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279E-F3C5-4B1C-B5C1-3332F1EFA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DCE40-80D3-46FE-94F2-CDC0F218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C87A-8774-4FD1-AD60-17EBE0AD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EF5A-95C0-4878-B7C3-B75A5B94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255B-A01B-4C6F-96B4-FB82413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A4C6-5541-4C99-B6E4-1FFC773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5F27F-8444-49BB-9C55-3A436FA2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4905-B9E2-4B09-87EA-825386EB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807D-0EE3-4EED-88E1-DCD5576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1F2D-52BB-42B7-A811-B10C9E13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867DA-F5CD-4D49-8EDE-3BB1CEDB0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FD71-4D4D-47D2-A9E9-C556D07F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57BE-E017-4038-96A9-A557B168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0B79-E437-4A0C-910B-CFC4C41A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5832-AF83-4937-973A-B17F7A6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8E1-8440-45FD-8DFB-C5116FAA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4B02-9130-4459-B537-8B6A11FA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1702-891E-4B0A-B76A-DEBE94C8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9385-0DCE-46CE-81B8-18BBAB61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E37F-49A4-48B7-BD73-96BA3174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B46A-E2D8-46A8-A00A-749A58FF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DD82-80D6-4111-915D-9778D77E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E1E2-DCE5-4D79-8442-6026748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C219-3BC5-4C5D-8E29-34922F6F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231D-D361-4B97-B582-A6F41F24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750A-998F-435D-9A75-CAA1FED0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4BCE-8C45-47C2-B598-95A55B54C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9EF1-3147-4673-8D5A-1AC97BE28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D7B8-5B77-4686-9650-0962A34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ACAB-46C9-480F-B535-2C312A38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3C4E-0985-479B-9950-CA7C9041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3D83-ABBF-4D54-AAF5-A2E3CDF9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7AFB-EE8D-4CC1-89EA-504991B2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A12E-3781-4B3C-819D-0B47F1C31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1EC4-6E4B-4DE3-B743-9234DEB75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7259F-6617-4BDD-B0DA-512392D8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6C183-6DA8-470E-A264-0E135AA2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B94D-B8B9-49E8-A60B-0E134244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0873D-AC3F-4AC8-818C-BF550209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98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70DF-5FFF-4C53-9A3D-E85572B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3918A-7020-41B7-AC63-53859FB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3B28A-E7D2-4B05-8756-D76881C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3CD-0A6B-420A-8BE2-890AEEF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8887F-6EF6-4D2E-B028-21B9AE0D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51F25-78F7-4A35-9AE4-6C23A12B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FA69-D96F-443D-8307-0A02CC79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1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8A-B7D6-4978-97B3-C30807A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5491-C268-40DC-9277-BE093424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375CA-4DAC-4551-BA42-A86C52CDC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D0E-C052-4B03-A825-39DCC732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3940-19DF-42DA-8F22-2D476A18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A535E-4F03-40D0-913C-AD0E6669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3231-87F0-494E-A6F6-1D7CBB55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B23B5-AF05-40E9-8FDC-9D955825D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C41F0-80DC-4276-B064-76365A07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A21D-7655-4EF0-8597-695A5D3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6073F-B38E-48FA-8A50-5DFC1BE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49BA-80CA-4122-B86F-189BBFF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FFCEA-580A-4F6E-947D-EEECA07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65D7-FED1-453D-8E6D-05FEAE66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3CB0-5B69-49B6-A69D-A1B3103CD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D061-BE46-4200-A917-8F3E5E090C67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BD97-8908-4332-8EC5-576B8A3B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E4F6-48CA-4F01-BA42-541239A9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63F1-2C2B-4076-80DE-C8FB89FD2C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3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4A4E-26A6-4544-84D7-41C437CFB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2DD69-5D59-4B41-84E8-765363A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5557C-6241-4245-ADA6-4D59F00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D1BD-4DC4-458D-90A7-6499D19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2125B-B69C-4F7B-A7A5-036E591C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70" y="46008"/>
            <a:ext cx="9196433" cy="61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319B-FA54-4F7C-AEDD-9F789019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DB6A5C-D8FB-4372-99CB-3E821316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470" y="655608"/>
            <a:ext cx="8282033" cy="55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1440-291B-45D8-8E12-6933D8E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75DA-D9E3-43C7-9744-3987A0F7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1D7D7-40F0-4559-9CF7-8534CFD6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13D9-1985-4DF1-A32E-F4CD159E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8173A-ECF6-4AB0-A0CD-0A40D09CB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96094"/>
            <a:ext cx="8521303" cy="56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Benjamin GUERRA</dc:creator>
  <cp:lastModifiedBy>Jean Benjamin GUERRA</cp:lastModifiedBy>
  <cp:revision>10</cp:revision>
  <dcterms:created xsi:type="dcterms:W3CDTF">2019-03-08T08:27:30Z</dcterms:created>
  <dcterms:modified xsi:type="dcterms:W3CDTF">2019-03-08T16:07:28Z</dcterms:modified>
</cp:coreProperties>
</file>