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2" r:id="rId4"/>
    <p:sldId id="259" r:id="rId5"/>
    <p:sldId id="263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D7E7-5C05-EE6C-685F-E917045D8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4081-121B-605F-0838-3C77D1530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350E1-EC38-EBCA-081A-B4F1D70F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791B-BBCE-9D68-3E37-8B906A68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45DA-01B9-F215-129D-B4CA5CBE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8705-56EA-8266-5555-8ADF7A4B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7F5B-20C7-1106-63C7-97CA894E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3A68-43E8-2DBF-3DD1-790A917A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A173-6F6F-3352-3076-2A9259D4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6691-5517-A9C7-94D9-4DD644F3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12679-30BB-32E2-1204-F47685F25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13F6B-B361-0C13-2A45-6840D563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86B1-5383-BB0D-C605-A7F2A192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657-121F-E29A-EC47-F015E74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AF2CA-522E-578C-6819-5A2C5E97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F667-ADBE-0E0A-7DDB-F7A6EFAC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8501-BD42-3845-0006-7666CEE4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DCFE-E4C8-7D91-69A9-8BE0D719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9F94-E142-E133-E714-2436B298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AB61-BD5F-F5FA-3794-5F540910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2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C69A-FF17-278A-71DC-A3C1DA2F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F7BED-0267-F3CC-A14E-21DD67091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B312-B21A-877E-33EA-C95881A6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F52B-8DC6-95E0-741A-AA346805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8046-1D04-07F4-6958-B9DBCBC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67B4-F967-307C-2814-2E077F28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7D12-1ABB-C815-FC3C-FE56E2713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37B4-DC49-2A1D-19A7-3A7A39746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4272A-5E3C-001A-E730-5FCBB6DA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E1E6D-3F22-99B7-EB22-DA457277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FCEC-80A0-1E40-D67F-990BD40A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7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884B-476A-AF8C-2379-3F5DF311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1DCB-B940-979D-5D71-593064434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5DD4D-8014-6E9A-17C6-EBEB04885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37522-D20C-4416-E907-2299ADB89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68744-F1B8-370A-E730-06D6439AD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2E572-672D-9C82-EE1C-FFF916EB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E9CD5-8EBD-748F-23BB-E27EA22A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23616-35A7-943F-9EDB-9458EF0B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9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5798-5AF8-847C-0F8B-3BC6F192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A1AC9-DC23-F92A-FD6C-23A5F8F0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2765-550C-E1E9-E07E-13A62995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21B22-CD3A-ED16-0470-8B9DD955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72DB5-99F6-CF78-AD1A-6E99E34E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EC3CB-FBA5-9FE9-CEF5-A8C237C9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55D36-B49C-310E-2DBA-30E00E64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FF44-3754-FED3-9AA0-0F9BB3CD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42C2-E7C7-0EF7-BCAC-2342278A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000E7-7321-A6C3-C6FB-A61504F15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B72-F00A-B9A8-0E80-8867BF36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4914E-3578-878D-93D7-9374E3FE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6E6DC-7410-A154-52A4-650F0DC8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382D-BA15-0FA7-C309-944FBAAE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B636F-8141-D910-7554-C875ABCB4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8BCEE-C9BF-A399-B497-521C68584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80EB5-02C1-7041-AD3C-2FFE64CD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EC8F6-1A34-338E-42A8-207A8BD7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F1F88-5990-81FB-3227-30F7464A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6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0E91B-1D34-6A8A-3B21-9FF95720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51204-AA02-8EC1-51FB-D32A2C185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FABD-A8D2-636E-A466-228E00B8C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6EB4-8A21-1F44-B51B-5642D19C995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25D4-EFE1-0352-B639-98EBD7DC1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F522-FC3F-7F67-D527-B66B1D906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2110.10565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18B5D3-9672-9C6A-A8AE-A39B9FDF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230" y="568907"/>
            <a:ext cx="9144000" cy="457005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4DDFD-8C86-AD8B-0F52-94EE7F39C7F7}"/>
              </a:ext>
            </a:extLst>
          </p:cNvPr>
          <p:cNvSpPr txBox="1"/>
          <p:nvPr/>
        </p:nvSpPr>
        <p:spPr>
          <a:xfrm>
            <a:off x="825191" y="1170878"/>
            <a:ext cx="43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 </a:t>
            </a:r>
            <a:r>
              <a:rPr lang="en-US" dirty="0">
                <a:hlinkClick r:id="rId2"/>
              </a:rPr>
              <a:t>https://arxiv.org/pdf/2110.10565.pdf</a:t>
            </a:r>
            <a:r>
              <a:rPr lang="en-US" dirty="0"/>
              <a:t> </a:t>
            </a:r>
          </a:p>
        </p:txBody>
      </p:sp>
      <p:pic>
        <p:nvPicPr>
          <p:cNvPr id="6" name="Picture 5" descr="A picture containing text, font, screenshot, document&#10;&#10;Description automatically generated">
            <a:extLst>
              <a:ext uri="{FF2B5EF4-FFF2-40B4-BE49-F238E27FC236}">
                <a16:creationId xmlns:a16="http://schemas.microsoft.com/office/drawing/2014/main" id="{7C55579D-BC93-1E23-4D0D-B69E257B4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9" y="1685176"/>
            <a:ext cx="5649782" cy="4897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0D6F89-5D63-5C61-A16D-F62A482DBC18}"/>
              </a:ext>
            </a:extLst>
          </p:cNvPr>
          <p:cNvSpPr txBox="1"/>
          <p:nvPr/>
        </p:nvSpPr>
        <p:spPr>
          <a:xfrm>
            <a:off x="6237081" y="1167161"/>
            <a:ext cx="494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posterior inference</a:t>
            </a:r>
          </a:p>
        </p:txBody>
      </p:sp>
      <p:pic>
        <p:nvPicPr>
          <p:cNvPr id="5" name="Picture 4" descr="A picture containing text, font, screenshot, document&#10;&#10;Description automatically generated">
            <a:extLst>
              <a:ext uri="{FF2B5EF4-FFF2-40B4-BE49-F238E27FC236}">
                <a16:creationId xmlns:a16="http://schemas.microsoft.com/office/drawing/2014/main" id="{0EE2E656-82F4-8421-B8BF-68F826E7A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50" y="1974849"/>
            <a:ext cx="5492561" cy="32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18B5D3-9672-9C6A-A8AE-A39B9FDF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230" y="568907"/>
            <a:ext cx="9144000" cy="457005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7" name="Picture 6" descr="A picture containing text, font, handwriting, calligraphy&#10;&#10;Description automatically generated">
            <a:extLst>
              <a:ext uri="{FF2B5EF4-FFF2-40B4-BE49-F238E27FC236}">
                <a16:creationId xmlns:a16="http://schemas.microsoft.com/office/drawing/2014/main" id="{B7AEB6B9-CB80-F0D5-FB73-A3B90907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934" y="2310284"/>
            <a:ext cx="5385599" cy="3561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0D6F89-5D63-5C61-A16D-F62A482DBC18}"/>
              </a:ext>
            </a:extLst>
          </p:cNvPr>
          <p:cNvSpPr txBox="1"/>
          <p:nvPr/>
        </p:nvSpPr>
        <p:spPr>
          <a:xfrm>
            <a:off x="2609937" y="1797782"/>
            <a:ext cx="494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Gibbs sampler: Sample posterior as below</a:t>
            </a:r>
          </a:p>
        </p:txBody>
      </p:sp>
    </p:spTree>
    <p:extLst>
      <p:ext uri="{BB962C8B-B14F-4D97-AF65-F5344CB8AC3E}">
        <p14:creationId xmlns:p14="http://schemas.microsoft.com/office/powerpoint/2010/main" val="282259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18B5D3-9672-9C6A-A8AE-A39B9FDF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776" y="825385"/>
            <a:ext cx="9144000" cy="457005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Picture 4" descr="A graph with red and blue dots&#10;&#10;Description automatically generated with low confidence">
            <a:extLst>
              <a:ext uri="{FF2B5EF4-FFF2-40B4-BE49-F238E27FC236}">
                <a16:creationId xmlns:a16="http://schemas.microsoft.com/office/drawing/2014/main" id="{0BBD9A02-A3CC-9ACD-AD7F-A0C0071A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73" y="1282390"/>
            <a:ext cx="4513549" cy="50954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1F35FF-F2EF-81D3-AB7D-968A66C25060}"/>
              </a:ext>
            </a:extLst>
          </p:cNvPr>
          <p:cNvSpPr txBox="1"/>
          <p:nvPr/>
        </p:nvSpPr>
        <p:spPr>
          <a:xfrm>
            <a:off x="7159083" y="1137424"/>
            <a:ext cx="4282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2 groups, each with 100 observations</a:t>
            </a:r>
          </a:p>
          <a:p>
            <a:pPr marL="342900" indent="-342900">
              <a:buAutoNum type="arabicPeriod"/>
            </a:pPr>
            <a:r>
              <a:rPr lang="en-US" dirty="0"/>
              <a:t>For grp1,  (beta0, beta1) = (5,1)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For grp2,  (beta0, beta1) = (7,2)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For grp1, noise = 10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For grp2, noise =10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F770-D7C8-19DE-1DFD-68B1D218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>
            <a:normAutofit fontScale="90000"/>
          </a:bodyPr>
          <a:lstStyle/>
          <a:p>
            <a:r>
              <a:rPr lang="en-US" dirty="0"/>
              <a:t>Trace plots</a:t>
            </a:r>
          </a:p>
        </p:txBody>
      </p:sp>
      <p:pic>
        <p:nvPicPr>
          <p:cNvPr id="9" name="Picture 8" descr="A picture containing brush, tool&#10;&#10;Description automatically generated">
            <a:extLst>
              <a:ext uri="{FF2B5EF4-FFF2-40B4-BE49-F238E27FC236}">
                <a16:creationId xmlns:a16="http://schemas.microsoft.com/office/drawing/2014/main" id="{2EF1FBED-0FFB-6DF9-4643-063FE742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78" y="858644"/>
            <a:ext cx="7471317" cy="55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7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F770-D7C8-19DE-1DFD-68B1D218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>
            <a:normAutofit fontScale="90000"/>
          </a:bodyPr>
          <a:lstStyle/>
          <a:p>
            <a:r>
              <a:rPr lang="en-US" dirty="0"/>
              <a:t>Trace plots</a:t>
            </a:r>
          </a:p>
        </p:txBody>
      </p:sp>
      <p:pic>
        <p:nvPicPr>
          <p:cNvPr id="11" name="Picture 10" descr="A picture containing brush, tool&#10;&#10;Description automatically generated">
            <a:extLst>
              <a:ext uri="{FF2B5EF4-FFF2-40B4-BE49-F238E27FC236}">
                <a16:creationId xmlns:a16="http://schemas.microsoft.com/office/drawing/2014/main" id="{5A328932-E029-B5E0-6DCE-38016F9F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17" y="628836"/>
            <a:ext cx="7772400" cy="58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5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F770-D7C8-19DE-1DFD-68B1D218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>
            <a:normAutofit fontScale="90000"/>
          </a:bodyPr>
          <a:lstStyle/>
          <a:p>
            <a:r>
              <a:rPr lang="en-US" dirty="0"/>
              <a:t>Posterior Density plots</a:t>
            </a:r>
          </a:p>
        </p:txBody>
      </p:sp>
      <p:pic>
        <p:nvPicPr>
          <p:cNvPr id="4" name="Picture 3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18D3ED9C-6592-E58C-F0FC-F44D0F00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33" y="1117596"/>
            <a:ext cx="6963430" cy="53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1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F770-D7C8-19DE-1DFD-68B1D218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>
            <a:normAutofit fontScale="90000"/>
          </a:bodyPr>
          <a:lstStyle/>
          <a:p>
            <a:r>
              <a:rPr lang="en-US" dirty="0"/>
              <a:t>Autocorrelation plots</a:t>
            </a:r>
          </a:p>
        </p:txBody>
      </p:sp>
      <p:pic>
        <p:nvPicPr>
          <p:cNvPr id="6" name="Picture 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6678FDFF-CEE4-9775-1CA2-070EFC97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09" y="858645"/>
            <a:ext cx="8849266" cy="56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3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C62C-4C84-CD07-2394-E45B3AAE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US" dirty="0"/>
              <a:t>Posterior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9D2A-B040-42EC-D390-2D6FA5AE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6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parameter   </a:t>
            </a:r>
            <a:r>
              <a:rPr lang="en-US" dirty="0" err="1"/>
              <a:t>posterior.mean</a:t>
            </a:r>
            <a:r>
              <a:rPr lang="en-US" dirty="0"/>
              <a:t>  </a:t>
            </a:r>
            <a:r>
              <a:rPr lang="en-US" dirty="0" err="1"/>
              <a:t>low.ci</a:t>
            </a:r>
            <a:r>
              <a:rPr lang="en-US" dirty="0"/>
              <a:t>    </a:t>
            </a:r>
            <a:r>
              <a:rPr lang="en-US" dirty="0" err="1"/>
              <a:t>high.ci</a:t>
            </a:r>
            <a:r>
              <a:rPr lang="en-US" dirty="0"/>
              <a:t>     Solution</a:t>
            </a:r>
          </a:p>
          <a:p>
            <a:pPr marL="0" indent="0">
              <a:buNone/>
            </a:pPr>
            <a:r>
              <a:rPr lang="en-US" dirty="0"/>
              <a:t>   beta0_1           4.52   		2.60    6.51      5.0</a:t>
            </a:r>
          </a:p>
          <a:p>
            <a:pPr marL="0" indent="0">
              <a:buNone/>
            </a:pPr>
            <a:r>
              <a:rPr lang="en-US" dirty="0"/>
              <a:t>   beta1_1           1.18   		0.87    1.51      1.0</a:t>
            </a:r>
          </a:p>
          <a:p>
            <a:pPr marL="0" indent="0">
              <a:buNone/>
            </a:pPr>
            <a:r>
              <a:rPr lang="en-US" dirty="0"/>
              <a:t>   beta0_2           6.81   		4.89    8.59      7.0</a:t>
            </a:r>
          </a:p>
          <a:p>
            <a:pPr marL="0" indent="0">
              <a:buNone/>
            </a:pPr>
            <a:r>
              <a:rPr lang="en-US" dirty="0"/>
              <a:t>   beta1_2           1.86   		1.57    2.15      2.0</a:t>
            </a:r>
          </a:p>
          <a:p>
            <a:pPr marL="0" indent="0">
              <a:buNone/>
            </a:pPr>
            <a:r>
              <a:rPr lang="en-US" dirty="0"/>
              <a:t>  sigma2_1          12.39   		8.87   17.68     10.0</a:t>
            </a:r>
          </a:p>
          <a:p>
            <a:pPr marL="0" indent="0">
              <a:buNone/>
            </a:pPr>
            <a:r>
              <a:rPr lang="en-US" dirty="0"/>
              <a:t>  sigma2_2          10.12   		7.35   14.36     10.0</a:t>
            </a:r>
          </a:p>
        </p:txBody>
      </p:sp>
    </p:spTree>
    <p:extLst>
      <p:ext uri="{BB962C8B-B14F-4D97-AF65-F5344CB8AC3E}">
        <p14:creationId xmlns:p14="http://schemas.microsoft.com/office/powerpoint/2010/main" val="31054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148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Trace plots</vt:lpstr>
      <vt:lpstr>Trace plots</vt:lpstr>
      <vt:lpstr>Posterior Density plots</vt:lpstr>
      <vt:lpstr>Autocorrelation plots</vt:lpstr>
      <vt:lpstr>Posterior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Shausan, Aminath (H&amp;B, Herston)</dc:creator>
  <cp:lastModifiedBy>Shausan, Aminath (H&amp;B, Herston)</cp:lastModifiedBy>
  <cp:revision>20</cp:revision>
  <dcterms:created xsi:type="dcterms:W3CDTF">2023-05-10T19:37:47Z</dcterms:created>
  <dcterms:modified xsi:type="dcterms:W3CDTF">2023-05-14T22:50:16Z</dcterms:modified>
</cp:coreProperties>
</file>