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52" autoAdjust="0"/>
  </p:normalViewPr>
  <p:slideViewPr>
    <p:cSldViewPr snapToGrid="0">
      <p:cViewPr varScale="1">
        <p:scale>
          <a:sx n="44" d="100"/>
          <a:sy n="44" d="100"/>
        </p:scale>
        <p:origin x="171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855635-8409-40E2-8A76-E24FDB990DFE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C788E5A-ABFC-46E3-BF18-D2682FBD98F6}">
      <dgm:prSet phldrT="[Text]"/>
      <dgm:spPr/>
      <dgm:t>
        <a:bodyPr/>
        <a:lstStyle/>
        <a:p>
          <a:r>
            <a:rPr lang="en-US" dirty="0"/>
            <a:t>Incomplete Information</a:t>
          </a:r>
        </a:p>
      </dgm:t>
    </dgm:pt>
    <dgm:pt modelId="{111BE20F-BE15-44F8-972E-9DB7FE6F21DA}" type="parTrans" cxnId="{350C553B-7498-44EE-8007-13FE6B90819B}">
      <dgm:prSet/>
      <dgm:spPr/>
      <dgm:t>
        <a:bodyPr/>
        <a:lstStyle/>
        <a:p>
          <a:endParaRPr lang="en-US"/>
        </a:p>
      </dgm:t>
    </dgm:pt>
    <dgm:pt modelId="{B4DF3FAA-9167-4872-BA09-BCEC03ED6A69}" type="sibTrans" cxnId="{350C553B-7498-44EE-8007-13FE6B90819B}">
      <dgm:prSet/>
      <dgm:spPr/>
      <dgm:t>
        <a:bodyPr/>
        <a:lstStyle/>
        <a:p>
          <a:endParaRPr lang="en-US"/>
        </a:p>
      </dgm:t>
    </dgm:pt>
    <dgm:pt modelId="{D2242F6D-D05B-4578-9D51-796ADB6940F5}">
      <dgm:prSet phldrT="[Text]"/>
      <dgm:spPr/>
      <dgm:t>
        <a:bodyPr/>
        <a:lstStyle/>
        <a:p>
          <a:r>
            <a:rPr lang="en-US" dirty="0"/>
            <a:t>Inappropriate health procedures</a:t>
          </a:r>
        </a:p>
      </dgm:t>
    </dgm:pt>
    <dgm:pt modelId="{728BDED8-8A13-46C6-B31F-713EBEB3CAC0}" type="parTrans" cxnId="{C52A9019-405D-468F-BE21-B48172F5779B}">
      <dgm:prSet/>
      <dgm:spPr/>
      <dgm:t>
        <a:bodyPr/>
        <a:lstStyle/>
        <a:p>
          <a:endParaRPr lang="en-US"/>
        </a:p>
      </dgm:t>
    </dgm:pt>
    <dgm:pt modelId="{B2815CEA-4FC2-40DC-BC72-982A837DF27D}" type="sibTrans" cxnId="{C52A9019-405D-468F-BE21-B48172F5779B}">
      <dgm:prSet custT="1"/>
      <dgm:spPr/>
    </dgm:pt>
    <dgm:pt modelId="{95865A54-1A47-4360-B4C5-B5BAF5ED9C8D}">
      <dgm:prSet phldrT="[Text]"/>
      <dgm:spPr/>
      <dgm:t>
        <a:bodyPr/>
        <a:lstStyle/>
        <a:p>
          <a:r>
            <a:rPr lang="en-US" dirty="0"/>
            <a:t>Time- Consuming</a:t>
          </a:r>
        </a:p>
      </dgm:t>
    </dgm:pt>
    <dgm:pt modelId="{F8F25A48-E8D7-4A2D-8863-D70074B1EC7C}" type="parTrans" cxnId="{78D15150-1535-44D4-BEDD-F9D2CC3745E8}">
      <dgm:prSet/>
      <dgm:spPr/>
      <dgm:t>
        <a:bodyPr/>
        <a:lstStyle/>
        <a:p>
          <a:endParaRPr lang="en-US"/>
        </a:p>
      </dgm:t>
    </dgm:pt>
    <dgm:pt modelId="{BB1D9A73-26B4-4200-84D5-A1CB879398E7}" type="sibTrans" cxnId="{78D15150-1535-44D4-BEDD-F9D2CC3745E8}">
      <dgm:prSet/>
      <dgm:spPr/>
      <dgm:t>
        <a:bodyPr/>
        <a:lstStyle/>
        <a:p>
          <a:endParaRPr lang="en-US"/>
        </a:p>
      </dgm:t>
    </dgm:pt>
    <dgm:pt modelId="{F15CACED-1B8C-4350-ABAB-F3757FEFE56E}">
      <dgm:prSet phldrT="[Text]"/>
      <dgm:spPr/>
      <dgm:t>
        <a:bodyPr/>
        <a:lstStyle/>
        <a:p>
          <a:r>
            <a:rPr lang="en-US" dirty="0"/>
            <a:t>Piles</a:t>
          </a:r>
          <a:r>
            <a:rPr lang="en-US" baseline="0" dirty="0"/>
            <a:t> of Paper records</a:t>
          </a:r>
          <a:endParaRPr lang="en-US" dirty="0"/>
        </a:p>
      </dgm:t>
    </dgm:pt>
    <dgm:pt modelId="{6E968B5F-62AD-48DA-8DD8-A3AFE404C578}" type="parTrans" cxnId="{530505FA-2399-408E-9AA9-766F12DCE137}">
      <dgm:prSet/>
      <dgm:spPr/>
      <dgm:t>
        <a:bodyPr/>
        <a:lstStyle/>
        <a:p>
          <a:endParaRPr lang="en-US"/>
        </a:p>
      </dgm:t>
    </dgm:pt>
    <dgm:pt modelId="{C78194AF-5976-4589-8A4F-A6F8846C7AF4}" type="sibTrans" cxnId="{530505FA-2399-408E-9AA9-766F12DCE137}">
      <dgm:prSet/>
      <dgm:spPr/>
      <dgm:t>
        <a:bodyPr/>
        <a:lstStyle/>
        <a:p>
          <a:endParaRPr lang="en-US"/>
        </a:p>
      </dgm:t>
    </dgm:pt>
    <dgm:pt modelId="{3BE13008-2D16-4D6A-80DA-0BA6E532595C}">
      <dgm:prSet phldrT="[Text]"/>
      <dgm:spPr/>
      <dgm:t>
        <a:bodyPr/>
        <a:lstStyle/>
        <a:p>
          <a:r>
            <a:rPr lang="en-US" dirty="0"/>
            <a:t>First Medical Index</a:t>
          </a:r>
        </a:p>
      </dgm:t>
    </dgm:pt>
    <dgm:pt modelId="{18CBA061-9DED-4B34-8917-54CC684AC806}" type="parTrans" cxnId="{E151FC4F-289A-4218-B4ED-52E1415C5FAD}">
      <dgm:prSet/>
      <dgm:spPr/>
      <dgm:t>
        <a:bodyPr/>
        <a:lstStyle/>
        <a:p>
          <a:endParaRPr lang="en-US"/>
        </a:p>
      </dgm:t>
    </dgm:pt>
    <dgm:pt modelId="{67C25F1B-C140-430A-9561-17A2F787FB36}" type="sibTrans" cxnId="{E151FC4F-289A-4218-B4ED-52E1415C5FAD}">
      <dgm:prSet/>
      <dgm:spPr/>
      <dgm:t>
        <a:bodyPr/>
        <a:lstStyle/>
        <a:p>
          <a:endParaRPr lang="en-US"/>
        </a:p>
      </dgm:t>
    </dgm:pt>
    <dgm:pt modelId="{D3BD283D-3449-47A8-AA80-D44416218F03}" type="pres">
      <dgm:prSet presAssocID="{87855635-8409-40E2-8A76-E24FDB990DFE}" presName="diagram" presStyleCnt="0">
        <dgm:presLayoutVars>
          <dgm:dir/>
          <dgm:resizeHandles val="exact"/>
        </dgm:presLayoutVars>
      </dgm:prSet>
      <dgm:spPr/>
    </dgm:pt>
    <dgm:pt modelId="{8B47F8FE-0E7B-490E-94E6-0C307A92307A}" type="pres">
      <dgm:prSet presAssocID="{CC788E5A-ABFC-46E3-BF18-D2682FBD98F6}" presName="node" presStyleLbl="node1" presStyleIdx="0" presStyleCnt="5" custLinFactNeighborX="-52296">
        <dgm:presLayoutVars>
          <dgm:bulletEnabled val="1"/>
        </dgm:presLayoutVars>
      </dgm:prSet>
      <dgm:spPr/>
    </dgm:pt>
    <dgm:pt modelId="{6F63BB51-6654-469B-9E94-0AF79A51829D}" type="pres">
      <dgm:prSet presAssocID="{B4DF3FAA-9167-4872-BA09-BCEC03ED6A69}" presName="sibTrans" presStyleCnt="0"/>
      <dgm:spPr/>
    </dgm:pt>
    <dgm:pt modelId="{44B41265-BABC-4035-8D89-88352443565A}" type="pres">
      <dgm:prSet presAssocID="{3BE13008-2D16-4D6A-80DA-0BA6E532595C}" presName="node" presStyleLbl="node1" presStyleIdx="1" presStyleCnt="5" custLinFactNeighborY="57481">
        <dgm:presLayoutVars>
          <dgm:bulletEnabled val="1"/>
        </dgm:presLayoutVars>
      </dgm:prSet>
      <dgm:spPr/>
    </dgm:pt>
    <dgm:pt modelId="{49F3F689-0779-43F0-B27E-A57AADC6CEA3}" type="pres">
      <dgm:prSet presAssocID="{67C25F1B-C140-430A-9561-17A2F787FB36}" presName="sibTrans" presStyleCnt="0"/>
      <dgm:spPr/>
    </dgm:pt>
    <dgm:pt modelId="{91487192-646B-41C6-B355-AAC32A9CA61B}" type="pres">
      <dgm:prSet presAssocID="{D2242F6D-D05B-4578-9D51-796ADB6940F5}" presName="node" presStyleLbl="node1" presStyleIdx="2" presStyleCnt="5" custLinFactNeighborX="52296" custLinFactNeighborY="642">
        <dgm:presLayoutVars>
          <dgm:bulletEnabled val="1"/>
        </dgm:presLayoutVars>
      </dgm:prSet>
      <dgm:spPr/>
    </dgm:pt>
    <dgm:pt modelId="{FD9E382D-EFE1-47D5-B6F6-75539C71D8A3}" type="pres">
      <dgm:prSet presAssocID="{B2815CEA-4FC2-40DC-BC72-982A837DF27D}" presName="sibTrans" presStyleCnt="0"/>
      <dgm:spPr/>
    </dgm:pt>
    <dgm:pt modelId="{020358CC-7964-48A4-9753-4EC8F41D53CA}" type="pres">
      <dgm:prSet presAssocID="{95865A54-1A47-4360-B4C5-B5BAF5ED9C8D}" presName="node" presStyleLbl="node1" presStyleIdx="3" presStyleCnt="5" custLinFactNeighborX="-55000" custLinFactNeighborY="642">
        <dgm:presLayoutVars>
          <dgm:bulletEnabled val="1"/>
        </dgm:presLayoutVars>
      </dgm:prSet>
      <dgm:spPr/>
    </dgm:pt>
    <dgm:pt modelId="{9ABE4041-1DC8-4D53-837A-63BC5C45A2AA}" type="pres">
      <dgm:prSet presAssocID="{BB1D9A73-26B4-4200-84D5-A1CB879398E7}" presName="sibTrans" presStyleCnt="0"/>
      <dgm:spPr/>
    </dgm:pt>
    <dgm:pt modelId="{1D252F6F-E9B1-40B5-86F3-1B0379295742}" type="pres">
      <dgm:prSet presAssocID="{F15CACED-1B8C-4350-ABAB-F3757FEFE56E}" presName="node" presStyleLbl="node1" presStyleIdx="4" presStyleCnt="5" custLinFactNeighborX="55000" custLinFactNeighborY="824">
        <dgm:presLayoutVars>
          <dgm:bulletEnabled val="1"/>
        </dgm:presLayoutVars>
      </dgm:prSet>
      <dgm:spPr/>
    </dgm:pt>
  </dgm:ptLst>
  <dgm:cxnLst>
    <dgm:cxn modelId="{C52A9019-405D-468F-BE21-B48172F5779B}" srcId="{87855635-8409-40E2-8A76-E24FDB990DFE}" destId="{D2242F6D-D05B-4578-9D51-796ADB6940F5}" srcOrd="2" destOrd="0" parTransId="{728BDED8-8A13-46C6-B31F-713EBEB3CAC0}" sibTransId="{B2815CEA-4FC2-40DC-BC72-982A837DF27D}"/>
    <dgm:cxn modelId="{DCC9D21D-37BA-418D-BB4C-58E572F18CCB}" type="presOf" srcId="{87855635-8409-40E2-8A76-E24FDB990DFE}" destId="{D3BD283D-3449-47A8-AA80-D44416218F03}" srcOrd="0" destOrd="0" presId="urn:microsoft.com/office/officeart/2005/8/layout/default"/>
    <dgm:cxn modelId="{94767523-E117-4DF3-AAA4-D26037872C09}" type="presOf" srcId="{CC788E5A-ABFC-46E3-BF18-D2682FBD98F6}" destId="{8B47F8FE-0E7B-490E-94E6-0C307A92307A}" srcOrd="0" destOrd="0" presId="urn:microsoft.com/office/officeart/2005/8/layout/default"/>
    <dgm:cxn modelId="{350C553B-7498-44EE-8007-13FE6B90819B}" srcId="{87855635-8409-40E2-8A76-E24FDB990DFE}" destId="{CC788E5A-ABFC-46E3-BF18-D2682FBD98F6}" srcOrd="0" destOrd="0" parTransId="{111BE20F-BE15-44F8-972E-9DB7FE6F21DA}" sibTransId="{B4DF3FAA-9167-4872-BA09-BCEC03ED6A69}"/>
    <dgm:cxn modelId="{DFABBA4E-56AE-4D36-ADD3-F6C179483F14}" type="presOf" srcId="{D2242F6D-D05B-4578-9D51-796ADB6940F5}" destId="{91487192-646B-41C6-B355-AAC32A9CA61B}" srcOrd="0" destOrd="0" presId="urn:microsoft.com/office/officeart/2005/8/layout/default"/>
    <dgm:cxn modelId="{E151FC4F-289A-4218-B4ED-52E1415C5FAD}" srcId="{87855635-8409-40E2-8A76-E24FDB990DFE}" destId="{3BE13008-2D16-4D6A-80DA-0BA6E532595C}" srcOrd="1" destOrd="0" parTransId="{18CBA061-9DED-4B34-8917-54CC684AC806}" sibTransId="{67C25F1B-C140-430A-9561-17A2F787FB36}"/>
    <dgm:cxn modelId="{78D15150-1535-44D4-BEDD-F9D2CC3745E8}" srcId="{87855635-8409-40E2-8A76-E24FDB990DFE}" destId="{95865A54-1A47-4360-B4C5-B5BAF5ED9C8D}" srcOrd="3" destOrd="0" parTransId="{F8F25A48-E8D7-4A2D-8863-D70074B1EC7C}" sibTransId="{BB1D9A73-26B4-4200-84D5-A1CB879398E7}"/>
    <dgm:cxn modelId="{D8657DAE-3EAB-4D43-8EFB-D3074EDAAE99}" type="presOf" srcId="{F15CACED-1B8C-4350-ABAB-F3757FEFE56E}" destId="{1D252F6F-E9B1-40B5-86F3-1B0379295742}" srcOrd="0" destOrd="0" presId="urn:microsoft.com/office/officeart/2005/8/layout/default"/>
    <dgm:cxn modelId="{613644B5-55E6-49F1-A58B-1CADE04C16CE}" type="presOf" srcId="{95865A54-1A47-4360-B4C5-B5BAF5ED9C8D}" destId="{020358CC-7964-48A4-9753-4EC8F41D53CA}" srcOrd="0" destOrd="0" presId="urn:microsoft.com/office/officeart/2005/8/layout/default"/>
    <dgm:cxn modelId="{F52B81CE-2907-4278-A347-1605F9919002}" type="presOf" srcId="{3BE13008-2D16-4D6A-80DA-0BA6E532595C}" destId="{44B41265-BABC-4035-8D89-88352443565A}" srcOrd="0" destOrd="0" presId="urn:microsoft.com/office/officeart/2005/8/layout/default"/>
    <dgm:cxn modelId="{530505FA-2399-408E-9AA9-766F12DCE137}" srcId="{87855635-8409-40E2-8A76-E24FDB990DFE}" destId="{F15CACED-1B8C-4350-ABAB-F3757FEFE56E}" srcOrd="4" destOrd="0" parTransId="{6E968B5F-62AD-48DA-8DD8-A3AFE404C578}" sibTransId="{C78194AF-5976-4589-8A4F-A6F8846C7AF4}"/>
    <dgm:cxn modelId="{7EAB3569-5D2B-496E-8595-265A040053AD}" type="presParOf" srcId="{D3BD283D-3449-47A8-AA80-D44416218F03}" destId="{8B47F8FE-0E7B-490E-94E6-0C307A92307A}" srcOrd="0" destOrd="0" presId="urn:microsoft.com/office/officeart/2005/8/layout/default"/>
    <dgm:cxn modelId="{302A598E-D4A7-44AD-AA11-0614495DD4DF}" type="presParOf" srcId="{D3BD283D-3449-47A8-AA80-D44416218F03}" destId="{6F63BB51-6654-469B-9E94-0AF79A51829D}" srcOrd="1" destOrd="0" presId="urn:microsoft.com/office/officeart/2005/8/layout/default"/>
    <dgm:cxn modelId="{59B6F43E-8E3C-4FB2-A9B5-36B3B6220D7A}" type="presParOf" srcId="{D3BD283D-3449-47A8-AA80-D44416218F03}" destId="{44B41265-BABC-4035-8D89-88352443565A}" srcOrd="2" destOrd="0" presId="urn:microsoft.com/office/officeart/2005/8/layout/default"/>
    <dgm:cxn modelId="{6C97F55E-1DA3-4733-AC95-7304F9C95AD1}" type="presParOf" srcId="{D3BD283D-3449-47A8-AA80-D44416218F03}" destId="{49F3F689-0779-43F0-B27E-A57AADC6CEA3}" srcOrd="3" destOrd="0" presId="urn:microsoft.com/office/officeart/2005/8/layout/default"/>
    <dgm:cxn modelId="{1BAFA1A5-784D-42FF-BBE7-C5318661CCFE}" type="presParOf" srcId="{D3BD283D-3449-47A8-AA80-D44416218F03}" destId="{91487192-646B-41C6-B355-AAC32A9CA61B}" srcOrd="4" destOrd="0" presId="urn:microsoft.com/office/officeart/2005/8/layout/default"/>
    <dgm:cxn modelId="{53C622CF-D379-42AC-AF50-DF3D36904451}" type="presParOf" srcId="{D3BD283D-3449-47A8-AA80-D44416218F03}" destId="{FD9E382D-EFE1-47D5-B6F6-75539C71D8A3}" srcOrd="5" destOrd="0" presId="urn:microsoft.com/office/officeart/2005/8/layout/default"/>
    <dgm:cxn modelId="{80D470EF-A09A-48DE-B92F-F476C4E5FD83}" type="presParOf" srcId="{D3BD283D-3449-47A8-AA80-D44416218F03}" destId="{020358CC-7964-48A4-9753-4EC8F41D53CA}" srcOrd="6" destOrd="0" presId="urn:microsoft.com/office/officeart/2005/8/layout/default"/>
    <dgm:cxn modelId="{2B8FF92B-9461-45CA-88BC-76563A4ABB5B}" type="presParOf" srcId="{D3BD283D-3449-47A8-AA80-D44416218F03}" destId="{9ABE4041-1DC8-4D53-837A-63BC5C45A2AA}" srcOrd="7" destOrd="0" presId="urn:microsoft.com/office/officeart/2005/8/layout/default"/>
    <dgm:cxn modelId="{1C52332B-2334-48A7-B9FE-D5345660FE40}" type="presParOf" srcId="{D3BD283D-3449-47A8-AA80-D44416218F03}" destId="{1D252F6F-E9B1-40B5-86F3-1B037929574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7F8FE-0E7B-490E-94E6-0C307A92307A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Incomplete Information</a:t>
          </a:r>
        </a:p>
      </dsp:txBody>
      <dsp:txXfrm>
        <a:off x="0" y="39687"/>
        <a:ext cx="3286125" cy="1971675"/>
      </dsp:txXfrm>
    </dsp:sp>
    <dsp:sp modelId="{44B41265-BABC-4035-8D89-88352443565A}">
      <dsp:nvSpPr>
        <dsp:cNvPr id="0" name=""/>
        <dsp:cNvSpPr/>
      </dsp:nvSpPr>
      <dsp:spPr>
        <a:xfrm>
          <a:off x="3614737" y="1173026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First Medical Index</a:t>
          </a:r>
        </a:p>
      </dsp:txBody>
      <dsp:txXfrm>
        <a:off x="3614737" y="1173026"/>
        <a:ext cx="3286125" cy="1971675"/>
      </dsp:txXfrm>
    </dsp:sp>
    <dsp:sp modelId="{91487192-646B-41C6-B355-AAC32A9CA61B}">
      <dsp:nvSpPr>
        <dsp:cNvPr id="0" name=""/>
        <dsp:cNvSpPr/>
      </dsp:nvSpPr>
      <dsp:spPr>
        <a:xfrm>
          <a:off x="7229475" y="52345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Inappropriate health procedures</a:t>
          </a:r>
        </a:p>
      </dsp:txBody>
      <dsp:txXfrm>
        <a:off x="7229475" y="52345"/>
        <a:ext cx="3286125" cy="1971675"/>
      </dsp:txXfrm>
    </dsp:sp>
    <dsp:sp modelId="{020358CC-7964-48A4-9753-4EC8F41D53CA}">
      <dsp:nvSpPr>
        <dsp:cNvPr id="0" name=""/>
        <dsp:cNvSpPr/>
      </dsp:nvSpPr>
      <dsp:spPr>
        <a:xfrm>
          <a:off x="0" y="2352633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Time- Consuming</a:t>
          </a:r>
        </a:p>
      </dsp:txBody>
      <dsp:txXfrm>
        <a:off x="0" y="2352633"/>
        <a:ext cx="3286125" cy="1971675"/>
      </dsp:txXfrm>
    </dsp:sp>
    <dsp:sp modelId="{1D252F6F-E9B1-40B5-86F3-1B0379295742}">
      <dsp:nvSpPr>
        <dsp:cNvPr id="0" name=""/>
        <dsp:cNvSpPr/>
      </dsp:nvSpPr>
      <dsp:spPr>
        <a:xfrm>
          <a:off x="7229475" y="2356221"/>
          <a:ext cx="3286125" cy="197167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Piles</a:t>
          </a:r>
          <a:r>
            <a:rPr lang="en-US" sz="3900" kern="1200" baseline="0" dirty="0"/>
            <a:t> of Paper records</a:t>
          </a:r>
          <a:endParaRPr lang="en-US" sz="3900" kern="1200" dirty="0"/>
        </a:p>
      </dsp:txBody>
      <dsp:txXfrm>
        <a:off x="7229475" y="2356221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893A1-B0A1-474B-9E01-3353BDEBA99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968E5-CD8C-4B04-9E7D-54E125A5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30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intention is that via this card the person will get the information of the patient and can upload its information via two factor authentication.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968E5-CD8C-4B04-9E7D-54E125A5F4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9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basically the patient takes the card to the receptionist. The receptionist take the “First medical index” and stores it in the hospital records. The doctor gets to </a:t>
            </a:r>
            <a:r>
              <a:rPr lang="en-US" dirty="0" err="1"/>
              <a:t>analyse</a:t>
            </a:r>
            <a:r>
              <a:rPr lang="en-US" dirty="0"/>
              <a:t> the disease and the </a:t>
            </a:r>
            <a:r>
              <a:rPr lang="en-US" dirty="0" err="1"/>
              <a:t>servierity</a:t>
            </a:r>
            <a:r>
              <a:rPr lang="en-US" dirty="0"/>
              <a:t> of the disease and edit the patient database.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968E5-CD8C-4B04-9E7D-54E125A5F4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72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the main point of all this is – the patient when changes the hospital , the prescription also changes and hence from patient point of view this becomes hassle for him to keep and show the records </a:t>
            </a:r>
            <a:r>
              <a:rPr lang="en-US" dirty="0" err="1"/>
              <a:t>everytime</a:t>
            </a:r>
            <a:r>
              <a:rPr lang="en-US" dirty="0"/>
              <a:t> he/she goes.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968E5-CD8C-4B04-9E7D-54E125A5F4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8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8D3A-16BB-41E1-A19D-830DB689928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6F15-92FD-43EB-A231-67602B69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8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8D3A-16BB-41E1-A19D-830DB689928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6F15-92FD-43EB-A231-67602B69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8D3A-16BB-41E1-A19D-830DB689928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6F15-92FD-43EB-A231-67602B69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8D3A-16BB-41E1-A19D-830DB689928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6F15-92FD-43EB-A231-67602B69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8D3A-16BB-41E1-A19D-830DB689928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6F15-92FD-43EB-A231-67602B69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8D3A-16BB-41E1-A19D-830DB689928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6F15-92FD-43EB-A231-67602B69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6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8D3A-16BB-41E1-A19D-830DB689928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6F15-92FD-43EB-A231-67602B69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2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8D3A-16BB-41E1-A19D-830DB689928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6F15-92FD-43EB-A231-67602B69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8D3A-16BB-41E1-A19D-830DB689928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6F15-92FD-43EB-A231-67602B69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7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8D3A-16BB-41E1-A19D-830DB689928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6F15-92FD-43EB-A231-67602B69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9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8D3A-16BB-41E1-A19D-830DB689928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6F15-92FD-43EB-A231-67602B69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7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48D3A-16BB-41E1-A19D-830DB689928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06F15-92FD-43EB-A231-67602B69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35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jpeg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23BA-5D25-4F72-A168-3784CC1CA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Patient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87507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A0A7-4C22-4D10-B3CA-CEF74677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? What's the need?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DB4ED3E-C8DF-454D-99F6-2CDA290CCC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9315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394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2B94-E9F3-4D01-9820-1CE5C59B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we got !</a:t>
            </a:r>
          </a:p>
        </p:txBody>
      </p:sp>
      <p:pic>
        <p:nvPicPr>
          <p:cNvPr id="1026" name="Picture 2" descr="Image result for chip card">
            <a:extLst>
              <a:ext uri="{FF2B5EF4-FFF2-40B4-BE49-F238E27FC236}">
                <a16:creationId xmlns:a16="http://schemas.microsoft.com/office/drawing/2014/main" id="{1E780F79-11B7-4C44-A2BA-50405DC908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4437" y="292973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29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46D2-4604-455A-883B-0303318A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? How does it work ?</a:t>
            </a:r>
          </a:p>
        </p:txBody>
      </p:sp>
      <p:pic>
        <p:nvPicPr>
          <p:cNvPr id="2052" name="Picture 4" descr="Image result for receptionist">
            <a:extLst>
              <a:ext uri="{FF2B5EF4-FFF2-40B4-BE49-F238E27FC236}">
                <a16:creationId xmlns:a16="http://schemas.microsoft.com/office/drawing/2014/main" id="{9C8D7108-1462-405C-BB51-9E86290290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126" y="5065354"/>
            <a:ext cx="1489933" cy="99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hospital">
            <a:extLst>
              <a:ext uri="{FF2B5EF4-FFF2-40B4-BE49-F238E27FC236}">
                <a16:creationId xmlns:a16="http://schemas.microsoft.com/office/drawing/2014/main" id="{894656C7-4F8D-4447-B6AA-1000C6F6D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05" y="2063426"/>
            <a:ext cx="28003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hip card">
            <a:extLst>
              <a:ext uri="{FF2B5EF4-FFF2-40B4-BE49-F238E27FC236}">
                <a16:creationId xmlns:a16="http://schemas.microsoft.com/office/drawing/2014/main" id="{2CDE8A18-4A12-44B4-A5BA-3124B2DAE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68" y="5024245"/>
            <a:ext cx="1032592" cy="103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ick person">
            <a:extLst>
              <a:ext uri="{FF2B5EF4-FFF2-40B4-BE49-F238E27FC236}">
                <a16:creationId xmlns:a16="http://schemas.microsoft.com/office/drawing/2014/main" id="{77A9DBAE-1A61-4256-BF84-2C7679AED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03" y="4884117"/>
            <a:ext cx="1032592" cy="1353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busy doctor">
            <a:extLst>
              <a:ext uri="{FF2B5EF4-FFF2-40B4-BE49-F238E27FC236}">
                <a16:creationId xmlns:a16="http://schemas.microsoft.com/office/drawing/2014/main" id="{0E4F64D7-33D1-4F30-A725-05D6C8504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188" y="2063426"/>
            <a:ext cx="2627621" cy="209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chip card machine">
            <a:extLst>
              <a:ext uri="{FF2B5EF4-FFF2-40B4-BE49-F238E27FC236}">
                <a16:creationId xmlns:a16="http://schemas.microsoft.com/office/drawing/2014/main" id="{D0851FDA-8028-4318-8C05-4CB145F15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93" y="1690688"/>
            <a:ext cx="37052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E26444-E34E-42D9-A590-9C93B5CBD17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621" t="13315" r="20699" b="9020"/>
          <a:stretch/>
        </p:blipFill>
        <p:spPr>
          <a:xfrm>
            <a:off x="7732635" y="3760989"/>
            <a:ext cx="4222697" cy="260872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303CC5E-4D87-42AC-8B4F-CF8D00F07E12}"/>
              </a:ext>
            </a:extLst>
          </p:cNvPr>
          <p:cNvSpPr/>
          <p:nvPr/>
        </p:nvSpPr>
        <p:spPr>
          <a:xfrm>
            <a:off x="3851455" y="2700501"/>
            <a:ext cx="857190" cy="437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7A61DA-EBDD-4AE8-AA89-400AD3EDFC60}"/>
              </a:ext>
            </a:extLst>
          </p:cNvPr>
          <p:cNvSpPr/>
          <p:nvPr/>
        </p:nvSpPr>
        <p:spPr>
          <a:xfrm rot="10800000">
            <a:off x="1270164" y="5340685"/>
            <a:ext cx="763668" cy="399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5979AA5-9B24-4759-A9BB-14DEADBD4568}"/>
              </a:ext>
            </a:extLst>
          </p:cNvPr>
          <p:cNvSpPr/>
          <p:nvPr/>
        </p:nvSpPr>
        <p:spPr>
          <a:xfrm rot="5400000">
            <a:off x="2361610" y="4214710"/>
            <a:ext cx="1250097" cy="437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C42C2B4-8DED-4F73-9F22-A612AE168157}"/>
              </a:ext>
            </a:extLst>
          </p:cNvPr>
          <p:cNvSpPr/>
          <p:nvPr/>
        </p:nvSpPr>
        <p:spPr>
          <a:xfrm rot="10800000">
            <a:off x="4157139" y="5342183"/>
            <a:ext cx="1250097" cy="437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BC0FF2E-B75F-493A-8FF0-D43CDD02FEFF}"/>
              </a:ext>
            </a:extLst>
          </p:cNvPr>
          <p:cNvSpPr/>
          <p:nvPr/>
        </p:nvSpPr>
        <p:spPr>
          <a:xfrm rot="16200000">
            <a:off x="5723459" y="4371289"/>
            <a:ext cx="745078" cy="32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66CB111-CFEC-4E33-9961-52FE16C764D1}"/>
              </a:ext>
            </a:extLst>
          </p:cNvPr>
          <p:cNvSpPr/>
          <p:nvPr/>
        </p:nvSpPr>
        <p:spPr>
          <a:xfrm>
            <a:off x="6612295" y="5137762"/>
            <a:ext cx="1012752" cy="402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F352BB5-5640-4E84-861D-D1F6E5434A83}"/>
              </a:ext>
            </a:extLst>
          </p:cNvPr>
          <p:cNvSpPr/>
          <p:nvPr/>
        </p:nvSpPr>
        <p:spPr>
          <a:xfrm>
            <a:off x="7409809" y="2532264"/>
            <a:ext cx="464284" cy="387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C250EFC-EBD6-417E-B192-8476730FE089}"/>
              </a:ext>
            </a:extLst>
          </p:cNvPr>
          <p:cNvSpPr/>
          <p:nvPr/>
        </p:nvSpPr>
        <p:spPr>
          <a:xfrm rot="5400000">
            <a:off x="9565561" y="3208160"/>
            <a:ext cx="878837" cy="321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5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4227-C911-41C1-B962-3F4DBA47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? </a:t>
            </a:r>
          </a:p>
        </p:txBody>
      </p:sp>
      <p:pic>
        <p:nvPicPr>
          <p:cNvPr id="3074" name="Picture 2" descr="Image result for hospital">
            <a:extLst>
              <a:ext uri="{FF2B5EF4-FFF2-40B4-BE49-F238E27FC236}">
                <a16:creationId xmlns:a16="http://schemas.microsoft.com/office/drawing/2014/main" id="{903DA68B-54FC-4F40-8418-6345E3102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962" y="1965793"/>
            <a:ext cx="2800349" cy="186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5FC747-C553-4CDD-9A65-5BAA7E904D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8621" t="13315" r="20699" b="9020"/>
          <a:stretch/>
        </p:blipFill>
        <p:spPr>
          <a:xfrm>
            <a:off x="6461419" y="4727812"/>
            <a:ext cx="2962835" cy="1830402"/>
          </a:xfrm>
          <a:prstGeom prst="rect">
            <a:avLst/>
          </a:prstGeom>
        </p:spPr>
      </p:pic>
      <p:pic>
        <p:nvPicPr>
          <p:cNvPr id="7" name="Picture 6" descr="Image result for sick person">
            <a:extLst>
              <a:ext uri="{FF2B5EF4-FFF2-40B4-BE49-F238E27FC236}">
                <a16:creationId xmlns:a16="http://schemas.microsoft.com/office/drawing/2014/main" id="{72081FE7-9884-4C63-B635-3B5DA64D1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373" y="2187049"/>
            <a:ext cx="1032592" cy="1353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46DFEAC-4A6B-4BAA-94F1-D53DC3B1802F}"/>
              </a:ext>
            </a:extLst>
          </p:cNvPr>
          <p:cNvSpPr/>
          <p:nvPr/>
        </p:nvSpPr>
        <p:spPr>
          <a:xfrm rot="5400000">
            <a:off x="2195453" y="4380866"/>
            <a:ext cx="1582409" cy="437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4DCAFCA-ACF5-4285-BDBC-62758ACA9B09}"/>
              </a:ext>
            </a:extLst>
          </p:cNvPr>
          <p:cNvSpPr/>
          <p:nvPr/>
        </p:nvSpPr>
        <p:spPr>
          <a:xfrm rot="10800000">
            <a:off x="4326310" y="2645118"/>
            <a:ext cx="2739839" cy="437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E5D206F-6524-4977-A779-80E173ECC43C}"/>
              </a:ext>
            </a:extLst>
          </p:cNvPr>
          <p:cNvSpPr/>
          <p:nvPr/>
        </p:nvSpPr>
        <p:spPr>
          <a:xfrm>
            <a:off x="3684493" y="5390980"/>
            <a:ext cx="2816789" cy="437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F15CEE-BB66-4EB4-9AB6-B98863094B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8621" t="13315" r="20699" b="9020"/>
          <a:stretch/>
        </p:blipFill>
        <p:spPr>
          <a:xfrm>
            <a:off x="1363476" y="4727812"/>
            <a:ext cx="2962835" cy="183040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BF4ACBAB-D6F5-4AE3-8351-91E38B46DD15}"/>
              </a:ext>
            </a:extLst>
          </p:cNvPr>
          <p:cNvSpPr/>
          <p:nvPr/>
        </p:nvSpPr>
        <p:spPr>
          <a:xfrm rot="5400000">
            <a:off x="7583679" y="4007979"/>
            <a:ext cx="1001846" cy="437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4E72A75-7A54-4B38-8FA8-A5397722E1AE}"/>
              </a:ext>
            </a:extLst>
          </p:cNvPr>
          <p:cNvSpPr/>
          <p:nvPr/>
        </p:nvSpPr>
        <p:spPr>
          <a:xfrm rot="10800000">
            <a:off x="9475437" y="2681098"/>
            <a:ext cx="757130" cy="454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hospital">
            <a:extLst>
              <a:ext uri="{FF2B5EF4-FFF2-40B4-BE49-F238E27FC236}">
                <a16:creationId xmlns:a16="http://schemas.microsoft.com/office/drawing/2014/main" id="{6C78E617-7307-4A18-BABF-264896E596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430" y="1864536"/>
            <a:ext cx="3147007" cy="183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16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9C9C-8A4E-447A-8EF6-B9CA08F0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04"/>
          </a:xfrm>
        </p:spPr>
        <p:txBody>
          <a:bodyPr>
            <a:normAutofit/>
          </a:bodyPr>
          <a:lstStyle/>
          <a:p>
            <a:r>
              <a:rPr lang="en-US" sz="9600" dirty="0">
                <a:latin typeface="Bahnschrift Condensed" panose="020B0502040204020203" pitchFamily="34" charset="0"/>
              </a:rPr>
              <a:t>Thank You </a:t>
            </a:r>
            <a:r>
              <a:rPr lang="en-US" dirty="0"/>
              <a:t>………………………………………………………………………………………………………………………………………………………………………………….</a:t>
            </a:r>
          </a:p>
        </p:txBody>
      </p:sp>
    </p:spTree>
    <p:extLst>
      <p:ext uri="{BB962C8B-B14F-4D97-AF65-F5344CB8AC3E}">
        <p14:creationId xmlns:p14="http://schemas.microsoft.com/office/powerpoint/2010/main" val="277100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160</Words>
  <Application>Microsoft Office PowerPoint</Application>
  <PresentationFormat>Widescreen</PresentationFormat>
  <Paragraphs>17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Condensed</vt:lpstr>
      <vt:lpstr>Calibri</vt:lpstr>
      <vt:lpstr>Calibri Light</vt:lpstr>
      <vt:lpstr>Office Theme</vt:lpstr>
      <vt:lpstr>Patient Management System</vt:lpstr>
      <vt:lpstr>Why ? What's the need?</vt:lpstr>
      <vt:lpstr>The Solution we got !</vt:lpstr>
      <vt:lpstr>But ? How does it work ?</vt:lpstr>
      <vt:lpstr>So ? </vt:lpstr>
      <vt:lpstr>Thank You ………………………………………………………………………………………………………………………………………………………………………………….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Management System</dc:title>
  <dc:creator>Aman singh</dc:creator>
  <cp:lastModifiedBy>Aman singh</cp:lastModifiedBy>
  <cp:revision>8</cp:revision>
  <dcterms:created xsi:type="dcterms:W3CDTF">2020-02-15T02:02:55Z</dcterms:created>
  <dcterms:modified xsi:type="dcterms:W3CDTF">2020-02-15T06:31:04Z</dcterms:modified>
</cp:coreProperties>
</file>