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30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22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89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5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6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69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2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8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75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F44B-576E-472F-A41D-BC35B7767F9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2F2E-C0A7-4D33-87BE-1C2A00593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checkpoints/c612d9c6-65b3-4381-abbf-213a0b623c0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Web Fundamentals </a:t>
            </a:r>
            <a:r>
              <a:rPr lang="fr-FR" dirty="0" err="1" smtClean="0">
                <a:hlinkClick r:id="rId2"/>
              </a:rPr>
              <a:t>Project</a:t>
            </a:r>
            <a:r>
              <a:rPr lang="fr-FR" dirty="0" err="1">
                <a:hlinkClick r:id="rId2"/>
              </a:rPr>
              <a:t>Web</a:t>
            </a:r>
            <a:r>
              <a:rPr lang="fr-FR" dirty="0">
                <a:hlinkClick r:id="rId2"/>
              </a:rPr>
              <a:t> Fundamentals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3717032"/>
            <a:ext cx="7488832" cy="3140968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**How the web works=The World Wide Web is a huge network of hyperlinked documents (contain links in the text of a</a:t>
            </a:r>
          </a:p>
          <a:p>
            <a:r>
              <a:rPr lang="en-US" dirty="0" smtClean="0"/>
              <a:t>Web site you can click on) that are accessible over the Internet.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**What do you need to be a web developer= </a:t>
            </a:r>
          </a:p>
          <a:p>
            <a:r>
              <a:rPr lang="en-US" dirty="0" smtClean="0"/>
              <a:t>Constantly learning and improving. ...</a:t>
            </a:r>
          </a:p>
          <a:p>
            <a:r>
              <a:rPr lang="en-US" dirty="0" smtClean="0"/>
              <a:t>Communicating well with others. ...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**Why did you choose to learn web development= to learn the code how he talk and </a:t>
            </a:r>
            <a:r>
              <a:rPr lang="en-US" smtClean="0"/>
              <a:t>make different </a:t>
            </a:r>
            <a:r>
              <a:rPr lang="en-US" dirty="0" smtClean="0"/>
              <a:t>website with my own designer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625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Web Fundamentals ProjectWeb Fundamentals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ProjectWeb Fundamentals Project</dc:title>
  <dc:creator>HP</dc:creator>
  <cp:lastModifiedBy>HP</cp:lastModifiedBy>
  <cp:revision>1</cp:revision>
  <dcterms:created xsi:type="dcterms:W3CDTF">2023-01-07T14:10:44Z</dcterms:created>
  <dcterms:modified xsi:type="dcterms:W3CDTF">2023-01-07T14:13:41Z</dcterms:modified>
</cp:coreProperties>
</file>