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6881-7965-43D9-9FCF-BC2C8A4F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A9962-1D38-4ECA-B5FC-10FE09E5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A41-A4B7-4262-9DE0-035E2348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231C-7478-42A9-84BB-C2E05CF2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C32A-B016-4AA1-BCA5-ACE4E559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F008-C881-4C0E-8540-2D4F4500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D1F3-265C-476D-ACF0-8B3925C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E713-1C74-4DB9-8544-7EE670CD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888E-E50F-4E7B-9372-0AA62027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55C8-757A-4387-A9EE-33EE451F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A3016-CF14-41A9-8C4C-BC6E4C80A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77ED-C167-49ED-85AD-1CC274D0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D4B2-A24C-413C-9BA6-FED1F55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6D4B-C96A-40FB-BA40-44A691F3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3FA1-F7FB-4820-90E3-698149C3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D3AE-4F64-46B9-BBAF-DFB24233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6750-ED7A-46B4-AE6E-56A293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247C-5CA6-4EE2-9949-698A96A5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5CC8-8114-419B-B428-59FEF0E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E60A-C57A-4645-AE17-9C17148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7A8-7671-4B0F-9C55-77A672F3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3101-FF21-4E3D-BF83-46A54384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BA1F-9C0C-4051-9069-B7292EF3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43B9-0E9C-4140-B8D2-D802EC1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4B55-A82D-4842-A69A-72611E34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96A-91D0-4287-AAA2-C5F63FE2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F864-BD8F-4816-8249-7C35D1E7A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4C10D-0243-4020-B051-154602B2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95BE-96A7-4250-964C-F4199CB5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9B4C-DE90-4DA1-975D-6BB3693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335E7-322F-48E2-858A-AA654503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7E8-9B58-4358-924B-84957C83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A493-079C-4868-A627-1F86CB85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A907-F4EA-4216-B475-C21A4C7F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27608-3180-4928-9525-4765AD0A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B95F8-65EB-4E42-91A2-7E6D22E2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B5556-B6BF-4E6D-9042-E192235A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54619-44E3-44B8-8E8F-56089778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97B0D-DBCE-4A23-90A2-361B1B0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64E2-563B-4BDF-BBDF-70D0C4D4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3BF5-0652-4809-8135-D85947FB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D09C-DECF-4DA5-9F77-145BB196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68BEB-0D81-4D9F-875C-F441C71F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BDB-FAA5-4D86-9F66-9E57807F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40B4-773E-448E-A42F-1F5264E3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D84B-A8FA-42D0-8585-88677A8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A0D-784C-4F6F-81C7-3052CC29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8AE0-E115-4FF8-A074-CF486806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6A4D-E984-447E-91EF-5DC116A7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4D2A-B94F-4FCB-B619-8BA7F3F8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0204-AD5D-42EA-8294-520E9E3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5317-BE44-4222-808A-48BCE26E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4EB-ADA2-4112-BBF4-E68E98D0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DB7D7-6D69-4872-B9CD-B055ED6A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737DE-4089-4847-A70C-4730AD28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4C742-350A-436B-A4A9-70FA7DC0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4C57-A8CF-4DE4-804B-A7E84089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233D-A8BD-421E-B0C0-166D47BB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4CE60-5107-451D-BB9C-F75B6B04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5C5C-040C-42CF-9DC9-EE11B5D3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E4D4-EEB9-43C7-921E-11AD5D93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FB18-0DF2-460D-9DF7-12C1D0641BC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BFDF-37F5-4481-938E-BB537D01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315C-CD5D-4B57-98D1-F2F047D7C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A178-2217-49B8-9D9E-45D548300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4A6-1B20-4017-BFD0-334DEA23C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029" y="2092422"/>
            <a:ext cx="3204916" cy="2387600"/>
          </a:xfrm>
        </p:spPr>
        <p:txBody>
          <a:bodyPr/>
          <a:lstStyle/>
          <a:p>
            <a:r>
              <a:rPr lang="en-US" b="1" dirty="0"/>
              <a:t>GraphQL</a:t>
            </a:r>
            <a:endParaRPr lang="en-US" dirty="0"/>
          </a:p>
        </p:txBody>
      </p:sp>
      <p:pic>
        <p:nvPicPr>
          <p:cNvPr id="1026" name="Picture 2" descr="upload.wikimedia.org/wikipedia/commons/1/17/Gra...">
            <a:extLst>
              <a:ext uri="{FF2B5EF4-FFF2-40B4-BE49-F238E27FC236}">
                <a16:creationId xmlns:a16="http://schemas.microsoft.com/office/drawing/2014/main" id="{5C4AB36E-C64E-4F09-AA3B-4714FD8B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87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AAEED-6FA9-46C9-B09C-6842E11F77AD}"/>
              </a:ext>
            </a:extLst>
          </p:cNvPr>
          <p:cNvSpPr txBox="1"/>
          <p:nvPr/>
        </p:nvSpPr>
        <p:spPr>
          <a:xfrm>
            <a:off x="3048663" y="448002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QUERY LANGUAGE FOR YOUR API</a:t>
            </a:r>
          </a:p>
        </p:txBody>
      </p:sp>
    </p:spTree>
    <p:extLst>
      <p:ext uri="{BB962C8B-B14F-4D97-AF65-F5344CB8AC3E}">
        <p14:creationId xmlns:p14="http://schemas.microsoft.com/office/powerpoint/2010/main" val="7899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AF3529-C039-40EE-836A-6893D5D81096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upload.wikimedia.org/wikipedia/commons/1/17/Gra...">
            <a:extLst>
              <a:ext uri="{FF2B5EF4-FFF2-40B4-BE49-F238E27FC236}">
                <a16:creationId xmlns:a16="http://schemas.microsoft.com/office/drawing/2014/main" id="{2D5F49C3-1859-486D-883D-1B9C14F2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96119-521C-4490-9DDA-EC7983391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7" t="25526" r="20268" b="56042"/>
          <a:stretch/>
        </p:blipFill>
        <p:spPr>
          <a:xfrm>
            <a:off x="1787526" y="2647785"/>
            <a:ext cx="8616948" cy="18208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D5153C-F473-4D4F-8723-A6BB73B3FEA2}"/>
              </a:ext>
            </a:extLst>
          </p:cNvPr>
          <p:cNvSpPr/>
          <p:nvPr/>
        </p:nvSpPr>
        <p:spPr>
          <a:xfrm>
            <a:off x="1492390" y="2259497"/>
            <a:ext cx="2477963" cy="2504660"/>
          </a:xfrm>
          <a:prstGeom prst="roundRect">
            <a:avLst/>
          </a:prstGeom>
          <a:noFill/>
          <a:ln>
            <a:solidFill>
              <a:srgbClr val="E535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208BD0-EACA-409E-AA01-1C6F1AAF72AA}"/>
              </a:ext>
            </a:extLst>
          </p:cNvPr>
          <p:cNvSpPr/>
          <p:nvPr/>
        </p:nvSpPr>
        <p:spPr>
          <a:xfrm>
            <a:off x="4166484" y="2267448"/>
            <a:ext cx="2385392" cy="2504660"/>
          </a:xfrm>
          <a:prstGeom prst="roundRect">
            <a:avLst/>
          </a:prstGeom>
          <a:noFill/>
          <a:ln>
            <a:solidFill>
              <a:srgbClr val="E535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B550B1-1E14-43D7-94CC-2B995F3BE1D1}"/>
              </a:ext>
            </a:extLst>
          </p:cNvPr>
          <p:cNvSpPr/>
          <p:nvPr/>
        </p:nvSpPr>
        <p:spPr>
          <a:xfrm>
            <a:off x="6967991" y="2267448"/>
            <a:ext cx="3289191" cy="2504660"/>
          </a:xfrm>
          <a:prstGeom prst="roundRect">
            <a:avLst/>
          </a:prstGeom>
          <a:noFill/>
          <a:ln>
            <a:solidFill>
              <a:srgbClr val="E535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C376C-134F-40BA-A7A8-41BE1D97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58" y="1923008"/>
            <a:ext cx="5056684" cy="30437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FF719-B2E2-4CD6-96EB-E919D4AFA0A6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pload.wikimedia.org/wikipedia/commons/1/17/Gra...">
            <a:extLst>
              <a:ext uri="{FF2B5EF4-FFF2-40B4-BE49-F238E27FC236}">
                <a16:creationId xmlns:a16="http://schemas.microsoft.com/office/drawing/2014/main" id="{54C5B9EA-03AE-4C90-B0A7-4DB95F48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0C9852-70A5-465E-84AE-BE061DFD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89" y="2553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👨‍💻</a:t>
            </a:r>
            <a:br>
              <a:rPr lang="en-US" dirty="0"/>
            </a:br>
            <a:r>
              <a:rPr lang="en-US" dirty="0"/>
              <a:t>Warm-up </a:t>
            </a:r>
            <a:br>
              <a:rPr lang="en-US" dirty="0"/>
            </a:br>
            <a:r>
              <a:rPr lang="en-US" dirty="0"/>
              <a:t>time!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4513F-2B13-4021-B1FD-A6E2E38AA920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upload.wikimedia.org/wikipedia/commons/1/17/Gra...">
            <a:extLst>
              <a:ext uri="{FF2B5EF4-FFF2-40B4-BE49-F238E27FC236}">
                <a16:creationId xmlns:a16="http://schemas.microsoft.com/office/drawing/2014/main" id="{82C5518F-3248-44DB-97D8-4A7E39F5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4513F-2B13-4021-B1FD-A6E2E38AA920}"/>
              </a:ext>
            </a:extLst>
          </p:cNvPr>
          <p:cNvSpPr/>
          <p:nvPr/>
        </p:nvSpPr>
        <p:spPr>
          <a:xfrm>
            <a:off x="0" y="357810"/>
            <a:ext cx="12192000" cy="551810"/>
          </a:xfrm>
          <a:prstGeom prst="roundRect">
            <a:avLst>
              <a:gd name="adj" fmla="val 2257"/>
            </a:avLst>
          </a:prstGeom>
          <a:gradFill flip="none" rotWithShape="1">
            <a:gsLst>
              <a:gs pos="0">
                <a:srgbClr val="E535AB">
                  <a:tint val="66000"/>
                  <a:satMod val="160000"/>
                </a:srgbClr>
              </a:gs>
              <a:gs pos="50000">
                <a:srgbClr val="E535AB">
                  <a:tint val="44500"/>
                  <a:satMod val="160000"/>
                </a:srgbClr>
              </a:gs>
              <a:gs pos="100000">
                <a:srgbClr val="E535AB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upload.wikimedia.org/wikipedia/commons/1/17/Gra...">
            <a:extLst>
              <a:ext uri="{FF2B5EF4-FFF2-40B4-BE49-F238E27FC236}">
                <a16:creationId xmlns:a16="http://schemas.microsoft.com/office/drawing/2014/main" id="{82C5518F-3248-44DB-97D8-4A7E39F5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2" y="424507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A90E4-D8C1-41DC-85E4-3F8A2AF7B9EC}"/>
              </a:ext>
            </a:extLst>
          </p:cNvPr>
          <p:cNvSpPr txBox="1"/>
          <p:nvPr/>
        </p:nvSpPr>
        <p:spPr>
          <a:xfrm>
            <a:off x="3156668" y="2472855"/>
            <a:ext cx="4685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Get all data in a single request!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Describe all entities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 versioning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Better validations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 third-party applications for API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7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GraphQL</vt:lpstr>
      <vt:lpstr>PowerPoint Presentation</vt:lpstr>
      <vt:lpstr>PowerPoint Presentation</vt:lpstr>
      <vt:lpstr>👨‍💻 Warm-up  time!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Bagheri, Amin</dc:creator>
  <cp:lastModifiedBy>Bagheri, Amin</cp:lastModifiedBy>
  <cp:revision>4</cp:revision>
  <dcterms:created xsi:type="dcterms:W3CDTF">2020-08-15T05:35:15Z</dcterms:created>
  <dcterms:modified xsi:type="dcterms:W3CDTF">2020-08-15T06:00:04Z</dcterms:modified>
</cp:coreProperties>
</file>