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624" r:id="rId2"/>
    <p:sldId id="552" r:id="rId3"/>
    <p:sldId id="625" r:id="rId4"/>
    <p:sldId id="570" r:id="rId5"/>
    <p:sldId id="548" r:id="rId6"/>
    <p:sldId id="626" r:id="rId7"/>
    <p:sldId id="597" r:id="rId8"/>
    <p:sldId id="630" r:id="rId9"/>
    <p:sldId id="631" r:id="rId10"/>
    <p:sldId id="632" r:id="rId11"/>
    <p:sldId id="644" r:id="rId12"/>
    <p:sldId id="635" r:id="rId13"/>
    <p:sldId id="641" r:id="rId14"/>
    <p:sldId id="627" r:id="rId15"/>
    <p:sldId id="606" r:id="rId16"/>
    <p:sldId id="636" r:id="rId17"/>
    <p:sldId id="639" r:id="rId18"/>
    <p:sldId id="637" r:id="rId19"/>
    <p:sldId id="638" r:id="rId20"/>
    <p:sldId id="640" r:id="rId21"/>
    <p:sldId id="628" r:id="rId22"/>
    <p:sldId id="642" r:id="rId23"/>
    <p:sldId id="629" r:id="rId24"/>
    <p:sldId id="643" r:id="rId25"/>
  </p:sldIdLst>
  <p:sldSz cx="12192000" cy="6858000"/>
  <p:notesSz cx="6858000" cy="9144000"/>
  <p:defaultTextStyle>
    <a:defPPr>
      <a:defRPr lang="en-US"/>
    </a:defPPr>
    <a:lvl1pPr marL="0" algn="l" defTabSz="914340" rtl="0" eaLnBrk="1" latinLnBrk="0" hangingPunct="1">
      <a:defRPr sz="1800" kern="1200">
        <a:solidFill>
          <a:schemeClr val="tx1"/>
        </a:solidFill>
        <a:latin typeface="+mn-lt"/>
        <a:ea typeface="+mn-ea"/>
        <a:cs typeface="+mn-cs"/>
      </a:defRPr>
    </a:lvl1pPr>
    <a:lvl2pPr marL="457170" algn="l" defTabSz="914340" rtl="0" eaLnBrk="1" latinLnBrk="0" hangingPunct="1">
      <a:defRPr sz="1800" kern="1200">
        <a:solidFill>
          <a:schemeClr val="tx1"/>
        </a:solidFill>
        <a:latin typeface="+mn-lt"/>
        <a:ea typeface="+mn-ea"/>
        <a:cs typeface="+mn-cs"/>
      </a:defRPr>
    </a:lvl2pPr>
    <a:lvl3pPr marL="914340" algn="l" defTabSz="914340" rtl="0" eaLnBrk="1" latinLnBrk="0" hangingPunct="1">
      <a:defRPr sz="1800" kern="1200">
        <a:solidFill>
          <a:schemeClr val="tx1"/>
        </a:solidFill>
        <a:latin typeface="+mn-lt"/>
        <a:ea typeface="+mn-ea"/>
        <a:cs typeface="+mn-cs"/>
      </a:defRPr>
    </a:lvl3pPr>
    <a:lvl4pPr marL="1371511" algn="l" defTabSz="914340" rtl="0" eaLnBrk="1" latinLnBrk="0" hangingPunct="1">
      <a:defRPr sz="1800" kern="1200">
        <a:solidFill>
          <a:schemeClr val="tx1"/>
        </a:solidFill>
        <a:latin typeface="+mn-lt"/>
        <a:ea typeface="+mn-ea"/>
        <a:cs typeface="+mn-cs"/>
      </a:defRPr>
    </a:lvl4pPr>
    <a:lvl5pPr marL="1828681" algn="l" defTabSz="914340" rtl="0" eaLnBrk="1" latinLnBrk="0" hangingPunct="1">
      <a:defRPr sz="1800" kern="1200">
        <a:solidFill>
          <a:schemeClr val="tx1"/>
        </a:solidFill>
        <a:latin typeface="+mn-lt"/>
        <a:ea typeface="+mn-ea"/>
        <a:cs typeface="+mn-cs"/>
      </a:defRPr>
    </a:lvl5pPr>
    <a:lvl6pPr marL="2285852" algn="l" defTabSz="914340" rtl="0" eaLnBrk="1" latinLnBrk="0" hangingPunct="1">
      <a:defRPr sz="1800" kern="1200">
        <a:solidFill>
          <a:schemeClr val="tx1"/>
        </a:solidFill>
        <a:latin typeface="+mn-lt"/>
        <a:ea typeface="+mn-ea"/>
        <a:cs typeface="+mn-cs"/>
      </a:defRPr>
    </a:lvl6pPr>
    <a:lvl7pPr marL="2743021" algn="l" defTabSz="914340" rtl="0" eaLnBrk="1" latinLnBrk="0" hangingPunct="1">
      <a:defRPr sz="1800" kern="1200">
        <a:solidFill>
          <a:schemeClr val="tx1"/>
        </a:solidFill>
        <a:latin typeface="+mn-lt"/>
        <a:ea typeface="+mn-ea"/>
        <a:cs typeface="+mn-cs"/>
      </a:defRPr>
    </a:lvl7pPr>
    <a:lvl8pPr marL="3200193" algn="l" defTabSz="914340" rtl="0" eaLnBrk="1" latinLnBrk="0" hangingPunct="1">
      <a:defRPr sz="1800" kern="1200">
        <a:solidFill>
          <a:schemeClr val="tx1"/>
        </a:solidFill>
        <a:latin typeface="+mn-lt"/>
        <a:ea typeface="+mn-ea"/>
        <a:cs typeface="+mn-cs"/>
      </a:defRPr>
    </a:lvl8pPr>
    <a:lvl9pPr marL="3657363" algn="l" defTabSz="91434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118CE7"/>
    <a:srgbClr val="0E91EE"/>
    <a:srgbClr val="108EE9"/>
    <a:srgbClr val="2B2B2B"/>
    <a:srgbClr val="262626"/>
    <a:srgbClr val="191919"/>
    <a:srgbClr val="9B9B9B"/>
    <a:srgbClr val="A0A0A0"/>
    <a:srgbClr val="7E7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57" autoAdjust="0"/>
    <p:restoredTop sz="90529" autoAdjust="0"/>
  </p:normalViewPr>
  <p:slideViewPr>
    <p:cSldViewPr snapToGrid="0" snapToObjects="1">
      <p:cViewPr varScale="1">
        <p:scale>
          <a:sx n="67" d="100"/>
          <a:sy n="67" d="100"/>
        </p:scale>
        <p:origin x="912" y="48"/>
      </p:cViewPr>
      <p:guideLst>
        <p:guide orient="horz"/>
        <p:guide pos="3840"/>
      </p:guideLst>
    </p:cSldViewPr>
  </p:slideViewPr>
  <p:outlineViewPr>
    <p:cViewPr>
      <p:scale>
        <a:sx n="33" d="100"/>
        <a:sy n="33" d="100"/>
      </p:scale>
      <p:origin x="0" y="-288"/>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1890"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D1A594-041B-449E-89BC-5A6CB1F5A9AB}" type="datetimeFigureOut">
              <a:rPr lang="id-ID" smtClean="0"/>
              <a:t>04/07/2015</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DDDC53-01B7-4E0F-8BE2-02DC8C672187}" type="slidenum">
              <a:rPr lang="id-ID" smtClean="0"/>
              <a:t>‹#›</a:t>
            </a:fld>
            <a:endParaRPr lang="id-ID"/>
          </a:p>
        </p:txBody>
      </p:sp>
    </p:spTree>
    <p:extLst>
      <p:ext uri="{BB962C8B-B14F-4D97-AF65-F5344CB8AC3E}">
        <p14:creationId xmlns:p14="http://schemas.microsoft.com/office/powerpoint/2010/main" val="41719361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3CCC32-3486-46B1-A8B7-921064D8D59D}" type="datetimeFigureOut">
              <a:rPr lang="en-US" smtClean="0"/>
              <a:t>7/4/2015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D1495A-DD81-44F4-9F54-1F39867BF2D9}" type="slidenum">
              <a:rPr lang="en-US" smtClean="0"/>
              <a:t>‹#›</a:t>
            </a:fld>
            <a:endParaRPr lang="en-US"/>
          </a:p>
        </p:txBody>
      </p:sp>
    </p:spTree>
    <p:extLst>
      <p:ext uri="{BB962C8B-B14F-4D97-AF65-F5344CB8AC3E}">
        <p14:creationId xmlns:p14="http://schemas.microsoft.com/office/powerpoint/2010/main" val="1023919786"/>
      </p:ext>
    </p:extLst>
  </p:cSld>
  <p:clrMap bg1="lt1" tx1="dk1" bg2="lt2" tx2="dk2" accent1="accent1" accent2="accent2" accent3="accent3" accent4="accent4" accent5="accent5" accent6="accent6" hlink="hlink" folHlink="folHlink"/>
  <p:notesStyle>
    <a:lvl1pPr marL="0" algn="l" defTabSz="914340" rtl="0" eaLnBrk="1" latinLnBrk="0" hangingPunct="1">
      <a:defRPr sz="1200" kern="1200">
        <a:solidFill>
          <a:schemeClr val="tx1"/>
        </a:solidFill>
        <a:latin typeface="+mn-lt"/>
        <a:ea typeface="+mn-ea"/>
        <a:cs typeface="+mn-cs"/>
      </a:defRPr>
    </a:lvl1pPr>
    <a:lvl2pPr marL="457170" algn="l" defTabSz="914340" rtl="0" eaLnBrk="1" latinLnBrk="0" hangingPunct="1">
      <a:defRPr sz="1200" kern="1200">
        <a:solidFill>
          <a:schemeClr val="tx1"/>
        </a:solidFill>
        <a:latin typeface="+mn-lt"/>
        <a:ea typeface="+mn-ea"/>
        <a:cs typeface="+mn-cs"/>
      </a:defRPr>
    </a:lvl2pPr>
    <a:lvl3pPr marL="914340" algn="l" defTabSz="914340" rtl="0" eaLnBrk="1" latinLnBrk="0" hangingPunct="1">
      <a:defRPr sz="1200" kern="1200">
        <a:solidFill>
          <a:schemeClr val="tx1"/>
        </a:solidFill>
        <a:latin typeface="+mn-lt"/>
        <a:ea typeface="+mn-ea"/>
        <a:cs typeface="+mn-cs"/>
      </a:defRPr>
    </a:lvl3pPr>
    <a:lvl4pPr marL="1371511" algn="l" defTabSz="914340" rtl="0" eaLnBrk="1" latinLnBrk="0" hangingPunct="1">
      <a:defRPr sz="1200" kern="1200">
        <a:solidFill>
          <a:schemeClr val="tx1"/>
        </a:solidFill>
        <a:latin typeface="+mn-lt"/>
        <a:ea typeface="+mn-ea"/>
        <a:cs typeface="+mn-cs"/>
      </a:defRPr>
    </a:lvl4pPr>
    <a:lvl5pPr marL="1828681" algn="l" defTabSz="914340" rtl="0" eaLnBrk="1" latinLnBrk="0" hangingPunct="1">
      <a:defRPr sz="1200" kern="1200">
        <a:solidFill>
          <a:schemeClr val="tx1"/>
        </a:solidFill>
        <a:latin typeface="+mn-lt"/>
        <a:ea typeface="+mn-ea"/>
        <a:cs typeface="+mn-cs"/>
      </a:defRPr>
    </a:lvl5pPr>
    <a:lvl6pPr marL="2285852" algn="l" defTabSz="914340" rtl="0" eaLnBrk="1" latinLnBrk="0" hangingPunct="1">
      <a:defRPr sz="1200" kern="1200">
        <a:solidFill>
          <a:schemeClr val="tx1"/>
        </a:solidFill>
        <a:latin typeface="+mn-lt"/>
        <a:ea typeface="+mn-ea"/>
        <a:cs typeface="+mn-cs"/>
      </a:defRPr>
    </a:lvl6pPr>
    <a:lvl7pPr marL="2743021" algn="l" defTabSz="914340" rtl="0" eaLnBrk="1" latinLnBrk="0" hangingPunct="1">
      <a:defRPr sz="1200" kern="1200">
        <a:solidFill>
          <a:schemeClr val="tx1"/>
        </a:solidFill>
        <a:latin typeface="+mn-lt"/>
        <a:ea typeface="+mn-ea"/>
        <a:cs typeface="+mn-cs"/>
      </a:defRPr>
    </a:lvl7pPr>
    <a:lvl8pPr marL="3200193" algn="l" defTabSz="914340" rtl="0" eaLnBrk="1" latinLnBrk="0" hangingPunct="1">
      <a:defRPr sz="1200" kern="1200">
        <a:solidFill>
          <a:schemeClr val="tx1"/>
        </a:solidFill>
        <a:latin typeface="+mn-lt"/>
        <a:ea typeface="+mn-ea"/>
        <a:cs typeface="+mn-cs"/>
      </a:defRPr>
    </a:lvl8pPr>
    <a:lvl9pPr marL="3657363" algn="l" defTabSz="91434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4D1495A-DD81-44F4-9F54-1F39867BF2D9}" type="slidenum">
              <a:rPr lang="en-US" smtClean="0"/>
              <a:t>1</a:t>
            </a:fld>
            <a:endParaRPr lang="en-US"/>
          </a:p>
        </p:txBody>
      </p:sp>
    </p:spTree>
    <p:extLst>
      <p:ext uri="{BB962C8B-B14F-4D97-AF65-F5344CB8AC3E}">
        <p14:creationId xmlns:p14="http://schemas.microsoft.com/office/powerpoint/2010/main" val="2854013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787946-F38A-442D-8B4B-7C33473CC735}" type="slidenum">
              <a:rPr lang="en-US" smtClean="0"/>
              <a:t>11</a:t>
            </a:fld>
            <a:endParaRPr lang="en-US"/>
          </a:p>
        </p:txBody>
      </p:sp>
    </p:spTree>
    <p:extLst>
      <p:ext uri="{BB962C8B-B14F-4D97-AF65-F5344CB8AC3E}">
        <p14:creationId xmlns:p14="http://schemas.microsoft.com/office/powerpoint/2010/main" val="3162950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fr-FR" dirty="0" smtClean="0"/>
              <a:t>Nous</a:t>
            </a:r>
            <a:r>
              <a:rPr lang="fr-FR" baseline="0" dirty="0" smtClean="0"/>
              <a:t> avons de traveller avec Laravel5 car il propose plusieurs aspects positifs sur le niveau : </a:t>
            </a:r>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t>12</a:t>
            </a:fld>
            <a:endParaRPr lang="en-US"/>
          </a:p>
        </p:txBody>
      </p:sp>
    </p:spTree>
    <p:extLst>
      <p:ext uri="{BB962C8B-B14F-4D97-AF65-F5344CB8AC3E}">
        <p14:creationId xmlns:p14="http://schemas.microsoft.com/office/powerpoint/2010/main" val="2845135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smtClean="0">
                <a:solidFill>
                  <a:schemeClr val="tx1"/>
                </a:solidFill>
                <a:effectLst/>
                <a:latin typeface="+mn-lt"/>
                <a:ea typeface="+mn-ea"/>
                <a:cs typeface="+mn-cs"/>
              </a:rPr>
              <a:t>Une migration permet de créer et de mettre à jour un schéma de base de données. Autrement dit vous pouvez créer des tables, des colonnes dans ces tables, en supprimer, créer des index... Tout ce qui concerne la maintenance de vos tables peut être prise en charge par cet outil.</a:t>
            </a:r>
            <a:endParaRPr lang="fr-FR" dirty="0"/>
          </a:p>
        </p:txBody>
      </p:sp>
      <p:sp>
        <p:nvSpPr>
          <p:cNvPr id="4" name="Slide Number Placeholder 3"/>
          <p:cNvSpPr>
            <a:spLocks noGrp="1"/>
          </p:cNvSpPr>
          <p:nvPr>
            <p:ph type="sldNum" sz="quarter" idx="10"/>
          </p:nvPr>
        </p:nvSpPr>
        <p:spPr/>
        <p:txBody>
          <a:bodyPr/>
          <a:lstStyle/>
          <a:p>
            <a:fld id="{74D1495A-DD81-44F4-9F54-1F39867BF2D9}" type="slidenum">
              <a:rPr lang="en-US" smtClean="0"/>
              <a:t>14</a:t>
            </a:fld>
            <a:endParaRPr lang="en-US"/>
          </a:p>
        </p:txBody>
      </p:sp>
    </p:spTree>
    <p:extLst>
      <p:ext uri="{BB962C8B-B14F-4D97-AF65-F5344CB8AC3E}">
        <p14:creationId xmlns:p14="http://schemas.microsoft.com/office/powerpoint/2010/main" val="2594674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15</a:t>
            </a:fld>
            <a:endParaRPr lang="en-US"/>
          </a:p>
        </p:txBody>
      </p:sp>
    </p:spTree>
    <p:extLst>
      <p:ext uri="{BB962C8B-B14F-4D97-AF65-F5344CB8AC3E}">
        <p14:creationId xmlns:p14="http://schemas.microsoft.com/office/powerpoint/2010/main" val="3178853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787946-F38A-442D-8B4B-7C33473CC735}" type="slidenum">
              <a:rPr lang="en-US" smtClean="0"/>
              <a:t>17</a:t>
            </a:fld>
            <a:endParaRPr lang="en-US"/>
          </a:p>
        </p:txBody>
      </p:sp>
    </p:spTree>
    <p:extLst>
      <p:ext uri="{BB962C8B-B14F-4D97-AF65-F5344CB8AC3E}">
        <p14:creationId xmlns:p14="http://schemas.microsoft.com/office/powerpoint/2010/main" val="2582967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787946-F38A-442D-8B4B-7C33473CC735}" type="slidenum">
              <a:rPr lang="en-US" smtClean="0"/>
              <a:t>18</a:t>
            </a:fld>
            <a:endParaRPr lang="en-US"/>
          </a:p>
        </p:txBody>
      </p:sp>
    </p:spTree>
    <p:extLst>
      <p:ext uri="{BB962C8B-B14F-4D97-AF65-F5344CB8AC3E}">
        <p14:creationId xmlns:p14="http://schemas.microsoft.com/office/powerpoint/2010/main" val="1599176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787946-F38A-442D-8B4B-7C33473CC735}" type="slidenum">
              <a:rPr lang="en-US" smtClean="0"/>
              <a:t>19</a:t>
            </a:fld>
            <a:endParaRPr lang="en-US"/>
          </a:p>
        </p:txBody>
      </p:sp>
    </p:spTree>
    <p:extLst>
      <p:ext uri="{BB962C8B-B14F-4D97-AF65-F5344CB8AC3E}">
        <p14:creationId xmlns:p14="http://schemas.microsoft.com/office/powerpoint/2010/main" val="4266871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787946-F38A-442D-8B4B-7C33473CC735}" type="slidenum">
              <a:rPr lang="en-US" smtClean="0"/>
              <a:t>20</a:t>
            </a:fld>
            <a:endParaRPr lang="en-US"/>
          </a:p>
        </p:txBody>
      </p:sp>
    </p:spTree>
    <p:extLst>
      <p:ext uri="{BB962C8B-B14F-4D97-AF65-F5344CB8AC3E}">
        <p14:creationId xmlns:p14="http://schemas.microsoft.com/office/powerpoint/2010/main" val="1136148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787946-F38A-442D-8B4B-7C33473CC735}" type="slidenum">
              <a:rPr lang="en-US" smtClean="0"/>
              <a:t>22</a:t>
            </a:fld>
            <a:endParaRPr lang="en-US"/>
          </a:p>
        </p:txBody>
      </p:sp>
    </p:spTree>
    <p:extLst>
      <p:ext uri="{BB962C8B-B14F-4D97-AF65-F5344CB8AC3E}">
        <p14:creationId xmlns:p14="http://schemas.microsoft.com/office/powerpoint/2010/main" val="2498986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2</a:t>
            </a:fld>
            <a:endParaRPr lang="en-US" dirty="0"/>
          </a:p>
        </p:txBody>
      </p:sp>
    </p:spTree>
    <p:extLst>
      <p:ext uri="{BB962C8B-B14F-4D97-AF65-F5344CB8AC3E}">
        <p14:creationId xmlns:p14="http://schemas.microsoft.com/office/powerpoint/2010/main" val="7017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3</a:t>
            </a:fld>
            <a:endParaRPr lang="en-US" dirty="0"/>
          </a:p>
        </p:txBody>
      </p:sp>
    </p:spTree>
    <p:extLst>
      <p:ext uri="{BB962C8B-B14F-4D97-AF65-F5344CB8AC3E}">
        <p14:creationId xmlns:p14="http://schemas.microsoft.com/office/powerpoint/2010/main" val="3606128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4</a:t>
            </a:fld>
            <a:endParaRPr lang="en-US"/>
          </a:p>
        </p:txBody>
      </p:sp>
    </p:spTree>
    <p:extLst>
      <p:ext uri="{BB962C8B-B14F-4D97-AF65-F5344CB8AC3E}">
        <p14:creationId xmlns:p14="http://schemas.microsoft.com/office/powerpoint/2010/main" val="7017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5</a:t>
            </a:fld>
            <a:endParaRPr lang="en-US"/>
          </a:p>
        </p:txBody>
      </p:sp>
    </p:spTree>
    <p:extLst>
      <p:ext uri="{BB962C8B-B14F-4D97-AF65-F5344CB8AC3E}">
        <p14:creationId xmlns:p14="http://schemas.microsoft.com/office/powerpoint/2010/main" val="7017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787946-F38A-442D-8B4B-7C33473CC735}" type="slidenum">
              <a:rPr lang="en-US" smtClean="0"/>
              <a:t>7</a:t>
            </a:fld>
            <a:endParaRPr lang="en-US"/>
          </a:p>
        </p:txBody>
      </p:sp>
    </p:spTree>
    <p:extLst>
      <p:ext uri="{BB962C8B-B14F-4D97-AF65-F5344CB8AC3E}">
        <p14:creationId xmlns:p14="http://schemas.microsoft.com/office/powerpoint/2010/main" val="649455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787946-F38A-442D-8B4B-7C33473CC735}" type="slidenum">
              <a:rPr lang="en-US" smtClean="0"/>
              <a:t>8</a:t>
            </a:fld>
            <a:endParaRPr lang="en-US"/>
          </a:p>
        </p:txBody>
      </p:sp>
    </p:spTree>
    <p:extLst>
      <p:ext uri="{BB962C8B-B14F-4D97-AF65-F5344CB8AC3E}">
        <p14:creationId xmlns:p14="http://schemas.microsoft.com/office/powerpoint/2010/main" val="3921647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787946-F38A-442D-8B4B-7C33473CC735}" type="slidenum">
              <a:rPr lang="en-US" smtClean="0"/>
              <a:t>9</a:t>
            </a:fld>
            <a:endParaRPr lang="en-US"/>
          </a:p>
        </p:txBody>
      </p:sp>
    </p:spTree>
    <p:extLst>
      <p:ext uri="{BB962C8B-B14F-4D97-AF65-F5344CB8AC3E}">
        <p14:creationId xmlns:p14="http://schemas.microsoft.com/office/powerpoint/2010/main" val="3485218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787946-F38A-442D-8B4B-7C33473CC735}" type="slidenum">
              <a:rPr lang="en-US" smtClean="0"/>
              <a:t>10</a:t>
            </a:fld>
            <a:endParaRPr lang="en-US"/>
          </a:p>
        </p:txBody>
      </p:sp>
    </p:spTree>
    <p:extLst>
      <p:ext uri="{BB962C8B-B14F-4D97-AF65-F5344CB8AC3E}">
        <p14:creationId xmlns:p14="http://schemas.microsoft.com/office/powerpoint/2010/main" val="2491404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1_Title Slide">
    <p:spTree>
      <p:nvGrpSpPr>
        <p:cNvPr id="1" name=""/>
        <p:cNvGrpSpPr/>
        <p:nvPr/>
      </p:nvGrpSpPr>
      <p:grpSpPr>
        <a:xfrm>
          <a:off x="0" y="0"/>
          <a:ext cx="0" cy="0"/>
          <a:chOff x="0" y="0"/>
          <a:chExt cx="0" cy="0"/>
        </a:xfrm>
      </p:grpSpPr>
      <p:sp>
        <p:nvSpPr>
          <p:cNvPr id="13" name="Text Placeholder 10"/>
          <p:cNvSpPr>
            <a:spLocks noGrp="1"/>
          </p:cNvSpPr>
          <p:nvPr>
            <p:ph type="body" sz="quarter" idx="14"/>
          </p:nvPr>
        </p:nvSpPr>
        <p:spPr>
          <a:xfrm>
            <a:off x="637881" y="625851"/>
            <a:ext cx="10905239" cy="304623"/>
          </a:xfrm>
        </p:spPr>
        <p:txBody>
          <a:bodyPr lIns="0" tIns="0" rIns="0" bIns="0">
            <a:normAutofit/>
          </a:bodyPr>
          <a:lstStyle>
            <a:lvl1pPr marL="0" indent="0" algn="l">
              <a:buNone/>
              <a:defRPr sz="2000" kern="0" spc="150">
                <a:solidFill>
                  <a:schemeClr val="tx2"/>
                </a:solidFill>
                <a:latin typeface="Roboto Medium" panose="02000000000000000000" pitchFamily="2" charset="0"/>
                <a:ea typeface="Roboto Medium" panose="02000000000000000000" pitchFamily="2" charset="0"/>
              </a:defRPr>
            </a:lvl1pPr>
          </a:lstStyle>
          <a:p>
            <a:pPr lvl="0"/>
            <a:endParaRPr lang="id-ID" dirty="0"/>
          </a:p>
        </p:txBody>
      </p:sp>
      <p:sp>
        <p:nvSpPr>
          <p:cNvPr id="10" name="Rounded Rectangle 9"/>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1">
              <a:solidFill>
                <a:schemeClr val="bg1">
                  <a:lumMod val="50000"/>
                </a:schemeClr>
              </a:solidFill>
            </a:endParaRPr>
          </a:p>
        </p:txBody>
      </p:sp>
      <p:sp>
        <p:nvSpPr>
          <p:cNvPr id="15"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pPr/>
              <a:t>‹#›</a:t>
            </a:fld>
            <a:endParaRPr lang="en-US" dirty="0"/>
          </a:p>
        </p:txBody>
      </p:sp>
      <p:sp>
        <p:nvSpPr>
          <p:cNvPr id="2" name="TextBox 1"/>
          <p:cNvSpPr txBox="1"/>
          <p:nvPr userDrawn="1"/>
        </p:nvSpPr>
        <p:spPr>
          <a:xfrm>
            <a:off x="279769" y="6329173"/>
            <a:ext cx="1469949" cy="246221"/>
          </a:xfrm>
          <a:prstGeom prst="rect">
            <a:avLst/>
          </a:prstGeom>
          <a:noFill/>
        </p:spPr>
        <p:txBody>
          <a:bodyPr wrap="none" rtlCol="0">
            <a:spAutoFit/>
          </a:bodyPr>
          <a:lstStyle/>
          <a:p>
            <a:r>
              <a:rPr lang="en-US" sz="1000" dirty="0" err="1" smtClean="0">
                <a:solidFill>
                  <a:schemeClr val="bg1">
                    <a:lumMod val="50000"/>
                  </a:schemeClr>
                </a:solidFill>
                <a:latin typeface="Roboto Light" panose="02000000000000000000" pitchFamily="2" charset="0"/>
                <a:ea typeface="Roboto Light" panose="02000000000000000000" pitchFamily="2" charset="0"/>
              </a:rPr>
              <a:t>www.</a:t>
            </a:r>
            <a:r>
              <a:rPr lang="en-US" sz="1000" b="0" dirty="0" err="1" smtClean="0">
                <a:solidFill>
                  <a:schemeClr val="bg2">
                    <a:lumMod val="25000"/>
                  </a:schemeClr>
                </a:solidFill>
                <a:latin typeface="Roboto Black" panose="02000000000000000000" pitchFamily="2" charset="0"/>
                <a:ea typeface="Roboto Black" panose="02000000000000000000" pitchFamily="2" charset="0"/>
              </a:rPr>
              <a:t>slideproject</a:t>
            </a:r>
            <a:r>
              <a:rPr lang="en-US" sz="1000" dirty="0" err="1" smtClean="0">
                <a:solidFill>
                  <a:schemeClr val="bg1">
                    <a:lumMod val="50000"/>
                  </a:schemeClr>
                </a:solidFill>
                <a:latin typeface="Roboto Light" panose="02000000000000000000" pitchFamily="2" charset="0"/>
                <a:ea typeface="Roboto Light" panose="02000000000000000000" pitchFamily="2" charset="0"/>
              </a:rPr>
              <a:t>.com</a:t>
            </a:r>
            <a:endParaRPr lang="id-ID" sz="1000" dirty="0">
              <a:solidFill>
                <a:schemeClr val="bg1">
                  <a:lumMod val="50000"/>
                </a:schemeClr>
              </a:solidFill>
              <a:latin typeface="Roboto Light" panose="02000000000000000000" pitchFamily="2" charset="0"/>
              <a:ea typeface="Roboto Light" panose="02000000000000000000" pitchFamily="2" charset="0"/>
            </a:endParaRPr>
          </a:p>
        </p:txBody>
      </p:sp>
      <p:sp>
        <p:nvSpPr>
          <p:cNvPr id="14" name="Text Placeholder 10"/>
          <p:cNvSpPr>
            <a:spLocks noGrp="1"/>
          </p:cNvSpPr>
          <p:nvPr>
            <p:ph type="body" sz="quarter" idx="15"/>
          </p:nvPr>
        </p:nvSpPr>
        <p:spPr>
          <a:xfrm>
            <a:off x="650581" y="415427"/>
            <a:ext cx="10905239" cy="156073"/>
          </a:xfrm>
        </p:spPr>
        <p:txBody>
          <a:bodyPr lIns="0" tIns="0" rIns="0" bIns="0">
            <a:normAutofit/>
          </a:bodyPr>
          <a:lstStyle>
            <a:lvl1pPr marL="0" indent="0" algn="l">
              <a:buNone/>
              <a:defRPr sz="1000" kern="0" spc="200">
                <a:solidFill>
                  <a:schemeClr val="bg1">
                    <a:lumMod val="75000"/>
                  </a:schemeClr>
                </a:solidFill>
                <a:latin typeface="Roboto Light" panose="02000000000000000000" pitchFamily="2" charset="0"/>
                <a:ea typeface="Roboto Light" panose="02000000000000000000" pitchFamily="2" charset="0"/>
              </a:defRPr>
            </a:lvl1pPr>
          </a:lstStyle>
          <a:p>
            <a:pPr lvl="0"/>
            <a:endParaRPr lang="id-ID" dirty="0"/>
          </a:p>
        </p:txBody>
      </p:sp>
      <p:sp>
        <p:nvSpPr>
          <p:cNvPr id="11" name="Rectangle 10"/>
          <p:cNvSpPr/>
          <p:nvPr userDrawn="1"/>
        </p:nvSpPr>
        <p:spPr>
          <a:xfrm>
            <a:off x="650581" y="1016000"/>
            <a:ext cx="639758"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sz="1351" dirty="0">
              <a:solidFill>
                <a:srgbClr val="118CE7"/>
              </a:solidFill>
            </a:endParaRPr>
          </a:p>
        </p:txBody>
      </p:sp>
    </p:spTree>
    <p:extLst>
      <p:ext uri="{BB962C8B-B14F-4D97-AF65-F5344CB8AC3E}">
        <p14:creationId xmlns:p14="http://schemas.microsoft.com/office/powerpoint/2010/main" val="418457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nodePh="1">
                                  <p:stCondLst>
                                    <p:cond delay="0"/>
                                  </p:stCondLst>
                                  <p:endCondLst>
                                    <p:cond evt="begin" delay="0">
                                      <p:tn val="5"/>
                                    </p:cond>
                                  </p:end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anim calcmode="lin" valueType="num">
                                      <p:cBhvr>
                                        <p:cTn id="8"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nodePh="1">
                                  <p:stCondLst>
                                    <p:cond delay="0"/>
                                  </p:stCondLst>
                                  <p:endCondLst>
                                    <p:cond evt="begin" delay="0">
                                      <p:tn val="12"/>
                                    </p:cond>
                                  </p:end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tmplLst>
          <p:tmpl lvl="1">
            <p:tnLst>
              <p:par>
                <p:cTn presetID="47" presetClass="entr" presetSubtype="0" fill="hold" nodeType="clickEffect" nodePh="1">
                  <p:stCondLst>
                    <p:cond delay="0"/>
                  </p:stCondLst>
                  <p:endCondLst>
                    <p:cond delay="0"/>
                  </p:end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anim calcmode="lin" valueType="num">
                      <p:cBhvr>
                        <p:cTn dur="500" fill="hold"/>
                        <p:tgtEl>
                          <p:spTgt spid="13"/>
                        </p:tgtEl>
                        <p:attrNameLst>
                          <p:attrName>ppt_x</p:attrName>
                        </p:attrNameLst>
                      </p:cBhvr>
                      <p:tavLst>
                        <p:tav tm="0">
                          <p:val>
                            <p:strVal val="#ppt_x"/>
                          </p:val>
                        </p:tav>
                        <p:tav tm="100000">
                          <p:val>
                            <p:strVal val="#ppt_x"/>
                          </p:val>
                        </p:tav>
                      </p:tavLst>
                    </p:anim>
                    <p:anim calcmode="lin" valueType="num">
                      <p:cBhvr>
                        <p:cTn dur="500" fill="hold"/>
                        <p:tgtEl>
                          <p:spTgt spid="13"/>
                        </p:tgtEl>
                        <p:attrNameLst>
                          <p:attrName>ppt_y</p:attrName>
                        </p:attrNameLst>
                      </p:cBhvr>
                      <p:tavLst>
                        <p:tav tm="0">
                          <p:val>
                            <p:strVal val="#ppt_y-.1"/>
                          </p:val>
                        </p:tav>
                        <p:tav tm="100000">
                          <p:val>
                            <p:strVal val="#ppt_y"/>
                          </p:val>
                        </p:tav>
                      </p:tavLst>
                    </p:anim>
                  </p:childTnLst>
                </p:cTn>
              </p:par>
            </p:tnLst>
          </p:tmpl>
        </p:tmplLst>
      </p:bldP>
      <p:bldP spid="14"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2_Title Slide">
    <p:spTree>
      <p:nvGrpSpPr>
        <p:cNvPr id="1" name=""/>
        <p:cNvGrpSpPr/>
        <p:nvPr/>
      </p:nvGrpSpPr>
      <p:grpSpPr>
        <a:xfrm>
          <a:off x="0" y="0"/>
          <a:ext cx="0" cy="0"/>
          <a:chOff x="0" y="0"/>
          <a:chExt cx="0" cy="0"/>
        </a:xfrm>
      </p:grpSpPr>
      <p:sp>
        <p:nvSpPr>
          <p:cNvPr id="10" name="Rounded Rectangle 9"/>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1">
              <a:solidFill>
                <a:schemeClr val="bg1">
                  <a:lumMod val="50000"/>
                </a:schemeClr>
              </a:solidFill>
            </a:endParaRPr>
          </a:p>
        </p:txBody>
      </p:sp>
      <p:sp>
        <p:nvSpPr>
          <p:cNvPr id="15"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pPr/>
              <a:t>‹#›</a:t>
            </a:fld>
            <a:endParaRPr lang="en-US" dirty="0"/>
          </a:p>
        </p:txBody>
      </p:sp>
      <p:sp>
        <p:nvSpPr>
          <p:cNvPr id="2" name="TextBox 1"/>
          <p:cNvSpPr txBox="1"/>
          <p:nvPr userDrawn="1"/>
        </p:nvSpPr>
        <p:spPr>
          <a:xfrm>
            <a:off x="279769" y="6329173"/>
            <a:ext cx="1469949" cy="246221"/>
          </a:xfrm>
          <a:prstGeom prst="rect">
            <a:avLst/>
          </a:prstGeom>
          <a:noFill/>
        </p:spPr>
        <p:txBody>
          <a:bodyPr wrap="none" rtlCol="0">
            <a:spAutoFit/>
          </a:bodyPr>
          <a:lstStyle/>
          <a:p>
            <a:r>
              <a:rPr lang="en-US" sz="1000" dirty="0" err="1" smtClean="0">
                <a:solidFill>
                  <a:schemeClr val="bg1">
                    <a:lumMod val="50000"/>
                  </a:schemeClr>
                </a:solidFill>
                <a:latin typeface="Roboto Light" panose="02000000000000000000" pitchFamily="2" charset="0"/>
                <a:ea typeface="Roboto Light" panose="02000000000000000000" pitchFamily="2" charset="0"/>
              </a:rPr>
              <a:t>www.</a:t>
            </a:r>
            <a:r>
              <a:rPr lang="en-US" sz="1000" b="0" dirty="0" err="1" smtClean="0">
                <a:solidFill>
                  <a:schemeClr val="bg2">
                    <a:lumMod val="25000"/>
                  </a:schemeClr>
                </a:solidFill>
                <a:latin typeface="Roboto Black" panose="02000000000000000000" pitchFamily="2" charset="0"/>
                <a:ea typeface="Roboto Black" panose="02000000000000000000" pitchFamily="2" charset="0"/>
              </a:rPr>
              <a:t>slideproject</a:t>
            </a:r>
            <a:r>
              <a:rPr lang="en-US" sz="1000" dirty="0" err="1" smtClean="0">
                <a:solidFill>
                  <a:schemeClr val="bg1">
                    <a:lumMod val="50000"/>
                  </a:schemeClr>
                </a:solidFill>
                <a:latin typeface="Roboto Light" panose="02000000000000000000" pitchFamily="2" charset="0"/>
                <a:ea typeface="Roboto Light" panose="02000000000000000000" pitchFamily="2" charset="0"/>
              </a:rPr>
              <a:t>.com</a:t>
            </a:r>
            <a:endParaRPr lang="id-ID" sz="1000" dirty="0">
              <a:solidFill>
                <a:schemeClr val="bg1">
                  <a:lumMod val="50000"/>
                </a:schemeClr>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2428649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1_Title Slide">
    <p:spTree>
      <p:nvGrpSpPr>
        <p:cNvPr id="1" name=""/>
        <p:cNvGrpSpPr/>
        <p:nvPr/>
      </p:nvGrpSpPr>
      <p:grpSpPr>
        <a:xfrm>
          <a:off x="0" y="0"/>
          <a:ext cx="0" cy="0"/>
          <a:chOff x="0" y="0"/>
          <a:chExt cx="0" cy="0"/>
        </a:xfrm>
      </p:grpSpPr>
      <p:sp>
        <p:nvSpPr>
          <p:cNvPr id="3" name="Picture Placeholder 2"/>
          <p:cNvSpPr>
            <a:spLocks noGrp="1"/>
          </p:cNvSpPr>
          <p:nvPr>
            <p:ph type="pic" sz="quarter" idx="16"/>
          </p:nvPr>
        </p:nvSpPr>
        <p:spPr>
          <a:xfrm>
            <a:off x="3406590" y="1799424"/>
            <a:ext cx="5378822" cy="5058575"/>
          </a:xfrm>
          <a:solidFill>
            <a:schemeClr val="bg1">
              <a:lumMod val="85000"/>
            </a:schemeClr>
          </a:solidFill>
          <a:ln>
            <a:noFill/>
          </a:ln>
        </p:spPr>
        <p:txBody>
          <a:bodyPr/>
          <a:lstStyle/>
          <a:p>
            <a:endParaRPr lang="en-US"/>
          </a:p>
        </p:txBody>
      </p:sp>
      <p:sp>
        <p:nvSpPr>
          <p:cNvPr id="13" name="Rounded Rectangle 12"/>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1">
              <a:solidFill>
                <a:schemeClr val="bg1">
                  <a:lumMod val="50000"/>
                </a:schemeClr>
              </a:solidFill>
            </a:endParaRPr>
          </a:p>
        </p:txBody>
      </p:sp>
      <p:sp>
        <p:nvSpPr>
          <p:cNvPr id="14"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pPr/>
              <a:t>‹#›</a:t>
            </a:fld>
            <a:endParaRPr lang="en-US" dirty="0"/>
          </a:p>
        </p:txBody>
      </p:sp>
      <p:sp>
        <p:nvSpPr>
          <p:cNvPr id="16" name="TextBox 15"/>
          <p:cNvSpPr txBox="1"/>
          <p:nvPr userDrawn="1"/>
        </p:nvSpPr>
        <p:spPr>
          <a:xfrm>
            <a:off x="279769" y="6329173"/>
            <a:ext cx="1469949" cy="246221"/>
          </a:xfrm>
          <a:prstGeom prst="rect">
            <a:avLst/>
          </a:prstGeom>
          <a:noFill/>
        </p:spPr>
        <p:txBody>
          <a:bodyPr wrap="none" rtlCol="0">
            <a:spAutoFit/>
          </a:bodyPr>
          <a:lstStyle/>
          <a:p>
            <a:r>
              <a:rPr lang="en-US" sz="1000" dirty="0" err="1" smtClean="0">
                <a:solidFill>
                  <a:schemeClr val="bg1">
                    <a:lumMod val="50000"/>
                  </a:schemeClr>
                </a:solidFill>
                <a:latin typeface="Roboto Light" panose="02000000000000000000" pitchFamily="2" charset="0"/>
                <a:ea typeface="Roboto Light" panose="02000000000000000000" pitchFamily="2" charset="0"/>
              </a:rPr>
              <a:t>www.</a:t>
            </a:r>
            <a:r>
              <a:rPr lang="en-US" sz="1000" b="0" dirty="0" err="1" smtClean="0">
                <a:solidFill>
                  <a:schemeClr val="bg2">
                    <a:lumMod val="25000"/>
                  </a:schemeClr>
                </a:solidFill>
                <a:latin typeface="Roboto Black" panose="02000000000000000000" pitchFamily="2" charset="0"/>
                <a:ea typeface="Roboto Black" panose="02000000000000000000" pitchFamily="2" charset="0"/>
              </a:rPr>
              <a:t>slideproject</a:t>
            </a:r>
            <a:r>
              <a:rPr lang="en-US" sz="1000" dirty="0" err="1" smtClean="0">
                <a:solidFill>
                  <a:schemeClr val="bg1">
                    <a:lumMod val="50000"/>
                  </a:schemeClr>
                </a:solidFill>
                <a:latin typeface="Roboto Light" panose="02000000000000000000" pitchFamily="2" charset="0"/>
                <a:ea typeface="Roboto Light" panose="02000000000000000000" pitchFamily="2" charset="0"/>
              </a:rPr>
              <a:t>.com</a:t>
            </a:r>
            <a:endParaRPr lang="id-ID" sz="1000" dirty="0">
              <a:solidFill>
                <a:schemeClr val="bg1">
                  <a:lumMod val="50000"/>
                </a:schemeClr>
              </a:solidFill>
              <a:latin typeface="Roboto Light" panose="02000000000000000000" pitchFamily="2" charset="0"/>
              <a:ea typeface="Roboto Light" panose="02000000000000000000" pitchFamily="2" charset="0"/>
            </a:endParaRPr>
          </a:p>
        </p:txBody>
      </p:sp>
      <p:sp>
        <p:nvSpPr>
          <p:cNvPr id="20" name="Text Placeholder 10"/>
          <p:cNvSpPr>
            <a:spLocks noGrp="1"/>
          </p:cNvSpPr>
          <p:nvPr>
            <p:ph type="body" sz="quarter" idx="14"/>
          </p:nvPr>
        </p:nvSpPr>
        <p:spPr>
          <a:xfrm>
            <a:off x="637881" y="625851"/>
            <a:ext cx="10905239" cy="304623"/>
          </a:xfrm>
        </p:spPr>
        <p:txBody>
          <a:bodyPr lIns="0" tIns="0" rIns="0" bIns="0">
            <a:normAutofit/>
          </a:bodyPr>
          <a:lstStyle>
            <a:lvl1pPr marL="0" indent="0" algn="l">
              <a:buNone/>
              <a:defRPr sz="2000" kern="0" spc="150">
                <a:solidFill>
                  <a:schemeClr val="tx2"/>
                </a:solidFill>
                <a:latin typeface="Roboto Medium" panose="02000000000000000000" pitchFamily="2" charset="0"/>
                <a:ea typeface="Roboto Medium" panose="02000000000000000000" pitchFamily="2" charset="0"/>
              </a:defRPr>
            </a:lvl1pPr>
          </a:lstStyle>
          <a:p>
            <a:pPr lvl="0"/>
            <a:endParaRPr lang="id-ID" dirty="0"/>
          </a:p>
        </p:txBody>
      </p:sp>
      <p:sp>
        <p:nvSpPr>
          <p:cNvPr id="21" name="Text Placeholder 10"/>
          <p:cNvSpPr>
            <a:spLocks noGrp="1"/>
          </p:cNvSpPr>
          <p:nvPr>
            <p:ph type="body" sz="quarter" idx="15"/>
          </p:nvPr>
        </p:nvSpPr>
        <p:spPr>
          <a:xfrm>
            <a:off x="650581" y="415427"/>
            <a:ext cx="10905239" cy="156073"/>
          </a:xfrm>
        </p:spPr>
        <p:txBody>
          <a:bodyPr lIns="0" tIns="0" rIns="0" bIns="0">
            <a:normAutofit/>
          </a:bodyPr>
          <a:lstStyle>
            <a:lvl1pPr marL="0" indent="0" algn="l">
              <a:buNone/>
              <a:defRPr sz="1000" kern="0" spc="200">
                <a:solidFill>
                  <a:schemeClr val="bg1">
                    <a:lumMod val="75000"/>
                  </a:schemeClr>
                </a:solidFill>
                <a:latin typeface="Roboto Light" panose="02000000000000000000" pitchFamily="2" charset="0"/>
                <a:ea typeface="Roboto Light" panose="02000000000000000000" pitchFamily="2" charset="0"/>
              </a:defRPr>
            </a:lvl1pPr>
          </a:lstStyle>
          <a:p>
            <a:pPr lvl="0"/>
            <a:endParaRPr lang="id-ID" dirty="0"/>
          </a:p>
        </p:txBody>
      </p:sp>
      <p:sp>
        <p:nvSpPr>
          <p:cNvPr id="9" name="Rectangle 8"/>
          <p:cNvSpPr/>
          <p:nvPr userDrawn="1"/>
        </p:nvSpPr>
        <p:spPr>
          <a:xfrm>
            <a:off x="650581" y="1016000"/>
            <a:ext cx="639758"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sz="1351" dirty="0">
              <a:solidFill>
                <a:srgbClr val="118CE7"/>
              </a:solidFill>
            </a:endParaRPr>
          </a:p>
        </p:txBody>
      </p:sp>
    </p:spTree>
    <p:extLst>
      <p:ext uri="{BB962C8B-B14F-4D97-AF65-F5344CB8AC3E}">
        <p14:creationId xmlns:p14="http://schemas.microsoft.com/office/powerpoint/2010/main" val="328242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nodePh="1">
                                  <p:stCondLst>
                                    <p:cond delay="0"/>
                                  </p:stCondLst>
                                  <p:endCondLst>
                                    <p:cond evt="begin" delay="0">
                                      <p:tn val="5"/>
                                    </p:cond>
                                  </p:end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anim calcmode="lin" valueType="num">
                                      <p:cBhvr>
                                        <p:cTn id="8"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nodePh="1">
                                  <p:stCondLst>
                                    <p:cond delay="0"/>
                                  </p:stCondLst>
                                  <p:endCondLst>
                                    <p:cond evt="begin" delay="0">
                                      <p:tn val="12"/>
                                    </p:cond>
                                  </p:endCondLst>
                                  <p:childTnLst>
                                    <p:set>
                                      <p:cBhvr>
                                        <p:cTn id="13" dur="1" fill="hold">
                                          <p:stCondLst>
                                            <p:cond delay="0"/>
                                          </p:stCondLst>
                                        </p:cTn>
                                        <p:tgtEl>
                                          <p:spTgt spid="21">
                                            <p:txEl>
                                              <p:pRg st="0" end="0"/>
                                            </p:txEl>
                                          </p:spTgt>
                                        </p:tgtEl>
                                        <p:attrNameLst>
                                          <p:attrName>style.visibility</p:attrName>
                                        </p:attrNameLst>
                                      </p:cBhvr>
                                      <p:to>
                                        <p:strVal val="visible"/>
                                      </p:to>
                                    </p:set>
                                    <p:animEffect transition="in" filter="fade">
                                      <p:cBhvr>
                                        <p:cTn id="14"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47" presetClass="entr" presetSubtype="0" fill="hold" nodeType="clickEffect" nodePh="1">
                  <p:stCondLst>
                    <p:cond delay="0"/>
                  </p:stCondLst>
                  <p:endCondLst>
                    <p:cond delay="0"/>
                  </p:end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anim calcmode="lin" valueType="num">
                      <p:cBhvr>
                        <p:cTn dur="500" fill="hold"/>
                        <p:tgtEl>
                          <p:spTgt spid="20"/>
                        </p:tgtEl>
                        <p:attrNameLst>
                          <p:attrName>ppt_x</p:attrName>
                        </p:attrNameLst>
                      </p:cBhvr>
                      <p:tavLst>
                        <p:tav tm="0">
                          <p:val>
                            <p:strVal val="#ppt_x"/>
                          </p:val>
                        </p:tav>
                        <p:tav tm="100000">
                          <p:val>
                            <p:strVal val="#ppt_x"/>
                          </p:val>
                        </p:tav>
                      </p:tavLst>
                    </p:anim>
                    <p:anim calcmode="lin" valueType="num">
                      <p:cBhvr>
                        <p:cTn dur="500" fill="hold"/>
                        <p:tgtEl>
                          <p:spTgt spid="20"/>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3_Title Slide">
    <p:spTree>
      <p:nvGrpSpPr>
        <p:cNvPr id="1" name=""/>
        <p:cNvGrpSpPr/>
        <p:nvPr/>
      </p:nvGrpSpPr>
      <p:grpSpPr>
        <a:xfrm>
          <a:off x="0" y="0"/>
          <a:ext cx="0" cy="0"/>
          <a:chOff x="0" y="0"/>
          <a:chExt cx="0" cy="0"/>
        </a:xfrm>
      </p:grpSpPr>
      <p:sp>
        <p:nvSpPr>
          <p:cNvPr id="20" name="Picture Placeholder 4"/>
          <p:cNvSpPr>
            <a:spLocks noGrp="1"/>
          </p:cNvSpPr>
          <p:nvPr>
            <p:ph type="pic" sz="quarter" idx="21"/>
          </p:nvPr>
        </p:nvSpPr>
        <p:spPr>
          <a:xfrm>
            <a:off x="0" y="0"/>
            <a:ext cx="12192000" cy="4951828"/>
          </a:xfrm>
          <a:prstGeom prst="rect">
            <a:avLst/>
          </a:prstGeom>
          <a:solidFill>
            <a:schemeClr val="bg2"/>
          </a:solidFill>
        </p:spPr>
        <p:txBody>
          <a:bodyPr/>
          <a:lstStyle>
            <a:lvl1pPr marL="0" indent="0">
              <a:buNone/>
              <a:defRPr/>
            </a:lvl1pPr>
          </a:lstStyle>
          <a:p>
            <a:endParaRPr lang="en-US" dirty="0"/>
          </a:p>
        </p:txBody>
      </p:sp>
      <p:sp>
        <p:nvSpPr>
          <p:cNvPr id="8" name="Rounded Rectangle 7"/>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1">
              <a:solidFill>
                <a:schemeClr val="bg1">
                  <a:lumMod val="50000"/>
                </a:schemeClr>
              </a:solidFill>
            </a:endParaRPr>
          </a:p>
        </p:txBody>
      </p:sp>
      <p:sp>
        <p:nvSpPr>
          <p:cNvPr id="9"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pPr/>
              <a:t>‹#›</a:t>
            </a:fld>
            <a:endParaRPr lang="en-US" dirty="0"/>
          </a:p>
        </p:txBody>
      </p:sp>
      <p:sp>
        <p:nvSpPr>
          <p:cNvPr id="10" name="TextBox 9"/>
          <p:cNvSpPr txBox="1"/>
          <p:nvPr userDrawn="1"/>
        </p:nvSpPr>
        <p:spPr>
          <a:xfrm>
            <a:off x="279769" y="6329173"/>
            <a:ext cx="1469949" cy="246221"/>
          </a:xfrm>
          <a:prstGeom prst="rect">
            <a:avLst/>
          </a:prstGeom>
          <a:noFill/>
        </p:spPr>
        <p:txBody>
          <a:bodyPr wrap="none" rtlCol="0">
            <a:spAutoFit/>
          </a:bodyPr>
          <a:lstStyle/>
          <a:p>
            <a:r>
              <a:rPr lang="en-US" sz="1000" dirty="0" err="1" smtClean="0">
                <a:solidFill>
                  <a:schemeClr val="bg1">
                    <a:lumMod val="50000"/>
                  </a:schemeClr>
                </a:solidFill>
                <a:latin typeface="Roboto Light" panose="02000000000000000000" pitchFamily="2" charset="0"/>
                <a:ea typeface="Roboto Light" panose="02000000000000000000" pitchFamily="2" charset="0"/>
              </a:rPr>
              <a:t>www.</a:t>
            </a:r>
            <a:r>
              <a:rPr lang="en-US" sz="1000" b="0" dirty="0" err="1" smtClean="0">
                <a:solidFill>
                  <a:schemeClr val="bg2">
                    <a:lumMod val="25000"/>
                  </a:schemeClr>
                </a:solidFill>
                <a:latin typeface="Roboto Black" panose="02000000000000000000" pitchFamily="2" charset="0"/>
                <a:ea typeface="Roboto Black" panose="02000000000000000000" pitchFamily="2" charset="0"/>
              </a:rPr>
              <a:t>slideproject</a:t>
            </a:r>
            <a:r>
              <a:rPr lang="en-US" sz="1000" dirty="0" err="1" smtClean="0">
                <a:solidFill>
                  <a:schemeClr val="bg1">
                    <a:lumMod val="50000"/>
                  </a:schemeClr>
                </a:solidFill>
                <a:latin typeface="Roboto Light" panose="02000000000000000000" pitchFamily="2" charset="0"/>
                <a:ea typeface="Roboto Light" panose="02000000000000000000" pitchFamily="2" charset="0"/>
              </a:rPr>
              <a:t>.com</a:t>
            </a:r>
            <a:endParaRPr lang="id-ID" sz="1000" dirty="0">
              <a:solidFill>
                <a:schemeClr val="bg1">
                  <a:lumMod val="50000"/>
                </a:schemeClr>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5270302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22_Title Slide">
    <p:spTree>
      <p:nvGrpSpPr>
        <p:cNvPr id="1" name=""/>
        <p:cNvGrpSpPr/>
        <p:nvPr/>
      </p:nvGrpSpPr>
      <p:grpSpPr>
        <a:xfrm>
          <a:off x="0" y="0"/>
          <a:ext cx="0" cy="0"/>
          <a:chOff x="0" y="0"/>
          <a:chExt cx="0" cy="0"/>
        </a:xfrm>
      </p:grpSpPr>
      <p:sp>
        <p:nvSpPr>
          <p:cNvPr id="16" name="Picture Placeholder 3"/>
          <p:cNvSpPr>
            <a:spLocks noGrp="1"/>
          </p:cNvSpPr>
          <p:nvPr>
            <p:ph type="pic" sz="quarter" idx="22"/>
          </p:nvPr>
        </p:nvSpPr>
        <p:spPr>
          <a:xfrm>
            <a:off x="4142409" y="2277375"/>
            <a:ext cx="3971925" cy="2233611"/>
          </a:xfrm>
          <a:prstGeom prst="rect">
            <a:avLst/>
          </a:prstGeom>
          <a:solidFill>
            <a:srgbClr val="D9D9D9"/>
          </a:solidFill>
        </p:spPr>
        <p:txBody>
          <a:bodyPr/>
          <a:lstStyle>
            <a:lvl1pPr marL="0" indent="0">
              <a:buNone/>
              <a:defRPr/>
            </a:lvl1pPr>
          </a:lstStyle>
          <a:p>
            <a:endParaRPr lang="id-ID" dirty="0"/>
          </a:p>
        </p:txBody>
      </p:sp>
      <p:sp>
        <p:nvSpPr>
          <p:cNvPr id="17" name="Rounded Rectangle 16"/>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1">
              <a:solidFill>
                <a:schemeClr val="bg1">
                  <a:lumMod val="50000"/>
                </a:schemeClr>
              </a:solidFill>
            </a:endParaRPr>
          </a:p>
        </p:txBody>
      </p:sp>
      <p:sp>
        <p:nvSpPr>
          <p:cNvPr id="18"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pPr/>
              <a:t>‹#›</a:t>
            </a:fld>
            <a:endParaRPr lang="en-US" dirty="0"/>
          </a:p>
        </p:txBody>
      </p:sp>
      <p:sp>
        <p:nvSpPr>
          <p:cNvPr id="19" name="TextBox 18"/>
          <p:cNvSpPr txBox="1"/>
          <p:nvPr userDrawn="1"/>
        </p:nvSpPr>
        <p:spPr>
          <a:xfrm>
            <a:off x="279769" y="6329173"/>
            <a:ext cx="1469949" cy="246221"/>
          </a:xfrm>
          <a:prstGeom prst="rect">
            <a:avLst/>
          </a:prstGeom>
          <a:noFill/>
        </p:spPr>
        <p:txBody>
          <a:bodyPr wrap="none" rtlCol="0">
            <a:spAutoFit/>
          </a:bodyPr>
          <a:lstStyle/>
          <a:p>
            <a:r>
              <a:rPr lang="en-US" sz="1000" dirty="0" err="1" smtClean="0">
                <a:solidFill>
                  <a:schemeClr val="bg1">
                    <a:lumMod val="50000"/>
                  </a:schemeClr>
                </a:solidFill>
                <a:latin typeface="Roboto Light" panose="02000000000000000000" pitchFamily="2" charset="0"/>
                <a:ea typeface="Roboto Light" panose="02000000000000000000" pitchFamily="2" charset="0"/>
              </a:rPr>
              <a:t>www.</a:t>
            </a:r>
            <a:r>
              <a:rPr lang="en-US" sz="1000" b="0" dirty="0" err="1" smtClean="0">
                <a:solidFill>
                  <a:schemeClr val="bg2">
                    <a:lumMod val="25000"/>
                  </a:schemeClr>
                </a:solidFill>
                <a:latin typeface="Roboto Black" panose="02000000000000000000" pitchFamily="2" charset="0"/>
                <a:ea typeface="Roboto Black" panose="02000000000000000000" pitchFamily="2" charset="0"/>
              </a:rPr>
              <a:t>slideproject</a:t>
            </a:r>
            <a:r>
              <a:rPr lang="en-US" sz="1000" dirty="0" err="1" smtClean="0">
                <a:solidFill>
                  <a:schemeClr val="bg1">
                    <a:lumMod val="50000"/>
                  </a:schemeClr>
                </a:solidFill>
                <a:latin typeface="Roboto Light" panose="02000000000000000000" pitchFamily="2" charset="0"/>
                <a:ea typeface="Roboto Light" panose="02000000000000000000" pitchFamily="2" charset="0"/>
              </a:rPr>
              <a:t>.com</a:t>
            </a:r>
            <a:endParaRPr lang="id-ID" sz="1000" dirty="0">
              <a:solidFill>
                <a:schemeClr val="bg1">
                  <a:lumMod val="50000"/>
                </a:schemeClr>
              </a:solidFill>
              <a:latin typeface="Roboto Light" panose="02000000000000000000" pitchFamily="2" charset="0"/>
              <a:ea typeface="Roboto Light" panose="02000000000000000000" pitchFamily="2" charset="0"/>
            </a:endParaRPr>
          </a:p>
        </p:txBody>
      </p:sp>
      <p:sp>
        <p:nvSpPr>
          <p:cNvPr id="11" name="Text Placeholder 10"/>
          <p:cNvSpPr>
            <a:spLocks noGrp="1"/>
          </p:cNvSpPr>
          <p:nvPr>
            <p:ph type="body" sz="quarter" idx="14"/>
          </p:nvPr>
        </p:nvSpPr>
        <p:spPr>
          <a:xfrm>
            <a:off x="637881" y="625851"/>
            <a:ext cx="10905239" cy="304623"/>
          </a:xfrm>
        </p:spPr>
        <p:txBody>
          <a:bodyPr lIns="0" tIns="0" rIns="0" bIns="0">
            <a:normAutofit/>
          </a:bodyPr>
          <a:lstStyle>
            <a:lvl1pPr marL="0" indent="0" algn="l">
              <a:buNone/>
              <a:defRPr sz="2000" kern="0" spc="150">
                <a:solidFill>
                  <a:schemeClr val="tx2"/>
                </a:solidFill>
                <a:latin typeface="Roboto Medium" panose="02000000000000000000" pitchFamily="2" charset="0"/>
                <a:ea typeface="Roboto Medium" panose="02000000000000000000" pitchFamily="2" charset="0"/>
              </a:defRPr>
            </a:lvl1pPr>
          </a:lstStyle>
          <a:p>
            <a:pPr lvl="0"/>
            <a:endParaRPr lang="id-ID" dirty="0"/>
          </a:p>
        </p:txBody>
      </p:sp>
      <p:sp>
        <p:nvSpPr>
          <p:cNvPr id="12" name="Text Placeholder 10"/>
          <p:cNvSpPr>
            <a:spLocks noGrp="1"/>
          </p:cNvSpPr>
          <p:nvPr>
            <p:ph type="body" sz="quarter" idx="15"/>
          </p:nvPr>
        </p:nvSpPr>
        <p:spPr>
          <a:xfrm>
            <a:off x="650581" y="415427"/>
            <a:ext cx="10905239" cy="156073"/>
          </a:xfrm>
        </p:spPr>
        <p:txBody>
          <a:bodyPr lIns="0" tIns="0" rIns="0" bIns="0">
            <a:normAutofit/>
          </a:bodyPr>
          <a:lstStyle>
            <a:lvl1pPr marL="0" indent="0" algn="l">
              <a:buNone/>
              <a:defRPr sz="1000" kern="0" spc="200">
                <a:solidFill>
                  <a:schemeClr val="bg1">
                    <a:lumMod val="75000"/>
                  </a:schemeClr>
                </a:solidFill>
                <a:latin typeface="Roboto Light" panose="02000000000000000000" pitchFamily="2" charset="0"/>
                <a:ea typeface="Roboto Light" panose="02000000000000000000" pitchFamily="2" charset="0"/>
              </a:defRPr>
            </a:lvl1pPr>
          </a:lstStyle>
          <a:p>
            <a:pPr lvl="0"/>
            <a:endParaRPr lang="id-ID" dirty="0"/>
          </a:p>
        </p:txBody>
      </p:sp>
      <p:sp>
        <p:nvSpPr>
          <p:cNvPr id="9" name="Rectangle 8"/>
          <p:cNvSpPr/>
          <p:nvPr userDrawn="1"/>
        </p:nvSpPr>
        <p:spPr>
          <a:xfrm>
            <a:off x="650581" y="1016000"/>
            <a:ext cx="639758"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sz="1351" dirty="0">
              <a:solidFill>
                <a:srgbClr val="118CE7"/>
              </a:solidFill>
            </a:endParaRPr>
          </a:p>
        </p:txBody>
      </p:sp>
    </p:spTree>
    <p:extLst>
      <p:ext uri="{BB962C8B-B14F-4D97-AF65-F5344CB8AC3E}">
        <p14:creationId xmlns:p14="http://schemas.microsoft.com/office/powerpoint/2010/main" val="189997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nodePh="1">
                                  <p:stCondLst>
                                    <p:cond delay="0"/>
                                  </p:stCondLst>
                                  <p:endCondLst>
                                    <p:cond evt="begin" delay="0">
                                      <p:tn val="5"/>
                                    </p:cond>
                                  </p:end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anim calcmode="lin" valueType="num">
                                      <p:cBhvr>
                                        <p:cTn id="8"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nodePh="1">
                                  <p:stCondLst>
                                    <p:cond delay="0"/>
                                  </p:stCondLst>
                                  <p:endCondLst>
                                    <p:cond evt="begin" delay="0">
                                      <p:tn val="12"/>
                                    </p:cond>
                                  </p:end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47" presetClass="entr" presetSubtype="0" fill="hold" nodeType="clickEffect" nodePh="1">
                  <p:stCondLst>
                    <p:cond delay="0"/>
                  </p:stCondLst>
                  <p:endCondLst>
                    <p:cond delay="0"/>
                  </p:end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anim calcmode="lin" valueType="num">
                      <p:cBhvr>
                        <p:cTn dur="500" fill="hold"/>
                        <p:tgtEl>
                          <p:spTgt spid="11"/>
                        </p:tgtEl>
                        <p:attrNameLst>
                          <p:attrName>ppt_x</p:attrName>
                        </p:attrNameLst>
                      </p:cBhvr>
                      <p:tavLst>
                        <p:tav tm="0">
                          <p:val>
                            <p:strVal val="#ppt_x"/>
                          </p:val>
                        </p:tav>
                        <p:tav tm="100000">
                          <p:val>
                            <p:strVal val="#ppt_x"/>
                          </p:val>
                        </p:tav>
                      </p:tavLst>
                    </p:anim>
                    <p:anim calcmode="lin" valueType="num">
                      <p:cBhvr>
                        <p:cTn dur="500" fill="hold"/>
                        <p:tgtEl>
                          <p:spTgt spid="11"/>
                        </p:tgtEl>
                        <p:attrNameLst>
                          <p:attrName>ppt_y</p:attrName>
                        </p:attrNameLst>
                      </p:cBhvr>
                      <p:tavLst>
                        <p:tav tm="0">
                          <p:val>
                            <p:strVal val="#ppt_y-.1"/>
                          </p:val>
                        </p:tav>
                        <p:tav tm="100000">
                          <p:val>
                            <p:strVal val="#ppt_y"/>
                          </p:val>
                        </p:tav>
                      </p:tavLst>
                    </p:anim>
                  </p:childTnLst>
                </p:cTn>
              </p:par>
            </p:tnLst>
          </p:tmpl>
        </p:tmplLst>
      </p:bldP>
      <p:bldP spid="12"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21_Title Slide">
    <p:spTree>
      <p:nvGrpSpPr>
        <p:cNvPr id="1" name=""/>
        <p:cNvGrpSpPr/>
        <p:nvPr/>
      </p:nvGrpSpPr>
      <p:grpSpPr>
        <a:xfrm>
          <a:off x="0" y="0"/>
          <a:ext cx="0" cy="0"/>
          <a:chOff x="0" y="0"/>
          <a:chExt cx="0" cy="0"/>
        </a:xfrm>
      </p:grpSpPr>
      <p:sp>
        <p:nvSpPr>
          <p:cNvPr id="9" name="Picture Placeholder 2"/>
          <p:cNvSpPr>
            <a:spLocks noGrp="1"/>
          </p:cNvSpPr>
          <p:nvPr>
            <p:ph type="pic" sz="quarter" idx="15"/>
          </p:nvPr>
        </p:nvSpPr>
        <p:spPr>
          <a:xfrm>
            <a:off x="6055767" y="1578420"/>
            <a:ext cx="2186585" cy="4388240"/>
          </a:xfrm>
          <a:solidFill>
            <a:srgbClr val="D9D9D9"/>
          </a:solidFill>
        </p:spPr>
        <p:txBody>
          <a:bodyPr anchor="t"/>
          <a:lstStyle>
            <a:lvl1pPr marL="0" indent="0" algn="ctr">
              <a:buNone/>
              <a:defRPr/>
            </a:lvl1pPr>
          </a:lstStyle>
          <a:p>
            <a:endParaRPr lang="id-ID"/>
          </a:p>
        </p:txBody>
      </p:sp>
      <p:sp>
        <p:nvSpPr>
          <p:cNvPr id="13" name="Rounded Rectangle 12"/>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1">
              <a:solidFill>
                <a:schemeClr val="bg1">
                  <a:lumMod val="50000"/>
                </a:schemeClr>
              </a:solidFill>
            </a:endParaRPr>
          </a:p>
        </p:txBody>
      </p:sp>
      <p:sp>
        <p:nvSpPr>
          <p:cNvPr id="14"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pPr/>
              <a:t>‹#›</a:t>
            </a:fld>
            <a:endParaRPr lang="en-US" dirty="0"/>
          </a:p>
        </p:txBody>
      </p:sp>
      <p:sp>
        <p:nvSpPr>
          <p:cNvPr id="16" name="TextBox 15"/>
          <p:cNvSpPr txBox="1"/>
          <p:nvPr userDrawn="1"/>
        </p:nvSpPr>
        <p:spPr>
          <a:xfrm>
            <a:off x="279769" y="6329173"/>
            <a:ext cx="1469949" cy="246221"/>
          </a:xfrm>
          <a:prstGeom prst="rect">
            <a:avLst/>
          </a:prstGeom>
          <a:noFill/>
        </p:spPr>
        <p:txBody>
          <a:bodyPr wrap="none" rtlCol="0">
            <a:spAutoFit/>
          </a:bodyPr>
          <a:lstStyle/>
          <a:p>
            <a:r>
              <a:rPr lang="en-US" sz="1000" dirty="0" err="1" smtClean="0">
                <a:solidFill>
                  <a:schemeClr val="bg1">
                    <a:lumMod val="50000"/>
                  </a:schemeClr>
                </a:solidFill>
                <a:latin typeface="Roboto Light" panose="02000000000000000000" pitchFamily="2" charset="0"/>
                <a:ea typeface="Roboto Light" panose="02000000000000000000" pitchFamily="2" charset="0"/>
              </a:rPr>
              <a:t>www.</a:t>
            </a:r>
            <a:r>
              <a:rPr lang="en-US" sz="1000" b="0" dirty="0" err="1" smtClean="0">
                <a:solidFill>
                  <a:schemeClr val="bg2">
                    <a:lumMod val="25000"/>
                  </a:schemeClr>
                </a:solidFill>
                <a:latin typeface="Roboto Black" panose="02000000000000000000" pitchFamily="2" charset="0"/>
                <a:ea typeface="Roboto Black" panose="02000000000000000000" pitchFamily="2" charset="0"/>
              </a:rPr>
              <a:t>slideproject</a:t>
            </a:r>
            <a:r>
              <a:rPr lang="en-US" sz="1000" dirty="0" err="1" smtClean="0">
                <a:solidFill>
                  <a:schemeClr val="bg1">
                    <a:lumMod val="50000"/>
                  </a:schemeClr>
                </a:solidFill>
                <a:latin typeface="Roboto Light" panose="02000000000000000000" pitchFamily="2" charset="0"/>
                <a:ea typeface="Roboto Light" panose="02000000000000000000" pitchFamily="2" charset="0"/>
              </a:rPr>
              <a:t>.com</a:t>
            </a:r>
            <a:endParaRPr lang="id-ID" sz="1000" dirty="0">
              <a:solidFill>
                <a:schemeClr val="bg1">
                  <a:lumMod val="50000"/>
                </a:schemeClr>
              </a:solidFill>
              <a:latin typeface="Roboto Light" panose="02000000000000000000" pitchFamily="2" charset="0"/>
              <a:ea typeface="Roboto Light" panose="02000000000000000000" pitchFamily="2" charset="0"/>
            </a:endParaRPr>
          </a:p>
        </p:txBody>
      </p:sp>
      <p:sp>
        <p:nvSpPr>
          <p:cNvPr id="12" name="Text Placeholder 10"/>
          <p:cNvSpPr>
            <a:spLocks noGrp="1"/>
          </p:cNvSpPr>
          <p:nvPr>
            <p:ph type="body" sz="quarter" idx="14"/>
          </p:nvPr>
        </p:nvSpPr>
        <p:spPr>
          <a:xfrm>
            <a:off x="637881" y="625851"/>
            <a:ext cx="10905239" cy="304623"/>
          </a:xfrm>
        </p:spPr>
        <p:txBody>
          <a:bodyPr lIns="0" tIns="0" rIns="0" bIns="0">
            <a:normAutofit/>
          </a:bodyPr>
          <a:lstStyle>
            <a:lvl1pPr marL="0" indent="0" algn="l">
              <a:buNone/>
              <a:defRPr sz="2000" kern="0" spc="150">
                <a:solidFill>
                  <a:schemeClr val="tx2"/>
                </a:solidFill>
                <a:latin typeface="Roboto Medium" panose="02000000000000000000" pitchFamily="2" charset="0"/>
                <a:ea typeface="Roboto Medium" panose="02000000000000000000" pitchFamily="2" charset="0"/>
              </a:defRPr>
            </a:lvl1pPr>
          </a:lstStyle>
          <a:p>
            <a:pPr lvl="0"/>
            <a:endParaRPr lang="id-ID" dirty="0"/>
          </a:p>
        </p:txBody>
      </p:sp>
      <p:sp>
        <p:nvSpPr>
          <p:cNvPr id="15" name="Text Placeholder 10"/>
          <p:cNvSpPr>
            <a:spLocks noGrp="1"/>
          </p:cNvSpPr>
          <p:nvPr>
            <p:ph type="body" sz="quarter" idx="16"/>
          </p:nvPr>
        </p:nvSpPr>
        <p:spPr>
          <a:xfrm>
            <a:off x="650581" y="415427"/>
            <a:ext cx="10905239" cy="156073"/>
          </a:xfrm>
        </p:spPr>
        <p:txBody>
          <a:bodyPr lIns="0" tIns="0" rIns="0" bIns="0">
            <a:normAutofit/>
          </a:bodyPr>
          <a:lstStyle>
            <a:lvl1pPr marL="0" indent="0" algn="l">
              <a:buNone/>
              <a:defRPr sz="1000" kern="0" spc="200">
                <a:solidFill>
                  <a:schemeClr val="bg1">
                    <a:lumMod val="75000"/>
                  </a:schemeClr>
                </a:solidFill>
                <a:latin typeface="Roboto Light" panose="02000000000000000000" pitchFamily="2" charset="0"/>
                <a:ea typeface="Roboto Light" panose="02000000000000000000" pitchFamily="2" charset="0"/>
              </a:defRPr>
            </a:lvl1pPr>
          </a:lstStyle>
          <a:p>
            <a:pPr lvl="0"/>
            <a:endParaRPr lang="id-ID" dirty="0"/>
          </a:p>
        </p:txBody>
      </p:sp>
      <p:sp>
        <p:nvSpPr>
          <p:cNvPr id="10" name="Rectangle 9"/>
          <p:cNvSpPr/>
          <p:nvPr userDrawn="1"/>
        </p:nvSpPr>
        <p:spPr>
          <a:xfrm>
            <a:off x="650581" y="1016000"/>
            <a:ext cx="639758"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sz="1351" dirty="0">
              <a:solidFill>
                <a:srgbClr val="118CE7"/>
              </a:solidFill>
            </a:endParaRPr>
          </a:p>
        </p:txBody>
      </p:sp>
    </p:spTree>
    <p:extLst>
      <p:ext uri="{BB962C8B-B14F-4D97-AF65-F5344CB8AC3E}">
        <p14:creationId xmlns:p14="http://schemas.microsoft.com/office/powerpoint/2010/main" val="391011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nodePh="1">
                                  <p:stCondLst>
                                    <p:cond delay="0"/>
                                  </p:stCondLst>
                                  <p:endCondLst>
                                    <p:cond evt="begin" delay="0">
                                      <p:tn val="5"/>
                                    </p:cond>
                                  </p:end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anim calcmode="lin" valueType="num">
                                      <p:cBhvr>
                                        <p:cTn id="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nodePh="1">
                                  <p:stCondLst>
                                    <p:cond delay="0"/>
                                  </p:stCondLst>
                                  <p:endCondLst>
                                    <p:cond evt="begin" delay="0">
                                      <p:tn val="12"/>
                                    </p:cond>
                                  </p:endCondLst>
                                  <p:childTnLst>
                                    <p:set>
                                      <p:cBhvr>
                                        <p:cTn id="13" dur="1" fill="hold">
                                          <p:stCondLst>
                                            <p:cond delay="0"/>
                                          </p:stCondLst>
                                        </p:cTn>
                                        <p:tgtEl>
                                          <p:spTgt spid="15">
                                            <p:txEl>
                                              <p:pRg st="0" end="0"/>
                                            </p:txEl>
                                          </p:spTgt>
                                        </p:tgtEl>
                                        <p:attrNameLst>
                                          <p:attrName>style.visibility</p:attrName>
                                        </p:attrNameLst>
                                      </p:cBhvr>
                                      <p:to>
                                        <p:strVal val="visible"/>
                                      </p:to>
                                    </p:set>
                                    <p:animEffect transition="in" filter="fade">
                                      <p:cBhvr>
                                        <p:cTn id="14"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47" presetClass="entr" presetSubtype="0" fill="hold" nodeType="clickEffect" nodePh="1">
                  <p:stCondLst>
                    <p:cond delay="0"/>
                  </p:stCondLst>
                  <p:endCondLst>
                    <p:cond delay="0"/>
                  </p:end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anim calcmode="lin" valueType="num">
                      <p:cBhvr>
                        <p:cTn dur="500" fill="hold"/>
                        <p:tgtEl>
                          <p:spTgt spid="12"/>
                        </p:tgtEl>
                        <p:attrNameLst>
                          <p:attrName>ppt_x</p:attrName>
                        </p:attrNameLst>
                      </p:cBhvr>
                      <p:tavLst>
                        <p:tav tm="0">
                          <p:val>
                            <p:strVal val="#ppt_x"/>
                          </p:val>
                        </p:tav>
                        <p:tav tm="100000">
                          <p:val>
                            <p:strVal val="#ppt_x"/>
                          </p:val>
                        </p:tav>
                      </p:tavLst>
                    </p:anim>
                    <p:anim calcmode="lin" valueType="num">
                      <p:cBhvr>
                        <p:cTn dur="500" fill="hold"/>
                        <p:tgtEl>
                          <p:spTgt spid="12"/>
                        </p:tgtEl>
                        <p:attrNameLst>
                          <p:attrName>ppt_y</p:attrName>
                        </p:attrNameLst>
                      </p:cBhvr>
                      <p:tavLst>
                        <p:tav tm="0">
                          <p:val>
                            <p:strVal val="#ppt_y-.1"/>
                          </p:val>
                        </p:tav>
                        <p:tav tm="100000">
                          <p:val>
                            <p:strVal val="#ppt_y"/>
                          </p:val>
                        </p:tav>
                      </p:tavLst>
                    </p:anim>
                  </p:childTnLst>
                </p:cTn>
              </p:par>
            </p:tnLst>
          </p:tmpl>
        </p:tmplLst>
      </p:bldP>
      <p:bldP spid="15"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0_Title Slide">
    <p:spTree>
      <p:nvGrpSpPr>
        <p:cNvPr id="1" name=""/>
        <p:cNvGrpSpPr/>
        <p:nvPr/>
      </p:nvGrpSpPr>
      <p:grpSpPr>
        <a:xfrm>
          <a:off x="0" y="0"/>
          <a:ext cx="0" cy="0"/>
          <a:chOff x="0" y="0"/>
          <a:chExt cx="0" cy="0"/>
        </a:xfrm>
      </p:grpSpPr>
      <p:sp>
        <p:nvSpPr>
          <p:cNvPr id="9" name="Picture Placeholder 2"/>
          <p:cNvSpPr>
            <a:spLocks noGrp="1"/>
          </p:cNvSpPr>
          <p:nvPr>
            <p:ph type="pic" sz="quarter" idx="22"/>
          </p:nvPr>
        </p:nvSpPr>
        <p:spPr>
          <a:xfrm>
            <a:off x="-1" y="0"/>
            <a:ext cx="6290235" cy="6858000"/>
          </a:xfrm>
          <a:solidFill>
            <a:srgbClr val="D9D9D9"/>
          </a:solidFill>
        </p:spPr>
        <p:txBody>
          <a:bodyPr anchor="t"/>
          <a:lstStyle>
            <a:lvl1pPr marL="0" indent="0" algn="ctr">
              <a:buNone/>
              <a:defRPr/>
            </a:lvl1pPr>
          </a:lstStyle>
          <a:p>
            <a:endParaRPr lang="id-ID"/>
          </a:p>
        </p:txBody>
      </p:sp>
      <p:sp>
        <p:nvSpPr>
          <p:cNvPr id="13" name="Rounded Rectangle 12"/>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1">
              <a:solidFill>
                <a:schemeClr val="bg1">
                  <a:lumMod val="50000"/>
                </a:schemeClr>
              </a:solidFill>
            </a:endParaRPr>
          </a:p>
        </p:txBody>
      </p:sp>
      <p:sp>
        <p:nvSpPr>
          <p:cNvPr id="14"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pPr/>
              <a:t>‹#›</a:t>
            </a:fld>
            <a:endParaRPr lang="en-US" dirty="0"/>
          </a:p>
        </p:txBody>
      </p:sp>
      <p:sp>
        <p:nvSpPr>
          <p:cNvPr id="16" name="TextBox 15"/>
          <p:cNvSpPr txBox="1"/>
          <p:nvPr userDrawn="1"/>
        </p:nvSpPr>
        <p:spPr>
          <a:xfrm>
            <a:off x="279769" y="6329173"/>
            <a:ext cx="1469949" cy="246221"/>
          </a:xfrm>
          <a:prstGeom prst="rect">
            <a:avLst/>
          </a:prstGeom>
          <a:noFill/>
        </p:spPr>
        <p:txBody>
          <a:bodyPr wrap="none" rtlCol="0">
            <a:spAutoFit/>
          </a:bodyPr>
          <a:lstStyle/>
          <a:p>
            <a:r>
              <a:rPr lang="en-US" sz="1000" dirty="0" err="1" smtClean="0">
                <a:solidFill>
                  <a:schemeClr val="bg1">
                    <a:lumMod val="50000"/>
                  </a:schemeClr>
                </a:solidFill>
                <a:latin typeface="Roboto Light" panose="02000000000000000000" pitchFamily="2" charset="0"/>
                <a:ea typeface="Roboto Light" panose="02000000000000000000" pitchFamily="2" charset="0"/>
              </a:rPr>
              <a:t>www.</a:t>
            </a:r>
            <a:r>
              <a:rPr lang="en-US" sz="1000" b="0" dirty="0" err="1" smtClean="0">
                <a:solidFill>
                  <a:schemeClr val="bg2">
                    <a:lumMod val="25000"/>
                  </a:schemeClr>
                </a:solidFill>
                <a:latin typeface="Roboto Black" panose="02000000000000000000" pitchFamily="2" charset="0"/>
                <a:ea typeface="Roboto Black" panose="02000000000000000000" pitchFamily="2" charset="0"/>
              </a:rPr>
              <a:t>slideproject</a:t>
            </a:r>
            <a:r>
              <a:rPr lang="en-US" sz="1000" dirty="0" err="1" smtClean="0">
                <a:solidFill>
                  <a:schemeClr val="bg1">
                    <a:lumMod val="50000"/>
                  </a:schemeClr>
                </a:solidFill>
                <a:latin typeface="Roboto Light" panose="02000000000000000000" pitchFamily="2" charset="0"/>
                <a:ea typeface="Roboto Light" panose="02000000000000000000" pitchFamily="2" charset="0"/>
              </a:rPr>
              <a:t>.com</a:t>
            </a:r>
            <a:endParaRPr lang="id-ID" sz="1000" dirty="0">
              <a:solidFill>
                <a:schemeClr val="bg1">
                  <a:lumMod val="50000"/>
                </a:schemeClr>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651014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3"/>
            <a:ext cx="2743200" cy="365125"/>
          </a:xfrm>
          <a:prstGeom prst="rect">
            <a:avLst/>
          </a:prstGeom>
        </p:spPr>
        <p:txBody>
          <a:bodyPr vert="horz" lIns="91440" tIns="45720" rIns="91440" bIns="45720" rtlCol="0" anchor="ctr"/>
          <a:lstStyle>
            <a:lvl1pPr algn="l">
              <a:defRPr sz="1200">
                <a:solidFill>
                  <a:schemeClr val="tx1">
                    <a:tint val="75000"/>
                  </a:schemeClr>
                </a:solidFill>
                <a:latin typeface="Source Sans Pro" panose="020B0503030403020204" pitchFamily="34" charset="0"/>
              </a:defRPr>
            </a:lvl1pPr>
          </a:lstStyle>
          <a:p>
            <a:endParaRPr lang="en-US"/>
          </a:p>
        </p:txBody>
      </p:sp>
      <p:sp>
        <p:nvSpPr>
          <p:cNvPr id="5" name="Footer Placeholder 4"/>
          <p:cNvSpPr>
            <a:spLocks noGrp="1"/>
          </p:cNvSpPr>
          <p:nvPr>
            <p:ph type="ftr" sz="quarter" idx="3"/>
          </p:nvPr>
        </p:nvSpPr>
        <p:spPr>
          <a:xfrm>
            <a:off x="4038600" y="6356353"/>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ource Sans Pro" panose="020B0503030403020204" pitchFamily="34" charset="0"/>
              </a:defRPr>
            </a:lvl1pPr>
          </a:lstStyle>
          <a:p>
            <a:endParaRPr lang="en-US"/>
          </a:p>
        </p:txBody>
      </p:sp>
      <p:sp>
        <p:nvSpPr>
          <p:cNvPr id="6" name="Slide Number Placeholder 5"/>
          <p:cNvSpPr>
            <a:spLocks noGrp="1"/>
          </p:cNvSpPr>
          <p:nvPr>
            <p:ph type="sldNum" sz="quarter" idx="4"/>
          </p:nvPr>
        </p:nvSpPr>
        <p:spPr>
          <a:xfrm>
            <a:off x="8610600" y="6356353"/>
            <a:ext cx="2743200" cy="365125"/>
          </a:xfrm>
          <a:prstGeom prst="rect">
            <a:avLst/>
          </a:prstGeom>
        </p:spPr>
        <p:txBody>
          <a:bodyPr vert="horz" lIns="91440" tIns="45720" rIns="91440" bIns="45720" rtlCol="0" anchor="ctr"/>
          <a:lstStyle>
            <a:lvl1pPr algn="r">
              <a:defRPr sz="1200">
                <a:solidFill>
                  <a:schemeClr val="tx1">
                    <a:tint val="75000"/>
                  </a:schemeClr>
                </a:solidFill>
                <a:latin typeface="Source Sans Pro" panose="020B0503030403020204" pitchFamily="34" charset="0"/>
              </a:defRPr>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85" r:id="rId3"/>
    <p:sldLayoutId id="2147483667" r:id="rId4"/>
    <p:sldLayoutId id="2147483673" r:id="rId5"/>
    <p:sldLayoutId id="2147483675" r:id="rId6"/>
    <p:sldLayoutId id="2147483680" r:id="rId7"/>
  </p:sldLayoutIdLst>
  <p:timing>
    <p:tnLst>
      <p:par>
        <p:cTn id="1" dur="indefinite" restart="never" nodeType="tmRoot"/>
      </p:par>
    </p:tnLst>
  </p:timing>
  <p:hf hdr="0" ftr="0" dt="0"/>
  <p:txStyles>
    <p:titleStyle>
      <a:lvl1pPr algn="l" defTabSz="914354" rtl="0" eaLnBrk="1" latinLnBrk="0" hangingPunct="1">
        <a:lnSpc>
          <a:spcPct val="90000"/>
        </a:lnSpc>
        <a:spcBef>
          <a:spcPct val="0"/>
        </a:spcBef>
        <a:buNone/>
        <a:defRPr lang="en-US" sz="3000" kern="1200">
          <a:solidFill>
            <a:schemeClr val="tx1">
              <a:lumMod val="75000"/>
              <a:lumOff val="25000"/>
            </a:schemeClr>
          </a:solidFill>
          <a:latin typeface="Roboto Medium" panose="02000000000000000000" pitchFamily="2" charset="0"/>
          <a:ea typeface="Roboto Medium" panose="02000000000000000000" pitchFamily="2" charset="0"/>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lang="en-US" sz="24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lang="en-US" sz="20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lang="en-US" sz="18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lang="en-US" sz="16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lang="en-US" sz="1600" kern="1200" dirty="0">
          <a:solidFill>
            <a:schemeClr val="tx1">
              <a:lumMod val="75000"/>
              <a:lumOff val="25000"/>
            </a:schemeClr>
          </a:solidFill>
          <a:effectLst/>
          <a:latin typeface="Roboto Light" panose="02000000000000000000" pitchFamily="2" charset="0"/>
          <a:ea typeface="Roboto Light" panose="02000000000000000000" pitchFamily="2" charset="0"/>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471565" y="6257742"/>
            <a:ext cx="614147" cy="389083"/>
          </a:xfrm>
          <a:noFill/>
        </p:spPr>
        <p:txBody>
          <a:bodyPr/>
          <a:lstStyle/>
          <a:p>
            <a:fld id="{FCEE2C88-6C8F-484D-AF69-578F576B1F44}" type="slidenum">
              <a:rPr lang="en-US" smtClean="0"/>
              <a:pPr/>
              <a:t>1</a:t>
            </a:fld>
            <a:endParaRPr lang="en-US" dirty="0"/>
          </a:p>
        </p:txBody>
      </p:sp>
      <p:sp>
        <p:nvSpPr>
          <p:cNvPr id="6" name="Rectangle 3"/>
          <p:cNvSpPr>
            <a:spLocks noChangeArrowheads="1"/>
          </p:cNvSpPr>
          <p:nvPr/>
        </p:nvSpPr>
        <p:spPr bwMode="auto">
          <a:xfrm>
            <a:off x="7974766" y="581243"/>
            <a:ext cx="4217233" cy="707886"/>
          </a:xfrm>
          <a:prstGeom prst="rect">
            <a:avLst/>
          </a:prstGeom>
          <a:noFill/>
          <a:ln w="9525">
            <a:noFill/>
            <a:miter lim="800000"/>
            <a:headEnd/>
            <a:tailEnd/>
          </a:ln>
        </p:spPr>
        <p:txBody>
          <a:bodyPr wrap="square">
            <a:spAutoFit/>
          </a:bodyPr>
          <a:lstStyle/>
          <a:p>
            <a:pPr algn="ctr"/>
            <a:r>
              <a:rPr lang="fr-FR" sz="2000" dirty="0">
                <a:latin typeface="Times New Roman" pitchFamily="18" charset="0"/>
                <a:cs typeface="Times New Roman" pitchFamily="18" charset="0"/>
              </a:rPr>
              <a:t>Université Mohamed V </a:t>
            </a:r>
          </a:p>
          <a:p>
            <a:pPr algn="ctr"/>
            <a:r>
              <a:rPr lang="fr-FR" sz="2000" dirty="0" smtClean="0">
                <a:latin typeface="Times New Roman" pitchFamily="18" charset="0"/>
                <a:cs typeface="Times New Roman" pitchFamily="18" charset="0"/>
              </a:rPr>
              <a:t>Faculté des sciences, Rabat</a:t>
            </a:r>
            <a:endParaRPr lang="fr-FR" sz="2000" dirty="0">
              <a:latin typeface="Times New Roman" pitchFamily="18" charset="0"/>
              <a:cs typeface="Times New Roman" pitchFamily="18"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185" y="630384"/>
            <a:ext cx="1830462" cy="733182"/>
          </a:xfrm>
          <a:prstGeom prst="rect">
            <a:avLst/>
          </a:prstGeom>
        </p:spPr>
      </p:pic>
      <p:sp>
        <p:nvSpPr>
          <p:cNvPr id="14" name="Text Box 12"/>
          <p:cNvSpPr txBox="1">
            <a:spLocks noChangeArrowheads="1"/>
          </p:cNvSpPr>
          <p:nvPr/>
        </p:nvSpPr>
        <p:spPr bwMode="auto">
          <a:xfrm>
            <a:off x="1034321" y="1985166"/>
            <a:ext cx="9144000" cy="707886"/>
          </a:xfrm>
          <a:prstGeom prst="rect">
            <a:avLst/>
          </a:prstGeom>
          <a:noFill/>
          <a:ln>
            <a:noFill/>
          </a:ln>
          <a:extLst/>
        </p:spPr>
        <p:txBody>
          <a:bodyPr>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lnSpc>
                <a:spcPct val="75000"/>
              </a:lnSpc>
              <a:spcBef>
                <a:spcPct val="50000"/>
              </a:spcBef>
              <a:defRPr/>
            </a:pPr>
            <a:r>
              <a:rPr lang="fr-FR" sz="2000" b="1" dirty="0">
                <a:latin typeface="+mj-lt"/>
              </a:rPr>
              <a:t>Filière</a:t>
            </a:r>
            <a:r>
              <a:rPr lang="fr-FR" sz="2000" dirty="0">
                <a:latin typeface="+mj-lt"/>
              </a:rPr>
              <a:t>: </a:t>
            </a:r>
            <a:r>
              <a:rPr lang="fr-FR" sz="2000" dirty="0" smtClean="0">
                <a:latin typeface="+mj-lt"/>
              </a:rPr>
              <a:t>Informatique</a:t>
            </a:r>
            <a:endParaRPr lang="fr-FR" sz="2000" dirty="0">
              <a:latin typeface="+mj-lt"/>
            </a:endParaRPr>
          </a:p>
          <a:p>
            <a:pPr algn="ctr">
              <a:lnSpc>
                <a:spcPct val="75000"/>
              </a:lnSpc>
              <a:spcBef>
                <a:spcPct val="50000"/>
              </a:spcBef>
              <a:defRPr/>
            </a:pPr>
            <a:r>
              <a:rPr lang="fr-FR" sz="2000" b="1" dirty="0">
                <a:latin typeface="+mj-lt"/>
              </a:rPr>
              <a:t>Option</a:t>
            </a:r>
            <a:r>
              <a:rPr lang="fr-FR" sz="2000" b="1" dirty="0" smtClean="0">
                <a:latin typeface="+mj-lt"/>
              </a:rPr>
              <a:t>:</a:t>
            </a:r>
            <a:r>
              <a:rPr lang="fr-FR" sz="2000" dirty="0">
                <a:latin typeface="+mj-lt"/>
              </a:rPr>
              <a:t> </a:t>
            </a:r>
            <a:r>
              <a:rPr lang="fr-FR" sz="2000" dirty="0" smtClean="0">
                <a:latin typeface="+mj-lt"/>
              </a:rPr>
              <a:t>Sciences Mathématiques et Informatiques</a:t>
            </a:r>
            <a:endParaRPr lang="fr-FR" sz="2000" dirty="0">
              <a:latin typeface="+mj-lt"/>
            </a:endParaRPr>
          </a:p>
        </p:txBody>
      </p:sp>
      <p:sp>
        <p:nvSpPr>
          <p:cNvPr id="15" name="Espace réservé du pied de page 2"/>
          <p:cNvSpPr txBox="1">
            <a:spLocks/>
          </p:cNvSpPr>
          <p:nvPr/>
        </p:nvSpPr>
        <p:spPr>
          <a:xfrm>
            <a:off x="3735673" y="6058660"/>
            <a:ext cx="3741295" cy="365125"/>
          </a:xfrm>
          <a:prstGeom prst="rect">
            <a:avLst/>
          </a:prstGeom>
        </p:spPr>
        <p:txBody>
          <a:bodyPr/>
          <a:lstStyle>
            <a:defPPr>
              <a:defRPr lang="en-US"/>
            </a:defPPr>
            <a:lvl1pPr marL="0" algn="l" defTabSz="914340" rtl="0" eaLnBrk="1" latinLnBrk="0" hangingPunct="1">
              <a:defRPr sz="1800" kern="1200">
                <a:solidFill>
                  <a:schemeClr val="tx1"/>
                </a:solidFill>
                <a:latin typeface="+mn-lt"/>
                <a:ea typeface="+mn-ea"/>
                <a:cs typeface="+mn-cs"/>
              </a:defRPr>
            </a:lvl1pPr>
            <a:lvl2pPr marL="457170" algn="l" defTabSz="914340" rtl="0" eaLnBrk="1" latinLnBrk="0" hangingPunct="1">
              <a:defRPr sz="1800" kern="1200">
                <a:solidFill>
                  <a:schemeClr val="tx1"/>
                </a:solidFill>
                <a:latin typeface="+mn-lt"/>
                <a:ea typeface="+mn-ea"/>
                <a:cs typeface="+mn-cs"/>
              </a:defRPr>
            </a:lvl2pPr>
            <a:lvl3pPr marL="914340" algn="l" defTabSz="914340" rtl="0" eaLnBrk="1" latinLnBrk="0" hangingPunct="1">
              <a:defRPr sz="1800" kern="1200">
                <a:solidFill>
                  <a:schemeClr val="tx1"/>
                </a:solidFill>
                <a:latin typeface="+mn-lt"/>
                <a:ea typeface="+mn-ea"/>
                <a:cs typeface="+mn-cs"/>
              </a:defRPr>
            </a:lvl3pPr>
            <a:lvl4pPr marL="1371511" algn="l" defTabSz="914340" rtl="0" eaLnBrk="1" latinLnBrk="0" hangingPunct="1">
              <a:defRPr sz="1800" kern="1200">
                <a:solidFill>
                  <a:schemeClr val="tx1"/>
                </a:solidFill>
                <a:latin typeface="+mn-lt"/>
                <a:ea typeface="+mn-ea"/>
                <a:cs typeface="+mn-cs"/>
              </a:defRPr>
            </a:lvl4pPr>
            <a:lvl5pPr marL="1828681" algn="l" defTabSz="914340" rtl="0" eaLnBrk="1" latinLnBrk="0" hangingPunct="1">
              <a:defRPr sz="1800" kern="1200">
                <a:solidFill>
                  <a:schemeClr val="tx1"/>
                </a:solidFill>
                <a:latin typeface="+mn-lt"/>
                <a:ea typeface="+mn-ea"/>
                <a:cs typeface="+mn-cs"/>
              </a:defRPr>
            </a:lvl5pPr>
            <a:lvl6pPr marL="2285852" algn="l" defTabSz="914340" rtl="0" eaLnBrk="1" latinLnBrk="0" hangingPunct="1">
              <a:defRPr sz="1800" kern="1200">
                <a:solidFill>
                  <a:schemeClr val="tx1"/>
                </a:solidFill>
                <a:latin typeface="+mn-lt"/>
                <a:ea typeface="+mn-ea"/>
                <a:cs typeface="+mn-cs"/>
              </a:defRPr>
            </a:lvl6pPr>
            <a:lvl7pPr marL="2743021" algn="l" defTabSz="914340" rtl="0" eaLnBrk="1" latinLnBrk="0" hangingPunct="1">
              <a:defRPr sz="1800" kern="1200">
                <a:solidFill>
                  <a:schemeClr val="tx1"/>
                </a:solidFill>
                <a:latin typeface="+mn-lt"/>
                <a:ea typeface="+mn-ea"/>
                <a:cs typeface="+mn-cs"/>
              </a:defRPr>
            </a:lvl7pPr>
            <a:lvl8pPr marL="3200193" algn="l" defTabSz="914340" rtl="0" eaLnBrk="1" latinLnBrk="0" hangingPunct="1">
              <a:defRPr sz="1800" kern="1200">
                <a:solidFill>
                  <a:schemeClr val="tx1"/>
                </a:solidFill>
                <a:latin typeface="+mn-lt"/>
                <a:ea typeface="+mn-ea"/>
                <a:cs typeface="+mn-cs"/>
              </a:defRPr>
            </a:lvl8pPr>
            <a:lvl9pPr marL="3657363" algn="l" defTabSz="914340" rtl="0" eaLnBrk="1" latinLnBrk="0" hangingPunct="1">
              <a:defRPr sz="1800" kern="1200">
                <a:solidFill>
                  <a:schemeClr val="tx1"/>
                </a:solidFill>
                <a:latin typeface="+mn-lt"/>
                <a:ea typeface="+mn-ea"/>
                <a:cs typeface="+mn-cs"/>
              </a:defRPr>
            </a:lvl9pPr>
          </a:lstStyle>
          <a:p>
            <a:pPr>
              <a:defRPr/>
            </a:pPr>
            <a:r>
              <a:rPr lang="fr-FR" sz="2000" dirty="0" smtClean="0"/>
              <a:t>Année universitaire : 2014/2015</a:t>
            </a:r>
            <a:endParaRPr lang="fr-FR" sz="2000" dirty="0"/>
          </a:p>
        </p:txBody>
      </p:sp>
      <p:sp>
        <p:nvSpPr>
          <p:cNvPr id="16" name="Text Box 25"/>
          <p:cNvSpPr txBox="1">
            <a:spLocks noChangeArrowheads="1"/>
          </p:cNvSpPr>
          <p:nvPr/>
        </p:nvSpPr>
        <p:spPr bwMode="auto">
          <a:xfrm>
            <a:off x="259275" y="5234711"/>
            <a:ext cx="3655500" cy="2039020"/>
          </a:xfrm>
          <a:prstGeom prst="rect">
            <a:avLst/>
          </a:prstGeom>
          <a:noFill/>
          <a:ln>
            <a:noFill/>
          </a:ln>
          <a:extLst/>
        </p:spPr>
        <p:txBody>
          <a:bodyPr wrap="square">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nSpc>
                <a:spcPct val="55000"/>
              </a:lnSpc>
              <a:spcBef>
                <a:spcPct val="50000"/>
              </a:spcBef>
              <a:defRPr/>
            </a:pPr>
            <a:r>
              <a:rPr lang="fr-FR" sz="2000" b="1" dirty="0" smtClean="0">
                <a:latin typeface="+mj-lt"/>
              </a:rPr>
              <a:t>Membres du  Jury :</a:t>
            </a:r>
          </a:p>
          <a:p>
            <a:pPr>
              <a:lnSpc>
                <a:spcPct val="55000"/>
              </a:lnSpc>
              <a:spcBef>
                <a:spcPct val="50000"/>
              </a:spcBef>
              <a:defRPr/>
            </a:pPr>
            <a:r>
              <a:rPr lang="fr-FR" dirty="0" smtClean="0">
                <a:latin typeface="Times New Roman" pitchFamily="18" charset="0"/>
                <a:cs typeface="Times New Roman" pitchFamily="18" charset="0"/>
              </a:rPr>
              <a:t>Mr.  </a:t>
            </a:r>
            <a:r>
              <a:rPr lang="fr-FR" smtClean="0">
                <a:latin typeface="Times New Roman" pitchFamily="18" charset="0"/>
                <a:cs typeface="Times New Roman" pitchFamily="18" charset="0"/>
              </a:rPr>
              <a:t>Mohamed </a:t>
            </a:r>
            <a:r>
              <a:rPr lang="fr-FR" dirty="0" err="1" smtClean="0">
                <a:latin typeface="Times New Roman" pitchFamily="18" charset="0"/>
                <a:cs typeface="Times New Roman" pitchFamily="18" charset="0"/>
              </a:rPr>
              <a:t>Reda</a:t>
            </a:r>
            <a:r>
              <a:rPr lang="fr-FR"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OUSSAMA</a:t>
            </a:r>
            <a:endParaRPr lang="fr-FR" dirty="0" smtClean="0">
              <a:latin typeface="Times New Roman" pitchFamily="18" charset="0"/>
              <a:cs typeface="Times New Roman" pitchFamily="18" charset="0"/>
            </a:endParaRPr>
          </a:p>
          <a:p>
            <a:pPr>
              <a:lnSpc>
                <a:spcPct val="55000"/>
              </a:lnSpc>
              <a:spcBef>
                <a:spcPct val="50000"/>
              </a:spcBef>
              <a:defRPr/>
            </a:pPr>
            <a:r>
              <a:rPr lang="fr-FR" dirty="0" smtClean="0">
                <a:latin typeface="Times New Roman" pitchFamily="18" charset="0"/>
                <a:cs typeface="Times New Roman" pitchFamily="18" charset="0"/>
              </a:rPr>
              <a:t>Mr.  Younès  AMRANI</a:t>
            </a:r>
          </a:p>
          <a:p>
            <a:pPr>
              <a:lnSpc>
                <a:spcPct val="55000"/>
              </a:lnSpc>
              <a:spcBef>
                <a:spcPct val="50000"/>
              </a:spcBef>
              <a:defRPr/>
            </a:pPr>
            <a:r>
              <a:rPr lang="fr-FR" dirty="0" smtClean="0">
                <a:latin typeface="Times New Roman" pitchFamily="18" charset="0"/>
                <a:cs typeface="Times New Roman" pitchFamily="18" charset="0"/>
              </a:rPr>
              <a:t>Mr.  </a:t>
            </a:r>
            <a:r>
              <a:rPr lang="fr-FR" dirty="0" smtClean="0"/>
              <a:t>El </a:t>
            </a:r>
            <a:r>
              <a:rPr lang="fr-FR" dirty="0"/>
              <a:t>Mamoun SOUIDI</a:t>
            </a:r>
            <a:endParaRPr lang="fr-FR" dirty="0" smtClean="0">
              <a:latin typeface="Times New Roman" pitchFamily="18" charset="0"/>
              <a:cs typeface="Times New Roman" pitchFamily="18" charset="0"/>
            </a:endParaRPr>
          </a:p>
          <a:p>
            <a:pPr>
              <a:lnSpc>
                <a:spcPct val="55000"/>
              </a:lnSpc>
              <a:spcBef>
                <a:spcPct val="50000"/>
              </a:spcBef>
              <a:defRPr/>
            </a:pPr>
            <a:r>
              <a:rPr lang="fr-FR" dirty="0" smtClean="0">
                <a:latin typeface="Times New Roman" pitchFamily="18" charset="0"/>
                <a:cs typeface="Times New Roman" pitchFamily="18" charset="0"/>
              </a:rPr>
              <a:t>	</a:t>
            </a:r>
            <a:endParaRPr lang="fr-FR" dirty="0">
              <a:latin typeface="Times New Roman" pitchFamily="18" charset="0"/>
              <a:cs typeface="Times New Roman" pitchFamily="18" charset="0"/>
            </a:endParaRPr>
          </a:p>
          <a:p>
            <a:pPr algn="ctr">
              <a:lnSpc>
                <a:spcPct val="55000"/>
              </a:lnSpc>
              <a:spcBef>
                <a:spcPct val="50000"/>
              </a:spcBef>
              <a:defRPr/>
            </a:pPr>
            <a:endParaRPr lang="fr-FR" dirty="0">
              <a:latin typeface="Times New Roman" pitchFamily="18" charset="0"/>
              <a:cs typeface="Times New Roman" pitchFamily="18" charset="0"/>
            </a:endParaRPr>
          </a:p>
          <a:p>
            <a:pPr>
              <a:lnSpc>
                <a:spcPct val="55000"/>
              </a:lnSpc>
              <a:spcBef>
                <a:spcPct val="50000"/>
              </a:spcBef>
              <a:defRPr/>
            </a:pPr>
            <a:endParaRPr lang="fr-FR" sz="2000" dirty="0">
              <a:latin typeface="+mj-lt"/>
            </a:endParaRPr>
          </a:p>
        </p:txBody>
      </p:sp>
      <p:sp>
        <p:nvSpPr>
          <p:cNvPr id="17" name="Text Box 25"/>
          <p:cNvSpPr txBox="1">
            <a:spLocks noChangeArrowheads="1"/>
          </p:cNvSpPr>
          <p:nvPr/>
        </p:nvSpPr>
        <p:spPr bwMode="auto">
          <a:xfrm>
            <a:off x="8547475" y="5234711"/>
            <a:ext cx="3071813" cy="965521"/>
          </a:xfrm>
          <a:prstGeom prst="rect">
            <a:avLst/>
          </a:prstGeom>
          <a:noFill/>
          <a:ln>
            <a:noFill/>
          </a:ln>
          <a:extLst/>
        </p:spPr>
        <p:txBody>
          <a:bodyPr>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spcBef>
                <a:spcPct val="50000"/>
              </a:spcBef>
              <a:defRPr/>
            </a:pPr>
            <a:r>
              <a:rPr lang="fr-FR" b="1" dirty="0" smtClean="0">
                <a:latin typeface="+mj-lt"/>
              </a:rPr>
              <a:t>                Etudiant :</a:t>
            </a:r>
          </a:p>
          <a:p>
            <a:pPr>
              <a:lnSpc>
                <a:spcPct val="55000"/>
              </a:lnSpc>
              <a:spcBef>
                <a:spcPct val="50000"/>
              </a:spcBef>
              <a:defRPr/>
            </a:pPr>
            <a:r>
              <a:rPr lang="fr-FR" dirty="0" smtClean="0">
                <a:latin typeface="+mj-lt"/>
              </a:rPr>
              <a:t>Achalhi Mohammed Amine</a:t>
            </a:r>
          </a:p>
          <a:p>
            <a:pPr>
              <a:lnSpc>
                <a:spcPct val="55000"/>
              </a:lnSpc>
              <a:spcBef>
                <a:spcPct val="50000"/>
              </a:spcBef>
              <a:defRPr/>
            </a:pPr>
            <a:r>
              <a:rPr lang="fr-FR" dirty="0" smtClean="0">
                <a:latin typeface="+mj-lt"/>
              </a:rPr>
              <a:t>Chaoua Ilyas</a:t>
            </a:r>
          </a:p>
        </p:txBody>
      </p:sp>
      <p:sp>
        <p:nvSpPr>
          <p:cNvPr id="18" name="Text Box 9"/>
          <p:cNvSpPr txBox="1">
            <a:spLocks noChangeArrowheads="1"/>
          </p:cNvSpPr>
          <p:nvPr/>
        </p:nvSpPr>
        <p:spPr bwMode="auto">
          <a:xfrm>
            <a:off x="2042602" y="3033472"/>
            <a:ext cx="7442960" cy="1508105"/>
          </a:xfrm>
          <a:prstGeom prst="rect">
            <a:avLst/>
          </a:prstGeom>
          <a:noFill/>
          <a:ln w="9525">
            <a:solidFill>
              <a:schemeClr val="bg1"/>
            </a:solidFill>
          </a:ln>
          <a:effectLst>
            <a:outerShdw blurRad="40000" dist="20000" dir="5400000" rotWithShape="0">
              <a:srgbClr val="000000">
                <a:alpha val="38000"/>
              </a:srgbClr>
            </a:outerShdw>
          </a:effectLst>
          <a:extLst/>
        </p:spPr>
        <p:style>
          <a:lnRef idx="1">
            <a:schemeClr val="accent5"/>
          </a:lnRef>
          <a:fillRef idx="2">
            <a:schemeClr val="accent5"/>
          </a:fillRef>
          <a:effectRef idx="1">
            <a:schemeClr val="accent5"/>
          </a:effectRef>
          <a:fontRef idx="minor">
            <a:schemeClr val="dk1"/>
          </a:fontRef>
        </p:style>
        <p:txBody>
          <a:bodyPr wrap="square">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defRPr/>
            </a:pPr>
            <a:r>
              <a:rPr lang="fr-FR" sz="2800" dirty="0" smtClean="0">
                <a:latin typeface="Minion Pro" pitchFamily="18" charset="0"/>
              </a:rPr>
              <a:t>Conception et réalisation d’un</a:t>
            </a:r>
          </a:p>
          <a:p>
            <a:pPr algn="ctr">
              <a:defRPr/>
            </a:pPr>
            <a:r>
              <a:rPr lang="fr-FR" sz="3600" dirty="0" smtClean="0">
                <a:latin typeface="Minion Pro" pitchFamily="18" charset="0"/>
              </a:rPr>
              <a:t>Système d’information des étudiants </a:t>
            </a:r>
          </a:p>
          <a:p>
            <a:pPr algn="ctr">
              <a:defRPr/>
            </a:pPr>
            <a:r>
              <a:rPr lang="fr-FR" sz="2800" dirty="0" smtClean="0">
                <a:latin typeface="Minion Pro" pitchFamily="18" charset="0"/>
              </a:rPr>
              <a:t>du département informatique</a:t>
            </a:r>
            <a:endParaRPr lang="fr-FR" sz="2800" dirty="0">
              <a:latin typeface="Minion Pro" pitchFamily="18" charset="0"/>
            </a:endParaRPr>
          </a:p>
        </p:txBody>
      </p:sp>
    </p:spTree>
    <p:extLst>
      <p:ext uri="{BB962C8B-B14F-4D97-AF65-F5344CB8AC3E}">
        <p14:creationId xmlns:p14="http://schemas.microsoft.com/office/powerpoint/2010/main" val="883602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E2C88-6C8F-484D-AF69-578F576B1F44}" type="slidenum">
              <a:rPr lang="en-US" smtClean="0"/>
              <a:pPr/>
              <a:t>10</a:t>
            </a:fld>
            <a:endParaRPr lang="en-US" dirty="0"/>
          </a:p>
        </p:txBody>
      </p:sp>
      <p:sp>
        <p:nvSpPr>
          <p:cNvPr id="35" name="Rectangle 34"/>
          <p:cNvSpPr/>
          <p:nvPr/>
        </p:nvSpPr>
        <p:spPr>
          <a:xfrm>
            <a:off x="6758173" y="830629"/>
            <a:ext cx="4713393" cy="1015663"/>
          </a:xfrm>
          <a:prstGeom prst="rect">
            <a:avLst/>
          </a:prstGeom>
        </p:spPr>
        <p:txBody>
          <a:bodyPr wrap="square">
            <a:spAutoFit/>
          </a:bodyPr>
          <a:lstStyle/>
          <a:p>
            <a:pPr algn="ctr"/>
            <a:r>
              <a:rPr lang="fr-FR" sz="2000" dirty="0" smtClean="0">
                <a:solidFill>
                  <a:schemeClr val="tx2"/>
                </a:solidFill>
                <a:latin typeface="+mj-lt"/>
              </a:rPr>
              <a:t>Diagramme de séquence  du </a:t>
            </a:r>
          </a:p>
          <a:p>
            <a:pPr algn="ctr"/>
            <a:r>
              <a:rPr lang="fr-FR" sz="2000" dirty="0" smtClean="0">
                <a:solidFill>
                  <a:schemeClr val="tx2"/>
                </a:solidFill>
                <a:latin typeface="+mj-lt"/>
              </a:rPr>
              <a:t>Cas : “S'inscrire en PFE” </a:t>
            </a:r>
          </a:p>
          <a:p>
            <a:pPr algn="ctr"/>
            <a:endParaRPr lang="fr-FR" sz="2000" dirty="0">
              <a:solidFill>
                <a:schemeClr val="tx2"/>
              </a:solidFill>
              <a:latin typeface="+mj-lt"/>
            </a:endParaRPr>
          </a:p>
        </p:txBody>
      </p:sp>
      <p:sp>
        <p:nvSpPr>
          <p:cNvPr id="37" name="Text Placeholder 33"/>
          <p:cNvSpPr txBox="1">
            <a:spLocks/>
          </p:cNvSpPr>
          <p:nvPr/>
        </p:nvSpPr>
        <p:spPr>
          <a:xfrm>
            <a:off x="7884099" y="2709519"/>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fr-FR" sz="1400" dirty="0" smtClean="0">
                <a:solidFill>
                  <a:schemeClr val="accent6"/>
                </a:solidFill>
                <a:latin typeface="+mj-lt"/>
              </a:rPr>
              <a:t>Acteur : User</a:t>
            </a:r>
            <a:endParaRPr lang="fr-FR" sz="1400" dirty="0">
              <a:solidFill>
                <a:schemeClr val="accent6"/>
              </a:solidFill>
              <a:latin typeface="+mj-lt"/>
            </a:endParaRPr>
          </a:p>
        </p:txBody>
      </p:sp>
      <p:sp>
        <p:nvSpPr>
          <p:cNvPr id="39" name="Text Placeholder 33"/>
          <p:cNvSpPr txBox="1">
            <a:spLocks/>
          </p:cNvSpPr>
          <p:nvPr/>
        </p:nvSpPr>
        <p:spPr>
          <a:xfrm>
            <a:off x="7884100" y="3874508"/>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fr-FR" sz="1400" dirty="0" smtClean="0">
                <a:solidFill>
                  <a:schemeClr val="accent6"/>
                </a:solidFill>
                <a:latin typeface="+mj-lt"/>
              </a:rPr>
              <a:t>Objet : Système</a:t>
            </a:r>
            <a:endParaRPr lang="fr-FR" sz="1400" dirty="0">
              <a:solidFill>
                <a:schemeClr val="accent6"/>
              </a:solidFill>
              <a:latin typeface="+mj-lt"/>
            </a:endParaRPr>
          </a:p>
        </p:txBody>
      </p:sp>
      <p:sp>
        <p:nvSpPr>
          <p:cNvPr id="40" name="Oval 39"/>
          <p:cNvSpPr>
            <a:spLocks noChangeAspect="1"/>
          </p:cNvSpPr>
          <p:nvPr/>
        </p:nvSpPr>
        <p:spPr>
          <a:xfrm>
            <a:off x="6914481" y="2539287"/>
            <a:ext cx="551992" cy="55199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latin typeface="FontAwesome" pitchFamily="2" charset="0"/>
              </a:rPr>
              <a:t>1</a:t>
            </a:r>
          </a:p>
        </p:txBody>
      </p:sp>
      <p:sp>
        <p:nvSpPr>
          <p:cNvPr id="41" name="Oval 40"/>
          <p:cNvSpPr>
            <a:spLocks noChangeAspect="1"/>
          </p:cNvSpPr>
          <p:nvPr/>
        </p:nvSpPr>
        <p:spPr>
          <a:xfrm>
            <a:off x="6914481" y="3724251"/>
            <a:ext cx="551992" cy="55199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bg1"/>
                </a:solidFill>
                <a:latin typeface="FontAwesome" pitchFamily="2" charset="0"/>
              </a:rPr>
              <a:t>2</a:t>
            </a:r>
          </a:p>
        </p:txBody>
      </p:sp>
      <p:sp>
        <p:nvSpPr>
          <p:cNvPr id="43" name="Text Placeholder 33"/>
          <p:cNvSpPr txBox="1">
            <a:spLocks/>
          </p:cNvSpPr>
          <p:nvPr/>
        </p:nvSpPr>
        <p:spPr>
          <a:xfrm>
            <a:off x="7953108" y="5112507"/>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fr-FR" sz="1400" dirty="0" smtClean="0">
                <a:solidFill>
                  <a:schemeClr val="accent6"/>
                </a:solidFill>
                <a:latin typeface="+mj-lt"/>
              </a:rPr>
              <a:t>Objet : </a:t>
            </a:r>
            <a:r>
              <a:rPr lang="fr-FR" sz="1400" dirty="0" err="1" smtClean="0">
                <a:solidFill>
                  <a:schemeClr val="accent6"/>
                </a:solidFill>
                <a:latin typeface="+mj-lt"/>
              </a:rPr>
              <a:t>Pfe</a:t>
            </a:r>
            <a:endParaRPr lang="fr-FR" sz="1400" dirty="0">
              <a:solidFill>
                <a:schemeClr val="accent6"/>
              </a:solidFill>
              <a:latin typeface="+mj-lt"/>
            </a:endParaRPr>
          </a:p>
        </p:txBody>
      </p:sp>
      <p:sp>
        <p:nvSpPr>
          <p:cNvPr id="44" name="Oval 43"/>
          <p:cNvSpPr>
            <a:spLocks noChangeAspect="1"/>
          </p:cNvSpPr>
          <p:nvPr/>
        </p:nvSpPr>
        <p:spPr>
          <a:xfrm>
            <a:off x="6914481" y="4933783"/>
            <a:ext cx="551992" cy="55199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AU" dirty="0">
                <a:solidFill>
                  <a:srgbClr val="FFFFFF"/>
                </a:solidFill>
                <a:latin typeface="FontAwesome" pitchFamily="2" charset="0"/>
              </a:rPr>
              <a:t>3</a:t>
            </a:r>
            <a:endParaRPr lang="en-US" dirty="0">
              <a:solidFill>
                <a:srgbClr val="FFFFFF"/>
              </a:solidFill>
            </a:endParaRPr>
          </a:p>
        </p:txBody>
      </p:sp>
      <p:pic>
        <p:nvPicPr>
          <p:cNvPr id="3" name="Picture Placeholder 2"/>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0"/>
            <a:ext cx="6290234" cy="6858000"/>
          </a:xfrm>
        </p:spPr>
      </p:pic>
    </p:spTree>
    <p:extLst>
      <p:ext uri="{BB962C8B-B14F-4D97-AF65-F5344CB8AC3E}">
        <p14:creationId xmlns:p14="http://schemas.microsoft.com/office/powerpoint/2010/main" val="29433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39" grpId="0"/>
      <p:bldP spid="40" grpId="0" animBg="1"/>
      <p:bldP spid="41" grpId="0" animBg="1"/>
      <p:bldP spid="43" grpId="0"/>
      <p:bldP spid="44"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E2C88-6C8F-484D-AF69-578F576B1F44}" type="slidenum">
              <a:rPr lang="en-US" smtClean="0"/>
              <a:pPr/>
              <a:t>11</a:t>
            </a:fld>
            <a:endParaRPr lang="en-US" dirty="0"/>
          </a:p>
        </p:txBody>
      </p:sp>
      <p:sp>
        <p:nvSpPr>
          <p:cNvPr id="35" name="Rectangle 34"/>
          <p:cNvSpPr/>
          <p:nvPr/>
        </p:nvSpPr>
        <p:spPr>
          <a:xfrm>
            <a:off x="6758173" y="830629"/>
            <a:ext cx="4713393" cy="1015663"/>
          </a:xfrm>
          <a:prstGeom prst="rect">
            <a:avLst/>
          </a:prstGeom>
        </p:spPr>
        <p:txBody>
          <a:bodyPr wrap="square">
            <a:spAutoFit/>
          </a:bodyPr>
          <a:lstStyle/>
          <a:p>
            <a:pPr algn="ctr"/>
            <a:r>
              <a:rPr lang="fr-FR" sz="2000" dirty="0" smtClean="0">
                <a:solidFill>
                  <a:schemeClr val="tx2"/>
                </a:solidFill>
                <a:latin typeface="+mj-lt"/>
              </a:rPr>
              <a:t>Diagramme de séquence  du </a:t>
            </a:r>
          </a:p>
          <a:p>
            <a:pPr algn="ctr"/>
            <a:r>
              <a:rPr lang="fr-FR" sz="2000" dirty="0" smtClean="0">
                <a:solidFill>
                  <a:schemeClr val="tx2"/>
                </a:solidFill>
                <a:latin typeface="+mj-lt"/>
              </a:rPr>
              <a:t>Cas : « Demander un service » </a:t>
            </a:r>
          </a:p>
          <a:p>
            <a:pPr algn="ctr"/>
            <a:endParaRPr lang="fr-FR" sz="2000" dirty="0">
              <a:solidFill>
                <a:schemeClr val="tx2"/>
              </a:solidFill>
              <a:latin typeface="+mj-lt"/>
            </a:endParaRPr>
          </a:p>
        </p:txBody>
      </p:sp>
      <p:sp>
        <p:nvSpPr>
          <p:cNvPr id="37" name="Text Placeholder 33"/>
          <p:cNvSpPr txBox="1">
            <a:spLocks/>
          </p:cNvSpPr>
          <p:nvPr/>
        </p:nvSpPr>
        <p:spPr>
          <a:xfrm>
            <a:off x="7884099" y="2709519"/>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fr-FR" sz="1400" dirty="0" smtClean="0">
                <a:solidFill>
                  <a:schemeClr val="accent6"/>
                </a:solidFill>
                <a:latin typeface="+mj-lt"/>
              </a:rPr>
              <a:t>Acteur : User</a:t>
            </a:r>
            <a:endParaRPr lang="fr-FR" sz="1400" dirty="0">
              <a:solidFill>
                <a:schemeClr val="accent6"/>
              </a:solidFill>
              <a:latin typeface="+mj-lt"/>
            </a:endParaRPr>
          </a:p>
        </p:txBody>
      </p:sp>
      <p:sp>
        <p:nvSpPr>
          <p:cNvPr id="39" name="Text Placeholder 33"/>
          <p:cNvSpPr txBox="1">
            <a:spLocks/>
          </p:cNvSpPr>
          <p:nvPr/>
        </p:nvSpPr>
        <p:spPr>
          <a:xfrm>
            <a:off x="7884100" y="3874508"/>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fr-FR" sz="1400" dirty="0" smtClean="0">
                <a:solidFill>
                  <a:schemeClr val="accent6"/>
                </a:solidFill>
                <a:latin typeface="+mj-lt"/>
              </a:rPr>
              <a:t>Objet : Système</a:t>
            </a:r>
            <a:endParaRPr lang="fr-FR" sz="1400" dirty="0">
              <a:solidFill>
                <a:schemeClr val="accent6"/>
              </a:solidFill>
              <a:latin typeface="+mj-lt"/>
            </a:endParaRPr>
          </a:p>
        </p:txBody>
      </p:sp>
      <p:sp>
        <p:nvSpPr>
          <p:cNvPr id="40" name="Oval 39"/>
          <p:cNvSpPr>
            <a:spLocks noChangeAspect="1"/>
          </p:cNvSpPr>
          <p:nvPr/>
        </p:nvSpPr>
        <p:spPr>
          <a:xfrm>
            <a:off x="6914481" y="2539287"/>
            <a:ext cx="551992" cy="55199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latin typeface="FontAwesome" pitchFamily="2" charset="0"/>
              </a:rPr>
              <a:t>1</a:t>
            </a:r>
          </a:p>
        </p:txBody>
      </p:sp>
      <p:sp>
        <p:nvSpPr>
          <p:cNvPr id="41" name="Oval 40"/>
          <p:cNvSpPr>
            <a:spLocks noChangeAspect="1"/>
          </p:cNvSpPr>
          <p:nvPr/>
        </p:nvSpPr>
        <p:spPr>
          <a:xfrm>
            <a:off x="6914481" y="3724251"/>
            <a:ext cx="551992" cy="55199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bg1"/>
                </a:solidFill>
                <a:latin typeface="FontAwesome" pitchFamily="2" charset="0"/>
              </a:rPr>
              <a:t>2</a:t>
            </a:r>
          </a:p>
        </p:txBody>
      </p:sp>
      <p:sp>
        <p:nvSpPr>
          <p:cNvPr id="43" name="Text Placeholder 33"/>
          <p:cNvSpPr txBox="1">
            <a:spLocks/>
          </p:cNvSpPr>
          <p:nvPr/>
        </p:nvSpPr>
        <p:spPr>
          <a:xfrm>
            <a:off x="7953108" y="5112507"/>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fr-FR" sz="1400" dirty="0" smtClean="0">
                <a:solidFill>
                  <a:schemeClr val="accent6"/>
                </a:solidFill>
                <a:latin typeface="+mj-lt"/>
              </a:rPr>
              <a:t>Objet : services</a:t>
            </a:r>
            <a:endParaRPr lang="fr-FR" sz="1400" dirty="0">
              <a:solidFill>
                <a:schemeClr val="accent6"/>
              </a:solidFill>
              <a:latin typeface="+mj-lt"/>
            </a:endParaRPr>
          </a:p>
        </p:txBody>
      </p:sp>
      <p:sp>
        <p:nvSpPr>
          <p:cNvPr id="44" name="Oval 43"/>
          <p:cNvSpPr>
            <a:spLocks noChangeAspect="1"/>
          </p:cNvSpPr>
          <p:nvPr/>
        </p:nvSpPr>
        <p:spPr>
          <a:xfrm>
            <a:off x="6914481" y="4933783"/>
            <a:ext cx="551992" cy="55199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AU" dirty="0">
                <a:solidFill>
                  <a:srgbClr val="FFFFFF"/>
                </a:solidFill>
                <a:latin typeface="FontAwesome" pitchFamily="2" charset="0"/>
              </a:rPr>
              <a:t>3</a:t>
            </a:r>
            <a:endParaRPr lang="en-US" dirty="0">
              <a:solidFill>
                <a:srgbClr val="FFFFFF"/>
              </a:solidFill>
            </a:endParaRPr>
          </a:p>
        </p:txBody>
      </p:sp>
      <p:pic>
        <p:nvPicPr>
          <p:cNvPr id="3" name="Picture Placeholder 2"/>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0"/>
            <a:ext cx="6290234" cy="6858000"/>
          </a:xfrm>
        </p:spPr>
      </p:pic>
    </p:spTree>
    <p:extLst>
      <p:ext uri="{BB962C8B-B14F-4D97-AF65-F5344CB8AC3E}">
        <p14:creationId xmlns:p14="http://schemas.microsoft.com/office/powerpoint/2010/main" val="2954270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39" grpId="0"/>
      <p:bldP spid="40" grpId="0" animBg="1"/>
      <p:bldP spid="41" grpId="0" animBg="1"/>
      <p:bldP spid="43" grpId="0"/>
      <p:bldP spid="44"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fr-FR" noProof="0" dirty="0" smtClean="0"/>
              <a:t>Choix de la technologie</a:t>
            </a:r>
            <a:endParaRPr lang="fr-FR" noProof="0" dirty="0"/>
          </a:p>
        </p:txBody>
      </p:sp>
      <p:sp>
        <p:nvSpPr>
          <p:cNvPr id="4" name="Slide Number Placeholder 3"/>
          <p:cNvSpPr>
            <a:spLocks noGrp="1"/>
          </p:cNvSpPr>
          <p:nvPr>
            <p:ph type="sldNum" sz="quarter" idx="12"/>
          </p:nvPr>
        </p:nvSpPr>
        <p:spPr/>
        <p:txBody>
          <a:bodyPr/>
          <a:lstStyle/>
          <a:p>
            <a:fld id="{FCEE2C88-6C8F-484D-AF69-578F576B1F44}" type="slidenum">
              <a:rPr lang="en-US" smtClean="0"/>
              <a:pPr/>
              <a:t>12</a:t>
            </a:fld>
            <a:endParaRPr lang="en-US" dirty="0"/>
          </a:p>
        </p:txBody>
      </p:sp>
      <p:sp>
        <p:nvSpPr>
          <p:cNvPr id="9" name="Text Placeholder 8"/>
          <p:cNvSpPr>
            <a:spLocks noGrp="1"/>
          </p:cNvSpPr>
          <p:nvPr>
            <p:ph type="body" sz="quarter" idx="15"/>
          </p:nvPr>
        </p:nvSpPr>
        <p:spPr/>
        <p:txBody>
          <a:bodyPr/>
          <a:lstStyle/>
          <a:p>
            <a:r>
              <a:rPr lang="fr-FR" noProof="0" dirty="0" smtClean="0"/>
              <a:t>Système d’information des étudiants</a:t>
            </a:r>
            <a:endParaRPr lang="fr-FR" noProof="0" dirty="0"/>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12</a:t>
            </a:fld>
            <a:endParaRPr lang="en-US" dirty="0"/>
          </a:p>
        </p:txBody>
      </p:sp>
      <p:sp>
        <p:nvSpPr>
          <p:cNvPr id="35" name="Text Placeholder 33"/>
          <p:cNvSpPr txBox="1">
            <a:spLocks/>
          </p:cNvSpPr>
          <p:nvPr/>
        </p:nvSpPr>
        <p:spPr>
          <a:xfrm>
            <a:off x="2530520" y="2255175"/>
            <a:ext cx="1650338"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fr-FR" sz="1600" dirty="0" smtClean="0">
                <a:solidFill>
                  <a:schemeClr val="tx2"/>
                </a:solidFill>
                <a:latin typeface="+mj-lt"/>
              </a:rPr>
              <a:t>Sécurité </a:t>
            </a:r>
            <a:endParaRPr lang="fr-FR" sz="1600" dirty="0">
              <a:solidFill>
                <a:schemeClr val="tx2"/>
              </a:solidFill>
              <a:latin typeface="+mj-lt"/>
            </a:endParaRPr>
          </a:p>
        </p:txBody>
      </p:sp>
      <p:sp>
        <p:nvSpPr>
          <p:cNvPr id="36" name="Oval 35"/>
          <p:cNvSpPr>
            <a:spLocks noChangeAspect="1"/>
          </p:cNvSpPr>
          <p:nvPr/>
        </p:nvSpPr>
        <p:spPr>
          <a:xfrm>
            <a:off x="3079693" y="1574553"/>
            <a:ext cx="551992" cy="55199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bg1"/>
                </a:solidFill>
                <a:latin typeface="FontAwesome" pitchFamily="2" charset="0"/>
              </a:rPr>
              <a:t>1</a:t>
            </a:r>
            <a:endParaRPr lang="en-US" dirty="0">
              <a:solidFill>
                <a:schemeClr val="bg1"/>
              </a:solidFill>
              <a:latin typeface="FontAwesome" pitchFamily="2" charset="0"/>
            </a:endParaRPr>
          </a:p>
        </p:txBody>
      </p:sp>
      <p:sp>
        <p:nvSpPr>
          <p:cNvPr id="39" name="Text Placeholder 33"/>
          <p:cNvSpPr txBox="1">
            <a:spLocks/>
          </p:cNvSpPr>
          <p:nvPr/>
        </p:nvSpPr>
        <p:spPr>
          <a:xfrm>
            <a:off x="503446" y="3799972"/>
            <a:ext cx="2343630" cy="51957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fr-FR" sz="1600" dirty="0" smtClean="0">
                <a:solidFill>
                  <a:schemeClr val="tx2"/>
                </a:solidFill>
                <a:latin typeface="+mj-lt"/>
              </a:rPr>
              <a:t>Simple interaction avec les bases de données</a:t>
            </a:r>
            <a:endParaRPr lang="fr-FR" sz="1600" dirty="0">
              <a:solidFill>
                <a:schemeClr val="tx2"/>
              </a:solidFill>
              <a:latin typeface="+mj-lt"/>
            </a:endParaRPr>
          </a:p>
        </p:txBody>
      </p:sp>
      <p:sp>
        <p:nvSpPr>
          <p:cNvPr id="40" name="Oval 39"/>
          <p:cNvSpPr>
            <a:spLocks noChangeAspect="1"/>
          </p:cNvSpPr>
          <p:nvPr/>
        </p:nvSpPr>
        <p:spPr>
          <a:xfrm>
            <a:off x="1812274" y="3119350"/>
            <a:ext cx="551992" cy="5519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rgbClr val="FFFFFF"/>
                </a:solidFill>
                <a:latin typeface="FontAwesome" pitchFamily="2" charset="0"/>
              </a:rPr>
              <a:t>2</a:t>
            </a:r>
          </a:p>
        </p:txBody>
      </p:sp>
      <p:sp>
        <p:nvSpPr>
          <p:cNvPr id="44" name="Text Placeholder 33"/>
          <p:cNvSpPr txBox="1">
            <a:spLocks/>
          </p:cNvSpPr>
          <p:nvPr/>
        </p:nvSpPr>
        <p:spPr>
          <a:xfrm>
            <a:off x="2530520" y="5203555"/>
            <a:ext cx="1650338"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fr-FR" sz="1600" dirty="0" smtClean="0">
                <a:solidFill>
                  <a:schemeClr val="tx2"/>
                </a:solidFill>
                <a:latin typeface="+mj-lt"/>
              </a:rPr>
              <a:t> Communauté </a:t>
            </a:r>
            <a:endParaRPr lang="fr-FR" sz="1600" dirty="0">
              <a:solidFill>
                <a:schemeClr val="tx2"/>
              </a:solidFill>
              <a:latin typeface="+mj-lt"/>
            </a:endParaRPr>
          </a:p>
        </p:txBody>
      </p:sp>
      <p:sp>
        <p:nvSpPr>
          <p:cNvPr id="46" name="Oval 45"/>
          <p:cNvSpPr>
            <a:spLocks noChangeAspect="1"/>
          </p:cNvSpPr>
          <p:nvPr/>
        </p:nvSpPr>
        <p:spPr>
          <a:xfrm>
            <a:off x="3079693" y="4522933"/>
            <a:ext cx="551992" cy="5519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rgbClr val="FFFFFF"/>
                </a:solidFill>
                <a:latin typeface="FontAwesome" pitchFamily="2" charset="0"/>
              </a:rPr>
              <a:t>3</a:t>
            </a:r>
            <a:endParaRPr lang="en-US" dirty="0">
              <a:solidFill>
                <a:srgbClr val="FFFFFF"/>
              </a:solidFill>
              <a:latin typeface="FontAwesome" pitchFamily="2" charset="0"/>
            </a:endParaRPr>
          </a:p>
        </p:txBody>
      </p:sp>
      <p:cxnSp>
        <p:nvCxnSpPr>
          <p:cNvPr id="48" name="Elbow Connector 47"/>
          <p:cNvCxnSpPr/>
          <p:nvPr/>
        </p:nvCxnSpPr>
        <p:spPr>
          <a:xfrm rot="10800000" flipV="1">
            <a:off x="3776970" y="3401725"/>
            <a:ext cx="1792554" cy="1396104"/>
          </a:xfrm>
          <a:prstGeom prst="bentConnector3">
            <a:avLst>
              <a:gd name="adj1" fmla="val 50000"/>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10800000">
            <a:off x="2509999" y="3401725"/>
            <a:ext cx="3240000" cy="479966"/>
          </a:xfrm>
          <a:prstGeom prst="bentConnector3">
            <a:avLst>
              <a:gd name="adj1" fmla="val 50000"/>
            </a:avLst>
          </a:prstGeom>
          <a:ln w="635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3" name="Text Placeholder 33"/>
          <p:cNvSpPr txBox="1">
            <a:spLocks/>
          </p:cNvSpPr>
          <p:nvPr/>
        </p:nvSpPr>
        <p:spPr>
          <a:xfrm flipH="1">
            <a:off x="8001304" y="2245938"/>
            <a:ext cx="1650338"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fr-FR" sz="1600" dirty="0" smtClean="0">
                <a:solidFill>
                  <a:schemeClr val="tx2"/>
                </a:solidFill>
                <a:latin typeface="+mj-lt"/>
              </a:rPr>
              <a:t>Open source</a:t>
            </a:r>
            <a:endParaRPr lang="fr-FR" sz="1600" dirty="0">
              <a:solidFill>
                <a:schemeClr val="tx2"/>
              </a:solidFill>
              <a:latin typeface="+mj-lt"/>
            </a:endParaRPr>
          </a:p>
        </p:txBody>
      </p:sp>
      <p:sp>
        <p:nvSpPr>
          <p:cNvPr id="54" name="Oval 53"/>
          <p:cNvSpPr>
            <a:spLocks noChangeAspect="1"/>
          </p:cNvSpPr>
          <p:nvPr/>
        </p:nvSpPr>
        <p:spPr>
          <a:xfrm flipH="1">
            <a:off x="8550477" y="1565316"/>
            <a:ext cx="551992" cy="55199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latin typeface="FontAwesome" pitchFamily="2" charset="0"/>
              </a:rPr>
              <a:t>4</a:t>
            </a:r>
          </a:p>
        </p:txBody>
      </p:sp>
      <p:sp>
        <p:nvSpPr>
          <p:cNvPr id="56" name="Text Placeholder 33"/>
          <p:cNvSpPr txBox="1">
            <a:spLocks/>
          </p:cNvSpPr>
          <p:nvPr/>
        </p:nvSpPr>
        <p:spPr>
          <a:xfrm flipH="1">
            <a:off x="9459366" y="3644490"/>
            <a:ext cx="1650338" cy="67505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fr-FR" sz="1600" dirty="0" smtClean="0">
                <a:latin typeface="+mn-lt"/>
              </a:rPr>
              <a:t>Modèle , Vue , Contrôleur </a:t>
            </a:r>
            <a:endParaRPr lang="fr-FR" sz="1200" dirty="0">
              <a:solidFill>
                <a:schemeClr val="tx2"/>
              </a:solidFill>
              <a:latin typeface="+mn-lt"/>
            </a:endParaRPr>
          </a:p>
        </p:txBody>
      </p:sp>
      <p:sp>
        <p:nvSpPr>
          <p:cNvPr id="57" name="Oval 56"/>
          <p:cNvSpPr>
            <a:spLocks noChangeAspect="1"/>
          </p:cNvSpPr>
          <p:nvPr/>
        </p:nvSpPr>
        <p:spPr>
          <a:xfrm flipH="1">
            <a:off x="10008539" y="2963868"/>
            <a:ext cx="551992" cy="5519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rgbClr val="FFFFFF"/>
                </a:solidFill>
                <a:latin typeface="FontAwesome" pitchFamily="2" charset="0"/>
              </a:rPr>
              <a:t>5</a:t>
            </a:r>
            <a:endParaRPr lang="en-US" dirty="0">
              <a:solidFill>
                <a:srgbClr val="FFFFFF"/>
              </a:solidFill>
              <a:latin typeface="FontAwesome" pitchFamily="2" charset="0"/>
            </a:endParaRPr>
          </a:p>
        </p:txBody>
      </p:sp>
      <p:sp>
        <p:nvSpPr>
          <p:cNvPr id="59" name="Text Placeholder 33"/>
          <p:cNvSpPr txBox="1">
            <a:spLocks/>
          </p:cNvSpPr>
          <p:nvPr/>
        </p:nvSpPr>
        <p:spPr>
          <a:xfrm flipH="1">
            <a:off x="8030101" y="5313184"/>
            <a:ext cx="1650338" cy="64579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fr-FR" sz="1600" dirty="0" smtClean="0">
                <a:solidFill>
                  <a:schemeClr val="tx2"/>
                </a:solidFill>
                <a:latin typeface="+mj-lt"/>
              </a:rPr>
              <a:t>Moteur de Template</a:t>
            </a:r>
            <a:endParaRPr lang="fr-FR" sz="1600" dirty="0">
              <a:solidFill>
                <a:schemeClr val="tx2"/>
              </a:solidFill>
              <a:latin typeface="+mj-lt"/>
            </a:endParaRPr>
          </a:p>
        </p:txBody>
      </p:sp>
      <p:sp>
        <p:nvSpPr>
          <p:cNvPr id="60" name="Oval 59"/>
          <p:cNvSpPr>
            <a:spLocks noChangeAspect="1"/>
          </p:cNvSpPr>
          <p:nvPr/>
        </p:nvSpPr>
        <p:spPr>
          <a:xfrm flipH="1">
            <a:off x="8579274" y="4632563"/>
            <a:ext cx="551992" cy="5519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rgbClr val="FFFFFF"/>
                </a:solidFill>
                <a:latin typeface="FontAwesome" pitchFamily="2" charset="0"/>
              </a:rPr>
              <a:t>6</a:t>
            </a:r>
          </a:p>
        </p:txBody>
      </p:sp>
      <p:cxnSp>
        <p:nvCxnSpPr>
          <p:cNvPr id="61" name="Elbow Connector 60"/>
          <p:cNvCxnSpPr/>
          <p:nvPr/>
        </p:nvCxnSpPr>
        <p:spPr>
          <a:xfrm rot="10800000">
            <a:off x="3760394" y="1863114"/>
            <a:ext cx="1656730" cy="1100754"/>
          </a:xfrm>
          <a:prstGeom prst="bentConnector3">
            <a:avLst>
              <a:gd name="adj1" fmla="val 50000"/>
            </a:avLst>
          </a:prstGeom>
          <a:ln w="635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p:nvPr/>
        </p:nvCxnSpPr>
        <p:spPr>
          <a:xfrm>
            <a:off x="6556614" y="2954713"/>
            <a:ext cx="3270771" cy="327277"/>
          </a:xfrm>
          <a:prstGeom prst="bentConnector3">
            <a:avLst>
              <a:gd name="adj1" fmla="val 43646"/>
            </a:avLst>
          </a:prstGeom>
          <a:ln w="635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a:off x="6889489" y="3441644"/>
            <a:ext cx="1612078" cy="1500725"/>
          </a:xfrm>
          <a:prstGeom prst="bentConnector3">
            <a:avLst>
              <a:gd name="adj1" fmla="val 58594"/>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p:nvPr/>
        </p:nvCxnSpPr>
        <p:spPr>
          <a:xfrm rot="10800000" flipH="1">
            <a:off x="6563729" y="1841312"/>
            <a:ext cx="1849969" cy="2093432"/>
          </a:xfrm>
          <a:prstGeom prst="bentConnector3">
            <a:avLst>
              <a:gd name="adj1" fmla="val 49001"/>
            </a:avLst>
          </a:prstGeom>
          <a:ln w="635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5" name="Oval 19"/>
          <p:cNvSpPr>
            <a:spLocks noChangeArrowheads="1"/>
          </p:cNvSpPr>
          <p:nvPr/>
        </p:nvSpPr>
        <p:spPr bwMode="auto">
          <a:xfrm>
            <a:off x="5187399" y="2540580"/>
            <a:ext cx="1856106" cy="1851020"/>
          </a:xfrm>
          <a:prstGeom prst="ellipse">
            <a:avLst/>
          </a:prstGeom>
          <a:solidFill>
            <a:schemeClr val="accent6"/>
          </a:solidFill>
          <a:ln>
            <a:noFill/>
          </a:ln>
        </p:spPr>
        <p:txBody>
          <a:bodyPr vert="horz" wrap="square" lIns="91440" tIns="45720" rIns="91440" bIns="45720" numCol="1" anchor="ctr" anchorCtr="0" compatLnSpc="1">
            <a:prstTxWarp prst="textNoShape">
              <a:avLst/>
            </a:prstTxWarp>
          </a:bodyPr>
          <a:lstStyle/>
          <a:p>
            <a:pPr algn="ctr"/>
            <a:endParaRPr lang="en-US" dirty="0">
              <a:solidFill>
                <a:schemeClr val="bg1"/>
              </a:solidFill>
              <a:latin typeface="+mj-lt"/>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0049" y="2880575"/>
            <a:ext cx="1219202" cy="1219202"/>
          </a:xfrm>
          <a:prstGeom prst="rect">
            <a:avLst/>
          </a:prstGeom>
        </p:spPr>
      </p:pic>
    </p:spTree>
    <p:extLst>
      <p:ext uri="{BB962C8B-B14F-4D97-AF65-F5344CB8AC3E}">
        <p14:creationId xmlns:p14="http://schemas.microsoft.com/office/powerpoint/2010/main" val="3260073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randombar(horizontal)">
                                      <p:cBhvr>
                                        <p:cTn id="11" dur="500"/>
                                        <p:tgtEl>
                                          <p:spTgt spid="6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wipe(right)">
                                      <p:cBhvr>
                                        <p:cTn id="16" dur="500"/>
                                        <p:tgtEl>
                                          <p:spTgt spid="6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wipe(right)">
                                      <p:cBhvr>
                                        <p:cTn id="29" dur="500"/>
                                        <p:tgtEl>
                                          <p:spTgt spid="5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wipe(right)">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500"/>
                                        <p:tgtEl>
                                          <p:spTgt spid="4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fade">
                                      <p:cBhvr>
                                        <p:cTn id="50" dur="500"/>
                                        <p:tgtEl>
                                          <p:spTgt spid="4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wipe(left)">
                                      <p:cBhvr>
                                        <p:cTn id="55" dur="500"/>
                                        <p:tgtEl>
                                          <p:spTgt spid="6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fade">
                                      <p:cBhvr>
                                        <p:cTn id="60" dur="500"/>
                                        <p:tgtEl>
                                          <p:spTgt spid="5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fade">
                                      <p:cBhvr>
                                        <p:cTn id="63" dur="500"/>
                                        <p:tgtEl>
                                          <p:spTgt spid="5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wipe(left)">
                                      <p:cBhvr>
                                        <p:cTn id="68" dur="500"/>
                                        <p:tgtEl>
                                          <p:spTgt spid="6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fade">
                                      <p:cBhvr>
                                        <p:cTn id="73" dur="500"/>
                                        <p:tgtEl>
                                          <p:spTgt spid="5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6"/>
                                        </p:tgtEl>
                                        <p:attrNameLst>
                                          <p:attrName>style.visibility</p:attrName>
                                        </p:attrNameLst>
                                      </p:cBhvr>
                                      <p:to>
                                        <p:strVal val="visible"/>
                                      </p:to>
                                    </p:set>
                                    <p:animEffect transition="in" filter="fade">
                                      <p:cBhvr>
                                        <p:cTn id="76" dur="500"/>
                                        <p:tgtEl>
                                          <p:spTgt spid="56"/>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63"/>
                                        </p:tgtEl>
                                        <p:attrNameLst>
                                          <p:attrName>style.visibility</p:attrName>
                                        </p:attrNameLst>
                                      </p:cBhvr>
                                      <p:to>
                                        <p:strVal val="visible"/>
                                      </p:to>
                                    </p:set>
                                    <p:animEffect transition="in" filter="wipe(left)">
                                      <p:cBhvr>
                                        <p:cTn id="81" dur="500"/>
                                        <p:tgtEl>
                                          <p:spTgt spid="6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9"/>
                                        </p:tgtEl>
                                        <p:attrNameLst>
                                          <p:attrName>style.visibility</p:attrName>
                                        </p:attrNameLst>
                                      </p:cBhvr>
                                      <p:to>
                                        <p:strVal val="visible"/>
                                      </p:to>
                                    </p:set>
                                    <p:animEffect transition="in" filter="fade">
                                      <p:cBhvr>
                                        <p:cTn id="84" dur="500"/>
                                        <p:tgtEl>
                                          <p:spTgt spid="5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0"/>
                                        </p:tgtEl>
                                        <p:attrNameLst>
                                          <p:attrName>style.visibility</p:attrName>
                                        </p:attrNameLst>
                                      </p:cBhvr>
                                      <p:to>
                                        <p:strVal val="visible"/>
                                      </p:to>
                                    </p:set>
                                    <p:animEffect transition="in" filter="fade">
                                      <p:cBhvr>
                                        <p:cTn id="8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animBg="1"/>
      <p:bldP spid="39" grpId="0"/>
      <p:bldP spid="40" grpId="0" animBg="1"/>
      <p:bldP spid="44" grpId="0"/>
      <p:bldP spid="46" grpId="0" animBg="1"/>
      <p:bldP spid="53" grpId="0"/>
      <p:bldP spid="54" grpId="0" animBg="1"/>
      <p:bldP spid="56" grpId="0"/>
      <p:bldP spid="57" grpId="0" animBg="1"/>
      <p:bldP spid="59" grpId="0"/>
      <p:bldP spid="60" grpId="0" animBg="1"/>
      <p:bldP spid="65"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CEE2C88-6C8F-484D-AF69-578F576B1F44}" type="slidenum">
              <a:rPr lang="en-US" smtClean="0"/>
              <a:pPr/>
              <a:t>13</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8805"/>
            <a:ext cx="11471566" cy="5859195"/>
          </a:xfrm>
          <a:prstGeom prst="rect">
            <a:avLst/>
          </a:prstGeom>
        </p:spPr>
      </p:pic>
      <p:sp>
        <p:nvSpPr>
          <p:cNvPr id="4" name="TextBox 3"/>
          <p:cNvSpPr txBox="1"/>
          <p:nvPr/>
        </p:nvSpPr>
        <p:spPr>
          <a:xfrm>
            <a:off x="3756075" y="337626"/>
            <a:ext cx="4881488" cy="400110"/>
          </a:xfrm>
          <a:prstGeom prst="rect">
            <a:avLst/>
          </a:prstGeom>
          <a:noFill/>
        </p:spPr>
        <p:txBody>
          <a:bodyPr wrap="square" rtlCol="0">
            <a:spAutoFit/>
          </a:bodyPr>
          <a:lstStyle/>
          <a:p>
            <a:r>
              <a:rPr lang="fr-FR" sz="2000" dirty="0" smtClean="0"/>
              <a:t>Résumé de la solution technique retenue</a:t>
            </a:r>
            <a:endParaRPr lang="fr-FR" sz="2000" dirty="0"/>
          </a:p>
        </p:txBody>
      </p:sp>
    </p:spTree>
    <p:extLst>
      <p:ext uri="{BB962C8B-B14F-4D97-AF65-F5344CB8AC3E}">
        <p14:creationId xmlns:p14="http://schemas.microsoft.com/office/powerpoint/2010/main" val="1049871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CEE2C88-6C8F-484D-AF69-578F576B1F44}" type="slidenum">
              <a:rPr lang="en-US" smtClean="0"/>
              <a:pPr/>
              <a:t>14</a:t>
            </a:fld>
            <a:endParaRPr lang="en-US" dirty="0"/>
          </a:p>
        </p:txBody>
      </p:sp>
      <p:grpSp>
        <p:nvGrpSpPr>
          <p:cNvPr id="4" name="Group 3"/>
          <p:cNvGrpSpPr/>
          <p:nvPr/>
        </p:nvGrpSpPr>
        <p:grpSpPr>
          <a:xfrm>
            <a:off x="0" y="2315497"/>
            <a:ext cx="9247239" cy="1718169"/>
            <a:chOff x="0" y="3077587"/>
            <a:chExt cx="6592829" cy="1280546"/>
          </a:xfrm>
        </p:grpSpPr>
        <p:sp>
          <p:nvSpPr>
            <p:cNvPr id="5" name="Rectangle 4"/>
            <p:cNvSpPr/>
            <p:nvPr/>
          </p:nvSpPr>
          <p:spPr>
            <a:xfrm>
              <a:off x="0" y="3077587"/>
              <a:ext cx="5963177" cy="1280546"/>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5312279" y="3077587"/>
              <a:ext cx="1280550" cy="12805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600" dirty="0">
                <a:solidFill>
                  <a:srgbClr val="FFFFFF"/>
                </a:solidFill>
                <a:latin typeface="FontAwesome" pitchFamily="2" charset="0"/>
              </a:endParaRPr>
            </a:p>
          </p:txBody>
        </p:sp>
        <p:sp>
          <p:nvSpPr>
            <p:cNvPr id="7" name="Oval 6"/>
            <p:cNvSpPr/>
            <p:nvPr/>
          </p:nvSpPr>
          <p:spPr>
            <a:xfrm>
              <a:off x="5437623" y="3202931"/>
              <a:ext cx="1029862" cy="10298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600" dirty="0">
                <a:solidFill>
                  <a:schemeClr val="accent6"/>
                </a:solidFill>
                <a:latin typeface="FontAwesome" pitchFamily="2" charset="0"/>
              </a:endParaRPr>
            </a:p>
          </p:txBody>
        </p:sp>
        <p:sp>
          <p:nvSpPr>
            <p:cNvPr id="8" name="Text Placeholder 33"/>
            <p:cNvSpPr txBox="1">
              <a:spLocks/>
            </p:cNvSpPr>
            <p:nvPr/>
          </p:nvSpPr>
          <p:spPr>
            <a:xfrm>
              <a:off x="794781" y="3295438"/>
              <a:ext cx="4373613" cy="81240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fr-FR" sz="4400" dirty="0" smtClean="0">
                  <a:solidFill>
                    <a:schemeClr val="bg1"/>
                  </a:solidFill>
                  <a:latin typeface="+mn-lt"/>
                </a:rPr>
                <a:t>Implémentation de la base des données</a:t>
              </a:r>
              <a:endParaRPr lang="en-AU" sz="4400" b="1" dirty="0">
                <a:solidFill>
                  <a:schemeClr val="bg1"/>
                </a:solidFill>
                <a:latin typeface="+mn-lt"/>
              </a:endParaRPr>
            </a:p>
          </p:txBody>
        </p:sp>
      </p:grpSp>
    </p:spTree>
    <p:extLst>
      <p:ext uri="{BB962C8B-B14F-4D97-AF65-F5344CB8AC3E}">
        <p14:creationId xmlns:p14="http://schemas.microsoft.com/office/powerpoint/2010/main" val="415714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E2C88-6C8F-484D-AF69-578F576B1F44}" type="slidenum">
              <a:rPr lang="en-US" smtClean="0"/>
              <a:pPr/>
              <a:t>15</a:t>
            </a:fld>
            <a:endParaRPr lang="en-US" dirty="0"/>
          </a:p>
        </p:txBody>
      </p:sp>
      <p:sp>
        <p:nvSpPr>
          <p:cNvPr id="3" name="Text Placeholder 2"/>
          <p:cNvSpPr>
            <a:spLocks noGrp="1"/>
          </p:cNvSpPr>
          <p:nvPr>
            <p:ph type="body" sz="quarter" idx="14"/>
          </p:nvPr>
        </p:nvSpPr>
        <p:spPr/>
        <p:txBody>
          <a:bodyPr>
            <a:normAutofit/>
          </a:bodyPr>
          <a:lstStyle/>
          <a:p>
            <a:r>
              <a:rPr lang="fr-FR" noProof="0" dirty="0" smtClean="0"/>
              <a:t>Implémentation de la base de données : Migrations</a:t>
            </a:r>
            <a:endParaRPr lang="fr-FR" noProof="0" dirty="0"/>
          </a:p>
        </p:txBody>
      </p:sp>
      <p:sp>
        <p:nvSpPr>
          <p:cNvPr id="2" name="Text Placeholder 1"/>
          <p:cNvSpPr>
            <a:spLocks noGrp="1"/>
          </p:cNvSpPr>
          <p:nvPr>
            <p:ph type="body" sz="quarter" idx="16"/>
          </p:nvPr>
        </p:nvSpPr>
        <p:spPr/>
        <p:txBody>
          <a:bodyPr>
            <a:normAutofit/>
          </a:bodyPr>
          <a:lstStyle/>
          <a:p>
            <a:r>
              <a:rPr lang="fr-FR" noProof="0" dirty="0" smtClean="0"/>
              <a:t>Système d’information des étudiants</a:t>
            </a:r>
            <a:endParaRPr lang="fr-FR" noProof="0" dirty="0"/>
          </a:p>
        </p:txBody>
      </p:sp>
      <p:sp>
        <p:nvSpPr>
          <p:cNvPr id="15" name="Text Placeholder 32"/>
          <p:cNvSpPr txBox="1">
            <a:spLocks/>
          </p:cNvSpPr>
          <p:nvPr/>
        </p:nvSpPr>
        <p:spPr>
          <a:xfrm>
            <a:off x="8604070" y="4064417"/>
            <a:ext cx="1637923" cy="170199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buFont typeface="Wingdings" panose="05000000000000000000" pitchFamily="2" charset="2"/>
              <a:buChar char="ü"/>
            </a:pPr>
            <a:r>
              <a:rPr lang="en-US" sz="1000" dirty="0">
                <a:solidFill>
                  <a:schemeClr val="bg1"/>
                </a:solidFill>
                <a:latin typeface="Lato Light" panose="020F0302020204030203" pitchFamily="34" charset="0"/>
              </a:rPr>
              <a:t>Lemon drops oat cake oat cake sugar plum sweet </a:t>
            </a:r>
            <a:endParaRPr lang="en-US" sz="1000" dirty="0" smtClean="0">
              <a:solidFill>
                <a:schemeClr val="bg1"/>
              </a:solidFill>
              <a:latin typeface="Lato Light" panose="020F0302020204030203" pitchFamily="34" charset="0"/>
            </a:endParaRPr>
          </a:p>
          <a:p>
            <a:pPr>
              <a:lnSpc>
                <a:spcPct val="150000"/>
              </a:lnSpc>
              <a:buFont typeface="Wingdings" panose="05000000000000000000" pitchFamily="2" charset="2"/>
              <a:buChar char="ü"/>
            </a:pPr>
            <a:r>
              <a:rPr lang="en-US" sz="1000" dirty="0" smtClean="0">
                <a:solidFill>
                  <a:schemeClr val="bg1"/>
                </a:solidFill>
                <a:latin typeface="Lato Light" panose="020F0302020204030203" pitchFamily="34" charset="0"/>
              </a:rPr>
              <a:t>Chocolate </a:t>
            </a:r>
            <a:r>
              <a:rPr lang="en-US" sz="1000" dirty="0">
                <a:solidFill>
                  <a:schemeClr val="bg1"/>
                </a:solidFill>
                <a:latin typeface="Lato Light" panose="020F0302020204030203" pitchFamily="34" charset="0"/>
              </a:rPr>
              <a:t>cake sweet </a:t>
            </a:r>
            <a:r>
              <a:rPr lang="en-US" sz="1000" dirty="0" smtClean="0">
                <a:solidFill>
                  <a:schemeClr val="bg1"/>
                </a:solidFill>
                <a:latin typeface="Lato Light" panose="020F0302020204030203" pitchFamily="34" charset="0"/>
              </a:rPr>
              <a:t>pastry </a:t>
            </a:r>
            <a:r>
              <a:rPr lang="en-US" sz="1000" dirty="0">
                <a:solidFill>
                  <a:schemeClr val="bg1"/>
                </a:solidFill>
                <a:latin typeface="Lato Light" panose="020F0302020204030203" pitchFamily="34" charset="0"/>
              </a:rPr>
              <a:t>candy canes chocolate cake sesame </a:t>
            </a:r>
            <a:endParaRPr lang="en-US" sz="1000" dirty="0" smtClean="0">
              <a:solidFill>
                <a:schemeClr val="bg1"/>
              </a:solidFill>
              <a:latin typeface="Lato Light" panose="020F0302020204030203" pitchFamily="34" charset="0"/>
            </a:endParaRPr>
          </a:p>
          <a:p>
            <a:pPr>
              <a:lnSpc>
                <a:spcPct val="150000"/>
              </a:lnSpc>
              <a:buFont typeface="Wingdings" panose="05000000000000000000" pitchFamily="2" charset="2"/>
              <a:buChar char="ü"/>
            </a:pPr>
            <a:r>
              <a:rPr lang="en-US" sz="1000" dirty="0" smtClean="0">
                <a:solidFill>
                  <a:schemeClr val="bg1"/>
                </a:solidFill>
                <a:latin typeface="Lato Light" panose="020F0302020204030203" pitchFamily="34" charset="0"/>
              </a:rPr>
              <a:t>Oreo cake </a:t>
            </a:r>
            <a:r>
              <a:rPr lang="en-US" sz="1000" dirty="0">
                <a:solidFill>
                  <a:schemeClr val="bg1"/>
                </a:solidFill>
                <a:latin typeface="Lato Light" panose="020F0302020204030203" pitchFamily="34" charset="0"/>
              </a:rPr>
              <a:t>lollipop </a:t>
            </a:r>
            <a:r>
              <a:rPr lang="en-US" sz="1000" dirty="0" smtClean="0">
                <a:solidFill>
                  <a:schemeClr val="bg1"/>
                </a:solidFill>
                <a:latin typeface="Lato Light" panose="020F0302020204030203" pitchFamily="34" charset="0"/>
              </a:rPr>
              <a:t>sweet</a:t>
            </a:r>
            <a:endParaRPr lang="en-US" sz="1000" dirty="0">
              <a:solidFill>
                <a:schemeClr val="bg1"/>
              </a:solidFill>
              <a:latin typeface="Lato Light" panose="020F0302020204030203" pitchFamily="34" charset="0"/>
            </a:endParaRPr>
          </a:p>
        </p:txBody>
      </p:sp>
      <p:sp>
        <p:nvSpPr>
          <p:cNvPr id="16" name="Oval 15"/>
          <p:cNvSpPr/>
          <p:nvPr/>
        </p:nvSpPr>
        <p:spPr>
          <a:xfrm>
            <a:off x="681920" y="1570682"/>
            <a:ext cx="585787" cy="58578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FontAwesome" pitchFamily="2" charset="0"/>
              </a:rPr>
              <a:t>1</a:t>
            </a:r>
          </a:p>
        </p:txBody>
      </p:sp>
      <p:sp>
        <p:nvSpPr>
          <p:cNvPr id="18" name="Text Placeholder 33"/>
          <p:cNvSpPr txBox="1">
            <a:spLocks/>
          </p:cNvSpPr>
          <p:nvPr/>
        </p:nvSpPr>
        <p:spPr>
          <a:xfrm>
            <a:off x="1472572" y="1738208"/>
            <a:ext cx="3379684" cy="24915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fr-FR" sz="1800" dirty="0" smtClean="0">
                <a:solidFill>
                  <a:schemeClr val="accent6"/>
                </a:solidFill>
                <a:latin typeface="Roboto medium"/>
                <a:cs typeface="Roboto medium"/>
              </a:rPr>
              <a:t>Création de la migration </a:t>
            </a:r>
            <a:endParaRPr lang="fr-FR" sz="1800" dirty="0">
              <a:solidFill>
                <a:schemeClr val="accent6"/>
              </a:solidFill>
              <a:latin typeface="Roboto medium"/>
              <a:cs typeface="Roboto medium"/>
            </a:endParaRPr>
          </a:p>
        </p:txBody>
      </p:sp>
      <p:sp>
        <p:nvSpPr>
          <p:cNvPr id="19" name="Oval 18"/>
          <p:cNvSpPr/>
          <p:nvPr/>
        </p:nvSpPr>
        <p:spPr>
          <a:xfrm>
            <a:off x="650581" y="3319455"/>
            <a:ext cx="585787" cy="585787"/>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bg1"/>
                </a:solidFill>
                <a:latin typeface="FontAwesome" pitchFamily="2" charset="0"/>
              </a:rPr>
              <a:t>2</a:t>
            </a:r>
          </a:p>
        </p:txBody>
      </p:sp>
      <p:sp>
        <p:nvSpPr>
          <p:cNvPr id="21" name="Text Placeholder 33"/>
          <p:cNvSpPr txBox="1">
            <a:spLocks/>
          </p:cNvSpPr>
          <p:nvPr/>
        </p:nvSpPr>
        <p:spPr>
          <a:xfrm>
            <a:off x="1441233" y="3486981"/>
            <a:ext cx="3379684" cy="24915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fr-FR" sz="1800" dirty="0" smtClean="0">
                <a:solidFill>
                  <a:schemeClr val="accent5"/>
                </a:solidFill>
                <a:latin typeface="Roboto medium"/>
                <a:cs typeface="Roboto medium"/>
              </a:rPr>
              <a:t>Création de  table</a:t>
            </a:r>
            <a:endParaRPr lang="fr-FR" sz="1800" dirty="0">
              <a:solidFill>
                <a:schemeClr val="accent5"/>
              </a:solidFill>
              <a:latin typeface="Roboto medium"/>
              <a:cs typeface="Roboto medium"/>
            </a:endParaRPr>
          </a:p>
        </p:txBody>
      </p:sp>
      <p:sp>
        <p:nvSpPr>
          <p:cNvPr id="22" name="Oval 21"/>
          <p:cNvSpPr/>
          <p:nvPr/>
        </p:nvSpPr>
        <p:spPr>
          <a:xfrm>
            <a:off x="681920" y="4982309"/>
            <a:ext cx="585787" cy="5857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600" dirty="0">
                <a:solidFill>
                  <a:srgbClr val="FFFFFF"/>
                </a:solidFill>
                <a:latin typeface="FontAwesome" pitchFamily="2" charset="0"/>
              </a:rPr>
              <a:t>3</a:t>
            </a:r>
            <a:endParaRPr lang="en-US" sz="1600" dirty="0">
              <a:solidFill>
                <a:srgbClr val="FFFFFF"/>
              </a:solidFill>
            </a:endParaRPr>
          </a:p>
        </p:txBody>
      </p:sp>
      <p:sp>
        <p:nvSpPr>
          <p:cNvPr id="25" name="Text Placeholder 33"/>
          <p:cNvSpPr txBox="1">
            <a:spLocks/>
          </p:cNvSpPr>
          <p:nvPr/>
        </p:nvSpPr>
        <p:spPr>
          <a:xfrm>
            <a:off x="1472571" y="5149835"/>
            <a:ext cx="3379685" cy="2324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fr-FR" sz="1800" dirty="0" smtClean="0">
                <a:solidFill>
                  <a:schemeClr val="accent3"/>
                </a:solidFill>
                <a:latin typeface="Roboto medium"/>
                <a:cs typeface="Roboto medium"/>
              </a:rPr>
              <a:t>Rollback</a:t>
            </a:r>
            <a:endParaRPr lang="fr-FR" sz="1800" dirty="0">
              <a:solidFill>
                <a:schemeClr val="accent3"/>
              </a:solidFill>
              <a:latin typeface="Roboto medium"/>
              <a:cs typeface="Roboto medium"/>
            </a:endParaRPr>
          </a:p>
        </p:txBody>
      </p:sp>
      <p:pic>
        <p:nvPicPr>
          <p:cNvPr id="6" name="Picture Placeholder 5"/>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5302642" y="1222198"/>
            <a:ext cx="6300396" cy="1107523"/>
          </a:xfrm>
        </p:spPr>
      </p:pic>
      <p:pic>
        <p:nvPicPr>
          <p:cNvPr id="7" name="Picture 6"/>
          <p:cNvPicPr>
            <a:picLocks noChangeAspect="1"/>
          </p:cNvPicPr>
          <p:nvPr/>
        </p:nvPicPr>
        <p:blipFill>
          <a:blip r:embed="rId4"/>
          <a:stretch>
            <a:fillRect/>
          </a:stretch>
        </p:blipFill>
        <p:spPr>
          <a:xfrm>
            <a:off x="5302641" y="5149835"/>
            <a:ext cx="6300397" cy="88520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9942" y="2782778"/>
            <a:ext cx="6253178" cy="1772208"/>
          </a:xfrm>
          <a:prstGeom prst="rect">
            <a:avLst/>
          </a:prstGeom>
        </p:spPr>
      </p:pic>
    </p:spTree>
    <p:extLst>
      <p:ext uri="{BB962C8B-B14F-4D97-AF65-F5344CB8AC3E}">
        <p14:creationId xmlns:p14="http://schemas.microsoft.com/office/powerpoint/2010/main" val="2988886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down)">
                                      <p:cBhvr>
                                        <p:cTn id="45" dur="500"/>
                                        <p:tgtEl>
                                          <p:spTgt spid="2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build="p"/>
      <p:bldP spid="16" grpId="0" animBg="1"/>
      <p:bldP spid="18" grpId="0"/>
      <p:bldP spid="19" grpId="0" animBg="1"/>
      <p:bldP spid="21" grpId="0"/>
      <p:bldP spid="22" grpId="0" animBg="1"/>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CEE2C88-6C8F-484D-AF69-578F576B1F44}" type="slidenum">
              <a:rPr lang="en-US" smtClean="0"/>
              <a:pPr/>
              <a:t>16</a:t>
            </a:fld>
            <a:endParaRPr lang="en-US" dirty="0"/>
          </a:p>
        </p:txBody>
      </p:sp>
      <p:grpSp>
        <p:nvGrpSpPr>
          <p:cNvPr id="4" name="Group 3"/>
          <p:cNvGrpSpPr/>
          <p:nvPr/>
        </p:nvGrpSpPr>
        <p:grpSpPr>
          <a:xfrm>
            <a:off x="0" y="2315497"/>
            <a:ext cx="9247239" cy="1718169"/>
            <a:chOff x="0" y="3077587"/>
            <a:chExt cx="6592829" cy="1280546"/>
          </a:xfrm>
        </p:grpSpPr>
        <p:sp>
          <p:nvSpPr>
            <p:cNvPr id="5" name="Rectangle 4"/>
            <p:cNvSpPr/>
            <p:nvPr/>
          </p:nvSpPr>
          <p:spPr>
            <a:xfrm>
              <a:off x="0" y="3077587"/>
              <a:ext cx="5963177" cy="1280546"/>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5312279" y="3077587"/>
              <a:ext cx="1280550" cy="12805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600" dirty="0">
                <a:solidFill>
                  <a:srgbClr val="FFFFFF"/>
                </a:solidFill>
                <a:latin typeface="FontAwesome" pitchFamily="2" charset="0"/>
              </a:endParaRPr>
            </a:p>
          </p:txBody>
        </p:sp>
        <p:sp>
          <p:nvSpPr>
            <p:cNvPr id="7" name="Oval 6"/>
            <p:cNvSpPr/>
            <p:nvPr/>
          </p:nvSpPr>
          <p:spPr>
            <a:xfrm>
              <a:off x="5437623" y="3202931"/>
              <a:ext cx="1029862" cy="10298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600" dirty="0">
                <a:solidFill>
                  <a:schemeClr val="accent6"/>
                </a:solidFill>
                <a:latin typeface="FontAwesome" pitchFamily="2" charset="0"/>
              </a:endParaRPr>
            </a:p>
          </p:txBody>
        </p:sp>
        <p:sp>
          <p:nvSpPr>
            <p:cNvPr id="8" name="Text Placeholder 33"/>
            <p:cNvSpPr txBox="1">
              <a:spLocks/>
            </p:cNvSpPr>
            <p:nvPr/>
          </p:nvSpPr>
          <p:spPr>
            <a:xfrm>
              <a:off x="794781" y="3420381"/>
              <a:ext cx="4373613" cy="81240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fr-FR" sz="4400" dirty="0" smtClean="0">
                  <a:solidFill>
                    <a:schemeClr val="bg1"/>
                  </a:solidFill>
                  <a:latin typeface="+mn-lt"/>
                </a:rPr>
                <a:t>Réalisation</a:t>
              </a:r>
              <a:endParaRPr lang="en-AU" sz="4400" b="1" dirty="0">
                <a:solidFill>
                  <a:schemeClr val="bg1"/>
                </a:solidFill>
                <a:latin typeface="+mn-lt"/>
              </a:endParaRPr>
            </a:p>
          </p:txBody>
        </p:sp>
      </p:grpSp>
    </p:spTree>
    <p:extLst>
      <p:ext uri="{BB962C8B-B14F-4D97-AF65-F5344CB8AC3E}">
        <p14:creationId xmlns:p14="http://schemas.microsoft.com/office/powerpoint/2010/main" val="111739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prstGeom prst="rect">
            <a:avLst/>
          </a:prstGeom>
        </p:spPr>
        <p:txBody>
          <a:bodyPr/>
          <a:lstStyle/>
          <a:p>
            <a:fld id="{502AA32E-850A-4F3A-9344-4AB458E1939A}" type="slidenum">
              <a:rPr lang="en-AU" smtClean="0"/>
              <a:pPr/>
              <a:t>17</a:t>
            </a:fld>
            <a:endParaRPr lang="en-AU" dirty="0"/>
          </a:p>
        </p:txBody>
      </p:sp>
      <p:sp>
        <p:nvSpPr>
          <p:cNvPr id="5" name="Text Placeholder 4"/>
          <p:cNvSpPr>
            <a:spLocks noGrp="1"/>
          </p:cNvSpPr>
          <p:nvPr>
            <p:ph type="body" sz="quarter" idx="14"/>
          </p:nvPr>
        </p:nvSpPr>
        <p:spPr>
          <a:prstGeom prst="rect">
            <a:avLst/>
          </a:prstGeom>
        </p:spPr>
        <p:txBody>
          <a:bodyPr>
            <a:normAutofit/>
          </a:bodyPr>
          <a:lstStyle/>
          <a:p>
            <a:r>
              <a:rPr lang="fr-FR" noProof="0" dirty="0" smtClean="0"/>
              <a:t>Réalisation : Inscription</a:t>
            </a:r>
            <a:endParaRPr lang="fr-FR" noProof="0" dirty="0"/>
          </a:p>
        </p:txBody>
      </p:sp>
      <p:sp>
        <p:nvSpPr>
          <p:cNvPr id="6" name="Text Placeholder 5"/>
          <p:cNvSpPr>
            <a:spLocks noGrp="1"/>
          </p:cNvSpPr>
          <p:nvPr>
            <p:ph type="body" sz="quarter" idx="15"/>
          </p:nvPr>
        </p:nvSpPr>
        <p:spPr>
          <a:prstGeom prst="rect">
            <a:avLst/>
          </a:prstGeom>
        </p:spPr>
        <p:txBody>
          <a:bodyPr>
            <a:normAutofit/>
          </a:bodyPr>
          <a:lstStyle/>
          <a:p>
            <a:r>
              <a:rPr lang="fr-FR" noProof="0" dirty="0" smtClean="0"/>
              <a:t>Système d’information des étudiants </a:t>
            </a:r>
            <a:endParaRPr lang="fr-FR" noProof="0" dirty="0"/>
          </a:p>
        </p:txBody>
      </p:sp>
      <p:grpSp>
        <p:nvGrpSpPr>
          <p:cNvPr id="9" name="Group 8"/>
          <p:cNvGrpSpPr/>
          <p:nvPr/>
        </p:nvGrpSpPr>
        <p:grpSpPr>
          <a:xfrm>
            <a:off x="3406589" y="1552197"/>
            <a:ext cx="5378823" cy="260078"/>
            <a:chOff x="2633663" y="1464602"/>
            <a:chExt cx="6924676" cy="334824"/>
          </a:xfrm>
        </p:grpSpPr>
        <p:sp>
          <p:nvSpPr>
            <p:cNvPr id="28" name="Freeform 5"/>
            <p:cNvSpPr>
              <a:spLocks/>
            </p:cNvSpPr>
            <p:nvPr/>
          </p:nvSpPr>
          <p:spPr bwMode="auto">
            <a:xfrm>
              <a:off x="2633663" y="1464602"/>
              <a:ext cx="6924676" cy="334824"/>
            </a:xfrm>
            <a:custGeom>
              <a:avLst/>
              <a:gdLst>
                <a:gd name="T0" fmla="*/ 2361 w 2361"/>
                <a:gd name="T1" fmla="*/ 111 h 111"/>
                <a:gd name="T2" fmla="*/ 0 w 2361"/>
                <a:gd name="T3" fmla="*/ 111 h 111"/>
                <a:gd name="T4" fmla="*/ 0 w 2361"/>
                <a:gd name="T5" fmla="*/ 32 h 111"/>
                <a:gd name="T6" fmla="*/ 32 w 2361"/>
                <a:gd name="T7" fmla="*/ 0 h 111"/>
                <a:gd name="T8" fmla="*/ 2330 w 2361"/>
                <a:gd name="T9" fmla="*/ 0 h 111"/>
                <a:gd name="T10" fmla="*/ 2361 w 2361"/>
                <a:gd name="T11" fmla="*/ 32 h 111"/>
                <a:gd name="T12" fmla="*/ 2361 w 2361"/>
                <a:gd name="T13" fmla="*/ 111 h 111"/>
              </a:gdLst>
              <a:ahLst/>
              <a:cxnLst>
                <a:cxn ang="0">
                  <a:pos x="T0" y="T1"/>
                </a:cxn>
                <a:cxn ang="0">
                  <a:pos x="T2" y="T3"/>
                </a:cxn>
                <a:cxn ang="0">
                  <a:pos x="T4" y="T5"/>
                </a:cxn>
                <a:cxn ang="0">
                  <a:pos x="T6" y="T7"/>
                </a:cxn>
                <a:cxn ang="0">
                  <a:pos x="T8" y="T9"/>
                </a:cxn>
                <a:cxn ang="0">
                  <a:pos x="T10" y="T11"/>
                </a:cxn>
                <a:cxn ang="0">
                  <a:pos x="T12" y="T13"/>
                </a:cxn>
              </a:cxnLst>
              <a:rect l="0" t="0" r="r" b="b"/>
              <a:pathLst>
                <a:path w="2361" h="111">
                  <a:moveTo>
                    <a:pt x="2361" y="111"/>
                  </a:moveTo>
                  <a:cubicBezTo>
                    <a:pt x="0" y="111"/>
                    <a:pt x="0" y="111"/>
                    <a:pt x="0" y="111"/>
                  </a:cubicBezTo>
                  <a:cubicBezTo>
                    <a:pt x="0" y="32"/>
                    <a:pt x="0" y="32"/>
                    <a:pt x="0" y="32"/>
                  </a:cubicBezTo>
                  <a:cubicBezTo>
                    <a:pt x="0" y="14"/>
                    <a:pt x="14" y="0"/>
                    <a:pt x="32" y="0"/>
                  </a:cubicBezTo>
                  <a:cubicBezTo>
                    <a:pt x="2330" y="0"/>
                    <a:pt x="2330" y="0"/>
                    <a:pt x="2330" y="0"/>
                  </a:cubicBezTo>
                  <a:cubicBezTo>
                    <a:pt x="2347" y="0"/>
                    <a:pt x="2361" y="14"/>
                    <a:pt x="2361" y="32"/>
                  </a:cubicBezTo>
                  <a:lnTo>
                    <a:pt x="2361" y="11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Oval 6"/>
            <p:cNvSpPr>
              <a:spLocks noChangeArrowheads="1"/>
            </p:cNvSpPr>
            <p:nvPr/>
          </p:nvSpPr>
          <p:spPr bwMode="auto">
            <a:xfrm>
              <a:off x="8799402" y="1555128"/>
              <a:ext cx="148811" cy="153771"/>
            </a:xfrm>
            <a:prstGeom prst="ellipse">
              <a:avLst/>
            </a:prstGeom>
            <a:solidFill>
              <a:srgbClr val="FCEE2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7"/>
            <p:cNvSpPr>
              <a:spLocks noChangeArrowheads="1"/>
            </p:cNvSpPr>
            <p:nvPr/>
          </p:nvSpPr>
          <p:spPr bwMode="auto">
            <a:xfrm>
              <a:off x="9031300" y="1555128"/>
              <a:ext cx="148811" cy="153771"/>
            </a:xfrm>
            <a:prstGeom prst="ellipse">
              <a:avLst/>
            </a:prstGeom>
            <a:solidFill>
              <a:srgbClr val="39B54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8"/>
            <p:cNvSpPr>
              <a:spLocks noChangeArrowheads="1"/>
            </p:cNvSpPr>
            <p:nvPr/>
          </p:nvSpPr>
          <p:spPr bwMode="auto">
            <a:xfrm>
              <a:off x="9263197" y="1555128"/>
              <a:ext cx="148811" cy="153771"/>
            </a:xfrm>
            <a:prstGeom prst="ellipse">
              <a:avLst/>
            </a:prstGeom>
            <a:solidFill>
              <a:srgbClr val="D3070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6" name="Group 35"/>
          <p:cNvGrpSpPr/>
          <p:nvPr/>
        </p:nvGrpSpPr>
        <p:grpSpPr>
          <a:xfrm rot="10800000">
            <a:off x="7313010" y="1539164"/>
            <a:ext cx="2642709" cy="360191"/>
            <a:chOff x="1652259" y="4256917"/>
            <a:chExt cx="1441370" cy="360191"/>
          </a:xfrm>
        </p:grpSpPr>
        <p:cxnSp>
          <p:nvCxnSpPr>
            <p:cNvPr id="37" name="Straight Connector 36"/>
            <p:cNvCxnSpPr/>
            <p:nvPr/>
          </p:nvCxnSpPr>
          <p:spPr>
            <a:xfrm rot="10800000">
              <a:off x="1652259" y="4256917"/>
              <a:ext cx="1441370" cy="0"/>
            </a:xfrm>
            <a:prstGeom prst="line">
              <a:avLst/>
            </a:prstGeom>
            <a:ln>
              <a:solidFill>
                <a:schemeClr val="accent6"/>
              </a:solidFill>
              <a:head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1652259" y="4256917"/>
              <a:ext cx="0" cy="360191"/>
            </a:xfrm>
            <a:prstGeom prst="line">
              <a:avLst/>
            </a:prstGeom>
            <a:ln>
              <a:solidFill>
                <a:schemeClr val="accent6"/>
              </a:solidFill>
              <a:tailEnd type="none"/>
            </a:ln>
          </p:spPr>
          <p:style>
            <a:lnRef idx="1">
              <a:schemeClr val="accent1"/>
            </a:lnRef>
            <a:fillRef idx="0">
              <a:schemeClr val="accent1"/>
            </a:fillRef>
            <a:effectRef idx="0">
              <a:schemeClr val="accent1"/>
            </a:effectRef>
            <a:fontRef idx="minor">
              <a:schemeClr val="tx1"/>
            </a:fontRef>
          </p:style>
        </p:cxnSp>
      </p:grpSp>
      <p:sp>
        <p:nvSpPr>
          <p:cNvPr id="39" name="Rounded Rectangle 38"/>
          <p:cNvSpPr/>
          <p:nvPr/>
        </p:nvSpPr>
        <p:spPr>
          <a:xfrm>
            <a:off x="9196849" y="952894"/>
            <a:ext cx="1517740" cy="586271"/>
          </a:xfrm>
          <a:prstGeom prst="roundRect">
            <a:avLst>
              <a:gd name="adj" fmla="val 721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solidFill>
                <a:latin typeface="Lato" panose="020F0502020204030203" pitchFamily="34" charset="0"/>
              </a:rPr>
              <a:t>S’authentifier</a:t>
            </a:r>
            <a:endParaRPr lang="fr-FR" sz="1400" dirty="0">
              <a:solidFill>
                <a:schemeClr val="bg1"/>
              </a:solidFill>
              <a:latin typeface="Lato" panose="020F0502020204030203" pitchFamily="34" charset="0"/>
            </a:endParaRPr>
          </a:p>
        </p:txBody>
      </p:sp>
      <p:grpSp>
        <p:nvGrpSpPr>
          <p:cNvPr id="40" name="Group 39"/>
          <p:cNvGrpSpPr/>
          <p:nvPr/>
        </p:nvGrpSpPr>
        <p:grpSpPr>
          <a:xfrm rot="10800000" flipH="1">
            <a:off x="1077468" y="4628787"/>
            <a:ext cx="1490640" cy="360191"/>
            <a:chOff x="1652259" y="4256917"/>
            <a:chExt cx="1411082" cy="360191"/>
          </a:xfrm>
        </p:grpSpPr>
        <p:cxnSp>
          <p:nvCxnSpPr>
            <p:cNvPr id="41" name="Straight Connector 40"/>
            <p:cNvCxnSpPr/>
            <p:nvPr/>
          </p:nvCxnSpPr>
          <p:spPr>
            <a:xfrm rot="10800000">
              <a:off x="1652259" y="4256917"/>
              <a:ext cx="1411082" cy="0"/>
            </a:xfrm>
            <a:prstGeom prst="line">
              <a:avLst/>
            </a:prstGeom>
            <a:ln>
              <a:solidFill>
                <a:schemeClr val="accent6"/>
              </a:solidFill>
              <a:head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1652259" y="4256917"/>
              <a:ext cx="0" cy="360191"/>
            </a:xfrm>
            <a:prstGeom prst="line">
              <a:avLst/>
            </a:prstGeom>
            <a:ln>
              <a:solidFill>
                <a:schemeClr val="accent6"/>
              </a:solidFill>
              <a:tailEnd type="none"/>
            </a:ln>
          </p:spPr>
          <p:style>
            <a:lnRef idx="1">
              <a:schemeClr val="accent1"/>
            </a:lnRef>
            <a:fillRef idx="0">
              <a:schemeClr val="accent1"/>
            </a:fillRef>
            <a:effectRef idx="0">
              <a:schemeClr val="accent1"/>
            </a:effectRef>
            <a:fontRef idx="minor">
              <a:schemeClr val="tx1"/>
            </a:fontRef>
          </p:style>
        </p:cxnSp>
      </p:grpSp>
      <p:sp>
        <p:nvSpPr>
          <p:cNvPr id="43" name="Rounded Rectangle 42"/>
          <p:cNvSpPr/>
          <p:nvPr/>
        </p:nvSpPr>
        <p:spPr>
          <a:xfrm flipH="1">
            <a:off x="318601" y="4012916"/>
            <a:ext cx="1517740" cy="586271"/>
          </a:xfrm>
          <a:prstGeom prst="roundRect">
            <a:avLst>
              <a:gd name="adj" fmla="val 721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solidFill>
                <a:latin typeface="Lato" panose="020F0502020204030203" pitchFamily="34" charset="0"/>
              </a:rPr>
              <a:t>Données personnelles </a:t>
            </a:r>
            <a:endParaRPr lang="fr-FR" sz="1400" dirty="0">
              <a:solidFill>
                <a:schemeClr val="bg1"/>
              </a:solidFill>
              <a:latin typeface="Lato" panose="020F0502020204030203" pitchFamily="34" charset="0"/>
            </a:endParaRPr>
          </a:p>
        </p:txBody>
      </p:sp>
      <p:sp>
        <p:nvSpPr>
          <p:cNvPr id="49" name="Rounded Rectangle 48"/>
          <p:cNvSpPr/>
          <p:nvPr/>
        </p:nvSpPr>
        <p:spPr>
          <a:xfrm>
            <a:off x="9428951" y="6254761"/>
            <a:ext cx="1517740" cy="586271"/>
          </a:xfrm>
          <a:prstGeom prst="roundRect">
            <a:avLst>
              <a:gd name="adj" fmla="val 721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solidFill>
                <a:latin typeface="Lato" panose="020F0502020204030203" pitchFamily="34" charset="0"/>
              </a:rPr>
              <a:t>Valider</a:t>
            </a:r>
            <a:endParaRPr lang="fr-FR" sz="1400" dirty="0">
              <a:solidFill>
                <a:schemeClr val="bg1"/>
              </a:solidFill>
              <a:latin typeface="Lato" panose="020F0502020204030203" pitchFamily="34" charset="0"/>
            </a:endParaRPr>
          </a:p>
        </p:txBody>
      </p:sp>
      <p:pic>
        <p:nvPicPr>
          <p:cNvPr id="3" name="Picture Placeholder 2"/>
          <p:cNvPicPr>
            <a:picLocks noGrp="1" noChangeAspect="1"/>
          </p:cNvPicPr>
          <p:nvPr>
            <p:ph type="pic" sz="quarter" idx="16"/>
          </p:nvPr>
        </p:nvPicPr>
        <p:blipFill>
          <a:blip r:embed="rId3">
            <a:extLst>
              <a:ext uri="{28A0092B-C50C-407E-A947-70E740481C1C}">
                <a14:useLocalDpi xmlns:a14="http://schemas.microsoft.com/office/drawing/2010/main" val="0"/>
              </a:ext>
            </a:extLst>
          </a:blip>
          <a:srcRect l="12148" r="12148"/>
          <a:stretch>
            <a:fillRect/>
          </a:stretch>
        </p:blipFill>
        <p:spPr/>
      </p:pic>
      <p:sp>
        <p:nvSpPr>
          <p:cNvPr id="7" name="Left Brace 6"/>
          <p:cNvSpPr/>
          <p:nvPr/>
        </p:nvSpPr>
        <p:spPr>
          <a:xfrm>
            <a:off x="2787446" y="3480619"/>
            <a:ext cx="346750" cy="3012688"/>
          </a:xfrm>
          <a:prstGeom prst="leftBrace">
            <a:avLst/>
          </a:prstGeom>
          <a:ln w="28575"/>
        </p:spPr>
        <p:style>
          <a:lnRef idx="3">
            <a:schemeClr val="accent6"/>
          </a:lnRef>
          <a:fillRef idx="0">
            <a:schemeClr val="accent6"/>
          </a:fillRef>
          <a:effectRef idx="2">
            <a:schemeClr val="accent6"/>
          </a:effectRef>
          <a:fontRef idx="minor">
            <a:schemeClr val="tx1"/>
          </a:fontRef>
        </p:style>
        <p:txBody>
          <a:bodyPr rtlCol="0" anchor="ctr"/>
          <a:lstStyle/>
          <a:p>
            <a:pPr algn="ctr"/>
            <a:endParaRPr lang="fr-FR" sz="2800" b="1" dirty="0"/>
          </a:p>
        </p:txBody>
      </p:sp>
      <p:cxnSp>
        <p:nvCxnSpPr>
          <p:cNvPr id="48" name="Straight Connector 47"/>
          <p:cNvCxnSpPr/>
          <p:nvPr/>
        </p:nvCxnSpPr>
        <p:spPr>
          <a:xfrm>
            <a:off x="5796116" y="6698465"/>
            <a:ext cx="3595856" cy="0"/>
          </a:xfrm>
          <a:prstGeom prst="line">
            <a:avLst/>
          </a:prstGeom>
          <a:ln>
            <a:solidFill>
              <a:schemeClr val="accent6"/>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702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par>
                                <p:cTn id="19" presetID="10"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9"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prstGeom prst="rect">
            <a:avLst/>
          </a:prstGeom>
        </p:spPr>
        <p:txBody>
          <a:bodyPr/>
          <a:lstStyle/>
          <a:p>
            <a:fld id="{502AA32E-850A-4F3A-9344-4AB458E1939A}" type="slidenum">
              <a:rPr lang="en-AU" smtClean="0"/>
              <a:pPr/>
              <a:t>18</a:t>
            </a:fld>
            <a:endParaRPr lang="en-AU" dirty="0"/>
          </a:p>
        </p:txBody>
      </p:sp>
      <p:sp>
        <p:nvSpPr>
          <p:cNvPr id="5" name="Text Placeholder 4"/>
          <p:cNvSpPr>
            <a:spLocks noGrp="1"/>
          </p:cNvSpPr>
          <p:nvPr>
            <p:ph type="body" sz="quarter" idx="14"/>
          </p:nvPr>
        </p:nvSpPr>
        <p:spPr>
          <a:prstGeom prst="rect">
            <a:avLst/>
          </a:prstGeom>
        </p:spPr>
        <p:txBody>
          <a:bodyPr>
            <a:normAutofit/>
          </a:bodyPr>
          <a:lstStyle/>
          <a:p>
            <a:r>
              <a:rPr lang="fr-FR" noProof="0" dirty="0" smtClean="0"/>
              <a:t>Réalisation : Page d’accueil </a:t>
            </a:r>
            <a:endParaRPr lang="fr-FR" noProof="0" dirty="0"/>
          </a:p>
        </p:txBody>
      </p:sp>
      <p:sp>
        <p:nvSpPr>
          <p:cNvPr id="6" name="Text Placeholder 5"/>
          <p:cNvSpPr>
            <a:spLocks noGrp="1"/>
          </p:cNvSpPr>
          <p:nvPr>
            <p:ph type="body" sz="quarter" idx="15"/>
          </p:nvPr>
        </p:nvSpPr>
        <p:spPr>
          <a:prstGeom prst="rect">
            <a:avLst/>
          </a:prstGeom>
        </p:spPr>
        <p:txBody>
          <a:bodyPr>
            <a:normAutofit/>
          </a:bodyPr>
          <a:lstStyle/>
          <a:p>
            <a:r>
              <a:rPr lang="fr-FR" noProof="0" dirty="0" smtClean="0"/>
              <a:t>Système d’information des étudiants </a:t>
            </a:r>
          </a:p>
          <a:p>
            <a:endParaRPr lang="fr-FR" noProof="0" dirty="0"/>
          </a:p>
        </p:txBody>
      </p:sp>
      <p:grpSp>
        <p:nvGrpSpPr>
          <p:cNvPr id="9" name="Group 8"/>
          <p:cNvGrpSpPr/>
          <p:nvPr/>
        </p:nvGrpSpPr>
        <p:grpSpPr>
          <a:xfrm>
            <a:off x="2203061" y="998817"/>
            <a:ext cx="7669602" cy="356254"/>
            <a:chOff x="2633663" y="1464602"/>
            <a:chExt cx="6924676" cy="334824"/>
          </a:xfrm>
        </p:grpSpPr>
        <p:sp>
          <p:nvSpPr>
            <p:cNvPr id="28" name="Freeform 5"/>
            <p:cNvSpPr>
              <a:spLocks/>
            </p:cNvSpPr>
            <p:nvPr/>
          </p:nvSpPr>
          <p:spPr bwMode="auto">
            <a:xfrm>
              <a:off x="2633663" y="1464602"/>
              <a:ext cx="6924676" cy="334824"/>
            </a:xfrm>
            <a:custGeom>
              <a:avLst/>
              <a:gdLst>
                <a:gd name="T0" fmla="*/ 2361 w 2361"/>
                <a:gd name="T1" fmla="*/ 111 h 111"/>
                <a:gd name="T2" fmla="*/ 0 w 2361"/>
                <a:gd name="T3" fmla="*/ 111 h 111"/>
                <a:gd name="T4" fmla="*/ 0 w 2361"/>
                <a:gd name="T5" fmla="*/ 32 h 111"/>
                <a:gd name="T6" fmla="*/ 32 w 2361"/>
                <a:gd name="T7" fmla="*/ 0 h 111"/>
                <a:gd name="T8" fmla="*/ 2330 w 2361"/>
                <a:gd name="T9" fmla="*/ 0 h 111"/>
                <a:gd name="T10" fmla="*/ 2361 w 2361"/>
                <a:gd name="T11" fmla="*/ 32 h 111"/>
                <a:gd name="T12" fmla="*/ 2361 w 2361"/>
                <a:gd name="T13" fmla="*/ 111 h 111"/>
              </a:gdLst>
              <a:ahLst/>
              <a:cxnLst>
                <a:cxn ang="0">
                  <a:pos x="T0" y="T1"/>
                </a:cxn>
                <a:cxn ang="0">
                  <a:pos x="T2" y="T3"/>
                </a:cxn>
                <a:cxn ang="0">
                  <a:pos x="T4" y="T5"/>
                </a:cxn>
                <a:cxn ang="0">
                  <a:pos x="T6" y="T7"/>
                </a:cxn>
                <a:cxn ang="0">
                  <a:pos x="T8" y="T9"/>
                </a:cxn>
                <a:cxn ang="0">
                  <a:pos x="T10" y="T11"/>
                </a:cxn>
                <a:cxn ang="0">
                  <a:pos x="T12" y="T13"/>
                </a:cxn>
              </a:cxnLst>
              <a:rect l="0" t="0" r="r" b="b"/>
              <a:pathLst>
                <a:path w="2361" h="111">
                  <a:moveTo>
                    <a:pt x="2361" y="111"/>
                  </a:moveTo>
                  <a:cubicBezTo>
                    <a:pt x="0" y="111"/>
                    <a:pt x="0" y="111"/>
                    <a:pt x="0" y="111"/>
                  </a:cubicBezTo>
                  <a:cubicBezTo>
                    <a:pt x="0" y="32"/>
                    <a:pt x="0" y="32"/>
                    <a:pt x="0" y="32"/>
                  </a:cubicBezTo>
                  <a:cubicBezTo>
                    <a:pt x="0" y="14"/>
                    <a:pt x="14" y="0"/>
                    <a:pt x="32" y="0"/>
                  </a:cubicBezTo>
                  <a:cubicBezTo>
                    <a:pt x="2330" y="0"/>
                    <a:pt x="2330" y="0"/>
                    <a:pt x="2330" y="0"/>
                  </a:cubicBezTo>
                  <a:cubicBezTo>
                    <a:pt x="2347" y="0"/>
                    <a:pt x="2361" y="14"/>
                    <a:pt x="2361" y="32"/>
                  </a:cubicBezTo>
                  <a:lnTo>
                    <a:pt x="2361" y="11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Oval 6"/>
            <p:cNvSpPr>
              <a:spLocks noChangeArrowheads="1"/>
            </p:cNvSpPr>
            <p:nvPr/>
          </p:nvSpPr>
          <p:spPr bwMode="auto">
            <a:xfrm>
              <a:off x="8799402" y="1555128"/>
              <a:ext cx="148811" cy="153771"/>
            </a:xfrm>
            <a:prstGeom prst="ellipse">
              <a:avLst/>
            </a:prstGeom>
            <a:solidFill>
              <a:srgbClr val="FCEE2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7"/>
            <p:cNvSpPr>
              <a:spLocks noChangeArrowheads="1"/>
            </p:cNvSpPr>
            <p:nvPr/>
          </p:nvSpPr>
          <p:spPr bwMode="auto">
            <a:xfrm>
              <a:off x="9031300" y="1555128"/>
              <a:ext cx="148811" cy="153771"/>
            </a:xfrm>
            <a:prstGeom prst="ellipse">
              <a:avLst/>
            </a:prstGeom>
            <a:solidFill>
              <a:srgbClr val="39B54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8"/>
            <p:cNvSpPr>
              <a:spLocks noChangeArrowheads="1"/>
            </p:cNvSpPr>
            <p:nvPr/>
          </p:nvSpPr>
          <p:spPr bwMode="auto">
            <a:xfrm>
              <a:off x="9263197" y="1555128"/>
              <a:ext cx="148811" cy="153771"/>
            </a:xfrm>
            <a:prstGeom prst="ellipse">
              <a:avLst/>
            </a:prstGeom>
            <a:solidFill>
              <a:srgbClr val="D3070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9" name="Rounded Rectangle 38"/>
          <p:cNvSpPr/>
          <p:nvPr/>
        </p:nvSpPr>
        <p:spPr>
          <a:xfrm>
            <a:off x="10358443" y="963433"/>
            <a:ext cx="1517740" cy="586271"/>
          </a:xfrm>
          <a:prstGeom prst="roundRect">
            <a:avLst>
              <a:gd name="adj" fmla="val 721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solidFill>
                <a:latin typeface="Lato" panose="020F0502020204030203" pitchFamily="34" charset="0"/>
              </a:rPr>
              <a:t>Profile</a:t>
            </a:r>
            <a:endParaRPr lang="fr-FR" sz="1400" dirty="0">
              <a:solidFill>
                <a:schemeClr val="bg1"/>
              </a:solidFill>
              <a:latin typeface="Lato" panose="020F0502020204030203" pitchFamily="34" charset="0"/>
            </a:endParaRPr>
          </a:p>
        </p:txBody>
      </p:sp>
      <p:sp>
        <p:nvSpPr>
          <p:cNvPr id="43" name="Rounded Rectangle 42"/>
          <p:cNvSpPr/>
          <p:nvPr/>
        </p:nvSpPr>
        <p:spPr>
          <a:xfrm flipH="1">
            <a:off x="327650" y="2087519"/>
            <a:ext cx="1517740" cy="586271"/>
          </a:xfrm>
          <a:prstGeom prst="roundRect">
            <a:avLst>
              <a:gd name="adj" fmla="val 721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solidFill>
                <a:latin typeface="Lato" panose="020F0502020204030203" pitchFamily="34" charset="0"/>
              </a:rPr>
              <a:t>Menu </a:t>
            </a:r>
            <a:endParaRPr lang="fr-FR" sz="1400" dirty="0">
              <a:solidFill>
                <a:schemeClr val="bg1"/>
              </a:solidFill>
              <a:latin typeface="Lato" panose="020F0502020204030203" pitchFamily="34" charset="0"/>
            </a:endParaRPr>
          </a:p>
        </p:txBody>
      </p:sp>
      <p:pic>
        <p:nvPicPr>
          <p:cNvPr id="3" name="Picture Placeholder 2"/>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203061" y="1362422"/>
            <a:ext cx="7669602" cy="5023912"/>
          </a:xfrm>
        </p:spPr>
      </p:pic>
      <p:grpSp>
        <p:nvGrpSpPr>
          <p:cNvPr id="44" name="Group 43"/>
          <p:cNvGrpSpPr/>
          <p:nvPr/>
        </p:nvGrpSpPr>
        <p:grpSpPr>
          <a:xfrm rot="10800000" flipH="1" flipV="1">
            <a:off x="1114658" y="3880499"/>
            <a:ext cx="2658862" cy="360191"/>
            <a:chOff x="1652259" y="4256917"/>
            <a:chExt cx="2516953" cy="360191"/>
          </a:xfrm>
        </p:grpSpPr>
        <p:cxnSp>
          <p:nvCxnSpPr>
            <p:cNvPr id="45" name="Straight Connector 44"/>
            <p:cNvCxnSpPr/>
            <p:nvPr/>
          </p:nvCxnSpPr>
          <p:spPr>
            <a:xfrm rot="10800000" flipV="1">
              <a:off x="1652259" y="4256917"/>
              <a:ext cx="2516953" cy="0"/>
            </a:xfrm>
            <a:prstGeom prst="line">
              <a:avLst/>
            </a:prstGeom>
            <a:ln>
              <a:solidFill>
                <a:schemeClr val="accent6"/>
              </a:solidFill>
              <a:head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652259" y="4256917"/>
              <a:ext cx="0" cy="360191"/>
            </a:xfrm>
            <a:prstGeom prst="line">
              <a:avLst/>
            </a:prstGeom>
            <a:ln>
              <a:solidFill>
                <a:schemeClr val="accent6"/>
              </a:solidFill>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rot="10800000" flipH="1">
            <a:off x="1032755" y="2674162"/>
            <a:ext cx="1170306" cy="360191"/>
            <a:chOff x="1652259" y="4256917"/>
            <a:chExt cx="1411082" cy="360191"/>
          </a:xfrm>
        </p:grpSpPr>
        <p:cxnSp>
          <p:nvCxnSpPr>
            <p:cNvPr id="41" name="Straight Connector 40"/>
            <p:cNvCxnSpPr/>
            <p:nvPr/>
          </p:nvCxnSpPr>
          <p:spPr>
            <a:xfrm rot="10800000">
              <a:off x="1652259" y="4256917"/>
              <a:ext cx="1411082" cy="0"/>
            </a:xfrm>
            <a:prstGeom prst="line">
              <a:avLst/>
            </a:prstGeom>
            <a:ln>
              <a:solidFill>
                <a:schemeClr val="accent6"/>
              </a:solidFill>
              <a:head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1652259" y="4256917"/>
              <a:ext cx="0" cy="360191"/>
            </a:xfrm>
            <a:prstGeom prst="line">
              <a:avLst/>
            </a:prstGeom>
            <a:ln>
              <a:solidFill>
                <a:schemeClr val="accent6"/>
              </a:solidFill>
              <a:tailEnd type="none"/>
            </a:ln>
          </p:spPr>
          <p:style>
            <a:lnRef idx="1">
              <a:schemeClr val="accent1"/>
            </a:lnRef>
            <a:fillRef idx="0">
              <a:schemeClr val="accent1"/>
            </a:fillRef>
            <a:effectRef idx="0">
              <a:schemeClr val="accent1"/>
            </a:effectRef>
            <a:fontRef idx="minor">
              <a:schemeClr val="tx1"/>
            </a:fontRef>
          </p:style>
        </p:cxnSp>
      </p:grpSp>
      <p:sp>
        <p:nvSpPr>
          <p:cNvPr id="47" name="Rounded Rectangle 46"/>
          <p:cNvSpPr/>
          <p:nvPr/>
        </p:nvSpPr>
        <p:spPr>
          <a:xfrm flipH="1">
            <a:off x="432216" y="4195695"/>
            <a:ext cx="1517740" cy="586271"/>
          </a:xfrm>
          <a:prstGeom prst="roundRect">
            <a:avLst>
              <a:gd name="adj" fmla="val 721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solidFill>
                <a:latin typeface="Lato" panose="020F0502020204030203" pitchFamily="34" charset="0"/>
              </a:rPr>
              <a:t>Liste des cours</a:t>
            </a:r>
            <a:endParaRPr lang="fr-FR" sz="1400" dirty="0">
              <a:solidFill>
                <a:schemeClr val="bg1"/>
              </a:solidFill>
              <a:latin typeface="Lato" panose="020F0502020204030203" pitchFamily="34" charset="0"/>
            </a:endParaRPr>
          </a:p>
        </p:txBody>
      </p:sp>
      <p:grpSp>
        <p:nvGrpSpPr>
          <p:cNvPr id="36" name="Group 35"/>
          <p:cNvGrpSpPr/>
          <p:nvPr/>
        </p:nvGrpSpPr>
        <p:grpSpPr>
          <a:xfrm rot="10800000">
            <a:off x="9545770" y="1584094"/>
            <a:ext cx="1648246" cy="360191"/>
            <a:chOff x="1652259" y="4256917"/>
            <a:chExt cx="1441370" cy="360191"/>
          </a:xfrm>
        </p:grpSpPr>
        <p:cxnSp>
          <p:nvCxnSpPr>
            <p:cNvPr id="37" name="Straight Connector 36"/>
            <p:cNvCxnSpPr/>
            <p:nvPr/>
          </p:nvCxnSpPr>
          <p:spPr>
            <a:xfrm rot="10800000">
              <a:off x="1652259" y="4256917"/>
              <a:ext cx="1441370" cy="0"/>
            </a:xfrm>
            <a:prstGeom prst="line">
              <a:avLst/>
            </a:prstGeom>
            <a:ln>
              <a:solidFill>
                <a:schemeClr val="accent6"/>
              </a:solidFill>
              <a:head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1652259" y="4256917"/>
              <a:ext cx="0" cy="360191"/>
            </a:xfrm>
            <a:prstGeom prst="line">
              <a:avLst/>
            </a:prstGeom>
            <a:ln>
              <a:solidFill>
                <a:schemeClr val="accent6"/>
              </a:solidFill>
              <a:tailEnd type="none"/>
            </a:ln>
          </p:spPr>
          <p:style>
            <a:lnRef idx="1">
              <a:schemeClr val="accent1"/>
            </a:lnRef>
            <a:fillRef idx="0">
              <a:schemeClr val="accent1"/>
            </a:fillRef>
            <a:effectRef idx="0">
              <a:schemeClr val="accent1"/>
            </a:effectRef>
            <a:fontRef idx="minor">
              <a:schemeClr val="tx1"/>
            </a:fontRef>
          </p:style>
        </p:cxnSp>
      </p:grpSp>
      <p:sp>
        <p:nvSpPr>
          <p:cNvPr id="49" name="Rounded Rectangle 48"/>
          <p:cNvSpPr/>
          <p:nvPr/>
        </p:nvSpPr>
        <p:spPr>
          <a:xfrm>
            <a:off x="10435146" y="4890091"/>
            <a:ext cx="1517740" cy="586271"/>
          </a:xfrm>
          <a:prstGeom prst="roundRect">
            <a:avLst>
              <a:gd name="adj" fmla="val 721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solidFill>
                <a:latin typeface="Lato" panose="020F0502020204030203" pitchFamily="34" charset="0"/>
              </a:rPr>
              <a:t>Bar de progression</a:t>
            </a:r>
            <a:endParaRPr lang="fr-FR" sz="1400" dirty="0">
              <a:solidFill>
                <a:schemeClr val="bg1"/>
              </a:solidFill>
              <a:latin typeface="Lato" panose="020F0502020204030203" pitchFamily="34" charset="0"/>
            </a:endParaRPr>
          </a:p>
        </p:txBody>
      </p:sp>
      <p:cxnSp>
        <p:nvCxnSpPr>
          <p:cNvPr id="48" name="Straight Connector 47"/>
          <p:cNvCxnSpPr/>
          <p:nvPr/>
        </p:nvCxnSpPr>
        <p:spPr>
          <a:xfrm>
            <a:off x="8667391" y="5326873"/>
            <a:ext cx="2139969" cy="0"/>
          </a:xfrm>
          <a:prstGeom prst="line">
            <a:avLst/>
          </a:prstGeom>
          <a:ln>
            <a:solidFill>
              <a:schemeClr val="accent6"/>
            </a:solidFill>
            <a:headEnd type="ova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rot="10800000" flipH="1">
            <a:off x="1152118" y="5610574"/>
            <a:ext cx="1490640" cy="360191"/>
            <a:chOff x="1652259" y="4256917"/>
            <a:chExt cx="1411082" cy="360191"/>
          </a:xfrm>
        </p:grpSpPr>
        <p:cxnSp>
          <p:nvCxnSpPr>
            <p:cNvPr id="26" name="Straight Connector 25"/>
            <p:cNvCxnSpPr/>
            <p:nvPr/>
          </p:nvCxnSpPr>
          <p:spPr>
            <a:xfrm rot="10800000">
              <a:off x="1652259" y="4256917"/>
              <a:ext cx="1411082" cy="0"/>
            </a:xfrm>
            <a:prstGeom prst="line">
              <a:avLst/>
            </a:prstGeom>
            <a:ln>
              <a:solidFill>
                <a:schemeClr val="accent6"/>
              </a:solidFill>
              <a:head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1652259" y="4256917"/>
              <a:ext cx="0" cy="360191"/>
            </a:xfrm>
            <a:prstGeom prst="line">
              <a:avLst/>
            </a:prstGeom>
            <a:ln>
              <a:solidFill>
                <a:schemeClr val="accent6"/>
              </a:solidFill>
              <a:tailEnd type="none"/>
            </a:ln>
          </p:spPr>
          <p:style>
            <a:lnRef idx="1">
              <a:schemeClr val="accent1"/>
            </a:lnRef>
            <a:fillRef idx="0">
              <a:schemeClr val="accent1"/>
            </a:fillRef>
            <a:effectRef idx="0">
              <a:schemeClr val="accent1"/>
            </a:effectRef>
            <a:fontRef idx="minor">
              <a:schemeClr val="tx1"/>
            </a:fontRef>
          </p:style>
        </p:cxnSp>
      </p:grpSp>
      <p:sp>
        <p:nvSpPr>
          <p:cNvPr id="32" name="Rounded Rectangle 31"/>
          <p:cNvSpPr/>
          <p:nvPr/>
        </p:nvSpPr>
        <p:spPr>
          <a:xfrm flipH="1">
            <a:off x="393247" y="5068446"/>
            <a:ext cx="1517740" cy="586271"/>
          </a:xfrm>
          <a:prstGeom prst="roundRect">
            <a:avLst>
              <a:gd name="adj" fmla="val 721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solidFill>
                <a:latin typeface="Lato" panose="020F0502020204030203" pitchFamily="34" charset="0"/>
              </a:rPr>
              <a:t>Calendrier</a:t>
            </a:r>
            <a:endParaRPr lang="fr-FR" sz="1400" dirty="0">
              <a:solidFill>
                <a:schemeClr val="bg1"/>
              </a:solidFill>
              <a:latin typeface="Lato" panose="020F0502020204030203" pitchFamily="34" charset="0"/>
            </a:endParaRPr>
          </a:p>
        </p:txBody>
      </p:sp>
    </p:spTree>
    <p:extLst>
      <p:ext uri="{BB962C8B-B14F-4D97-AF65-F5344CB8AC3E}">
        <p14:creationId xmlns:p14="http://schemas.microsoft.com/office/powerpoint/2010/main" val="4006539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par>
                                <p:cTn id="13" presetID="10"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par>
                                <p:cTn id="16" presetID="10" presetClass="entr" presetSubtype="0" fill="hold"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10"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7" grpId="0" animBg="1"/>
      <p:bldP spid="49" grpId="0" animBg="1"/>
      <p:bldP spid="3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prstGeom prst="rect">
            <a:avLst/>
          </a:prstGeom>
        </p:spPr>
        <p:txBody>
          <a:bodyPr/>
          <a:lstStyle/>
          <a:p>
            <a:fld id="{502AA32E-850A-4F3A-9344-4AB458E1939A}" type="slidenum">
              <a:rPr lang="en-AU" smtClean="0"/>
              <a:pPr/>
              <a:t>19</a:t>
            </a:fld>
            <a:endParaRPr lang="en-AU" dirty="0"/>
          </a:p>
        </p:txBody>
      </p:sp>
      <p:sp>
        <p:nvSpPr>
          <p:cNvPr id="5" name="Text Placeholder 4"/>
          <p:cNvSpPr>
            <a:spLocks noGrp="1"/>
          </p:cNvSpPr>
          <p:nvPr>
            <p:ph type="body" sz="quarter" idx="14"/>
          </p:nvPr>
        </p:nvSpPr>
        <p:spPr>
          <a:prstGeom prst="rect">
            <a:avLst/>
          </a:prstGeom>
        </p:spPr>
        <p:txBody>
          <a:bodyPr>
            <a:normAutofit/>
          </a:bodyPr>
          <a:lstStyle/>
          <a:p>
            <a:r>
              <a:rPr lang="fr-FR" noProof="0" dirty="0" smtClean="0"/>
              <a:t>Réalisation : Page de notes</a:t>
            </a:r>
            <a:endParaRPr lang="fr-FR" noProof="0" dirty="0"/>
          </a:p>
        </p:txBody>
      </p:sp>
      <p:sp>
        <p:nvSpPr>
          <p:cNvPr id="6" name="Text Placeholder 5"/>
          <p:cNvSpPr>
            <a:spLocks noGrp="1"/>
          </p:cNvSpPr>
          <p:nvPr>
            <p:ph type="body" sz="quarter" idx="15"/>
          </p:nvPr>
        </p:nvSpPr>
        <p:spPr>
          <a:prstGeom prst="rect">
            <a:avLst/>
          </a:prstGeom>
        </p:spPr>
        <p:txBody>
          <a:bodyPr>
            <a:normAutofit/>
          </a:bodyPr>
          <a:lstStyle/>
          <a:p>
            <a:r>
              <a:rPr lang="fr-FR" dirty="0"/>
              <a:t>Système d’information des étudiants </a:t>
            </a:r>
          </a:p>
          <a:p>
            <a:endParaRPr lang="fr-FR" dirty="0"/>
          </a:p>
          <a:p>
            <a:endParaRPr lang="fr-FR" noProof="0" dirty="0"/>
          </a:p>
        </p:txBody>
      </p:sp>
      <p:grpSp>
        <p:nvGrpSpPr>
          <p:cNvPr id="9" name="Group 8"/>
          <p:cNvGrpSpPr/>
          <p:nvPr/>
        </p:nvGrpSpPr>
        <p:grpSpPr>
          <a:xfrm>
            <a:off x="2011679" y="1083437"/>
            <a:ext cx="8187397" cy="337268"/>
            <a:chOff x="2633663" y="1464602"/>
            <a:chExt cx="6924676" cy="334824"/>
          </a:xfrm>
        </p:grpSpPr>
        <p:sp>
          <p:nvSpPr>
            <p:cNvPr id="28" name="Freeform 5"/>
            <p:cNvSpPr>
              <a:spLocks/>
            </p:cNvSpPr>
            <p:nvPr/>
          </p:nvSpPr>
          <p:spPr bwMode="auto">
            <a:xfrm>
              <a:off x="2633663" y="1464602"/>
              <a:ext cx="6924676" cy="334824"/>
            </a:xfrm>
            <a:custGeom>
              <a:avLst/>
              <a:gdLst>
                <a:gd name="T0" fmla="*/ 2361 w 2361"/>
                <a:gd name="T1" fmla="*/ 111 h 111"/>
                <a:gd name="T2" fmla="*/ 0 w 2361"/>
                <a:gd name="T3" fmla="*/ 111 h 111"/>
                <a:gd name="T4" fmla="*/ 0 w 2361"/>
                <a:gd name="T5" fmla="*/ 32 h 111"/>
                <a:gd name="T6" fmla="*/ 32 w 2361"/>
                <a:gd name="T7" fmla="*/ 0 h 111"/>
                <a:gd name="T8" fmla="*/ 2330 w 2361"/>
                <a:gd name="T9" fmla="*/ 0 h 111"/>
                <a:gd name="T10" fmla="*/ 2361 w 2361"/>
                <a:gd name="T11" fmla="*/ 32 h 111"/>
                <a:gd name="T12" fmla="*/ 2361 w 2361"/>
                <a:gd name="T13" fmla="*/ 111 h 111"/>
              </a:gdLst>
              <a:ahLst/>
              <a:cxnLst>
                <a:cxn ang="0">
                  <a:pos x="T0" y="T1"/>
                </a:cxn>
                <a:cxn ang="0">
                  <a:pos x="T2" y="T3"/>
                </a:cxn>
                <a:cxn ang="0">
                  <a:pos x="T4" y="T5"/>
                </a:cxn>
                <a:cxn ang="0">
                  <a:pos x="T6" y="T7"/>
                </a:cxn>
                <a:cxn ang="0">
                  <a:pos x="T8" y="T9"/>
                </a:cxn>
                <a:cxn ang="0">
                  <a:pos x="T10" y="T11"/>
                </a:cxn>
                <a:cxn ang="0">
                  <a:pos x="T12" y="T13"/>
                </a:cxn>
              </a:cxnLst>
              <a:rect l="0" t="0" r="r" b="b"/>
              <a:pathLst>
                <a:path w="2361" h="111">
                  <a:moveTo>
                    <a:pt x="2361" y="111"/>
                  </a:moveTo>
                  <a:cubicBezTo>
                    <a:pt x="0" y="111"/>
                    <a:pt x="0" y="111"/>
                    <a:pt x="0" y="111"/>
                  </a:cubicBezTo>
                  <a:cubicBezTo>
                    <a:pt x="0" y="32"/>
                    <a:pt x="0" y="32"/>
                    <a:pt x="0" y="32"/>
                  </a:cubicBezTo>
                  <a:cubicBezTo>
                    <a:pt x="0" y="14"/>
                    <a:pt x="14" y="0"/>
                    <a:pt x="32" y="0"/>
                  </a:cubicBezTo>
                  <a:cubicBezTo>
                    <a:pt x="2330" y="0"/>
                    <a:pt x="2330" y="0"/>
                    <a:pt x="2330" y="0"/>
                  </a:cubicBezTo>
                  <a:cubicBezTo>
                    <a:pt x="2347" y="0"/>
                    <a:pt x="2361" y="14"/>
                    <a:pt x="2361" y="32"/>
                  </a:cubicBezTo>
                  <a:lnTo>
                    <a:pt x="2361" y="11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Oval 6"/>
            <p:cNvSpPr>
              <a:spLocks noChangeArrowheads="1"/>
            </p:cNvSpPr>
            <p:nvPr/>
          </p:nvSpPr>
          <p:spPr bwMode="auto">
            <a:xfrm>
              <a:off x="8799402" y="1555128"/>
              <a:ext cx="148811" cy="153771"/>
            </a:xfrm>
            <a:prstGeom prst="ellipse">
              <a:avLst/>
            </a:prstGeom>
            <a:solidFill>
              <a:srgbClr val="FCEE2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7"/>
            <p:cNvSpPr>
              <a:spLocks noChangeArrowheads="1"/>
            </p:cNvSpPr>
            <p:nvPr/>
          </p:nvSpPr>
          <p:spPr bwMode="auto">
            <a:xfrm>
              <a:off x="9031300" y="1555128"/>
              <a:ext cx="148811" cy="153771"/>
            </a:xfrm>
            <a:prstGeom prst="ellipse">
              <a:avLst/>
            </a:prstGeom>
            <a:solidFill>
              <a:srgbClr val="39B54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8"/>
            <p:cNvSpPr>
              <a:spLocks noChangeArrowheads="1"/>
            </p:cNvSpPr>
            <p:nvPr/>
          </p:nvSpPr>
          <p:spPr bwMode="auto">
            <a:xfrm>
              <a:off x="9263197" y="1555128"/>
              <a:ext cx="148811" cy="153771"/>
            </a:xfrm>
            <a:prstGeom prst="ellipse">
              <a:avLst/>
            </a:prstGeom>
            <a:solidFill>
              <a:srgbClr val="D3070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9" name="Rounded Rectangle 38"/>
          <p:cNvSpPr/>
          <p:nvPr/>
        </p:nvSpPr>
        <p:spPr>
          <a:xfrm>
            <a:off x="10406673" y="2645555"/>
            <a:ext cx="1517740" cy="586271"/>
          </a:xfrm>
          <a:prstGeom prst="roundRect">
            <a:avLst>
              <a:gd name="adj" fmla="val 721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solidFill>
                <a:latin typeface="Lato" panose="020F0502020204030203" pitchFamily="34" charset="0"/>
              </a:rPr>
              <a:t>Graphe</a:t>
            </a:r>
            <a:endParaRPr lang="fr-FR" sz="1400" dirty="0">
              <a:solidFill>
                <a:schemeClr val="bg1"/>
              </a:solidFill>
              <a:latin typeface="Lato" panose="020F0502020204030203" pitchFamily="34" charset="0"/>
            </a:endParaRPr>
          </a:p>
        </p:txBody>
      </p:sp>
      <p:sp>
        <p:nvSpPr>
          <p:cNvPr id="47" name="Rounded Rectangle 46"/>
          <p:cNvSpPr/>
          <p:nvPr/>
        </p:nvSpPr>
        <p:spPr>
          <a:xfrm flipH="1">
            <a:off x="301941" y="3488650"/>
            <a:ext cx="1517740" cy="586271"/>
          </a:xfrm>
          <a:prstGeom prst="roundRect">
            <a:avLst>
              <a:gd name="adj" fmla="val 721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solidFill>
                <a:latin typeface="Lato" panose="020F0502020204030203" pitchFamily="34" charset="0"/>
              </a:rPr>
              <a:t>Note du semestre</a:t>
            </a:r>
            <a:endParaRPr lang="fr-FR" sz="1400" dirty="0">
              <a:solidFill>
                <a:schemeClr val="bg1"/>
              </a:solidFill>
              <a:latin typeface="Lato" panose="020F0502020204030203" pitchFamily="34" charset="0"/>
            </a:endParaRPr>
          </a:p>
        </p:txBody>
      </p:sp>
      <p:pic>
        <p:nvPicPr>
          <p:cNvPr id="3" name="Picture Placeholder 2"/>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011679" y="1420704"/>
            <a:ext cx="8187397" cy="4837038"/>
          </a:xfrm>
        </p:spPr>
      </p:pic>
      <p:grpSp>
        <p:nvGrpSpPr>
          <p:cNvPr id="36" name="Group 35"/>
          <p:cNvGrpSpPr/>
          <p:nvPr/>
        </p:nvGrpSpPr>
        <p:grpSpPr>
          <a:xfrm rot="10800000">
            <a:off x="7974190" y="3259963"/>
            <a:ext cx="3308098" cy="360191"/>
            <a:chOff x="1652259" y="4256917"/>
            <a:chExt cx="1441370" cy="360191"/>
          </a:xfrm>
        </p:grpSpPr>
        <p:cxnSp>
          <p:nvCxnSpPr>
            <p:cNvPr id="37" name="Straight Connector 36"/>
            <p:cNvCxnSpPr/>
            <p:nvPr/>
          </p:nvCxnSpPr>
          <p:spPr>
            <a:xfrm rot="10800000">
              <a:off x="1652259" y="4256917"/>
              <a:ext cx="1441370" cy="0"/>
            </a:xfrm>
            <a:prstGeom prst="line">
              <a:avLst/>
            </a:prstGeom>
            <a:ln>
              <a:solidFill>
                <a:schemeClr val="accent6"/>
              </a:solidFill>
              <a:head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1652259" y="4256917"/>
              <a:ext cx="0" cy="360191"/>
            </a:xfrm>
            <a:prstGeom prst="line">
              <a:avLst/>
            </a:prstGeom>
            <a:ln>
              <a:solidFill>
                <a:schemeClr val="accent6"/>
              </a:solidFill>
              <a:tailEnd type="none"/>
            </a:ln>
          </p:spPr>
          <p:style>
            <a:lnRef idx="1">
              <a:schemeClr val="accent1"/>
            </a:lnRef>
            <a:fillRef idx="0">
              <a:schemeClr val="accent1"/>
            </a:fillRef>
            <a:effectRef idx="0">
              <a:schemeClr val="accent1"/>
            </a:effectRef>
            <a:fontRef idx="minor">
              <a:schemeClr val="tx1"/>
            </a:fontRef>
          </p:style>
        </p:cxnSp>
      </p:grpSp>
      <p:sp>
        <p:nvSpPr>
          <p:cNvPr id="49" name="Rounded Rectangle 48"/>
          <p:cNvSpPr/>
          <p:nvPr/>
        </p:nvSpPr>
        <p:spPr>
          <a:xfrm>
            <a:off x="10465423" y="4930130"/>
            <a:ext cx="1517740" cy="586271"/>
          </a:xfrm>
          <a:prstGeom prst="roundRect">
            <a:avLst>
              <a:gd name="adj" fmla="val 721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solidFill>
                <a:latin typeface="Lato" panose="020F0502020204030203" pitchFamily="34" charset="0"/>
              </a:rPr>
              <a:t>Semestre</a:t>
            </a:r>
            <a:endParaRPr lang="fr-FR" sz="1400" dirty="0">
              <a:solidFill>
                <a:schemeClr val="bg1"/>
              </a:solidFill>
              <a:latin typeface="Lato" panose="020F0502020204030203" pitchFamily="34" charset="0"/>
            </a:endParaRPr>
          </a:p>
        </p:txBody>
      </p:sp>
      <p:grpSp>
        <p:nvGrpSpPr>
          <p:cNvPr id="44" name="Group 43"/>
          <p:cNvGrpSpPr/>
          <p:nvPr/>
        </p:nvGrpSpPr>
        <p:grpSpPr>
          <a:xfrm rot="10800000" flipH="1" flipV="1">
            <a:off x="1030924" y="3097323"/>
            <a:ext cx="2767133" cy="360191"/>
            <a:chOff x="1652259" y="4256917"/>
            <a:chExt cx="2516953" cy="360191"/>
          </a:xfrm>
        </p:grpSpPr>
        <p:cxnSp>
          <p:nvCxnSpPr>
            <p:cNvPr id="45" name="Straight Connector 44"/>
            <p:cNvCxnSpPr/>
            <p:nvPr/>
          </p:nvCxnSpPr>
          <p:spPr>
            <a:xfrm rot="10800000" flipV="1">
              <a:off x="1652259" y="4256917"/>
              <a:ext cx="2516953" cy="0"/>
            </a:xfrm>
            <a:prstGeom prst="line">
              <a:avLst/>
            </a:prstGeom>
            <a:ln>
              <a:solidFill>
                <a:schemeClr val="accent6"/>
              </a:solidFill>
              <a:head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652259" y="4256917"/>
              <a:ext cx="0" cy="360191"/>
            </a:xfrm>
            <a:prstGeom prst="line">
              <a:avLst/>
            </a:prstGeom>
            <a:ln>
              <a:solidFill>
                <a:schemeClr val="accent6"/>
              </a:solidFill>
              <a:tailEnd type="none"/>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a:xfrm>
            <a:off x="9850115" y="5326873"/>
            <a:ext cx="1315749" cy="0"/>
          </a:xfrm>
          <a:prstGeom prst="line">
            <a:avLst/>
          </a:prstGeom>
          <a:ln>
            <a:solidFill>
              <a:schemeClr val="accent6"/>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920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par>
                                <p:cTn id="13" presetID="10"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par>
                                <p:cTn id="19" presetID="10"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par>
                                <p:cTn id="22" presetID="10" presetClass="entr" presetSubtype="0" fill="hold"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7" grpId="0" animBg="1"/>
      <p:bldP spid="49"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E2C88-6C8F-484D-AF69-578F576B1F44}" type="slidenum">
              <a:rPr lang="en-US" smtClean="0"/>
              <a:pPr/>
              <a:t>2</a:t>
            </a:fld>
            <a:endParaRPr lang="en-US" dirty="0"/>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2</a:t>
            </a:fld>
            <a:endParaRPr lang="en-US" dirty="0"/>
          </a:p>
        </p:txBody>
      </p:sp>
      <p:sp>
        <p:nvSpPr>
          <p:cNvPr id="3" name="TextBox 2"/>
          <p:cNvSpPr txBox="1"/>
          <p:nvPr/>
        </p:nvSpPr>
        <p:spPr>
          <a:xfrm>
            <a:off x="4325928" y="883171"/>
            <a:ext cx="3612629" cy="523220"/>
          </a:xfrm>
          <a:prstGeom prst="rect">
            <a:avLst/>
          </a:prstGeom>
          <a:noFill/>
        </p:spPr>
        <p:txBody>
          <a:bodyPr wrap="square" rtlCol="0">
            <a:spAutoFit/>
          </a:bodyPr>
          <a:lstStyle/>
          <a:p>
            <a:pPr algn="ctr"/>
            <a:r>
              <a:rPr lang="fr-FR" sz="2800" b="1" dirty="0"/>
              <a:t>Remerciements</a:t>
            </a:r>
            <a:endParaRPr lang="fr-FR"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367" y="1963711"/>
            <a:ext cx="3570190" cy="2958683"/>
          </a:xfrm>
          <a:prstGeom prst="ellipse">
            <a:avLst/>
          </a:prstGeom>
          <a:ln>
            <a:noFill/>
          </a:ln>
          <a:effectLst>
            <a:softEdge rad="112500"/>
          </a:effectLst>
        </p:spPr>
      </p:pic>
    </p:spTree>
    <p:extLst>
      <p:ext uri="{BB962C8B-B14F-4D97-AF65-F5344CB8AC3E}">
        <p14:creationId xmlns:p14="http://schemas.microsoft.com/office/powerpoint/2010/main" val="29340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prstGeom prst="rect">
            <a:avLst/>
          </a:prstGeom>
        </p:spPr>
        <p:txBody>
          <a:bodyPr/>
          <a:lstStyle/>
          <a:p>
            <a:fld id="{502AA32E-850A-4F3A-9344-4AB458E1939A}" type="slidenum">
              <a:rPr lang="en-AU" smtClean="0"/>
              <a:pPr/>
              <a:t>20</a:t>
            </a:fld>
            <a:endParaRPr lang="en-AU" dirty="0"/>
          </a:p>
        </p:txBody>
      </p:sp>
      <p:sp>
        <p:nvSpPr>
          <p:cNvPr id="5" name="Text Placeholder 4"/>
          <p:cNvSpPr>
            <a:spLocks noGrp="1"/>
          </p:cNvSpPr>
          <p:nvPr>
            <p:ph type="body" sz="quarter" idx="14"/>
          </p:nvPr>
        </p:nvSpPr>
        <p:spPr>
          <a:prstGeom prst="rect">
            <a:avLst/>
          </a:prstGeom>
        </p:spPr>
        <p:txBody>
          <a:bodyPr>
            <a:normAutofit/>
          </a:bodyPr>
          <a:lstStyle/>
          <a:p>
            <a:r>
              <a:rPr lang="fr-FR" noProof="0" dirty="0" smtClean="0"/>
              <a:t>Réalisation : Page d’administrateur de PFE « Affecter les enseignants »</a:t>
            </a:r>
            <a:endParaRPr lang="fr-FR" noProof="0" dirty="0"/>
          </a:p>
        </p:txBody>
      </p:sp>
      <p:sp>
        <p:nvSpPr>
          <p:cNvPr id="6" name="Text Placeholder 5"/>
          <p:cNvSpPr>
            <a:spLocks noGrp="1"/>
          </p:cNvSpPr>
          <p:nvPr>
            <p:ph type="body" sz="quarter" idx="15"/>
          </p:nvPr>
        </p:nvSpPr>
        <p:spPr>
          <a:prstGeom prst="rect">
            <a:avLst/>
          </a:prstGeom>
        </p:spPr>
        <p:txBody>
          <a:bodyPr>
            <a:normAutofit/>
          </a:bodyPr>
          <a:lstStyle/>
          <a:p>
            <a:r>
              <a:rPr lang="fr-FR" dirty="0"/>
              <a:t>Système d’information des étudiants </a:t>
            </a:r>
          </a:p>
          <a:p>
            <a:endParaRPr lang="fr-FR" dirty="0"/>
          </a:p>
          <a:p>
            <a:endParaRPr lang="fr-FR" noProof="0" dirty="0"/>
          </a:p>
        </p:txBody>
      </p:sp>
      <p:grpSp>
        <p:nvGrpSpPr>
          <p:cNvPr id="9" name="Group 8"/>
          <p:cNvGrpSpPr/>
          <p:nvPr/>
        </p:nvGrpSpPr>
        <p:grpSpPr>
          <a:xfrm>
            <a:off x="2067952" y="1027029"/>
            <a:ext cx="7885078" cy="424542"/>
            <a:chOff x="2633663" y="1464602"/>
            <a:chExt cx="6924676" cy="334824"/>
          </a:xfrm>
        </p:grpSpPr>
        <p:sp>
          <p:nvSpPr>
            <p:cNvPr id="28" name="Freeform 5"/>
            <p:cNvSpPr>
              <a:spLocks/>
            </p:cNvSpPr>
            <p:nvPr/>
          </p:nvSpPr>
          <p:spPr bwMode="auto">
            <a:xfrm>
              <a:off x="2633663" y="1464602"/>
              <a:ext cx="6924676" cy="334824"/>
            </a:xfrm>
            <a:custGeom>
              <a:avLst/>
              <a:gdLst>
                <a:gd name="T0" fmla="*/ 2361 w 2361"/>
                <a:gd name="T1" fmla="*/ 111 h 111"/>
                <a:gd name="T2" fmla="*/ 0 w 2361"/>
                <a:gd name="T3" fmla="*/ 111 h 111"/>
                <a:gd name="T4" fmla="*/ 0 w 2361"/>
                <a:gd name="T5" fmla="*/ 32 h 111"/>
                <a:gd name="T6" fmla="*/ 32 w 2361"/>
                <a:gd name="T7" fmla="*/ 0 h 111"/>
                <a:gd name="T8" fmla="*/ 2330 w 2361"/>
                <a:gd name="T9" fmla="*/ 0 h 111"/>
                <a:gd name="T10" fmla="*/ 2361 w 2361"/>
                <a:gd name="T11" fmla="*/ 32 h 111"/>
                <a:gd name="T12" fmla="*/ 2361 w 2361"/>
                <a:gd name="T13" fmla="*/ 111 h 111"/>
              </a:gdLst>
              <a:ahLst/>
              <a:cxnLst>
                <a:cxn ang="0">
                  <a:pos x="T0" y="T1"/>
                </a:cxn>
                <a:cxn ang="0">
                  <a:pos x="T2" y="T3"/>
                </a:cxn>
                <a:cxn ang="0">
                  <a:pos x="T4" y="T5"/>
                </a:cxn>
                <a:cxn ang="0">
                  <a:pos x="T6" y="T7"/>
                </a:cxn>
                <a:cxn ang="0">
                  <a:pos x="T8" y="T9"/>
                </a:cxn>
                <a:cxn ang="0">
                  <a:pos x="T10" y="T11"/>
                </a:cxn>
                <a:cxn ang="0">
                  <a:pos x="T12" y="T13"/>
                </a:cxn>
              </a:cxnLst>
              <a:rect l="0" t="0" r="r" b="b"/>
              <a:pathLst>
                <a:path w="2361" h="111">
                  <a:moveTo>
                    <a:pt x="2361" y="111"/>
                  </a:moveTo>
                  <a:cubicBezTo>
                    <a:pt x="0" y="111"/>
                    <a:pt x="0" y="111"/>
                    <a:pt x="0" y="111"/>
                  </a:cubicBezTo>
                  <a:cubicBezTo>
                    <a:pt x="0" y="32"/>
                    <a:pt x="0" y="32"/>
                    <a:pt x="0" y="32"/>
                  </a:cubicBezTo>
                  <a:cubicBezTo>
                    <a:pt x="0" y="14"/>
                    <a:pt x="14" y="0"/>
                    <a:pt x="32" y="0"/>
                  </a:cubicBezTo>
                  <a:cubicBezTo>
                    <a:pt x="2330" y="0"/>
                    <a:pt x="2330" y="0"/>
                    <a:pt x="2330" y="0"/>
                  </a:cubicBezTo>
                  <a:cubicBezTo>
                    <a:pt x="2347" y="0"/>
                    <a:pt x="2361" y="14"/>
                    <a:pt x="2361" y="32"/>
                  </a:cubicBezTo>
                  <a:lnTo>
                    <a:pt x="2361" y="11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Oval 6"/>
            <p:cNvSpPr>
              <a:spLocks noChangeArrowheads="1"/>
            </p:cNvSpPr>
            <p:nvPr/>
          </p:nvSpPr>
          <p:spPr bwMode="auto">
            <a:xfrm>
              <a:off x="8799402" y="1555128"/>
              <a:ext cx="148811" cy="153771"/>
            </a:xfrm>
            <a:prstGeom prst="ellipse">
              <a:avLst/>
            </a:prstGeom>
            <a:solidFill>
              <a:srgbClr val="FCEE2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7"/>
            <p:cNvSpPr>
              <a:spLocks noChangeArrowheads="1"/>
            </p:cNvSpPr>
            <p:nvPr/>
          </p:nvSpPr>
          <p:spPr bwMode="auto">
            <a:xfrm>
              <a:off x="9031300" y="1555128"/>
              <a:ext cx="148811" cy="153771"/>
            </a:xfrm>
            <a:prstGeom prst="ellipse">
              <a:avLst/>
            </a:prstGeom>
            <a:solidFill>
              <a:srgbClr val="39B54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8"/>
            <p:cNvSpPr>
              <a:spLocks noChangeArrowheads="1"/>
            </p:cNvSpPr>
            <p:nvPr/>
          </p:nvSpPr>
          <p:spPr bwMode="auto">
            <a:xfrm>
              <a:off x="9263197" y="1555128"/>
              <a:ext cx="148811" cy="153771"/>
            </a:xfrm>
            <a:prstGeom prst="ellipse">
              <a:avLst/>
            </a:prstGeom>
            <a:solidFill>
              <a:srgbClr val="D3070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7" name="Picture Placeholder 6"/>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067951" y="1437499"/>
            <a:ext cx="7895719" cy="4452267"/>
          </a:xfrm>
        </p:spPr>
      </p:pic>
      <p:grpSp>
        <p:nvGrpSpPr>
          <p:cNvPr id="36" name="Group 35"/>
          <p:cNvGrpSpPr/>
          <p:nvPr/>
        </p:nvGrpSpPr>
        <p:grpSpPr>
          <a:xfrm rot="10800000">
            <a:off x="8311815" y="3161486"/>
            <a:ext cx="2642709" cy="360191"/>
            <a:chOff x="1652259" y="4256917"/>
            <a:chExt cx="1441370" cy="360191"/>
          </a:xfrm>
        </p:grpSpPr>
        <p:cxnSp>
          <p:nvCxnSpPr>
            <p:cNvPr id="37" name="Straight Connector 36"/>
            <p:cNvCxnSpPr/>
            <p:nvPr/>
          </p:nvCxnSpPr>
          <p:spPr>
            <a:xfrm rot="10800000">
              <a:off x="1652259" y="4256917"/>
              <a:ext cx="1441370" cy="0"/>
            </a:xfrm>
            <a:prstGeom prst="line">
              <a:avLst/>
            </a:prstGeom>
            <a:ln>
              <a:solidFill>
                <a:schemeClr val="accent6"/>
              </a:solidFill>
              <a:head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1652259" y="4256917"/>
              <a:ext cx="0" cy="360191"/>
            </a:xfrm>
            <a:prstGeom prst="line">
              <a:avLst/>
            </a:prstGeom>
            <a:ln>
              <a:solidFill>
                <a:schemeClr val="accent6"/>
              </a:solidFill>
              <a:tailEnd type="none"/>
            </a:ln>
          </p:spPr>
          <p:style>
            <a:lnRef idx="1">
              <a:schemeClr val="accent1"/>
            </a:lnRef>
            <a:fillRef idx="0">
              <a:schemeClr val="accent1"/>
            </a:fillRef>
            <a:effectRef idx="0">
              <a:schemeClr val="accent1"/>
            </a:effectRef>
            <a:fontRef idx="minor">
              <a:schemeClr val="tx1"/>
            </a:fontRef>
          </p:style>
        </p:cxnSp>
      </p:grpSp>
      <p:sp>
        <p:nvSpPr>
          <p:cNvPr id="39" name="Rounded Rectangle 38"/>
          <p:cNvSpPr/>
          <p:nvPr/>
        </p:nvSpPr>
        <p:spPr>
          <a:xfrm>
            <a:off x="10195654" y="2575214"/>
            <a:ext cx="1874426" cy="586271"/>
          </a:xfrm>
          <a:prstGeom prst="roundRect">
            <a:avLst>
              <a:gd name="adj" fmla="val 721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solidFill>
                <a:latin typeface="Lato" panose="020F0502020204030203" pitchFamily="34" charset="0"/>
              </a:rPr>
              <a:t>Liste des enseignants</a:t>
            </a:r>
            <a:endParaRPr lang="fr-FR" sz="1400" dirty="0">
              <a:solidFill>
                <a:schemeClr val="bg1"/>
              </a:solidFill>
              <a:latin typeface="Lato" panose="020F0502020204030203" pitchFamily="34" charset="0"/>
            </a:endParaRPr>
          </a:p>
        </p:txBody>
      </p:sp>
      <p:sp>
        <p:nvSpPr>
          <p:cNvPr id="43" name="Rounded Rectangle 42"/>
          <p:cNvSpPr/>
          <p:nvPr/>
        </p:nvSpPr>
        <p:spPr>
          <a:xfrm flipH="1">
            <a:off x="379175" y="2803549"/>
            <a:ext cx="1517740" cy="586271"/>
          </a:xfrm>
          <a:prstGeom prst="roundRect">
            <a:avLst>
              <a:gd name="adj" fmla="val 721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solidFill>
                <a:latin typeface="Lato" panose="020F0502020204030203" pitchFamily="34" charset="0"/>
              </a:rPr>
              <a:t>Liste des binômes</a:t>
            </a:r>
            <a:endParaRPr lang="fr-FR" sz="1400" dirty="0">
              <a:solidFill>
                <a:schemeClr val="bg1"/>
              </a:solidFill>
              <a:latin typeface="Lato" panose="020F0502020204030203" pitchFamily="34" charset="0"/>
            </a:endParaRPr>
          </a:p>
        </p:txBody>
      </p:sp>
      <p:grpSp>
        <p:nvGrpSpPr>
          <p:cNvPr id="40" name="Group 39"/>
          <p:cNvGrpSpPr/>
          <p:nvPr/>
        </p:nvGrpSpPr>
        <p:grpSpPr>
          <a:xfrm rot="10800000" flipH="1">
            <a:off x="1138046" y="3345676"/>
            <a:ext cx="2983788" cy="360191"/>
            <a:chOff x="1652259" y="4256917"/>
            <a:chExt cx="1411082" cy="360191"/>
          </a:xfrm>
        </p:grpSpPr>
        <p:cxnSp>
          <p:nvCxnSpPr>
            <p:cNvPr id="41" name="Straight Connector 40"/>
            <p:cNvCxnSpPr/>
            <p:nvPr/>
          </p:nvCxnSpPr>
          <p:spPr>
            <a:xfrm rot="10800000">
              <a:off x="1652259" y="4256917"/>
              <a:ext cx="1411082" cy="0"/>
            </a:xfrm>
            <a:prstGeom prst="line">
              <a:avLst/>
            </a:prstGeom>
            <a:ln>
              <a:solidFill>
                <a:schemeClr val="accent6"/>
              </a:solidFill>
              <a:head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1652259" y="4256917"/>
              <a:ext cx="0" cy="360191"/>
            </a:xfrm>
            <a:prstGeom prst="line">
              <a:avLst/>
            </a:prstGeom>
            <a:ln>
              <a:solidFill>
                <a:schemeClr val="accent6"/>
              </a:solidFill>
              <a:tailEnd type="none"/>
            </a:ln>
          </p:spPr>
          <p:style>
            <a:lnRef idx="1">
              <a:schemeClr val="accent1"/>
            </a:lnRef>
            <a:fillRef idx="0">
              <a:schemeClr val="accent1"/>
            </a:fillRef>
            <a:effectRef idx="0">
              <a:schemeClr val="accent1"/>
            </a:effectRef>
            <a:fontRef idx="minor">
              <a:schemeClr val="tx1"/>
            </a:fontRef>
          </p:style>
        </p:cxnSp>
      </p:grpSp>
      <p:sp>
        <p:nvSpPr>
          <p:cNvPr id="47" name="Rounded Rectangle 46"/>
          <p:cNvSpPr/>
          <p:nvPr/>
        </p:nvSpPr>
        <p:spPr>
          <a:xfrm flipH="1">
            <a:off x="147191" y="5168430"/>
            <a:ext cx="1517740" cy="586271"/>
          </a:xfrm>
          <a:prstGeom prst="roundRect">
            <a:avLst>
              <a:gd name="adj" fmla="val 721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solidFill>
                <a:latin typeface="Lato" panose="020F0502020204030203" pitchFamily="34" charset="0"/>
              </a:rPr>
              <a:t>Valider </a:t>
            </a:r>
            <a:r>
              <a:rPr lang="fr-FR" sz="1400" dirty="0">
                <a:solidFill>
                  <a:schemeClr val="bg1"/>
                </a:solidFill>
                <a:latin typeface="Lato" panose="020F0502020204030203" pitchFamily="34" charset="0"/>
              </a:rPr>
              <a:t>e</a:t>
            </a:r>
            <a:r>
              <a:rPr lang="fr-FR" sz="1400" dirty="0" smtClean="0">
                <a:solidFill>
                  <a:schemeClr val="bg1"/>
                </a:solidFill>
                <a:latin typeface="Lato" panose="020F0502020204030203" pitchFamily="34" charset="0"/>
              </a:rPr>
              <a:t>t imprimer</a:t>
            </a:r>
            <a:endParaRPr lang="fr-FR" sz="1400" dirty="0">
              <a:solidFill>
                <a:schemeClr val="bg1"/>
              </a:solidFill>
              <a:latin typeface="Lato" panose="020F0502020204030203" pitchFamily="34" charset="0"/>
            </a:endParaRPr>
          </a:p>
        </p:txBody>
      </p:sp>
      <p:grpSp>
        <p:nvGrpSpPr>
          <p:cNvPr id="44" name="Group 43"/>
          <p:cNvGrpSpPr/>
          <p:nvPr/>
        </p:nvGrpSpPr>
        <p:grpSpPr>
          <a:xfrm rot="10800000" flipH="1" flipV="1">
            <a:off x="906062" y="4823036"/>
            <a:ext cx="4960165" cy="360191"/>
            <a:chOff x="1652259" y="4256917"/>
            <a:chExt cx="2516953" cy="360191"/>
          </a:xfrm>
        </p:grpSpPr>
        <p:cxnSp>
          <p:nvCxnSpPr>
            <p:cNvPr id="45" name="Straight Connector 44"/>
            <p:cNvCxnSpPr/>
            <p:nvPr/>
          </p:nvCxnSpPr>
          <p:spPr>
            <a:xfrm rot="10800000" flipV="1">
              <a:off x="1652259" y="4256917"/>
              <a:ext cx="2516953" cy="0"/>
            </a:xfrm>
            <a:prstGeom prst="line">
              <a:avLst/>
            </a:prstGeom>
            <a:ln>
              <a:solidFill>
                <a:schemeClr val="accent6"/>
              </a:solidFill>
              <a:head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652259" y="4256917"/>
              <a:ext cx="0" cy="360191"/>
            </a:xfrm>
            <a:prstGeom prst="line">
              <a:avLst/>
            </a:prstGeom>
            <a:ln>
              <a:solidFill>
                <a:schemeClr val="accent6"/>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941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par>
                                <p:cTn id="19" presetID="10"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par>
                                <p:cTn id="22" presetID="10" presetClass="entr" presetSubtype="0"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7"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CEE2C88-6C8F-484D-AF69-578F576B1F44}" type="slidenum">
              <a:rPr lang="en-US" smtClean="0"/>
              <a:pPr/>
              <a:t>21</a:t>
            </a:fld>
            <a:endParaRPr lang="en-US" dirty="0"/>
          </a:p>
        </p:txBody>
      </p:sp>
      <p:grpSp>
        <p:nvGrpSpPr>
          <p:cNvPr id="4" name="Group 3"/>
          <p:cNvGrpSpPr/>
          <p:nvPr/>
        </p:nvGrpSpPr>
        <p:grpSpPr>
          <a:xfrm>
            <a:off x="0" y="2315497"/>
            <a:ext cx="9247239" cy="1718169"/>
            <a:chOff x="0" y="3077587"/>
            <a:chExt cx="6592829" cy="1280546"/>
          </a:xfrm>
        </p:grpSpPr>
        <p:sp>
          <p:nvSpPr>
            <p:cNvPr id="5" name="Rectangle 4"/>
            <p:cNvSpPr/>
            <p:nvPr/>
          </p:nvSpPr>
          <p:spPr>
            <a:xfrm>
              <a:off x="0" y="3077587"/>
              <a:ext cx="5963177" cy="1280546"/>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5312279" y="3077587"/>
              <a:ext cx="1280550" cy="12805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600" dirty="0">
                <a:solidFill>
                  <a:srgbClr val="FFFFFF"/>
                </a:solidFill>
                <a:latin typeface="FontAwesome" pitchFamily="2" charset="0"/>
              </a:endParaRPr>
            </a:p>
          </p:txBody>
        </p:sp>
        <p:sp>
          <p:nvSpPr>
            <p:cNvPr id="7" name="Oval 6"/>
            <p:cNvSpPr/>
            <p:nvPr/>
          </p:nvSpPr>
          <p:spPr>
            <a:xfrm>
              <a:off x="5437623" y="3202931"/>
              <a:ext cx="1029862" cy="10298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600" dirty="0">
                <a:solidFill>
                  <a:schemeClr val="accent6"/>
                </a:solidFill>
                <a:latin typeface="FontAwesome" pitchFamily="2" charset="0"/>
              </a:endParaRPr>
            </a:p>
          </p:txBody>
        </p:sp>
        <p:sp>
          <p:nvSpPr>
            <p:cNvPr id="8" name="Text Placeholder 33"/>
            <p:cNvSpPr txBox="1">
              <a:spLocks/>
            </p:cNvSpPr>
            <p:nvPr/>
          </p:nvSpPr>
          <p:spPr>
            <a:xfrm>
              <a:off x="794781" y="3420381"/>
              <a:ext cx="4373613" cy="81240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fr-FR" sz="4400" dirty="0" smtClean="0">
                  <a:solidFill>
                    <a:schemeClr val="bg1"/>
                  </a:solidFill>
                  <a:latin typeface="+mn-lt"/>
                </a:rPr>
                <a:t>Démonstration</a:t>
              </a:r>
            </a:p>
            <a:p>
              <a:pPr marL="0" indent="0" algn="ctr">
                <a:lnSpc>
                  <a:spcPct val="100000"/>
                </a:lnSpc>
                <a:buNone/>
              </a:pPr>
              <a:endParaRPr lang="en-AU" sz="4400" b="1" dirty="0">
                <a:solidFill>
                  <a:schemeClr val="bg1"/>
                </a:solidFill>
                <a:latin typeface="+mn-lt"/>
              </a:endParaRPr>
            </a:p>
          </p:txBody>
        </p:sp>
      </p:grpSp>
    </p:spTree>
    <p:extLst>
      <p:ext uri="{BB962C8B-B14F-4D97-AF65-F5344CB8AC3E}">
        <p14:creationId xmlns:p14="http://schemas.microsoft.com/office/powerpoint/2010/main" val="3499994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3110" y="984826"/>
            <a:ext cx="10043651" cy="5812554"/>
          </a:xfrm>
          <a:prstGeom prst="rect">
            <a:avLst/>
          </a:prstGeom>
        </p:spPr>
      </p:pic>
      <p:sp>
        <p:nvSpPr>
          <p:cNvPr id="4" name="Slide Number Placeholder 3"/>
          <p:cNvSpPr>
            <a:spLocks noGrp="1"/>
          </p:cNvSpPr>
          <p:nvPr>
            <p:ph type="sldNum" sz="quarter" idx="12"/>
          </p:nvPr>
        </p:nvSpPr>
        <p:spPr>
          <a:prstGeom prst="rect">
            <a:avLst/>
          </a:prstGeom>
        </p:spPr>
        <p:txBody>
          <a:bodyPr/>
          <a:lstStyle/>
          <a:p>
            <a:fld id="{502AA32E-850A-4F3A-9344-4AB458E1939A}" type="slidenum">
              <a:rPr lang="en-AU" smtClean="0"/>
              <a:pPr/>
              <a:t>22</a:t>
            </a:fld>
            <a:endParaRPr lang="en-AU" dirty="0"/>
          </a:p>
        </p:txBody>
      </p:sp>
      <p:sp>
        <p:nvSpPr>
          <p:cNvPr id="5" name="Text Placeholder 4"/>
          <p:cNvSpPr>
            <a:spLocks noGrp="1"/>
          </p:cNvSpPr>
          <p:nvPr>
            <p:ph type="body" sz="quarter" idx="14"/>
          </p:nvPr>
        </p:nvSpPr>
        <p:spPr>
          <a:prstGeom prst="rect">
            <a:avLst/>
          </a:prstGeom>
        </p:spPr>
        <p:txBody>
          <a:bodyPr>
            <a:normAutofit/>
          </a:bodyPr>
          <a:lstStyle/>
          <a:p>
            <a:r>
              <a:rPr lang="fr-FR" noProof="0" dirty="0" smtClean="0"/>
              <a:t>Démonstration</a:t>
            </a:r>
            <a:endParaRPr lang="fr-FR" noProof="0" dirty="0"/>
          </a:p>
        </p:txBody>
      </p:sp>
      <p:sp>
        <p:nvSpPr>
          <p:cNvPr id="6" name="Text Placeholder 5"/>
          <p:cNvSpPr>
            <a:spLocks noGrp="1"/>
          </p:cNvSpPr>
          <p:nvPr>
            <p:ph type="body" sz="quarter" idx="15"/>
          </p:nvPr>
        </p:nvSpPr>
        <p:spPr>
          <a:prstGeom prst="rect">
            <a:avLst/>
          </a:prstGeom>
        </p:spPr>
        <p:txBody>
          <a:bodyPr>
            <a:normAutofit/>
          </a:bodyPr>
          <a:lstStyle/>
          <a:p>
            <a:r>
              <a:rPr lang="fr-FR" noProof="0" dirty="0" smtClean="0"/>
              <a:t>Système d’information des étudiants</a:t>
            </a:r>
            <a:endParaRPr lang="fr-FR" noProof="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1820" y="1356852"/>
            <a:ext cx="9247238" cy="3716593"/>
          </a:xfrm>
          <a:prstGeom prst="rect">
            <a:avLst/>
          </a:prstGeom>
        </p:spPr>
      </p:pic>
    </p:spTree>
    <p:extLst>
      <p:ext uri="{BB962C8B-B14F-4D97-AF65-F5344CB8AC3E}">
        <p14:creationId xmlns:p14="http://schemas.microsoft.com/office/powerpoint/2010/main" val="426790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heel(1)">
                                      <p:cBhvr>
                                        <p:cTn id="7" dur="2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CEE2C88-6C8F-484D-AF69-578F576B1F44}" type="slidenum">
              <a:rPr lang="en-US" smtClean="0"/>
              <a:pPr/>
              <a:t>23</a:t>
            </a:fld>
            <a:endParaRPr lang="en-US" dirty="0"/>
          </a:p>
        </p:txBody>
      </p:sp>
      <p:grpSp>
        <p:nvGrpSpPr>
          <p:cNvPr id="4" name="Group 3"/>
          <p:cNvGrpSpPr/>
          <p:nvPr/>
        </p:nvGrpSpPr>
        <p:grpSpPr>
          <a:xfrm>
            <a:off x="0" y="2315497"/>
            <a:ext cx="9247239" cy="1718169"/>
            <a:chOff x="0" y="3077587"/>
            <a:chExt cx="6592829" cy="1280546"/>
          </a:xfrm>
        </p:grpSpPr>
        <p:sp>
          <p:nvSpPr>
            <p:cNvPr id="5" name="Rectangle 4"/>
            <p:cNvSpPr/>
            <p:nvPr/>
          </p:nvSpPr>
          <p:spPr>
            <a:xfrm>
              <a:off x="0" y="3077587"/>
              <a:ext cx="5963177" cy="1280546"/>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5312279" y="3077587"/>
              <a:ext cx="1280550" cy="12805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600" dirty="0">
                <a:solidFill>
                  <a:srgbClr val="FFFFFF"/>
                </a:solidFill>
                <a:latin typeface="FontAwesome" pitchFamily="2" charset="0"/>
              </a:endParaRPr>
            </a:p>
          </p:txBody>
        </p:sp>
        <p:sp>
          <p:nvSpPr>
            <p:cNvPr id="7" name="Oval 6"/>
            <p:cNvSpPr/>
            <p:nvPr/>
          </p:nvSpPr>
          <p:spPr>
            <a:xfrm>
              <a:off x="5437623" y="3202931"/>
              <a:ext cx="1029862" cy="10298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600" dirty="0">
                <a:solidFill>
                  <a:schemeClr val="accent6"/>
                </a:solidFill>
                <a:latin typeface="FontAwesome" pitchFamily="2" charset="0"/>
              </a:endParaRPr>
            </a:p>
          </p:txBody>
        </p:sp>
        <p:sp>
          <p:nvSpPr>
            <p:cNvPr id="8" name="Text Placeholder 33"/>
            <p:cNvSpPr txBox="1">
              <a:spLocks/>
            </p:cNvSpPr>
            <p:nvPr/>
          </p:nvSpPr>
          <p:spPr>
            <a:xfrm>
              <a:off x="794781" y="3420381"/>
              <a:ext cx="4373613" cy="81240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fr-FR" sz="4400" dirty="0" smtClean="0">
                  <a:solidFill>
                    <a:schemeClr val="bg1"/>
                  </a:solidFill>
                  <a:latin typeface="+mn-lt"/>
                </a:rPr>
                <a:t>Conclusion</a:t>
              </a:r>
              <a:endParaRPr lang="en-AU" sz="4400" b="1" dirty="0">
                <a:solidFill>
                  <a:schemeClr val="bg1"/>
                </a:solidFill>
                <a:latin typeface="+mn-lt"/>
              </a:endParaRPr>
            </a:p>
          </p:txBody>
        </p:sp>
      </p:grpSp>
    </p:spTree>
    <p:extLst>
      <p:ext uri="{BB962C8B-B14F-4D97-AF65-F5344CB8AC3E}">
        <p14:creationId xmlns:p14="http://schemas.microsoft.com/office/powerpoint/2010/main" val="12572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CEE2C88-6C8F-484D-AF69-578F576B1F44}" type="slidenum">
              <a:rPr lang="en-US" smtClean="0"/>
              <a:pPr/>
              <a:t>24</a:t>
            </a:fld>
            <a:endParaRPr lang="en-US" dirty="0"/>
          </a:p>
        </p:txBody>
      </p:sp>
      <p:grpSp>
        <p:nvGrpSpPr>
          <p:cNvPr id="4" name="Group 3"/>
          <p:cNvGrpSpPr/>
          <p:nvPr/>
        </p:nvGrpSpPr>
        <p:grpSpPr>
          <a:xfrm>
            <a:off x="0" y="2315497"/>
            <a:ext cx="9247239" cy="1718169"/>
            <a:chOff x="0" y="3077587"/>
            <a:chExt cx="6592829" cy="1280546"/>
          </a:xfrm>
        </p:grpSpPr>
        <p:sp>
          <p:nvSpPr>
            <p:cNvPr id="5" name="Rectangle 4"/>
            <p:cNvSpPr/>
            <p:nvPr/>
          </p:nvSpPr>
          <p:spPr>
            <a:xfrm>
              <a:off x="0" y="3077587"/>
              <a:ext cx="5963177" cy="1280546"/>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5312279" y="3077587"/>
              <a:ext cx="1280550" cy="12805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600" dirty="0">
                <a:solidFill>
                  <a:srgbClr val="FFFFFF"/>
                </a:solidFill>
                <a:latin typeface="FontAwesome" pitchFamily="2" charset="0"/>
              </a:endParaRPr>
            </a:p>
          </p:txBody>
        </p:sp>
        <p:sp>
          <p:nvSpPr>
            <p:cNvPr id="7" name="Oval 6"/>
            <p:cNvSpPr/>
            <p:nvPr/>
          </p:nvSpPr>
          <p:spPr>
            <a:xfrm>
              <a:off x="5437623" y="3202931"/>
              <a:ext cx="1029862" cy="10298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600" dirty="0">
                <a:solidFill>
                  <a:schemeClr val="accent6"/>
                </a:solidFill>
                <a:latin typeface="FontAwesome" pitchFamily="2" charset="0"/>
              </a:endParaRPr>
            </a:p>
          </p:txBody>
        </p:sp>
        <p:sp>
          <p:nvSpPr>
            <p:cNvPr id="8" name="Text Placeholder 33"/>
            <p:cNvSpPr txBox="1">
              <a:spLocks/>
            </p:cNvSpPr>
            <p:nvPr/>
          </p:nvSpPr>
          <p:spPr>
            <a:xfrm>
              <a:off x="794781" y="3420381"/>
              <a:ext cx="4373613" cy="81240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fr-FR" sz="4400" dirty="0" smtClean="0">
                  <a:solidFill>
                    <a:schemeClr val="bg1"/>
                  </a:solidFill>
                  <a:latin typeface="+mn-lt"/>
                </a:rPr>
                <a:t>Perspectives</a:t>
              </a:r>
              <a:endParaRPr lang="en-AU" sz="4400" b="1" dirty="0">
                <a:solidFill>
                  <a:schemeClr val="bg1"/>
                </a:solidFill>
                <a:latin typeface="+mn-lt"/>
              </a:endParaRPr>
            </a:p>
          </p:txBody>
        </p:sp>
      </p:grpSp>
    </p:spTree>
    <p:extLst>
      <p:ext uri="{BB962C8B-B14F-4D97-AF65-F5344CB8AC3E}">
        <p14:creationId xmlns:p14="http://schemas.microsoft.com/office/powerpoint/2010/main" val="45179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fr-FR" noProof="0" dirty="0" smtClean="0"/>
              <a:t>Système d’information des étudiants</a:t>
            </a:r>
            <a:endParaRPr lang="fr-FR" noProof="0" dirty="0"/>
          </a:p>
        </p:txBody>
      </p:sp>
      <p:sp>
        <p:nvSpPr>
          <p:cNvPr id="4" name="Slide Number Placeholder 3"/>
          <p:cNvSpPr>
            <a:spLocks noGrp="1"/>
          </p:cNvSpPr>
          <p:nvPr>
            <p:ph type="sldNum" sz="quarter" idx="12"/>
          </p:nvPr>
        </p:nvSpPr>
        <p:spPr/>
        <p:txBody>
          <a:bodyPr/>
          <a:lstStyle/>
          <a:p>
            <a:fld id="{FCEE2C88-6C8F-484D-AF69-578F576B1F44}" type="slidenum">
              <a:rPr lang="en-US" smtClean="0"/>
              <a:pPr/>
              <a:t>3</a:t>
            </a:fld>
            <a:endParaRPr lang="en-US" dirty="0"/>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3</a:t>
            </a:fld>
            <a:endParaRPr lang="en-US" dirty="0"/>
          </a:p>
        </p:txBody>
      </p:sp>
      <p:sp>
        <p:nvSpPr>
          <p:cNvPr id="63" name="Block Arc 62"/>
          <p:cNvSpPr/>
          <p:nvPr/>
        </p:nvSpPr>
        <p:spPr>
          <a:xfrm flipH="1">
            <a:off x="3267856" y="1201305"/>
            <a:ext cx="4420852" cy="5056437"/>
          </a:xfrm>
          <a:prstGeom prst="blockArc">
            <a:avLst>
              <a:gd name="adj1" fmla="val 5384245"/>
              <a:gd name="adj2" fmla="val 16203021"/>
              <a:gd name="adj3" fmla="val 615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5" name="Oval 84"/>
          <p:cNvSpPr/>
          <p:nvPr/>
        </p:nvSpPr>
        <p:spPr>
          <a:xfrm>
            <a:off x="5437623" y="1070421"/>
            <a:ext cx="585787" cy="5857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bg1"/>
                </a:solidFill>
                <a:latin typeface="FontAwesome" pitchFamily="2" charset="0"/>
              </a:rPr>
              <a:t>1</a:t>
            </a:r>
          </a:p>
        </p:txBody>
      </p:sp>
      <p:sp>
        <p:nvSpPr>
          <p:cNvPr id="88" name="Oval 87"/>
          <p:cNvSpPr/>
          <p:nvPr/>
        </p:nvSpPr>
        <p:spPr>
          <a:xfrm>
            <a:off x="6592829" y="1656208"/>
            <a:ext cx="585787" cy="5857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bg1"/>
                </a:solidFill>
                <a:latin typeface="FontAwesome" pitchFamily="2" charset="0"/>
              </a:rPr>
              <a:t>2</a:t>
            </a:r>
            <a:endParaRPr lang="en-US" sz="1600" dirty="0">
              <a:solidFill>
                <a:schemeClr val="bg1"/>
              </a:solidFill>
              <a:latin typeface="FontAwesome" pitchFamily="2" charset="0"/>
            </a:endParaRPr>
          </a:p>
        </p:txBody>
      </p:sp>
      <p:sp>
        <p:nvSpPr>
          <p:cNvPr id="91" name="Oval 90"/>
          <p:cNvSpPr/>
          <p:nvPr/>
        </p:nvSpPr>
        <p:spPr>
          <a:xfrm>
            <a:off x="7266761" y="3416487"/>
            <a:ext cx="585787" cy="585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600" dirty="0">
                <a:solidFill>
                  <a:srgbClr val="FFFFFF"/>
                </a:solidFill>
                <a:latin typeface="FontAwesome" pitchFamily="2" charset="0"/>
              </a:rPr>
              <a:t>4</a:t>
            </a:r>
            <a:endParaRPr lang="en-US" sz="1600" dirty="0"/>
          </a:p>
        </p:txBody>
      </p:sp>
      <p:sp>
        <p:nvSpPr>
          <p:cNvPr id="94" name="Oval 93"/>
          <p:cNvSpPr/>
          <p:nvPr/>
        </p:nvSpPr>
        <p:spPr>
          <a:xfrm>
            <a:off x="6566162" y="5214815"/>
            <a:ext cx="585787" cy="585787"/>
          </a:xfrm>
          <a:prstGeom prst="ellipse">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FontAwesome" pitchFamily="2" charset="0"/>
              </a:rPr>
              <a:t>6</a:t>
            </a:r>
          </a:p>
        </p:txBody>
      </p:sp>
      <p:sp>
        <p:nvSpPr>
          <p:cNvPr id="97" name="Oval 96"/>
          <p:cNvSpPr/>
          <p:nvPr/>
        </p:nvSpPr>
        <p:spPr>
          <a:xfrm>
            <a:off x="7145981" y="2532103"/>
            <a:ext cx="585787" cy="5857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600" dirty="0">
                <a:solidFill>
                  <a:srgbClr val="FFFFFF"/>
                </a:solidFill>
                <a:latin typeface="FontAwesome" pitchFamily="2" charset="0"/>
              </a:rPr>
              <a:t>3</a:t>
            </a:r>
            <a:endParaRPr lang="en-US" sz="1600" dirty="0">
              <a:solidFill>
                <a:srgbClr val="FFFFFF"/>
              </a:solidFill>
            </a:endParaRPr>
          </a:p>
        </p:txBody>
      </p:sp>
      <p:sp>
        <p:nvSpPr>
          <p:cNvPr id="126" name="Text Placeholder 33"/>
          <p:cNvSpPr txBox="1">
            <a:spLocks/>
          </p:cNvSpPr>
          <p:nvPr/>
        </p:nvSpPr>
        <p:spPr>
          <a:xfrm>
            <a:off x="7942741" y="2619780"/>
            <a:ext cx="3274791" cy="59277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fr-FR" sz="2400" b="1" dirty="0" smtClean="0">
                <a:solidFill>
                  <a:schemeClr val="tx2"/>
                </a:solidFill>
                <a:latin typeface="Lato" panose="020F0502020204030203" pitchFamily="34" charset="0"/>
              </a:rPr>
              <a:t>Implémentation</a:t>
            </a:r>
            <a:r>
              <a:rPr lang="en-AU" sz="2400" b="1" dirty="0" smtClean="0">
                <a:solidFill>
                  <a:schemeClr val="tx2"/>
                </a:solidFill>
                <a:latin typeface="Lato" panose="020F0502020204030203" pitchFamily="34" charset="0"/>
              </a:rPr>
              <a:t> de la base  </a:t>
            </a:r>
            <a:r>
              <a:rPr lang="fr-FR" sz="2400" b="1" noProof="1" smtClean="0">
                <a:solidFill>
                  <a:schemeClr val="tx2"/>
                </a:solidFill>
                <a:latin typeface="Lato" panose="020F0502020204030203" pitchFamily="34" charset="0"/>
              </a:rPr>
              <a:t>des</a:t>
            </a:r>
            <a:r>
              <a:rPr lang="en-AU" sz="2400" b="1" dirty="0" smtClean="0">
                <a:solidFill>
                  <a:schemeClr val="tx2"/>
                </a:solidFill>
                <a:latin typeface="Lato" panose="020F0502020204030203" pitchFamily="34" charset="0"/>
              </a:rPr>
              <a:t> données</a:t>
            </a:r>
            <a:endParaRPr lang="en-AU" sz="2400" b="1" dirty="0">
              <a:solidFill>
                <a:schemeClr val="tx2"/>
              </a:solidFill>
              <a:latin typeface="Lato" panose="020F0502020204030203" pitchFamily="34" charset="0"/>
            </a:endParaRPr>
          </a:p>
        </p:txBody>
      </p:sp>
      <p:sp>
        <p:nvSpPr>
          <p:cNvPr id="128" name="Text Placeholder 33"/>
          <p:cNvSpPr txBox="1">
            <a:spLocks/>
          </p:cNvSpPr>
          <p:nvPr/>
        </p:nvSpPr>
        <p:spPr>
          <a:xfrm>
            <a:off x="7731768" y="3578583"/>
            <a:ext cx="2533433" cy="45846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AU" sz="2400" b="1" dirty="0" smtClean="0">
                <a:solidFill>
                  <a:schemeClr val="tx2"/>
                </a:solidFill>
                <a:latin typeface="Lato" panose="020F0502020204030203" pitchFamily="34" charset="0"/>
              </a:rPr>
              <a:t>Réalisation</a:t>
            </a:r>
            <a:endParaRPr lang="en-AU" sz="2400" b="1" dirty="0">
              <a:solidFill>
                <a:schemeClr val="tx2"/>
              </a:solidFill>
              <a:latin typeface="Lato" panose="020F0502020204030203" pitchFamily="34" charset="0"/>
            </a:endParaRPr>
          </a:p>
        </p:txBody>
      </p:sp>
      <p:sp>
        <p:nvSpPr>
          <p:cNvPr id="130" name="Text Placeholder 33"/>
          <p:cNvSpPr txBox="1">
            <a:spLocks/>
          </p:cNvSpPr>
          <p:nvPr/>
        </p:nvSpPr>
        <p:spPr>
          <a:xfrm>
            <a:off x="7348848" y="1676680"/>
            <a:ext cx="2811058" cy="40869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2400" b="1" dirty="0" smtClean="0">
                <a:solidFill>
                  <a:schemeClr val="tx2"/>
                </a:solidFill>
                <a:latin typeface="Lato" panose="020F0502020204030203" pitchFamily="34" charset="0"/>
              </a:rPr>
              <a:t>Analyse </a:t>
            </a:r>
            <a:r>
              <a:rPr lang="fr-FR" sz="2400" b="1" dirty="0" smtClean="0">
                <a:solidFill>
                  <a:schemeClr val="tx2"/>
                </a:solidFill>
                <a:latin typeface="Lato" panose="020F0502020204030203" pitchFamily="34" charset="0"/>
              </a:rPr>
              <a:t>conceptuelle</a:t>
            </a:r>
            <a:endParaRPr lang="fr-FR" sz="2400" b="1" dirty="0">
              <a:solidFill>
                <a:schemeClr val="tx2"/>
              </a:solidFill>
              <a:latin typeface="Lato" panose="020F0502020204030203" pitchFamily="34" charset="0"/>
            </a:endParaRPr>
          </a:p>
        </p:txBody>
      </p:sp>
      <p:sp>
        <p:nvSpPr>
          <p:cNvPr id="132" name="Text Placeholder 33"/>
          <p:cNvSpPr txBox="1">
            <a:spLocks/>
          </p:cNvSpPr>
          <p:nvPr/>
        </p:nvSpPr>
        <p:spPr>
          <a:xfrm>
            <a:off x="3764094" y="1318983"/>
            <a:ext cx="1665310" cy="45588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AU" sz="2400" b="1" dirty="0" smtClean="0">
                <a:solidFill>
                  <a:schemeClr val="tx2"/>
                </a:solidFill>
                <a:latin typeface="Lato" panose="020F0502020204030203" pitchFamily="34" charset="0"/>
              </a:rPr>
              <a:t>Introduction</a:t>
            </a:r>
            <a:endParaRPr lang="en-AU" sz="2400" b="1" dirty="0">
              <a:solidFill>
                <a:schemeClr val="tx2"/>
              </a:solidFill>
              <a:latin typeface="Lato" panose="020F0502020204030203" pitchFamily="34" charset="0"/>
            </a:endParaRPr>
          </a:p>
        </p:txBody>
      </p:sp>
      <p:sp>
        <p:nvSpPr>
          <p:cNvPr id="134" name="Text Placeholder 33"/>
          <p:cNvSpPr txBox="1">
            <a:spLocks/>
          </p:cNvSpPr>
          <p:nvPr/>
        </p:nvSpPr>
        <p:spPr>
          <a:xfrm>
            <a:off x="3267856" y="5901274"/>
            <a:ext cx="2533433" cy="55100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fr-FR" sz="2400" b="1" noProof="1" smtClean="0">
                <a:solidFill>
                  <a:schemeClr val="tx2"/>
                </a:solidFill>
                <a:latin typeface="Lato" panose="020F0502020204030203" pitchFamily="34" charset="0"/>
              </a:rPr>
              <a:t>Perspectives</a:t>
            </a:r>
            <a:endParaRPr lang="fr-FR" sz="2400" b="1" noProof="1">
              <a:solidFill>
                <a:schemeClr val="tx2"/>
              </a:solidFill>
              <a:latin typeface="Lato" panose="020F0502020204030203" pitchFamily="34" charset="0"/>
            </a:endParaRPr>
          </a:p>
        </p:txBody>
      </p:sp>
      <p:grpSp>
        <p:nvGrpSpPr>
          <p:cNvPr id="3" name="Group 2"/>
          <p:cNvGrpSpPr/>
          <p:nvPr/>
        </p:nvGrpSpPr>
        <p:grpSpPr>
          <a:xfrm>
            <a:off x="0" y="3077587"/>
            <a:ext cx="6592829" cy="1280546"/>
            <a:chOff x="0" y="3077587"/>
            <a:chExt cx="6592829" cy="1280546"/>
          </a:xfrm>
        </p:grpSpPr>
        <p:sp>
          <p:nvSpPr>
            <p:cNvPr id="2" name="Rectangle 1"/>
            <p:cNvSpPr/>
            <p:nvPr/>
          </p:nvSpPr>
          <p:spPr>
            <a:xfrm>
              <a:off x="0" y="3077587"/>
              <a:ext cx="5963177" cy="1280546"/>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3" name="Oval 122"/>
            <p:cNvSpPr/>
            <p:nvPr/>
          </p:nvSpPr>
          <p:spPr>
            <a:xfrm>
              <a:off x="5312279" y="3077587"/>
              <a:ext cx="1280550" cy="12805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600" dirty="0">
                <a:solidFill>
                  <a:srgbClr val="FFFFFF"/>
                </a:solidFill>
                <a:latin typeface="FontAwesome" pitchFamily="2" charset="0"/>
              </a:endParaRPr>
            </a:p>
          </p:txBody>
        </p:sp>
        <p:sp>
          <p:nvSpPr>
            <p:cNvPr id="124" name="Oval 123"/>
            <p:cNvSpPr/>
            <p:nvPr/>
          </p:nvSpPr>
          <p:spPr>
            <a:xfrm>
              <a:off x="5437623" y="3202931"/>
              <a:ext cx="1029862" cy="10298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600" dirty="0">
                <a:solidFill>
                  <a:schemeClr val="accent6"/>
                </a:solidFill>
                <a:latin typeface="FontAwesome" pitchFamily="2" charset="0"/>
              </a:endParaRPr>
            </a:p>
          </p:txBody>
        </p:sp>
        <p:sp>
          <p:nvSpPr>
            <p:cNvPr id="137" name="Text Placeholder 33"/>
            <p:cNvSpPr txBox="1">
              <a:spLocks/>
            </p:cNvSpPr>
            <p:nvPr/>
          </p:nvSpPr>
          <p:spPr>
            <a:xfrm>
              <a:off x="2080039" y="3510433"/>
              <a:ext cx="2533433" cy="81240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AU" sz="2800" b="1" dirty="0" smtClean="0">
                  <a:solidFill>
                    <a:schemeClr val="bg1"/>
                  </a:solidFill>
                  <a:latin typeface="Lato" panose="020F0502020204030203" pitchFamily="34" charset="0"/>
                </a:rPr>
                <a:t>SOMMAIRE</a:t>
              </a:r>
              <a:endParaRPr lang="en-AU" sz="2800" b="1" dirty="0">
                <a:solidFill>
                  <a:schemeClr val="bg1"/>
                </a:solidFill>
                <a:latin typeface="Lato" panose="020F0502020204030203" pitchFamily="34" charset="0"/>
              </a:endParaRPr>
            </a:p>
          </p:txBody>
        </p:sp>
      </p:grpSp>
      <p:sp>
        <p:nvSpPr>
          <p:cNvPr id="27" name="Oval 26"/>
          <p:cNvSpPr/>
          <p:nvPr/>
        </p:nvSpPr>
        <p:spPr>
          <a:xfrm>
            <a:off x="7118656" y="4435035"/>
            <a:ext cx="585787" cy="5857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FontAwesome" pitchFamily="2" charset="0"/>
              </a:rPr>
              <a:t>5</a:t>
            </a:r>
          </a:p>
        </p:txBody>
      </p:sp>
      <p:sp>
        <p:nvSpPr>
          <p:cNvPr id="29" name="Text Placeholder 33"/>
          <p:cNvSpPr txBox="1">
            <a:spLocks/>
          </p:cNvSpPr>
          <p:nvPr/>
        </p:nvSpPr>
        <p:spPr>
          <a:xfrm>
            <a:off x="7731768" y="4547366"/>
            <a:ext cx="2533433" cy="45846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AU" sz="2400" b="1" dirty="0">
                <a:solidFill>
                  <a:schemeClr val="tx2"/>
                </a:solidFill>
                <a:latin typeface="Lato" panose="020F0502020204030203" pitchFamily="34" charset="0"/>
              </a:rPr>
              <a:t>Démonstration</a:t>
            </a:r>
          </a:p>
        </p:txBody>
      </p:sp>
      <p:sp>
        <p:nvSpPr>
          <p:cNvPr id="30" name="Oval 29"/>
          <p:cNvSpPr/>
          <p:nvPr/>
        </p:nvSpPr>
        <p:spPr>
          <a:xfrm>
            <a:off x="5429404" y="5816917"/>
            <a:ext cx="585787" cy="58578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FontAwesome" pitchFamily="2" charset="0"/>
              </a:rPr>
              <a:t>7</a:t>
            </a:r>
          </a:p>
        </p:txBody>
      </p:sp>
      <p:sp>
        <p:nvSpPr>
          <p:cNvPr id="31" name="Text Placeholder 33"/>
          <p:cNvSpPr txBox="1">
            <a:spLocks/>
          </p:cNvSpPr>
          <p:nvPr/>
        </p:nvSpPr>
        <p:spPr>
          <a:xfrm>
            <a:off x="6930058" y="5389314"/>
            <a:ext cx="2533433" cy="45846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AU" sz="2400" b="1" dirty="0" smtClean="0">
                <a:solidFill>
                  <a:schemeClr val="tx2"/>
                </a:solidFill>
                <a:latin typeface="Lato" panose="020F0502020204030203" pitchFamily="34" charset="0"/>
              </a:rPr>
              <a:t>Conclusion</a:t>
            </a:r>
            <a:endParaRPr lang="en-AU" sz="2400" b="1" dirty="0">
              <a:solidFill>
                <a:schemeClr val="tx2"/>
              </a:solidFill>
              <a:latin typeface="Lato" panose="020F0502020204030203" pitchFamily="34" charset="0"/>
            </a:endParaRPr>
          </a:p>
        </p:txBody>
      </p:sp>
    </p:spTree>
    <p:extLst>
      <p:ext uri="{BB962C8B-B14F-4D97-AF65-F5344CB8AC3E}">
        <p14:creationId xmlns:p14="http://schemas.microsoft.com/office/powerpoint/2010/main" val="410443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heel(1)">
                                      <p:cBhvr>
                                        <p:cTn id="7" dur="20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righ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5"/>
                                        </p:tgtEl>
                                        <p:attrNameLst>
                                          <p:attrName>style.visibility</p:attrName>
                                        </p:attrNameLst>
                                      </p:cBhvr>
                                      <p:to>
                                        <p:strVal val="visible"/>
                                      </p:to>
                                    </p:set>
                                    <p:animEffect transition="in" filter="fade">
                                      <p:cBhvr>
                                        <p:cTn id="18" dur="500"/>
                                        <p:tgtEl>
                                          <p:spTgt spid="8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2"/>
                                        </p:tgtEl>
                                        <p:attrNameLst>
                                          <p:attrName>style.visibility</p:attrName>
                                        </p:attrNameLst>
                                      </p:cBhvr>
                                      <p:to>
                                        <p:strVal val="visible"/>
                                      </p:to>
                                    </p:set>
                                    <p:animEffect transition="in" filter="fade">
                                      <p:cBhvr>
                                        <p:cTn id="23" dur="500"/>
                                        <p:tgtEl>
                                          <p:spTgt spid="13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500"/>
                                        <p:tgtEl>
                                          <p:spTgt spid="8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0"/>
                                        </p:tgtEl>
                                        <p:attrNameLst>
                                          <p:attrName>style.visibility</p:attrName>
                                        </p:attrNameLst>
                                      </p:cBhvr>
                                      <p:to>
                                        <p:strVal val="visible"/>
                                      </p:to>
                                    </p:set>
                                    <p:animEffect transition="in" filter="fade">
                                      <p:cBhvr>
                                        <p:cTn id="31" dur="500"/>
                                        <p:tgtEl>
                                          <p:spTgt spid="13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7"/>
                                        </p:tgtEl>
                                        <p:attrNameLst>
                                          <p:attrName>style.visibility</p:attrName>
                                        </p:attrNameLst>
                                      </p:cBhvr>
                                      <p:to>
                                        <p:strVal val="visible"/>
                                      </p:to>
                                    </p:set>
                                    <p:animEffect transition="in" filter="fade">
                                      <p:cBhvr>
                                        <p:cTn id="36" dur="500"/>
                                        <p:tgtEl>
                                          <p:spTgt spid="9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6"/>
                                        </p:tgtEl>
                                        <p:attrNameLst>
                                          <p:attrName>style.visibility</p:attrName>
                                        </p:attrNameLst>
                                      </p:cBhvr>
                                      <p:to>
                                        <p:strVal val="visible"/>
                                      </p:to>
                                    </p:set>
                                    <p:animEffect transition="in" filter="fade">
                                      <p:cBhvr>
                                        <p:cTn id="39" dur="500"/>
                                        <p:tgtEl>
                                          <p:spTgt spid="12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1"/>
                                        </p:tgtEl>
                                        <p:attrNameLst>
                                          <p:attrName>style.visibility</p:attrName>
                                        </p:attrNameLst>
                                      </p:cBhvr>
                                      <p:to>
                                        <p:strVal val="visible"/>
                                      </p:to>
                                    </p:set>
                                    <p:animEffect transition="in" filter="fade">
                                      <p:cBhvr>
                                        <p:cTn id="44" dur="500"/>
                                        <p:tgtEl>
                                          <p:spTgt spid="9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8"/>
                                        </p:tgtEl>
                                        <p:attrNameLst>
                                          <p:attrName>style.visibility</p:attrName>
                                        </p:attrNameLst>
                                      </p:cBhvr>
                                      <p:to>
                                        <p:strVal val="visible"/>
                                      </p:to>
                                    </p:set>
                                    <p:animEffect transition="in" filter="fade">
                                      <p:cBhvr>
                                        <p:cTn id="47" dur="500"/>
                                        <p:tgtEl>
                                          <p:spTgt spid="1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4"/>
                                        </p:tgtEl>
                                        <p:attrNameLst>
                                          <p:attrName>style.visibility</p:attrName>
                                        </p:attrNameLst>
                                      </p:cBhvr>
                                      <p:to>
                                        <p:strVal val="visible"/>
                                      </p:to>
                                    </p:set>
                                    <p:animEffect transition="in" filter="fade">
                                      <p:cBhvr>
                                        <p:cTn id="60" dur="500"/>
                                        <p:tgtEl>
                                          <p:spTgt spid="9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34"/>
                                        </p:tgtEl>
                                        <p:attrNameLst>
                                          <p:attrName>style.visibility</p:attrName>
                                        </p:attrNameLst>
                                      </p:cBhvr>
                                      <p:to>
                                        <p:strVal val="visible"/>
                                      </p:to>
                                    </p:set>
                                    <p:animEffect transition="in" filter="fade">
                                      <p:cBhvr>
                                        <p:cTn id="71"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85" grpId="0" animBg="1"/>
      <p:bldP spid="88" grpId="0" animBg="1"/>
      <p:bldP spid="91" grpId="0" animBg="1"/>
      <p:bldP spid="94" grpId="0" animBg="1"/>
      <p:bldP spid="97" grpId="0" animBg="1"/>
      <p:bldP spid="126" grpId="0"/>
      <p:bldP spid="128" grpId="0"/>
      <p:bldP spid="130" grpId="0"/>
      <p:bldP spid="132" grpId="0"/>
      <p:bldP spid="134" grpId="0"/>
      <p:bldP spid="27" grpId="0" animBg="1"/>
      <p:bldP spid="29" grpId="0"/>
      <p:bldP spid="30" grpId="0" animBg="1"/>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fr-FR" noProof="0" dirty="0" smtClean="0"/>
              <a:t>Introduction</a:t>
            </a:r>
            <a:endParaRPr lang="fr-FR" noProof="0" dirty="0"/>
          </a:p>
        </p:txBody>
      </p:sp>
      <p:sp>
        <p:nvSpPr>
          <p:cNvPr id="4" name="Slide Number Placeholder 3"/>
          <p:cNvSpPr>
            <a:spLocks noGrp="1"/>
          </p:cNvSpPr>
          <p:nvPr>
            <p:ph type="sldNum" sz="quarter" idx="12"/>
          </p:nvPr>
        </p:nvSpPr>
        <p:spPr/>
        <p:txBody>
          <a:bodyPr/>
          <a:lstStyle/>
          <a:p>
            <a:fld id="{FCEE2C88-6C8F-484D-AF69-578F576B1F44}" type="slidenum">
              <a:rPr lang="en-US" smtClean="0"/>
              <a:pPr/>
              <a:t>4</a:t>
            </a:fld>
            <a:endParaRPr lang="en-US" dirty="0"/>
          </a:p>
        </p:txBody>
      </p:sp>
      <p:sp>
        <p:nvSpPr>
          <p:cNvPr id="9" name="Text Placeholder 8"/>
          <p:cNvSpPr>
            <a:spLocks noGrp="1"/>
          </p:cNvSpPr>
          <p:nvPr>
            <p:ph type="body" sz="quarter" idx="15"/>
          </p:nvPr>
        </p:nvSpPr>
        <p:spPr/>
        <p:txBody>
          <a:bodyPr/>
          <a:lstStyle/>
          <a:p>
            <a:r>
              <a:rPr lang="fr-FR" noProof="0" dirty="0" smtClean="0"/>
              <a:t>Système d’information des étudiants</a:t>
            </a:r>
          </a:p>
          <a:p>
            <a:endParaRPr lang="fr-FR" noProof="0" dirty="0" smtClean="0"/>
          </a:p>
          <a:p>
            <a:endParaRPr lang="fr-FR" noProof="0" dirty="0"/>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4</a:t>
            </a:fld>
            <a:endParaRPr lang="en-US" dirty="0"/>
          </a:p>
        </p:txBody>
      </p:sp>
      <p:grpSp>
        <p:nvGrpSpPr>
          <p:cNvPr id="35" name="Group 34"/>
          <p:cNvGrpSpPr/>
          <p:nvPr/>
        </p:nvGrpSpPr>
        <p:grpSpPr>
          <a:xfrm>
            <a:off x="4920996" y="1514589"/>
            <a:ext cx="2113057" cy="2594123"/>
            <a:chOff x="4815811" y="1544854"/>
            <a:chExt cx="2306611" cy="2831742"/>
          </a:xfrm>
        </p:grpSpPr>
        <p:cxnSp>
          <p:nvCxnSpPr>
            <p:cNvPr id="120" name="Straight Connector 119"/>
            <p:cNvCxnSpPr/>
            <p:nvPr/>
          </p:nvCxnSpPr>
          <p:spPr>
            <a:xfrm flipV="1">
              <a:off x="6567142" y="2875576"/>
              <a:ext cx="555280" cy="26604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4973177" y="3240628"/>
              <a:ext cx="349354" cy="73676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5490256" y="2946817"/>
              <a:ext cx="61411" cy="53585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6845536" y="2890351"/>
              <a:ext cx="261556" cy="53585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6636373" y="3394234"/>
              <a:ext cx="225677" cy="45800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6346222" y="3146516"/>
              <a:ext cx="225675" cy="50869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6578790" y="3844363"/>
              <a:ext cx="57583" cy="45800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322532" y="3969216"/>
              <a:ext cx="113793" cy="40738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7056315" y="2229057"/>
              <a:ext cx="41725" cy="66129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687343" y="1812146"/>
              <a:ext cx="389834" cy="41691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6074263" y="1545097"/>
              <a:ext cx="613080" cy="26704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5424178" y="1545097"/>
              <a:ext cx="650086" cy="14718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5027800" y="1678621"/>
              <a:ext cx="396378" cy="31964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4824863" y="2038040"/>
              <a:ext cx="182074" cy="4710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4815811" y="2509078"/>
              <a:ext cx="157366" cy="7315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4864987" y="2460205"/>
              <a:ext cx="501063" cy="4887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140569" y="2460205"/>
              <a:ext cx="231736" cy="3332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4840215" y="2538060"/>
              <a:ext cx="625436" cy="15383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4997581" y="2791703"/>
              <a:ext cx="150273" cy="43266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4826929" y="2521803"/>
              <a:ext cx="324406" cy="26990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5460687" y="2691892"/>
              <a:ext cx="45250" cy="2957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flipV="1">
              <a:off x="5046450" y="1998261"/>
              <a:ext cx="331494" cy="46194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5358269" y="1728362"/>
              <a:ext cx="38326" cy="73184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5369214" y="2176842"/>
              <a:ext cx="436907" cy="28336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5442741" y="1721262"/>
              <a:ext cx="361776" cy="46799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a:off x="5791453" y="1545097"/>
              <a:ext cx="272787" cy="63150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6078550" y="1544854"/>
              <a:ext cx="165859" cy="58311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H="1">
              <a:off x="6268895" y="1812146"/>
              <a:ext cx="432758" cy="31582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flipV="1">
              <a:off x="6222965" y="2127970"/>
              <a:ext cx="838390" cy="10108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5951453" y="2626814"/>
              <a:ext cx="315891" cy="58382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5955481" y="2142494"/>
              <a:ext cx="297384" cy="4843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5823080" y="2142494"/>
              <a:ext cx="413894" cy="3410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6258929" y="2137145"/>
              <a:ext cx="518246" cy="31431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6796760" y="2229057"/>
              <a:ext cx="279115" cy="21314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6763857" y="2464323"/>
              <a:ext cx="297497" cy="4260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V="1">
              <a:off x="6468879" y="2453261"/>
              <a:ext cx="308910" cy="25657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6267344" y="2150093"/>
              <a:ext cx="191716" cy="55974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flipV="1">
              <a:off x="5800527" y="2172490"/>
              <a:ext cx="163662" cy="44248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5443793" y="2638651"/>
              <a:ext cx="493125" cy="5883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5354198" y="2464323"/>
              <a:ext cx="562090" cy="16016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5981770" y="2458732"/>
              <a:ext cx="767441" cy="17981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5971041" y="2650381"/>
              <a:ext cx="492339" cy="6672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flipV="1">
              <a:off x="5170294" y="2791703"/>
              <a:ext cx="350013" cy="19365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4984068" y="2982116"/>
              <a:ext cx="502232" cy="2732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5009678" y="3255367"/>
              <a:ext cx="579969" cy="25190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V="1">
              <a:off x="5312063" y="3507272"/>
              <a:ext cx="253114" cy="41806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5568935" y="3508706"/>
              <a:ext cx="143924" cy="51931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5436326" y="4028019"/>
              <a:ext cx="285930" cy="33677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5731751" y="4040560"/>
              <a:ext cx="271109" cy="33603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5980145" y="3646755"/>
              <a:ext cx="0" cy="7180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5964189" y="2638543"/>
              <a:ext cx="0" cy="5858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5505937" y="2982116"/>
              <a:ext cx="496924" cy="66463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H="1" flipV="1">
              <a:off x="5971041" y="3212073"/>
              <a:ext cx="20698" cy="43228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85274" y="2728943"/>
              <a:ext cx="96764" cy="42933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78656" y="2451459"/>
              <a:ext cx="193124" cy="70682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6276482" y="2728943"/>
              <a:ext cx="190780" cy="4954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5523949" y="2708886"/>
              <a:ext cx="930829" cy="25995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H="1" flipV="1">
              <a:off x="5961667" y="3619808"/>
              <a:ext cx="384555" cy="4445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6007431" y="4049017"/>
              <a:ext cx="341269" cy="30866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6338757" y="3659296"/>
              <a:ext cx="299586" cy="18162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6338757" y="3668444"/>
              <a:ext cx="9943" cy="39450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6263895" y="3228456"/>
              <a:ext cx="90999" cy="43998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5580713" y="3232828"/>
              <a:ext cx="390290" cy="26658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5496539" y="2984830"/>
              <a:ext cx="492359" cy="2517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5979171" y="3220748"/>
              <a:ext cx="286190" cy="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6002860" y="3210639"/>
              <a:ext cx="273622" cy="42232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5724992" y="3636725"/>
              <a:ext cx="235599" cy="40908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5304451" y="3615724"/>
              <a:ext cx="672942" cy="34693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5320956" y="3971950"/>
              <a:ext cx="1022510" cy="9237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H="1">
              <a:off x="6346222" y="3414241"/>
              <a:ext cx="499314" cy="2705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5579511" y="3432465"/>
              <a:ext cx="1273491" cy="7064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5447581" y="4356121"/>
              <a:ext cx="544159" cy="1002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5998499" y="4360458"/>
              <a:ext cx="326678" cy="1055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V="1">
              <a:off x="6327763" y="4312160"/>
              <a:ext cx="264162" cy="6318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6325177" y="4049017"/>
              <a:ext cx="12393" cy="31712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6339518" y="4050282"/>
              <a:ext cx="233863" cy="26187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V="1">
              <a:off x="6359970" y="3854229"/>
              <a:ext cx="290379" cy="20307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5078751" y="1457624"/>
            <a:ext cx="1962564" cy="2711597"/>
            <a:chOff x="5330055" y="2173721"/>
            <a:chExt cx="1400918" cy="1935594"/>
          </a:xfrm>
          <a:solidFill>
            <a:schemeClr val="bg1">
              <a:lumMod val="75000"/>
            </a:schemeClr>
          </a:solidFill>
        </p:grpSpPr>
        <p:sp>
          <p:nvSpPr>
            <p:cNvPr id="89" name="Oval 88"/>
            <p:cNvSpPr>
              <a:spLocks noChangeAspect="1"/>
            </p:cNvSpPr>
            <p:nvPr/>
          </p:nvSpPr>
          <p:spPr>
            <a:xfrm>
              <a:off x="6636808" y="2620714"/>
              <a:ext cx="94165" cy="941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sp>
          <p:nvSpPr>
            <p:cNvPr id="90" name="Oval 89"/>
            <p:cNvSpPr>
              <a:spLocks noChangeAspect="1"/>
            </p:cNvSpPr>
            <p:nvPr/>
          </p:nvSpPr>
          <p:spPr>
            <a:xfrm>
              <a:off x="5549460" y="2274670"/>
              <a:ext cx="117706" cy="1177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sp>
          <p:nvSpPr>
            <p:cNvPr id="91" name="Oval 90"/>
            <p:cNvSpPr>
              <a:spLocks noChangeAspect="1"/>
            </p:cNvSpPr>
            <p:nvPr/>
          </p:nvSpPr>
          <p:spPr>
            <a:xfrm>
              <a:off x="6516818" y="3385440"/>
              <a:ext cx="94165" cy="941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sp>
          <p:nvSpPr>
            <p:cNvPr id="93" name="Oval 92"/>
            <p:cNvSpPr>
              <a:spLocks noChangeAspect="1"/>
            </p:cNvSpPr>
            <p:nvPr/>
          </p:nvSpPr>
          <p:spPr>
            <a:xfrm>
              <a:off x="6014356" y="217372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sp>
          <p:nvSpPr>
            <p:cNvPr id="94" name="Oval 93"/>
            <p:cNvSpPr>
              <a:spLocks noChangeAspect="1"/>
            </p:cNvSpPr>
            <p:nvPr/>
          </p:nvSpPr>
          <p:spPr>
            <a:xfrm>
              <a:off x="6274957" y="401878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sp>
          <p:nvSpPr>
            <p:cNvPr id="95" name="Oval 94"/>
            <p:cNvSpPr>
              <a:spLocks noChangeAspect="1"/>
            </p:cNvSpPr>
            <p:nvPr/>
          </p:nvSpPr>
          <p:spPr>
            <a:xfrm>
              <a:off x="5330055" y="2470055"/>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sp>
          <p:nvSpPr>
            <p:cNvPr id="96" name="Oval 95"/>
            <p:cNvSpPr>
              <a:spLocks noChangeAspect="1"/>
            </p:cNvSpPr>
            <p:nvPr/>
          </p:nvSpPr>
          <p:spPr>
            <a:xfrm>
              <a:off x="6401522" y="233826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sp>
          <p:nvSpPr>
            <p:cNvPr id="98" name="Oval 97"/>
            <p:cNvSpPr>
              <a:spLocks noChangeAspect="1"/>
            </p:cNvSpPr>
            <p:nvPr/>
          </p:nvSpPr>
          <p:spPr>
            <a:xfrm>
              <a:off x="5591599" y="4017582"/>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 dirty="0" smtClean="0">
                  <a:solidFill>
                    <a:schemeClr val="bg1"/>
                  </a:solidFill>
                  <a:latin typeface="FontAwesome" pitchFamily="2" charset="0"/>
                </a:rPr>
                <a:t>0</a:t>
              </a:r>
              <a:endParaRPr lang="en-US" sz="600" dirty="0">
                <a:solidFill>
                  <a:schemeClr val="bg1"/>
                </a:solidFill>
                <a:latin typeface="FontAwesome" pitchFamily="2" charset="0"/>
              </a:endParaRPr>
            </a:p>
          </p:txBody>
        </p:sp>
        <p:sp>
          <p:nvSpPr>
            <p:cNvPr id="99" name="Oval 98"/>
            <p:cNvSpPr>
              <a:spLocks noChangeAspect="1"/>
            </p:cNvSpPr>
            <p:nvPr/>
          </p:nvSpPr>
          <p:spPr>
            <a:xfrm>
              <a:off x="5503887" y="3754166"/>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sp>
          <p:nvSpPr>
            <p:cNvPr id="100" name="Oval 99"/>
            <p:cNvSpPr>
              <a:spLocks noChangeAspect="1"/>
            </p:cNvSpPr>
            <p:nvPr/>
          </p:nvSpPr>
          <p:spPr>
            <a:xfrm>
              <a:off x="5897899" y="2844911"/>
              <a:ext cx="154645" cy="1546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sp>
          <p:nvSpPr>
            <p:cNvPr id="101" name="Oval 100"/>
            <p:cNvSpPr>
              <a:spLocks noChangeAspect="1"/>
            </p:cNvSpPr>
            <p:nvPr/>
          </p:nvSpPr>
          <p:spPr>
            <a:xfrm>
              <a:off x="5644638" y="3115561"/>
              <a:ext cx="106856" cy="1068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sp>
          <p:nvSpPr>
            <p:cNvPr id="102" name="Oval 101"/>
            <p:cNvSpPr>
              <a:spLocks noChangeAspect="1"/>
            </p:cNvSpPr>
            <p:nvPr/>
          </p:nvSpPr>
          <p:spPr>
            <a:xfrm>
              <a:off x="5606319" y="2923635"/>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sp>
          <p:nvSpPr>
            <p:cNvPr id="103" name="Oval 102"/>
            <p:cNvSpPr>
              <a:spLocks noChangeAspect="1"/>
            </p:cNvSpPr>
            <p:nvPr/>
          </p:nvSpPr>
          <p:spPr>
            <a:xfrm>
              <a:off x="6134075" y="327546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sp>
          <p:nvSpPr>
            <p:cNvPr id="104" name="Oval 103"/>
            <p:cNvSpPr>
              <a:spLocks noChangeAspect="1"/>
            </p:cNvSpPr>
            <p:nvPr/>
          </p:nvSpPr>
          <p:spPr>
            <a:xfrm>
              <a:off x="6265177" y="2949207"/>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sp>
          <p:nvSpPr>
            <p:cNvPr id="105" name="Oval 104"/>
            <p:cNvSpPr>
              <a:spLocks noChangeAspect="1"/>
            </p:cNvSpPr>
            <p:nvPr/>
          </p:nvSpPr>
          <p:spPr>
            <a:xfrm>
              <a:off x="5857077" y="2586833"/>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sp>
          <p:nvSpPr>
            <p:cNvPr id="106" name="Oval 105"/>
            <p:cNvSpPr>
              <a:spLocks noChangeAspect="1"/>
            </p:cNvSpPr>
            <p:nvPr/>
          </p:nvSpPr>
          <p:spPr>
            <a:xfrm>
              <a:off x="6108690" y="4033019"/>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sp>
          <p:nvSpPr>
            <p:cNvPr id="107" name="Oval 106"/>
            <p:cNvSpPr>
              <a:spLocks noChangeAspect="1"/>
            </p:cNvSpPr>
            <p:nvPr/>
          </p:nvSpPr>
          <p:spPr>
            <a:xfrm>
              <a:off x="5935251" y="4007493"/>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sp>
          <p:nvSpPr>
            <p:cNvPr id="108" name="Oval 107"/>
            <p:cNvSpPr>
              <a:spLocks noChangeAspect="1"/>
            </p:cNvSpPr>
            <p:nvPr/>
          </p:nvSpPr>
          <p:spPr>
            <a:xfrm>
              <a:off x="6179055" y="3805077"/>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sp>
          <p:nvSpPr>
            <p:cNvPr id="109" name="Oval 108"/>
            <p:cNvSpPr>
              <a:spLocks noChangeAspect="1"/>
            </p:cNvSpPr>
            <p:nvPr/>
          </p:nvSpPr>
          <p:spPr>
            <a:xfrm>
              <a:off x="5911609" y="3481568"/>
              <a:ext cx="154645" cy="1546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sp>
          <p:nvSpPr>
            <p:cNvPr id="110" name="Oval 109"/>
            <p:cNvSpPr>
              <a:spLocks noChangeAspect="1"/>
            </p:cNvSpPr>
            <p:nvPr/>
          </p:nvSpPr>
          <p:spPr>
            <a:xfrm>
              <a:off x="5935503" y="3250249"/>
              <a:ext cx="106856" cy="1068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sp>
          <p:nvSpPr>
            <p:cNvPr id="112" name="Oval 111"/>
            <p:cNvSpPr>
              <a:spLocks noChangeAspect="1"/>
            </p:cNvSpPr>
            <p:nvPr/>
          </p:nvSpPr>
          <p:spPr>
            <a:xfrm>
              <a:off x="5407378" y="2990029"/>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sp>
          <p:nvSpPr>
            <p:cNvPr id="113" name="Oval 112"/>
            <p:cNvSpPr>
              <a:spLocks noChangeAspect="1"/>
            </p:cNvSpPr>
            <p:nvPr/>
          </p:nvSpPr>
          <p:spPr>
            <a:xfrm>
              <a:off x="5554798" y="276204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sp>
          <p:nvSpPr>
            <p:cNvPr id="114" name="Oval 113"/>
            <p:cNvSpPr>
              <a:spLocks noChangeAspect="1"/>
            </p:cNvSpPr>
            <p:nvPr/>
          </p:nvSpPr>
          <p:spPr>
            <a:xfrm>
              <a:off x="6103821" y="254481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sp>
          <p:nvSpPr>
            <p:cNvPr id="115" name="Oval 114"/>
            <p:cNvSpPr>
              <a:spLocks noChangeAspect="1"/>
            </p:cNvSpPr>
            <p:nvPr/>
          </p:nvSpPr>
          <p:spPr>
            <a:xfrm>
              <a:off x="6462121" y="276204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sp>
          <p:nvSpPr>
            <p:cNvPr id="116" name="Oval 115"/>
            <p:cNvSpPr>
              <a:spLocks noChangeAspect="1"/>
            </p:cNvSpPr>
            <p:nvPr/>
          </p:nvSpPr>
          <p:spPr>
            <a:xfrm>
              <a:off x="6327312" y="3210835"/>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sp>
          <p:nvSpPr>
            <p:cNvPr id="117" name="Oval 116"/>
            <p:cNvSpPr>
              <a:spLocks noChangeAspect="1"/>
            </p:cNvSpPr>
            <p:nvPr/>
          </p:nvSpPr>
          <p:spPr>
            <a:xfrm>
              <a:off x="5686778" y="3434014"/>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sp>
          <p:nvSpPr>
            <p:cNvPr id="118" name="Oval 117"/>
            <p:cNvSpPr>
              <a:spLocks noChangeAspect="1"/>
            </p:cNvSpPr>
            <p:nvPr/>
          </p:nvSpPr>
          <p:spPr>
            <a:xfrm>
              <a:off x="6196862" y="3546740"/>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sp>
          <p:nvSpPr>
            <p:cNvPr id="119" name="Oval 118"/>
            <p:cNvSpPr>
              <a:spLocks noChangeAspect="1"/>
            </p:cNvSpPr>
            <p:nvPr/>
          </p:nvSpPr>
          <p:spPr>
            <a:xfrm>
              <a:off x="5792191" y="3805077"/>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grpSp>
      <p:grpSp>
        <p:nvGrpSpPr>
          <p:cNvPr id="37" name="Group 36"/>
          <p:cNvGrpSpPr/>
          <p:nvPr/>
        </p:nvGrpSpPr>
        <p:grpSpPr>
          <a:xfrm>
            <a:off x="5463933" y="4232633"/>
            <a:ext cx="1039220" cy="950713"/>
            <a:chOff x="5408480" y="4511869"/>
            <a:chExt cx="1134411" cy="1037797"/>
          </a:xfrm>
          <a:solidFill>
            <a:schemeClr val="bg1">
              <a:lumMod val="75000"/>
            </a:schemeClr>
          </a:solidFill>
        </p:grpSpPr>
        <p:sp>
          <p:nvSpPr>
            <p:cNvPr id="82" name="Freeform 81"/>
            <p:cNvSpPr/>
            <p:nvPr/>
          </p:nvSpPr>
          <p:spPr>
            <a:xfrm>
              <a:off x="5464289" y="4511869"/>
              <a:ext cx="1028142" cy="964410"/>
            </a:xfrm>
            <a:custGeom>
              <a:avLst/>
              <a:gdLst>
                <a:gd name="connsiteX0" fmla="*/ 0 w 672200"/>
                <a:gd name="connsiteY0" fmla="*/ 0 h 630649"/>
                <a:gd name="connsiteX1" fmla="*/ 671846 w 672200"/>
                <a:gd name="connsiteY1" fmla="*/ 0 h 630649"/>
                <a:gd name="connsiteX2" fmla="*/ 672200 w 672200"/>
                <a:gd name="connsiteY2" fmla="*/ 32054 h 630649"/>
                <a:gd name="connsiteX3" fmla="*/ 657576 w 672200"/>
                <a:gd name="connsiteY3" fmla="*/ 470997 h 630649"/>
                <a:gd name="connsiteX4" fmla="*/ 493887 w 672200"/>
                <a:gd name="connsiteY4" fmla="*/ 626220 h 630649"/>
                <a:gd name="connsiteX5" fmla="*/ 200376 w 672200"/>
                <a:gd name="connsiteY5" fmla="*/ 629042 h 630649"/>
                <a:gd name="connsiteX6" fmla="*/ 31043 w 672200"/>
                <a:gd name="connsiteY6" fmla="*/ 487931 h 630649"/>
                <a:gd name="connsiteX7" fmla="*/ 213 w 672200"/>
                <a:gd name="connsiteY7" fmla="*/ 53019 h 630649"/>
                <a:gd name="connsiteX0" fmla="*/ 0 w 672200"/>
                <a:gd name="connsiteY0" fmla="*/ 0 h 630649"/>
                <a:gd name="connsiteX1" fmla="*/ 671846 w 672200"/>
                <a:gd name="connsiteY1" fmla="*/ 0 h 630649"/>
                <a:gd name="connsiteX2" fmla="*/ 672200 w 672200"/>
                <a:gd name="connsiteY2" fmla="*/ 32054 h 630649"/>
                <a:gd name="connsiteX3" fmla="*/ 657576 w 672200"/>
                <a:gd name="connsiteY3" fmla="*/ 470997 h 630649"/>
                <a:gd name="connsiteX4" fmla="*/ 493887 w 672200"/>
                <a:gd name="connsiteY4" fmla="*/ 626220 h 630649"/>
                <a:gd name="connsiteX5" fmla="*/ 200376 w 672200"/>
                <a:gd name="connsiteY5" fmla="*/ 629042 h 630649"/>
                <a:gd name="connsiteX6" fmla="*/ 31043 w 672200"/>
                <a:gd name="connsiteY6" fmla="*/ 487931 h 630649"/>
                <a:gd name="connsiteX7" fmla="*/ 231194 w 672200"/>
                <a:gd name="connsiteY7" fmla="*/ 129219 h 630649"/>
                <a:gd name="connsiteX8" fmla="*/ 0 w 672200"/>
                <a:gd name="connsiteY8" fmla="*/ 0 h 630649"/>
                <a:gd name="connsiteX0" fmla="*/ 46884 w 719084"/>
                <a:gd name="connsiteY0" fmla="*/ 0 h 630649"/>
                <a:gd name="connsiteX1" fmla="*/ 718730 w 719084"/>
                <a:gd name="connsiteY1" fmla="*/ 0 h 630649"/>
                <a:gd name="connsiteX2" fmla="*/ 719084 w 719084"/>
                <a:gd name="connsiteY2" fmla="*/ 32054 h 630649"/>
                <a:gd name="connsiteX3" fmla="*/ 704460 w 719084"/>
                <a:gd name="connsiteY3" fmla="*/ 470997 h 630649"/>
                <a:gd name="connsiteX4" fmla="*/ 540771 w 719084"/>
                <a:gd name="connsiteY4" fmla="*/ 626220 h 630649"/>
                <a:gd name="connsiteX5" fmla="*/ 247260 w 719084"/>
                <a:gd name="connsiteY5" fmla="*/ 629042 h 630649"/>
                <a:gd name="connsiteX6" fmla="*/ 77927 w 719084"/>
                <a:gd name="connsiteY6" fmla="*/ 487931 h 630649"/>
                <a:gd name="connsiteX7" fmla="*/ 46884 w 719084"/>
                <a:gd name="connsiteY7" fmla="*/ 0 h 630649"/>
                <a:gd name="connsiteX0" fmla="*/ 756 w 672956"/>
                <a:gd name="connsiteY0" fmla="*/ 0 h 630649"/>
                <a:gd name="connsiteX1" fmla="*/ 672602 w 672956"/>
                <a:gd name="connsiteY1" fmla="*/ 0 h 630649"/>
                <a:gd name="connsiteX2" fmla="*/ 672956 w 672956"/>
                <a:gd name="connsiteY2" fmla="*/ 32054 h 630649"/>
                <a:gd name="connsiteX3" fmla="*/ 658332 w 672956"/>
                <a:gd name="connsiteY3" fmla="*/ 470997 h 630649"/>
                <a:gd name="connsiteX4" fmla="*/ 494643 w 672956"/>
                <a:gd name="connsiteY4" fmla="*/ 626220 h 630649"/>
                <a:gd name="connsiteX5" fmla="*/ 201132 w 672956"/>
                <a:gd name="connsiteY5" fmla="*/ 629042 h 630649"/>
                <a:gd name="connsiteX6" fmla="*/ 31799 w 672956"/>
                <a:gd name="connsiteY6" fmla="*/ 487931 h 630649"/>
                <a:gd name="connsiteX7" fmla="*/ 756 w 672956"/>
                <a:gd name="connsiteY7" fmla="*/ 0 h 630649"/>
                <a:gd name="connsiteX0" fmla="*/ 124 w 672324"/>
                <a:gd name="connsiteY0" fmla="*/ 0 h 630649"/>
                <a:gd name="connsiteX1" fmla="*/ 671970 w 672324"/>
                <a:gd name="connsiteY1" fmla="*/ 0 h 630649"/>
                <a:gd name="connsiteX2" fmla="*/ 672324 w 672324"/>
                <a:gd name="connsiteY2" fmla="*/ 32054 h 630649"/>
                <a:gd name="connsiteX3" fmla="*/ 657700 w 672324"/>
                <a:gd name="connsiteY3" fmla="*/ 470997 h 630649"/>
                <a:gd name="connsiteX4" fmla="*/ 494011 w 672324"/>
                <a:gd name="connsiteY4" fmla="*/ 626220 h 630649"/>
                <a:gd name="connsiteX5" fmla="*/ 200500 w 672324"/>
                <a:gd name="connsiteY5" fmla="*/ 629042 h 630649"/>
                <a:gd name="connsiteX6" fmla="*/ 31167 w 672324"/>
                <a:gd name="connsiteY6" fmla="*/ 487931 h 630649"/>
                <a:gd name="connsiteX7" fmla="*/ 124 w 672324"/>
                <a:gd name="connsiteY7" fmla="*/ 0 h 630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324" h="630649">
                  <a:moveTo>
                    <a:pt x="124" y="0"/>
                  </a:moveTo>
                  <a:lnTo>
                    <a:pt x="671970" y="0"/>
                  </a:lnTo>
                  <a:lnTo>
                    <a:pt x="672324" y="32054"/>
                  </a:lnTo>
                  <a:cubicBezTo>
                    <a:pt x="671950" y="155680"/>
                    <a:pt x="661404" y="375100"/>
                    <a:pt x="657700" y="470997"/>
                  </a:cubicBezTo>
                  <a:cubicBezTo>
                    <a:pt x="594200" y="541082"/>
                    <a:pt x="561744" y="571657"/>
                    <a:pt x="494011" y="626220"/>
                  </a:cubicBezTo>
                  <a:cubicBezTo>
                    <a:pt x="406522" y="621517"/>
                    <a:pt x="294575" y="635157"/>
                    <a:pt x="200500" y="629042"/>
                  </a:cubicBezTo>
                  <a:cubicBezTo>
                    <a:pt x="134647" y="580594"/>
                    <a:pt x="89963" y="547669"/>
                    <a:pt x="31167" y="487931"/>
                  </a:cubicBezTo>
                  <a:cubicBezTo>
                    <a:pt x="21583" y="380710"/>
                    <a:pt x="-1901" y="109897"/>
                    <a:pt x="1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3" name="Rounded Rectangle 82"/>
            <p:cNvSpPr/>
            <p:nvPr/>
          </p:nvSpPr>
          <p:spPr>
            <a:xfrm>
              <a:off x="5408480" y="4647679"/>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4" name="Rounded Rectangle 83"/>
            <p:cNvSpPr/>
            <p:nvPr/>
          </p:nvSpPr>
          <p:spPr>
            <a:xfrm>
              <a:off x="5408480" y="4781032"/>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5" name="Rounded Rectangle 84"/>
            <p:cNvSpPr/>
            <p:nvPr/>
          </p:nvSpPr>
          <p:spPr>
            <a:xfrm>
              <a:off x="5408480" y="4925056"/>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6" name="Rounded Rectangle 85"/>
            <p:cNvSpPr/>
            <p:nvPr/>
          </p:nvSpPr>
          <p:spPr>
            <a:xfrm>
              <a:off x="5408480" y="5065557"/>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7" name="Oval 86"/>
            <p:cNvSpPr/>
            <p:nvPr/>
          </p:nvSpPr>
          <p:spPr>
            <a:xfrm>
              <a:off x="5806853" y="5368691"/>
              <a:ext cx="371880" cy="1809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id-ID" dirty="0"/>
            </a:p>
          </p:txBody>
        </p:sp>
      </p:grpSp>
      <p:sp>
        <p:nvSpPr>
          <p:cNvPr id="39" name="Text Placeholder 33"/>
          <p:cNvSpPr txBox="1">
            <a:spLocks/>
          </p:cNvSpPr>
          <p:nvPr/>
        </p:nvSpPr>
        <p:spPr>
          <a:xfrm>
            <a:off x="2004389" y="2354221"/>
            <a:ext cx="1511854" cy="29210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AU" sz="1200" b="1" dirty="0" smtClean="0">
                <a:solidFill>
                  <a:schemeClr val="tx2"/>
                </a:solidFill>
                <a:latin typeface="+mj-lt"/>
              </a:rPr>
              <a:t>Objectives</a:t>
            </a:r>
            <a:endParaRPr lang="en-AU" sz="1200" dirty="0">
              <a:solidFill>
                <a:schemeClr val="tx2"/>
              </a:solidFill>
              <a:latin typeface="+mj-lt"/>
            </a:endParaRPr>
          </a:p>
        </p:txBody>
      </p:sp>
      <p:sp>
        <p:nvSpPr>
          <p:cNvPr id="40" name="Oval 39"/>
          <p:cNvSpPr>
            <a:spLocks noChangeAspect="1"/>
          </p:cNvSpPr>
          <p:nvPr/>
        </p:nvSpPr>
        <p:spPr>
          <a:xfrm>
            <a:off x="2432874" y="1563275"/>
            <a:ext cx="648000" cy="64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solidFill>
                <a:srgbClr val="FFFFFF"/>
              </a:solidFill>
              <a:latin typeface="FontAwesome" pitchFamily="2" charset="0"/>
            </a:endParaRPr>
          </a:p>
        </p:txBody>
      </p:sp>
      <p:cxnSp>
        <p:nvCxnSpPr>
          <p:cNvPr id="41" name="Elbow Connector 40"/>
          <p:cNvCxnSpPr/>
          <p:nvPr/>
        </p:nvCxnSpPr>
        <p:spPr>
          <a:xfrm rot="10800000" flipV="1">
            <a:off x="2910763" y="2424451"/>
            <a:ext cx="1820726" cy="1737245"/>
          </a:xfrm>
          <a:prstGeom prst="bentConnector3">
            <a:avLst>
              <a:gd name="adj1" fmla="val 50000"/>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0800000">
            <a:off x="3233531" y="1894653"/>
            <a:ext cx="1634105" cy="1169694"/>
          </a:xfrm>
          <a:prstGeom prst="bentConnector3">
            <a:avLst>
              <a:gd name="adj1" fmla="val 50000"/>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4" name="Text Placeholder 33"/>
          <p:cNvSpPr txBox="1">
            <a:spLocks/>
          </p:cNvSpPr>
          <p:nvPr/>
        </p:nvSpPr>
        <p:spPr>
          <a:xfrm flipH="1">
            <a:off x="8493939" y="2380048"/>
            <a:ext cx="1511854" cy="29210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fr-FR" sz="1200" b="1" dirty="0" smtClean="0">
                <a:solidFill>
                  <a:schemeClr val="tx2"/>
                </a:solidFill>
                <a:latin typeface="+mj-lt"/>
              </a:rPr>
              <a:t>Valeurs ajoutées</a:t>
            </a:r>
            <a:endParaRPr lang="fr-FR" sz="1200" dirty="0">
              <a:solidFill>
                <a:schemeClr val="tx2"/>
              </a:solidFill>
              <a:latin typeface="+mj-lt"/>
            </a:endParaRPr>
          </a:p>
        </p:txBody>
      </p:sp>
      <p:sp>
        <p:nvSpPr>
          <p:cNvPr id="45" name="Oval 44"/>
          <p:cNvSpPr>
            <a:spLocks noChangeAspect="1"/>
          </p:cNvSpPr>
          <p:nvPr/>
        </p:nvSpPr>
        <p:spPr>
          <a:xfrm flipH="1">
            <a:off x="8925866" y="1616178"/>
            <a:ext cx="648000" cy="64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latin typeface="FontAwesome" pitchFamily="2" charset="0"/>
            </a:endParaRPr>
          </a:p>
        </p:txBody>
      </p:sp>
      <p:cxnSp>
        <p:nvCxnSpPr>
          <p:cNvPr id="46" name="Elbow Connector 45"/>
          <p:cNvCxnSpPr/>
          <p:nvPr/>
        </p:nvCxnSpPr>
        <p:spPr>
          <a:xfrm>
            <a:off x="7219116" y="2777059"/>
            <a:ext cx="2041795" cy="1312896"/>
          </a:xfrm>
          <a:prstGeom prst="bentConnector3">
            <a:avLst>
              <a:gd name="adj1" fmla="val 50000"/>
            </a:avLst>
          </a:prstGeom>
          <a:ln w="635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flipV="1">
            <a:off x="6807320" y="1950416"/>
            <a:ext cx="1961198" cy="1677938"/>
          </a:xfrm>
          <a:prstGeom prst="bentConnector3">
            <a:avLst>
              <a:gd name="adj1" fmla="val 50000"/>
            </a:avLst>
          </a:prstGeom>
          <a:ln w="635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7" name="Text Placeholder 33"/>
          <p:cNvSpPr txBox="1">
            <a:spLocks/>
          </p:cNvSpPr>
          <p:nvPr/>
        </p:nvSpPr>
        <p:spPr>
          <a:xfrm>
            <a:off x="1696994" y="4634278"/>
            <a:ext cx="1511854" cy="29210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AU" sz="1200" dirty="0" smtClean="0">
                <a:solidFill>
                  <a:schemeClr val="tx2"/>
                </a:solidFill>
                <a:latin typeface="+mj-lt"/>
              </a:rPr>
              <a:t>Etude de </a:t>
            </a:r>
            <a:r>
              <a:rPr lang="fr-FR" sz="1200" noProof="1" smtClean="0">
                <a:solidFill>
                  <a:schemeClr val="tx2"/>
                </a:solidFill>
                <a:latin typeface="+mj-lt"/>
              </a:rPr>
              <a:t>l’éxistant</a:t>
            </a:r>
            <a:endParaRPr lang="fr-FR" sz="1200" noProof="1">
              <a:solidFill>
                <a:schemeClr val="tx2"/>
              </a:solidFill>
              <a:latin typeface="+mj-lt"/>
            </a:endParaRPr>
          </a:p>
        </p:txBody>
      </p:sp>
      <p:sp>
        <p:nvSpPr>
          <p:cNvPr id="78" name="Oval 77"/>
          <p:cNvSpPr>
            <a:spLocks noChangeAspect="1"/>
          </p:cNvSpPr>
          <p:nvPr/>
        </p:nvSpPr>
        <p:spPr>
          <a:xfrm>
            <a:off x="2125785" y="3841302"/>
            <a:ext cx="648000" cy="64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80" name="Text Placeholder 33"/>
          <p:cNvSpPr txBox="1">
            <a:spLocks/>
          </p:cNvSpPr>
          <p:nvPr/>
        </p:nvSpPr>
        <p:spPr>
          <a:xfrm>
            <a:off x="8985204" y="4533380"/>
            <a:ext cx="1511854" cy="484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fr-FR" sz="1200" b="1" dirty="0" smtClean="0">
                <a:solidFill>
                  <a:schemeClr val="tx2"/>
                </a:solidFill>
                <a:latin typeface="+mj-lt"/>
              </a:rPr>
              <a:t>Cible</a:t>
            </a:r>
            <a:r>
              <a:rPr lang="en-AU" sz="1200" b="1" dirty="0" smtClean="0">
                <a:solidFill>
                  <a:schemeClr val="tx2"/>
                </a:solidFill>
                <a:latin typeface="+mj-lt"/>
              </a:rPr>
              <a:t> et </a:t>
            </a:r>
            <a:r>
              <a:rPr lang="fr-FR" sz="1200" b="1" dirty="0" smtClean="0">
                <a:solidFill>
                  <a:schemeClr val="tx2"/>
                </a:solidFill>
                <a:latin typeface="+mj-lt"/>
              </a:rPr>
              <a:t>Caractéristique </a:t>
            </a:r>
            <a:endParaRPr lang="fr-FR" sz="1200" dirty="0">
              <a:solidFill>
                <a:schemeClr val="tx2"/>
              </a:solidFill>
              <a:latin typeface="+mj-lt"/>
            </a:endParaRPr>
          </a:p>
        </p:txBody>
      </p:sp>
      <p:sp>
        <p:nvSpPr>
          <p:cNvPr id="81" name="Oval 80"/>
          <p:cNvSpPr>
            <a:spLocks noChangeAspect="1"/>
          </p:cNvSpPr>
          <p:nvPr/>
        </p:nvSpPr>
        <p:spPr>
          <a:xfrm>
            <a:off x="9417131" y="3762892"/>
            <a:ext cx="648000" cy="648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latin typeface="FontAwesome" pitchFamily="2" charset="0"/>
            </a:endParaRPr>
          </a:p>
        </p:txBody>
      </p:sp>
      <p:sp>
        <p:nvSpPr>
          <p:cNvPr id="199" name="Text Placeholder 32"/>
          <p:cNvSpPr txBox="1">
            <a:spLocks/>
          </p:cNvSpPr>
          <p:nvPr/>
        </p:nvSpPr>
        <p:spPr>
          <a:xfrm>
            <a:off x="2259059" y="5573433"/>
            <a:ext cx="2187599" cy="32416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fr-FR" sz="1000" dirty="0" smtClean="0">
                <a:solidFill>
                  <a:schemeClr val="tx2"/>
                </a:solidFill>
                <a:latin typeface="+mn-lt"/>
              </a:rPr>
              <a:t>Economiser</a:t>
            </a:r>
            <a:r>
              <a:rPr lang="en-US" sz="1000" dirty="0" smtClean="0">
                <a:solidFill>
                  <a:schemeClr val="tx2"/>
                </a:solidFill>
                <a:latin typeface="+mn-lt"/>
              </a:rPr>
              <a:t> le temps		</a:t>
            </a:r>
            <a:endParaRPr lang="en-US" sz="1000" dirty="0">
              <a:solidFill>
                <a:schemeClr val="tx2"/>
              </a:solidFill>
              <a:latin typeface="+mn-lt"/>
            </a:endParaRPr>
          </a:p>
        </p:txBody>
      </p:sp>
      <p:sp>
        <p:nvSpPr>
          <p:cNvPr id="200" name="Text Placeholder 33"/>
          <p:cNvSpPr txBox="1">
            <a:spLocks/>
          </p:cNvSpPr>
          <p:nvPr/>
        </p:nvSpPr>
        <p:spPr>
          <a:xfrm>
            <a:off x="1707087" y="5545722"/>
            <a:ext cx="488202" cy="35357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2800" b="1" dirty="0" smtClean="0">
                <a:solidFill>
                  <a:schemeClr val="tx2"/>
                </a:solidFill>
                <a:latin typeface="Lato Black" panose="020F0A02020204030203" pitchFamily="34" charset="0"/>
              </a:rPr>
              <a:t>01</a:t>
            </a:r>
            <a:endParaRPr lang="en-AU" sz="2800" dirty="0">
              <a:solidFill>
                <a:schemeClr val="tx2"/>
              </a:solidFill>
              <a:latin typeface="Lato Black" panose="020F0A02020204030203" pitchFamily="34" charset="0"/>
            </a:endParaRPr>
          </a:p>
        </p:txBody>
      </p:sp>
      <p:sp>
        <p:nvSpPr>
          <p:cNvPr id="201" name="Text Placeholder 32"/>
          <p:cNvSpPr txBox="1">
            <a:spLocks/>
          </p:cNvSpPr>
          <p:nvPr/>
        </p:nvSpPr>
        <p:spPr>
          <a:xfrm>
            <a:off x="5271747" y="5573433"/>
            <a:ext cx="2187599" cy="32416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fr-FR" sz="1000" dirty="0" smtClean="0">
                <a:solidFill>
                  <a:schemeClr val="tx2"/>
                </a:solidFill>
                <a:latin typeface="+mn-lt"/>
              </a:rPr>
              <a:t>Maximiser la qualité</a:t>
            </a:r>
            <a:endParaRPr lang="fr-FR" sz="1000" dirty="0">
              <a:solidFill>
                <a:schemeClr val="tx2"/>
              </a:solidFill>
              <a:latin typeface="+mn-lt"/>
            </a:endParaRPr>
          </a:p>
        </p:txBody>
      </p:sp>
      <p:sp>
        <p:nvSpPr>
          <p:cNvPr id="202" name="Text Placeholder 33"/>
          <p:cNvSpPr txBox="1">
            <a:spLocks/>
          </p:cNvSpPr>
          <p:nvPr/>
        </p:nvSpPr>
        <p:spPr>
          <a:xfrm>
            <a:off x="4732654" y="5545722"/>
            <a:ext cx="488202" cy="35357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2800" b="1" dirty="0" smtClean="0">
                <a:solidFill>
                  <a:schemeClr val="tx2"/>
                </a:solidFill>
                <a:latin typeface="Lato Black" panose="020F0A02020204030203" pitchFamily="34" charset="0"/>
              </a:rPr>
              <a:t>02</a:t>
            </a:r>
            <a:endParaRPr lang="en-AU" sz="2800" dirty="0">
              <a:solidFill>
                <a:schemeClr val="tx2"/>
              </a:solidFill>
              <a:latin typeface="Lato Black" panose="020F0A02020204030203" pitchFamily="34" charset="0"/>
            </a:endParaRPr>
          </a:p>
        </p:txBody>
      </p:sp>
      <p:sp>
        <p:nvSpPr>
          <p:cNvPr id="203" name="Text Placeholder 32"/>
          <p:cNvSpPr txBox="1">
            <a:spLocks/>
          </p:cNvSpPr>
          <p:nvPr/>
        </p:nvSpPr>
        <p:spPr>
          <a:xfrm>
            <a:off x="8297314" y="5573433"/>
            <a:ext cx="2187599" cy="32416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fr-FR" sz="1000" dirty="0" smtClean="0">
                <a:solidFill>
                  <a:schemeClr val="tx2"/>
                </a:solidFill>
                <a:latin typeface="+mn-lt"/>
              </a:rPr>
              <a:t>Minimiser</a:t>
            </a:r>
            <a:r>
              <a:rPr lang="en-US" sz="1000" dirty="0" smtClean="0">
                <a:solidFill>
                  <a:schemeClr val="tx2"/>
                </a:solidFill>
                <a:latin typeface="+mn-lt"/>
              </a:rPr>
              <a:t> les </a:t>
            </a:r>
            <a:r>
              <a:rPr lang="fr-FR" sz="1000" dirty="0" smtClean="0">
                <a:solidFill>
                  <a:schemeClr val="tx2"/>
                </a:solidFill>
                <a:latin typeface="+mn-lt"/>
              </a:rPr>
              <a:t>couts</a:t>
            </a:r>
            <a:endParaRPr lang="fr-FR" sz="1000" dirty="0">
              <a:solidFill>
                <a:schemeClr val="tx2"/>
              </a:solidFill>
              <a:latin typeface="+mn-lt"/>
            </a:endParaRPr>
          </a:p>
        </p:txBody>
      </p:sp>
      <p:sp>
        <p:nvSpPr>
          <p:cNvPr id="204" name="Text Placeholder 33"/>
          <p:cNvSpPr txBox="1">
            <a:spLocks/>
          </p:cNvSpPr>
          <p:nvPr/>
        </p:nvSpPr>
        <p:spPr>
          <a:xfrm>
            <a:off x="7758221" y="5545722"/>
            <a:ext cx="488202" cy="35357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2800" b="1" dirty="0" smtClean="0">
                <a:solidFill>
                  <a:schemeClr val="tx2"/>
                </a:solidFill>
                <a:latin typeface="Lato Black" panose="020F0A02020204030203" pitchFamily="34" charset="0"/>
              </a:rPr>
              <a:t>03</a:t>
            </a:r>
            <a:endParaRPr lang="en-AU" sz="2800" dirty="0">
              <a:solidFill>
                <a:schemeClr val="tx2"/>
              </a:solidFill>
              <a:latin typeface="Lato Black" panose="020F0A02020204030203" pitchFamily="34" charset="0"/>
            </a:endParaRPr>
          </a:p>
        </p:txBody>
      </p:sp>
      <p:sp>
        <p:nvSpPr>
          <p:cNvPr id="205" name="Oval 204"/>
          <p:cNvSpPr>
            <a:spLocks noChangeAspect="1"/>
          </p:cNvSpPr>
          <p:nvPr/>
        </p:nvSpPr>
        <p:spPr>
          <a:xfrm>
            <a:off x="6886667" y="2662310"/>
            <a:ext cx="230854" cy="23085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sp>
        <p:nvSpPr>
          <p:cNvPr id="206" name="Oval 205"/>
          <p:cNvSpPr>
            <a:spLocks noChangeAspect="1"/>
          </p:cNvSpPr>
          <p:nvPr/>
        </p:nvSpPr>
        <p:spPr>
          <a:xfrm>
            <a:off x="6493831" y="3523188"/>
            <a:ext cx="230854" cy="23085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sp>
        <p:nvSpPr>
          <p:cNvPr id="207" name="Oval 206"/>
          <p:cNvSpPr>
            <a:spLocks noChangeAspect="1"/>
          </p:cNvSpPr>
          <p:nvPr/>
        </p:nvSpPr>
        <p:spPr>
          <a:xfrm>
            <a:off x="4970428" y="2959745"/>
            <a:ext cx="216644" cy="2166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sp>
        <p:nvSpPr>
          <p:cNvPr id="208" name="Oval 207"/>
          <p:cNvSpPr>
            <a:spLocks noChangeAspect="1"/>
          </p:cNvSpPr>
          <p:nvPr/>
        </p:nvSpPr>
        <p:spPr>
          <a:xfrm>
            <a:off x="4833791" y="2326580"/>
            <a:ext cx="217662" cy="217662"/>
          </a:xfrm>
          <a:prstGeom prst="ellipse">
            <a:avLst/>
          </a:prstGeom>
          <a:solidFill>
            <a:schemeClr val="accent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600" dirty="0">
              <a:solidFill>
                <a:schemeClr val="bg1"/>
              </a:solidFill>
              <a:latin typeface="FontAwesome" pitchFamily="2" charset="0"/>
            </a:endParaRPr>
          </a:p>
        </p:txBody>
      </p:sp>
    </p:spTree>
    <p:extLst>
      <p:ext uri="{BB962C8B-B14F-4D97-AF65-F5344CB8AC3E}">
        <p14:creationId xmlns:p14="http://schemas.microsoft.com/office/powerpoint/2010/main" val="245943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randombar(horizontal)">
                                      <p:cBhvr>
                                        <p:cTn id="7" dur="500"/>
                                        <p:tgtEl>
                                          <p:spTgt spid="208"/>
                                        </p:tgtEl>
                                      </p:cBhvr>
                                    </p:animEffect>
                                  </p:childTnLst>
                                </p:cTn>
                              </p:par>
                              <p:par>
                                <p:cTn id="8" presetID="14" presetClass="entr" presetSubtype="1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randombar(horizontal)">
                                      <p:cBhvr>
                                        <p:cTn id="10" dur="500"/>
                                        <p:tgtEl>
                                          <p:spTgt spid="4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randombar(horizontal)">
                                      <p:cBhvr>
                                        <p:cTn id="13" dur="500"/>
                                        <p:tgtEl>
                                          <p:spTgt spid="7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randombar(horizontal)">
                                      <p:cBhvr>
                                        <p:cTn id="16" dur="500"/>
                                        <p:tgtEl>
                                          <p:spTgt spid="77"/>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207"/>
                                        </p:tgtEl>
                                        <p:attrNameLst>
                                          <p:attrName>style.visibility</p:attrName>
                                        </p:attrNameLst>
                                      </p:cBhvr>
                                      <p:to>
                                        <p:strVal val="visible"/>
                                      </p:to>
                                    </p:set>
                                    <p:animEffect transition="in" filter="randombar(horizontal)">
                                      <p:cBhvr>
                                        <p:cTn id="21" dur="500"/>
                                        <p:tgtEl>
                                          <p:spTgt spid="207"/>
                                        </p:tgtEl>
                                      </p:cBhvr>
                                    </p:animEffect>
                                  </p:childTnLst>
                                </p:cTn>
                              </p:par>
                              <p:par>
                                <p:cTn id="22" presetID="14" presetClass="entr" presetSubtype="10"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randombar(horizontal)">
                                      <p:cBhvr>
                                        <p:cTn id="24" dur="500"/>
                                        <p:tgtEl>
                                          <p:spTgt spid="42"/>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randombar(horizontal)">
                                      <p:cBhvr>
                                        <p:cTn id="27" dur="500"/>
                                        <p:tgtEl>
                                          <p:spTgt spid="40"/>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randombar(horizontal)">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205"/>
                                        </p:tgtEl>
                                        <p:attrNameLst>
                                          <p:attrName>style.visibility</p:attrName>
                                        </p:attrNameLst>
                                      </p:cBhvr>
                                      <p:to>
                                        <p:strVal val="visible"/>
                                      </p:to>
                                    </p:set>
                                    <p:animEffect transition="in" filter="randombar(horizontal)">
                                      <p:cBhvr>
                                        <p:cTn id="35" dur="500"/>
                                        <p:tgtEl>
                                          <p:spTgt spid="205"/>
                                        </p:tgtEl>
                                      </p:cBhvr>
                                    </p:animEffect>
                                  </p:childTnLst>
                                </p:cTn>
                              </p:par>
                              <p:par>
                                <p:cTn id="36" presetID="14" presetClass="entr" presetSubtype="10" fill="hold" nodeType="with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randombar(horizontal)">
                                      <p:cBhvr>
                                        <p:cTn id="38" dur="500"/>
                                        <p:tgtEl>
                                          <p:spTgt spid="46"/>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81"/>
                                        </p:tgtEl>
                                        <p:attrNameLst>
                                          <p:attrName>style.visibility</p:attrName>
                                        </p:attrNameLst>
                                      </p:cBhvr>
                                      <p:to>
                                        <p:strVal val="visible"/>
                                      </p:to>
                                    </p:set>
                                    <p:animEffect transition="in" filter="randombar(horizontal)">
                                      <p:cBhvr>
                                        <p:cTn id="41" dur="500"/>
                                        <p:tgtEl>
                                          <p:spTgt spid="81"/>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80"/>
                                        </p:tgtEl>
                                        <p:attrNameLst>
                                          <p:attrName>style.visibility</p:attrName>
                                        </p:attrNameLst>
                                      </p:cBhvr>
                                      <p:to>
                                        <p:strVal val="visible"/>
                                      </p:to>
                                    </p:set>
                                    <p:animEffect transition="in" filter="randombar(horizontal)">
                                      <p:cBhvr>
                                        <p:cTn id="44" dur="500"/>
                                        <p:tgtEl>
                                          <p:spTgt spid="80"/>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06"/>
                                        </p:tgtEl>
                                        <p:attrNameLst>
                                          <p:attrName>style.visibility</p:attrName>
                                        </p:attrNameLst>
                                      </p:cBhvr>
                                      <p:to>
                                        <p:strVal val="visible"/>
                                      </p:to>
                                    </p:set>
                                    <p:animEffect transition="in" filter="randombar(horizontal)">
                                      <p:cBhvr>
                                        <p:cTn id="49" dur="500"/>
                                        <p:tgtEl>
                                          <p:spTgt spid="206"/>
                                        </p:tgtEl>
                                      </p:cBhvr>
                                    </p:animEffect>
                                  </p:childTnLst>
                                </p:cTn>
                              </p:par>
                              <p:par>
                                <p:cTn id="50" presetID="14" presetClass="entr" presetSubtype="10" fill="hold"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randombar(horizontal)">
                                      <p:cBhvr>
                                        <p:cTn id="52" dur="500"/>
                                        <p:tgtEl>
                                          <p:spTgt spid="47"/>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randombar(horizontal)">
                                      <p:cBhvr>
                                        <p:cTn id="55" dur="500"/>
                                        <p:tgtEl>
                                          <p:spTgt spid="45"/>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randombar(horizontal)">
                                      <p:cBhvr>
                                        <p:cTn id="58" dur="500"/>
                                        <p:tgtEl>
                                          <p:spTgt spid="4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99"/>
                                        </p:tgtEl>
                                        <p:attrNameLst>
                                          <p:attrName>style.visibility</p:attrName>
                                        </p:attrNameLst>
                                      </p:cBhvr>
                                      <p:to>
                                        <p:strVal val="visible"/>
                                      </p:to>
                                    </p:set>
                                    <p:animEffect transition="in" filter="fade">
                                      <p:cBhvr>
                                        <p:cTn id="63" dur="500"/>
                                        <p:tgtEl>
                                          <p:spTgt spid="19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00"/>
                                        </p:tgtEl>
                                        <p:attrNameLst>
                                          <p:attrName>style.visibility</p:attrName>
                                        </p:attrNameLst>
                                      </p:cBhvr>
                                      <p:to>
                                        <p:strVal val="visible"/>
                                      </p:to>
                                    </p:set>
                                    <p:animEffect transition="in" filter="fade">
                                      <p:cBhvr>
                                        <p:cTn id="66" dur="500"/>
                                        <p:tgtEl>
                                          <p:spTgt spid="20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01"/>
                                        </p:tgtEl>
                                        <p:attrNameLst>
                                          <p:attrName>style.visibility</p:attrName>
                                        </p:attrNameLst>
                                      </p:cBhvr>
                                      <p:to>
                                        <p:strVal val="visible"/>
                                      </p:to>
                                    </p:set>
                                    <p:animEffect transition="in" filter="fade">
                                      <p:cBhvr>
                                        <p:cTn id="69" dur="500"/>
                                        <p:tgtEl>
                                          <p:spTgt spid="20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02"/>
                                        </p:tgtEl>
                                        <p:attrNameLst>
                                          <p:attrName>style.visibility</p:attrName>
                                        </p:attrNameLst>
                                      </p:cBhvr>
                                      <p:to>
                                        <p:strVal val="visible"/>
                                      </p:to>
                                    </p:set>
                                    <p:animEffect transition="in" filter="fade">
                                      <p:cBhvr>
                                        <p:cTn id="72" dur="500"/>
                                        <p:tgtEl>
                                          <p:spTgt spid="20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03"/>
                                        </p:tgtEl>
                                        <p:attrNameLst>
                                          <p:attrName>style.visibility</p:attrName>
                                        </p:attrNameLst>
                                      </p:cBhvr>
                                      <p:to>
                                        <p:strVal val="visible"/>
                                      </p:to>
                                    </p:set>
                                    <p:animEffect transition="in" filter="fade">
                                      <p:cBhvr>
                                        <p:cTn id="75" dur="500"/>
                                        <p:tgtEl>
                                          <p:spTgt spid="20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04"/>
                                        </p:tgtEl>
                                        <p:attrNameLst>
                                          <p:attrName>style.visibility</p:attrName>
                                        </p:attrNameLst>
                                      </p:cBhvr>
                                      <p:to>
                                        <p:strVal val="visible"/>
                                      </p:to>
                                    </p:set>
                                    <p:animEffect transition="in" filter="fade">
                                      <p:cBhvr>
                                        <p:cTn id="78" dur="5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animBg="1"/>
      <p:bldP spid="44" grpId="0"/>
      <p:bldP spid="45" grpId="0" animBg="1"/>
      <p:bldP spid="77" grpId="0"/>
      <p:bldP spid="78" grpId="0" animBg="1"/>
      <p:bldP spid="80" grpId="0"/>
      <p:bldP spid="81" grpId="0" animBg="1"/>
      <p:bldP spid="199" grpId="0"/>
      <p:bldP spid="200" grpId="0"/>
      <p:bldP spid="201" grpId="0"/>
      <p:bldP spid="202" grpId="0"/>
      <p:bldP spid="203" grpId="0"/>
      <p:bldP spid="204" grpId="0"/>
      <p:bldP spid="205" grpId="0" animBg="1"/>
      <p:bldP spid="206" grpId="0" animBg="1"/>
      <p:bldP spid="207" grpId="0" animBg="1"/>
      <p:bldP spid="208"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fr-FR" noProof="0" dirty="0" smtClean="0"/>
              <a:t>Méthode de Gestion du projet : SCRUM et Diagramme de Gantt</a:t>
            </a:r>
            <a:endParaRPr lang="fr-FR" noProof="0" dirty="0"/>
          </a:p>
        </p:txBody>
      </p:sp>
      <p:sp>
        <p:nvSpPr>
          <p:cNvPr id="4" name="Slide Number Placeholder 3"/>
          <p:cNvSpPr>
            <a:spLocks noGrp="1"/>
          </p:cNvSpPr>
          <p:nvPr>
            <p:ph type="sldNum" sz="quarter" idx="12"/>
          </p:nvPr>
        </p:nvSpPr>
        <p:spPr/>
        <p:txBody>
          <a:bodyPr/>
          <a:lstStyle/>
          <a:p>
            <a:fld id="{FCEE2C88-6C8F-484D-AF69-578F576B1F44}" type="slidenum">
              <a:rPr lang="en-US" smtClean="0"/>
              <a:pPr/>
              <a:t>5</a:t>
            </a:fld>
            <a:endParaRPr lang="en-US" dirty="0"/>
          </a:p>
        </p:txBody>
      </p:sp>
      <p:sp>
        <p:nvSpPr>
          <p:cNvPr id="9" name="Text Placeholder 8"/>
          <p:cNvSpPr>
            <a:spLocks noGrp="1"/>
          </p:cNvSpPr>
          <p:nvPr>
            <p:ph type="body" sz="quarter" idx="15"/>
          </p:nvPr>
        </p:nvSpPr>
        <p:spPr/>
        <p:txBody>
          <a:bodyPr/>
          <a:lstStyle/>
          <a:p>
            <a:r>
              <a:rPr lang="fr-FR" noProof="0" dirty="0" smtClean="0"/>
              <a:t>Système d’information des étudiants</a:t>
            </a:r>
            <a:endParaRPr lang="fr-FR" noProof="0" dirty="0"/>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5</a:t>
            </a:fld>
            <a:endParaRPr lang="en-US" dirty="0"/>
          </a:p>
        </p:txBody>
      </p:sp>
      <p:sp>
        <p:nvSpPr>
          <p:cNvPr id="41" name="Oval Callout 40"/>
          <p:cNvSpPr/>
          <p:nvPr/>
        </p:nvSpPr>
        <p:spPr>
          <a:xfrm>
            <a:off x="4776876" y="1505526"/>
            <a:ext cx="2610536" cy="1888336"/>
          </a:xfrm>
          <a:prstGeom prst="wedgeEllipseCallout">
            <a:avLst>
              <a:gd name="adj1" fmla="val -284"/>
              <a:gd name="adj2" fmla="val 6713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0" dirty="0">
              <a:solidFill>
                <a:schemeClr val="bg1"/>
              </a:solidFill>
              <a:latin typeface="FontAwesome" pitchFamily="2" charset="0"/>
            </a:endParaRPr>
          </a:p>
        </p:txBody>
      </p:sp>
      <p:sp>
        <p:nvSpPr>
          <p:cNvPr id="43" name="Oval Callout 42"/>
          <p:cNvSpPr/>
          <p:nvPr/>
        </p:nvSpPr>
        <p:spPr>
          <a:xfrm>
            <a:off x="8711858" y="2030470"/>
            <a:ext cx="1880278" cy="1360102"/>
          </a:xfrm>
          <a:prstGeom prst="wedgeEllipseCallout">
            <a:avLst>
              <a:gd name="adj1" fmla="val -23371"/>
              <a:gd name="adj2" fmla="val 65777"/>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Callout 63"/>
          <p:cNvSpPr/>
          <p:nvPr/>
        </p:nvSpPr>
        <p:spPr>
          <a:xfrm flipH="1">
            <a:off x="1568620" y="2015722"/>
            <a:ext cx="1880278" cy="1360102"/>
          </a:xfrm>
          <a:prstGeom prst="wedgeEllipseCallout">
            <a:avLst>
              <a:gd name="adj1" fmla="val -23371"/>
              <a:gd name="adj2" fmla="val 6577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 Placeholder 33"/>
          <p:cNvSpPr txBox="1">
            <a:spLocks/>
          </p:cNvSpPr>
          <p:nvPr/>
        </p:nvSpPr>
        <p:spPr>
          <a:xfrm>
            <a:off x="5354658" y="2221071"/>
            <a:ext cx="1461308"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AU" sz="2000" b="1" dirty="0" smtClean="0">
                <a:solidFill>
                  <a:schemeClr val="bg1"/>
                </a:solidFill>
                <a:latin typeface="+mj-lt"/>
              </a:rPr>
              <a:t>Product Owner</a:t>
            </a:r>
            <a:endParaRPr lang="en-AU" sz="2000" dirty="0">
              <a:solidFill>
                <a:schemeClr val="bg1"/>
              </a:solidFill>
              <a:latin typeface="+mj-lt"/>
            </a:endParaRPr>
          </a:p>
        </p:txBody>
      </p:sp>
      <p:grpSp>
        <p:nvGrpSpPr>
          <p:cNvPr id="66" name="Group 65"/>
          <p:cNvGrpSpPr/>
          <p:nvPr/>
        </p:nvGrpSpPr>
        <p:grpSpPr>
          <a:xfrm>
            <a:off x="7417233" y="1926770"/>
            <a:ext cx="1267670" cy="1111020"/>
            <a:chOff x="7352581" y="1714335"/>
            <a:chExt cx="1267670" cy="1111020"/>
          </a:xfrm>
        </p:grpSpPr>
        <p:sp>
          <p:nvSpPr>
            <p:cNvPr id="79" name="Text Placeholder 32"/>
            <p:cNvSpPr txBox="1">
              <a:spLocks/>
            </p:cNvSpPr>
            <p:nvPr/>
          </p:nvSpPr>
          <p:spPr>
            <a:xfrm>
              <a:off x="7355481" y="2285520"/>
              <a:ext cx="1261870" cy="53983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000" dirty="0" smtClean="0">
                  <a:solidFill>
                    <a:schemeClr val="bg1"/>
                  </a:solidFill>
                  <a:latin typeface="+mn-lt"/>
                </a:rPr>
                <a:t>Lemon drops oat cake oat cake </a:t>
              </a:r>
              <a:r>
                <a:rPr lang="en-US" sz="1000" dirty="0">
                  <a:solidFill>
                    <a:schemeClr val="bg1"/>
                  </a:solidFill>
                  <a:latin typeface="+mn-lt"/>
                </a:rPr>
                <a:t>sugar. </a:t>
              </a:r>
              <a:r>
                <a:rPr lang="en-US" sz="1000" dirty="0" smtClean="0">
                  <a:solidFill>
                    <a:schemeClr val="bg1"/>
                  </a:solidFill>
                  <a:latin typeface="+mn-lt"/>
                </a:rPr>
                <a:t>Cake </a:t>
              </a:r>
              <a:r>
                <a:rPr lang="en-US" sz="1000" dirty="0">
                  <a:solidFill>
                    <a:schemeClr val="bg1"/>
                  </a:solidFill>
                  <a:latin typeface="+mn-lt"/>
                </a:rPr>
                <a:t>pie sesame snaps. </a:t>
              </a:r>
            </a:p>
          </p:txBody>
        </p:sp>
        <p:sp>
          <p:nvSpPr>
            <p:cNvPr id="80" name="Text Placeholder 33"/>
            <p:cNvSpPr txBox="1">
              <a:spLocks/>
            </p:cNvSpPr>
            <p:nvPr/>
          </p:nvSpPr>
          <p:spPr>
            <a:xfrm>
              <a:off x="7352581" y="2096274"/>
              <a:ext cx="1267670" cy="27661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AU" sz="1200" b="1" dirty="0" smtClean="0">
                  <a:solidFill>
                    <a:schemeClr val="bg1"/>
                  </a:solidFill>
                  <a:latin typeface="+mj-lt"/>
                </a:rPr>
                <a:t>Business</a:t>
              </a:r>
              <a:endParaRPr lang="en-AU" sz="1200" dirty="0">
                <a:solidFill>
                  <a:schemeClr val="bg1"/>
                </a:solidFill>
                <a:latin typeface="+mj-lt"/>
              </a:endParaRPr>
            </a:p>
          </p:txBody>
        </p:sp>
        <p:sp>
          <p:nvSpPr>
            <p:cNvPr id="81" name="TextBox 80"/>
            <p:cNvSpPr txBox="1"/>
            <p:nvPr/>
          </p:nvSpPr>
          <p:spPr>
            <a:xfrm>
              <a:off x="7773604" y="1714335"/>
              <a:ext cx="389850" cy="338554"/>
            </a:xfrm>
            <a:prstGeom prst="rect">
              <a:avLst/>
            </a:prstGeom>
            <a:noFill/>
          </p:spPr>
          <p:txBody>
            <a:bodyPr wrap="none" rtlCol="0">
              <a:spAutoFit/>
            </a:bodyPr>
            <a:lstStyle/>
            <a:p>
              <a:pPr lvl="0" algn="ctr"/>
              <a:r>
                <a:rPr lang="en-AU" sz="1600" dirty="0">
                  <a:solidFill>
                    <a:srgbClr val="FFFFFF"/>
                  </a:solidFill>
                  <a:latin typeface="FontAwesome" pitchFamily="2" charset="0"/>
                </a:rPr>
                <a:t></a:t>
              </a:r>
              <a:endParaRPr lang="en-US" sz="1600" dirty="0"/>
            </a:p>
          </p:txBody>
        </p:sp>
      </p:grpSp>
      <p:sp>
        <p:nvSpPr>
          <p:cNvPr id="74" name="Text Placeholder 33"/>
          <p:cNvSpPr txBox="1">
            <a:spLocks/>
          </p:cNvSpPr>
          <p:nvPr/>
        </p:nvSpPr>
        <p:spPr>
          <a:xfrm>
            <a:off x="9062663" y="2470686"/>
            <a:ext cx="1267670" cy="27661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fr-FR" sz="1600" b="1" dirty="0" smtClean="0">
                <a:solidFill>
                  <a:schemeClr val="bg1"/>
                </a:solidFill>
                <a:latin typeface="+mj-lt"/>
              </a:rPr>
              <a:t>Développeur</a:t>
            </a:r>
            <a:r>
              <a:rPr lang="en-AU" sz="1600" b="1" dirty="0" smtClean="0">
                <a:solidFill>
                  <a:schemeClr val="bg1"/>
                </a:solidFill>
                <a:latin typeface="+mj-lt"/>
              </a:rPr>
              <a:t> et SCRUM MASTER</a:t>
            </a:r>
            <a:endParaRPr lang="en-AU" sz="1600" dirty="0">
              <a:solidFill>
                <a:schemeClr val="bg1"/>
              </a:solidFill>
              <a:latin typeface="+mj-lt"/>
            </a:endParaRPr>
          </a:p>
        </p:txBody>
      </p:sp>
      <p:sp>
        <p:nvSpPr>
          <p:cNvPr id="71" name="Text Placeholder 33"/>
          <p:cNvSpPr txBox="1">
            <a:spLocks/>
          </p:cNvSpPr>
          <p:nvPr/>
        </p:nvSpPr>
        <p:spPr>
          <a:xfrm>
            <a:off x="1806143" y="2514930"/>
            <a:ext cx="1267670" cy="27661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fr-FR" sz="1600" b="1" dirty="0" smtClean="0">
                <a:solidFill>
                  <a:schemeClr val="bg1"/>
                </a:solidFill>
                <a:latin typeface="+mj-lt"/>
              </a:rPr>
              <a:t>Développeur</a:t>
            </a:r>
            <a:endParaRPr lang="fr-FR" sz="1600" dirty="0">
              <a:solidFill>
                <a:schemeClr val="bg1"/>
              </a:solidFill>
              <a:latin typeface="+mj-lt"/>
            </a:endParaRPr>
          </a:p>
        </p:txBody>
      </p:sp>
      <p:sp>
        <p:nvSpPr>
          <p:cNvPr id="86" name="Oval 85"/>
          <p:cNvSpPr>
            <a:spLocks noChangeAspect="1"/>
          </p:cNvSpPr>
          <p:nvPr/>
        </p:nvSpPr>
        <p:spPr>
          <a:xfrm>
            <a:off x="3277451" y="5871084"/>
            <a:ext cx="151027" cy="1510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3416184" y="5823486"/>
            <a:ext cx="1712328" cy="246221"/>
          </a:xfrm>
          <a:prstGeom prst="rect">
            <a:avLst/>
          </a:prstGeom>
          <a:noFill/>
        </p:spPr>
        <p:txBody>
          <a:bodyPr wrap="none" rtlCol="0">
            <a:spAutoFit/>
          </a:bodyPr>
          <a:lstStyle/>
          <a:p>
            <a:r>
              <a:rPr lang="en-AU" sz="1000" dirty="0" smtClean="0">
                <a:solidFill>
                  <a:schemeClr val="tx2"/>
                </a:solidFill>
              </a:rPr>
              <a:t>Mohammed Amine </a:t>
            </a:r>
            <a:r>
              <a:rPr lang="en-AU" sz="1000" dirty="0" err="1" smtClean="0">
                <a:solidFill>
                  <a:schemeClr val="tx2"/>
                </a:solidFill>
              </a:rPr>
              <a:t>Achalhi</a:t>
            </a:r>
            <a:endParaRPr lang="en-AU" sz="1000" dirty="0">
              <a:solidFill>
                <a:schemeClr val="tx2"/>
              </a:solidFill>
            </a:endParaRPr>
          </a:p>
        </p:txBody>
      </p:sp>
      <p:sp>
        <p:nvSpPr>
          <p:cNvPr id="92" name="Oval 91"/>
          <p:cNvSpPr>
            <a:spLocks noChangeAspect="1"/>
          </p:cNvSpPr>
          <p:nvPr/>
        </p:nvSpPr>
        <p:spPr>
          <a:xfrm>
            <a:off x="5525660" y="5871084"/>
            <a:ext cx="151027" cy="1510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5664393" y="5823486"/>
            <a:ext cx="1233030" cy="246221"/>
          </a:xfrm>
          <a:prstGeom prst="rect">
            <a:avLst/>
          </a:prstGeom>
          <a:noFill/>
        </p:spPr>
        <p:txBody>
          <a:bodyPr wrap="none" rtlCol="0">
            <a:spAutoFit/>
          </a:bodyPr>
          <a:lstStyle/>
          <a:p>
            <a:r>
              <a:rPr lang="en-AU" sz="1000" dirty="0" smtClean="0">
                <a:solidFill>
                  <a:schemeClr val="tx2"/>
                </a:solidFill>
              </a:rPr>
              <a:t>Mr </a:t>
            </a:r>
            <a:r>
              <a:rPr lang="en-AU" sz="1000" dirty="0" err="1" smtClean="0">
                <a:solidFill>
                  <a:schemeClr val="tx2"/>
                </a:solidFill>
              </a:rPr>
              <a:t>Reda</a:t>
            </a:r>
            <a:r>
              <a:rPr lang="en-AU" sz="1000" dirty="0" smtClean="0">
                <a:solidFill>
                  <a:schemeClr val="tx2"/>
                </a:solidFill>
              </a:rPr>
              <a:t> </a:t>
            </a:r>
            <a:r>
              <a:rPr lang="en-AU" sz="1000" dirty="0" err="1" smtClean="0">
                <a:solidFill>
                  <a:schemeClr val="tx2"/>
                </a:solidFill>
              </a:rPr>
              <a:t>Oussama</a:t>
            </a:r>
            <a:endParaRPr lang="en-AU" sz="1000" dirty="0">
              <a:solidFill>
                <a:schemeClr val="tx2"/>
              </a:solidFill>
            </a:endParaRPr>
          </a:p>
        </p:txBody>
      </p:sp>
      <p:sp>
        <p:nvSpPr>
          <p:cNvPr id="98" name="Oval 97"/>
          <p:cNvSpPr>
            <a:spLocks noChangeAspect="1"/>
          </p:cNvSpPr>
          <p:nvPr/>
        </p:nvSpPr>
        <p:spPr>
          <a:xfrm>
            <a:off x="7911478" y="5871084"/>
            <a:ext cx="151027" cy="15102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8050211" y="5823486"/>
            <a:ext cx="912429" cy="246221"/>
          </a:xfrm>
          <a:prstGeom prst="rect">
            <a:avLst/>
          </a:prstGeom>
          <a:noFill/>
        </p:spPr>
        <p:txBody>
          <a:bodyPr wrap="none" rtlCol="0">
            <a:spAutoFit/>
          </a:bodyPr>
          <a:lstStyle/>
          <a:p>
            <a:r>
              <a:rPr lang="en-AU" sz="1000" dirty="0" smtClean="0">
                <a:solidFill>
                  <a:schemeClr val="tx2"/>
                </a:solidFill>
              </a:rPr>
              <a:t>Ilyas </a:t>
            </a:r>
            <a:r>
              <a:rPr lang="en-AU" sz="1000" dirty="0" err="1" smtClean="0">
                <a:solidFill>
                  <a:schemeClr val="tx2"/>
                </a:solidFill>
              </a:rPr>
              <a:t>Chaoua</a:t>
            </a:r>
            <a:endParaRPr lang="en-AU" sz="1000" dirty="0">
              <a:solidFill>
                <a:schemeClr val="tx2"/>
              </a:solidFill>
            </a:endParaRPr>
          </a:p>
        </p:txBody>
      </p:sp>
      <p:grpSp>
        <p:nvGrpSpPr>
          <p:cNvPr id="100" name="Group 99"/>
          <p:cNvGrpSpPr/>
          <p:nvPr/>
        </p:nvGrpSpPr>
        <p:grpSpPr>
          <a:xfrm>
            <a:off x="7748920" y="4020058"/>
            <a:ext cx="1548157" cy="1605504"/>
            <a:chOff x="7748920" y="4020058"/>
            <a:chExt cx="1548157" cy="1605504"/>
          </a:xfrm>
        </p:grpSpPr>
        <p:sp>
          <p:nvSpPr>
            <p:cNvPr id="101" name="Freeform 100"/>
            <p:cNvSpPr/>
            <p:nvPr/>
          </p:nvSpPr>
          <p:spPr>
            <a:xfrm>
              <a:off x="7748920" y="4020058"/>
              <a:ext cx="1548157" cy="1546161"/>
            </a:xfrm>
            <a:custGeom>
              <a:avLst/>
              <a:gdLst>
                <a:gd name="connsiteX0" fmla="*/ 1246360 w 2340862"/>
                <a:gd name="connsiteY0" fmla="*/ 0 h 2337846"/>
                <a:gd name="connsiteX1" fmla="*/ 1207741 w 2340862"/>
                <a:gd name="connsiteY1" fmla="*/ 126135 h 2337846"/>
                <a:gd name="connsiteX2" fmla="*/ 1389933 w 2340862"/>
                <a:gd name="connsiteY2" fmla="*/ 60821 h 2337846"/>
                <a:gd name="connsiteX3" fmla="*/ 1362433 w 2340862"/>
                <a:gd name="connsiteY3" fmla="*/ 133010 h 2337846"/>
                <a:gd name="connsiteX4" fmla="*/ 1486186 w 2340862"/>
                <a:gd name="connsiteY4" fmla="*/ 105509 h 2337846"/>
                <a:gd name="connsiteX5" fmla="*/ 1444935 w 2340862"/>
                <a:gd name="connsiteY5" fmla="*/ 174261 h 2337846"/>
                <a:gd name="connsiteX6" fmla="*/ 1594094 w 2340862"/>
                <a:gd name="connsiteY6" fmla="*/ 262618 h 2337846"/>
                <a:gd name="connsiteX7" fmla="*/ 1664941 w 2340862"/>
                <a:gd name="connsiteY7" fmla="*/ 438956 h 2337846"/>
                <a:gd name="connsiteX8" fmla="*/ 1678691 w 2340862"/>
                <a:gd name="connsiteY8" fmla="*/ 793028 h 2337846"/>
                <a:gd name="connsiteX9" fmla="*/ 1709630 w 2340862"/>
                <a:gd name="connsiteY9" fmla="*/ 875530 h 2337846"/>
                <a:gd name="connsiteX10" fmla="*/ 1678691 w 2340862"/>
                <a:gd name="connsiteY10" fmla="*/ 1013034 h 2337846"/>
                <a:gd name="connsiteX11" fmla="*/ 1604926 w 2340862"/>
                <a:gd name="connsiteY11" fmla="*/ 1097650 h 2337846"/>
                <a:gd name="connsiteX12" fmla="*/ 1541707 w 2340862"/>
                <a:gd name="connsiteY12" fmla="*/ 1293341 h 2337846"/>
                <a:gd name="connsiteX13" fmla="*/ 1472420 w 2340862"/>
                <a:gd name="connsiteY13" fmla="*/ 1385548 h 2337846"/>
                <a:gd name="connsiteX14" fmla="*/ 1471364 w 2340862"/>
                <a:gd name="connsiteY14" fmla="*/ 1386394 h 2337846"/>
                <a:gd name="connsiteX15" fmla="*/ 1485438 w 2340862"/>
                <a:gd name="connsiteY15" fmla="*/ 1386394 h 2337846"/>
                <a:gd name="connsiteX16" fmla="*/ 1480078 w 2340862"/>
                <a:gd name="connsiteY16" fmla="*/ 1395490 h 2337846"/>
                <a:gd name="connsiteX17" fmla="*/ 1466971 w 2340862"/>
                <a:gd name="connsiteY17" fmla="*/ 1428525 h 2337846"/>
                <a:gd name="connsiteX18" fmla="*/ 1482292 w 2340862"/>
                <a:gd name="connsiteY18" fmla="*/ 1524281 h 2337846"/>
                <a:gd name="connsiteX19" fmla="*/ 1516764 w 2340862"/>
                <a:gd name="connsiteY19" fmla="*/ 1539603 h 2337846"/>
                <a:gd name="connsiteX20" fmla="*/ 1555065 w 2340862"/>
                <a:gd name="connsiteY20" fmla="*/ 1593225 h 2337846"/>
                <a:gd name="connsiteX21" fmla="*/ 1796369 w 2340862"/>
                <a:gd name="connsiteY21" fmla="*/ 1662168 h 2337846"/>
                <a:gd name="connsiteX22" fmla="*/ 2018522 w 2340862"/>
                <a:gd name="connsiteY22" fmla="*/ 1719622 h 2337846"/>
                <a:gd name="connsiteX23" fmla="*/ 2148749 w 2340862"/>
                <a:gd name="connsiteY23" fmla="*/ 1761754 h 2337846"/>
                <a:gd name="connsiteX24" fmla="*/ 2259825 w 2340862"/>
                <a:gd name="connsiteY24" fmla="*/ 1803886 h 2337846"/>
                <a:gd name="connsiteX25" fmla="*/ 2294297 w 2340862"/>
                <a:gd name="connsiteY25" fmla="*/ 1953264 h 2337846"/>
                <a:gd name="connsiteX26" fmla="*/ 2321108 w 2340862"/>
                <a:gd name="connsiteY26" fmla="*/ 2148605 h 2337846"/>
                <a:gd name="connsiteX27" fmla="*/ 2340259 w 2340862"/>
                <a:gd name="connsiteY27" fmla="*/ 2324795 h 2337846"/>
                <a:gd name="connsiteX28" fmla="*/ 2336430 w 2340862"/>
                <a:gd name="connsiteY28" fmla="*/ 2324795 h 2337846"/>
                <a:gd name="connsiteX29" fmla="*/ 1195027 w 2340862"/>
                <a:gd name="connsiteY29" fmla="*/ 2328624 h 2337846"/>
                <a:gd name="connsiteX30" fmla="*/ 0 w 2340862"/>
                <a:gd name="connsiteY30" fmla="*/ 2324795 h 2337846"/>
                <a:gd name="connsiteX31" fmla="*/ 57453 w 2340862"/>
                <a:gd name="connsiteY31" fmla="*/ 1937944 h 2337846"/>
                <a:gd name="connsiteX32" fmla="*/ 103415 w 2340862"/>
                <a:gd name="connsiteY32" fmla="*/ 1800056 h 2337846"/>
                <a:gd name="connsiteX33" fmla="*/ 214492 w 2340862"/>
                <a:gd name="connsiteY33" fmla="*/ 1746433 h 2337846"/>
                <a:gd name="connsiteX34" fmla="*/ 831157 w 2340862"/>
                <a:gd name="connsiteY34" fmla="*/ 1570243 h 2337846"/>
                <a:gd name="connsiteX35" fmla="*/ 854139 w 2340862"/>
                <a:gd name="connsiteY35" fmla="*/ 1516622 h 2337846"/>
                <a:gd name="connsiteX36" fmla="*/ 877119 w 2340862"/>
                <a:gd name="connsiteY36" fmla="*/ 1482148 h 2337846"/>
                <a:gd name="connsiteX37" fmla="*/ 876639 w 2340862"/>
                <a:gd name="connsiteY37" fmla="*/ 1432116 h 2337846"/>
                <a:gd name="connsiteX38" fmla="*/ 867840 w 2340862"/>
                <a:gd name="connsiteY38" fmla="*/ 1386394 h 2337846"/>
                <a:gd name="connsiteX39" fmla="*/ 870670 w 2340862"/>
                <a:gd name="connsiteY39" fmla="*/ 1386394 h 2337846"/>
                <a:gd name="connsiteX40" fmla="*/ 845132 w 2340862"/>
                <a:gd name="connsiteY40" fmla="*/ 1351221 h 2337846"/>
                <a:gd name="connsiteX41" fmla="*/ 812418 w 2340862"/>
                <a:gd name="connsiteY41" fmla="*/ 1298354 h 2337846"/>
                <a:gd name="connsiteX42" fmla="*/ 753979 w 2340862"/>
                <a:gd name="connsiteY42" fmla="*/ 1092099 h 2337846"/>
                <a:gd name="connsiteX43" fmla="*/ 661164 w 2340862"/>
                <a:gd name="connsiteY43" fmla="*/ 992408 h 2337846"/>
                <a:gd name="connsiteX44" fmla="*/ 625193 w 2340862"/>
                <a:gd name="connsiteY44" fmla="*/ 833491 h 2337846"/>
                <a:gd name="connsiteX45" fmla="*/ 668039 w 2340862"/>
                <a:gd name="connsiteY45" fmla="*/ 768965 h 2337846"/>
                <a:gd name="connsiteX46" fmla="*/ 643976 w 2340862"/>
                <a:gd name="connsiteY46" fmla="*/ 603960 h 2337846"/>
                <a:gd name="connsiteX47" fmla="*/ 685227 w 2340862"/>
                <a:gd name="connsiteY47" fmla="*/ 339266 h 2337846"/>
                <a:gd name="connsiteX48" fmla="*/ 795230 w 2340862"/>
                <a:gd name="connsiteY48" fmla="*/ 174261 h 2337846"/>
                <a:gd name="connsiteX49" fmla="*/ 798667 w 2340862"/>
                <a:gd name="connsiteY49" fmla="*/ 212075 h 2337846"/>
                <a:gd name="connsiteX50" fmla="*/ 949921 w 2340862"/>
                <a:gd name="connsiteY50" fmla="*/ 105509 h 2337846"/>
                <a:gd name="connsiteX51" fmla="*/ 953359 w 2340862"/>
                <a:gd name="connsiteY51" fmla="*/ 143323 h 2337846"/>
                <a:gd name="connsiteX52" fmla="*/ 1246360 w 2340862"/>
                <a:gd name="connsiteY52" fmla="*/ 0 h 23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340862" h="2337846">
                  <a:moveTo>
                    <a:pt x="1246360" y="0"/>
                  </a:moveTo>
                  <a:cubicBezTo>
                    <a:pt x="1260182" y="32854"/>
                    <a:pt x="1242153" y="87820"/>
                    <a:pt x="1207741" y="126135"/>
                  </a:cubicBezTo>
                  <a:cubicBezTo>
                    <a:pt x="1259055" y="100157"/>
                    <a:pt x="1309383" y="78725"/>
                    <a:pt x="1389933" y="60821"/>
                  </a:cubicBezTo>
                  <a:cubicBezTo>
                    <a:pt x="1391903" y="92923"/>
                    <a:pt x="1346391" y="125562"/>
                    <a:pt x="1362433" y="133010"/>
                  </a:cubicBezTo>
                  <a:cubicBezTo>
                    <a:pt x="1378475" y="140458"/>
                    <a:pt x="1472436" y="98634"/>
                    <a:pt x="1486186" y="105509"/>
                  </a:cubicBezTo>
                  <a:cubicBezTo>
                    <a:pt x="1499936" y="112384"/>
                    <a:pt x="1432903" y="158792"/>
                    <a:pt x="1444935" y="174261"/>
                  </a:cubicBezTo>
                  <a:cubicBezTo>
                    <a:pt x="1497448" y="184968"/>
                    <a:pt x="1557426" y="218502"/>
                    <a:pt x="1594094" y="262618"/>
                  </a:cubicBezTo>
                  <a:cubicBezTo>
                    <a:pt x="1630762" y="306734"/>
                    <a:pt x="1650842" y="350554"/>
                    <a:pt x="1664941" y="438956"/>
                  </a:cubicBezTo>
                  <a:cubicBezTo>
                    <a:pt x="1679040" y="527358"/>
                    <a:pt x="1705619" y="713391"/>
                    <a:pt x="1678691" y="793028"/>
                  </a:cubicBezTo>
                  <a:cubicBezTo>
                    <a:pt x="1706764" y="827977"/>
                    <a:pt x="1709630" y="838862"/>
                    <a:pt x="1709630" y="875530"/>
                  </a:cubicBezTo>
                  <a:cubicBezTo>
                    <a:pt x="1709630" y="912198"/>
                    <a:pt x="1696142" y="976014"/>
                    <a:pt x="1678691" y="1013034"/>
                  </a:cubicBezTo>
                  <a:cubicBezTo>
                    <a:pt x="1661240" y="1050054"/>
                    <a:pt x="1624979" y="1054107"/>
                    <a:pt x="1604926" y="1097650"/>
                  </a:cubicBezTo>
                  <a:cubicBezTo>
                    <a:pt x="1584872" y="1181674"/>
                    <a:pt x="1564535" y="1218054"/>
                    <a:pt x="1541707" y="1293341"/>
                  </a:cubicBezTo>
                  <a:cubicBezTo>
                    <a:pt x="1529102" y="1320268"/>
                    <a:pt x="1504884" y="1354282"/>
                    <a:pt x="1472420" y="1385548"/>
                  </a:cubicBezTo>
                  <a:lnTo>
                    <a:pt x="1471364" y="1386394"/>
                  </a:lnTo>
                  <a:lnTo>
                    <a:pt x="1485438" y="1386394"/>
                  </a:lnTo>
                  <a:lnTo>
                    <a:pt x="1480078" y="1395490"/>
                  </a:lnTo>
                  <a:cubicBezTo>
                    <a:pt x="1471759" y="1407938"/>
                    <a:pt x="1467929" y="1410332"/>
                    <a:pt x="1466971" y="1428525"/>
                  </a:cubicBezTo>
                  <a:cubicBezTo>
                    <a:pt x="1465694" y="1452783"/>
                    <a:pt x="1473993" y="1505769"/>
                    <a:pt x="1482292" y="1524281"/>
                  </a:cubicBezTo>
                  <a:cubicBezTo>
                    <a:pt x="1490591" y="1542794"/>
                    <a:pt x="1505911" y="1526198"/>
                    <a:pt x="1516764" y="1539603"/>
                  </a:cubicBezTo>
                  <a:cubicBezTo>
                    <a:pt x="1527616" y="1553009"/>
                    <a:pt x="1508463" y="1572798"/>
                    <a:pt x="1555065" y="1593225"/>
                  </a:cubicBezTo>
                  <a:cubicBezTo>
                    <a:pt x="1601666" y="1613652"/>
                    <a:pt x="1719126" y="1641103"/>
                    <a:pt x="1796369" y="1662168"/>
                  </a:cubicBezTo>
                  <a:cubicBezTo>
                    <a:pt x="1873612" y="1683235"/>
                    <a:pt x="1959792" y="1703024"/>
                    <a:pt x="2018522" y="1719622"/>
                  </a:cubicBezTo>
                  <a:cubicBezTo>
                    <a:pt x="2077252" y="1736219"/>
                    <a:pt x="2108531" y="1747709"/>
                    <a:pt x="2148749" y="1761754"/>
                  </a:cubicBezTo>
                  <a:cubicBezTo>
                    <a:pt x="2188967" y="1775798"/>
                    <a:pt x="2235567" y="1771967"/>
                    <a:pt x="2259825" y="1803886"/>
                  </a:cubicBezTo>
                  <a:cubicBezTo>
                    <a:pt x="2284083" y="1835805"/>
                    <a:pt x="2284083" y="1895811"/>
                    <a:pt x="2294297" y="1953264"/>
                  </a:cubicBezTo>
                  <a:cubicBezTo>
                    <a:pt x="2304510" y="2010718"/>
                    <a:pt x="2313448" y="2086683"/>
                    <a:pt x="2321108" y="2148605"/>
                  </a:cubicBezTo>
                  <a:cubicBezTo>
                    <a:pt x="2328769" y="2210527"/>
                    <a:pt x="2337705" y="2295430"/>
                    <a:pt x="2340259" y="2324795"/>
                  </a:cubicBezTo>
                  <a:cubicBezTo>
                    <a:pt x="2342813" y="2354160"/>
                    <a:pt x="2336430" y="2324795"/>
                    <a:pt x="2336430" y="2324795"/>
                  </a:cubicBezTo>
                  <a:lnTo>
                    <a:pt x="1195027" y="2328624"/>
                  </a:lnTo>
                  <a:cubicBezTo>
                    <a:pt x="924359" y="2335646"/>
                    <a:pt x="597513" y="2326709"/>
                    <a:pt x="0" y="2324795"/>
                  </a:cubicBezTo>
                  <a:cubicBezTo>
                    <a:pt x="1915" y="2282663"/>
                    <a:pt x="40218" y="2025401"/>
                    <a:pt x="57453" y="1937944"/>
                  </a:cubicBezTo>
                  <a:cubicBezTo>
                    <a:pt x="74689" y="1850487"/>
                    <a:pt x="77242" y="1831975"/>
                    <a:pt x="103415" y="1800056"/>
                  </a:cubicBezTo>
                  <a:cubicBezTo>
                    <a:pt x="129589" y="1768137"/>
                    <a:pt x="93202" y="1784736"/>
                    <a:pt x="214492" y="1746433"/>
                  </a:cubicBezTo>
                  <a:cubicBezTo>
                    <a:pt x="335781" y="1708131"/>
                    <a:pt x="820304" y="1577904"/>
                    <a:pt x="831157" y="1570243"/>
                  </a:cubicBezTo>
                  <a:cubicBezTo>
                    <a:pt x="842010" y="1562583"/>
                    <a:pt x="846478" y="1531304"/>
                    <a:pt x="854139" y="1516622"/>
                  </a:cubicBezTo>
                  <a:cubicBezTo>
                    <a:pt x="861799" y="1501939"/>
                    <a:pt x="875204" y="1505768"/>
                    <a:pt x="877119" y="1482148"/>
                  </a:cubicBezTo>
                  <a:cubicBezTo>
                    <a:pt x="878076" y="1470339"/>
                    <a:pt x="878236" y="1451826"/>
                    <a:pt x="876639" y="1432116"/>
                  </a:cubicBezTo>
                  <a:lnTo>
                    <a:pt x="867840" y="1386394"/>
                  </a:lnTo>
                  <a:lnTo>
                    <a:pt x="870670" y="1386394"/>
                  </a:lnTo>
                  <a:lnTo>
                    <a:pt x="845132" y="1351221"/>
                  </a:lnTo>
                  <a:cubicBezTo>
                    <a:pt x="833213" y="1332821"/>
                    <a:pt x="822447" y="1314706"/>
                    <a:pt x="812418" y="1298354"/>
                  </a:cubicBezTo>
                  <a:cubicBezTo>
                    <a:pt x="772304" y="1232947"/>
                    <a:pt x="760411" y="1175431"/>
                    <a:pt x="753979" y="1092099"/>
                  </a:cubicBezTo>
                  <a:cubicBezTo>
                    <a:pt x="737302" y="1069817"/>
                    <a:pt x="682628" y="1035509"/>
                    <a:pt x="661164" y="992408"/>
                  </a:cubicBezTo>
                  <a:cubicBezTo>
                    <a:pt x="639700" y="949307"/>
                    <a:pt x="624047" y="870731"/>
                    <a:pt x="625193" y="833491"/>
                  </a:cubicBezTo>
                  <a:cubicBezTo>
                    <a:pt x="626339" y="796250"/>
                    <a:pt x="650224" y="779439"/>
                    <a:pt x="668039" y="768965"/>
                  </a:cubicBezTo>
                  <a:cubicBezTo>
                    <a:pt x="669185" y="732297"/>
                    <a:pt x="641111" y="675576"/>
                    <a:pt x="643976" y="603960"/>
                  </a:cubicBezTo>
                  <a:cubicBezTo>
                    <a:pt x="646841" y="532344"/>
                    <a:pt x="660018" y="410883"/>
                    <a:pt x="685227" y="339266"/>
                  </a:cubicBezTo>
                  <a:cubicBezTo>
                    <a:pt x="710436" y="267649"/>
                    <a:pt x="776323" y="195459"/>
                    <a:pt x="795230" y="174261"/>
                  </a:cubicBezTo>
                  <a:cubicBezTo>
                    <a:pt x="814137" y="153062"/>
                    <a:pt x="772885" y="223534"/>
                    <a:pt x="798667" y="212075"/>
                  </a:cubicBezTo>
                  <a:cubicBezTo>
                    <a:pt x="824449" y="200616"/>
                    <a:pt x="924139" y="116968"/>
                    <a:pt x="949921" y="105509"/>
                  </a:cubicBezTo>
                  <a:cubicBezTo>
                    <a:pt x="975703" y="94050"/>
                    <a:pt x="949196" y="127570"/>
                    <a:pt x="953359" y="143323"/>
                  </a:cubicBezTo>
                  <a:cubicBezTo>
                    <a:pt x="1076584" y="47156"/>
                    <a:pt x="1203963" y="2865"/>
                    <a:pt x="12463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2" name="Group 101"/>
            <p:cNvGrpSpPr/>
            <p:nvPr/>
          </p:nvGrpSpPr>
          <p:grpSpPr>
            <a:xfrm>
              <a:off x="8334301" y="5073670"/>
              <a:ext cx="377558" cy="551892"/>
              <a:chOff x="8334300" y="5005568"/>
              <a:chExt cx="435951" cy="637247"/>
            </a:xfrm>
          </p:grpSpPr>
          <p:sp>
            <p:nvSpPr>
              <p:cNvPr id="103" name="Freeform 102"/>
              <p:cNvSpPr/>
              <p:nvPr/>
            </p:nvSpPr>
            <p:spPr>
              <a:xfrm>
                <a:off x="8334300" y="5025839"/>
                <a:ext cx="172407" cy="616976"/>
              </a:xfrm>
              <a:custGeom>
                <a:avLst/>
                <a:gdLst>
                  <a:gd name="connsiteX0" fmla="*/ 1212 w 152735"/>
                  <a:gd name="connsiteY0" fmla="*/ 21993 h 633872"/>
                  <a:gd name="connsiteX1" fmla="*/ 105427 w 152735"/>
                  <a:gd name="connsiteY1" fmla="*/ 112761 h 633872"/>
                  <a:gd name="connsiteX2" fmla="*/ 115512 w 152735"/>
                  <a:gd name="connsiteY2" fmla="*/ 169911 h 633872"/>
                  <a:gd name="connsiteX3" fmla="*/ 152492 w 152735"/>
                  <a:gd name="connsiteY3" fmla="*/ 206890 h 633872"/>
                  <a:gd name="connsiteX4" fmla="*/ 95342 w 152735"/>
                  <a:gd name="connsiteY4" fmla="*/ 586770 h 633872"/>
                  <a:gd name="connsiteX5" fmla="*/ 51639 w 152735"/>
                  <a:gd name="connsiteY5" fmla="*/ 566599 h 633872"/>
                  <a:gd name="connsiteX6" fmla="*/ 1212 w 152735"/>
                  <a:gd name="connsiteY6" fmla="*/ 21993 h 633872"/>
                  <a:gd name="connsiteX0" fmla="*/ 1212 w 152735"/>
                  <a:gd name="connsiteY0" fmla="*/ 21993 h 633872"/>
                  <a:gd name="connsiteX1" fmla="*/ 105427 w 152735"/>
                  <a:gd name="connsiteY1" fmla="*/ 112761 h 633872"/>
                  <a:gd name="connsiteX2" fmla="*/ 115512 w 152735"/>
                  <a:gd name="connsiteY2" fmla="*/ 169911 h 633872"/>
                  <a:gd name="connsiteX3" fmla="*/ 152492 w 152735"/>
                  <a:gd name="connsiteY3" fmla="*/ 206890 h 633872"/>
                  <a:gd name="connsiteX4" fmla="*/ 95342 w 152735"/>
                  <a:gd name="connsiteY4" fmla="*/ 586770 h 633872"/>
                  <a:gd name="connsiteX5" fmla="*/ 51639 w 152735"/>
                  <a:gd name="connsiteY5" fmla="*/ 566599 h 633872"/>
                  <a:gd name="connsiteX6" fmla="*/ 1212 w 152735"/>
                  <a:gd name="connsiteY6" fmla="*/ 21993 h 633872"/>
                  <a:gd name="connsiteX0" fmla="*/ 1212 w 152492"/>
                  <a:gd name="connsiteY0" fmla="*/ 21993 h 633872"/>
                  <a:gd name="connsiteX1" fmla="*/ 105427 w 152492"/>
                  <a:gd name="connsiteY1" fmla="*/ 112761 h 633872"/>
                  <a:gd name="connsiteX2" fmla="*/ 115512 w 152492"/>
                  <a:gd name="connsiteY2" fmla="*/ 169911 h 633872"/>
                  <a:gd name="connsiteX3" fmla="*/ 152492 w 152492"/>
                  <a:gd name="connsiteY3" fmla="*/ 206890 h 633872"/>
                  <a:gd name="connsiteX4" fmla="*/ 95342 w 152492"/>
                  <a:gd name="connsiteY4" fmla="*/ 586770 h 633872"/>
                  <a:gd name="connsiteX5" fmla="*/ 51639 w 152492"/>
                  <a:gd name="connsiteY5" fmla="*/ 566599 h 633872"/>
                  <a:gd name="connsiteX6" fmla="*/ 1212 w 152492"/>
                  <a:gd name="connsiteY6" fmla="*/ 21993 h 633872"/>
                  <a:gd name="connsiteX0" fmla="*/ 1212 w 152492"/>
                  <a:gd name="connsiteY0" fmla="*/ 21993 h 633872"/>
                  <a:gd name="connsiteX1" fmla="*/ 105427 w 152492"/>
                  <a:gd name="connsiteY1" fmla="*/ 112761 h 633872"/>
                  <a:gd name="connsiteX2" fmla="*/ 115512 w 152492"/>
                  <a:gd name="connsiteY2" fmla="*/ 169911 h 633872"/>
                  <a:gd name="connsiteX3" fmla="*/ 152492 w 152492"/>
                  <a:gd name="connsiteY3" fmla="*/ 206890 h 633872"/>
                  <a:gd name="connsiteX4" fmla="*/ 95342 w 152492"/>
                  <a:gd name="connsiteY4" fmla="*/ 586770 h 633872"/>
                  <a:gd name="connsiteX5" fmla="*/ 51639 w 152492"/>
                  <a:gd name="connsiteY5" fmla="*/ 566599 h 633872"/>
                  <a:gd name="connsiteX6" fmla="*/ 1212 w 152492"/>
                  <a:gd name="connsiteY6" fmla="*/ 21993 h 633872"/>
                  <a:gd name="connsiteX0" fmla="*/ 1212 w 152492"/>
                  <a:gd name="connsiteY0" fmla="*/ 21993 h 633872"/>
                  <a:gd name="connsiteX1" fmla="*/ 105427 w 152492"/>
                  <a:gd name="connsiteY1" fmla="*/ 112761 h 633872"/>
                  <a:gd name="connsiteX2" fmla="*/ 115512 w 152492"/>
                  <a:gd name="connsiteY2" fmla="*/ 169911 h 633872"/>
                  <a:gd name="connsiteX3" fmla="*/ 152492 w 152492"/>
                  <a:gd name="connsiteY3" fmla="*/ 206890 h 633872"/>
                  <a:gd name="connsiteX4" fmla="*/ 95342 w 152492"/>
                  <a:gd name="connsiteY4" fmla="*/ 586770 h 633872"/>
                  <a:gd name="connsiteX5" fmla="*/ 51639 w 152492"/>
                  <a:gd name="connsiteY5" fmla="*/ 566599 h 633872"/>
                  <a:gd name="connsiteX6" fmla="*/ 1212 w 152492"/>
                  <a:gd name="connsiteY6" fmla="*/ 21993 h 633872"/>
                  <a:gd name="connsiteX0" fmla="*/ 1212 w 152492"/>
                  <a:gd name="connsiteY0" fmla="*/ 21993 h 633872"/>
                  <a:gd name="connsiteX1" fmla="*/ 105427 w 152492"/>
                  <a:gd name="connsiteY1" fmla="*/ 112761 h 633872"/>
                  <a:gd name="connsiteX2" fmla="*/ 108789 w 152492"/>
                  <a:gd name="connsiteY2" fmla="*/ 179996 h 633872"/>
                  <a:gd name="connsiteX3" fmla="*/ 152492 w 152492"/>
                  <a:gd name="connsiteY3" fmla="*/ 206890 h 633872"/>
                  <a:gd name="connsiteX4" fmla="*/ 95342 w 152492"/>
                  <a:gd name="connsiteY4" fmla="*/ 586770 h 633872"/>
                  <a:gd name="connsiteX5" fmla="*/ 51639 w 152492"/>
                  <a:gd name="connsiteY5" fmla="*/ 566599 h 633872"/>
                  <a:gd name="connsiteX6" fmla="*/ 1212 w 152492"/>
                  <a:gd name="connsiteY6" fmla="*/ 21993 h 633872"/>
                  <a:gd name="connsiteX0" fmla="*/ 1212 w 152492"/>
                  <a:gd name="connsiteY0" fmla="*/ 21993 h 633872"/>
                  <a:gd name="connsiteX1" fmla="*/ 105427 w 152492"/>
                  <a:gd name="connsiteY1" fmla="*/ 112761 h 633872"/>
                  <a:gd name="connsiteX2" fmla="*/ 108789 w 152492"/>
                  <a:gd name="connsiteY2" fmla="*/ 179996 h 633872"/>
                  <a:gd name="connsiteX3" fmla="*/ 152492 w 152492"/>
                  <a:gd name="connsiteY3" fmla="*/ 206890 h 633872"/>
                  <a:gd name="connsiteX4" fmla="*/ 95342 w 152492"/>
                  <a:gd name="connsiteY4" fmla="*/ 586770 h 633872"/>
                  <a:gd name="connsiteX5" fmla="*/ 51639 w 152492"/>
                  <a:gd name="connsiteY5" fmla="*/ 566599 h 633872"/>
                  <a:gd name="connsiteX6" fmla="*/ 1212 w 152492"/>
                  <a:gd name="connsiteY6" fmla="*/ 21993 h 633872"/>
                  <a:gd name="connsiteX0" fmla="*/ 1212 w 152492"/>
                  <a:gd name="connsiteY0" fmla="*/ 0 h 611879"/>
                  <a:gd name="connsiteX1" fmla="*/ 105427 w 152492"/>
                  <a:gd name="connsiteY1" fmla="*/ 90768 h 611879"/>
                  <a:gd name="connsiteX2" fmla="*/ 108789 w 152492"/>
                  <a:gd name="connsiteY2" fmla="*/ 158003 h 611879"/>
                  <a:gd name="connsiteX3" fmla="*/ 152492 w 152492"/>
                  <a:gd name="connsiteY3" fmla="*/ 184897 h 611879"/>
                  <a:gd name="connsiteX4" fmla="*/ 95342 w 152492"/>
                  <a:gd name="connsiteY4" fmla="*/ 564777 h 611879"/>
                  <a:gd name="connsiteX5" fmla="*/ 51639 w 152492"/>
                  <a:gd name="connsiteY5" fmla="*/ 544606 h 611879"/>
                  <a:gd name="connsiteX6" fmla="*/ 1212 w 152492"/>
                  <a:gd name="connsiteY6" fmla="*/ 0 h 611879"/>
                  <a:gd name="connsiteX0" fmla="*/ 1212 w 152492"/>
                  <a:gd name="connsiteY0" fmla="*/ 0 h 611879"/>
                  <a:gd name="connsiteX1" fmla="*/ 95342 w 152492"/>
                  <a:gd name="connsiteY1" fmla="*/ 90768 h 611879"/>
                  <a:gd name="connsiteX2" fmla="*/ 108789 w 152492"/>
                  <a:gd name="connsiteY2" fmla="*/ 158003 h 611879"/>
                  <a:gd name="connsiteX3" fmla="*/ 152492 w 152492"/>
                  <a:gd name="connsiteY3" fmla="*/ 184897 h 611879"/>
                  <a:gd name="connsiteX4" fmla="*/ 95342 w 152492"/>
                  <a:gd name="connsiteY4" fmla="*/ 564777 h 611879"/>
                  <a:gd name="connsiteX5" fmla="*/ 51639 w 152492"/>
                  <a:gd name="connsiteY5" fmla="*/ 544606 h 611879"/>
                  <a:gd name="connsiteX6" fmla="*/ 1212 w 152492"/>
                  <a:gd name="connsiteY6" fmla="*/ 0 h 611879"/>
                  <a:gd name="connsiteX0" fmla="*/ 1212 w 152492"/>
                  <a:gd name="connsiteY0" fmla="*/ 0 h 611879"/>
                  <a:gd name="connsiteX1" fmla="*/ 95342 w 152492"/>
                  <a:gd name="connsiteY1" fmla="*/ 90768 h 611879"/>
                  <a:gd name="connsiteX2" fmla="*/ 108789 w 152492"/>
                  <a:gd name="connsiteY2" fmla="*/ 158003 h 611879"/>
                  <a:gd name="connsiteX3" fmla="*/ 152492 w 152492"/>
                  <a:gd name="connsiteY3" fmla="*/ 184897 h 611879"/>
                  <a:gd name="connsiteX4" fmla="*/ 95342 w 152492"/>
                  <a:gd name="connsiteY4" fmla="*/ 564777 h 611879"/>
                  <a:gd name="connsiteX5" fmla="*/ 51639 w 152492"/>
                  <a:gd name="connsiteY5" fmla="*/ 544606 h 611879"/>
                  <a:gd name="connsiteX6" fmla="*/ 1212 w 152492"/>
                  <a:gd name="connsiteY6" fmla="*/ 0 h 611879"/>
                  <a:gd name="connsiteX0" fmla="*/ 1212 w 152492"/>
                  <a:gd name="connsiteY0" fmla="*/ 0 h 611879"/>
                  <a:gd name="connsiteX1" fmla="*/ 95342 w 152492"/>
                  <a:gd name="connsiteY1" fmla="*/ 90768 h 611879"/>
                  <a:gd name="connsiteX2" fmla="*/ 108789 w 152492"/>
                  <a:gd name="connsiteY2" fmla="*/ 158003 h 611879"/>
                  <a:gd name="connsiteX3" fmla="*/ 152492 w 152492"/>
                  <a:gd name="connsiteY3" fmla="*/ 184897 h 611879"/>
                  <a:gd name="connsiteX4" fmla="*/ 95342 w 152492"/>
                  <a:gd name="connsiteY4" fmla="*/ 564777 h 611879"/>
                  <a:gd name="connsiteX5" fmla="*/ 51639 w 152492"/>
                  <a:gd name="connsiteY5" fmla="*/ 544606 h 611879"/>
                  <a:gd name="connsiteX6" fmla="*/ 1212 w 152492"/>
                  <a:gd name="connsiteY6" fmla="*/ 0 h 611879"/>
                  <a:gd name="connsiteX0" fmla="*/ 957 w 152237"/>
                  <a:gd name="connsiteY0" fmla="*/ 0 h 616976"/>
                  <a:gd name="connsiteX1" fmla="*/ 95087 w 152237"/>
                  <a:gd name="connsiteY1" fmla="*/ 90768 h 616976"/>
                  <a:gd name="connsiteX2" fmla="*/ 108534 w 152237"/>
                  <a:gd name="connsiteY2" fmla="*/ 158003 h 616976"/>
                  <a:gd name="connsiteX3" fmla="*/ 152237 w 152237"/>
                  <a:gd name="connsiteY3" fmla="*/ 184897 h 616976"/>
                  <a:gd name="connsiteX4" fmla="*/ 95087 w 152237"/>
                  <a:gd name="connsiteY4" fmla="*/ 564777 h 616976"/>
                  <a:gd name="connsiteX5" fmla="*/ 64831 w 152237"/>
                  <a:gd name="connsiteY5" fmla="*/ 554691 h 616976"/>
                  <a:gd name="connsiteX6" fmla="*/ 957 w 152237"/>
                  <a:gd name="connsiteY6" fmla="*/ 0 h 616976"/>
                  <a:gd name="connsiteX0" fmla="*/ 957 w 135428"/>
                  <a:gd name="connsiteY0" fmla="*/ 0 h 616976"/>
                  <a:gd name="connsiteX1" fmla="*/ 95087 w 135428"/>
                  <a:gd name="connsiteY1" fmla="*/ 90768 h 616976"/>
                  <a:gd name="connsiteX2" fmla="*/ 108534 w 135428"/>
                  <a:gd name="connsiteY2" fmla="*/ 158003 h 616976"/>
                  <a:gd name="connsiteX3" fmla="*/ 135428 w 135428"/>
                  <a:gd name="connsiteY3" fmla="*/ 208429 h 616976"/>
                  <a:gd name="connsiteX4" fmla="*/ 95087 w 135428"/>
                  <a:gd name="connsiteY4" fmla="*/ 564777 h 616976"/>
                  <a:gd name="connsiteX5" fmla="*/ 64831 w 135428"/>
                  <a:gd name="connsiteY5" fmla="*/ 554691 h 616976"/>
                  <a:gd name="connsiteX6" fmla="*/ 957 w 135428"/>
                  <a:gd name="connsiteY6" fmla="*/ 0 h 616976"/>
                  <a:gd name="connsiteX0" fmla="*/ 957 w 135428"/>
                  <a:gd name="connsiteY0" fmla="*/ 0 h 616976"/>
                  <a:gd name="connsiteX1" fmla="*/ 95087 w 135428"/>
                  <a:gd name="connsiteY1" fmla="*/ 90768 h 616976"/>
                  <a:gd name="connsiteX2" fmla="*/ 108534 w 135428"/>
                  <a:gd name="connsiteY2" fmla="*/ 158003 h 616976"/>
                  <a:gd name="connsiteX3" fmla="*/ 135428 w 135428"/>
                  <a:gd name="connsiteY3" fmla="*/ 208429 h 616976"/>
                  <a:gd name="connsiteX4" fmla="*/ 95087 w 135428"/>
                  <a:gd name="connsiteY4" fmla="*/ 564777 h 616976"/>
                  <a:gd name="connsiteX5" fmla="*/ 64831 w 135428"/>
                  <a:gd name="connsiteY5" fmla="*/ 554691 h 616976"/>
                  <a:gd name="connsiteX6" fmla="*/ 957 w 135428"/>
                  <a:gd name="connsiteY6" fmla="*/ 0 h 616976"/>
                  <a:gd name="connsiteX0" fmla="*/ 957 w 135428"/>
                  <a:gd name="connsiteY0" fmla="*/ 0 h 616976"/>
                  <a:gd name="connsiteX1" fmla="*/ 95087 w 135428"/>
                  <a:gd name="connsiteY1" fmla="*/ 90768 h 616976"/>
                  <a:gd name="connsiteX2" fmla="*/ 135428 w 135428"/>
                  <a:gd name="connsiteY2" fmla="*/ 208429 h 616976"/>
                  <a:gd name="connsiteX3" fmla="*/ 95087 w 135428"/>
                  <a:gd name="connsiteY3" fmla="*/ 564777 h 616976"/>
                  <a:gd name="connsiteX4" fmla="*/ 64831 w 135428"/>
                  <a:gd name="connsiteY4" fmla="*/ 554691 h 616976"/>
                  <a:gd name="connsiteX5" fmla="*/ 957 w 135428"/>
                  <a:gd name="connsiteY5" fmla="*/ 0 h 616976"/>
                  <a:gd name="connsiteX0" fmla="*/ 957 w 135428"/>
                  <a:gd name="connsiteY0" fmla="*/ 0 h 616976"/>
                  <a:gd name="connsiteX1" fmla="*/ 95087 w 135428"/>
                  <a:gd name="connsiteY1" fmla="*/ 90768 h 616976"/>
                  <a:gd name="connsiteX2" fmla="*/ 135428 w 135428"/>
                  <a:gd name="connsiteY2" fmla="*/ 208429 h 616976"/>
                  <a:gd name="connsiteX3" fmla="*/ 95087 w 135428"/>
                  <a:gd name="connsiteY3" fmla="*/ 564777 h 616976"/>
                  <a:gd name="connsiteX4" fmla="*/ 64831 w 135428"/>
                  <a:gd name="connsiteY4" fmla="*/ 554691 h 616976"/>
                  <a:gd name="connsiteX5" fmla="*/ 957 w 135428"/>
                  <a:gd name="connsiteY5" fmla="*/ 0 h 616976"/>
                  <a:gd name="connsiteX0" fmla="*/ 957 w 135428"/>
                  <a:gd name="connsiteY0" fmla="*/ 0 h 616976"/>
                  <a:gd name="connsiteX1" fmla="*/ 95087 w 135428"/>
                  <a:gd name="connsiteY1" fmla="*/ 90768 h 616976"/>
                  <a:gd name="connsiteX2" fmla="*/ 135428 w 135428"/>
                  <a:gd name="connsiteY2" fmla="*/ 208429 h 616976"/>
                  <a:gd name="connsiteX3" fmla="*/ 95087 w 135428"/>
                  <a:gd name="connsiteY3" fmla="*/ 564777 h 616976"/>
                  <a:gd name="connsiteX4" fmla="*/ 64831 w 135428"/>
                  <a:gd name="connsiteY4" fmla="*/ 554691 h 616976"/>
                  <a:gd name="connsiteX5" fmla="*/ 957 w 135428"/>
                  <a:gd name="connsiteY5" fmla="*/ 0 h 6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428" h="616976">
                    <a:moveTo>
                      <a:pt x="957" y="0"/>
                    </a:moveTo>
                    <a:cubicBezTo>
                      <a:pt x="36815" y="65555"/>
                      <a:pt x="45781" y="66115"/>
                      <a:pt x="95087" y="90768"/>
                    </a:cubicBezTo>
                    <a:cubicBezTo>
                      <a:pt x="104052" y="145676"/>
                      <a:pt x="101810" y="183217"/>
                      <a:pt x="135428" y="208429"/>
                    </a:cubicBezTo>
                    <a:cubicBezTo>
                      <a:pt x="132066" y="277905"/>
                      <a:pt x="111896" y="504826"/>
                      <a:pt x="95087" y="564777"/>
                    </a:cubicBezTo>
                    <a:cubicBezTo>
                      <a:pt x="78278" y="624728"/>
                      <a:pt x="81080" y="647139"/>
                      <a:pt x="64831" y="554691"/>
                    </a:cubicBezTo>
                    <a:cubicBezTo>
                      <a:pt x="48582" y="462243"/>
                      <a:pt x="-8008" y="75640"/>
                      <a:pt x="9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flipH="1">
                <a:off x="8593754" y="5005568"/>
                <a:ext cx="176497" cy="608216"/>
              </a:xfrm>
              <a:custGeom>
                <a:avLst/>
                <a:gdLst>
                  <a:gd name="connsiteX0" fmla="*/ 1212 w 152735"/>
                  <a:gd name="connsiteY0" fmla="*/ 21993 h 633872"/>
                  <a:gd name="connsiteX1" fmla="*/ 105427 w 152735"/>
                  <a:gd name="connsiteY1" fmla="*/ 112761 h 633872"/>
                  <a:gd name="connsiteX2" fmla="*/ 115512 w 152735"/>
                  <a:gd name="connsiteY2" fmla="*/ 169911 h 633872"/>
                  <a:gd name="connsiteX3" fmla="*/ 152492 w 152735"/>
                  <a:gd name="connsiteY3" fmla="*/ 206890 h 633872"/>
                  <a:gd name="connsiteX4" fmla="*/ 95342 w 152735"/>
                  <a:gd name="connsiteY4" fmla="*/ 586770 h 633872"/>
                  <a:gd name="connsiteX5" fmla="*/ 51639 w 152735"/>
                  <a:gd name="connsiteY5" fmla="*/ 566599 h 633872"/>
                  <a:gd name="connsiteX6" fmla="*/ 1212 w 152735"/>
                  <a:gd name="connsiteY6" fmla="*/ 21993 h 633872"/>
                  <a:gd name="connsiteX0" fmla="*/ 1212 w 152735"/>
                  <a:gd name="connsiteY0" fmla="*/ 21993 h 633872"/>
                  <a:gd name="connsiteX1" fmla="*/ 105427 w 152735"/>
                  <a:gd name="connsiteY1" fmla="*/ 112761 h 633872"/>
                  <a:gd name="connsiteX2" fmla="*/ 115512 w 152735"/>
                  <a:gd name="connsiteY2" fmla="*/ 169911 h 633872"/>
                  <a:gd name="connsiteX3" fmla="*/ 152492 w 152735"/>
                  <a:gd name="connsiteY3" fmla="*/ 206890 h 633872"/>
                  <a:gd name="connsiteX4" fmla="*/ 95342 w 152735"/>
                  <a:gd name="connsiteY4" fmla="*/ 586770 h 633872"/>
                  <a:gd name="connsiteX5" fmla="*/ 51639 w 152735"/>
                  <a:gd name="connsiteY5" fmla="*/ 566599 h 633872"/>
                  <a:gd name="connsiteX6" fmla="*/ 1212 w 152735"/>
                  <a:gd name="connsiteY6" fmla="*/ 21993 h 633872"/>
                  <a:gd name="connsiteX0" fmla="*/ 1212 w 152492"/>
                  <a:gd name="connsiteY0" fmla="*/ 21993 h 633872"/>
                  <a:gd name="connsiteX1" fmla="*/ 105427 w 152492"/>
                  <a:gd name="connsiteY1" fmla="*/ 112761 h 633872"/>
                  <a:gd name="connsiteX2" fmla="*/ 115512 w 152492"/>
                  <a:gd name="connsiteY2" fmla="*/ 169911 h 633872"/>
                  <a:gd name="connsiteX3" fmla="*/ 152492 w 152492"/>
                  <a:gd name="connsiteY3" fmla="*/ 206890 h 633872"/>
                  <a:gd name="connsiteX4" fmla="*/ 95342 w 152492"/>
                  <a:gd name="connsiteY4" fmla="*/ 586770 h 633872"/>
                  <a:gd name="connsiteX5" fmla="*/ 51639 w 152492"/>
                  <a:gd name="connsiteY5" fmla="*/ 566599 h 633872"/>
                  <a:gd name="connsiteX6" fmla="*/ 1212 w 152492"/>
                  <a:gd name="connsiteY6" fmla="*/ 21993 h 633872"/>
                  <a:gd name="connsiteX0" fmla="*/ 1212 w 152492"/>
                  <a:gd name="connsiteY0" fmla="*/ 21993 h 633872"/>
                  <a:gd name="connsiteX1" fmla="*/ 105427 w 152492"/>
                  <a:gd name="connsiteY1" fmla="*/ 112761 h 633872"/>
                  <a:gd name="connsiteX2" fmla="*/ 115512 w 152492"/>
                  <a:gd name="connsiteY2" fmla="*/ 169911 h 633872"/>
                  <a:gd name="connsiteX3" fmla="*/ 152492 w 152492"/>
                  <a:gd name="connsiteY3" fmla="*/ 206890 h 633872"/>
                  <a:gd name="connsiteX4" fmla="*/ 95342 w 152492"/>
                  <a:gd name="connsiteY4" fmla="*/ 586770 h 633872"/>
                  <a:gd name="connsiteX5" fmla="*/ 51639 w 152492"/>
                  <a:gd name="connsiteY5" fmla="*/ 566599 h 633872"/>
                  <a:gd name="connsiteX6" fmla="*/ 1212 w 152492"/>
                  <a:gd name="connsiteY6" fmla="*/ 21993 h 633872"/>
                  <a:gd name="connsiteX0" fmla="*/ 1212 w 152492"/>
                  <a:gd name="connsiteY0" fmla="*/ 21993 h 633872"/>
                  <a:gd name="connsiteX1" fmla="*/ 105427 w 152492"/>
                  <a:gd name="connsiteY1" fmla="*/ 112761 h 633872"/>
                  <a:gd name="connsiteX2" fmla="*/ 115512 w 152492"/>
                  <a:gd name="connsiteY2" fmla="*/ 169911 h 633872"/>
                  <a:gd name="connsiteX3" fmla="*/ 152492 w 152492"/>
                  <a:gd name="connsiteY3" fmla="*/ 206890 h 633872"/>
                  <a:gd name="connsiteX4" fmla="*/ 95342 w 152492"/>
                  <a:gd name="connsiteY4" fmla="*/ 586770 h 633872"/>
                  <a:gd name="connsiteX5" fmla="*/ 51639 w 152492"/>
                  <a:gd name="connsiteY5" fmla="*/ 566599 h 633872"/>
                  <a:gd name="connsiteX6" fmla="*/ 1212 w 152492"/>
                  <a:gd name="connsiteY6" fmla="*/ 21993 h 633872"/>
                  <a:gd name="connsiteX0" fmla="*/ 1212 w 152492"/>
                  <a:gd name="connsiteY0" fmla="*/ 21993 h 633872"/>
                  <a:gd name="connsiteX1" fmla="*/ 105427 w 152492"/>
                  <a:gd name="connsiteY1" fmla="*/ 112761 h 633872"/>
                  <a:gd name="connsiteX2" fmla="*/ 108789 w 152492"/>
                  <a:gd name="connsiteY2" fmla="*/ 179996 h 633872"/>
                  <a:gd name="connsiteX3" fmla="*/ 152492 w 152492"/>
                  <a:gd name="connsiteY3" fmla="*/ 206890 h 633872"/>
                  <a:gd name="connsiteX4" fmla="*/ 95342 w 152492"/>
                  <a:gd name="connsiteY4" fmla="*/ 586770 h 633872"/>
                  <a:gd name="connsiteX5" fmla="*/ 51639 w 152492"/>
                  <a:gd name="connsiteY5" fmla="*/ 566599 h 633872"/>
                  <a:gd name="connsiteX6" fmla="*/ 1212 w 152492"/>
                  <a:gd name="connsiteY6" fmla="*/ 21993 h 633872"/>
                  <a:gd name="connsiteX0" fmla="*/ 1212 w 152492"/>
                  <a:gd name="connsiteY0" fmla="*/ 21993 h 633872"/>
                  <a:gd name="connsiteX1" fmla="*/ 105427 w 152492"/>
                  <a:gd name="connsiteY1" fmla="*/ 112761 h 633872"/>
                  <a:gd name="connsiteX2" fmla="*/ 108789 w 152492"/>
                  <a:gd name="connsiteY2" fmla="*/ 179996 h 633872"/>
                  <a:gd name="connsiteX3" fmla="*/ 152492 w 152492"/>
                  <a:gd name="connsiteY3" fmla="*/ 206890 h 633872"/>
                  <a:gd name="connsiteX4" fmla="*/ 95342 w 152492"/>
                  <a:gd name="connsiteY4" fmla="*/ 586770 h 633872"/>
                  <a:gd name="connsiteX5" fmla="*/ 51639 w 152492"/>
                  <a:gd name="connsiteY5" fmla="*/ 566599 h 633872"/>
                  <a:gd name="connsiteX6" fmla="*/ 1212 w 152492"/>
                  <a:gd name="connsiteY6" fmla="*/ 21993 h 633872"/>
                  <a:gd name="connsiteX0" fmla="*/ 1212 w 152492"/>
                  <a:gd name="connsiteY0" fmla="*/ 0 h 611879"/>
                  <a:gd name="connsiteX1" fmla="*/ 105427 w 152492"/>
                  <a:gd name="connsiteY1" fmla="*/ 90768 h 611879"/>
                  <a:gd name="connsiteX2" fmla="*/ 108789 w 152492"/>
                  <a:gd name="connsiteY2" fmla="*/ 158003 h 611879"/>
                  <a:gd name="connsiteX3" fmla="*/ 152492 w 152492"/>
                  <a:gd name="connsiteY3" fmla="*/ 184897 h 611879"/>
                  <a:gd name="connsiteX4" fmla="*/ 95342 w 152492"/>
                  <a:gd name="connsiteY4" fmla="*/ 564777 h 611879"/>
                  <a:gd name="connsiteX5" fmla="*/ 51639 w 152492"/>
                  <a:gd name="connsiteY5" fmla="*/ 544606 h 611879"/>
                  <a:gd name="connsiteX6" fmla="*/ 1212 w 152492"/>
                  <a:gd name="connsiteY6" fmla="*/ 0 h 611879"/>
                  <a:gd name="connsiteX0" fmla="*/ 1212 w 152492"/>
                  <a:gd name="connsiteY0" fmla="*/ 0 h 611879"/>
                  <a:gd name="connsiteX1" fmla="*/ 95342 w 152492"/>
                  <a:gd name="connsiteY1" fmla="*/ 90768 h 611879"/>
                  <a:gd name="connsiteX2" fmla="*/ 108789 w 152492"/>
                  <a:gd name="connsiteY2" fmla="*/ 158003 h 611879"/>
                  <a:gd name="connsiteX3" fmla="*/ 152492 w 152492"/>
                  <a:gd name="connsiteY3" fmla="*/ 184897 h 611879"/>
                  <a:gd name="connsiteX4" fmla="*/ 95342 w 152492"/>
                  <a:gd name="connsiteY4" fmla="*/ 564777 h 611879"/>
                  <a:gd name="connsiteX5" fmla="*/ 51639 w 152492"/>
                  <a:gd name="connsiteY5" fmla="*/ 544606 h 611879"/>
                  <a:gd name="connsiteX6" fmla="*/ 1212 w 152492"/>
                  <a:gd name="connsiteY6" fmla="*/ 0 h 611879"/>
                  <a:gd name="connsiteX0" fmla="*/ 1212 w 152492"/>
                  <a:gd name="connsiteY0" fmla="*/ 0 h 611879"/>
                  <a:gd name="connsiteX1" fmla="*/ 95342 w 152492"/>
                  <a:gd name="connsiteY1" fmla="*/ 90768 h 611879"/>
                  <a:gd name="connsiteX2" fmla="*/ 108789 w 152492"/>
                  <a:gd name="connsiteY2" fmla="*/ 158003 h 611879"/>
                  <a:gd name="connsiteX3" fmla="*/ 152492 w 152492"/>
                  <a:gd name="connsiteY3" fmla="*/ 184897 h 611879"/>
                  <a:gd name="connsiteX4" fmla="*/ 95342 w 152492"/>
                  <a:gd name="connsiteY4" fmla="*/ 564777 h 611879"/>
                  <a:gd name="connsiteX5" fmla="*/ 51639 w 152492"/>
                  <a:gd name="connsiteY5" fmla="*/ 544606 h 611879"/>
                  <a:gd name="connsiteX6" fmla="*/ 1212 w 152492"/>
                  <a:gd name="connsiteY6" fmla="*/ 0 h 611879"/>
                  <a:gd name="connsiteX0" fmla="*/ 1212 w 152492"/>
                  <a:gd name="connsiteY0" fmla="*/ 0 h 611879"/>
                  <a:gd name="connsiteX1" fmla="*/ 95342 w 152492"/>
                  <a:gd name="connsiteY1" fmla="*/ 90768 h 611879"/>
                  <a:gd name="connsiteX2" fmla="*/ 108789 w 152492"/>
                  <a:gd name="connsiteY2" fmla="*/ 158003 h 611879"/>
                  <a:gd name="connsiteX3" fmla="*/ 152492 w 152492"/>
                  <a:gd name="connsiteY3" fmla="*/ 184897 h 611879"/>
                  <a:gd name="connsiteX4" fmla="*/ 95342 w 152492"/>
                  <a:gd name="connsiteY4" fmla="*/ 564777 h 611879"/>
                  <a:gd name="connsiteX5" fmla="*/ 51639 w 152492"/>
                  <a:gd name="connsiteY5" fmla="*/ 544606 h 611879"/>
                  <a:gd name="connsiteX6" fmla="*/ 1212 w 152492"/>
                  <a:gd name="connsiteY6" fmla="*/ 0 h 611879"/>
                  <a:gd name="connsiteX0" fmla="*/ 957 w 152237"/>
                  <a:gd name="connsiteY0" fmla="*/ 0 h 616976"/>
                  <a:gd name="connsiteX1" fmla="*/ 95087 w 152237"/>
                  <a:gd name="connsiteY1" fmla="*/ 90768 h 616976"/>
                  <a:gd name="connsiteX2" fmla="*/ 108534 w 152237"/>
                  <a:gd name="connsiteY2" fmla="*/ 158003 h 616976"/>
                  <a:gd name="connsiteX3" fmla="*/ 152237 w 152237"/>
                  <a:gd name="connsiteY3" fmla="*/ 184897 h 616976"/>
                  <a:gd name="connsiteX4" fmla="*/ 95087 w 152237"/>
                  <a:gd name="connsiteY4" fmla="*/ 564777 h 616976"/>
                  <a:gd name="connsiteX5" fmla="*/ 64831 w 152237"/>
                  <a:gd name="connsiteY5" fmla="*/ 554691 h 616976"/>
                  <a:gd name="connsiteX6" fmla="*/ 957 w 152237"/>
                  <a:gd name="connsiteY6" fmla="*/ 0 h 616976"/>
                  <a:gd name="connsiteX0" fmla="*/ 957 w 135428"/>
                  <a:gd name="connsiteY0" fmla="*/ 0 h 616976"/>
                  <a:gd name="connsiteX1" fmla="*/ 95087 w 135428"/>
                  <a:gd name="connsiteY1" fmla="*/ 90768 h 616976"/>
                  <a:gd name="connsiteX2" fmla="*/ 108534 w 135428"/>
                  <a:gd name="connsiteY2" fmla="*/ 158003 h 616976"/>
                  <a:gd name="connsiteX3" fmla="*/ 135428 w 135428"/>
                  <a:gd name="connsiteY3" fmla="*/ 208429 h 616976"/>
                  <a:gd name="connsiteX4" fmla="*/ 95087 w 135428"/>
                  <a:gd name="connsiteY4" fmla="*/ 564777 h 616976"/>
                  <a:gd name="connsiteX5" fmla="*/ 64831 w 135428"/>
                  <a:gd name="connsiteY5" fmla="*/ 554691 h 616976"/>
                  <a:gd name="connsiteX6" fmla="*/ 957 w 135428"/>
                  <a:gd name="connsiteY6" fmla="*/ 0 h 616976"/>
                  <a:gd name="connsiteX0" fmla="*/ 957 w 135428"/>
                  <a:gd name="connsiteY0" fmla="*/ 0 h 616976"/>
                  <a:gd name="connsiteX1" fmla="*/ 95087 w 135428"/>
                  <a:gd name="connsiteY1" fmla="*/ 90768 h 616976"/>
                  <a:gd name="connsiteX2" fmla="*/ 108534 w 135428"/>
                  <a:gd name="connsiteY2" fmla="*/ 158003 h 616976"/>
                  <a:gd name="connsiteX3" fmla="*/ 135428 w 135428"/>
                  <a:gd name="connsiteY3" fmla="*/ 208429 h 616976"/>
                  <a:gd name="connsiteX4" fmla="*/ 95087 w 135428"/>
                  <a:gd name="connsiteY4" fmla="*/ 564777 h 616976"/>
                  <a:gd name="connsiteX5" fmla="*/ 64831 w 135428"/>
                  <a:gd name="connsiteY5" fmla="*/ 554691 h 616976"/>
                  <a:gd name="connsiteX6" fmla="*/ 957 w 135428"/>
                  <a:gd name="connsiteY6" fmla="*/ 0 h 616976"/>
                  <a:gd name="connsiteX0" fmla="*/ 957 w 135428"/>
                  <a:gd name="connsiteY0" fmla="*/ 0 h 616976"/>
                  <a:gd name="connsiteX1" fmla="*/ 95087 w 135428"/>
                  <a:gd name="connsiteY1" fmla="*/ 90768 h 616976"/>
                  <a:gd name="connsiteX2" fmla="*/ 135428 w 135428"/>
                  <a:gd name="connsiteY2" fmla="*/ 208429 h 616976"/>
                  <a:gd name="connsiteX3" fmla="*/ 95087 w 135428"/>
                  <a:gd name="connsiteY3" fmla="*/ 564777 h 616976"/>
                  <a:gd name="connsiteX4" fmla="*/ 64831 w 135428"/>
                  <a:gd name="connsiteY4" fmla="*/ 554691 h 616976"/>
                  <a:gd name="connsiteX5" fmla="*/ 957 w 135428"/>
                  <a:gd name="connsiteY5" fmla="*/ 0 h 616976"/>
                  <a:gd name="connsiteX0" fmla="*/ 957 w 135428"/>
                  <a:gd name="connsiteY0" fmla="*/ 0 h 616976"/>
                  <a:gd name="connsiteX1" fmla="*/ 95087 w 135428"/>
                  <a:gd name="connsiteY1" fmla="*/ 90768 h 616976"/>
                  <a:gd name="connsiteX2" fmla="*/ 135428 w 135428"/>
                  <a:gd name="connsiteY2" fmla="*/ 208429 h 616976"/>
                  <a:gd name="connsiteX3" fmla="*/ 95087 w 135428"/>
                  <a:gd name="connsiteY3" fmla="*/ 564777 h 616976"/>
                  <a:gd name="connsiteX4" fmla="*/ 64831 w 135428"/>
                  <a:gd name="connsiteY4" fmla="*/ 554691 h 616976"/>
                  <a:gd name="connsiteX5" fmla="*/ 957 w 135428"/>
                  <a:gd name="connsiteY5" fmla="*/ 0 h 616976"/>
                  <a:gd name="connsiteX0" fmla="*/ 957 w 135428"/>
                  <a:gd name="connsiteY0" fmla="*/ 0 h 616976"/>
                  <a:gd name="connsiteX1" fmla="*/ 95087 w 135428"/>
                  <a:gd name="connsiteY1" fmla="*/ 90768 h 616976"/>
                  <a:gd name="connsiteX2" fmla="*/ 135428 w 135428"/>
                  <a:gd name="connsiteY2" fmla="*/ 208429 h 616976"/>
                  <a:gd name="connsiteX3" fmla="*/ 95087 w 135428"/>
                  <a:gd name="connsiteY3" fmla="*/ 564777 h 616976"/>
                  <a:gd name="connsiteX4" fmla="*/ 64831 w 135428"/>
                  <a:gd name="connsiteY4" fmla="*/ 554691 h 616976"/>
                  <a:gd name="connsiteX5" fmla="*/ 957 w 135428"/>
                  <a:gd name="connsiteY5" fmla="*/ 0 h 616976"/>
                  <a:gd name="connsiteX0" fmla="*/ 957 w 135428"/>
                  <a:gd name="connsiteY0" fmla="*/ 0 h 616976"/>
                  <a:gd name="connsiteX1" fmla="*/ 85052 w 135428"/>
                  <a:gd name="connsiteY1" fmla="*/ 94129 h 616976"/>
                  <a:gd name="connsiteX2" fmla="*/ 135428 w 135428"/>
                  <a:gd name="connsiteY2" fmla="*/ 208429 h 616976"/>
                  <a:gd name="connsiteX3" fmla="*/ 95087 w 135428"/>
                  <a:gd name="connsiteY3" fmla="*/ 564777 h 616976"/>
                  <a:gd name="connsiteX4" fmla="*/ 64831 w 135428"/>
                  <a:gd name="connsiteY4" fmla="*/ 554691 h 616976"/>
                  <a:gd name="connsiteX5" fmla="*/ 957 w 135428"/>
                  <a:gd name="connsiteY5" fmla="*/ 0 h 616976"/>
                  <a:gd name="connsiteX0" fmla="*/ 680 w 165258"/>
                  <a:gd name="connsiteY0" fmla="*/ 0 h 631958"/>
                  <a:gd name="connsiteX1" fmla="*/ 114882 w 165258"/>
                  <a:gd name="connsiteY1" fmla="*/ 107576 h 631958"/>
                  <a:gd name="connsiteX2" fmla="*/ 165258 w 165258"/>
                  <a:gd name="connsiteY2" fmla="*/ 221876 h 631958"/>
                  <a:gd name="connsiteX3" fmla="*/ 124917 w 165258"/>
                  <a:gd name="connsiteY3" fmla="*/ 578224 h 631958"/>
                  <a:gd name="connsiteX4" fmla="*/ 94661 w 165258"/>
                  <a:gd name="connsiteY4" fmla="*/ 568138 h 631958"/>
                  <a:gd name="connsiteX5" fmla="*/ 680 w 165258"/>
                  <a:gd name="connsiteY5" fmla="*/ 0 h 631958"/>
                  <a:gd name="connsiteX0" fmla="*/ 1069 w 165647"/>
                  <a:gd name="connsiteY0" fmla="*/ 0 h 641425"/>
                  <a:gd name="connsiteX1" fmla="*/ 115271 w 165647"/>
                  <a:gd name="connsiteY1" fmla="*/ 107576 h 641425"/>
                  <a:gd name="connsiteX2" fmla="*/ 165647 w 165647"/>
                  <a:gd name="connsiteY2" fmla="*/ 221876 h 641425"/>
                  <a:gd name="connsiteX3" fmla="*/ 125306 w 165647"/>
                  <a:gd name="connsiteY3" fmla="*/ 578224 h 641425"/>
                  <a:gd name="connsiteX4" fmla="*/ 95050 w 165647"/>
                  <a:gd name="connsiteY4" fmla="*/ 568138 h 641425"/>
                  <a:gd name="connsiteX5" fmla="*/ 1069 w 165647"/>
                  <a:gd name="connsiteY5" fmla="*/ 0 h 641425"/>
                  <a:gd name="connsiteX0" fmla="*/ 1069 w 165647"/>
                  <a:gd name="connsiteY0" fmla="*/ 0 h 641425"/>
                  <a:gd name="connsiteX1" fmla="*/ 115271 w 165647"/>
                  <a:gd name="connsiteY1" fmla="*/ 107576 h 641425"/>
                  <a:gd name="connsiteX2" fmla="*/ 165647 w 165647"/>
                  <a:gd name="connsiteY2" fmla="*/ 221876 h 641425"/>
                  <a:gd name="connsiteX3" fmla="*/ 125306 w 165647"/>
                  <a:gd name="connsiteY3" fmla="*/ 578224 h 641425"/>
                  <a:gd name="connsiteX4" fmla="*/ 95050 w 165647"/>
                  <a:gd name="connsiteY4" fmla="*/ 568138 h 641425"/>
                  <a:gd name="connsiteX5" fmla="*/ 1069 w 165647"/>
                  <a:gd name="connsiteY5" fmla="*/ 0 h 641425"/>
                  <a:gd name="connsiteX0" fmla="*/ 1069 w 165647"/>
                  <a:gd name="connsiteY0" fmla="*/ 0 h 641425"/>
                  <a:gd name="connsiteX1" fmla="*/ 115271 w 165647"/>
                  <a:gd name="connsiteY1" fmla="*/ 107576 h 641425"/>
                  <a:gd name="connsiteX2" fmla="*/ 165647 w 165647"/>
                  <a:gd name="connsiteY2" fmla="*/ 221876 h 641425"/>
                  <a:gd name="connsiteX3" fmla="*/ 125306 w 165647"/>
                  <a:gd name="connsiteY3" fmla="*/ 578224 h 641425"/>
                  <a:gd name="connsiteX4" fmla="*/ 95050 w 165647"/>
                  <a:gd name="connsiteY4" fmla="*/ 568138 h 641425"/>
                  <a:gd name="connsiteX5" fmla="*/ 1069 w 165647"/>
                  <a:gd name="connsiteY5" fmla="*/ 0 h 641425"/>
                  <a:gd name="connsiteX0" fmla="*/ 1069 w 166511"/>
                  <a:gd name="connsiteY0" fmla="*/ 0 h 630644"/>
                  <a:gd name="connsiteX1" fmla="*/ 115271 w 166511"/>
                  <a:gd name="connsiteY1" fmla="*/ 107576 h 630644"/>
                  <a:gd name="connsiteX2" fmla="*/ 165647 w 166511"/>
                  <a:gd name="connsiteY2" fmla="*/ 221876 h 630644"/>
                  <a:gd name="connsiteX3" fmla="*/ 143686 w 166511"/>
                  <a:gd name="connsiteY3" fmla="*/ 416005 h 630644"/>
                  <a:gd name="connsiteX4" fmla="*/ 125306 w 166511"/>
                  <a:gd name="connsiteY4" fmla="*/ 578224 h 630644"/>
                  <a:gd name="connsiteX5" fmla="*/ 95050 w 166511"/>
                  <a:gd name="connsiteY5" fmla="*/ 568138 h 630644"/>
                  <a:gd name="connsiteX6" fmla="*/ 1069 w 166511"/>
                  <a:gd name="connsiteY6" fmla="*/ 0 h 630644"/>
                  <a:gd name="connsiteX0" fmla="*/ 5716 w 171158"/>
                  <a:gd name="connsiteY0" fmla="*/ 0 h 601393"/>
                  <a:gd name="connsiteX1" fmla="*/ 119918 w 171158"/>
                  <a:gd name="connsiteY1" fmla="*/ 107576 h 601393"/>
                  <a:gd name="connsiteX2" fmla="*/ 170294 w 171158"/>
                  <a:gd name="connsiteY2" fmla="*/ 221876 h 601393"/>
                  <a:gd name="connsiteX3" fmla="*/ 148333 w 171158"/>
                  <a:gd name="connsiteY3" fmla="*/ 416005 h 601393"/>
                  <a:gd name="connsiteX4" fmla="*/ 129953 w 171158"/>
                  <a:gd name="connsiteY4" fmla="*/ 578224 h 601393"/>
                  <a:gd name="connsiteX5" fmla="*/ 99697 w 171158"/>
                  <a:gd name="connsiteY5" fmla="*/ 568138 h 601393"/>
                  <a:gd name="connsiteX6" fmla="*/ 22713 w 171158"/>
                  <a:gd name="connsiteY6" fmla="*/ 276115 h 601393"/>
                  <a:gd name="connsiteX7" fmla="*/ 5716 w 171158"/>
                  <a:gd name="connsiteY7" fmla="*/ 0 h 601393"/>
                  <a:gd name="connsiteX0" fmla="*/ 4248 w 179875"/>
                  <a:gd name="connsiteY0" fmla="*/ 0 h 608216"/>
                  <a:gd name="connsiteX1" fmla="*/ 128635 w 179875"/>
                  <a:gd name="connsiteY1" fmla="*/ 114399 h 608216"/>
                  <a:gd name="connsiteX2" fmla="*/ 179011 w 179875"/>
                  <a:gd name="connsiteY2" fmla="*/ 228699 h 608216"/>
                  <a:gd name="connsiteX3" fmla="*/ 157050 w 179875"/>
                  <a:gd name="connsiteY3" fmla="*/ 422828 h 608216"/>
                  <a:gd name="connsiteX4" fmla="*/ 138670 w 179875"/>
                  <a:gd name="connsiteY4" fmla="*/ 585047 h 608216"/>
                  <a:gd name="connsiteX5" fmla="*/ 108414 w 179875"/>
                  <a:gd name="connsiteY5" fmla="*/ 574961 h 608216"/>
                  <a:gd name="connsiteX6" fmla="*/ 31430 w 179875"/>
                  <a:gd name="connsiteY6" fmla="*/ 282938 h 608216"/>
                  <a:gd name="connsiteX7" fmla="*/ 4248 w 179875"/>
                  <a:gd name="connsiteY7" fmla="*/ 0 h 608216"/>
                  <a:gd name="connsiteX0" fmla="*/ 0 w 175627"/>
                  <a:gd name="connsiteY0" fmla="*/ 0 h 608216"/>
                  <a:gd name="connsiteX1" fmla="*/ 124387 w 175627"/>
                  <a:gd name="connsiteY1" fmla="*/ 114399 h 608216"/>
                  <a:gd name="connsiteX2" fmla="*/ 174763 w 175627"/>
                  <a:gd name="connsiteY2" fmla="*/ 228699 h 608216"/>
                  <a:gd name="connsiteX3" fmla="*/ 152802 w 175627"/>
                  <a:gd name="connsiteY3" fmla="*/ 422828 h 608216"/>
                  <a:gd name="connsiteX4" fmla="*/ 134422 w 175627"/>
                  <a:gd name="connsiteY4" fmla="*/ 585047 h 608216"/>
                  <a:gd name="connsiteX5" fmla="*/ 104166 w 175627"/>
                  <a:gd name="connsiteY5" fmla="*/ 574961 h 608216"/>
                  <a:gd name="connsiteX6" fmla="*/ 27182 w 175627"/>
                  <a:gd name="connsiteY6" fmla="*/ 282938 h 608216"/>
                  <a:gd name="connsiteX7" fmla="*/ 0 w 175627"/>
                  <a:gd name="connsiteY7" fmla="*/ 0 h 608216"/>
                  <a:gd name="connsiteX0" fmla="*/ 0 w 175627"/>
                  <a:gd name="connsiteY0" fmla="*/ 0 h 608216"/>
                  <a:gd name="connsiteX1" fmla="*/ 124387 w 175627"/>
                  <a:gd name="connsiteY1" fmla="*/ 114399 h 608216"/>
                  <a:gd name="connsiteX2" fmla="*/ 129035 w 175627"/>
                  <a:gd name="connsiteY2" fmla="*/ 173757 h 608216"/>
                  <a:gd name="connsiteX3" fmla="*/ 174763 w 175627"/>
                  <a:gd name="connsiteY3" fmla="*/ 228699 h 608216"/>
                  <a:gd name="connsiteX4" fmla="*/ 152802 w 175627"/>
                  <a:gd name="connsiteY4" fmla="*/ 422828 h 608216"/>
                  <a:gd name="connsiteX5" fmla="*/ 134422 w 175627"/>
                  <a:gd name="connsiteY5" fmla="*/ 585047 h 608216"/>
                  <a:gd name="connsiteX6" fmla="*/ 104166 w 175627"/>
                  <a:gd name="connsiteY6" fmla="*/ 574961 h 608216"/>
                  <a:gd name="connsiteX7" fmla="*/ 27182 w 175627"/>
                  <a:gd name="connsiteY7" fmla="*/ 282938 h 608216"/>
                  <a:gd name="connsiteX8" fmla="*/ 0 w 175627"/>
                  <a:gd name="connsiteY8" fmla="*/ 0 h 608216"/>
                  <a:gd name="connsiteX0" fmla="*/ 0 w 175627"/>
                  <a:gd name="connsiteY0" fmla="*/ 0 h 608216"/>
                  <a:gd name="connsiteX1" fmla="*/ 124387 w 175627"/>
                  <a:gd name="connsiteY1" fmla="*/ 114399 h 608216"/>
                  <a:gd name="connsiteX2" fmla="*/ 129035 w 175627"/>
                  <a:gd name="connsiteY2" fmla="*/ 173757 h 608216"/>
                  <a:gd name="connsiteX3" fmla="*/ 174763 w 175627"/>
                  <a:gd name="connsiteY3" fmla="*/ 228699 h 608216"/>
                  <a:gd name="connsiteX4" fmla="*/ 152802 w 175627"/>
                  <a:gd name="connsiteY4" fmla="*/ 422828 h 608216"/>
                  <a:gd name="connsiteX5" fmla="*/ 134422 w 175627"/>
                  <a:gd name="connsiteY5" fmla="*/ 585047 h 608216"/>
                  <a:gd name="connsiteX6" fmla="*/ 104166 w 175627"/>
                  <a:gd name="connsiteY6" fmla="*/ 574961 h 608216"/>
                  <a:gd name="connsiteX7" fmla="*/ 27182 w 175627"/>
                  <a:gd name="connsiteY7" fmla="*/ 282938 h 608216"/>
                  <a:gd name="connsiteX8" fmla="*/ 0 w 175627"/>
                  <a:gd name="connsiteY8" fmla="*/ 0 h 608216"/>
                  <a:gd name="connsiteX0" fmla="*/ 0 w 175627"/>
                  <a:gd name="connsiteY0" fmla="*/ 0 h 608216"/>
                  <a:gd name="connsiteX1" fmla="*/ 124387 w 175627"/>
                  <a:gd name="connsiteY1" fmla="*/ 114399 h 608216"/>
                  <a:gd name="connsiteX2" fmla="*/ 129035 w 175627"/>
                  <a:gd name="connsiteY2" fmla="*/ 173757 h 608216"/>
                  <a:gd name="connsiteX3" fmla="*/ 174763 w 175627"/>
                  <a:gd name="connsiteY3" fmla="*/ 228699 h 608216"/>
                  <a:gd name="connsiteX4" fmla="*/ 152802 w 175627"/>
                  <a:gd name="connsiteY4" fmla="*/ 422828 h 608216"/>
                  <a:gd name="connsiteX5" fmla="*/ 134422 w 175627"/>
                  <a:gd name="connsiteY5" fmla="*/ 585047 h 608216"/>
                  <a:gd name="connsiteX6" fmla="*/ 104166 w 175627"/>
                  <a:gd name="connsiteY6" fmla="*/ 574961 h 608216"/>
                  <a:gd name="connsiteX7" fmla="*/ 27182 w 175627"/>
                  <a:gd name="connsiteY7" fmla="*/ 282938 h 608216"/>
                  <a:gd name="connsiteX8" fmla="*/ 0 w 175627"/>
                  <a:gd name="connsiteY8" fmla="*/ 0 h 60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27" h="608216">
                    <a:moveTo>
                      <a:pt x="0" y="0"/>
                    </a:moveTo>
                    <a:cubicBezTo>
                      <a:pt x="35858" y="65555"/>
                      <a:pt x="98847" y="86334"/>
                      <a:pt x="124387" y="114399"/>
                    </a:cubicBezTo>
                    <a:cubicBezTo>
                      <a:pt x="120428" y="142221"/>
                      <a:pt x="120639" y="154707"/>
                      <a:pt x="129035" y="173757"/>
                    </a:cubicBezTo>
                    <a:cubicBezTo>
                      <a:pt x="137431" y="192807"/>
                      <a:pt x="152129" y="206522"/>
                      <a:pt x="174763" y="228699"/>
                    </a:cubicBezTo>
                    <a:cubicBezTo>
                      <a:pt x="180065" y="280673"/>
                      <a:pt x="159526" y="363437"/>
                      <a:pt x="152802" y="422828"/>
                    </a:cubicBezTo>
                    <a:cubicBezTo>
                      <a:pt x="146079" y="482219"/>
                      <a:pt x="143094" y="560260"/>
                      <a:pt x="134422" y="585047"/>
                    </a:cubicBezTo>
                    <a:cubicBezTo>
                      <a:pt x="125750" y="609834"/>
                      <a:pt x="122039" y="625312"/>
                      <a:pt x="104166" y="574961"/>
                    </a:cubicBezTo>
                    <a:cubicBezTo>
                      <a:pt x="86293" y="524610"/>
                      <a:pt x="42845" y="377628"/>
                      <a:pt x="27182" y="282938"/>
                    </a:cubicBezTo>
                    <a:cubicBezTo>
                      <a:pt x="11519" y="188248"/>
                      <a:pt x="9262" y="68464"/>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5" name="Group 104"/>
          <p:cNvGrpSpPr/>
          <p:nvPr/>
        </p:nvGrpSpPr>
        <p:grpSpPr>
          <a:xfrm>
            <a:off x="2894923" y="4020058"/>
            <a:ext cx="1548157" cy="1605504"/>
            <a:chOff x="2894923" y="4020058"/>
            <a:chExt cx="1548157" cy="1605504"/>
          </a:xfrm>
        </p:grpSpPr>
        <p:sp>
          <p:nvSpPr>
            <p:cNvPr id="106" name="Freeform 105"/>
            <p:cNvSpPr/>
            <p:nvPr/>
          </p:nvSpPr>
          <p:spPr>
            <a:xfrm>
              <a:off x="2894923" y="4020058"/>
              <a:ext cx="1548157" cy="1546161"/>
            </a:xfrm>
            <a:custGeom>
              <a:avLst/>
              <a:gdLst>
                <a:gd name="connsiteX0" fmla="*/ 1246360 w 2340862"/>
                <a:gd name="connsiteY0" fmla="*/ 0 h 2337846"/>
                <a:gd name="connsiteX1" fmla="*/ 1207741 w 2340862"/>
                <a:gd name="connsiteY1" fmla="*/ 126135 h 2337846"/>
                <a:gd name="connsiteX2" fmla="*/ 1389933 w 2340862"/>
                <a:gd name="connsiteY2" fmla="*/ 60821 h 2337846"/>
                <a:gd name="connsiteX3" fmla="*/ 1362433 w 2340862"/>
                <a:gd name="connsiteY3" fmla="*/ 133010 h 2337846"/>
                <a:gd name="connsiteX4" fmla="*/ 1486186 w 2340862"/>
                <a:gd name="connsiteY4" fmla="*/ 105509 h 2337846"/>
                <a:gd name="connsiteX5" fmla="*/ 1444935 w 2340862"/>
                <a:gd name="connsiteY5" fmla="*/ 174261 h 2337846"/>
                <a:gd name="connsiteX6" fmla="*/ 1594094 w 2340862"/>
                <a:gd name="connsiteY6" fmla="*/ 262618 h 2337846"/>
                <a:gd name="connsiteX7" fmla="*/ 1664941 w 2340862"/>
                <a:gd name="connsiteY7" fmla="*/ 438956 h 2337846"/>
                <a:gd name="connsiteX8" fmla="*/ 1678691 w 2340862"/>
                <a:gd name="connsiteY8" fmla="*/ 793028 h 2337846"/>
                <a:gd name="connsiteX9" fmla="*/ 1709630 w 2340862"/>
                <a:gd name="connsiteY9" fmla="*/ 875530 h 2337846"/>
                <a:gd name="connsiteX10" fmla="*/ 1678691 w 2340862"/>
                <a:gd name="connsiteY10" fmla="*/ 1013034 h 2337846"/>
                <a:gd name="connsiteX11" fmla="*/ 1604926 w 2340862"/>
                <a:gd name="connsiteY11" fmla="*/ 1097650 h 2337846"/>
                <a:gd name="connsiteX12" fmla="*/ 1541707 w 2340862"/>
                <a:gd name="connsiteY12" fmla="*/ 1293341 h 2337846"/>
                <a:gd name="connsiteX13" fmla="*/ 1472420 w 2340862"/>
                <a:gd name="connsiteY13" fmla="*/ 1385548 h 2337846"/>
                <a:gd name="connsiteX14" fmla="*/ 1471364 w 2340862"/>
                <a:gd name="connsiteY14" fmla="*/ 1386394 h 2337846"/>
                <a:gd name="connsiteX15" fmla="*/ 1485438 w 2340862"/>
                <a:gd name="connsiteY15" fmla="*/ 1386394 h 2337846"/>
                <a:gd name="connsiteX16" fmla="*/ 1480078 w 2340862"/>
                <a:gd name="connsiteY16" fmla="*/ 1395490 h 2337846"/>
                <a:gd name="connsiteX17" fmla="*/ 1466971 w 2340862"/>
                <a:gd name="connsiteY17" fmla="*/ 1428525 h 2337846"/>
                <a:gd name="connsiteX18" fmla="*/ 1482292 w 2340862"/>
                <a:gd name="connsiteY18" fmla="*/ 1524281 h 2337846"/>
                <a:gd name="connsiteX19" fmla="*/ 1516764 w 2340862"/>
                <a:gd name="connsiteY19" fmla="*/ 1539603 h 2337846"/>
                <a:gd name="connsiteX20" fmla="*/ 1555065 w 2340862"/>
                <a:gd name="connsiteY20" fmla="*/ 1593225 h 2337846"/>
                <a:gd name="connsiteX21" fmla="*/ 1796369 w 2340862"/>
                <a:gd name="connsiteY21" fmla="*/ 1662168 h 2337846"/>
                <a:gd name="connsiteX22" fmla="*/ 2018522 w 2340862"/>
                <a:gd name="connsiteY22" fmla="*/ 1719622 h 2337846"/>
                <a:gd name="connsiteX23" fmla="*/ 2148749 w 2340862"/>
                <a:gd name="connsiteY23" fmla="*/ 1761754 h 2337846"/>
                <a:gd name="connsiteX24" fmla="*/ 2259825 w 2340862"/>
                <a:gd name="connsiteY24" fmla="*/ 1803886 h 2337846"/>
                <a:gd name="connsiteX25" fmla="*/ 2294297 w 2340862"/>
                <a:gd name="connsiteY25" fmla="*/ 1953264 h 2337846"/>
                <a:gd name="connsiteX26" fmla="*/ 2321108 w 2340862"/>
                <a:gd name="connsiteY26" fmla="*/ 2148605 h 2337846"/>
                <a:gd name="connsiteX27" fmla="*/ 2340259 w 2340862"/>
                <a:gd name="connsiteY27" fmla="*/ 2324795 h 2337846"/>
                <a:gd name="connsiteX28" fmla="*/ 2336430 w 2340862"/>
                <a:gd name="connsiteY28" fmla="*/ 2324795 h 2337846"/>
                <a:gd name="connsiteX29" fmla="*/ 1195027 w 2340862"/>
                <a:gd name="connsiteY29" fmla="*/ 2328624 h 2337846"/>
                <a:gd name="connsiteX30" fmla="*/ 0 w 2340862"/>
                <a:gd name="connsiteY30" fmla="*/ 2324795 h 2337846"/>
                <a:gd name="connsiteX31" fmla="*/ 57453 w 2340862"/>
                <a:gd name="connsiteY31" fmla="*/ 1937944 h 2337846"/>
                <a:gd name="connsiteX32" fmla="*/ 103415 w 2340862"/>
                <a:gd name="connsiteY32" fmla="*/ 1800056 h 2337846"/>
                <a:gd name="connsiteX33" fmla="*/ 214492 w 2340862"/>
                <a:gd name="connsiteY33" fmla="*/ 1746433 h 2337846"/>
                <a:gd name="connsiteX34" fmla="*/ 831157 w 2340862"/>
                <a:gd name="connsiteY34" fmla="*/ 1570243 h 2337846"/>
                <a:gd name="connsiteX35" fmla="*/ 854139 w 2340862"/>
                <a:gd name="connsiteY35" fmla="*/ 1516622 h 2337846"/>
                <a:gd name="connsiteX36" fmla="*/ 877119 w 2340862"/>
                <a:gd name="connsiteY36" fmla="*/ 1482148 h 2337846"/>
                <a:gd name="connsiteX37" fmla="*/ 876639 w 2340862"/>
                <a:gd name="connsiteY37" fmla="*/ 1432116 h 2337846"/>
                <a:gd name="connsiteX38" fmla="*/ 867840 w 2340862"/>
                <a:gd name="connsiteY38" fmla="*/ 1386394 h 2337846"/>
                <a:gd name="connsiteX39" fmla="*/ 870670 w 2340862"/>
                <a:gd name="connsiteY39" fmla="*/ 1386394 h 2337846"/>
                <a:gd name="connsiteX40" fmla="*/ 845132 w 2340862"/>
                <a:gd name="connsiteY40" fmla="*/ 1351221 h 2337846"/>
                <a:gd name="connsiteX41" fmla="*/ 812418 w 2340862"/>
                <a:gd name="connsiteY41" fmla="*/ 1298354 h 2337846"/>
                <a:gd name="connsiteX42" fmla="*/ 753979 w 2340862"/>
                <a:gd name="connsiteY42" fmla="*/ 1092099 h 2337846"/>
                <a:gd name="connsiteX43" fmla="*/ 661164 w 2340862"/>
                <a:gd name="connsiteY43" fmla="*/ 992408 h 2337846"/>
                <a:gd name="connsiteX44" fmla="*/ 625193 w 2340862"/>
                <a:gd name="connsiteY44" fmla="*/ 833491 h 2337846"/>
                <a:gd name="connsiteX45" fmla="*/ 668039 w 2340862"/>
                <a:gd name="connsiteY45" fmla="*/ 768965 h 2337846"/>
                <a:gd name="connsiteX46" fmla="*/ 643976 w 2340862"/>
                <a:gd name="connsiteY46" fmla="*/ 603960 h 2337846"/>
                <a:gd name="connsiteX47" fmla="*/ 685227 w 2340862"/>
                <a:gd name="connsiteY47" fmla="*/ 339266 h 2337846"/>
                <a:gd name="connsiteX48" fmla="*/ 795230 w 2340862"/>
                <a:gd name="connsiteY48" fmla="*/ 174261 h 2337846"/>
                <a:gd name="connsiteX49" fmla="*/ 798667 w 2340862"/>
                <a:gd name="connsiteY49" fmla="*/ 212075 h 2337846"/>
                <a:gd name="connsiteX50" fmla="*/ 949921 w 2340862"/>
                <a:gd name="connsiteY50" fmla="*/ 105509 h 2337846"/>
                <a:gd name="connsiteX51" fmla="*/ 953359 w 2340862"/>
                <a:gd name="connsiteY51" fmla="*/ 143323 h 2337846"/>
                <a:gd name="connsiteX52" fmla="*/ 1246360 w 2340862"/>
                <a:gd name="connsiteY52" fmla="*/ 0 h 23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340862" h="2337846">
                  <a:moveTo>
                    <a:pt x="1246360" y="0"/>
                  </a:moveTo>
                  <a:cubicBezTo>
                    <a:pt x="1260182" y="32854"/>
                    <a:pt x="1242153" y="87820"/>
                    <a:pt x="1207741" y="126135"/>
                  </a:cubicBezTo>
                  <a:cubicBezTo>
                    <a:pt x="1259055" y="100157"/>
                    <a:pt x="1309383" y="78725"/>
                    <a:pt x="1389933" y="60821"/>
                  </a:cubicBezTo>
                  <a:cubicBezTo>
                    <a:pt x="1391903" y="92923"/>
                    <a:pt x="1346391" y="125562"/>
                    <a:pt x="1362433" y="133010"/>
                  </a:cubicBezTo>
                  <a:cubicBezTo>
                    <a:pt x="1378475" y="140458"/>
                    <a:pt x="1472436" y="98634"/>
                    <a:pt x="1486186" y="105509"/>
                  </a:cubicBezTo>
                  <a:cubicBezTo>
                    <a:pt x="1499936" y="112384"/>
                    <a:pt x="1432903" y="158792"/>
                    <a:pt x="1444935" y="174261"/>
                  </a:cubicBezTo>
                  <a:cubicBezTo>
                    <a:pt x="1497448" y="184968"/>
                    <a:pt x="1557426" y="218502"/>
                    <a:pt x="1594094" y="262618"/>
                  </a:cubicBezTo>
                  <a:cubicBezTo>
                    <a:pt x="1630762" y="306734"/>
                    <a:pt x="1650842" y="350554"/>
                    <a:pt x="1664941" y="438956"/>
                  </a:cubicBezTo>
                  <a:cubicBezTo>
                    <a:pt x="1679040" y="527358"/>
                    <a:pt x="1705619" y="713391"/>
                    <a:pt x="1678691" y="793028"/>
                  </a:cubicBezTo>
                  <a:cubicBezTo>
                    <a:pt x="1706764" y="827977"/>
                    <a:pt x="1709630" y="838862"/>
                    <a:pt x="1709630" y="875530"/>
                  </a:cubicBezTo>
                  <a:cubicBezTo>
                    <a:pt x="1709630" y="912198"/>
                    <a:pt x="1696142" y="976014"/>
                    <a:pt x="1678691" y="1013034"/>
                  </a:cubicBezTo>
                  <a:cubicBezTo>
                    <a:pt x="1661240" y="1050054"/>
                    <a:pt x="1624979" y="1054107"/>
                    <a:pt x="1604926" y="1097650"/>
                  </a:cubicBezTo>
                  <a:cubicBezTo>
                    <a:pt x="1584872" y="1181674"/>
                    <a:pt x="1564535" y="1218054"/>
                    <a:pt x="1541707" y="1293341"/>
                  </a:cubicBezTo>
                  <a:cubicBezTo>
                    <a:pt x="1529102" y="1320268"/>
                    <a:pt x="1504884" y="1354282"/>
                    <a:pt x="1472420" y="1385548"/>
                  </a:cubicBezTo>
                  <a:lnTo>
                    <a:pt x="1471364" y="1386394"/>
                  </a:lnTo>
                  <a:lnTo>
                    <a:pt x="1485438" y="1386394"/>
                  </a:lnTo>
                  <a:lnTo>
                    <a:pt x="1480078" y="1395490"/>
                  </a:lnTo>
                  <a:cubicBezTo>
                    <a:pt x="1471759" y="1407938"/>
                    <a:pt x="1467929" y="1410332"/>
                    <a:pt x="1466971" y="1428525"/>
                  </a:cubicBezTo>
                  <a:cubicBezTo>
                    <a:pt x="1465694" y="1452783"/>
                    <a:pt x="1473993" y="1505769"/>
                    <a:pt x="1482292" y="1524281"/>
                  </a:cubicBezTo>
                  <a:cubicBezTo>
                    <a:pt x="1490591" y="1542794"/>
                    <a:pt x="1505911" y="1526198"/>
                    <a:pt x="1516764" y="1539603"/>
                  </a:cubicBezTo>
                  <a:cubicBezTo>
                    <a:pt x="1527616" y="1553009"/>
                    <a:pt x="1508463" y="1572798"/>
                    <a:pt x="1555065" y="1593225"/>
                  </a:cubicBezTo>
                  <a:cubicBezTo>
                    <a:pt x="1601666" y="1613652"/>
                    <a:pt x="1719126" y="1641103"/>
                    <a:pt x="1796369" y="1662168"/>
                  </a:cubicBezTo>
                  <a:cubicBezTo>
                    <a:pt x="1873612" y="1683235"/>
                    <a:pt x="1959792" y="1703024"/>
                    <a:pt x="2018522" y="1719622"/>
                  </a:cubicBezTo>
                  <a:cubicBezTo>
                    <a:pt x="2077252" y="1736219"/>
                    <a:pt x="2108531" y="1747709"/>
                    <a:pt x="2148749" y="1761754"/>
                  </a:cubicBezTo>
                  <a:cubicBezTo>
                    <a:pt x="2188967" y="1775798"/>
                    <a:pt x="2235567" y="1771967"/>
                    <a:pt x="2259825" y="1803886"/>
                  </a:cubicBezTo>
                  <a:cubicBezTo>
                    <a:pt x="2284083" y="1835805"/>
                    <a:pt x="2284083" y="1895811"/>
                    <a:pt x="2294297" y="1953264"/>
                  </a:cubicBezTo>
                  <a:cubicBezTo>
                    <a:pt x="2304510" y="2010718"/>
                    <a:pt x="2313448" y="2086683"/>
                    <a:pt x="2321108" y="2148605"/>
                  </a:cubicBezTo>
                  <a:cubicBezTo>
                    <a:pt x="2328769" y="2210527"/>
                    <a:pt x="2337705" y="2295430"/>
                    <a:pt x="2340259" y="2324795"/>
                  </a:cubicBezTo>
                  <a:cubicBezTo>
                    <a:pt x="2342813" y="2354160"/>
                    <a:pt x="2336430" y="2324795"/>
                    <a:pt x="2336430" y="2324795"/>
                  </a:cubicBezTo>
                  <a:lnTo>
                    <a:pt x="1195027" y="2328624"/>
                  </a:lnTo>
                  <a:cubicBezTo>
                    <a:pt x="924359" y="2335646"/>
                    <a:pt x="597513" y="2326709"/>
                    <a:pt x="0" y="2324795"/>
                  </a:cubicBezTo>
                  <a:cubicBezTo>
                    <a:pt x="1915" y="2282663"/>
                    <a:pt x="40218" y="2025401"/>
                    <a:pt x="57453" y="1937944"/>
                  </a:cubicBezTo>
                  <a:cubicBezTo>
                    <a:pt x="74689" y="1850487"/>
                    <a:pt x="77242" y="1831975"/>
                    <a:pt x="103415" y="1800056"/>
                  </a:cubicBezTo>
                  <a:cubicBezTo>
                    <a:pt x="129589" y="1768137"/>
                    <a:pt x="93202" y="1784736"/>
                    <a:pt x="214492" y="1746433"/>
                  </a:cubicBezTo>
                  <a:cubicBezTo>
                    <a:pt x="335781" y="1708131"/>
                    <a:pt x="820304" y="1577904"/>
                    <a:pt x="831157" y="1570243"/>
                  </a:cubicBezTo>
                  <a:cubicBezTo>
                    <a:pt x="842010" y="1562583"/>
                    <a:pt x="846478" y="1531304"/>
                    <a:pt x="854139" y="1516622"/>
                  </a:cubicBezTo>
                  <a:cubicBezTo>
                    <a:pt x="861799" y="1501939"/>
                    <a:pt x="875204" y="1505768"/>
                    <a:pt x="877119" y="1482148"/>
                  </a:cubicBezTo>
                  <a:cubicBezTo>
                    <a:pt x="878076" y="1470339"/>
                    <a:pt x="878236" y="1451826"/>
                    <a:pt x="876639" y="1432116"/>
                  </a:cubicBezTo>
                  <a:lnTo>
                    <a:pt x="867840" y="1386394"/>
                  </a:lnTo>
                  <a:lnTo>
                    <a:pt x="870670" y="1386394"/>
                  </a:lnTo>
                  <a:lnTo>
                    <a:pt x="845132" y="1351221"/>
                  </a:lnTo>
                  <a:cubicBezTo>
                    <a:pt x="833213" y="1332821"/>
                    <a:pt x="822447" y="1314706"/>
                    <a:pt x="812418" y="1298354"/>
                  </a:cubicBezTo>
                  <a:cubicBezTo>
                    <a:pt x="772304" y="1232947"/>
                    <a:pt x="760411" y="1175431"/>
                    <a:pt x="753979" y="1092099"/>
                  </a:cubicBezTo>
                  <a:cubicBezTo>
                    <a:pt x="737302" y="1069817"/>
                    <a:pt x="682628" y="1035509"/>
                    <a:pt x="661164" y="992408"/>
                  </a:cubicBezTo>
                  <a:cubicBezTo>
                    <a:pt x="639700" y="949307"/>
                    <a:pt x="624047" y="870731"/>
                    <a:pt x="625193" y="833491"/>
                  </a:cubicBezTo>
                  <a:cubicBezTo>
                    <a:pt x="626339" y="796250"/>
                    <a:pt x="650224" y="779439"/>
                    <a:pt x="668039" y="768965"/>
                  </a:cubicBezTo>
                  <a:cubicBezTo>
                    <a:pt x="669185" y="732297"/>
                    <a:pt x="641111" y="675576"/>
                    <a:pt x="643976" y="603960"/>
                  </a:cubicBezTo>
                  <a:cubicBezTo>
                    <a:pt x="646841" y="532344"/>
                    <a:pt x="660018" y="410883"/>
                    <a:pt x="685227" y="339266"/>
                  </a:cubicBezTo>
                  <a:cubicBezTo>
                    <a:pt x="710436" y="267649"/>
                    <a:pt x="776323" y="195459"/>
                    <a:pt x="795230" y="174261"/>
                  </a:cubicBezTo>
                  <a:cubicBezTo>
                    <a:pt x="814137" y="153062"/>
                    <a:pt x="772885" y="223534"/>
                    <a:pt x="798667" y="212075"/>
                  </a:cubicBezTo>
                  <a:cubicBezTo>
                    <a:pt x="824449" y="200616"/>
                    <a:pt x="924139" y="116968"/>
                    <a:pt x="949921" y="105509"/>
                  </a:cubicBezTo>
                  <a:cubicBezTo>
                    <a:pt x="975703" y="94050"/>
                    <a:pt x="949196" y="127570"/>
                    <a:pt x="953359" y="143323"/>
                  </a:cubicBezTo>
                  <a:cubicBezTo>
                    <a:pt x="1076584" y="47156"/>
                    <a:pt x="1203963" y="2865"/>
                    <a:pt x="124636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7" name="Group 106"/>
            <p:cNvGrpSpPr/>
            <p:nvPr/>
          </p:nvGrpSpPr>
          <p:grpSpPr>
            <a:xfrm>
              <a:off x="3461062" y="5073670"/>
              <a:ext cx="377558" cy="551892"/>
              <a:chOff x="8334300" y="5005568"/>
              <a:chExt cx="435951" cy="637247"/>
            </a:xfrm>
          </p:grpSpPr>
          <p:sp>
            <p:nvSpPr>
              <p:cNvPr id="108" name="Freeform 107"/>
              <p:cNvSpPr/>
              <p:nvPr/>
            </p:nvSpPr>
            <p:spPr>
              <a:xfrm>
                <a:off x="8334300" y="5025839"/>
                <a:ext cx="172407" cy="616976"/>
              </a:xfrm>
              <a:custGeom>
                <a:avLst/>
                <a:gdLst>
                  <a:gd name="connsiteX0" fmla="*/ 1212 w 152735"/>
                  <a:gd name="connsiteY0" fmla="*/ 21993 h 633872"/>
                  <a:gd name="connsiteX1" fmla="*/ 105427 w 152735"/>
                  <a:gd name="connsiteY1" fmla="*/ 112761 h 633872"/>
                  <a:gd name="connsiteX2" fmla="*/ 115512 w 152735"/>
                  <a:gd name="connsiteY2" fmla="*/ 169911 h 633872"/>
                  <a:gd name="connsiteX3" fmla="*/ 152492 w 152735"/>
                  <a:gd name="connsiteY3" fmla="*/ 206890 h 633872"/>
                  <a:gd name="connsiteX4" fmla="*/ 95342 w 152735"/>
                  <a:gd name="connsiteY4" fmla="*/ 586770 h 633872"/>
                  <a:gd name="connsiteX5" fmla="*/ 51639 w 152735"/>
                  <a:gd name="connsiteY5" fmla="*/ 566599 h 633872"/>
                  <a:gd name="connsiteX6" fmla="*/ 1212 w 152735"/>
                  <a:gd name="connsiteY6" fmla="*/ 21993 h 633872"/>
                  <a:gd name="connsiteX0" fmla="*/ 1212 w 152735"/>
                  <a:gd name="connsiteY0" fmla="*/ 21993 h 633872"/>
                  <a:gd name="connsiteX1" fmla="*/ 105427 w 152735"/>
                  <a:gd name="connsiteY1" fmla="*/ 112761 h 633872"/>
                  <a:gd name="connsiteX2" fmla="*/ 115512 w 152735"/>
                  <a:gd name="connsiteY2" fmla="*/ 169911 h 633872"/>
                  <a:gd name="connsiteX3" fmla="*/ 152492 w 152735"/>
                  <a:gd name="connsiteY3" fmla="*/ 206890 h 633872"/>
                  <a:gd name="connsiteX4" fmla="*/ 95342 w 152735"/>
                  <a:gd name="connsiteY4" fmla="*/ 586770 h 633872"/>
                  <a:gd name="connsiteX5" fmla="*/ 51639 w 152735"/>
                  <a:gd name="connsiteY5" fmla="*/ 566599 h 633872"/>
                  <a:gd name="connsiteX6" fmla="*/ 1212 w 152735"/>
                  <a:gd name="connsiteY6" fmla="*/ 21993 h 633872"/>
                  <a:gd name="connsiteX0" fmla="*/ 1212 w 152492"/>
                  <a:gd name="connsiteY0" fmla="*/ 21993 h 633872"/>
                  <a:gd name="connsiteX1" fmla="*/ 105427 w 152492"/>
                  <a:gd name="connsiteY1" fmla="*/ 112761 h 633872"/>
                  <a:gd name="connsiteX2" fmla="*/ 115512 w 152492"/>
                  <a:gd name="connsiteY2" fmla="*/ 169911 h 633872"/>
                  <a:gd name="connsiteX3" fmla="*/ 152492 w 152492"/>
                  <a:gd name="connsiteY3" fmla="*/ 206890 h 633872"/>
                  <a:gd name="connsiteX4" fmla="*/ 95342 w 152492"/>
                  <a:gd name="connsiteY4" fmla="*/ 586770 h 633872"/>
                  <a:gd name="connsiteX5" fmla="*/ 51639 w 152492"/>
                  <a:gd name="connsiteY5" fmla="*/ 566599 h 633872"/>
                  <a:gd name="connsiteX6" fmla="*/ 1212 w 152492"/>
                  <a:gd name="connsiteY6" fmla="*/ 21993 h 633872"/>
                  <a:gd name="connsiteX0" fmla="*/ 1212 w 152492"/>
                  <a:gd name="connsiteY0" fmla="*/ 21993 h 633872"/>
                  <a:gd name="connsiteX1" fmla="*/ 105427 w 152492"/>
                  <a:gd name="connsiteY1" fmla="*/ 112761 h 633872"/>
                  <a:gd name="connsiteX2" fmla="*/ 115512 w 152492"/>
                  <a:gd name="connsiteY2" fmla="*/ 169911 h 633872"/>
                  <a:gd name="connsiteX3" fmla="*/ 152492 w 152492"/>
                  <a:gd name="connsiteY3" fmla="*/ 206890 h 633872"/>
                  <a:gd name="connsiteX4" fmla="*/ 95342 w 152492"/>
                  <a:gd name="connsiteY4" fmla="*/ 586770 h 633872"/>
                  <a:gd name="connsiteX5" fmla="*/ 51639 w 152492"/>
                  <a:gd name="connsiteY5" fmla="*/ 566599 h 633872"/>
                  <a:gd name="connsiteX6" fmla="*/ 1212 w 152492"/>
                  <a:gd name="connsiteY6" fmla="*/ 21993 h 633872"/>
                  <a:gd name="connsiteX0" fmla="*/ 1212 w 152492"/>
                  <a:gd name="connsiteY0" fmla="*/ 21993 h 633872"/>
                  <a:gd name="connsiteX1" fmla="*/ 105427 w 152492"/>
                  <a:gd name="connsiteY1" fmla="*/ 112761 h 633872"/>
                  <a:gd name="connsiteX2" fmla="*/ 115512 w 152492"/>
                  <a:gd name="connsiteY2" fmla="*/ 169911 h 633872"/>
                  <a:gd name="connsiteX3" fmla="*/ 152492 w 152492"/>
                  <a:gd name="connsiteY3" fmla="*/ 206890 h 633872"/>
                  <a:gd name="connsiteX4" fmla="*/ 95342 w 152492"/>
                  <a:gd name="connsiteY4" fmla="*/ 586770 h 633872"/>
                  <a:gd name="connsiteX5" fmla="*/ 51639 w 152492"/>
                  <a:gd name="connsiteY5" fmla="*/ 566599 h 633872"/>
                  <a:gd name="connsiteX6" fmla="*/ 1212 w 152492"/>
                  <a:gd name="connsiteY6" fmla="*/ 21993 h 633872"/>
                  <a:gd name="connsiteX0" fmla="*/ 1212 w 152492"/>
                  <a:gd name="connsiteY0" fmla="*/ 21993 h 633872"/>
                  <a:gd name="connsiteX1" fmla="*/ 105427 w 152492"/>
                  <a:gd name="connsiteY1" fmla="*/ 112761 h 633872"/>
                  <a:gd name="connsiteX2" fmla="*/ 108789 w 152492"/>
                  <a:gd name="connsiteY2" fmla="*/ 179996 h 633872"/>
                  <a:gd name="connsiteX3" fmla="*/ 152492 w 152492"/>
                  <a:gd name="connsiteY3" fmla="*/ 206890 h 633872"/>
                  <a:gd name="connsiteX4" fmla="*/ 95342 w 152492"/>
                  <a:gd name="connsiteY4" fmla="*/ 586770 h 633872"/>
                  <a:gd name="connsiteX5" fmla="*/ 51639 w 152492"/>
                  <a:gd name="connsiteY5" fmla="*/ 566599 h 633872"/>
                  <a:gd name="connsiteX6" fmla="*/ 1212 w 152492"/>
                  <a:gd name="connsiteY6" fmla="*/ 21993 h 633872"/>
                  <a:gd name="connsiteX0" fmla="*/ 1212 w 152492"/>
                  <a:gd name="connsiteY0" fmla="*/ 21993 h 633872"/>
                  <a:gd name="connsiteX1" fmla="*/ 105427 w 152492"/>
                  <a:gd name="connsiteY1" fmla="*/ 112761 h 633872"/>
                  <a:gd name="connsiteX2" fmla="*/ 108789 w 152492"/>
                  <a:gd name="connsiteY2" fmla="*/ 179996 h 633872"/>
                  <a:gd name="connsiteX3" fmla="*/ 152492 w 152492"/>
                  <a:gd name="connsiteY3" fmla="*/ 206890 h 633872"/>
                  <a:gd name="connsiteX4" fmla="*/ 95342 w 152492"/>
                  <a:gd name="connsiteY4" fmla="*/ 586770 h 633872"/>
                  <a:gd name="connsiteX5" fmla="*/ 51639 w 152492"/>
                  <a:gd name="connsiteY5" fmla="*/ 566599 h 633872"/>
                  <a:gd name="connsiteX6" fmla="*/ 1212 w 152492"/>
                  <a:gd name="connsiteY6" fmla="*/ 21993 h 633872"/>
                  <a:gd name="connsiteX0" fmla="*/ 1212 w 152492"/>
                  <a:gd name="connsiteY0" fmla="*/ 0 h 611879"/>
                  <a:gd name="connsiteX1" fmla="*/ 105427 w 152492"/>
                  <a:gd name="connsiteY1" fmla="*/ 90768 h 611879"/>
                  <a:gd name="connsiteX2" fmla="*/ 108789 w 152492"/>
                  <a:gd name="connsiteY2" fmla="*/ 158003 h 611879"/>
                  <a:gd name="connsiteX3" fmla="*/ 152492 w 152492"/>
                  <a:gd name="connsiteY3" fmla="*/ 184897 h 611879"/>
                  <a:gd name="connsiteX4" fmla="*/ 95342 w 152492"/>
                  <a:gd name="connsiteY4" fmla="*/ 564777 h 611879"/>
                  <a:gd name="connsiteX5" fmla="*/ 51639 w 152492"/>
                  <a:gd name="connsiteY5" fmla="*/ 544606 h 611879"/>
                  <a:gd name="connsiteX6" fmla="*/ 1212 w 152492"/>
                  <a:gd name="connsiteY6" fmla="*/ 0 h 611879"/>
                  <a:gd name="connsiteX0" fmla="*/ 1212 w 152492"/>
                  <a:gd name="connsiteY0" fmla="*/ 0 h 611879"/>
                  <a:gd name="connsiteX1" fmla="*/ 95342 w 152492"/>
                  <a:gd name="connsiteY1" fmla="*/ 90768 h 611879"/>
                  <a:gd name="connsiteX2" fmla="*/ 108789 w 152492"/>
                  <a:gd name="connsiteY2" fmla="*/ 158003 h 611879"/>
                  <a:gd name="connsiteX3" fmla="*/ 152492 w 152492"/>
                  <a:gd name="connsiteY3" fmla="*/ 184897 h 611879"/>
                  <a:gd name="connsiteX4" fmla="*/ 95342 w 152492"/>
                  <a:gd name="connsiteY4" fmla="*/ 564777 h 611879"/>
                  <a:gd name="connsiteX5" fmla="*/ 51639 w 152492"/>
                  <a:gd name="connsiteY5" fmla="*/ 544606 h 611879"/>
                  <a:gd name="connsiteX6" fmla="*/ 1212 w 152492"/>
                  <a:gd name="connsiteY6" fmla="*/ 0 h 611879"/>
                  <a:gd name="connsiteX0" fmla="*/ 1212 w 152492"/>
                  <a:gd name="connsiteY0" fmla="*/ 0 h 611879"/>
                  <a:gd name="connsiteX1" fmla="*/ 95342 w 152492"/>
                  <a:gd name="connsiteY1" fmla="*/ 90768 h 611879"/>
                  <a:gd name="connsiteX2" fmla="*/ 108789 w 152492"/>
                  <a:gd name="connsiteY2" fmla="*/ 158003 h 611879"/>
                  <a:gd name="connsiteX3" fmla="*/ 152492 w 152492"/>
                  <a:gd name="connsiteY3" fmla="*/ 184897 h 611879"/>
                  <a:gd name="connsiteX4" fmla="*/ 95342 w 152492"/>
                  <a:gd name="connsiteY4" fmla="*/ 564777 h 611879"/>
                  <a:gd name="connsiteX5" fmla="*/ 51639 w 152492"/>
                  <a:gd name="connsiteY5" fmla="*/ 544606 h 611879"/>
                  <a:gd name="connsiteX6" fmla="*/ 1212 w 152492"/>
                  <a:gd name="connsiteY6" fmla="*/ 0 h 611879"/>
                  <a:gd name="connsiteX0" fmla="*/ 1212 w 152492"/>
                  <a:gd name="connsiteY0" fmla="*/ 0 h 611879"/>
                  <a:gd name="connsiteX1" fmla="*/ 95342 w 152492"/>
                  <a:gd name="connsiteY1" fmla="*/ 90768 h 611879"/>
                  <a:gd name="connsiteX2" fmla="*/ 108789 w 152492"/>
                  <a:gd name="connsiteY2" fmla="*/ 158003 h 611879"/>
                  <a:gd name="connsiteX3" fmla="*/ 152492 w 152492"/>
                  <a:gd name="connsiteY3" fmla="*/ 184897 h 611879"/>
                  <a:gd name="connsiteX4" fmla="*/ 95342 w 152492"/>
                  <a:gd name="connsiteY4" fmla="*/ 564777 h 611879"/>
                  <a:gd name="connsiteX5" fmla="*/ 51639 w 152492"/>
                  <a:gd name="connsiteY5" fmla="*/ 544606 h 611879"/>
                  <a:gd name="connsiteX6" fmla="*/ 1212 w 152492"/>
                  <a:gd name="connsiteY6" fmla="*/ 0 h 611879"/>
                  <a:gd name="connsiteX0" fmla="*/ 957 w 152237"/>
                  <a:gd name="connsiteY0" fmla="*/ 0 h 616976"/>
                  <a:gd name="connsiteX1" fmla="*/ 95087 w 152237"/>
                  <a:gd name="connsiteY1" fmla="*/ 90768 h 616976"/>
                  <a:gd name="connsiteX2" fmla="*/ 108534 w 152237"/>
                  <a:gd name="connsiteY2" fmla="*/ 158003 h 616976"/>
                  <a:gd name="connsiteX3" fmla="*/ 152237 w 152237"/>
                  <a:gd name="connsiteY3" fmla="*/ 184897 h 616976"/>
                  <a:gd name="connsiteX4" fmla="*/ 95087 w 152237"/>
                  <a:gd name="connsiteY4" fmla="*/ 564777 h 616976"/>
                  <a:gd name="connsiteX5" fmla="*/ 64831 w 152237"/>
                  <a:gd name="connsiteY5" fmla="*/ 554691 h 616976"/>
                  <a:gd name="connsiteX6" fmla="*/ 957 w 152237"/>
                  <a:gd name="connsiteY6" fmla="*/ 0 h 616976"/>
                  <a:gd name="connsiteX0" fmla="*/ 957 w 135428"/>
                  <a:gd name="connsiteY0" fmla="*/ 0 h 616976"/>
                  <a:gd name="connsiteX1" fmla="*/ 95087 w 135428"/>
                  <a:gd name="connsiteY1" fmla="*/ 90768 h 616976"/>
                  <a:gd name="connsiteX2" fmla="*/ 108534 w 135428"/>
                  <a:gd name="connsiteY2" fmla="*/ 158003 h 616976"/>
                  <a:gd name="connsiteX3" fmla="*/ 135428 w 135428"/>
                  <a:gd name="connsiteY3" fmla="*/ 208429 h 616976"/>
                  <a:gd name="connsiteX4" fmla="*/ 95087 w 135428"/>
                  <a:gd name="connsiteY4" fmla="*/ 564777 h 616976"/>
                  <a:gd name="connsiteX5" fmla="*/ 64831 w 135428"/>
                  <a:gd name="connsiteY5" fmla="*/ 554691 h 616976"/>
                  <a:gd name="connsiteX6" fmla="*/ 957 w 135428"/>
                  <a:gd name="connsiteY6" fmla="*/ 0 h 616976"/>
                  <a:gd name="connsiteX0" fmla="*/ 957 w 135428"/>
                  <a:gd name="connsiteY0" fmla="*/ 0 h 616976"/>
                  <a:gd name="connsiteX1" fmla="*/ 95087 w 135428"/>
                  <a:gd name="connsiteY1" fmla="*/ 90768 h 616976"/>
                  <a:gd name="connsiteX2" fmla="*/ 108534 w 135428"/>
                  <a:gd name="connsiteY2" fmla="*/ 158003 h 616976"/>
                  <a:gd name="connsiteX3" fmla="*/ 135428 w 135428"/>
                  <a:gd name="connsiteY3" fmla="*/ 208429 h 616976"/>
                  <a:gd name="connsiteX4" fmla="*/ 95087 w 135428"/>
                  <a:gd name="connsiteY4" fmla="*/ 564777 h 616976"/>
                  <a:gd name="connsiteX5" fmla="*/ 64831 w 135428"/>
                  <a:gd name="connsiteY5" fmla="*/ 554691 h 616976"/>
                  <a:gd name="connsiteX6" fmla="*/ 957 w 135428"/>
                  <a:gd name="connsiteY6" fmla="*/ 0 h 616976"/>
                  <a:gd name="connsiteX0" fmla="*/ 957 w 135428"/>
                  <a:gd name="connsiteY0" fmla="*/ 0 h 616976"/>
                  <a:gd name="connsiteX1" fmla="*/ 95087 w 135428"/>
                  <a:gd name="connsiteY1" fmla="*/ 90768 h 616976"/>
                  <a:gd name="connsiteX2" fmla="*/ 135428 w 135428"/>
                  <a:gd name="connsiteY2" fmla="*/ 208429 h 616976"/>
                  <a:gd name="connsiteX3" fmla="*/ 95087 w 135428"/>
                  <a:gd name="connsiteY3" fmla="*/ 564777 h 616976"/>
                  <a:gd name="connsiteX4" fmla="*/ 64831 w 135428"/>
                  <a:gd name="connsiteY4" fmla="*/ 554691 h 616976"/>
                  <a:gd name="connsiteX5" fmla="*/ 957 w 135428"/>
                  <a:gd name="connsiteY5" fmla="*/ 0 h 616976"/>
                  <a:gd name="connsiteX0" fmla="*/ 957 w 135428"/>
                  <a:gd name="connsiteY0" fmla="*/ 0 h 616976"/>
                  <a:gd name="connsiteX1" fmla="*/ 95087 w 135428"/>
                  <a:gd name="connsiteY1" fmla="*/ 90768 h 616976"/>
                  <a:gd name="connsiteX2" fmla="*/ 135428 w 135428"/>
                  <a:gd name="connsiteY2" fmla="*/ 208429 h 616976"/>
                  <a:gd name="connsiteX3" fmla="*/ 95087 w 135428"/>
                  <a:gd name="connsiteY3" fmla="*/ 564777 h 616976"/>
                  <a:gd name="connsiteX4" fmla="*/ 64831 w 135428"/>
                  <a:gd name="connsiteY4" fmla="*/ 554691 h 616976"/>
                  <a:gd name="connsiteX5" fmla="*/ 957 w 135428"/>
                  <a:gd name="connsiteY5" fmla="*/ 0 h 616976"/>
                  <a:gd name="connsiteX0" fmla="*/ 957 w 135428"/>
                  <a:gd name="connsiteY0" fmla="*/ 0 h 616976"/>
                  <a:gd name="connsiteX1" fmla="*/ 95087 w 135428"/>
                  <a:gd name="connsiteY1" fmla="*/ 90768 h 616976"/>
                  <a:gd name="connsiteX2" fmla="*/ 135428 w 135428"/>
                  <a:gd name="connsiteY2" fmla="*/ 208429 h 616976"/>
                  <a:gd name="connsiteX3" fmla="*/ 95087 w 135428"/>
                  <a:gd name="connsiteY3" fmla="*/ 564777 h 616976"/>
                  <a:gd name="connsiteX4" fmla="*/ 64831 w 135428"/>
                  <a:gd name="connsiteY4" fmla="*/ 554691 h 616976"/>
                  <a:gd name="connsiteX5" fmla="*/ 957 w 135428"/>
                  <a:gd name="connsiteY5" fmla="*/ 0 h 6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428" h="616976">
                    <a:moveTo>
                      <a:pt x="957" y="0"/>
                    </a:moveTo>
                    <a:cubicBezTo>
                      <a:pt x="36815" y="65555"/>
                      <a:pt x="45781" y="66115"/>
                      <a:pt x="95087" y="90768"/>
                    </a:cubicBezTo>
                    <a:cubicBezTo>
                      <a:pt x="104052" y="145676"/>
                      <a:pt x="101810" y="183217"/>
                      <a:pt x="135428" y="208429"/>
                    </a:cubicBezTo>
                    <a:cubicBezTo>
                      <a:pt x="132066" y="277905"/>
                      <a:pt x="111896" y="504826"/>
                      <a:pt x="95087" y="564777"/>
                    </a:cubicBezTo>
                    <a:cubicBezTo>
                      <a:pt x="78278" y="624728"/>
                      <a:pt x="81080" y="647139"/>
                      <a:pt x="64831" y="554691"/>
                    </a:cubicBezTo>
                    <a:cubicBezTo>
                      <a:pt x="48582" y="462243"/>
                      <a:pt x="-8008" y="75640"/>
                      <a:pt x="9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flipH="1">
                <a:off x="8593754" y="5005568"/>
                <a:ext cx="176497" cy="608216"/>
              </a:xfrm>
              <a:custGeom>
                <a:avLst/>
                <a:gdLst>
                  <a:gd name="connsiteX0" fmla="*/ 1212 w 152735"/>
                  <a:gd name="connsiteY0" fmla="*/ 21993 h 633872"/>
                  <a:gd name="connsiteX1" fmla="*/ 105427 w 152735"/>
                  <a:gd name="connsiteY1" fmla="*/ 112761 h 633872"/>
                  <a:gd name="connsiteX2" fmla="*/ 115512 w 152735"/>
                  <a:gd name="connsiteY2" fmla="*/ 169911 h 633872"/>
                  <a:gd name="connsiteX3" fmla="*/ 152492 w 152735"/>
                  <a:gd name="connsiteY3" fmla="*/ 206890 h 633872"/>
                  <a:gd name="connsiteX4" fmla="*/ 95342 w 152735"/>
                  <a:gd name="connsiteY4" fmla="*/ 586770 h 633872"/>
                  <a:gd name="connsiteX5" fmla="*/ 51639 w 152735"/>
                  <a:gd name="connsiteY5" fmla="*/ 566599 h 633872"/>
                  <a:gd name="connsiteX6" fmla="*/ 1212 w 152735"/>
                  <a:gd name="connsiteY6" fmla="*/ 21993 h 633872"/>
                  <a:gd name="connsiteX0" fmla="*/ 1212 w 152735"/>
                  <a:gd name="connsiteY0" fmla="*/ 21993 h 633872"/>
                  <a:gd name="connsiteX1" fmla="*/ 105427 w 152735"/>
                  <a:gd name="connsiteY1" fmla="*/ 112761 h 633872"/>
                  <a:gd name="connsiteX2" fmla="*/ 115512 w 152735"/>
                  <a:gd name="connsiteY2" fmla="*/ 169911 h 633872"/>
                  <a:gd name="connsiteX3" fmla="*/ 152492 w 152735"/>
                  <a:gd name="connsiteY3" fmla="*/ 206890 h 633872"/>
                  <a:gd name="connsiteX4" fmla="*/ 95342 w 152735"/>
                  <a:gd name="connsiteY4" fmla="*/ 586770 h 633872"/>
                  <a:gd name="connsiteX5" fmla="*/ 51639 w 152735"/>
                  <a:gd name="connsiteY5" fmla="*/ 566599 h 633872"/>
                  <a:gd name="connsiteX6" fmla="*/ 1212 w 152735"/>
                  <a:gd name="connsiteY6" fmla="*/ 21993 h 633872"/>
                  <a:gd name="connsiteX0" fmla="*/ 1212 w 152492"/>
                  <a:gd name="connsiteY0" fmla="*/ 21993 h 633872"/>
                  <a:gd name="connsiteX1" fmla="*/ 105427 w 152492"/>
                  <a:gd name="connsiteY1" fmla="*/ 112761 h 633872"/>
                  <a:gd name="connsiteX2" fmla="*/ 115512 w 152492"/>
                  <a:gd name="connsiteY2" fmla="*/ 169911 h 633872"/>
                  <a:gd name="connsiteX3" fmla="*/ 152492 w 152492"/>
                  <a:gd name="connsiteY3" fmla="*/ 206890 h 633872"/>
                  <a:gd name="connsiteX4" fmla="*/ 95342 w 152492"/>
                  <a:gd name="connsiteY4" fmla="*/ 586770 h 633872"/>
                  <a:gd name="connsiteX5" fmla="*/ 51639 w 152492"/>
                  <a:gd name="connsiteY5" fmla="*/ 566599 h 633872"/>
                  <a:gd name="connsiteX6" fmla="*/ 1212 w 152492"/>
                  <a:gd name="connsiteY6" fmla="*/ 21993 h 633872"/>
                  <a:gd name="connsiteX0" fmla="*/ 1212 w 152492"/>
                  <a:gd name="connsiteY0" fmla="*/ 21993 h 633872"/>
                  <a:gd name="connsiteX1" fmla="*/ 105427 w 152492"/>
                  <a:gd name="connsiteY1" fmla="*/ 112761 h 633872"/>
                  <a:gd name="connsiteX2" fmla="*/ 115512 w 152492"/>
                  <a:gd name="connsiteY2" fmla="*/ 169911 h 633872"/>
                  <a:gd name="connsiteX3" fmla="*/ 152492 w 152492"/>
                  <a:gd name="connsiteY3" fmla="*/ 206890 h 633872"/>
                  <a:gd name="connsiteX4" fmla="*/ 95342 w 152492"/>
                  <a:gd name="connsiteY4" fmla="*/ 586770 h 633872"/>
                  <a:gd name="connsiteX5" fmla="*/ 51639 w 152492"/>
                  <a:gd name="connsiteY5" fmla="*/ 566599 h 633872"/>
                  <a:gd name="connsiteX6" fmla="*/ 1212 w 152492"/>
                  <a:gd name="connsiteY6" fmla="*/ 21993 h 633872"/>
                  <a:gd name="connsiteX0" fmla="*/ 1212 w 152492"/>
                  <a:gd name="connsiteY0" fmla="*/ 21993 h 633872"/>
                  <a:gd name="connsiteX1" fmla="*/ 105427 w 152492"/>
                  <a:gd name="connsiteY1" fmla="*/ 112761 h 633872"/>
                  <a:gd name="connsiteX2" fmla="*/ 115512 w 152492"/>
                  <a:gd name="connsiteY2" fmla="*/ 169911 h 633872"/>
                  <a:gd name="connsiteX3" fmla="*/ 152492 w 152492"/>
                  <a:gd name="connsiteY3" fmla="*/ 206890 h 633872"/>
                  <a:gd name="connsiteX4" fmla="*/ 95342 w 152492"/>
                  <a:gd name="connsiteY4" fmla="*/ 586770 h 633872"/>
                  <a:gd name="connsiteX5" fmla="*/ 51639 w 152492"/>
                  <a:gd name="connsiteY5" fmla="*/ 566599 h 633872"/>
                  <a:gd name="connsiteX6" fmla="*/ 1212 w 152492"/>
                  <a:gd name="connsiteY6" fmla="*/ 21993 h 633872"/>
                  <a:gd name="connsiteX0" fmla="*/ 1212 w 152492"/>
                  <a:gd name="connsiteY0" fmla="*/ 21993 h 633872"/>
                  <a:gd name="connsiteX1" fmla="*/ 105427 w 152492"/>
                  <a:gd name="connsiteY1" fmla="*/ 112761 h 633872"/>
                  <a:gd name="connsiteX2" fmla="*/ 108789 w 152492"/>
                  <a:gd name="connsiteY2" fmla="*/ 179996 h 633872"/>
                  <a:gd name="connsiteX3" fmla="*/ 152492 w 152492"/>
                  <a:gd name="connsiteY3" fmla="*/ 206890 h 633872"/>
                  <a:gd name="connsiteX4" fmla="*/ 95342 w 152492"/>
                  <a:gd name="connsiteY4" fmla="*/ 586770 h 633872"/>
                  <a:gd name="connsiteX5" fmla="*/ 51639 w 152492"/>
                  <a:gd name="connsiteY5" fmla="*/ 566599 h 633872"/>
                  <a:gd name="connsiteX6" fmla="*/ 1212 w 152492"/>
                  <a:gd name="connsiteY6" fmla="*/ 21993 h 633872"/>
                  <a:gd name="connsiteX0" fmla="*/ 1212 w 152492"/>
                  <a:gd name="connsiteY0" fmla="*/ 21993 h 633872"/>
                  <a:gd name="connsiteX1" fmla="*/ 105427 w 152492"/>
                  <a:gd name="connsiteY1" fmla="*/ 112761 h 633872"/>
                  <a:gd name="connsiteX2" fmla="*/ 108789 w 152492"/>
                  <a:gd name="connsiteY2" fmla="*/ 179996 h 633872"/>
                  <a:gd name="connsiteX3" fmla="*/ 152492 w 152492"/>
                  <a:gd name="connsiteY3" fmla="*/ 206890 h 633872"/>
                  <a:gd name="connsiteX4" fmla="*/ 95342 w 152492"/>
                  <a:gd name="connsiteY4" fmla="*/ 586770 h 633872"/>
                  <a:gd name="connsiteX5" fmla="*/ 51639 w 152492"/>
                  <a:gd name="connsiteY5" fmla="*/ 566599 h 633872"/>
                  <a:gd name="connsiteX6" fmla="*/ 1212 w 152492"/>
                  <a:gd name="connsiteY6" fmla="*/ 21993 h 633872"/>
                  <a:gd name="connsiteX0" fmla="*/ 1212 w 152492"/>
                  <a:gd name="connsiteY0" fmla="*/ 0 h 611879"/>
                  <a:gd name="connsiteX1" fmla="*/ 105427 w 152492"/>
                  <a:gd name="connsiteY1" fmla="*/ 90768 h 611879"/>
                  <a:gd name="connsiteX2" fmla="*/ 108789 w 152492"/>
                  <a:gd name="connsiteY2" fmla="*/ 158003 h 611879"/>
                  <a:gd name="connsiteX3" fmla="*/ 152492 w 152492"/>
                  <a:gd name="connsiteY3" fmla="*/ 184897 h 611879"/>
                  <a:gd name="connsiteX4" fmla="*/ 95342 w 152492"/>
                  <a:gd name="connsiteY4" fmla="*/ 564777 h 611879"/>
                  <a:gd name="connsiteX5" fmla="*/ 51639 w 152492"/>
                  <a:gd name="connsiteY5" fmla="*/ 544606 h 611879"/>
                  <a:gd name="connsiteX6" fmla="*/ 1212 w 152492"/>
                  <a:gd name="connsiteY6" fmla="*/ 0 h 611879"/>
                  <a:gd name="connsiteX0" fmla="*/ 1212 w 152492"/>
                  <a:gd name="connsiteY0" fmla="*/ 0 h 611879"/>
                  <a:gd name="connsiteX1" fmla="*/ 95342 w 152492"/>
                  <a:gd name="connsiteY1" fmla="*/ 90768 h 611879"/>
                  <a:gd name="connsiteX2" fmla="*/ 108789 w 152492"/>
                  <a:gd name="connsiteY2" fmla="*/ 158003 h 611879"/>
                  <a:gd name="connsiteX3" fmla="*/ 152492 w 152492"/>
                  <a:gd name="connsiteY3" fmla="*/ 184897 h 611879"/>
                  <a:gd name="connsiteX4" fmla="*/ 95342 w 152492"/>
                  <a:gd name="connsiteY4" fmla="*/ 564777 h 611879"/>
                  <a:gd name="connsiteX5" fmla="*/ 51639 w 152492"/>
                  <a:gd name="connsiteY5" fmla="*/ 544606 h 611879"/>
                  <a:gd name="connsiteX6" fmla="*/ 1212 w 152492"/>
                  <a:gd name="connsiteY6" fmla="*/ 0 h 611879"/>
                  <a:gd name="connsiteX0" fmla="*/ 1212 w 152492"/>
                  <a:gd name="connsiteY0" fmla="*/ 0 h 611879"/>
                  <a:gd name="connsiteX1" fmla="*/ 95342 w 152492"/>
                  <a:gd name="connsiteY1" fmla="*/ 90768 h 611879"/>
                  <a:gd name="connsiteX2" fmla="*/ 108789 w 152492"/>
                  <a:gd name="connsiteY2" fmla="*/ 158003 h 611879"/>
                  <a:gd name="connsiteX3" fmla="*/ 152492 w 152492"/>
                  <a:gd name="connsiteY3" fmla="*/ 184897 h 611879"/>
                  <a:gd name="connsiteX4" fmla="*/ 95342 w 152492"/>
                  <a:gd name="connsiteY4" fmla="*/ 564777 h 611879"/>
                  <a:gd name="connsiteX5" fmla="*/ 51639 w 152492"/>
                  <a:gd name="connsiteY5" fmla="*/ 544606 h 611879"/>
                  <a:gd name="connsiteX6" fmla="*/ 1212 w 152492"/>
                  <a:gd name="connsiteY6" fmla="*/ 0 h 611879"/>
                  <a:gd name="connsiteX0" fmla="*/ 1212 w 152492"/>
                  <a:gd name="connsiteY0" fmla="*/ 0 h 611879"/>
                  <a:gd name="connsiteX1" fmla="*/ 95342 w 152492"/>
                  <a:gd name="connsiteY1" fmla="*/ 90768 h 611879"/>
                  <a:gd name="connsiteX2" fmla="*/ 108789 w 152492"/>
                  <a:gd name="connsiteY2" fmla="*/ 158003 h 611879"/>
                  <a:gd name="connsiteX3" fmla="*/ 152492 w 152492"/>
                  <a:gd name="connsiteY3" fmla="*/ 184897 h 611879"/>
                  <a:gd name="connsiteX4" fmla="*/ 95342 w 152492"/>
                  <a:gd name="connsiteY4" fmla="*/ 564777 h 611879"/>
                  <a:gd name="connsiteX5" fmla="*/ 51639 w 152492"/>
                  <a:gd name="connsiteY5" fmla="*/ 544606 h 611879"/>
                  <a:gd name="connsiteX6" fmla="*/ 1212 w 152492"/>
                  <a:gd name="connsiteY6" fmla="*/ 0 h 611879"/>
                  <a:gd name="connsiteX0" fmla="*/ 957 w 152237"/>
                  <a:gd name="connsiteY0" fmla="*/ 0 h 616976"/>
                  <a:gd name="connsiteX1" fmla="*/ 95087 w 152237"/>
                  <a:gd name="connsiteY1" fmla="*/ 90768 h 616976"/>
                  <a:gd name="connsiteX2" fmla="*/ 108534 w 152237"/>
                  <a:gd name="connsiteY2" fmla="*/ 158003 h 616976"/>
                  <a:gd name="connsiteX3" fmla="*/ 152237 w 152237"/>
                  <a:gd name="connsiteY3" fmla="*/ 184897 h 616976"/>
                  <a:gd name="connsiteX4" fmla="*/ 95087 w 152237"/>
                  <a:gd name="connsiteY4" fmla="*/ 564777 h 616976"/>
                  <a:gd name="connsiteX5" fmla="*/ 64831 w 152237"/>
                  <a:gd name="connsiteY5" fmla="*/ 554691 h 616976"/>
                  <a:gd name="connsiteX6" fmla="*/ 957 w 152237"/>
                  <a:gd name="connsiteY6" fmla="*/ 0 h 616976"/>
                  <a:gd name="connsiteX0" fmla="*/ 957 w 135428"/>
                  <a:gd name="connsiteY0" fmla="*/ 0 h 616976"/>
                  <a:gd name="connsiteX1" fmla="*/ 95087 w 135428"/>
                  <a:gd name="connsiteY1" fmla="*/ 90768 h 616976"/>
                  <a:gd name="connsiteX2" fmla="*/ 108534 w 135428"/>
                  <a:gd name="connsiteY2" fmla="*/ 158003 h 616976"/>
                  <a:gd name="connsiteX3" fmla="*/ 135428 w 135428"/>
                  <a:gd name="connsiteY3" fmla="*/ 208429 h 616976"/>
                  <a:gd name="connsiteX4" fmla="*/ 95087 w 135428"/>
                  <a:gd name="connsiteY4" fmla="*/ 564777 h 616976"/>
                  <a:gd name="connsiteX5" fmla="*/ 64831 w 135428"/>
                  <a:gd name="connsiteY5" fmla="*/ 554691 h 616976"/>
                  <a:gd name="connsiteX6" fmla="*/ 957 w 135428"/>
                  <a:gd name="connsiteY6" fmla="*/ 0 h 616976"/>
                  <a:gd name="connsiteX0" fmla="*/ 957 w 135428"/>
                  <a:gd name="connsiteY0" fmla="*/ 0 h 616976"/>
                  <a:gd name="connsiteX1" fmla="*/ 95087 w 135428"/>
                  <a:gd name="connsiteY1" fmla="*/ 90768 h 616976"/>
                  <a:gd name="connsiteX2" fmla="*/ 108534 w 135428"/>
                  <a:gd name="connsiteY2" fmla="*/ 158003 h 616976"/>
                  <a:gd name="connsiteX3" fmla="*/ 135428 w 135428"/>
                  <a:gd name="connsiteY3" fmla="*/ 208429 h 616976"/>
                  <a:gd name="connsiteX4" fmla="*/ 95087 w 135428"/>
                  <a:gd name="connsiteY4" fmla="*/ 564777 h 616976"/>
                  <a:gd name="connsiteX5" fmla="*/ 64831 w 135428"/>
                  <a:gd name="connsiteY5" fmla="*/ 554691 h 616976"/>
                  <a:gd name="connsiteX6" fmla="*/ 957 w 135428"/>
                  <a:gd name="connsiteY6" fmla="*/ 0 h 616976"/>
                  <a:gd name="connsiteX0" fmla="*/ 957 w 135428"/>
                  <a:gd name="connsiteY0" fmla="*/ 0 h 616976"/>
                  <a:gd name="connsiteX1" fmla="*/ 95087 w 135428"/>
                  <a:gd name="connsiteY1" fmla="*/ 90768 h 616976"/>
                  <a:gd name="connsiteX2" fmla="*/ 135428 w 135428"/>
                  <a:gd name="connsiteY2" fmla="*/ 208429 h 616976"/>
                  <a:gd name="connsiteX3" fmla="*/ 95087 w 135428"/>
                  <a:gd name="connsiteY3" fmla="*/ 564777 h 616976"/>
                  <a:gd name="connsiteX4" fmla="*/ 64831 w 135428"/>
                  <a:gd name="connsiteY4" fmla="*/ 554691 h 616976"/>
                  <a:gd name="connsiteX5" fmla="*/ 957 w 135428"/>
                  <a:gd name="connsiteY5" fmla="*/ 0 h 616976"/>
                  <a:gd name="connsiteX0" fmla="*/ 957 w 135428"/>
                  <a:gd name="connsiteY0" fmla="*/ 0 h 616976"/>
                  <a:gd name="connsiteX1" fmla="*/ 95087 w 135428"/>
                  <a:gd name="connsiteY1" fmla="*/ 90768 h 616976"/>
                  <a:gd name="connsiteX2" fmla="*/ 135428 w 135428"/>
                  <a:gd name="connsiteY2" fmla="*/ 208429 h 616976"/>
                  <a:gd name="connsiteX3" fmla="*/ 95087 w 135428"/>
                  <a:gd name="connsiteY3" fmla="*/ 564777 h 616976"/>
                  <a:gd name="connsiteX4" fmla="*/ 64831 w 135428"/>
                  <a:gd name="connsiteY4" fmla="*/ 554691 h 616976"/>
                  <a:gd name="connsiteX5" fmla="*/ 957 w 135428"/>
                  <a:gd name="connsiteY5" fmla="*/ 0 h 616976"/>
                  <a:gd name="connsiteX0" fmla="*/ 957 w 135428"/>
                  <a:gd name="connsiteY0" fmla="*/ 0 h 616976"/>
                  <a:gd name="connsiteX1" fmla="*/ 95087 w 135428"/>
                  <a:gd name="connsiteY1" fmla="*/ 90768 h 616976"/>
                  <a:gd name="connsiteX2" fmla="*/ 135428 w 135428"/>
                  <a:gd name="connsiteY2" fmla="*/ 208429 h 616976"/>
                  <a:gd name="connsiteX3" fmla="*/ 95087 w 135428"/>
                  <a:gd name="connsiteY3" fmla="*/ 564777 h 616976"/>
                  <a:gd name="connsiteX4" fmla="*/ 64831 w 135428"/>
                  <a:gd name="connsiteY4" fmla="*/ 554691 h 616976"/>
                  <a:gd name="connsiteX5" fmla="*/ 957 w 135428"/>
                  <a:gd name="connsiteY5" fmla="*/ 0 h 616976"/>
                  <a:gd name="connsiteX0" fmla="*/ 957 w 135428"/>
                  <a:gd name="connsiteY0" fmla="*/ 0 h 616976"/>
                  <a:gd name="connsiteX1" fmla="*/ 85052 w 135428"/>
                  <a:gd name="connsiteY1" fmla="*/ 94129 h 616976"/>
                  <a:gd name="connsiteX2" fmla="*/ 135428 w 135428"/>
                  <a:gd name="connsiteY2" fmla="*/ 208429 h 616976"/>
                  <a:gd name="connsiteX3" fmla="*/ 95087 w 135428"/>
                  <a:gd name="connsiteY3" fmla="*/ 564777 h 616976"/>
                  <a:gd name="connsiteX4" fmla="*/ 64831 w 135428"/>
                  <a:gd name="connsiteY4" fmla="*/ 554691 h 616976"/>
                  <a:gd name="connsiteX5" fmla="*/ 957 w 135428"/>
                  <a:gd name="connsiteY5" fmla="*/ 0 h 616976"/>
                  <a:gd name="connsiteX0" fmla="*/ 680 w 165258"/>
                  <a:gd name="connsiteY0" fmla="*/ 0 h 631958"/>
                  <a:gd name="connsiteX1" fmla="*/ 114882 w 165258"/>
                  <a:gd name="connsiteY1" fmla="*/ 107576 h 631958"/>
                  <a:gd name="connsiteX2" fmla="*/ 165258 w 165258"/>
                  <a:gd name="connsiteY2" fmla="*/ 221876 h 631958"/>
                  <a:gd name="connsiteX3" fmla="*/ 124917 w 165258"/>
                  <a:gd name="connsiteY3" fmla="*/ 578224 h 631958"/>
                  <a:gd name="connsiteX4" fmla="*/ 94661 w 165258"/>
                  <a:gd name="connsiteY4" fmla="*/ 568138 h 631958"/>
                  <a:gd name="connsiteX5" fmla="*/ 680 w 165258"/>
                  <a:gd name="connsiteY5" fmla="*/ 0 h 631958"/>
                  <a:gd name="connsiteX0" fmla="*/ 1069 w 165647"/>
                  <a:gd name="connsiteY0" fmla="*/ 0 h 641425"/>
                  <a:gd name="connsiteX1" fmla="*/ 115271 w 165647"/>
                  <a:gd name="connsiteY1" fmla="*/ 107576 h 641425"/>
                  <a:gd name="connsiteX2" fmla="*/ 165647 w 165647"/>
                  <a:gd name="connsiteY2" fmla="*/ 221876 h 641425"/>
                  <a:gd name="connsiteX3" fmla="*/ 125306 w 165647"/>
                  <a:gd name="connsiteY3" fmla="*/ 578224 h 641425"/>
                  <a:gd name="connsiteX4" fmla="*/ 95050 w 165647"/>
                  <a:gd name="connsiteY4" fmla="*/ 568138 h 641425"/>
                  <a:gd name="connsiteX5" fmla="*/ 1069 w 165647"/>
                  <a:gd name="connsiteY5" fmla="*/ 0 h 641425"/>
                  <a:gd name="connsiteX0" fmla="*/ 1069 w 165647"/>
                  <a:gd name="connsiteY0" fmla="*/ 0 h 641425"/>
                  <a:gd name="connsiteX1" fmla="*/ 115271 w 165647"/>
                  <a:gd name="connsiteY1" fmla="*/ 107576 h 641425"/>
                  <a:gd name="connsiteX2" fmla="*/ 165647 w 165647"/>
                  <a:gd name="connsiteY2" fmla="*/ 221876 h 641425"/>
                  <a:gd name="connsiteX3" fmla="*/ 125306 w 165647"/>
                  <a:gd name="connsiteY3" fmla="*/ 578224 h 641425"/>
                  <a:gd name="connsiteX4" fmla="*/ 95050 w 165647"/>
                  <a:gd name="connsiteY4" fmla="*/ 568138 h 641425"/>
                  <a:gd name="connsiteX5" fmla="*/ 1069 w 165647"/>
                  <a:gd name="connsiteY5" fmla="*/ 0 h 641425"/>
                  <a:gd name="connsiteX0" fmla="*/ 1069 w 165647"/>
                  <a:gd name="connsiteY0" fmla="*/ 0 h 641425"/>
                  <a:gd name="connsiteX1" fmla="*/ 115271 w 165647"/>
                  <a:gd name="connsiteY1" fmla="*/ 107576 h 641425"/>
                  <a:gd name="connsiteX2" fmla="*/ 165647 w 165647"/>
                  <a:gd name="connsiteY2" fmla="*/ 221876 h 641425"/>
                  <a:gd name="connsiteX3" fmla="*/ 125306 w 165647"/>
                  <a:gd name="connsiteY3" fmla="*/ 578224 h 641425"/>
                  <a:gd name="connsiteX4" fmla="*/ 95050 w 165647"/>
                  <a:gd name="connsiteY4" fmla="*/ 568138 h 641425"/>
                  <a:gd name="connsiteX5" fmla="*/ 1069 w 165647"/>
                  <a:gd name="connsiteY5" fmla="*/ 0 h 641425"/>
                  <a:gd name="connsiteX0" fmla="*/ 1069 w 166511"/>
                  <a:gd name="connsiteY0" fmla="*/ 0 h 630644"/>
                  <a:gd name="connsiteX1" fmla="*/ 115271 w 166511"/>
                  <a:gd name="connsiteY1" fmla="*/ 107576 h 630644"/>
                  <a:gd name="connsiteX2" fmla="*/ 165647 w 166511"/>
                  <a:gd name="connsiteY2" fmla="*/ 221876 h 630644"/>
                  <a:gd name="connsiteX3" fmla="*/ 143686 w 166511"/>
                  <a:gd name="connsiteY3" fmla="*/ 416005 h 630644"/>
                  <a:gd name="connsiteX4" fmla="*/ 125306 w 166511"/>
                  <a:gd name="connsiteY4" fmla="*/ 578224 h 630644"/>
                  <a:gd name="connsiteX5" fmla="*/ 95050 w 166511"/>
                  <a:gd name="connsiteY5" fmla="*/ 568138 h 630644"/>
                  <a:gd name="connsiteX6" fmla="*/ 1069 w 166511"/>
                  <a:gd name="connsiteY6" fmla="*/ 0 h 630644"/>
                  <a:gd name="connsiteX0" fmla="*/ 5716 w 171158"/>
                  <a:gd name="connsiteY0" fmla="*/ 0 h 601393"/>
                  <a:gd name="connsiteX1" fmla="*/ 119918 w 171158"/>
                  <a:gd name="connsiteY1" fmla="*/ 107576 h 601393"/>
                  <a:gd name="connsiteX2" fmla="*/ 170294 w 171158"/>
                  <a:gd name="connsiteY2" fmla="*/ 221876 h 601393"/>
                  <a:gd name="connsiteX3" fmla="*/ 148333 w 171158"/>
                  <a:gd name="connsiteY3" fmla="*/ 416005 h 601393"/>
                  <a:gd name="connsiteX4" fmla="*/ 129953 w 171158"/>
                  <a:gd name="connsiteY4" fmla="*/ 578224 h 601393"/>
                  <a:gd name="connsiteX5" fmla="*/ 99697 w 171158"/>
                  <a:gd name="connsiteY5" fmla="*/ 568138 h 601393"/>
                  <a:gd name="connsiteX6" fmla="*/ 22713 w 171158"/>
                  <a:gd name="connsiteY6" fmla="*/ 276115 h 601393"/>
                  <a:gd name="connsiteX7" fmla="*/ 5716 w 171158"/>
                  <a:gd name="connsiteY7" fmla="*/ 0 h 601393"/>
                  <a:gd name="connsiteX0" fmla="*/ 4248 w 179875"/>
                  <a:gd name="connsiteY0" fmla="*/ 0 h 608216"/>
                  <a:gd name="connsiteX1" fmla="*/ 128635 w 179875"/>
                  <a:gd name="connsiteY1" fmla="*/ 114399 h 608216"/>
                  <a:gd name="connsiteX2" fmla="*/ 179011 w 179875"/>
                  <a:gd name="connsiteY2" fmla="*/ 228699 h 608216"/>
                  <a:gd name="connsiteX3" fmla="*/ 157050 w 179875"/>
                  <a:gd name="connsiteY3" fmla="*/ 422828 h 608216"/>
                  <a:gd name="connsiteX4" fmla="*/ 138670 w 179875"/>
                  <a:gd name="connsiteY4" fmla="*/ 585047 h 608216"/>
                  <a:gd name="connsiteX5" fmla="*/ 108414 w 179875"/>
                  <a:gd name="connsiteY5" fmla="*/ 574961 h 608216"/>
                  <a:gd name="connsiteX6" fmla="*/ 31430 w 179875"/>
                  <a:gd name="connsiteY6" fmla="*/ 282938 h 608216"/>
                  <a:gd name="connsiteX7" fmla="*/ 4248 w 179875"/>
                  <a:gd name="connsiteY7" fmla="*/ 0 h 608216"/>
                  <a:gd name="connsiteX0" fmla="*/ 0 w 175627"/>
                  <a:gd name="connsiteY0" fmla="*/ 0 h 608216"/>
                  <a:gd name="connsiteX1" fmla="*/ 124387 w 175627"/>
                  <a:gd name="connsiteY1" fmla="*/ 114399 h 608216"/>
                  <a:gd name="connsiteX2" fmla="*/ 174763 w 175627"/>
                  <a:gd name="connsiteY2" fmla="*/ 228699 h 608216"/>
                  <a:gd name="connsiteX3" fmla="*/ 152802 w 175627"/>
                  <a:gd name="connsiteY3" fmla="*/ 422828 h 608216"/>
                  <a:gd name="connsiteX4" fmla="*/ 134422 w 175627"/>
                  <a:gd name="connsiteY4" fmla="*/ 585047 h 608216"/>
                  <a:gd name="connsiteX5" fmla="*/ 104166 w 175627"/>
                  <a:gd name="connsiteY5" fmla="*/ 574961 h 608216"/>
                  <a:gd name="connsiteX6" fmla="*/ 27182 w 175627"/>
                  <a:gd name="connsiteY6" fmla="*/ 282938 h 608216"/>
                  <a:gd name="connsiteX7" fmla="*/ 0 w 175627"/>
                  <a:gd name="connsiteY7" fmla="*/ 0 h 608216"/>
                  <a:gd name="connsiteX0" fmla="*/ 0 w 175627"/>
                  <a:gd name="connsiteY0" fmla="*/ 0 h 608216"/>
                  <a:gd name="connsiteX1" fmla="*/ 124387 w 175627"/>
                  <a:gd name="connsiteY1" fmla="*/ 114399 h 608216"/>
                  <a:gd name="connsiteX2" fmla="*/ 129035 w 175627"/>
                  <a:gd name="connsiteY2" fmla="*/ 173757 h 608216"/>
                  <a:gd name="connsiteX3" fmla="*/ 174763 w 175627"/>
                  <a:gd name="connsiteY3" fmla="*/ 228699 h 608216"/>
                  <a:gd name="connsiteX4" fmla="*/ 152802 w 175627"/>
                  <a:gd name="connsiteY4" fmla="*/ 422828 h 608216"/>
                  <a:gd name="connsiteX5" fmla="*/ 134422 w 175627"/>
                  <a:gd name="connsiteY5" fmla="*/ 585047 h 608216"/>
                  <a:gd name="connsiteX6" fmla="*/ 104166 w 175627"/>
                  <a:gd name="connsiteY6" fmla="*/ 574961 h 608216"/>
                  <a:gd name="connsiteX7" fmla="*/ 27182 w 175627"/>
                  <a:gd name="connsiteY7" fmla="*/ 282938 h 608216"/>
                  <a:gd name="connsiteX8" fmla="*/ 0 w 175627"/>
                  <a:gd name="connsiteY8" fmla="*/ 0 h 608216"/>
                  <a:gd name="connsiteX0" fmla="*/ 0 w 175627"/>
                  <a:gd name="connsiteY0" fmla="*/ 0 h 608216"/>
                  <a:gd name="connsiteX1" fmla="*/ 124387 w 175627"/>
                  <a:gd name="connsiteY1" fmla="*/ 114399 h 608216"/>
                  <a:gd name="connsiteX2" fmla="*/ 129035 w 175627"/>
                  <a:gd name="connsiteY2" fmla="*/ 173757 h 608216"/>
                  <a:gd name="connsiteX3" fmla="*/ 174763 w 175627"/>
                  <a:gd name="connsiteY3" fmla="*/ 228699 h 608216"/>
                  <a:gd name="connsiteX4" fmla="*/ 152802 w 175627"/>
                  <a:gd name="connsiteY4" fmla="*/ 422828 h 608216"/>
                  <a:gd name="connsiteX5" fmla="*/ 134422 w 175627"/>
                  <a:gd name="connsiteY5" fmla="*/ 585047 h 608216"/>
                  <a:gd name="connsiteX6" fmla="*/ 104166 w 175627"/>
                  <a:gd name="connsiteY6" fmla="*/ 574961 h 608216"/>
                  <a:gd name="connsiteX7" fmla="*/ 27182 w 175627"/>
                  <a:gd name="connsiteY7" fmla="*/ 282938 h 608216"/>
                  <a:gd name="connsiteX8" fmla="*/ 0 w 175627"/>
                  <a:gd name="connsiteY8" fmla="*/ 0 h 608216"/>
                  <a:gd name="connsiteX0" fmla="*/ 0 w 175627"/>
                  <a:gd name="connsiteY0" fmla="*/ 0 h 608216"/>
                  <a:gd name="connsiteX1" fmla="*/ 124387 w 175627"/>
                  <a:gd name="connsiteY1" fmla="*/ 114399 h 608216"/>
                  <a:gd name="connsiteX2" fmla="*/ 129035 w 175627"/>
                  <a:gd name="connsiteY2" fmla="*/ 173757 h 608216"/>
                  <a:gd name="connsiteX3" fmla="*/ 174763 w 175627"/>
                  <a:gd name="connsiteY3" fmla="*/ 228699 h 608216"/>
                  <a:gd name="connsiteX4" fmla="*/ 152802 w 175627"/>
                  <a:gd name="connsiteY4" fmla="*/ 422828 h 608216"/>
                  <a:gd name="connsiteX5" fmla="*/ 134422 w 175627"/>
                  <a:gd name="connsiteY5" fmla="*/ 585047 h 608216"/>
                  <a:gd name="connsiteX6" fmla="*/ 104166 w 175627"/>
                  <a:gd name="connsiteY6" fmla="*/ 574961 h 608216"/>
                  <a:gd name="connsiteX7" fmla="*/ 27182 w 175627"/>
                  <a:gd name="connsiteY7" fmla="*/ 282938 h 608216"/>
                  <a:gd name="connsiteX8" fmla="*/ 0 w 175627"/>
                  <a:gd name="connsiteY8" fmla="*/ 0 h 60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27" h="608216">
                    <a:moveTo>
                      <a:pt x="0" y="0"/>
                    </a:moveTo>
                    <a:cubicBezTo>
                      <a:pt x="35858" y="65555"/>
                      <a:pt x="98847" y="86334"/>
                      <a:pt x="124387" y="114399"/>
                    </a:cubicBezTo>
                    <a:cubicBezTo>
                      <a:pt x="120428" y="142221"/>
                      <a:pt x="120639" y="154707"/>
                      <a:pt x="129035" y="173757"/>
                    </a:cubicBezTo>
                    <a:cubicBezTo>
                      <a:pt x="137431" y="192807"/>
                      <a:pt x="152129" y="206522"/>
                      <a:pt x="174763" y="228699"/>
                    </a:cubicBezTo>
                    <a:cubicBezTo>
                      <a:pt x="180065" y="280673"/>
                      <a:pt x="159526" y="363437"/>
                      <a:pt x="152802" y="422828"/>
                    </a:cubicBezTo>
                    <a:cubicBezTo>
                      <a:pt x="146079" y="482219"/>
                      <a:pt x="143094" y="560260"/>
                      <a:pt x="134422" y="585047"/>
                    </a:cubicBezTo>
                    <a:cubicBezTo>
                      <a:pt x="125750" y="609834"/>
                      <a:pt x="122039" y="625312"/>
                      <a:pt x="104166" y="574961"/>
                    </a:cubicBezTo>
                    <a:cubicBezTo>
                      <a:pt x="86293" y="524610"/>
                      <a:pt x="42845" y="377628"/>
                      <a:pt x="27182" y="282938"/>
                    </a:cubicBezTo>
                    <a:cubicBezTo>
                      <a:pt x="11519" y="188248"/>
                      <a:pt x="9262" y="68464"/>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9" name="Group 118"/>
          <p:cNvGrpSpPr/>
          <p:nvPr/>
        </p:nvGrpSpPr>
        <p:grpSpPr>
          <a:xfrm>
            <a:off x="5186888" y="3971505"/>
            <a:ext cx="1710677" cy="1671310"/>
            <a:chOff x="5186888" y="3971505"/>
            <a:chExt cx="1710677" cy="1671310"/>
          </a:xfrm>
        </p:grpSpPr>
        <p:sp>
          <p:nvSpPr>
            <p:cNvPr id="120" name="Freeform 119"/>
            <p:cNvSpPr/>
            <p:nvPr/>
          </p:nvSpPr>
          <p:spPr>
            <a:xfrm>
              <a:off x="5186888" y="3971505"/>
              <a:ext cx="1710677" cy="1594714"/>
            </a:xfrm>
            <a:custGeom>
              <a:avLst/>
              <a:gdLst>
                <a:gd name="connsiteX0" fmla="*/ 135705 w 2544508"/>
                <a:gd name="connsiteY0" fmla="*/ 2232087 h 2258950"/>
                <a:gd name="connsiteX1" fmla="*/ 194826 w 2544508"/>
                <a:gd name="connsiteY1" fmla="*/ 1834008 h 2258950"/>
                <a:gd name="connsiteX2" fmla="*/ 242122 w 2544508"/>
                <a:gd name="connsiteY2" fmla="*/ 1692118 h 2258950"/>
                <a:gd name="connsiteX3" fmla="*/ 356422 w 2544508"/>
                <a:gd name="connsiteY3" fmla="*/ 1636939 h 2258950"/>
                <a:gd name="connsiteX4" fmla="*/ 990985 w 2544508"/>
                <a:gd name="connsiteY4" fmla="*/ 1455635 h 2258950"/>
                <a:gd name="connsiteX5" fmla="*/ 987043 w 2544508"/>
                <a:gd name="connsiteY5" fmla="*/ 1459577 h 2258950"/>
                <a:gd name="connsiteX6" fmla="*/ 1038281 w 2544508"/>
                <a:gd name="connsiteY6" fmla="*/ 1364983 h 2258950"/>
                <a:gd name="connsiteX7" fmla="*/ 1026457 w 2544508"/>
                <a:gd name="connsiteY7" fmla="*/ 1254625 h 2258950"/>
                <a:gd name="connsiteX8" fmla="*/ 963395 w 2544508"/>
                <a:gd name="connsiteY8" fmla="*/ 1160032 h 2258950"/>
                <a:gd name="connsiteX9" fmla="*/ 916098 w 2544508"/>
                <a:gd name="connsiteY9" fmla="*/ 1053614 h 2258950"/>
                <a:gd name="connsiteX10" fmla="*/ 908216 w 2544508"/>
                <a:gd name="connsiteY10" fmla="*/ 970846 h 2258950"/>
                <a:gd name="connsiteX11" fmla="*/ 872743 w 2544508"/>
                <a:gd name="connsiteY11" fmla="*/ 939314 h 2258950"/>
                <a:gd name="connsiteX12" fmla="*/ 821505 w 2544508"/>
                <a:gd name="connsiteY12" fmla="*/ 852604 h 2258950"/>
                <a:gd name="connsiteX13" fmla="*/ 809681 w 2544508"/>
                <a:gd name="connsiteY13" fmla="*/ 742246 h 2258950"/>
                <a:gd name="connsiteX14" fmla="*/ 829388 w 2544508"/>
                <a:gd name="connsiteY14" fmla="*/ 687066 h 2258950"/>
                <a:gd name="connsiteX15" fmla="*/ 817564 w 2544508"/>
                <a:gd name="connsiteY15" fmla="*/ 596414 h 2258950"/>
                <a:gd name="connsiteX16" fmla="*/ 805740 w 2544508"/>
                <a:gd name="connsiteY16" fmla="*/ 501821 h 2258950"/>
                <a:gd name="connsiteX17" fmla="*/ 837271 w 2544508"/>
                <a:gd name="connsiteY17" fmla="*/ 332342 h 2258950"/>
                <a:gd name="connsiteX18" fmla="*/ 888509 w 2544508"/>
                <a:gd name="connsiteY18" fmla="*/ 210159 h 2258950"/>
                <a:gd name="connsiteX19" fmla="*/ 983102 w 2544508"/>
                <a:gd name="connsiteY19" fmla="*/ 127390 h 2258950"/>
                <a:gd name="connsiteX20" fmla="*/ 1191995 w 2544508"/>
                <a:gd name="connsiteY20" fmla="*/ 20973 h 2258950"/>
                <a:gd name="connsiteX21" fmla="*/ 1404829 w 2544508"/>
                <a:gd name="connsiteY21" fmla="*/ 1266 h 2258950"/>
                <a:gd name="connsiteX22" fmla="*/ 1574309 w 2544508"/>
                <a:gd name="connsiteY22" fmla="*/ 40680 h 2258950"/>
                <a:gd name="connsiteX23" fmla="*/ 1688609 w 2544508"/>
                <a:gd name="connsiteY23" fmla="*/ 99801 h 2258950"/>
                <a:gd name="connsiteX24" fmla="*/ 1731964 w 2544508"/>
                <a:gd name="connsiteY24" fmla="*/ 154980 h 2258950"/>
                <a:gd name="connsiteX25" fmla="*/ 1728022 w 2544508"/>
                <a:gd name="connsiteY25" fmla="*/ 233808 h 2258950"/>
                <a:gd name="connsiteX26" fmla="*/ 1763495 w 2544508"/>
                <a:gd name="connsiteY26" fmla="*/ 249573 h 2258950"/>
                <a:gd name="connsiteX27" fmla="*/ 1838381 w 2544508"/>
                <a:gd name="connsiteY27" fmla="*/ 308694 h 2258950"/>
                <a:gd name="connsiteX28" fmla="*/ 1865971 w 2544508"/>
                <a:gd name="connsiteY28" fmla="*/ 430877 h 2258950"/>
                <a:gd name="connsiteX29" fmla="*/ 1877795 w 2544508"/>
                <a:gd name="connsiteY29" fmla="*/ 600356 h 2258950"/>
                <a:gd name="connsiteX30" fmla="*/ 1858088 w 2544508"/>
                <a:gd name="connsiteY30" fmla="*/ 694949 h 2258950"/>
                <a:gd name="connsiteX31" fmla="*/ 1881736 w 2544508"/>
                <a:gd name="connsiteY31" fmla="*/ 758011 h 2258950"/>
                <a:gd name="connsiteX32" fmla="*/ 1838381 w 2544508"/>
                <a:gd name="connsiteY32" fmla="*/ 899901 h 2258950"/>
                <a:gd name="connsiteX33" fmla="*/ 1787143 w 2544508"/>
                <a:gd name="connsiteY33" fmla="*/ 966904 h 2258950"/>
                <a:gd name="connsiteX34" fmla="*/ 1787143 w 2544508"/>
                <a:gd name="connsiteY34" fmla="*/ 966904 h 2258950"/>
                <a:gd name="connsiteX35" fmla="*/ 1763495 w 2544508"/>
                <a:gd name="connsiteY35" fmla="*/ 986611 h 2258950"/>
                <a:gd name="connsiteX36" fmla="*/ 1739847 w 2544508"/>
                <a:gd name="connsiteY36" fmla="*/ 1128501 h 2258950"/>
                <a:gd name="connsiteX37" fmla="*/ 1668902 w 2544508"/>
                <a:gd name="connsiteY37" fmla="*/ 1258566 h 2258950"/>
                <a:gd name="connsiteX38" fmla="*/ 1645253 w 2544508"/>
                <a:gd name="connsiteY38" fmla="*/ 1309804 h 2258950"/>
                <a:gd name="connsiteX39" fmla="*/ 1661019 w 2544508"/>
                <a:gd name="connsiteY39" fmla="*/ 1408339 h 2258950"/>
                <a:gd name="connsiteX40" fmla="*/ 1728022 w 2544508"/>
                <a:gd name="connsiteY40" fmla="*/ 1491108 h 2258950"/>
                <a:gd name="connsiteX41" fmla="*/ 1984212 w 2544508"/>
                <a:gd name="connsiteY41" fmla="*/ 1550228 h 2258950"/>
                <a:gd name="connsiteX42" fmla="*/ 2212812 w 2544508"/>
                <a:gd name="connsiteY42" fmla="*/ 1609349 h 2258950"/>
                <a:gd name="connsiteX43" fmla="*/ 2346819 w 2544508"/>
                <a:gd name="connsiteY43" fmla="*/ 1652704 h 2258950"/>
                <a:gd name="connsiteX44" fmla="*/ 2461119 w 2544508"/>
                <a:gd name="connsiteY44" fmla="*/ 1696059 h 2258950"/>
                <a:gd name="connsiteX45" fmla="*/ 2496591 w 2544508"/>
                <a:gd name="connsiteY45" fmla="*/ 1849773 h 2258950"/>
                <a:gd name="connsiteX46" fmla="*/ 2524181 w 2544508"/>
                <a:gd name="connsiteY46" fmla="*/ 2050783 h 2258950"/>
                <a:gd name="connsiteX47" fmla="*/ 2543888 w 2544508"/>
                <a:gd name="connsiteY47" fmla="*/ 2232087 h 2258950"/>
                <a:gd name="connsiteX48" fmla="*/ 2539947 w 2544508"/>
                <a:gd name="connsiteY48" fmla="*/ 2232087 h 2258950"/>
                <a:gd name="connsiteX49" fmla="*/ 194826 w 2544508"/>
                <a:gd name="connsiteY49" fmla="*/ 2224204 h 2258950"/>
                <a:gd name="connsiteX50" fmla="*/ 135705 w 2544508"/>
                <a:gd name="connsiteY50" fmla="*/ 2232087 h 2258950"/>
                <a:gd name="connsiteX0" fmla="*/ 0 w 2408803"/>
                <a:gd name="connsiteY0" fmla="*/ 2232087 h 2261428"/>
                <a:gd name="connsiteX1" fmla="*/ 59121 w 2408803"/>
                <a:gd name="connsiteY1" fmla="*/ 1834008 h 2261428"/>
                <a:gd name="connsiteX2" fmla="*/ 106417 w 2408803"/>
                <a:gd name="connsiteY2" fmla="*/ 1692118 h 2261428"/>
                <a:gd name="connsiteX3" fmla="*/ 220717 w 2408803"/>
                <a:gd name="connsiteY3" fmla="*/ 1636939 h 2261428"/>
                <a:gd name="connsiteX4" fmla="*/ 855280 w 2408803"/>
                <a:gd name="connsiteY4" fmla="*/ 1455635 h 2261428"/>
                <a:gd name="connsiteX5" fmla="*/ 851338 w 2408803"/>
                <a:gd name="connsiteY5" fmla="*/ 1459577 h 2261428"/>
                <a:gd name="connsiteX6" fmla="*/ 902576 w 2408803"/>
                <a:gd name="connsiteY6" fmla="*/ 1364983 h 2261428"/>
                <a:gd name="connsiteX7" fmla="*/ 890752 w 2408803"/>
                <a:gd name="connsiteY7" fmla="*/ 1254625 h 2261428"/>
                <a:gd name="connsiteX8" fmla="*/ 827690 w 2408803"/>
                <a:gd name="connsiteY8" fmla="*/ 1160032 h 2261428"/>
                <a:gd name="connsiteX9" fmla="*/ 780393 w 2408803"/>
                <a:gd name="connsiteY9" fmla="*/ 1053614 h 2261428"/>
                <a:gd name="connsiteX10" fmla="*/ 772511 w 2408803"/>
                <a:gd name="connsiteY10" fmla="*/ 970846 h 2261428"/>
                <a:gd name="connsiteX11" fmla="*/ 737038 w 2408803"/>
                <a:gd name="connsiteY11" fmla="*/ 939314 h 2261428"/>
                <a:gd name="connsiteX12" fmla="*/ 685800 w 2408803"/>
                <a:gd name="connsiteY12" fmla="*/ 852604 h 2261428"/>
                <a:gd name="connsiteX13" fmla="*/ 673976 w 2408803"/>
                <a:gd name="connsiteY13" fmla="*/ 742246 h 2261428"/>
                <a:gd name="connsiteX14" fmla="*/ 693683 w 2408803"/>
                <a:gd name="connsiteY14" fmla="*/ 687066 h 2261428"/>
                <a:gd name="connsiteX15" fmla="*/ 681859 w 2408803"/>
                <a:gd name="connsiteY15" fmla="*/ 596414 h 2261428"/>
                <a:gd name="connsiteX16" fmla="*/ 670035 w 2408803"/>
                <a:gd name="connsiteY16" fmla="*/ 501821 h 2261428"/>
                <a:gd name="connsiteX17" fmla="*/ 701566 w 2408803"/>
                <a:gd name="connsiteY17" fmla="*/ 332342 h 2261428"/>
                <a:gd name="connsiteX18" fmla="*/ 752804 w 2408803"/>
                <a:gd name="connsiteY18" fmla="*/ 210159 h 2261428"/>
                <a:gd name="connsiteX19" fmla="*/ 847397 w 2408803"/>
                <a:gd name="connsiteY19" fmla="*/ 127390 h 2261428"/>
                <a:gd name="connsiteX20" fmla="*/ 1056290 w 2408803"/>
                <a:gd name="connsiteY20" fmla="*/ 20973 h 2261428"/>
                <a:gd name="connsiteX21" fmla="*/ 1269124 w 2408803"/>
                <a:gd name="connsiteY21" fmla="*/ 1266 h 2261428"/>
                <a:gd name="connsiteX22" fmla="*/ 1438604 w 2408803"/>
                <a:gd name="connsiteY22" fmla="*/ 40680 h 2261428"/>
                <a:gd name="connsiteX23" fmla="*/ 1552904 w 2408803"/>
                <a:gd name="connsiteY23" fmla="*/ 99801 h 2261428"/>
                <a:gd name="connsiteX24" fmla="*/ 1596259 w 2408803"/>
                <a:gd name="connsiteY24" fmla="*/ 154980 h 2261428"/>
                <a:gd name="connsiteX25" fmla="*/ 1592317 w 2408803"/>
                <a:gd name="connsiteY25" fmla="*/ 233808 h 2261428"/>
                <a:gd name="connsiteX26" fmla="*/ 1627790 w 2408803"/>
                <a:gd name="connsiteY26" fmla="*/ 249573 h 2261428"/>
                <a:gd name="connsiteX27" fmla="*/ 1702676 w 2408803"/>
                <a:gd name="connsiteY27" fmla="*/ 308694 h 2261428"/>
                <a:gd name="connsiteX28" fmla="*/ 1730266 w 2408803"/>
                <a:gd name="connsiteY28" fmla="*/ 430877 h 2261428"/>
                <a:gd name="connsiteX29" fmla="*/ 1742090 w 2408803"/>
                <a:gd name="connsiteY29" fmla="*/ 600356 h 2261428"/>
                <a:gd name="connsiteX30" fmla="*/ 1722383 w 2408803"/>
                <a:gd name="connsiteY30" fmla="*/ 694949 h 2261428"/>
                <a:gd name="connsiteX31" fmla="*/ 1746031 w 2408803"/>
                <a:gd name="connsiteY31" fmla="*/ 758011 h 2261428"/>
                <a:gd name="connsiteX32" fmla="*/ 1702676 w 2408803"/>
                <a:gd name="connsiteY32" fmla="*/ 899901 h 2261428"/>
                <a:gd name="connsiteX33" fmla="*/ 1651438 w 2408803"/>
                <a:gd name="connsiteY33" fmla="*/ 966904 h 2261428"/>
                <a:gd name="connsiteX34" fmla="*/ 1651438 w 2408803"/>
                <a:gd name="connsiteY34" fmla="*/ 966904 h 2261428"/>
                <a:gd name="connsiteX35" fmla="*/ 1627790 w 2408803"/>
                <a:gd name="connsiteY35" fmla="*/ 986611 h 2261428"/>
                <a:gd name="connsiteX36" fmla="*/ 1604142 w 2408803"/>
                <a:gd name="connsiteY36" fmla="*/ 1128501 h 2261428"/>
                <a:gd name="connsiteX37" fmla="*/ 1533197 w 2408803"/>
                <a:gd name="connsiteY37" fmla="*/ 1258566 h 2261428"/>
                <a:gd name="connsiteX38" fmla="*/ 1509548 w 2408803"/>
                <a:gd name="connsiteY38" fmla="*/ 1309804 h 2261428"/>
                <a:gd name="connsiteX39" fmla="*/ 1525314 w 2408803"/>
                <a:gd name="connsiteY39" fmla="*/ 1408339 h 2261428"/>
                <a:gd name="connsiteX40" fmla="*/ 1592317 w 2408803"/>
                <a:gd name="connsiteY40" fmla="*/ 1491108 h 2261428"/>
                <a:gd name="connsiteX41" fmla="*/ 1848507 w 2408803"/>
                <a:gd name="connsiteY41" fmla="*/ 1550228 h 2261428"/>
                <a:gd name="connsiteX42" fmla="*/ 2077107 w 2408803"/>
                <a:gd name="connsiteY42" fmla="*/ 1609349 h 2261428"/>
                <a:gd name="connsiteX43" fmla="*/ 2211114 w 2408803"/>
                <a:gd name="connsiteY43" fmla="*/ 1652704 h 2261428"/>
                <a:gd name="connsiteX44" fmla="*/ 2325414 w 2408803"/>
                <a:gd name="connsiteY44" fmla="*/ 1696059 h 2261428"/>
                <a:gd name="connsiteX45" fmla="*/ 2360886 w 2408803"/>
                <a:gd name="connsiteY45" fmla="*/ 1849773 h 2261428"/>
                <a:gd name="connsiteX46" fmla="*/ 2388476 w 2408803"/>
                <a:gd name="connsiteY46" fmla="*/ 2050783 h 2261428"/>
                <a:gd name="connsiteX47" fmla="*/ 2408183 w 2408803"/>
                <a:gd name="connsiteY47" fmla="*/ 2232087 h 2261428"/>
                <a:gd name="connsiteX48" fmla="*/ 2404242 w 2408803"/>
                <a:gd name="connsiteY48" fmla="*/ 2232087 h 2261428"/>
                <a:gd name="connsiteX49" fmla="*/ 59121 w 2408803"/>
                <a:gd name="connsiteY49" fmla="*/ 2224204 h 2261428"/>
                <a:gd name="connsiteX50" fmla="*/ 0 w 2408803"/>
                <a:gd name="connsiteY50" fmla="*/ 2232087 h 2261428"/>
                <a:gd name="connsiteX0" fmla="*/ 241 w 2409044"/>
                <a:gd name="connsiteY0" fmla="*/ 2232087 h 2245516"/>
                <a:gd name="connsiteX1" fmla="*/ 59362 w 2409044"/>
                <a:gd name="connsiteY1" fmla="*/ 1834008 h 2245516"/>
                <a:gd name="connsiteX2" fmla="*/ 106658 w 2409044"/>
                <a:gd name="connsiteY2" fmla="*/ 1692118 h 2245516"/>
                <a:gd name="connsiteX3" fmla="*/ 220958 w 2409044"/>
                <a:gd name="connsiteY3" fmla="*/ 1636939 h 2245516"/>
                <a:gd name="connsiteX4" fmla="*/ 855521 w 2409044"/>
                <a:gd name="connsiteY4" fmla="*/ 1455635 h 2245516"/>
                <a:gd name="connsiteX5" fmla="*/ 851579 w 2409044"/>
                <a:gd name="connsiteY5" fmla="*/ 1459577 h 2245516"/>
                <a:gd name="connsiteX6" fmla="*/ 902817 w 2409044"/>
                <a:gd name="connsiteY6" fmla="*/ 1364983 h 2245516"/>
                <a:gd name="connsiteX7" fmla="*/ 890993 w 2409044"/>
                <a:gd name="connsiteY7" fmla="*/ 1254625 h 2245516"/>
                <a:gd name="connsiteX8" fmla="*/ 827931 w 2409044"/>
                <a:gd name="connsiteY8" fmla="*/ 1160032 h 2245516"/>
                <a:gd name="connsiteX9" fmla="*/ 780634 w 2409044"/>
                <a:gd name="connsiteY9" fmla="*/ 1053614 h 2245516"/>
                <a:gd name="connsiteX10" fmla="*/ 772752 w 2409044"/>
                <a:gd name="connsiteY10" fmla="*/ 970846 h 2245516"/>
                <a:gd name="connsiteX11" fmla="*/ 737279 w 2409044"/>
                <a:gd name="connsiteY11" fmla="*/ 939314 h 2245516"/>
                <a:gd name="connsiteX12" fmla="*/ 686041 w 2409044"/>
                <a:gd name="connsiteY12" fmla="*/ 852604 h 2245516"/>
                <a:gd name="connsiteX13" fmla="*/ 674217 w 2409044"/>
                <a:gd name="connsiteY13" fmla="*/ 742246 h 2245516"/>
                <a:gd name="connsiteX14" fmla="*/ 693924 w 2409044"/>
                <a:gd name="connsiteY14" fmla="*/ 687066 h 2245516"/>
                <a:gd name="connsiteX15" fmla="*/ 682100 w 2409044"/>
                <a:gd name="connsiteY15" fmla="*/ 596414 h 2245516"/>
                <a:gd name="connsiteX16" fmla="*/ 670276 w 2409044"/>
                <a:gd name="connsiteY16" fmla="*/ 501821 h 2245516"/>
                <a:gd name="connsiteX17" fmla="*/ 701807 w 2409044"/>
                <a:gd name="connsiteY17" fmla="*/ 332342 h 2245516"/>
                <a:gd name="connsiteX18" fmla="*/ 753045 w 2409044"/>
                <a:gd name="connsiteY18" fmla="*/ 210159 h 2245516"/>
                <a:gd name="connsiteX19" fmla="*/ 847638 w 2409044"/>
                <a:gd name="connsiteY19" fmla="*/ 127390 h 2245516"/>
                <a:gd name="connsiteX20" fmla="*/ 1056531 w 2409044"/>
                <a:gd name="connsiteY20" fmla="*/ 20973 h 2245516"/>
                <a:gd name="connsiteX21" fmla="*/ 1269365 w 2409044"/>
                <a:gd name="connsiteY21" fmla="*/ 1266 h 2245516"/>
                <a:gd name="connsiteX22" fmla="*/ 1438845 w 2409044"/>
                <a:gd name="connsiteY22" fmla="*/ 40680 h 2245516"/>
                <a:gd name="connsiteX23" fmla="*/ 1553145 w 2409044"/>
                <a:gd name="connsiteY23" fmla="*/ 99801 h 2245516"/>
                <a:gd name="connsiteX24" fmla="*/ 1596500 w 2409044"/>
                <a:gd name="connsiteY24" fmla="*/ 154980 h 2245516"/>
                <a:gd name="connsiteX25" fmla="*/ 1592558 w 2409044"/>
                <a:gd name="connsiteY25" fmla="*/ 233808 h 2245516"/>
                <a:gd name="connsiteX26" fmla="*/ 1628031 w 2409044"/>
                <a:gd name="connsiteY26" fmla="*/ 249573 h 2245516"/>
                <a:gd name="connsiteX27" fmla="*/ 1702917 w 2409044"/>
                <a:gd name="connsiteY27" fmla="*/ 308694 h 2245516"/>
                <a:gd name="connsiteX28" fmla="*/ 1730507 w 2409044"/>
                <a:gd name="connsiteY28" fmla="*/ 430877 h 2245516"/>
                <a:gd name="connsiteX29" fmla="*/ 1742331 w 2409044"/>
                <a:gd name="connsiteY29" fmla="*/ 600356 h 2245516"/>
                <a:gd name="connsiteX30" fmla="*/ 1722624 w 2409044"/>
                <a:gd name="connsiteY30" fmla="*/ 694949 h 2245516"/>
                <a:gd name="connsiteX31" fmla="*/ 1746272 w 2409044"/>
                <a:gd name="connsiteY31" fmla="*/ 758011 h 2245516"/>
                <a:gd name="connsiteX32" fmla="*/ 1702917 w 2409044"/>
                <a:gd name="connsiteY32" fmla="*/ 899901 h 2245516"/>
                <a:gd name="connsiteX33" fmla="*/ 1651679 w 2409044"/>
                <a:gd name="connsiteY33" fmla="*/ 966904 h 2245516"/>
                <a:gd name="connsiteX34" fmla="*/ 1651679 w 2409044"/>
                <a:gd name="connsiteY34" fmla="*/ 966904 h 2245516"/>
                <a:gd name="connsiteX35" fmla="*/ 1628031 w 2409044"/>
                <a:gd name="connsiteY35" fmla="*/ 986611 h 2245516"/>
                <a:gd name="connsiteX36" fmla="*/ 1604383 w 2409044"/>
                <a:gd name="connsiteY36" fmla="*/ 1128501 h 2245516"/>
                <a:gd name="connsiteX37" fmla="*/ 1533438 w 2409044"/>
                <a:gd name="connsiteY37" fmla="*/ 1258566 h 2245516"/>
                <a:gd name="connsiteX38" fmla="*/ 1509789 w 2409044"/>
                <a:gd name="connsiteY38" fmla="*/ 1309804 h 2245516"/>
                <a:gd name="connsiteX39" fmla="*/ 1525555 w 2409044"/>
                <a:gd name="connsiteY39" fmla="*/ 1408339 h 2245516"/>
                <a:gd name="connsiteX40" fmla="*/ 1592558 w 2409044"/>
                <a:gd name="connsiteY40" fmla="*/ 1491108 h 2245516"/>
                <a:gd name="connsiteX41" fmla="*/ 1848748 w 2409044"/>
                <a:gd name="connsiteY41" fmla="*/ 1550228 h 2245516"/>
                <a:gd name="connsiteX42" fmla="*/ 2077348 w 2409044"/>
                <a:gd name="connsiteY42" fmla="*/ 1609349 h 2245516"/>
                <a:gd name="connsiteX43" fmla="*/ 2211355 w 2409044"/>
                <a:gd name="connsiteY43" fmla="*/ 1652704 h 2245516"/>
                <a:gd name="connsiteX44" fmla="*/ 2325655 w 2409044"/>
                <a:gd name="connsiteY44" fmla="*/ 1696059 h 2245516"/>
                <a:gd name="connsiteX45" fmla="*/ 2361127 w 2409044"/>
                <a:gd name="connsiteY45" fmla="*/ 1849773 h 2245516"/>
                <a:gd name="connsiteX46" fmla="*/ 2388717 w 2409044"/>
                <a:gd name="connsiteY46" fmla="*/ 2050783 h 2245516"/>
                <a:gd name="connsiteX47" fmla="*/ 2408424 w 2409044"/>
                <a:gd name="connsiteY47" fmla="*/ 2232087 h 2245516"/>
                <a:gd name="connsiteX48" fmla="*/ 2404483 w 2409044"/>
                <a:gd name="connsiteY48" fmla="*/ 2232087 h 2245516"/>
                <a:gd name="connsiteX49" fmla="*/ 59362 w 2409044"/>
                <a:gd name="connsiteY49" fmla="*/ 2224204 h 2245516"/>
                <a:gd name="connsiteX50" fmla="*/ 241 w 2409044"/>
                <a:gd name="connsiteY50" fmla="*/ 2232087 h 2245516"/>
                <a:gd name="connsiteX0" fmla="*/ 62062 w 2470865"/>
                <a:gd name="connsiteY0" fmla="*/ 2232087 h 2262785"/>
                <a:gd name="connsiteX1" fmla="*/ 121183 w 2470865"/>
                <a:gd name="connsiteY1" fmla="*/ 1834008 h 2262785"/>
                <a:gd name="connsiteX2" fmla="*/ 168479 w 2470865"/>
                <a:gd name="connsiteY2" fmla="*/ 1692118 h 2262785"/>
                <a:gd name="connsiteX3" fmla="*/ 282779 w 2470865"/>
                <a:gd name="connsiteY3" fmla="*/ 1636939 h 2262785"/>
                <a:gd name="connsiteX4" fmla="*/ 917342 w 2470865"/>
                <a:gd name="connsiteY4" fmla="*/ 1455635 h 2262785"/>
                <a:gd name="connsiteX5" fmla="*/ 913400 w 2470865"/>
                <a:gd name="connsiteY5" fmla="*/ 1459577 h 2262785"/>
                <a:gd name="connsiteX6" fmla="*/ 964638 w 2470865"/>
                <a:gd name="connsiteY6" fmla="*/ 1364983 h 2262785"/>
                <a:gd name="connsiteX7" fmla="*/ 952814 w 2470865"/>
                <a:gd name="connsiteY7" fmla="*/ 1254625 h 2262785"/>
                <a:gd name="connsiteX8" fmla="*/ 889752 w 2470865"/>
                <a:gd name="connsiteY8" fmla="*/ 1160032 h 2262785"/>
                <a:gd name="connsiteX9" fmla="*/ 842455 w 2470865"/>
                <a:gd name="connsiteY9" fmla="*/ 1053614 h 2262785"/>
                <a:gd name="connsiteX10" fmla="*/ 834573 w 2470865"/>
                <a:gd name="connsiteY10" fmla="*/ 970846 h 2262785"/>
                <a:gd name="connsiteX11" fmla="*/ 799100 w 2470865"/>
                <a:gd name="connsiteY11" fmla="*/ 939314 h 2262785"/>
                <a:gd name="connsiteX12" fmla="*/ 747862 w 2470865"/>
                <a:gd name="connsiteY12" fmla="*/ 852604 h 2262785"/>
                <a:gd name="connsiteX13" fmla="*/ 736038 w 2470865"/>
                <a:gd name="connsiteY13" fmla="*/ 742246 h 2262785"/>
                <a:gd name="connsiteX14" fmla="*/ 755745 w 2470865"/>
                <a:gd name="connsiteY14" fmla="*/ 687066 h 2262785"/>
                <a:gd name="connsiteX15" fmla="*/ 743921 w 2470865"/>
                <a:gd name="connsiteY15" fmla="*/ 596414 h 2262785"/>
                <a:gd name="connsiteX16" fmla="*/ 732097 w 2470865"/>
                <a:gd name="connsiteY16" fmla="*/ 501821 h 2262785"/>
                <a:gd name="connsiteX17" fmla="*/ 763628 w 2470865"/>
                <a:gd name="connsiteY17" fmla="*/ 332342 h 2262785"/>
                <a:gd name="connsiteX18" fmla="*/ 814866 w 2470865"/>
                <a:gd name="connsiteY18" fmla="*/ 210159 h 2262785"/>
                <a:gd name="connsiteX19" fmla="*/ 909459 w 2470865"/>
                <a:gd name="connsiteY19" fmla="*/ 127390 h 2262785"/>
                <a:gd name="connsiteX20" fmla="*/ 1118352 w 2470865"/>
                <a:gd name="connsiteY20" fmla="*/ 20973 h 2262785"/>
                <a:gd name="connsiteX21" fmla="*/ 1331186 w 2470865"/>
                <a:gd name="connsiteY21" fmla="*/ 1266 h 2262785"/>
                <a:gd name="connsiteX22" fmla="*/ 1500666 w 2470865"/>
                <a:gd name="connsiteY22" fmla="*/ 40680 h 2262785"/>
                <a:gd name="connsiteX23" fmla="*/ 1614966 w 2470865"/>
                <a:gd name="connsiteY23" fmla="*/ 99801 h 2262785"/>
                <a:gd name="connsiteX24" fmla="*/ 1658321 w 2470865"/>
                <a:gd name="connsiteY24" fmla="*/ 154980 h 2262785"/>
                <a:gd name="connsiteX25" fmla="*/ 1654379 w 2470865"/>
                <a:gd name="connsiteY25" fmla="*/ 233808 h 2262785"/>
                <a:gd name="connsiteX26" fmla="*/ 1689852 w 2470865"/>
                <a:gd name="connsiteY26" fmla="*/ 249573 h 2262785"/>
                <a:gd name="connsiteX27" fmla="*/ 1764738 w 2470865"/>
                <a:gd name="connsiteY27" fmla="*/ 308694 h 2262785"/>
                <a:gd name="connsiteX28" fmla="*/ 1792328 w 2470865"/>
                <a:gd name="connsiteY28" fmla="*/ 430877 h 2262785"/>
                <a:gd name="connsiteX29" fmla="*/ 1804152 w 2470865"/>
                <a:gd name="connsiteY29" fmla="*/ 600356 h 2262785"/>
                <a:gd name="connsiteX30" fmla="*/ 1784445 w 2470865"/>
                <a:gd name="connsiteY30" fmla="*/ 694949 h 2262785"/>
                <a:gd name="connsiteX31" fmla="*/ 1808093 w 2470865"/>
                <a:gd name="connsiteY31" fmla="*/ 758011 h 2262785"/>
                <a:gd name="connsiteX32" fmla="*/ 1764738 w 2470865"/>
                <a:gd name="connsiteY32" fmla="*/ 899901 h 2262785"/>
                <a:gd name="connsiteX33" fmla="*/ 1713500 w 2470865"/>
                <a:gd name="connsiteY33" fmla="*/ 966904 h 2262785"/>
                <a:gd name="connsiteX34" fmla="*/ 1713500 w 2470865"/>
                <a:gd name="connsiteY34" fmla="*/ 966904 h 2262785"/>
                <a:gd name="connsiteX35" fmla="*/ 1689852 w 2470865"/>
                <a:gd name="connsiteY35" fmla="*/ 986611 h 2262785"/>
                <a:gd name="connsiteX36" fmla="*/ 1666204 w 2470865"/>
                <a:gd name="connsiteY36" fmla="*/ 1128501 h 2262785"/>
                <a:gd name="connsiteX37" fmla="*/ 1595259 w 2470865"/>
                <a:gd name="connsiteY37" fmla="*/ 1258566 h 2262785"/>
                <a:gd name="connsiteX38" fmla="*/ 1571610 w 2470865"/>
                <a:gd name="connsiteY38" fmla="*/ 1309804 h 2262785"/>
                <a:gd name="connsiteX39" fmla="*/ 1587376 w 2470865"/>
                <a:gd name="connsiteY39" fmla="*/ 1408339 h 2262785"/>
                <a:gd name="connsiteX40" fmla="*/ 1654379 w 2470865"/>
                <a:gd name="connsiteY40" fmla="*/ 1491108 h 2262785"/>
                <a:gd name="connsiteX41" fmla="*/ 1910569 w 2470865"/>
                <a:gd name="connsiteY41" fmla="*/ 1550228 h 2262785"/>
                <a:gd name="connsiteX42" fmla="*/ 2139169 w 2470865"/>
                <a:gd name="connsiteY42" fmla="*/ 1609349 h 2262785"/>
                <a:gd name="connsiteX43" fmla="*/ 2273176 w 2470865"/>
                <a:gd name="connsiteY43" fmla="*/ 1652704 h 2262785"/>
                <a:gd name="connsiteX44" fmla="*/ 2387476 w 2470865"/>
                <a:gd name="connsiteY44" fmla="*/ 1696059 h 2262785"/>
                <a:gd name="connsiteX45" fmla="*/ 2422948 w 2470865"/>
                <a:gd name="connsiteY45" fmla="*/ 1849773 h 2262785"/>
                <a:gd name="connsiteX46" fmla="*/ 2450538 w 2470865"/>
                <a:gd name="connsiteY46" fmla="*/ 2050783 h 2262785"/>
                <a:gd name="connsiteX47" fmla="*/ 2470245 w 2470865"/>
                <a:gd name="connsiteY47" fmla="*/ 2232087 h 2262785"/>
                <a:gd name="connsiteX48" fmla="*/ 2466304 w 2470865"/>
                <a:gd name="connsiteY48" fmla="*/ 2232087 h 2262785"/>
                <a:gd name="connsiteX49" fmla="*/ 1090762 w 2470865"/>
                <a:gd name="connsiteY49" fmla="*/ 2228145 h 2262785"/>
                <a:gd name="connsiteX50" fmla="*/ 62062 w 2470865"/>
                <a:gd name="connsiteY50" fmla="*/ 2232087 h 2262785"/>
                <a:gd name="connsiteX0" fmla="*/ 18957 w 2427760"/>
                <a:gd name="connsiteY0" fmla="*/ 2232087 h 2256644"/>
                <a:gd name="connsiteX1" fmla="*/ 78078 w 2427760"/>
                <a:gd name="connsiteY1" fmla="*/ 1834008 h 2256644"/>
                <a:gd name="connsiteX2" fmla="*/ 125374 w 2427760"/>
                <a:gd name="connsiteY2" fmla="*/ 1692118 h 2256644"/>
                <a:gd name="connsiteX3" fmla="*/ 239674 w 2427760"/>
                <a:gd name="connsiteY3" fmla="*/ 1636939 h 2256644"/>
                <a:gd name="connsiteX4" fmla="*/ 874237 w 2427760"/>
                <a:gd name="connsiteY4" fmla="*/ 1455635 h 2256644"/>
                <a:gd name="connsiteX5" fmla="*/ 870295 w 2427760"/>
                <a:gd name="connsiteY5" fmla="*/ 1459577 h 2256644"/>
                <a:gd name="connsiteX6" fmla="*/ 921533 w 2427760"/>
                <a:gd name="connsiteY6" fmla="*/ 1364983 h 2256644"/>
                <a:gd name="connsiteX7" fmla="*/ 909709 w 2427760"/>
                <a:gd name="connsiteY7" fmla="*/ 1254625 h 2256644"/>
                <a:gd name="connsiteX8" fmla="*/ 846647 w 2427760"/>
                <a:gd name="connsiteY8" fmla="*/ 1160032 h 2256644"/>
                <a:gd name="connsiteX9" fmla="*/ 799350 w 2427760"/>
                <a:gd name="connsiteY9" fmla="*/ 1053614 h 2256644"/>
                <a:gd name="connsiteX10" fmla="*/ 791468 w 2427760"/>
                <a:gd name="connsiteY10" fmla="*/ 970846 h 2256644"/>
                <a:gd name="connsiteX11" fmla="*/ 755995 w 2427760"/>
                <a:gd name="connsiteY11" fmla="*/ 939314 h 2256644"/>
                <a:gd name="connsiteX12" fmla="*/ 704757 w 2427760"/>
                <a:gd name="connsiteY12" fmla="*/ 852604 h 2256644"/>
                <a:gd name="connsiteX13" fmla="*/ 692933 w 2427760"/>
                <a:gd name="connsiteY13" fmla="*/ 742246 h 2256644"/>
                <a:gd name="connsiteX14" fmla="*/ 712640 w 2427760"/>
                <a:gd name="connsiteY14" fmla="*/ 687066 h 2256644"/>
                <a:gd name="connsiteX15" fmla="*/ 700816 w 2427760"/>
                <a:gd name="connsiteY15" fmla="*/ 596414 h 2256644"/>
                <a:gd name="connsiteX16" fmla="*/ 688992 w 2427760"/>
                <a:gd name="connsiteY16" fmla="*/ 501821 h 2256644"/>
                <a:gd name="connsiteX17" fmla="*/ 720523 w 2427760"/>
                <a:gd name="connsiteY17" fmla="*/ 332342 h 2256644"/>
                <a:gd name="connsiteX18" fmla="*/ 771761 w 2427760"/>
                <a:gd name="connsiteY18" fmla="*/ 210159 h 2256644"/>
                <a:gd name="connsiteX19" fmla="*/ 866354 w 2427760"/>
                <a:gd name="connsiteY19" fmla="*/ 127390 h 2256644"/>
                <a:gd name="connsiteX20" fmla="*/ 1075247 w 2427760"/>
                <a:gd name="connsiteY20" fmla="*/ 20973 h 2256644"/>
                <a:gd name="connsiteX21" fmla="*/ 1288081 w 2427760"/>
                <a:gd name="connsiteY21" fmla="*/ 1266 h 2256644"/>
                <a:gd name="connsiteX22" fmla="*/ 1457561 w 2427760"/>
                <a:gd name="connsiteY22" fmla="*/ 40680 h 2256644"/>
                <a:gd name="connsiteX23" fmla="*/ 1571861 w 2427760"/>
                <a:gd name="connsiteY23" fmla="*/ 99801 h 2256644"/>
                <a:gd name="connsiteX24" fmla="*/ 1615216 w 2427760"/>
                <a:gd name="connsiteY24" fmla="*/ 154980 h 2256644"/>
                <a:gd name="connsiteX25" fmla="*/ 1611274 w 2427760"/>
                <a:gd name="connsiteY25" fmla="*/ 233808 h 2256644"/>
                <a:gd name="connsiteX26" fmla="*/ 1646747 w 2427760"/>
                <a:gd name="connsiteY26" fmla="*/ 249573 h 2256644"/>
                <a:gd name="connsiteX27" fmla="*/ 1721633 w 2427760"/>
                <a:gd name="connsiteY27" fmla="*/ 308694 h 2256644"/>
                <a:gd name="connsiteX28" fmla="*/ 1749223 w 2427760"/>
                <a:gd name="connsiteY28" fmla="*/ 430877 h 2256644"/>
                <a:gd name="connsiteX29" fmla="*/ 1761047 w 2427760"/>
                <a:gd name="connsiteY29" fmla="*/ 600356 h 2256644"/>
                <a:gd name="connsiteX30" fmla="*/ 1741340 w 2427760"/>
                <a:gd name="connsiteY30" fmla="*/ 694949 h 2256644"/>
                <a:gd name="connsiteX31" fmla="*/ 1764988 w 2427760"/>
                <a:gd name="connsiteY31" fmla="*/ 758011 h 2256644"/>
                <a:gd name="connsiteX32" fmla="*/ 1721633 w 2427760"/>
                <a:gd name="connsiteY32" fmla="*/ 899901 h 2256644"/>
                <a:gd name="connsiteX33" fmla="*/ 1670395 w 2427760"/>
                <a:gd name="connsiteY33" fmla="*/ 966904 h 2256644"/>
                <a:gd name="connsiteX34" fmla="*/ 1670395 w 2427760"/>
                <a:gd name="connsiteY34" fmla="*/ 966904 h 2256644"/>
                <a:gd name="connsiteX35" fmla="*/ 1646747 w 2427760"/>
                <a:gd name="connsiteY35" fmla="*/ 986611 h 2256644"/>
                <a:gd name="connsiteX36" fmla="*/ 1623099 w 2427760"/>
                <a:gd name="connsiteY36" fmla="*/ 1128501 h 2256644"/>
                <a:gd name="connsiteX37" fmla="*/ 1552154 w 2427760"/>
                <a:gd name="connsiteY37" fmla="*/ 1258566 h 2256644"/>
                <a:gd name="connsiteX38" fmla="*/ 1528505 w 2427760"/>
                <a:gd name="connsiteY38" fmla="*/ 1309804 h 2256644"/>
                <a:gd name="connsiteX39" fmla="*/ 1544271 w 2427760"/>
                <a:gd name="connsiteY39" fmla="*/ 1408339 h 2256644"/>
                <a:gd name="connsiteX40" fmla="*/ 1611274 w 2427760"/>
                <a:gd name="connsiteY40" fmla="*/ 1491108 h 2256644"/>
                <a:gd name="connsiteX41" fmla="*/ 1867464 w 2427760"/>
                <a:gd name="connsiteY41" fmla="*/ 1550228 h 2256644"/>
                <a:gd name="connsiteX42" fmla="*/ 2096064 w 2427760"/>
                <a:gd name="connsiteY42" fmla="*/ 1609349 h 2256644"/>
                <a:gd name="connsiteX43" fmla="*/ 2230071 w 2427760"/>
                <a:gd name="connsiteY43" fmla="*/ 1652704 h 2256644"/>
                <a:gd name="connsiteX44" fmla="*/ 2344371 w 2427760"/>
                <a:gd name="connsiteY44" fmla="*/ 1696059 h 2256644"/>
                <a:gd name="connsiteX45" fmla="*/ 2379843 w 2427760"/>
                <a:gd name="connsiteY45" fmla="*/ 1849773 h 2256644"/>
                <a:gd name="connsiteX46" fmla="*/ 2407433 w 2427760"/>
                <a:gd name="connsiteY46" fmla="*/ 2050783 h 2256644"/>
                <a:gd name="connsiteX47" fmla="*/ 2427140 w 2427760"/>
                <a:gd name="connsiteY47" fmla="*/ 2232087 h 2256644"/>
                <a:gd name="connsiteX48" fmla="*/ 2423199 w 2427760"/>
                <a:gd name="connsiteY48" fmla="*/ 2232087 h 2256644"/>
                <a:gd name="connsiteX49" fmla="*/ 440685 w 2427760"/>
                <a:gd name="connsiteY49" fmla="*/ 2208438 h 2256644"/>
                <a:gd name="connsiteX50" fmla="*/ 18957 w 2427760"/>
                <a:gd name="connsiteY50" fmla="*/ 2232087 h 2256644"/>
                <a:gd name="connsiteX0" fmla="*/ 18957 w 2427760"/>
                <a:gd name="connsiteY0" fmla="*/ 2232087 h 2255961"/>
                <a:gd name="connsiteX1" fmla="*/ 78078 w 2427760"/>
                <a:gd name="connsiteY1" fmla="*/ 1834008 h 2255961"/>
                <a:gd name="connsiteX2" fmla="*/ 125374 w 2427760"/>
                <a:gd name="connsiteY2" fmla="*/ 1692118 h 2255961"/>
                <a:gd name="connsiteX3" fmla="*/ 239674 w 2427760"/>
                <a:gd name="connsiteY3" fmla="*/ 1636939 h 2255961"/>
                <a:gd name="connsiteX4" fmla="*/ 874237 w 2427760"/>
                <a:gd name="connsiteY4" fmla="*/ 1455635 h 2255961"/>
                <a:gd name="connsiteX5" fmla="*/ 870295 w 2427760"/>
                <a:gd name="connsiteY5" fmla="*/ 1459577 h 2255961"/>
                <a:gd name="connsiteX6" fmla="*/ 921533 w 2427760"/>
                <a:gd name="connsiteY6" fmla="*/ 1364983 h 2255961"/>
                <a:gd name="connsiteX7" fmla="*/ 909709 w 2427760"/>
                <a:gd name="connsiteY7" fmla="*/ 1254625 h 2255961"/>
                <a:gd name="connsiteX8" fmla="*/ 846647 w 2427760"/>
                <a:gd name="connsiteY8" fmla="*/ 1160032 h 2255961"/>
                <a:gd name="connsiteX9" fmla="*/ 799350 w 2427760"/>
                <a:gd name="connsiteY9" fmla="*/ 1053614 h 2255961"/>
                <a:gd name="connsiteX10" fmla="*/ 791468 w 2427760"/>
                <a:gd name="connsiteY10" fmla="*/ 970846 h 2255961"/>
                <a:gd name="connsiteX11" fmla="*/ 755995 w 2427760"/>
                <a:gd name="connsiteY11" fmla="*/ 939314 h 2255961"/>
                <a:gd name="connsiteX12" fmla="*/ 704757 w 2427760"/>
                <a:gd name="connsiteY12" fmla="*/ 852604 h 2255961"/>
                <a:gd name="connsiteX13" fmla="*/ 692933 w 2427760"/>
                <a:gd name="connsiteY13" fmla="*/ 742246 h 2255961"/>
                <a:gd name="connsiteX14" fmla="*/ 712640 w 2427760"/>
                <a:gd name="connsiteY14" fmla="*/ 687066 h 2255961"/>
                <a:gd name="connsiteX15" fmla="*/ 700816 w 2427760"/>
                <a:gd name="connsiteY15" fmla="*/ 596414 h 2255961"/>
                <a:gd name="connsiteX16" fmla="*/ 688992 w 2427760"/>
                <a:gd name="connsiteY16" fmla="*/ 501821 h 2255961"/>
                <a:gd name="connsiteX17" fmla="*/ 720523 w 2427760"/>
                <a:gd name="connsiteY17" fmla="*/ 332342 h 2255961"/>
                <a:gd name="connsiteX18" fmla="*/ 771761 w 2427760"/>
                <a:gd name="connsiteY18" fmla="*/ 210159 h 2255961"/>
                <a:gd name="connsiteX19" fmla="*/ 866354 w 2427760"/>
                <a:gd name="connsiteY19" fmla="*/ 127390 h 2255961"/>
                <a:gd name="connsiteX20" fmla="*/ 1075247 w 2427760"/>
                <a:gd name="connsiteY20" fmla="*/ 20973 h 2255961"/>
                <a:gd name="connsiteX21" fmla="*/ 1288081 w 2427760"/>
                <a:gd name="connsiteY21" fmla="*/ 1266 h 2255961"/>
                <a:gd name="connsiteX22" fmla="*/ 1457561 w 2427760"/>
                <a:gd name="connsiteY22" fmla="*/ 40680 h 2255961"/>
                <a:gd name="connsiteX23" fmla="*/ 1571861 w 2427760"/>
                <a:gd name="connsiteY23" fmla="*/ 99801 h 2255961"/>
                <a:gd name="connsiteX24" fmla="*/ 1615216 w 2427760"/>
                <a:gd name="connsiteY24" fmla="*/ 154980 h 2255961"/>
                <a:gd name="connsiteX25" fmla="*/ 1611274 w 2427760"/>
                <a:gd name="connsiteY25" fmla="*/ 233808 h 2255961"/>
                <a:gd name="connsiteX26" fmla="*/ 1646747 w 2427760"/>
                <a:gd name="connsiteY26" fmla="*/ 249573 h 2255961"/>
                <a:gd name="connsiteX27" fmla="*/ 1721633 w 2427760"/>
                <a:gd name="connsiteY27" fmla="*/ 308694 h 2255961"/>
                <a:gd name="connsiteX28" fmla="*/ 1749223 w 2427760"/>
                <a:gd name="connsiteY28" fmla="*/ 430877 h 2255961"/>
                <a:gd name="connsiteX29" fmla="*/ 1761047 w 2427760"/>
                <a:gd name="connsiteY29" fmla="*/ 600356 h 2255961"/>
                <a:gd name="connsiteX30" fmla="*/ 1741340 w 2427760"/>
                <a:gd name="connsiteY30" fmla="*/ 694949 h 2255961"/>
                <a:gd name="connsiteX31" fmla="*/ 1764988 w 2427760"/>
                <a:gd name="connsiteY31" fmla="*/ 758011 h 2255961"/>
                <a:gd name="connsiteX32" fmla="*/ 1721633 w 2427760"/>
                <a:gd name="connsiteY32" fmla="*/ 899901 h 2255961"/>
                <a:gd name="connsiteX33" fmla="*/ 1670395 w 2427760"/>
                <a:gd name="connsiteY33" fmla="*/ 966904 h 2255961"/>
                <a:gd name="connsiteX34" fmla="*/ 1670395 w 2427760"/>
                <a:gd name="connsiteY34" fmla="*/ 966904 h 2255961"/>
                <a:gd name="connsiteX35" fmla="*/ 1646747 w 2427760"/>
                <a:gd name="connsiteY35" fmla="*/ 986611 h 2255961"/>
                <a:gd name="connsiteX36" fmla="*/ 1623099 w 2427760"/>
                <a:gd name="connsiteY36" fmla="*/ 1128501 h 2255961"/>
                <a:gd name="connsiteX37" fmla="*/ 1552154 w 2427760"/>
                <a:gd name="connsiteY37" fmla="*/ 1258566 h 2255961"/>
                <a:gd name="connsiteX38" fmla="*/ 1528505 w 2427760"/>
                <a:gd name="connsiteY38" fmla="*/ 1309804 h 2255961"/>
                <a:gd name="connsiteX39" fmla="*/ 1544271 w 2427760"/>
                <a:gd name="connsiteY39" fmla="*/ 1408339 h 2255961"/>
                <a:gd name="connsiteX40" fmla="*/ 1611274 w 2427760"/>
                <a:gd name="connsiteY40" fmla="*/ 1491108 h 2255961"/>
                <a:gd name="connsiteX41" fmla="*/ 1867464 w 2427760"/>
                <a:gd name="connsiteY41" fmla="*/ 1550228 h 2255961"/>
                <a:gd name="connsiteX42" fmla="*/ 2096064 w 2427760"/>
                <a:gd name="connsiteY42" fmla="*/ 1609349 h 2255961"/>
                <a:gd name="connsiteX43" fmla="*/ 2230071 w 2427760"/>
                <a:gd name="connsiteY43" fmla="*/ 1652704 h 2255961"/>
                <a:gd name="connsiteX44" fmla="*/ 2344371 w 2427760"/>
                <a:gd name="connsiteY44" fmla="*/ 1696059 h 2255961"/>
                <a:gd name="connsiteX45" fmla="*/ 2379843 w 2427760"/>
                <a:gd name="connsiteY45" fmla="*/ 1849773 h 2255961"/>
                <a:gd name="connsiteX46" fmla="*/ 2407433 w 2427760"/>
                <a:gd name="connsiteY46" fmla="*/ 2050783 h 2255961"/>
                <a:gd name="connsiteX47" fmla="*/ 2427140 w 2427760"/>
                <a:gd name="connsiteY47" fmla="*/ 2232087 h 2255961"/>
                <a:gd name="connsiteX48" fmla="*/ 2423199 w 2427760"/>
                <a:gd name="connsiteY48" fmla="*/ 2232087 h 2255961"/>
                <a:gd name="connsiteX49" fmla="*/ 440685 w 2427760"/>
                <a:gd name="connsiteY49" fmla="*/ 2208438 h 2255961"/>
                <a:gd name="connsiteX50" fmla="*/ 18957 w 2427760"/>
                <a:gd name="connsiteY50" fmla="*/ 2232087 h 2255961"/>
                <a:gd name="connsiteX0" fmla="*/ 76709 w 2485512"/>
                <a:gd name="connsiteY0" fmla="*/ 2232087 h 2264696"/>
                <a:gd name="connsiteX1" fmla="*/ 135830 w 2485512"/>
                <a:gd name="connsiteY1" fmla="*/ 1834008 h 2264696"/>
                <a:gd name="connsiteX2" fmla="*/ 183126 w 2485512"/>
                <a:gd name="connsiteY2" fmla="*/ 1692118 h 2264696"/>
                <a:gd name="connsiteX3" fmla="*/ 297426 w 2485512"/>
                <a:gd name="connsiteY3" fmla="*/ 1636939 h 2264696"/>
                <a:gd name="connsiteX4" fmla="*/ 931989 w 2485512"/>
                <a:gd name="connsiteY4" fmla="*/ 1455635 h 2264696"/>
                <a:gd name="connsiteX5" fmla="*/ 928047 w 2485512"/>
                <a:gd name="connsiteY5" fmla="*/ 1459577 h 2264696"/>
                <a:gd name="connsiteX6" fmla="*/ 979285 w 2485512"/>
                <a:gd name="connsiteY6" fmla="*/ 1364983 h 2264696"/>
                <a:gd name="connsiteX7" fmla="*/ 967461 w 2485512"/>
                <a:gd name="connsiteY7" fmla="*/ 1254625 h 2264696"/>
                <a:gd name="connsiteX8" fmla="*/ 904399 w 2485512"/>
                <a:gd name="connsiteY8" fmla="*/ 1160032 h 2264696"/>
                <a:gd name="connsiteX9" fmla="*/ 857102 w 2485512"/>
                <a:gd name="connsiteY9" fmla="*/ 1053614 h 2264696"/>
                <a:gd name="connsiteX10" fmla="*/ 849220 w 2485512"/>
                <a:gd name="connsiteY10" fmla="*/ 970846 h 2264696"/>
                <a:gd name="connsiteX11" fmla="*/ 813747 w 2485512"/>
                <a:gd name="connsiteY11" fmla="*/ 939314 h 2264696"/>
                <a:gd name="connsiteX12" fmla="*/ 762509 w 2485512"/>
                <a:gd name="connsiteY12" fmla="*/ 852604 h 2264696"/>
                <a:gd name="connsiteX13" fmla="*/ 750685 w 2485512"/>
                <a:gd name="connsiteY13" fmla="*/ 742246 h 2264696"/>
                <a:gd name="connsiteX14" fmla="*/ 770392 w 2485512"/>
                <a:gd name="connsiteY14" fmla="*/ 687066 h 2264696"/>
                <a:gd name="connsiteX15" fmla="*/ 758568 w 2485512"/>
                <a:gd name="connsiteY15" fmla="*/ 596414 h 2264696"/>
                <a:gd name="connsiteX16" fmla="*/ 746744 w 2485512"/>
                <a:gd name="connsiteY16" fmla="*/ 501821 h 2264696"/>
                <a:gd name="connsiteX17" fmla="*/ 778275 w 2485512"/>
                <a:gd name="connsiteY17" fmla="*/ 332342 h 2264696"/>
                <a:gd name="connsiteX18" fmla="*/ 829513 w 2485512"/>
                <a:gd name="connsiteY18" fmla="*/ 210159 h 2264696"/>
                <a:gd name="connsiteX19" fmla="*/ 924106 w 2485512"/>
                <a:gd name="connsiteY19" fmla="*/ 127390 h 2264696"/>
                <a:gd name="connsiteX20" fmla="*/ 1132999 w 2485512"/>
                <a:gd name="connsiteY20" fmla="*/ 20973 h 2264696"/>
                <a:gd name="connsiteX21" fmla="*/ 1345833 w 2485512"/>
                <a:gd name="connsiteY21" fmla="*/ 1266 h 2264696"/>
                <a:gd name="connsiteX22" fmla="*/ 1515313 w 2485512"/>
                <a:gd name="connsiteY22" fmla="*/ 40680 h 2264696"/>
                <a:gd name="connsiteX23" fmla="*/ 1629613 w 2485512"/>
                <a:gd name="connsiteY23" fmla="*/ 99801 h 2264696"/>
                <a:gd name="connsiteX24" fmla="*/ 1672968 w 2485512"/>
                <a:gd name="connsiteY24" fmla="*/ 154980 h 2264696"/>
                <a:gd name="connsiteX25" fmla="*/ 1669026 w 2485512"/>
                <a:gd name="connsiteY25" fmla="*/ 233808 h 2264696"/>
                <a:gd name="connsiteX26" fmla="*/ 1704499 w 2485512"/>
                <a:gd name="connsiteY26" fmla="*/ 249573 h 2264696"/>
                <a:gd name="connsiteX27" fmla="*/ 1779385 w 2485512"/>
                <a:gd name="connsiteY27" fmla="*/ 308694 h 2264696"/>
                <a:gd name="connsiteX28" fmla="*/ 1806975 w 2485512"/>
                <a:gd name="connsiteY28" fmla="*/ 430877 h 2264696"/>
                <a:gd name="connsiteX29" fmla="*/ 1818799 w 2485512"/>
                <a:gd name="connsiteY29" fmla="*/ 600356 h 2264696"/>
                <a:gd name="connsiteX30" fmla="*/ 1799092 w 2485512"/>
                <a:gd name="connsiteY30" fmla="*/ 694949 h 2264696"/>
                <a:gd name="connsiteX31" fmla="*/ 1822740 w 2485512"/>
                <a:gd name="connsiteY31" fmla="*/ 758011 h 2264696"/>
                <a:gd name="connsiteX32" fmla="*/ 1779385 w 2485512"/>
                <a:gd name="connsiteY32" fmla="*/ 899901 h 2264696"/>
                <a:gd name="connsiteX33" fmla="*/ 1728147 w 2485512"/>
                <a:gd name="connsiteY33" fmla="*/ 966904 h 2264696"/>
                <a:gd name="connsiteX34" fmla="*/ 1728147 w 2485512"/>
                <a:gd name="connsiteY34" fmla="*/ 966904 h 2264696"/>
                <a:gd name="connsiteX35" fmla="*/ 1704499 w 2485512"/>
                <a:gd name="connsiteY35" fmla="*/ 986611 h 2264696"/>
                <a:gd name="connsiteX36" fmla="*/ 1680851 w 2485512"/>
                <a:gd name="connsiteY36" fmla="*/ 1128501 h 2264696"/>
                <a:gd name="connsiteX37" fmla="*/ 1609906 w 2485512"/>
                <a:gd name="connsiteY37" fmla="*/ 1258566 h 2264696"/>
                <a:gd name="connsiteX38" fmla="*/ 1586257 w 2485512"/>
                <a:gd name="connsiteY38" fmla="*/ 1309804 h 2264696"/>
                <a:gd name="connsiteX39" fmla="*/ 1602023 w 2485512"/>
                <a:gd name="connsiteY39" fmla="*/ 1408339 h 2264696"/>
                <a:gd name="connsiteX40" fmla="*/ 1669026 w 2485512"/>
                <a:gd name="connsiteY40" fmla="*/ 1491108 h 2264696"/>
                <a:gd name="connsiteX41" fmla="*/ 1925216 w 2485512"/>
                <a:gd name="connsiteY41" fmla="*/ 1550228 h 2264696"/>
                <a:gd name="connsiteX42" fmla="*/ 2153816 w 2485512"/>
                <a:gd name="connsiteY42" fmla="*/ 1609349 h 2264696"/>
                <a:gd name="connsiteX43" fmla="*/ 2287823 w 2485512"/>
                <a:gd name="connsiteY43" fmla="*/ 1652704 h 2264696"/>
                <a:gd name="connsiteX44" fmla="*/ 2402123 w 2485512"/>
                <a:gd name="connsiteY44" fmla="*/ 1696059 h 2264696"/>
                <a:gd name="connsiteX45" fmla="*/ 2437595 w 2485512"/>
                <a:gd name="connsiteY45" fmla="*/ 1849773 h 2264696"/>
                <a:gd name="connsiteX46" fmla="*/ 2465185 w 2485512"/>
                <a:gd name="connsiteY46" fmla="*/ 2050783 h 2264696"/>
                <a:gd name="connsiteX47" fmla="*/ 2484892 w 2485512"/>
                <a:gd name="connsiteY47" fmla="*/ 2232087 h 2264696"/>
                <a:gd name="connsiteX48" fmla="*/ 2480951 w 2485512"/>
                <a:gd name="connsiteY48" fmla="*/ 2232087 h 2264696"/>
                <a:gd name="connsiteX49" fmla="*/ 1306420 w 2485512"/>
                <a:gd name="connsiteY49" fmla="*/ 2236027 h 2264696"/>
                <a:gd name="connsiteX50" fmla="*/ 76709 w 2485512"/>
                <a:gd name="connsiteY50" fmla="*/ 2232087 h 2264696"/>
                <a:gd name="connsiteX0" fmla="*/ 4 w 2408807"/>
                <a:gd name="connsiteY0" fmla="*/ 2232087 h 2254305"/>
                <a:gd name="connsiteX1" fmla="*/ 59125 w 2408807"/>
                <a:gd name="connsiteY1" fmla="*/ 1834008 h 2254305"/>
                <a:gd name="connsiteX2" fmla="*/ 106421 w 2408807"/>
                <a:gd name="connsiteY2" fmla="*/ 1692118 h 2254305"/>
                <a:gd name="connsiteX3" fmla="*/ 220721 w 2408807"/>
                <a:gd name="connsiteY3" fmla="*/ 1636939 h 2254305"/>
                <a:gd name="connsiteX4" fmla="*/ 855284 w 2408807"/>
                <a:gd name="connsiteY4" fmla="*/ 1455635 h 2254305"/>
                <a:gd name="connsiteX5" fmla="*/ 851342 w 2408807"/>
                <a:gd name="connsiteY5" fmla="*/ 1459577 h 2254305"/>
                <a:gd name="connsiteX6" fmla="*/ 902580 w 2408807"/>
                <a:gd name="connsiteY6" fmla="*/ 1364983 h 2254305"/>
                <a:gd name="connsiteX7" fmla="*/ 890756 w 2408807"/>
                <a:gd name="connsiteY7" fmla="*/ 1254625 h 2254305"/>
                <a:gd name="connsiteX8" fmla="*/ 827694 w 2408807"/>
                <a:gd name="connsiteY8" fmla="*/ 1160032 h 2254305"/>
                <a:gd name="connsiteX9" fmla="*/ 780397 w 2408807"/>
                <a:gd name="connsiteY9" fmla="*/ 1053614 h 2254305"/>
                <a:gd name="connsiteX10" fmla="*/ 772515 w 2408807"/>
                <a:gd name="connsiteY10" fmla="*/ 970846 h 2254305"/>
                <a:gd name="connsiteX11" fmla="*/ 737042 w 2408807"/>
                <a:gd name="connsiteY11" fmla="*/ 939314 h 2254305"/>
                <a:gd name="connsiteX12" fmla="*/ 685804 w 2408807"/>
                <a:gd name="connsiteY12" fmla="*/ 852604 h 2254305"/>
                <a:gd name="connsiteX13" fmla="*/ 673980 w 2408807"/>
                <a:gd name="connsiteY13" fmla="*/ 742246 h 2254305"/>
                <a:gd name="connsiteX14" fmla="*/ 693687 w 2408807"/>
                <a:gd name="connsiteY14" fmla="*/ 687066 h 2254305"/>
                <a:gd name="connsiteX15" fmla="*/ 681863 w 2408807"/>
                <a:gd name="connsiteY15" fmla="*/ 596414 h 2254305"/>
                <a:gd name="connsiteX16" fmla="*/ 670039 w 2408807"/>
                <a:gd name="connsiteY16" fmla="*/ 501821 h 2254305"/>
                <a:gd name="connsiteX17" fmla="*/ 701570 w 2408807"/>
                <a:gd name="connsiteY17" fmla="*/ 332342 h 2254305"/>
                <a:gd name="connsiteX18" fmla="*/ 752808 w 2408807"/>
                <a:gd name="connsiteY18" fmla="*/ 210159 h 2254305"/>
                <a:gd name="connsiteX19" fmla="*/ 847401 w 2408807"/>
                <a:gd name="connsiteY19" fmla="*/ 127390 h 2254305"/>
                <a:gd name="connsiteX20" fmla="*/ 1056294 w 2408807"/>
                <a:gd name="connsiteY20" fmla="*/ 20973 h 2254305"/>
                <a:gd name="connsiteX21" fmla="*/ 1269128 w 2408807"/>
                <a:gd name="connsiteY21" fmla="*/ 1266 h 2254305"/>
                <a:gd name="connsiteX22" fmla="*/ 1438608 w 2408807"/>
                <a:gd name="connsiteY22" fmla="*/ 40680 h 2254305"/>
                <a:gd name="connsiteX23" fmla="*/ 1552908 w 2408807"/>
                <a:gd name="connsiteY23" fmla="*/ 99801 h 2254305"/>
                <a:gd name="connsiteX24" fmla="*/ 1596263 w 2408807"/>
                <a:gd name="connsiteY24" fmla="*/ 154980 h 2254305"/>
                <a:gd name="connsiteX25" fmla="*/ 1592321 w 2408807"/>
                <a:gd name="connsiteY25" fmla="*/ 233808 h 2254305"/>
                <a:gd name="connsiteX26" fmla="*/ 1627794 w 2408807"/>
                <a:gd name="connsiteY26" fmla="*/ 249573 h 2254305"/>
                <a:gd name="connsiteX27" fmla="*/ 1702680 w 2408807"/>
                <a:gd name="connsiteY27" fmla="*/ 308694 h 2254305"/>
                <a:gd name="connsiteX28" fmla="*/ 1730270 w 2408807"/>
                <a:gd name="connsiteY28" fmla="*/ 430877 h 2254305"/>
                <a:gd name="connsiteX29" fmla="*/ 1742094 w 2408807"/>
                <a:gd name="connsiteY29" fmla="*/ 600356 h 2254305"/>
                <a:gd name="connsiteX30" fmla="*/ 1722387 w 2408807"/>
                <a:gd name="connsiteY30" fmla="*/ 694949 h 2254305"/>
                <a:gd name="connsiteX31" fmla="*/ 1746035 w 2408807"/>
                <a:gd name="connsiteY31" fmla="*/ 758011 h 2254305"/>
                <a:gd name="connsiteX32" fmla="*/ 1702680 w 2408807"/>
                <a:gd name="connsiteY32" fmla="*/ 899901 h 2254305"/>
                <a:gd name="connsiteX33" fmla="*/ 1651442 w 2408807"/>
                <a:gd name="connsiteY33" fmla="*/ 966904 h 2254305"/>
                <a:gd name="connsiteX34" fmla="*/ 1651442 w 2408807"/>
                <a:gd name="connsiteY34" fmla="*/ 966904 h 2254305"/>
                <a:gd name="connsiteX35" fmla="*/ 1627794 w 2408807"/>
                <a:gd name="connsiteY35" fmla="*/ 986611 h 2254305"/>
                <a:gd name="connsiteX36" fmla="*/ 1604146 w 2408807"/>
                <a:gd name="connsiteY36" fmla="*/ 1128501 h 2254305"/>
                <a:gd name="connsiteX37" fmla="*/ 1533201 w 2408807"/>
                <a:gd name="connsiteY37" fmla="*/ 1258566 h 2254305"/>
                <a:gd name="connsiteX38" fmla="*/ 1509552 w 2408807"/>
                <a:gd name="connsiteY38" fmla="*/ 1309804 h 2254305"/>
                <a:gd name="connsiteX39" fmla="*/ 1525318 w 2408807"/>
                <a:gd name="connsiteY39" fmla="*/ 1408339 h 2254305"/>
                <a:gd name="connsiteX40" fmla="*/ 1592321 w 2408807"/>
                <a:gd name="connsiteY40" fmla="*/ 1491108 h 2254305"/>
                <a:gd name="connsiteX41" fmla="*/ 1848511 w 2408807"/>
                <a:gd name="connsiteY41" fmla="*/ 1550228 h 2254305"/>
                <a:gd name="connsiteX42" fmla="*/ 2077111 w 2408807"/>
                <a:gd name="connsiteY42" fmla="*/ 1609349 h 2254305"/>
                <a:gd name="connsiteX43" fmla="*/ 2211118 w 2408807"/>
                <a:gd name="connsiteY43" fmla="*/ 1652704 h 2254305"/>
                <a:gd name="connsiteX44" fmla="*/ 2325418 w 2408807"/>
                <a:gd name="connsiteY44" fmla="*/ 1696059 h 2254305"/>
                <a:gd name="connsiteX45" fmla="*/ 2360890 w 2408807"/>
                <a:gd name="connsiteY45" fmla="*/ 1849773 h 2254305"/>
                <a:gd name="connsiteX46" fmla="*/ 2388480 w 2408807"/>
                <a:gd name="connsiteY46" fmla="*/ 2050783 h 2254305"/>
                <a:gd name="connsiteX47" fmla="*/ 2408187 w 2408807"/>
                <a:gd name="connsiteY47" fmla="*/ 2232087 h 2254305"/>
                <a:gd name="connsiteX48" fmla="*/ 2404246 w 2408807"/>
                <a:gd name="connsiteY48" fmla="*/ 2232087 h 2254305"/>
                <a:gd name="connsiteX49" fmla="*/ 1229715 w 2408807"/>
                <a:gd name="connsiteY49" fmla="*/ 2236027 h 2254305"/>
                <a:gd name="connsiteX50" fmla="*/ 4 w 2408807"/>
                <a:gd name="connsiteY50" fmla="*/ 2232087 h 2254305"/>
                <a:gd name="connsiteX0" fmla="*/ 0 w 2408803"/>
                <a:gd name="connsiteY0" fmla="*/ 2232087 h 2245516"/>
                <a:gd name="connsiteX1" fmla="*/ 59121 w 2408803"/>
                <a:gd name="connsiteY1" fmla="*/ 1834008 h 2245516"/>
                <a:gd name="connsiteX2" fmla="*/ 106417 w 2408803"/>
                <a:gd name="connsiteY2" fmla="*/ 1692118 h 2245516"/>
                <a:gd name="connsiteX3" fmla="*/ 220717 w 2408803"/>
                <a:gd name="connsiteY3" fmla="*/ 1636939 h 2245516"/>
                <a:gd name="connsiteX4" fmla="*/ 855280 w 2408803"/>
                <a:gd name="connsiteY4" fmla="*/ 1455635 h 2245516"/>
                <a:gd name="connsiteX5" fmla="*/ 851338 w 2408803"/>
                <a:gd name="connsiteY5" fmla="*/ 1459577 h 2245516"/>
                <a:gd name="connsiteX6" fmla="*/ 902576 w 2408803"/>
                <a:gd name="connsiteY6" fmla="*/ 1364983 h 2245516"/>
                <a:gd name="connsiteX7" fmla="*/ 890752 w 2408803"/>
                <a:gd name="connsiteY7" fmla="*/ 1254625 h 2245516"/>
                <a:gd name="connsiteX8" fmla="*/ 827690 w 2408803"/>
                <a:gd name="connsiteY8" fmla="*/ 1160032 h 2245516"/>
                <a:gd name="connsiteX9" fmla="*/ 780393 w 2408803"/>
                <a:gd name="connsiteY9" fmla="*/ 1053614 h 2245516"/>
                <a:gd name="connsiteX10" fmla="*/ 772511 w 2408803"/>
                <a:gd name="connsiteY10" fmla="*/ 970846 h 2245516"/>
                <a:gd name="connsiteX11" fmla="*/ 737038 w 2408803"/>
                <a:gd name="connsiteY11" fmla="*/ 939314 h 2245516"/>
                <a:gd name="connsiteX12" fmla="*/ 685800 w 2408803"/>
                <a:gd name="connsiteY12" fmla="*/ 852604 h 2245516"/>
                <a:gd name="connsiteX13" fmla="*/ 673976 w 2408803"/>
                <a:gd name="connsiteY13" fmla="*/ 742246 h 2245516"/>
                <a:gd name="connsiteX14" fmla="*/ 693683 w 2408803"/>
                <a:gd name="connsiteY14" fmla="*/ 687066 h 2245516"/>
                <a:gd name="connsiteX15" fmla="*/ 681859 w 2408803"/>
                <a:gd name="connsiteY15" fmla="*/ 596414 h 2245516"/>
                <a:gd name="connsiteX16" fmla="*/ 670035 w 2408803"/>
                <a:gd name="connsiteY16" fmla="*/ 501821 h 2245516"/>
                <a:gd name="connsiteX17" fmla="*/ 701566 w 2408803"/>
                <a:gd name="connsiteY17" fmla="*/ 332342 h 2245516"/>
                <a:gd name="connsiteX18" fmla="*/ 752804 w 2408803"/>
                <a:gd name="connsiteY18" fmla="*/ 210159 h 2245516"/>
                <a:gd name="connsiteX19" fmla="*/ 847397 w 2408803"/>
                <a:gd name="connsiteY19" fmla="*/ 127390 h 2245516"/>
                <a:gd name="connsiteX20" fmla="*/ 1056290 w 2408803"/>
                <a:gd name="connsiteY20" fmla="*/ 20973 h 2245516"/>
                <a:gd name="connsiteX21" fmla="*/ 1269124 w 2408803"/>
                <a:gd name="connsiteY21" fmla="*/ 1266 h 2245516"/>
                <a:gd name="connsiteX22" fmla="*/ 1438604 w 2408803"/>
                <a:gd name="connsiteY22" fmla="*/ 40680 h 2245516"/>
                <a:gd name="connsiteX23" fmla="*/ 1552904 w 2408803"/>
                <a:gd name="connsiteY23" fmla="*/ 99801 h 2245516"/>
                <a:gd name="connsiteX24" fmla="*/ 1596259 w 2408803"/>
                <a:gd name="connsiteY24" fmla="*/ 154980 h 2245516"/>
                <a:gd name="connsiteX25" fmla="*/ 1592317 w 2408803"/>
                <a:gd name="connsiteY25" fmla="*/ 233808 h 2245516"/>
                <a:gd name="connsiteX26" fmla="*/ 1627790 w 2408803"/>
                <a:gd name="connsiteY26" fmla="*/ 249573 h 2245516"/>
                <a:gd name="connsiteX27" fmla="*/ 1702676 w 2408803"/>
                <a:gd name="connsiteY27" fmla="*/ 308694 h 2245516"/>
                <a:gd name="connsiteX28" fmla="*/ 1730266 w 2408803"/>
                <a:gd name="connsiteY28" fmla="*/ 430877 h 2245516"/>
                <a:gd name="connsiteX29" fmla="*/ 1742090 w 2408803"/>
                <a:gd name="connsiteY29" fmla="*/ 600356 h 2245516"/>
                <a:gd name="connsiteX30" fmla="*/ 1722383 w 2408803"/>
                <a:gd name="connsiteY30" fmla="*/ 694949 h 2245516"/>
                <a:gd name="connsiteX31" fmla="*/ 1746031 w 2408803"/>
                <a:gd name="connsiteY31" fmla="*/ 758011 h 2245516"/>
                <a:gd name="connsiteX32" fmla="*/ 1702676 w 2408803"/>
                <a:gd name="connsiteY32" fmla="*/ 899901 h 2245516"/>
                <a:gd name="connsiteX33" fmla="*/ 1651438 w 2408803"/>
                <a:gd name="connsiteY33" fmla="*/ 966904 h 2245516"/>
                <a:gd name="connsiteX34" fmla="*/ 1651438 w 2408803"/>
                <a:gd name="connsiteY34" fmla="*/ 966904 h 2245516"/>
                <a:gd name="connsiteX35" fmla="*/ 1627790 w 2408803"/>
                <a:gd name="connsiteY35" fmla="*/ 986611 h 2245516"/>
                <a:gd name="connsiteX36" fmla="*/ 1604142 w 2408803"/>
                <a:gd name="connsiteY36" fmla="*/ 1128501 h 2245516"/>
                <a:gd name="connsiteX37" fmla="*/ 1533197 w 2408803"/>
                <a:gd name="connsiteY37" fmla="*/ 1258566 h 2245516"/>
                <a:gd name="connsiteX38" fmla="*/ 1509548 w 2408803"/>
                <a:gd name="connsiteY38" fmla="*/ 1309804 h 2245516"/>
                <a:gd name="connsiteX39" fmla="*/ 1525314 w 2408803"/>
                <a:gd name="connsiteY39" fmla="*/ 1408339 h 2245516"/>
                <a:gd name="connsiteX40" fmla="*/ 1592317 w 2408803"/>
                <a:gd name="connsiteY40" fmla="*/ 1491108 h 2245516"/>
                <a:gd name="connsiteX41" fmla="*/ 1848507 w 2408803"/>
                <a:gd name="connsiteY41" fmla="*/ 1550228 h 2245516"/>
                <a:gd name="connsiteX42" fmla="*/ 2077107 w 2408803"/>
                <a:gd name="connsiteY42" fmla="*/ 1609349 h 2245516"/>
                <a:gd name="connsiteX43" fmla="*/ 2211114 w 2408803"/>
                <a:gd name="connsiteY43" fmla="*/ 1652704 h 2245516"/>
                <a:gd name="connsiteX44" fmla="*/ 2325414 w 2408803"/>
                <a:gd name="connsiteY44" fmla="*/ 1696059 h 2245516"/>
                <a:gd name="connsiteX45" fmla="*/ 2360886 w 2408803"/>
                <a:gd name="connsiteY45" fmla="*/ 1849773 h 2245516"/>
                <a:gd name="connsiteX46" fmla="*/ 2388476 w 2408803"/>
                <a:gd name="connsiteY46" fmla="*/ 2050783 h 2245516"/>
                <a:gd name="connsiteX47" fmla="*/ 2408183 w 2408803"/>
                <a:gd name="connsiteY47" fmla="*/ 2232087 h 2245516"/>
                <a:gd name="connsiteX48" fmla="*/ 2404242 w 2408803"/>
                <a:gd name="connsiteY48" fmla="*/ 2232087 h 2245516"/>
                <a:gd name="connsiteX49" fmla="*/ 1229711 w 2408803"/>
                <a:gd name="connsiteY49" fmla="*/ 2236027 h 2245516"/>
                <a:gd name="connsiteX50" fmla="*/ 0 w 2408803"/>
                <a:gd name="connsiteY50" fmla="*/ 2232087 h 2245516"/>
                <a:gd name="connsiteX0" fmla="*/ 0 w 2408803"/>
                <a:gd name="connsiteY0" fmla="*/ 2232087 h 2245516"/>
                <a:gd name="connsiteX1" fmla="*/ 59121 w 2408803"/>
                <a:gd name="connsiteY1" fmla="*/ 1834008 h 2245516"/>
                <a:gd name="connsiteX2" fmla="*/ 106417 w 2408803"/>
                <a:gd name="connsiteY2" fmla="*/ 1692118 h 2245516"/>
                <a:gd name="connsiteX3" fmla="*/ 220717 w 2408803"/>
                <a:gd name="connsiteY3" fmla="*/ 1636939 h 2245516"/>
                <a:gd name="connsiteX4" fmla="*/ 855280 w 2408803"/>
                <a:gd name="connsiteY4" fmla="*/ 1455635 h 2245516"/>
                <a:gd name="connsiteX5" fmla="*/ 851338 w 2408803"/>
                <a:gd name="connsiteY5" fmla="*/ 1459577 h 2245516"/>
                <a:gd name="connsiteX6" fmla="*/ 902576 w 2408803"/>
                <a:gd name="connsiteY6" fmla="*/ 1364983 h 2245516"/>
                <a:gd name="connsiteX7" fmla="*/ 890752 w 2408803"/>
                <a:gd name="connsiteY7" fmla="*/ 1254625 h 2245516"/>
                <a:gd name="connsiteX8" fmla="*/ 827690 w 2408803"/>
                <a:gd name="connsiteY8" fmla="*/ 1160032 h 2245516"/>
                <a:gd name="connsiteX9" fmla="*/ 780393 w 2408803"/>
                <a:gd name="connsiteY9" fmla="*/ 1053614 h 2245516"/>
                <a:gd name="connsiteX10" fmla="*/ 772511 w 2408803"/>
                <a:gd name="connsiteY10" fmla="*/ 970846 h 2245516"/>
                <a:gd name="connsiteX11" fmla="*/ 737038 w 2408803"/>
                <a:gd name="connsiteY11" fmla="*/ 939314 h 2245516"/>
                <a:gd name="connsiteX12" fmla="*/ 685800 w 2408803"/>
                <a:gd name="connsiteY12" fmla="*/ 852604 h 2245516"/>
                <a:gd name="connsiteX13" fmla="*/ 673976 w 2408803"/>
                <a:gd name="connsiteY13" fmla="*/ 742246 h 2245516"/>
                <a:gd name="connsiteX14" fmla="*/ 693683 w 2408803"/>
                <a:gd name="connsiteY14" fmla="*/ 687066 h 2245516"/>
                <a:gd name="connsiteX15" fmla="*/ 681859 w 2408803"/>
                <a:gd name="connsiteY15" fmla="*/ 596414 h 2245516"/>
                <a:gd name="connsiteX16" fmla="*/ 670035 w 2408803"/>
                <a:gd name="connsiteY16" fmla="*/ 501821 h 2245516"/>
                <a:gd name="connsiteX17" fmla="*/ 701566 w 2408803"/>
                <a:gd name="connsiteY17" fmla="*/ 332342 h 2245516"/>
                <a:gd name="connsiteX18" fmla="*/ 752804 w 2408803"/>
                <a:gd name="connsiteY18" fmla="*/ 210159 h 2245516"/>
                <a:gd name="connsiteX19" fmla="*/ 847397 w 2408803"/>
                <a:gd name="connsiteY19" fmla="*/ 127390 h 2245516"/>
                <a:gd name="connsiteX20" fmla="*/ 1056290 w 2408803"/>
                <a:gd name="connsiteY20" fmla="*/ 20973 h 2245516"/>
                <a:gd name="connsiteX21" fmla="*/ 1269124 w 2408803"/>
                <a:gd name="connsiteY21" fmla="*/ 1266 h 2245516"/>
                <a:gd name="connsiteX22" fmla="*/ 1438604 w 2408803"/>
                <a:gd name="connsiteY22" fmla="*/ 40680 h 2245516"/>
                <a:gd name="connsiteX23" fmla="*/ 1552904 w 2408803"/>
                <a:gd name="connsiteY23" fmla="*/ 99801 h 2245516"/>
                <a:gd name="connsiteX24" fmla="*/ 1596259 w 2408803"/>
                <a:gd name="connsiteY24" fmla="*/ 154980 h 2245516"/>
                <a:gd name="connsiteX25" fmla="*/ 1608082 w 2408803"/>
                <a:gd name="connsiteY25" fmla="*/ 214101 h 2245516"/>
                <a:gd name="connsiteX26" fmla="*/ 1627790 w 2408803"/>
                <a:gd name="connsiteY26" fmla="*/ 249573 h 2245516"/>
                <a:gd name="connsiteX27" fmla="*/ 1702676 w 2408803"/>
                <a:gd name="connsiteY27" fmla="*/ 308694 h 2245516"/>
                <a:gd name="connsiteX28" fmla="*/ 1730266 w 2408803"/>
                <a:gd name="connsiteY28" fmla="*/ 430877 h 2245516"/>
                <a:gd name="connsiteX29" fmla="*/ 1742090 w 2408803"/>
                <a:gd name="connsiteY29" fmla="*/ 600356 h 2245516"/>
                <a:gd name="connsiteX30" fmla="*/ 1722383 w 2408803"/>
                <a:gd name="connsiteY30" fmla="*/ 694949 h 2245516"/>
                <a:gd name="connsiteX31" fmla="*/ 1746031 w 2408803"/>
                <a:gd name="connsiteY31" fmla="*/ 758011 h 2245516"/>
                <a:gd name="connsiteX32" fmla="*/ 1702676 w 2408803"/>
                <a:gd name="connsiteY32" fmla="*/ 899901 h 2245516"/>
                <a:gd name="connsiteX33" fmla="*/ 1651438 w 2408803"/>
                <a:gd name="connsiteY33" fmla="*/ 966904 h 2245516"/>
                <a:gd name="connsiteX34" fmla="*/ 1651438 w 2408803"/>
                <a:gd name="connsiteY34" fmla="*/ 966904 h 2245516"/>
                <a:gd name="connsiteX35" fmla="*/ 1627790 w 2408803"/>
                <a:gd name="connsiteY35" fmla="*/ 986611 h 2245516"/>
                <a:gd name="connsiteX36" fmla="*/ 1604142 w 2408803"/>
                <a:gd name="connsiteY36" fmla="*/ 1128501 h 2245516"/>
                <a:gd name="connsiteX37" fmla="*/ 1533197 w 2408803"/>
                <a:gd name="connsiteY37" fmla="*/ 1258566 h 2245516"/>
                <a:gd name="connsiteX38" fmla="*/ 1509548 w 2408803"/>
                <a:gd name="connsiteY38" fmla="*/ 1309804 h 2245516"/>
                <a:gd name="connsiteX39" fmla="*/ 1525314 w 2408803"/>
                <a:gd name="connsiteY39" fmla="*/ 1408339 h 2245516"/>
                <a:gd name="connsiteX40" fmla="*/ 1592317 w 2408803"/>
                <a:gd name="connsiteY40" fmla="*/ 1491108 h 2245516"/>
                <a:gd name="connsiteX41" fmla="*/ 1848507 w 2408803"/>
                <a:gd name="connsiteY41" fmla="*/ 1550228 h 2245516"/>
                <a:gd name="connsiteX42" fmla="*/ 2077107 w 2408803"/>
                <a:gd name="connsiteY42" fmla="*/ 1609349 h 2245516"/>
                <a:gd name="connsiteX43" fmla="*/ 2211114 w 2408803"/>
                <a:gd name="connsiteY43" fmla="*/ 1652704 h 2245516"/>
                <a:gd name="connsiteX44" fmla="*/ 2325414 w 2408803"/>
                <a:gd name="connsiteY44" fmla="*/ 1696059 h 2245516"/>
                <a:gd name="connsiteX45" fmla="*/ 2360886 w 2408803"/>
                <a:gd name="connsiteY45" fmla="*/ 1849773 h 2245516"/>
                <a:gd name="connsiteX46" fmla="*/ 2388476 w 2408803"/>
                <a:gd name="connsiteY46" fmla="*/ 2050783 h 2245516"/>
                <a:gd name="connsiteX47" fmla="*/ 2408183 w 2408803"/>
                <a:gd name="connsiteY47" fmla="*/ 2232087 h 2245516"/>
                <a:gd name="connsiteX48" fmla="*/ 2404242 w 2408803"/>
                <a:gd name="connsiteY48" fmla="*/ 2232087 h 2245516"/>
                <a:gd name="connsiteX49" fmla="*/ 1229711 w 2408803"/>
                <a:gd name="connsiteY49" fmla="*/ 2236027 h 2245516"/>
                <a:gd name="connsiteX50" fmla="*/ 0 w 2408803"/>
                <a:gd name="connsiteY50" fmla="*/ 2232087 h 2245516"/>
                <a:gd name="connsiteX0" fmla="*/ 0 w 2408803"/>
                <a:gd name="connsiteY0" fmla="*/ 2232087 h 2245516"/>
                <a:gd name="connsiteX1" fmla="*/ 59121 w 2408803"/>
                <a:gd name="connsiteY1" fmla="*/ 1834008 h 2245516"/>
                <a:gd name="connsiteX2" fmla="*/ 106417 w 2408803"/>
                <a:gd name="connsiteY2" fmla="*/ 1692118 h 2245516"/>
                <a:gd name="connsiteX3" fmla="*/ 220717 w 2408803"/>
                <a:gd name="connsiteY3" fmla="*/ 1636939 h 2245516"/>
                <a:gd name="connsiteX4" fmla="*/ 855280 w 2408803"/>
                <a:gd name="connsiteY4" fmla="*/ 1455635 h 2245516"/>
                <a:gd name="connsiteX5" fmla="*/ 851338 w 2408803"/>
                <a:gd name="connsiteY5" fmla="*/ 1459577 h 2245516"/>
                <a:gd name="connsiteX6" fmla="*/ 902576 w 2408803"/>
                <a:gd name="connsiteY6" fmla="*/ 1364983 h 2245516"/>
                <a:gd name="connsiteX7" fmla="*/ 890752 w 2408803"/>
                <a:gd name="connsiteY7" fmla="*/ 1254625 h 2245516"/>
                <a:gd name="connsiteX8" fmla="*/ 827690 w 2408803"/>
                <a:gd name="connsiteY8" fmla="*/ 1160032 h 2245516"/>
                <a:gd name="connsiteX9" fmla="*/ 780393 w 2408803"/>
                <a:gd name="connsiteY9" fmla="*/ 1053614 h 2245516"/>
                <a:gd name="connsiteX10" fmla="*/ 772511 w 2408803"/>
                <a:gd name="connsiteY10" fmla="*/ 970846 h 2245516"/>
                <a:gd name="connsiteX11" fmla="*/ 737038 w 2408803"/>
                <a:gd name="connsiteY11" fmla="*/ 939314 h 2245516"/>
                <a:gd name="connsiteX12" fmla="*/ 685800 w 2408803"/>
                <a:gd name="connsiteY12" fmla="*/ 852604 h 2245516"/>
                <a:gd name="connsiteX13" fmla="*/ 673976 w 2408803"/>
                <a:gd name="connsiteY13" fmla="*/ 742246 h 2245516"/>
                <a:gd name="connsiteX14" fmla="*/ 693683 w 2408803"/>
                <a:gd name="connsiteY14" fmla="*/ 687066 h 2245516"/>
                <a:gd name="connsiteX15" fmla="*/ 681859 w 2408803"/>
                <a:gd name="connsiteY15" fmla="*/ 596414 h 2245516"/>
                <a:gd name="connsiteX16" fmla="*/ 670035 w 2408803"/>
                <a:gd name="connsiteY16" fmla="*/ 501821 h 2245516"/>
                <a:gd name="connsiteX17" fmla="*/ 701566 w 2408803"/>
                <a:gd name="connsiteY17" fmla="*/ 332342 h 2245516"/>
                <a:gd name="connsiteX18" fmla="*/ 752804 w 2408803"/>
                <a:gd name="connsiteY18" fmla="*/ 210159 h 2245516"/>
                <a:gd name="connsiteX19" fmla="*/ 847397 w 2408803"/>
                <a:gd name="connsiteY19" fmla="*/ 127390 h 2245516"/>
                <a:gd name="connsiteX20" fmla="*/ 1056290 w 2408803"/>
                <a:gd name="connsiteY20" fmla="*/ 20973 h 2245516"/>
                <a:gd name="connsiteX21" fmla="*/ 1269124 w 2408803"/>
                <a:gd name="connsiteY21" fmla="*/ 1266 h 2245516"/>
                <a:gd name="connsiteX22" fmla="*/ 1438604 w 2408803"/>
                <a:gd name="connsiteY22" fmla="*/ 40680 h 2245516"/>
                <a:gd name="connsiteX23" fmla="*/ 1552904 w 2408803"/>
                <a:gd name="connsiteY23" fmla="*/ 99801 h 2245516"/>
                <a:gd name="connsiteX24" fmla="*/ 1596259 w 2408803"/>
                <a:gd name="connsiteY24" fmla="*/ 154980 h 2245516"/>
                <a:gd name="connsiteX25" fmla="*/ 1608082 w 2408803"/>
                <a:gd name="connsiteY25" fmla="*/ 214101 h 2245516"/>
                <a:gd name="connsiteX26" fmla="*/ 1655380 w 2408803"/>
                <a:gd name="connsiteY26" fmla="*/ 237749 h 2245516"/>
                <a:gd name="connsiteX27" fmla="*/ 1702676 w 2408803"/>
                <a:gd name="connsiteY27" fmla="*/ 308694 h 2245516"/>
                <a:gd name="connsiteX28" fmla="*/ 1730266 w 2408803"/>
                <a:gd name="connsiteY28" fmla="*/ 430877 h 2245516"/>
                <a:gd name="connsiteX29" fmla="*/ 1742090 w 2408803"/>
                <a:gd name="connsiteY29" fmla="*/ 600356 h 2245516"/>
                <a:gd name="connsiteX30" fmla="*/ 1722383 w 2408803"/>
                <a:gd name="connsiteY30" fmla="*/ 694949 h 2245516"/>
                <a:gd name="connsiteX31" fmla="*/ 1746031 w 2408803"/>
                <a:gd name="connsiteY31" fmla="*/ 758011 h 2245516"/>
                <a:gd name="connsiteX32" fmla="*/ 1702676 w 2408803"/>
                <a:gd name="connsiteY32" fmla="*/ 899901 h 2245516"/>
                <a:gd name="connsiteX33" fmla="*/ 1651438 w 2408803"/>
                <a:gd name="connsiteY33" fmla="*/ 966904 h 2245516"/>
                <a:gd name="connsiteX34" fmla="*/ 1651438 w 2408803"/>
                <a:gd name="connsiteY34" fmla="*/ 966904 h 2245516"/>
                <a:gd name="connsiteX35" fmla="*/ 1627790 w 2408803"/>
                <a:gd name="connsiteY35" fmla="*/ 986611 h 2245516"/>
                <a:gd name="connsiteX36" fmla="*/ 1604142 w 2408803"/>
                <a:gd name="connsiteY36" fmla="*/ 1128501 h 2245516"/>
                <a:gd name="connsiteX37" fmla="*/ 1533197 w 2408803"/>
                <a:gd name="connsiteY37" fmla="*/ 1258566 h 2245516"/>
                <a:gd name="connsiteX38" fmla="*/ 1509548 w 2408803"/>
                <a:gd name="connsiteY38" fmla="*/ 1309804 h 2245516"/>
                <a:gd name="connsiteX39" fmla="*/ 1525314 w 2408803"/>
                <a:gd name="connsiteY39" fmla="*/ 1408339 h 2245516"/>
                <a:gd name="connsiteX40" fmla="*/ 1592317 w 2408803"/>
                <a:gd name="connsiteY40" fmla="*/ 1491108 h 2245516"/>
                <a:gd name="connsiteX41" fmla="*/ 1848507 w 2408803"/>
                <a:gd name="connsiteY41" fmla="*/ 1550228 h 2245516"/>
                <a:gd name="connsiteX42" fmla="*/ 2077107 w 2408803"/>
                <a:gd name="connsiteY42" fmla="*/ 1609349 h 2245516"/>
                <a:gd name="connsiteX43" fmla="*/ 2211114 w 2408803"/>
                <a:gd name="connsiteY43" fmla="*/ 1652704 h 2245516"/>
                <a:gd name="connsiteX44" fmla="*/ 2325414 w 2408803"/>
                <a:gd name="connsiteY44" fmla="*/ 1696059 h 2245516"/>
                <a:gd name="connsiteX45" fmla="*/ 2360886 w 2408803"/>
                <a:gd name="connsiteY45" fmla="*/ 1849773 h 2245516"/>
                <a:gd name="connsiteX46" fmla="*/ 2388476 w 2408803"/>
                <a:gd name="connsiteY46" fmla="*/ 2050783 h 2245516"/>
                <a:gd name="connsiteX47" fmla="*/ 2408183 w 2408803"/>
                <a:gd name="connsiteY47" fmla="*/ 2232087 h 2245516"/>
                <a:gd name="connsiteX48" fmla="*/ 2404242 w 2408803"/>
                <a:gd name="connsiteY48" fmla="*/ 2232087 h 2245516"/>
                <a:gd name="connsiteX49" fmla="*/ 1229711 w 2408803"/>
                <a:gd name="connsiteY49" fmla="*/ 2236027 h 2245516"/>
                <a:gd name="connsiteX50" fmla="*/ 0 w 2408803"/>
                <a:gd name="connsiteY50" fmla="*/ 2232087 h 2245516"/>
                <a:gd name="connsiteX0" fmla="*/ 0 w 2408803"/>
                <a:gd name="connsiteY0" fmla="*/ 2232087 h 2245516"/>
                <a:gd name="connsiteX1" fmla="*/ 59121 w 2408803"/>
                <a:gd name="connsiteY1" fmla="*/ 1834008 h 2245516"/>
                <a:gd name="connsiteX2" fmla="*/ 106417 w 2408803"/>
                <a:gd name="connsiteY2" fmla="*/ 1692118 h 2245516"/>
                <a:gd name="connsiteX3" fmla="*/ 220717 w 2408803"/>
                <a:gd name="connsiteY3" fmla="*/ 1636939 h 2245516"/>
                <a:gd name="connsiteX4" fmla="*/ 855280 w 2408803"/>
                <a:gd name="connsiteY4" fmla="*/ 1455635 h 2245516"/>
                <a:gd name="connsiteX5" fmla="*/ 981404 w 2408803"/>
                <a:gd name="connsiteY5" fmla="*/ 1467460 h 2245516"/>
                <a:gd name="connsiteX6" fmla="*/ 902576 w 2408803"/>
                <a:gd name="connsiteY6" fmla="*/ 1364983 h 2245516"/>
                <a:gd name="connsiteX7" fmla="*/ 890752 w 2408803"/>
                <a:gd name="connsiteY7" fmla="*/ 1254625 h 2245516"/>
                <a:gd name="connsiteX8" fmla="*/ 827690 w 2408803"/>
                <a:gd name="connsiteY8" fmla="*/ 1160032 h 2245516"/>
                <a:gd name="connsiteX9" fmla="*/ 780393 w 2408803"/>
                <a:gd name="connsiteY9" fmla="*/ 1053614 h 2245516"/>
                <a:gd name="connsiteX10" fmla="*/ 772511 w 2408803"/>
                <a:gd name="connsiteY10" fmla="*/ 970846 h 2245516"/>
                <a:gd name="connsiteX11" fmla="*/ 737038 w 2408803"/>
                <a:gd name="connsiteY11" fmla="*/ 939314 h 2245516"/>
                <a:gd name="connsiteX12" fmla="*/ 685800 w 2408803"/>
                <a:gd name="connsiteY12" fmla="*/ 852604 h 2245516"/>
                <a:gd name="connsiteX13" fmla="*/ 673976 w 2408803"/>
                <a:gd name="connsiteY13" fmla="*/ 742246 h 2245516"/>
                <a:gd name="connsiteX14" fmla="*/ 693683 w 2408803"/>
                <a:gd name="connsiteY14" fmla="*/ 687066 h 2245516"/>
                <a:gd name="connsiteX15" fmla="*/ 681859 w 2408803"/>
                <a:gd name="connsiteY15" fmla="*/ 596414 h 2245516"/>
                <a:gd name="connsiteX16" fmla="*/ 670035 w 2408803"/>
                <a:gd name="connsiteY16" fmla="*/ 501821 h 2245516"/>
                <a:gd name="connsiteX17" fmla="*/ 701566 w 2408803"/>
                <a:gd name="connsiteY17" fmla="*/ 332342 h 2245516"/>
                <a:gd name="connsiteX18" fmla="*/ 752804 w 2408803"/>
                <a:gd name="connsiteY18" fmla="*/ 210159 h 2245516"/>
                <a:gd name="connsiteX19" fmla="*/ 847397 w 2408803"/>
                <a:gd name="connsiteY19" fmla="*/ 127390 h 2245516"/>
                <a:gd name="connsiteX20" fmla="*/ 1056290 w 2408803"/>
                <a:gd name="connsiteY20" fmla="*/ 20973 h 2245516"/>
                <a:gd name="connsiteX21" fmla="*/ 1269124 w 2408803"/>
                <a:gd name="connsiteY21" fmla="*/ 1266 h 2245516"/>
                <a:gd name="connsiteX22" fmla="*/ 1438604 w 2408803"/>
                <a:gd name="connsiteY22" fmla="*/ 40680 h 2245516"/>
                <a:gd name="connsiteX23" fmla="*/ 1552904 w 2408803"/>
                <a:gd name="connsiteY23" fmla="*/ 99801 h 2245516"/>
                <a:gd name="connsiteX24" fmla="*/ 1596259 w 2408803"/>
                <a:gd name="connsiteY24" fmla="*/ 154980 h 2245516"/>
                <a:gd name="connsiteX25" fmla="*/ 1608082 w 2408803"/>
                <a:gd name="connsiteY25" fmla="*/ 214101 h 2245516"/>
                <a:gd name="connsiteX26" fmla="*/ 1655380 w 2408803"/>
                <a:gd name="connsiteY26" fmla="*/ 237749 h 2245516"/>
                <a:gd name="connsiteX27" fmla="*/ 1702676 w 2408803"/>
                <a:gd name="connsiteY27" fmla="*/ 308694 h 2245516"/>
                <a:gd name="connsiteX28" fmla="*/ 1730266 w 2408803"/>
                <a:gd name="connsiteY28" fmla="*/ 430877 h 2245516"/>
                <a:gd name="connsiteX29" fmla="*/ 1742090 w 2408803"/>
                <a:gd name="connsiteY29" fmla="*/ 600356 h 2245516"/>
                <a:gd name="connsiteX30" fmla="*/ 1722383 w 2408803"/>
                <a:gd name="connsiteY30" fmla="*/ 694949 h 2245516"/>
                <a:gd name="connsiteX31" fmla="*/ 1746031 w 2408803"/>
                <a:gd name="connsiteY31" fmla="*/ 758011 h 2245516"/>
                <a:gd name="connsiteX32" fmla="*/ 1702676 w 2408803"/>
                <a:gd name="connsiteY32" fmla="*/ 899901 h 2245516"/>
                <a:gd name="connsiteX33" fmla="*/ 1651438 w 2408803"/>
                <a:gd name="connsiteY33" fmla="*/ 966904 h 2245516"/>
                <a:gd name="connsiteX34" fmla="*/ 1651438 w 2408803"/>
                <a:gd name="connsiteY34" fmla="*/ 966904 h 2245516"/>
                <a:gd name="connsiteX35" fmla="*/ 1627790 w 2408803"/>
                <a:gd name="connsiteY35" fmla="*/ 986611 h 2245516"/>
                <a:gd name="connsiteX36" fmla="*/ 1604142 w 2408803"/>
                <a:gd name="connsiteY36" fmla="*/ 1128501 h 2245516"/>
                <a:gd name="connsiteX37" fmla="*/ 1533197 w 2408803"/>
                <a:gd name="connsiteY37" fmla="*/ 1258566 h 2245516"/>
                <a:gd name="connsiteX38" fmla="*/ 1509548 w 2408803"/>
                <a:gd name="connsiteY38" fmla="*/ 1309804 h 2245516"/>
                <a:gd name="connsiteX39" fmla="*/ 1525314 w 2408803"/>
                <a:gd name="connsiteY39" fmla="*/ 1408339 h 2245516"/>
                <a:gd name="connsiteX40" fmla="*/ 1592317 w 2408803"/>
                <a:gd name="connsiteY40" fmla="*/ 1491108 h 2245516"/>
                <a:gd name="connsiteX41" fmla="*/ 1848507 w 2408803"/>
                <a:gd name="connsiteY41" fmla="*/ 1550228 h 2245516"/>
                <a:gd name="connsiteX42" fmla="*/ 2077107 w 2408803"/>
                <a:gd name="connsiteY42" fmla="*/ 1609349 h 2245516"/>
                <a:gd name="connsiteX43" fmla="*/ 2211114 w 2408803"/>
                <a:gd name="connsiteY43" fmla="*/ 1652704 h 2245516"/>
                <a:gd name="connsiteX44" fmla="*/ 2325414 w 2408803"/>
                <a:gd name="connsiteY44" fmla="*/ 1696059 h 2245516"/>
                <a:gd name="connsiteX45" fmla="*/ 2360886 w 2408803"/>
                <a:gd name="connsiteY45" fmla="*/ 1849773 h 2245516"/>
                <a:gd name="connsiteX46" fmla="*/ 2388476 w 2408803"/>
                <a:gd name="connsiteY46" fmla="*/ 2050783 h 2245516"/>
                <a:gd name="connsiteX47" fmla="*/ 2408183 w 2408803"/>
                <a:gd name="connsiteY47" fmla="*/ 2232087 h 2245516"/>
                <a:gd name="connsiteX48" fmla="*/ 2404242 w 2408803"/>
                <a:gd name="connsiteY48" fmla="*/ 2232087 h 2245516"/>
                <a:gd name="connsiteX49" fmla="*/ 1229711 w 2408803"/>
                <a:gd name="connsiteY49" fmla="*/ 2236027 h 2245516"/>
                <a:gd name="connsiteX50" fmla="*/ 0 w 2408803"/>
                <a:gd name="connsiteY50" fmla="*/ 2232087 h 2245516"/>
                <a:gd name="connsiteX0" fmla="*/ 0 w 2408803"/>
                <a:gd name="connsiteY0" fmla="*/ 2232087 h 2245516"/>
                <a:gd name="connsiteX1" fmla="*/ 59121 w 2408803"/>
                <a:gd name="connsiteY1" fmla="*/ 1834008 h 2245516"/>
                <a:gd name="connsiteX2" fmla="*/ 106417 w 2408803"/>
                <a:gd name="connsiteY2" fmla="*/ 1692118 h 2245516"/>
                <a:gd name="connsiteX3" fmla="*/ 220717 w 2408803"/>
                <a:gd name="connsiteY3" fmla="*/ 1636939 h 2245516"/>
                <a:gd name="connsiteX4" fmla="*/ 855280 w 2408803"/>
                <a:gd name="connsiteY4" fmla="*/ 1455635 h 2245516"/>
                <a:gd name="connsiteX5" fmla="*/ 878929 w 2408803"/>
                <a:gd name="connsiteY5" fmla="*/ 1400457 h 2245516"/>
                <a:gd name="connsiteX6" fmla="*/ 902576 w 2408803"/>
                <a:gd name="connsiteY6" fmla="*/ 1364983 h 2245516"/>
                <a:gd name="connsiteX7" fmla="*/ 890752 w 2408803"/>
                <a:gd name="connsiteY7" fmla="*/ 1254625 h 2245516"/>
                <a:gd name="connsiteX8" fmla="*/ 827690 w 2408803"/>
                <a:gd name="connsiteY8" fmla="*/ 1160032 h 2245516"/>
                <a:gd name="connsiteX9" fmla="*/ 780393 w 2408803"/>
                <a:gd name="connsiteY9" fmla="*/ 1053614 h 2245516"/>
                <a:gd name="connsiteX10" fmla="*/ 772511 w 2408803"/>
                <a:gd name="connsiteY10" fmla="*/ 970846 h 2245516"/>
                <a:gd name="connsiteX11" fmla="*/ 737038 w 2408803"/>
                <a:gd name="connsiteY11" fmla="*/ 939314 h 2245516"/>
                <a:gd name="connsiteX12" fmla="*/ 685800 w 2408803"/>
                <a:gd name="connsiteY12" fmla="*/ 852604 h 2245516"/>
                <a:gd name="connsiteX13" fmla="*/ 673976 w 2408803"/>
                <a:gd name="connsiteY13" fmla="*/ 742246 h 2245516"/>
                <a:gd name="connsiteX14" fmla="*/ 693683 w 2408803"/>
                <a:gd name="connsiteY14" fmla="*/ 687066 h 2245516"/>
                <a:gd name="connsiteX15" fmla="*/ 681859 w 2408803"/>
                <a:gd name="connsiteY15" fmla="*/ 596414 h 2245516"/>
                <a:gd name="connsiteX16" fmla="*/ 670035 w 2408803"/>
                <a:gd name="connsiteY16" fmla="*/ 501821 h 2245516"/>
                <a:gd name="connsiteX17" fmla="*/ 701566 w 2408803"/>
                <a:gd name="connsiteY17" fmla="*/ 332342 h 2245516"/>
                <a:gd name="connsiteX18" fmla="*/ 752804 w 2408803"/>
                <a:gd name="connsiteY18" fmla="*/ 210159 h 2245516"/>
                <a:gd name="connsiteX19" fmla="*/ 847397 w 2408803"/>
                <a:gd name="connsiteY19" fmla="*/ 127390 h 2245516"/>
                <a:gd name="connsiteX20" fmla="*/ 1056290 w 2408803"/>
                <a:gd name="connsiteY20" fmla="*/ 20973 h 2245516"/>
                <a:gd name="connsiteX21" fmla="*/ 1269124 w 2408803"/>
                <a:gd name="connsiteY21" fmla="*/ 1266 h 2245516"/>
                <a:gd name="connsiteX22" fmla="*/ 1438604 w 2408803"/>
                <a:gd name="connsiteY22" fmla="*/ 40680 h 2245516"/>
                <a:gd name="connsiteX23" fmla="*/ 1552904 w 2408803"/>
                <a:gd name="connsiteY23" fmla="*/ 99801 h 2245516"/>
                <a:gd name="connsiteX24" fmla="*/ 1596259 w 2408803"/>
                <a:gd name="connsiteY24" fmla="*/ 154980 h 2245516"/>
                <a:gd name="connsiteX25" fmla="*/ 1608082 w 2408803"/>
                <a:gd name="connsiteY25" fmla="*/ 214101 h 2245516"/>
                <a:gd name="connsiteX26" fmla="*/ 1655380 w 2408803"/>
                <a:gd name="connsiteY26" fmla="*/ 237749 h 2245516"/>
                <a:gd name="connsiteX27" fmla="*/ 1702676 w 2408803"/>
                <a:gd name="connsiteY27" fmla="*/ 308694 h 2245516"/>
                <a:gd name="connsiteX28" fmla="*/ 1730266 w 2408803"/>
                <a:gd name="connsiteY28" fmla="*/ 430877 h 2245516"/>
                <a:gd name="connsiteX29" fmla="*/ 1742090 w 2408803"/>
                <a:gd name="connsiteY29" fmla="*/ 600356 h 2245516"/>
                <a:gd name="connsiteX30" fmla="*/ 1722383 w 2408803"/>
                <a:gd name="connsiteY30" fmla="*/ 694949 h 2245516"/>
                <a:gd name="connsiteX31" fmla="*/ 1746031 w 2408803"/>
                <a:gd name="connsiteY31" fmla="*/ 758011 h 2245516"/>
                <a:gd name="connsiteX32" fmla="*/ 1702676 w 2408803"/>
                <a:gd name="connsiteY32" fmla="*/ 899901 h 2245516"/>
                <a:gd name="connsiteX33" fmla="*/ 1651438 w 2408803"/>
                <a:gd name="connsiteY33" fmla="*/ 966904 h 2245516"/>
                <a:gd name="connsiteX34" fmla="*/ 1651438 w 2408803"/>
                <a:gd name="connsiteY34" fmla="*/ 966904 h 2245516"/>
                <a:gd name="connsiteX35" fmla="*/ 1627790 w 2408803"/>
                <a:gd name="connsiteY35" fmla="*/ 986611 h 2245516"/>
                <a:gd name="connsiteX36" fmla="*/ 1604142 w 2408803"/>
                <a:gd name="connsiteY36" fmla="*/ 1128501 h 2245516"/>
                <a:gd name="connsiteX37" fmla="*/ 1533197 w 2408803"/>
                <a:gd name="connsiteY37" fmla="*/ 1258566 h 2245516"/>
                <a:gd name="connsiteX38" fmla="*/ 1509548 w 2408803"/>
                <a:gd name="connsiteY38" fmla="*/ 1309804 h 2245516"/>
                <a:gd name="connsiteX39" fmla="*/ 1525314 w 2408803"/>
                <a:gd name="connsiteY39" fmla="*/ 1408339 h 2245516"/>
                <a:gd name="connsiteX40" fmla="*/ 1592317 w 2408803"/>
                <a:gd name="connsiteY40" fmla="*/ 1491108 h 2245516"/>
                <a:gd name="connsiteX41" fmla="*/ 1848507 w 2408803"/>
                <a:gd name="connsiteY41" fmla="*/ 1550228 h 2245516"/>
                <a:gd name="connsiteX42" fmla="*/ 2077107 w 2408803"/>
                <a:gd name="connsiteY42" fmla="*/ 1609349 h 2245516"/>
                <a:gd name="connsiteX43" fmla="*/ 2211114 w 2408803"/>
                <a:gd name="connsiteY43" fmla="*/ 1652704 h 2245516"/>
                <a:gd name="connsiteX44" fmla="*/ 2325414 w 2408803"/>
                <a:gd name="connsiteY44" fmla="*/ 1696059 h 2245516"/>
                <a:gd name="connsiteX45" fmla="*/ 2360886 w 2408803"/>
                <a:gd name="connsiteY45" fmla="*/ 1849773 h 2245516"/>
                <a:gd name="connsiteX46" fmla="*/ 2388476 w 2408803"/>
                <a:gd name="connsiteY46" fmla="*/ 2050783 h 2245516"/>
                <a:gd name="connsiteX47" fmla="*/ 2408183 w 2408803"/>
                <a:gd name="connsiteY47" fmla="*/ 2232087 h 2245516"/>
                <a:gd name="connsiteX48" fmla="*/ 2404242 w 2408803"/>
                <a:gd name="connsiteY48" fmla="*/ 2232087 h 2245516"/>
                <a:gd name="connsiteX49" fmla="*/ 1229711 w 2408803"/>
                <a:gd name="connsiteY49" fmla="*/ 2236027 h 2245516"/>
                <a:gd name="connsiteX50" fmla="*/ 0 w 2408803"/>
                <a:gd name="connsiteY50" fmla="*/ 2232087 h 2245516"/>
                <a:gd name="connsiteX0" fmla="*/ 0 w 2408803"/>
                <a:gd name="connsiteY0" fmla="*/ 2232087 h 2245516"/>
                <a:gd name="connsiteX1" fmla="*/ 59121 w 2408803"/>
                <a:gd name="connsiteY1" fmla="*/ 1834008 h 2245516"/>
                <a:gd name="connsiteX2" fmla="*/ 106417 w 2408803"/>
                <a:gd name="connsiteY2" fmla="*/ 1692118 h 2245516"/>
                <a:gd name="connsiteX3" fmla="*/ 220717 w 2408803"/>
                <a:gd name="connsiteY3" fmla="*/ 1636939 h 2245516"/>
                <a:gd name="connsiteX4" fmla="*/ 855280 w 2408803"/>
                <a:gd name="connsiteY4" fmla="*/ 1455635 h 2245516"/>
                <a:gd name="connsiteX5" fmla="*/ 878929 w 2408803"/>
                <a:gd name="connsiteY5" fmla="*/ 1400457 h 2245516"/>
                <a:gd name="connsiteX6" fmla="*/ 902576 w 2408803"/>
                <a:gd name="connsiteY6" fmla="*/ 1364983 h 2245516"/>
                <a:gd name="connsiteX7" fmla="*/ 890752 w 2408803"/>
                <a:gd name="connsiteY7" fmla="*/ 1254625 h 2245516"/>
                <a:gd name="connsiteX8" fmla="*/ 827690 w 2408803"/>
                <a:gd name="connsiteY8" fmla="*/ 1160032 h 2245516"/>
                <a:gd name="connsiteX9" fmla="*/ 780393 w 2408803"/>
                <a:gd name="connsiteY9" fmla="*/ 1053614 h 2245516"/>
                <a:gd name="connsiteX10" fmla="*/ 772511 w 2408803"/>
                <a:gd name="connsiteY10" fmla="*/ 970846 h 2245516"/>
                <a:gd name="connsiteX11" fmla="*/ 737038 w 2408803"/>
                <a:gd name="connsiteY11" fmla="*/ 939314 h 2245516"/>
                <a:gd name="connsiteX12" fmla="*/ 685800 w 2408803"/>
                <a:gd name="connsiteY12" fmla="*/ 852604 h 2245516"/>
                <a:gd name="connsiteX13" fmla="*/ 673976 w 2408803"/>
                <a:gd name="connsiteY13" fmla="*/ 742246 h 2245516"/>
                <a:gd name="connsiteX14" fmla="*/ 693683 w 2408803"/>
                <a:gd name="connsiteY14" fmla="*/ 687066 h 2245516"/>
                <a:gd name="connsiteX15" fmla="*/ 681859 w 2408803"/>
                <a:gd name="connsiteY15" fmla="*/ 596414 h 2245516"/>
                <a:gd name="connsiteX16" fmla="*/ 670035 w 2408803"/>
                <a:gd name="connsiteY16" fmla="*/ 501821 h 2245516"/>
                <a:gd name="connsiteX17" fmla="*/ 701566 w 2408803"/>
                <a:gd name="connsiteY17" fmla="*/ 332342 h 2245516"/>
                <a:gd name="connsiteX18" fmla="*/ 752804 w 2408803"/>
                <a:gd name="connsiteY18" fmla="*/ 210159 h 2245516"/>
                <a:gd name="connsiteX19" fmla="*/ 847397 w 2408803"/>
                <a:gd name="connsiteY19" fmla="*/ 127390 h 2245516"/>
                <a:gd name="connsiteX20" fmla="*/ 1056290 w 2408803"/>
                <a:gd name="connsiteY20" fmla="*/ 20973 h 2245516"/>
                <a:gd name="connsiteX21" fmla="*/ 1269124 w 2408803"/>
                <a:gd name="connsiteY21" fmla="*/ 1266 h 2245516"/>
                <a:gd name="connsiteX22" fmla="*/ 1438604 w 2408803"/>
                <a:gd name="connsiteY22" fmla="*/ 40680 h 2245516"/>
                <a:gd name="connsiteX23" fmla="*/ 1552904 w 2408803"/>
                <a:gd name="connsiteY23" fmla="*/ 99801 h 2245516"/>
                <a:gd name="connsiteX24" fmla="*/ 1596259 w 2408803"/>
                <a:gd name="connsiteY24" fmla="*/ 154980 h 2245516"/>
                <a:gd name="connsiteX25" fmla="*/ 1608082 w 2408803"/>
                <a:gd name="connsiteY25" fmla="*/ 214101 h 2245516"/>
                <a:gd name="connsiteX26" fmla="*/ 1655380 w 2408803"/>
                <a:gd name="connsiteY26" fmla="*/ 237749 h 2245516"/>
                <a:gd name="connsiteX27" fmla="*/ 1702676 w 2408803"/>
                <a:gd name="connsiteY27" fmla="*/ 308694 h 2245516"/>
                <a:gd name="connsiteX28" fmla="*/ 1730266 w 2408803"/>
                <a:gd name="connsiteY28" fmla="*/ 430877 h 2245516"/>
                <a:gd name="connsiteX29" fmla="*/ 1742090 w 2408803"/>
                <a:gd name="connsiteY29" fmla="*/ 600356 h 2245516"/>
                <a:gd name="connsiteX30" fmla="*/ 1722383 w 2408803"/>
                <a:gd name="connsiteY30" fmla="*/ 694949 h 2245516"/>
                <a:gd name="connsiteX31" fmla="*/ 1746031 w 2408803"/>
                <a:gd name="connsiteY31" fmla="*/ 758011 h 2245516"/>
                <a:gd name="connsiteX32" fmla="*/ 1702676 w 2408803"/>
                <a:gd name="connsiteY32" fmla="*/ 899901 h 2245516"/>
                <a:gd name="connsiteX33" fmla="*/ 1651438 w 2408803"/>
                <a:gd name="connsiteY33" fmla="*/ 966904 h 2245516"/>
                <a:gd name="connsiteX34" fmla="*/ 1651438 w 2408803"/>
                <a:gd name="connsiteY34" fmla="*/ 966904 h 2245516"/>
                <a:gd name="connsiteX35" fmla="*/ 1627790 w 2408803"/>
                <a:gd name="connsiteY35" fmla="*/ 986611 h 2245516"/>
                <a:gd name="connsiteX36" fmla="*/ 1604142 w 2408803"/>
                <a:gd name="connsiteY36" fmla="*/ 1128501 h 2245516"/>
                <a:gd name="connsiteX37" fmla="*/ 1533197 w 2408803"/>
                <a:gd name="connsiteY37" fmla="*/ 1258566 h 2245516"/>
                <a:gd name="connsiteX38" fmla="*/ 1509548 w 2408803"/>
                <a:gd name="connsiteY38" fmla="*/ 1309804 h 2245516"/>
                <a:gd name="connsiteX39" fmla="*/ 1525314 w 2408803"/>
                <a:gd name="connsiteY39" fmla="*/ 1408339 h 2245516"/>
                <a:gd name="connsiteX40" fmla="*/ 1592317 w 2408803"/>
                <a:gd name="connsiteY40" fmla="*/ 1491108 h 2245516"/>
                <a:gd name="connsiteX41" fmla="*/ 1848507 w 2408803"/>
                <a:gd name="connsiteY41" fmla="*/ 1550228 h 2245516"/>
                <a:gd name="connsiteX42" fmla="*/ 2077107 w 2408803"/>
                <a:gd name="connsiteY42" fmla="*/ 1609349 h 2245516"/>
                <a:gd name="connsiteX43" fmla="*/ 2211114 w 2408803"/>
                <a:gd name="connsiteY43" fmla="*/ 1652704 h 2245516"/>
                <a:gd name="connsiteX44" fmla="*/ 2325414 w 2408803"/>
                <a:gd name="connsiteY44" fmla="*/ 1696059 h 2245516"/>
                <a:gd name="connsiteX45" fmla="*/ 2360886 w 2408803"/>
                <a:gd name="connsiteY45" fmla="*/ 1849773 h 2245516"/>
                <a:gd name="connsiteX46" fmla="*/ 2388476 w 2408803"/>
                <a:gd name="connsiteY46" fmla="*/ 2050783 h 2245516"/>
                <a:gd name="connsiteX47" fmla="*/ 2408183 w 2408803"/>
                <a:gd name="connsiteY47" fmla="*/ 2232087 h 2245516"/>
                <a:gd name="connsiteX48" fmla="*/ 2404242 w 2408803"/>
                <a:gd name="connsiteY48" fmla="*/ 2232087 h 2245516"/>
                <a:gd name="connsiteX49" fmla="*/ 1229711 w 2408803"/>
                <a:gd name="connsiteY49" fmla="*/ 2236027 h 2245516"/>
                <a:gd name="connsiteX50" fmla="*/ 0 w 2408803"/>
                <a:gd name="connsiteY50" fmla="*/ 2232087 h 2245516"/>
                <a:gd name="connsiteX0" fmla="*/ 0 w 2408803"/>
                <a:gd name="connsiteY0" fmla="*/ 2232087 h 2245516"/>
                <a:gd name="connsiteX1" fmla="*/ 59121 w 2408803"/>
                <a:gd name="connsiteY1" fmla="*/ 1834008 h 2245516"/>
                <a:gd name="connsiteX2" fmla="*/ 106417 w 2408803"/>
                <a:gd name="connsiteY2" fmla="*/ 1692118 h 2245516"/>
                <a:gd name="connsiteX3" fmla="*/ 220717 w 2408803"/>
                <a:gd name="connsiteY3" fmla="*/ 1636939 h 2245516"/>
                <a:gd name="connsiteX4" fmla="*/ 855280 w 2408803"/>
                <a:gd name="connsiteY4" fmla="*/ 1455635 h 2245516"/>
                <a:gd name="connsiteX5" fmla="*/ 878929 w 2408803"/>
                <a:gd name="connsiteY5" fmla="*/ 1400457 h 2245516"/>
                <a:gd name="connsiteX6" fmla="*/ 902576 w 2408803"/>
                <a:gd name="connsiteY6" fmla="*/ 1364983 h 2245516"/>
                <a:gd name="connsiteX7" fmla="*/ 890752 w 2408803"/>
                <a:gd name="connsiteY7" fmla="*/ 1254625 h 2245516"/>
                <a:gd name="connsiteX8" fmla="*/ 827690 w 2408803"/>
                <a:gd name="connsiteY8" fmla="*/ 1160032 h 2245516"/>
                <a:gd name="connsiteX9" fmla="*/ 780393 w 2408803"/>
                <a:gd name="connsiteY9" fmla="*/ 1053614 h 2245516"/>
                <a:gd name="connsiteX10" fmla="*/ 772511 w 2408803"/>
                <a:gd name="connsiteY10" fmla="*/ 970846 h 2245516"/>
                <a:gd name="connsiteX11" fmla="*/ 737038 w 2408803"/>
                <a:gd name="connsiteY11" fmla="*/ 939314 h 2245516"/>
                <a:gd name="connsiteX12" fmla="*/ 685800 w 2408803"/>
                <a:gd name="connsiteY12" fmla="*/ 852604 h 2245516"/>
                <a:gd name="connsiteX13" fmla="*/ 673976 w 2408803"/>
                <a:gd name="connsiteY13" fmla="*/ 742246 h 2245516"/>
                <a:gd name="connsiteX14" fmla="*/ 693683 w 2408803"/>
                <a:gd name="connsiteY14" fmla="*/ 687066 h 2245516"/>
                <a:gd name="connsiteX15" fmla="*/ 681859 w 2408803"/>
                <a:gd name="connsiteY15" fmla="*/ 596414 h 2245516"/>
                <a:gd name="connsiteX16" fmla="*/ 670035 w 2408803"/>
                <a:gd name="connsiteY16" fmla="*/ 501821 h 2245516"/>
                <a:gd name="connsiteX17" fmla="*/ 701566 w 2408803"/>
                <a:gd name="connsiteY17" fmla="*/ 332342 h 2245516"/>
                <a:gd name="connsiteX18" fmla="*/ 752804 w 2408803"/>
                <a:gd name="connsiteY18" fmla="*/ 210159 h 2245516"/>
                <a:gd name="connsiteX19" fmla="*/ 847397 w 2408803"/>
                <a:gd name="connsiteY19" fmla="*/ 127390 h 2245516"/>
                <a:gd name="connsiteX20" fmla="*/ 1056290 w 2408803"/>
                <a:gd name="connsiteY20" fmla="*/ 20973 h 2245516"/>
                <a:gd name="connsiteX21" fmla="*/ 1269124 w 2408803"/>
                <a:gd name="connsiteY21" fmla="*/ 1266 h 2245516"/>
                <a:gd name="connsiteX22" fmla="*/ 1438604 w 2408803"/>
                <a:gd name="connsiteY22" fmla="*/ 40680 h 2245516"/>
                <a:gd name="connsiteX23" fmla="*/ 1552904 w 2408803"/>
                <a:gd name="connsiteY23" fmla="*/ 99801 h 2245516"/>
                <a:gd name="connsiteX24" fmla="*/ 1596259 w 2408803"/>
                <a:gd name="connsiteY24" fmla="*/ 154980 h 2245516"/>
                <a:gd name="connsiteX25" fmla="*/ 1608082 w 2408803"/>
                <a:gd name="connsiteY25" fmla="*/ 214101 h 2245516"/>
                <a:gd name="connsiteX26" fmla="*/ 1655380 w 2408803"/>
                <a:gd name="connsiteY26" fmla="*/ 237749 h 2245516"/>
                <a:gd name="connsiteX27" fmla="*/ 1702676 w 2408803"/>
                <a:gd name="connsiteY27" fmla="*/ 308694 h 2245516"/>
                <a:gd name="connsiteX28" fmla="*/ 1730266 w 2408803"/>
                <a:gd name="connsiteY28" fmla="*/ 430877 h 2245516"/>
                <a:gd name="connsiteX29" fmla="*/ 1742090 w 2408803"/>
                <a:gd name="connsiteY29" fmla="*/ 600356 h 2245516"/>
                <a:gd name="connsiteX30" fmla="*/ 1722383 w 2408803"/>
                <a:gd name="connsiteY30" fmla="*/ 694949 h 2245516"/>
                <a:gd name="connsiteX31" fmla="*/ 1746031 w 2408803"/>
                <a:gd name="connsiteY31" fmla="*/ 758011 h 2245516"/>
                <a:gd name="connsiteX32" fmla="*/ 1702676 w 2408803"/>
                <a:gd name="connsiteY32" fmla="*/ 899901 h 2245516"/>
                <a:gd name="connsiteX33" fmla="*/ 1651438 w 2408803"/>
                <a:gd name="connsiteY33" fmla="*/ 966904 h 2245516"/>
                <a:gd name="connsiteX34" fmla="*/ 1651438 w 2408803"/>
                <a:gd name="connsiteY34" fmla="*/ 966904 h 2245516"/>
                <a:gd name="connsiteX35" fmla="*/ 1627790 w 2408803"/>
                <a:gd name="connsiteY35" fmla="*/ 986611 h 2245516"/>
                <a:gd name="connsiteX36" fmla="*/ 1604142 w 2408803"/>
                <a:gd name="connsiteY36" fmla="*/ 1128501 h 2245516"/>
                <a:gd name="connsiteX37" fmla="*/ 1533197 w 2408803"/>
                <a:gd name="connsiteY37" fmla="*/ 1258566 h 2245516"/>
                <a:gd name="connsiteX38" fmla="*/ 1509548 w 2408803"/>
                <a:gd name="connsiteY38" fmla="*/ 1309804 h 2245516"/>
                <a:gd name="connsiteX39" fmla="*/ 1525314 w 2408803"/>
                <a:gd name="connsiteY39" fmla="*/ 1408339 h 2245516"/>
                <a:gd name="connsiteX40" fmla="*/ 1548962 w 2408803"/>
                <a:gd name="connsiteY40" fmla="*/ 1439871 h 2245516"/>
                <a:gd name="connsiteX41" fmla="*/ 1592317 w 2408803"/>
                <a:gd name="connsiteY41" fmla="*/ 1491108 h 2245516"/>
                <a:gd name="connsiteX42" fmla="*/ 1848507 w 2408803"/>
                <a:gd name="connsiteY42" fmla="*/ 1550228 h 2245516"/>
                <a:gd name="connsiteX43" fmla="*/ 2077107 w 2408803"/>
                <a:gd name="connsiteY43" fmla="*/ 1609349 h 2245516"/>
                <a:gd name="connsiteX44" fmla="*/ 2211114 w 2408803"/>
                <a:gd name="connsiteY44" fmla="*/ 1652704 h 2245516"/>
                <a:gd name="connsiteX45" fmla="*/ 2325414 w 2408803"/>
                <a:gd name="connsiteY45" fmla="*/ 1696059 h 2245516"/>
                <a:gd name="connsiteX46" fmla="*/ 2360886 w 2408803"/>
                <a:gd name="connsiteY46" fmla="*/ 1849773 h 2245516"/>
                <a:gd name="connsiteX47" fmla="*/ 2388476 w 2408803"/>
                <a:gd name="connsiteY47" fmla="*/ 2050783 h 2245516"/>
                <a:gd name="connsiteX48" fmla="*/ 2408183 w 2408803"/>
                <a:gd name="connsiteY48" fmla="*/ 2232087 h 2245516"/>
                <a:gd name="connsiteX49" fmla="*/ 2404242 w 2408803"/>
                <a:gd name="connsiteY49" fmla="*/ 2232087 h 2245516"/>
                <a:gd name="connsiteX50" fmla="*/ 1229711 w 2408803"/>
                <a:gd name="connsiteY50" fmla="*/ 2236027 h 2245516"/>
                <a:gd name="connsiteX51" fmla="*/ 0 w 2408803"/>
                <a:gd name="connsiteY51" fmla="*/ 2232087 h 2245516"/>
                <a:gd name="connsiteX0" fmla="*/ 0 w 2408803"/>
                <a:gd name="connsiteY0" fmla="*/ 2232087 h 2245516"/>
                <a:gd name="connsiteX1" fmla="*/ 59121 w 2408803"/>
                <a:gd name="connsiteY1" fmla="*/ 1834008 h 2245516"/>
                <a:gd name="connsiteX2" fmla="*/ 106417 w 2408803"/>
                <a:gd name="connsiteY2" fmla="*/ 1692118 h 2245516"/>
                <a:gd name="connsiteX3" fmla="*/ 220717 w 2408803"/>
                <a:gd name="connsiteY3" fmla="*/ 1636939 h 2245516"/>
                <a:gd name="connsiteX4" fmla="*/ 855280 w 2408803"/>
                <a:gd name="connsiteY4" fmla="*/ 1455635 h 2245516"/>
                <a:gd name="connsiteX5" fmla="*/ 878929 w 2408803"/>
                <a:gd name="connsiteY5" fmla="*/ 1400457 h 2245516"/>
                <a:gd name="connsiteX6" fmla="*/ 902576 w 2408803"/>
                <a:gd name="connsiteY6" fmla="*/ 1364983 h 2245516"/>
                <a:gd name="connsiteX7" fmla="*/ 890752 w 2408803"/>
                <a:gd name="connsiteY7" fmla="*/ 1254625 h 2245516"/>
                <a:gd name="connsiteX8" fmla="*/ 827690 w 2408803"/>
                <a:gd name="connsiteY8" fmla="*/ 1160032 h 2245516"/>
                <a:gd name="connsiteX9" fmla="*/ 780393 w 2408803"/>
                <a:gd name="connsiteY9" fmla="*/ 1053614 h 2245516"/>
                <a:gd name="connsiteX10" fmla="*/ 772511 w 2408803"/>
                <a:gd name="connsiteY10" fmla="*/ 970846 h 2245516"/>
                <a:gd name="connsiteX11" fmla="*/ 737038 w 2408803"/>
                <a:gd name="connsiteY11" fmla="*/ 939314 h 2245516"/>
                <a:gd name="connsiteX12" fmla="*/ 685800 w 2408803"/>
                <a:gd name="connsiteY12" fmla="*/ 852604 h 2245516"/>
                <a:gd name="connsiteX13" fmla="*/ 673976 w 2408803"/>
                <a:gd name="connsiteY13" fmla="*/ 742246 h 2245516"/>
                <a:gd name="connsiteX14" fmla="*/ 693683 w 2408803"/>
                <a:gd name="connsiteY14" fmla="*/ 687066 h 2245516"/>
                <a:gd name="connsiteX15" fmla="*/ 681859 w 2408803"/>
                <a:gd name="connsiteY15" fmla="*/ 596414 h 2245516"/>
                <a:gd name="connsiteX16" fmla="*/ 670035 w 2408803"/>
                <a:gd name="connsiteY16" fmla="*/ 501821 h 2245516"/>
                <a:gd name="connsiteX17" fmla="*/ 701566 w 2408803"/>
                <a:gd name="connsiteY17" fmla="*/ 332342 h 2245516"/>
                <a:gd name="connsiteX18" fmla="*/ 752804 w 2408803"/>
                <a:gd name="connsiteY18" fmla="*/ 210159 h 2245516"/>
                <a:gd name="connsiteX19" fmla="*/ 847397 w 2408803"/>
                <a:gd name="connsiteY19" fmla="*/ 127390 h 2245516"/>
                <a:gd name="connsiteX20" fmla="*/ 1056290 w 2408803"/>
                <a:gd name="connsiteY20" fmla="*/ 20973 h 2245516"/>
                <a:gd name="connsiteX21" fmla="*/ 1269124 w 2408803"/>
                <a:gd name="connsiteY21" fmla="*/ 1266 h 2245516"/>
                <a:gd name="connsiteX22" fmla="*/ 1438604 w 2408803"/>
                <a:gd name="connsiteY22" fmla="*/ 40680 h 2245516"/>
                <a:gd name="connsiteX23" fmla="*/ 1552904 w 2408803"/>
                <a:gd name="connsiteY23" fmla="*/ 99801 h 2245516"/>
                <a:gd name="connsiteX24" fmla="*/ 1596259 w 2408803"/>
                <a:gd name="connsiteY24" fmla="*/ 154980 h 2245516"/>
                <a:gd name="connsiteX25" fmla="*/ 1608082 w 2408803"/>
                <a:gd name="connsiteY25" fmla="*/ 214101 h 2245516"/>
                <a:gd name="connsiteX26" fmla="*/ 1655380 w 2408803"/>
                <a:gd name="connsiteY26" fmla="*/ 237749 h 2245516"/>
                <a:gd name="connsiteX27" fmla="*/ 1702676 w 2408803"/>
                <a:gd name="connsiteY27" fmla="*/ 308694 h 2245516"/>
                <a:gd name="connsiteX28" fmla="*/ 1730266 w 2408803"/>
                <a:gd name="connsiteY28" fmla="*/ 430877 h 2245516"/>
                <a:gd name="connsiteX29" fmla="*/ 1742090 w 2408803"/>
                <a:gd name="connsiteY29" fmla="*/ 600356 h 2245516"/>
                <a:gd name="connsiteX30" fmla="*/ 1722383 w 2408803"/>
                <a:gd name="connsiteY30" fmla="*/ 694949 h 2245516"/>
                <a:gd name="connsiteX31" fmla="*/ 1746031 w 2408803"/>
                <a:gd name="connsiteY31" fmla="*/ 758011 h 2245516"/>
                <a:gd name="connsiteX32" fmla="*/ 1702676 w 2408803"/>
                <a:gd name="connsiteY32" fmla="*/ 899901 h 2245516"/>
                <a:gd name="connsiteX33" fmla="*/ 1651438 w 2408803"/>
                <a:gd name="connsiteY33" fmla="*/ 966904 h 2245516"/>
                <a:gd name="connsiteX34" fmla="*/ 1651438 w 2408803"/>
                <a:gd name="connsiteY34" fmla="*/ 966904 h 2245516"/>
                <a:gd name="connsiteX35" fmla="*/ 1627790 w 2408803"/>
                <a:gd name="connsiteY35" fmla="*/ 986611 h 2245516"/>
                <a:gd name="connsiteX36" fmla="*/ 1604142 w 2408803"/>
                <a:gd name="connsiteY36" fmla="*/ 1128501 h 2245516"/>
                <a:gd name="connsiteX37" fmla="*/ 1533197 w 2408803"/>
                <a:gd name="connsiteY37" fmla="*/ 1258566 h 2245516"/>
                <a:gd name="connsiteX38" fmla="*/ 1509548 w 2408803"/>
                <a:gd name="connsiteY38" fmla="*/ 1309804 h 2245516"/>
                <a:gd name="connsiteX39" fmla="*/ 1525314 w 2408803"/>
                <a:gd name="connsiteY39" fmla="*/ 1408339 h 2245516"/>
                <a:gd name="connsiteX40" fmla="*/ 1548962 w 2408803"/>
                <a:gd name="connsiteY40" fmla="*/ 1439871 h 2245516"/>
                <a:gd name="connsiteX41" fmla="*/ 1600199 w 2408803"/>
                <a:gd name="connsiteY41" fmla="*/ 1479284 h 2245516"/>
                <a:gd name="connsiteX42" fmla="*/ 1848507 w 2408803"/>
                <a:gd name="connsiteY42" fmla="*/ 1550228 h 2245516"/>
                <a:gd name="connsiteX43" fmla="*/ 2077107 w 2408803"/>
                <a:gd name="connsiteY43" fmla="*/ 1609349 h 2245516"/>
                <a:gd name="connsiteX44" fmla="*/ 2211114 w 2408803"/>
                <a:gd name="connsiteY44" fmla="*/ 1652704 h 2245516"/>
                <a:gd name="connsiteX45" fmla="*/ 2325414 w 2408803"/>
                <a:gd name="connsiteY45" fmla="*/ 1696059 h 2245516"/>
                <a:gd name="connsiteX46" fmla="*/ 2360886 w 2408803"/>
                <a:gd name="connsiteY46" fmla="*/ 1849773 h 2245516"/>
                <a:gd name="connsiteX47" fmla="*/ 2388476 w 2408803"/>
                <a:gd name="connsiteY47" fmla="*/ 2050783 h 2245516"/>
                <a:gd name="connsiteX48" fmla="*/ 2408183 w 2408803"/>
                <a:gd name="connsiteY48" fmla="*/ 2232087 h 2245516"/>
                <a:gd name="connsiteX49" fmla="*/ 2404242 w 2408803"/>
                <a:gd name="connsiteY49" fmla="*/ 2232087 h 2245516"/>
                <a:gd name="connsiteX50" fmla="*/ 1229711 w 2408803"/>
                <a:gd name="connsiteY50" fmla="*/ 2236027 h 2245516"/>
                <a:gd name="connsiteX51" fmla="*/ 0 w 2408803"/>
                <a:gd name="connsiteY51" fmla="*/ 2232087 h 2245516"/>
                <a:gd name="connsiteX0" fmla="*/ 0 w 2408803"/>
                <a:gd name="connsiteY0" fmla="*/ 2232087 h 2245516"/>
                <a:gd name="connsiteX1" fmla="*/ 59121 w 2408803"/>
                <a:gd name="connsiteY1" fmla="*/ 1834008 h 2245516"/>
                <a:gd name="connsiteX2" fmla="*/ 106417 w 2408803"/>
                <a:gd name="connsiteY2" fmla="*/ 1692118 h 2245516"/>
                <a:gd name="connsiteX3" fmla="*/ 220717 w 2408803"/>
                <a:gd name="connsiteY3" fmla="*/ 1636939 h 2245516"/>
                <a:gd name="connsiteX4" fmla="*/ 855280 w 2408803"/>
                <a:gd name="connsiteY4" fmla="*/ 1455635 h 2245516"/>
                <a:gd name="connsiteX5" fmla="*/ 878929 w 2408803"/>
                <a:gd name="connsiteY5" fmla="*/ 1400457 h 2245516"/>
                <a:gd name="connsiteX6" fmla="*/ 902576 w 2408803"/>
                <a:gd name="connsiteY6" fmla="*/ 1364983 h 2245516"/>
                <a:gd name="connsiteX7" fmla="*/ 890752 w 2408803"/>
                <a:gd name="connsiteY7" fmla="*/ 1254625 h 2245516"/>
                <a:gd name="connsiteX8" fmla="*/ 827690 w 2408803"/>
                <a:gd name="connsiteY8" fmla="*/ 1160032 h 2245516"/>
                <a:gd name="connsiteX9" fmla="*/ 780393 w 2408803"/>
                <a:gd name="connsiteY9" fmla="*/ 1053614 h 2245516"/>
                <a:gd name="connsiteX10" fmla="*/ 772511 w 2408803"/>
                <a:gd name="connsiteY10" fmla="*/ 970846 h 2245516"/>
                <a:gd name="connsiteX11" fmla="*/ 737038 w 2408803"/>
                <a:gd name="connsiteY11" fmla="*/ 939314 h 2245516"/>
                <a:gd name="connsiteX12" fmla="*/ 685800 w 2408803"/>
                <a:gd name="connsiteY12" fmla="*/ 852604 h 2245516"/>
                <a:gd name="connsiteX13" fmla="*/ 673976 w 2408803"/>
                <a:gd name="connsiteY13" fmla="*/ 742246 h 2245516"/>
                <a:gd name="connsiteX14" fmla="*/ 693683 w 2408803"/>
                <a:gd name="connsiteY14" fmla="*/ 687066 h 2245516"/>
                <a:gd name="connsiteX15" fmla="*/ 681859 w 2408803"/>
                <a:gd name="connsiteY15" fmla="*/ 596414 h 2245516"/>
                <a:gd name="connsiteX16" fmla="*/ 670035 w 2408803"/>
                <a:gd name="connsiteY16" fmla="*/ 501821 h 2245516"/>
                <a:gd name="connsiteX17" fmla="*/ 701566 w 2408803"/>
                <a:gd name="connsiteY17" fmla="*/ 332342 h 2245516"/>
                <a:gd name="connsiteX18" fmla="*/ 752804 w 2408803"/>
                <a:gd name="connsiteY18" fmla="*/ 210159 h 2245516"/>
                <a:gd name="connsiteX19" fmla="*/ 847397 w 2408803"/>
                <a:gd name="connsiteY19" fmla="*/ 127390 h 2245516"/>
                <a:gd name="connsiteX20" fmla="*/ 1056290 w 2408803"/>
                <a:gd name="connsiteY20" fmla="*/ 20973 h 2245516"/>
                <a:gd name="connsiteX21" fmla="*/ 1269124 w 2408803"/>
                <a:gd name="connsiteY21" fmla="*/ 1266 h 2245516"/>
                <a:gd name="connsiteX22" fmla="*/ 1438604 w 2408803"/>
                <a:gd name="connsiteY22" fmla="*/ 40680 h 2245516"/>
                <a:gd name="connsiteX23" fmla="*/ 1552904 w 2408803"/>
                <a:gd name="connsiteY23" fmla="*/ 99801 h 2245516"/>
                <a:gd name="connsiteX24" fmla="*/ 1596259 w 2408803"/>
                <a:gd name="connsiteY24" fmla="*/ 154980 h 2245516"/>
                <a:gd name="connsiteX25" fmla="*/ 1608082 w 2408803"/>
                <a:gd name="connsiteY25" fmla="*/ 214101 h 2245516"/>
                <a:gd name="connsiteX26" fmla="*/ 1655380 w 2408803"/>
                <a:gd name="connsiteY26" fmla="*/ 237749 h 2245516"/>
                <a:gd name="connsiteX27" fmla="*/ 1702676 w 2408803"/>
                <a:gd name="connsiteY27" fmla="*/ 308694 h 2245516"/>
                <a:gd name="connsiteX28" fmla="*/ 1730266 w 2408803"/>
                <a:gd name="connsiteY28" fmla="*/ 430877 h 2245516"/>
                <a:gd name="connsiteX29" fmla="*/ 1742090 w 2408803"/>
                <a:gd name="connsiteY29" fmla="*/ 600356 h 2245516"/>
                <a:gd name="connsiteX30" fmla="*/ 1722383 w 2408803"/>
                <a:gd name="connsiteY30" fmla="*/ 694949 h 2245516"/>
                <a:gd name="connsiteX31" fmla="*/ 1746031 w 2408803"/>
                <a:gd name="connsiteY31" fmla="*/ 758011 h 2245516"/>
                <a:gd name="connsiteX32" fmla="*/ 1702676 w 2408803"/>
                <a:gd name="connsiteY32" fmla="*/ 899901 h 2245516"/>
                <a:gd name="connsiteX33" fmla="*/ 1651438 w 2408803"/>
                <a:gd name="connsiteY33" fmla="*/ 966904 h 2245516"/>
                <a:gd name="connsiteX34" fmla="*/ 1651438 w 2408803"/>
                <a:gd name="connsiteY34" fmla="*/ 966904 h 2245516"/>
                <a:gd name="connsiteX35" fmla="*/ 1627790 w 2408803"/>
                <a:gd name="connsiteY35" fmla="*/ 986611 h 2245516"/>
                <a:gd name="connsiteX36" fmla="*/ 1604142 w 2408803"/>
                <a:gd name="connsiteY36" fmla="*/ 1128501 h 2245516"/>
                <a:gd name="connsiteX37" fmla="*/ 1533197 w 2408803"/>
                <a:gd name="connsiteY37" fmla="*/ 1258566 h 2245516"/>
                <a:gd name="connsiteX38" fmla="*/ 1509548 w 2408803"/>
                <a:gd name="connsiteY38" fmla="*/ 1309804 h 2245516"/>
                <a:gd name="connsiteX39" fmla="*/ 1525314 w 2408803"/>
                <a:gd name="connsiteY39" fmla="*/ 1408339 h 2245516"/>
                <a:gd name="connsiteX40" fmla="*/ 1560786 w 2408803"/>
                <a:gd name="connsiteY40" fmla="*/ 1424106 h 2245516"/>
                <a:gd name="connsiteX41" fmla="*/ 1600199 w 2408803"/>
                <a:gd name="connsiteY41" fmla="*/ 1479284 h 2245516"/>
                <a:gd name="connsiteX42" fmla="*/ 1848507 w 2408803"/>
                <a:gd name="connsiteY42" fmla="*/ 1550228 h 2245516"/>
                <a:gd name="connsiteX43" fmla="*/ 2077107 w 2408803"/>
                <a:gd name="connsiteY43" fmla="*/ 1609349 h 2245516"/>
                <a:gd name="connsiteX44" fmla="*/ 2211114 w 2408803"/>
                <a:gd name="connsiteY44" fmla="*/ 1652704 h 2245516"/>
                <a:gd name="connsiteX45" fmla="*/ 2325414 w 2408803"/>
                <a:gd name="connsiteY45" fmla="*/ 1696059 h 2245516"/>
                <a:gd name="connsiteX46" fmla="*/ 2360886 w 2408803"/>
                <a:gd name="connsiteY46" fmla="*/ 1849773 h 2245516"/>
                <a:gd name="connsiteX47" fmla="*/ 2388476 w 2408803"/>
                <a:gd name="connsiteY47" fmla="*/ 2050783 h 2245516"/>
                <a:gd name="connsiteX48" fmla="*/ 2408183 w 2408803"/>
                <a:gd name="connsiteY48" fmla="*/ 2232087 h 2245516"/>
                <a:gd name="connsiteX49" fmla="*/ 2404242 w 2408803"/>
                <a:gd name="connsiteY49" fmla="*/ 2232087 h 2245516"/>
                <a:gd name="connsiteX50" fmla="*/ 1229711 w 2408803"/>
                <a:gd name="connsiteY50" fmla="*/ 2236027 h 2245516"/>
                <a:gd name="connsiteX51" fmla="*/ 0 w 2408803"/>
                <a:gd name="connsiteY51" fmla="*/ 2232087 h 224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408803" h="2245516">
                  <a:moveTo>
                    <a:pt x="0" y="2232087"/>
                  </a:moveTo>
                  <a:cubicBezTo>
                    <a:pt x="1971" y="2188732"/>
                    <a:pt x="41385" y="1924003"/>
                    <a:pt x="59121" y="1834008"/>
                  </a:cubicBezTo>
                  <a:cubicBezTo>
                    <a:pt x="76857" y="1744013"/>
                    <a:pt x="79484" y="1724963"/>
                    <a:pt x="106417" y="1692118"/>
                  </a:cubicBezTo>
                  <a:cubicBezTo>
                    <a:pt x="133350" y="1659273"/>
                    <a:pt x="95907" y="1676353"/>
                    <a:pt x="220717" y="1636939"/>
                  </a:cubicBezTo>
                  <a:cubicBezTo>
                    <a:pt x="345527" y="1597525"/>
                    <a:pt x="844112" y="1463518"/>
                    <a:pt x="855280" y="1455635"/>
                  </a:cubicBezTo>
                  <a:cubicBezTo>
                    <a:pt x="866448" y="1447752"/>
                    <a:pt x="871046" y="1415566"/>
                    <a:pt x="878929" y="1400457"/>
                  </a:cubicBezTo>
                  <a:cubicBezTo>
                    <a:pt x="886812" y="1385348"/>
                    <a:pt x="900606" y="1389288"/>
                    <a:pt x="902576" y="1364983"/>
                  </a:cubicBezTo>
                  <a:cubicBezTo>
                    <a:pt x="904546" y="1340678"/>
                    <a:pt x="903233" y="1288783"/>
                    <a:pt x="890752" y="1254625"/>
                  </a:cubicBezTo>
                  <a:cubicBezTo>
                    <a:pt x="878271" y="1220467"/>
                    <a:pt x="846083" y="1193534"/>
                    <a:pt x="827690" y="1160032"/>
                  </a:cubicBezTo>
                  <a:cubicBezTo>
                    <a:pt x="809297" y="1126530"/>
                    <a:pt x="789589" y="1085145"/>
                    <a:pt x="780393" y="1053614"/>
                  </a:cubicBezTo>
                  <a:cubicBezTo>
                    <a:pt x="771197" y="1022083"/>
                    <a:pt x="779737" y="989896"/>
                    <a:pt x="772511" y="970846"/>
                  </a:cubicBezTo>
                  <a:cubicBezTo>
                    <a:pt x="765285" y="951796"/>
                    <a:pt x="751490" y="959021"/>
                    <a:pt x="737038" y="939314"/>
                  </a:cubicBezTo>
                  <a:cubicBezTo>
                    <a:pt x="722586" y="919607"/>
                    <a:pt x="696310" y="885449"/>
                    <a:pt x="685800" y="852604"/>
                  </a:cubicBezTo>
                  <a:cubicBezTo>
                    <a:pt x="675290" y="819759"/>
                    <a:pt x="672662" y="769836"/>
                    <a:pt x="673976" y="742246"/>
                  </a:cubicBezTo>
                  <a:cubicBezTo>
                    <a:pt x="675290" y="714656"/>
                    <a:pt x="692369" y="711371"/>
                    <a:pt x="693683" y="687066"/>
                  </a:cubicBezTo>
                  <a:cubicBezTo>
                    <a:pt x="694997" y="662761"/>
                    <a:pt x="685800" y="627288"/>
                    <a:pt x="681859" y="596414"/>
                  </a:cubicBezTo>
                  <a:cubicBezTo>
                    <a:pt x="677918" y="565540"/>
                    <a:pt x="666751" y="545833"/>
                    <a:pt x="670035" y="501821"/>
                  </a:cubicBezTo>
                  <a:cubicBezTo>
                    <a:pt x="673319" y="457809"/>
                    <a:pt x="687771" y="380952"/>
                    <a:pt x="701566" y="332342"/>
                  </a:cubicBezTo>
                  <a:cubicBezTo>
                    <a:pt x="715361" y="283732"/>
                    <a:pt x="728499" y="244318"/>
                    <a:pt x="752804" y="210159"/>
                  </a:cubicBezTo>
                  <a:cubicBezTo>
                    <a:pt x="777109" y="176000"/>
                    <a:pt x="796816" y="158921"/>
                    <a:pt x="847397" y="127390"/>
                  </a:cubicBezTo>
                  <a:cubicBezTo>
                    <a:pt x="897978" y="95859"/>
                    <a:pt x="986002" y="41994"/>
                    <a:pt x="1056290" y="20973"/>
                  </a:cubicBezTo>
                  <a:cubicBezTo>
                    <a:pt x="1126578" y="-48"/>
                    <a:pt x="1205405" y="-2019"/>
                    <a:pt x="1269124" y="1266"/>
                  </a:cubicBezTo>
                  <a:cubicBezTo>
                    <a:pt x="1332843" y="4550"/>
                    <a:pt x="1391307" y="24257"/>
                    <a:pt x="1438604" y="40680"/>
                  </a:cubicBezTo>
                  <a:cubicBezTo>
                    <a:pt x="1485901" y="57102"/>
                    <a:pt x="1526628" y="80751"/>
                    <a:pt x="1552904" y="99801"/>
                  </a:cubicBezTo>
                  <a:cubicBezTo>
                    <a:pt x="1579180" y="118851"/>
                    <a:pt x="1587063" y="135930"/>
                    <a:pt x="1596259" y="154980"/>
                  </a:cubicBezTo>
                  <a:cubicBezTo>
                    <a:pt x="1605455" y="174030"/>
                    <a:pt x="1598229" y="200306"/>
                    <a:pt x="1608082" y="214101"/>
                  </a:cubicBezTo>
                  <a:cubicBezTo>
                    <a:pt x="1617935" y="227896"/>
                    <a:pt x="1639614" y="221984"/>
                    <a:pt x="1655380" y="237749"/>
                  </a:cubicBezTo>
                  <a:cubicBezTo>
                    <a:pt x="1671146" y="253514"/>
                    <a:pt x="1690195" y="276506"/>
                    <a:pt x="1702676" y="308694"/>
                  </a:cubicBezTo>
                  <a:cubicBezTo>
                    <a:pt x="1715157" y="340882"/>
                    <a:pt x="1723697" y="382267"/>
                    <a:pt x="1730266" y="430877"/>
                  </a:cubicBezTo>
                  <a:cubicBezTo>
                    <a:pt x="1736835" y="479487"/>
                    <a:pt x="1743404" y="556344"/>
                    <a:pt x="1742090" y="600356"/>
                  </a:cubicBezTo>
                  <a:cubicBezTo>
                    <a:pt x="1740776" y="644368"/>
                    <a:pt x="1721726" y="668673"/>
                    <a:pt x="1722383" y="694949"/>
                  </a:cubicBezTo>
                  <a:cubicBezTo>
                    <a:pt x="1723040" y="721225"/>
                    <a:pt x="1749315" y="723852"/>
                    <a:pt x="1746031" y="758011"/>
                  </a:cubicBezTo>
                  <a:cubicBezTo>
                    <a:pt x="1742747" y="792170"/>
                    <a:pt x="1718441" y="865086"/>
                    <a:pt x="1702676" y="899901"/>
                  </a:cubicBezTo>
                  <a:cubicBezTo>
                    <a:pt x="1686911" y="934716"/>
                    <a:pt x="1651438" y="966904"/>
                    <a:pt x="1651438" y="966904"/>
                  </a:cubicBezTo>
                  <a:lnTo>
                    <a:pt x="1651438" y="966904"/>
                  </a:lnTo>
                  <a:cubicBezTo>
                    <a:pt x="1647497" y="970188"/>
                    <a:pt x="1635673" y="959678"/>
                    <a:pt x="1627790" y="986611"/>
                  </a:cubicBezTo>
                  <a:cubicBezTo>
                    <a:pt x="1619907" y="1013544"/>
                    <a:pt x="1619907" y="1083175"/>
                    <a:pt x="1604142" y="1128501"/>
                  </a:cubicBezTo>
                  <a:cubicBezTo>
                    <a:pt x="1588377" y="1173827"/>
                    <a:pt x="1548963" y="1228349"/>
                    <a:pt x="1533197" y="1258566"/>
                  </a:cubicBezTo>
                  <a:cubicBezTo>
                    <a:pt x="1517431" y="1288783"/>
                    <a:pt x="1510862" y="1284842"/>
                    <a:pt x="1509548" y="1309804"/>
                  </a:cubicBezTo>
                  <a:cubicBezTo>
                    <a:pt x="1508234" y="1334766"/>
                    <a:pt x="1516774" y="1389289"/>
                    <a:pt x="1525314" y="1408339"/>
                  </a:cubicBezTo>
                  <a:cubicBezTo>
                    <a:pt x="1533854" y="1427389"/>
                    <a:pt x="1549619" y="1410311"/>
                    <a:pt x="1560786" y="1424106"/>
                  </a:cubicBezTo>
                  <a:cubicBezTo>
                    <a:pt x="1571953" y="1437901"/>
                    <a:pt x="1552245" y="1458264"/>
                    <a:pt x="1600199" y="1479284"/>
                  </a:cubicBezTo>
                  <a:cubicBezTo>
                    <a:pt x="1648153" y="1500304"/>
                    <a:pt x="1769022" y="1528551"/>
                    <a:pt x="1848507" y="1550228"/>
                  </a:cubicBezTo>
                  <a:cubicBezTo>
                    <a:pt x="1927992" y="1571906"/>
                    <a:pt x="2016673" y="1592270"/>
                    <a:pt x="2077107" y="1609349"/>
                  </a:cubicBezTo>
                  <a:cubicBezTo>
                    <a:pt x="2137542" y="1626428"/>
                    <a:pt x="2169729" y="1638252"/>
                    <a:pt x="2211114" y="1652704"/>
                  </a:cubicBezTo>
                  <a:cubicBezTo>
                    <a:pt x="2252499" y="1667156"/>
                    <a:pt x="2300452" y="1663214"/>
                    <a:pt x="2325414" y="1696059"/>
                  </a:cubicBezTo>
                  <a:cubicBezTo>
                    <a:pt x="2350376" y="1728904"/>
                    <a:pt x="2350376" y="1790652"/>
                    <a:pt x="2360886" y="1849773"/>
                  </a:cubicBezTo>
                  <a:cubicBezTo>
                    <a:pt x="2371396" y="1908894"/>
                    <a:pt x="2380593" y="1987064"/>
                    <a:pt x="2388476" y="2050783"/>
                  </a:cubicBezTo>
                  <a:cubicBezTo>
                    <a:pt x="2396359" y="2114502"/>
                    <a:pt x="2405555" y="2201870"/>
                    <a:pt x="2408183" y="2232087"/>
                  </a:cubicBezTo>
                  <a:cubicBezTo>
                    <a:pt x="2410811" y="2262304"/>
                    <a:pt x="2404242" y="2232087"/>
                    <a:pt x="2404242" y="2232087"/>
                  </a:cubicBezTo>
                  <a:lnTo>
                    <a:pt x="1229711" y="2236027"/>
                  </a:lnTo>
                  <a:cubicBezTo>
                    <a:pt x="951187" y="2243253"/>
                    <a:pt x="614855" y="2234057"/>
                    <a:pt x="0" y="223208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a:off x="5824980" y="5025839"/>
              <a:ext cx="172407" cy="616976"/>
            </a:xfrm>
            <a:custGeom>
              <a:avLst/>
              <a:gdLst>
                <a:gd name="connsiteX0" fmla="*/ 1212 w 152735"/>
                <a:gd name="connsiteY0" fmla="*/ 21993 h 633872"/>
                <a:gd name="connsiteX1" fmla="*/ 105427 w 152735"/>
                <a:gd name="connsiteY1" fmla="*/ 112761 h 633872"/>
                <a:gd name="connsiteX2" fmla="*/ 115512 w 152735"/>
                <a:gd name="connsiteY2" fmla="*/ 169911 h 633872"/>
                <a:gd name="connsiteX3" fmla="*/ 152492 w 152735"/>
                <a:gd name="connsiteY3" fmla="*/ 206890 h 633872"/>
                <a:gd name="connsiteX4" fmla="*/ 95342 w 152735"/>
                <a:gd name="connsiteY4" fmla="*/ 586770 h 633872"/>
                <a:gd name="connsiteX5" fmla="*/ 51639 w 152735"/>
                <a:gd name="connsiteY5" fmla="*/ 566599 h 633872"/>
                <a:gd name="connsiteX6" fmla="*/ 1212 w 152735"/>
                <a:gd name="connsiteY6" fmla="*/ 21993 h 633872"/>
                <a:gd name="connsiteX0" fmla="*/ 1212 w 152735"/>
                <a:gd name="connsiteY0" fmla="*/ 21993 h 633872"/>
                <a:gd name="connsiteX1" fmla="*/ 105427 w 152735"/>
                <a:gd name="connsiteY1" fmla="*/ 112761 h 633872"/>
                <a:gd name="connsiteX2" fmla="*/ 115512 w 152735"/>
                <a:gd name="connsiteY2" fmla="*/ 169911 h 633872"/>
                <a:gd name="connsiteX3" fmla="*/ 152492 w 152735"/>
                <a:gd name="connsiteY3" fmla="*/ 206890 h 633872"/>
                <a:gd name="connsiteX4" fmla="*/ 95342 w 152735"/>
                <a:gd name="connsiteY4" fmla="*/ 586770 h 633872"/>
                <a:gd name="connsiteX5" fmla="*/ 51639 w 152735"/>
                <a:gd name="connsiteY5" fmla="*/ 566599 h 633872"/>
                <a:gd name="connsiteX6" fmla="*/ 1212 w 152735"/>
                <a:gd name="connsiteY6" fmla="*/ 21993 h 633872"/>
                <a:gd name="connsiteX0" fmla="*/ 1212 w 152492"/>
                <a:gd name="connsiteY0" fmla="*/ 21993 h 633872"/>
                <a:gd name="connsiteX1" fmla="*/ 105427 w 152492"/>
                <a:gd name="connsiteY1" fmla="*/ 112761 h 633872"/>
                <a:gd name="connsiteX2" fmla="*/ 115512 w 152492"/>
                <a:gd name="connsiteY2" fmla="*/ 169911 h 633872"/>
                <a:gd name="connsiteX3" fmla="*/ 152492 w 152492"/>
                <a:gd name="connsiteY3" fmla="*/ 206890 h 633872"/>
                <a:gd name="connsiteX4" fmla="*/ 95342 w 152492"/>
                <a:gd name="connsiteY4" fmla="*/ 586770 h 633872"/>
                <a:gd name="connsiteX5" fmla="*/ 51639 w 152492"/>
                <a:gd name="connsiteY5" fmla="*/ 566599 h 633872"/>
                <a:gd name="connsiteX6" fmla="*/ 1212 w 152492"/>
                <a:gd name="connsiteY6" fmla="*/ 21993 h 633872"/>
                <a:gd name="connsiteX0" fmla="*/ 1212 w 152492"/>
                <a:gd name="connsiteY0" fmla="*/ 21993 h 633872"/>
                <a:gd name="connsiteX1" fmla="*/ 105427 w 152492"/>
                <a:gd name="connsiteY1" fmla="*/ 112761 h 633872"/>
                <a:gd name="connsiteX2" fmla="*/ 115512 w 152492"/>
                <a:gd name="connsiteY2" fmla="*/ 169911 h 633872"/>
                <a:gd name="connsiteX3" fmla="*/ 152492 w 152492"/>
                <a:gd name="connsiteY3" fmla="*/ 206890 h 633872"/>
                <a:gd name="connsiteX4" fmla="*/ 95342 w 152492"/>
                <a:gd name="connsiteY4" fmla="*/ 586770 h 633872"/>
                <a:gd name="connsiteX5" fmla="*/ 51639 w 152492"/>
                <a:gd name="connsiteY5" fmla="*/ 566599 h 633872"/>
                <a:gd name="connsiteX6" fmla="*/ 1212 w 152492"/>
                <a:gd name="connsiteY6" fmla="*/ 21993 h 633872"/>
                <a:gd name="connsiteX0" fmla="*/ 1212 w 152492"/>
                <a:gd name="connsiteY0" fmla="*/ 21993 h 633872"/>
                <a:gd name="connsiteX1" fmla="*/ 105427 w 152492"/>
                <a:gd name="connsiteY1" fmla="*/ 112761 h 633872"/>
                <a:gd name="connsiteX2" fmla="*/ 115512 w 152492"/>
                <a:gd name="connsiteY2" fmla="*/ 169911 h 633872"/>
                <a:gd name="connsiteX3" fmla="*/ 152492 w 152492"/>
                <a:gd name="connsiteY3" fmla="*/ 206890 h 633872"/>
                <a:gd name="connsiteX4" fmla="*/ 95342 w 152492"/>
                <a:gd name="connsiteY4" fmla="*/ 586770 h 633872"/>
                <a:gd name="connsiteX5" fmla="*/ 51639 w 152492"/>
                <a:gd name="connsiteY5" fmla="*/ 566599 h 633872"/>
                <a:gd name="connsiteX6" fmla="*/ 1212 w 152492"/>
                <a:gd name="connsiteY6" fmla="*/ 21993 h 633872"/>
                <a:gd name="connsiteX0" fmla="*/ 1212 w 152492"/>
                <a:gd name="connsiteY0" fmla="*/ 21993 h 633872"/>
                <a:gd name="connsiteX1" fmla="*/ 105427 w 152492"/>
                <a:gd name="connsiteY1" fmla="*/ 112761 h 633872"/>
                <a:gd name="connsiteX2" fmla="*/ 108789 w 152492"/>
                <a:gd name="connsiteY2" fmla="*/ 179996 h 633872"/>
                <a:gd name="connsiteX3" fmla="*/ 152492 w 152492"/>
                <a:gd name="connsiteY3" fmla="*/ 206890 h 633872"/>
                <a:gd name="connsiteX4" fmla="*/ 95342 w 152492"/>
                <a:gd name="connsiteY4" fmla="*/ 586770 h 633872"/>
                <a:gd name="connsiteX5" fmla="*/ 51639 w 152492"/>
                <a:gd name="connsiteY5" fmla="*/ 566599 h 633872"/>
                <a:gd name="connsiteX6" fmla="*/ 1212 w 152492"/>
                <a:gd name="connsiteY6" fmla="*/ 21993 h 633872"/>
                <a:gd name="connsiteX0" fmla="*/ 1212 w 152492"/>
                <a:gd name="connsiteY0" fmla="*/ 21993 h 633872"/>
                <a:gd name="connsiteX1" fmla="*/ 105427 w 152492"/>
                <a:gd name="connsiteY1" fmla="*/ 112761 h 633872"/>
                <a:gd name="connsiteX2" fmla="*/ 108789 w 152492"/>
                <a:gd name="connsiteY2" fmla="*/ 179996 h 633872"/>
                <a:gd name="connsiteX3" fmla="*/ 152492 w 152492"/>
                <a:gd name="connsiteY3" fmla="*/ 206890 h 633872"/>
                <a:gd name="connsiteX4" fmla="*/ 95342 w 152492"/>
                <a:gd name="connsiteY4" fmla="*/ 586770 h 633872"/>
                <a:gd name="connsiteX5" fmla="*/ 51639 w 152492"/>
                <a:gd name="connsiteY5" fmla="*/ 566599 h 633872"/>
                <a:gd name="connsiteX6" fmla="*/ 1212 w 152492"/>
                <a:gd name="connsiteY6" fmla="*/ 21993 h 633872"/>
                <a:gd name="connsiteX0" fmla="*/ 1212 w 152492"/>
                <a:gd name="connsiteY0" fmla="*/ 0 h 611879"/>
                <a:gd name="connsiteX1" fmla="*/ 105427 w 152492"/>
                <a:gd name="connsiteY1" fmla="*/ 90768 h 611879"/>
                <a:gd name="connsiteX2" fmla="*/ 108789 w 152492"/>
                <a:gd name="connsiteY2" fmla="*/ 158003 h 611879"/>
                <a:gd name="connsiteX3" fmla="*/ 152492 w 152492"/>
                <a:gd name="connsiteY3" fmla="*/ 184897 h 611879"/>
                <a:gd name="connsiteX4" fmla="*/ 95342 w 152492"/>
                <a:gd name="connsiteY4" fmla="*/ 564777 h 611879"/>
                <a:gd name="connsiteX5" fmla="*/ 51639 w 152492"/>
                <a:gd name="connsiteY5" fmla="*/ 544606 h 611879"/>
                <a:gd name="connsiteX6" fmla="*/ 1212 w 152492"/>
                <a:gd name="connsiteY6" fmla="*/ 0 h 611879"/>
                <a:gd name="connsiteX0" fmla="*/ 1212 w 152492"/>
                <a:gd name="connsiteY0" fmla="*/ 0 h 611879"/>
                <a:gd name="connsiteX1" fmla="*/ 95342 w 152492"/>
                <a:gd name="connsiteY1" fmla="*/ 90768 h 611879"/>
                <a:gd name="connsiteX2" fmla="*/ 108789 w 152492"/>
                <a:gd name="connsiteY2" fmla="*/ 158003 h 611879"/>
                <a:gd name="connsiteX3" fmla="*/ 152492 w 152492"/>
                <a:gd name="connsiteY3" fmla="*/ 184897 h 611879"/>
                <a:gd name="connsiteX4" fmla="*/ 95342 w 152492"/>
                <a:gd name="connsiteY4" fmla="*/ 564777 h 611879"/>
                <a:gd name="connsiteX5" fmla="*/ 51639 w 152492"/>
                <a:gd name="connsiteY5" fmla="*/ 544606 h 611879"/>
                <a:gd name="connsiteX6" fmla="*/ 1212 w 152492"/>
                <a:gd name="connsiteY6" fmla="*/ 0 h 611879"/>
                <a:gd name="connsiteX0" fmla="*/ 1212 w 152492"/>
                <a:gd name="connsiteY0" fmla="*/ 0 h 611879"/>
                <a:gd name="connsiteX1" fmla="*/ 95342 w 152492"/>
                <a:gd name="connsiteY1" fmla="*/ 90768 h 611879"/>
                <a:gd name="connsiteX2" fmla="*/ 108789 w 152492"/>
                <a:gd name="connsiteY2" fmla="*/ 158003 h 611879"/>
                <a:gd name="connsiteX3" fmla="*/ 152492 w 152492"/>
                <a:gd name="connsiteY3" fmla="*/ 184897 h 611879"/>
                <a:gd name="connsiteX4" fmla="*/ 95342 w 152492"/>
                <a:gd name="connsiteY4" fmla="*/ 564777 h 611879"/>
                <a:gd name="connsiteX5" fmla="*/ 51639 w 152492"/>
                <a:gd name="connsiteY5" fmla="*/ 544606 h 611879"/>
                <a:gd name="connsiteX6" fmla="*/ 1212 w 152492"/>
                <a:gd name="connsiteY6" fmla="*/ 0 h 611879"/>
                <a:gd name="connsiteX0" fmla="*/ 1212 w 152492"/>
                <a:gd name="connsiteY0" fmla="*/ 0 h 611879"/>
                <a:gd name="connsiteX1" fmla="*/ 95342 w 152492"/>
                <a:gd name="connsiteY1" fmla="*/ 90768 h 611879"/>
                <a:gd name="connsiteX2" fmla="*/ 108789 w 152492"/>
                <a:gd name="connsiteY2" fmla="*/ 158003 h 611879"/>
                <a:gd name="connsiteX3" fmla="*/ 152492 w 152492"/>
                <a:gd name="connsiteY3" fmla="*/ 184897 h 611879"/>
                <a:gd name="connsiteX4" fmla="*/ 95342 w 152492"/>
                <a:gd name="connsiteY4" fmla="*/ 564777 h 611879"/>
                <a:gd name="connsiteX5" fmla="*/ 51639 w 152492"/>
                <a:gd name="connsiteY5" fmla="*/ 544606 h 611879"/>
                <a:gd name="connsiteX6" fmla="*/ 1212 w 152492"/>
                <a:gd name="connsiteY6" fmla="*/ 0 h 611879"/>
                <a:gd name="connsiteX0" fmla="*/ 957 w 152237"/>
                <a:gd name="connsiteY0" fmla="*/ 0 h 616976"/>
                <a:gd name="connsiteX1" fmla="*/ 95087 w 152237"/>
                <a:gd name="connsiteY1" fmla="*/ 90768 h 616976"/>
                <a:gd name="connsiteX2" fmla="*/ 108534 w 152237"/>
                <a:gd name="connsiteY2" fmla="*/ 158003 h 616976"/>
                <a:gd name="connsiteX3" fmla="*/ 152237 w 152237"/>
                <a:gd name="connsiteY3" fmla="*/ 184897 h 616976"/>
                <a:gd name="connsiteX4" fmla="*/ 95087 w 152237"/>
                <a:gd name="connsiteY4" fmla="*/ 564777 h 616976"/>
                <a:gd name="connsiteX5" fmla="*/ 64831 w 152237"/>
                <a:gd name="connsiteY5" fmla="*/ 554691 h 616976"/>
                <a:gd name="connsiteX6" fmla="*/ 957 w 152237"/>
                <a:gd name="connsiteY6" fmla="*/ 0 h 616976"/>
                <a:gd name="connsiteX0" fmla="*/ 957 w 135428"/>
                <a:gd name="connsiteY0" fmla="*/ 0 h 616976"/>
                <a:gd name="connsiteX1" fmla="*/ 95087 w 135428"/>
                <a:gd name="connsiteY1" fmla="*/ 90768 h 616976"/>
                <a:gd name="connsiteX2" fmla="*/ 108534 w 135428"/>
                <a:gd name="connsiteY2" fmla="*/ 158003 h 616976"/>
                <a:gd name="connsiteX3" fmla="*/ 135428 w 135428"/>
                <a:gd name="connsiteY3" fmla="*/ 208429 h 616976"/>
                <a:gd name="connsiteX4" fmla="*/ 95087 w 135428"/>
                <a:gd name="connsiteY4" fmla="*/ 564777 h 616976"/>
                <a:gd name="connsiteX5" fmla="*/ 64831 w 135428"/>
                <a:gd name="connsiteY5" fmla="*/ 554691 h 616976"/>
                <a:gd name="connsiteX6" fmla="*/ 957 w 135428"/>
                <a:gd name="connsiteY6" fmla="*/ 0 h 616976"/>
                <a:gd name="connsiteX0" fmla="*/ 957 w 135428"/>
                <a:gd name="connsiteY0" fmla="*/ 0 h 616976"/>
                <a:gd name="connsiteX1" fmla="*/ 95087 w 135428"/>
                <a:gd name="connsiteY1" fmla="*/ 90768 h 616976"/>
                <a:gd name="connsiteX2" fmla="*/ 108534 w 135428"/>
                <a:gd name="connsiteY2" fmla="*/ 158003 h 616976"/>
                <a:gd name="connsiteX3" fmla="*/ 135428 w 135428"/>
                <a:gd name="connsiteY3" fmla="*/ 208429 h 616976"/>
                <a:gd name="connsiteX4" fmla="*/ 95087 w 135428"/>
                <a:gd name="connsiteY4" fmla="*/ 564777 h 616976"/>
                <a:gd name="connsiteX5" fmla="*/ 64831 w 135428"/>
                <a:gd name="connsiteY5" fmla="*/ 554691 h 616976"/>
                <a:gd name="connsiteX6" fmla="*/ 957 w 135428"/>
                <a:gd name="connsiteY6" fmla="*/ 0 h 616976"/>
                <a:gd name="connsiteX0" fmla="*/ 957 w 135428"/>
                <a:gd name="connsiteY0" fmla="*/ 0 h 616976"/>
                <a:gd name="connsiteX1" fmla="*/ 95087 w 135428"/>
                <a:gd name="connsiteY1" fmla="*/ 90768 h 616976"/>
                <a:gd name="connsiteX2" fmla="*/ 135428 w 135428"/>
                <a:gd name="connsiteY2" fmla="*/ 208429 h 616976"/>
                <a:gd name="connsiteX3" fmla="*/ 95087 w 135428"/>
                <a:gd name="connsiteY3" fmla="*/ 564777 h 616976"/>
                <a:gd name="connsiteX4" fmla="*/ 64831 w 135428"/>
                <a:gd name="connsiteY4" fmla="*/ 554691 h 616976"/>
                <a:gd name="connsiteX5" fmla="*/ 957 w 135428"/>
                <a:gd name="connsiteY5" fmla="*/ 0 h 616976"/>
                <a:gd name="connsiteX0" fmla="*/ 957 w 135428"/>
                <a:gd name="connsiteY0" fmla="*/ 0 h 616976"/>
                <a:gd name="connsiteX1" fmla="*/ 95087 w 135428"/>
                <a:gd name="connsiteY1" fmla="*/ 90768 h 616976"/>
                <a:gd name="connsiteX2" fmla="*/ 135428 w 135428"/>
                <a:gd name="connsiteY2" fmla="*/ 208429 h 616976"/>
                <a:gd name="connsiteX3" fmla="*/ 95087 w 135428"/>
                <a:gd name="connsiteY3" fmla="*/ 564777 h 616976"/>
                <a:gd name="connsiteX4" fmla="*/ 64831 w 135428"/>
                <a:gd name="connsiteY4" fmla="*/ 554691 h 616976"/>
                <a:gd name="connsiteX5" fmla="*/ 957 w 135428"/>
                <a:gd name="connsiteY5" fmla="*/ 0 h 616976"/>
                <a:gd name="connsiteX0" fmla="*/ 957 w 135428"/>
                <a:gd name="connsiteY0" fmla="*/ 0 h 616976"/>
                <a:gd name="connsiteX1" fmla="*/ 95087 w 135428"/>
                <a:gd name="connsiteY1" fmla="*/ 90768 h 616976"/>
                <a:gd name="connsiteX2" fmla="*/ 135428 w 135428"/>
                <a:gd name="connsiteY2" fmla="*/ 208429 h 616976"/>
                <a:gd name="connsiteX3" fmla="*/ 95087 w 135428"/>
                <a:gd name="connsiteY3" fmla="*/ 564777 h 616976"/>
                <a:gd name="connsiteX4" fmla="*/ 64831 w 135428"/>
                <a:gd name="connsiteY4" fmla="*/ 554691 h 616976"/>
                <a:gd name="connsiteX5" fmla="*/ 957 w 135428"/>
                <a:gd name="connsiteY5" fmla="*/ 0 h 6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428" h="616976">
                  <a:moveTo>
                    <a:pt x="957" y="0"/>
                  </a:moveTo>
                  <a:cubicBezTo>
                    <a:pt x="36815" y="65555"/>
                    <a:pt x="45781" y="66115"/>
                    <a:pt x="95087" y="90768"/>
                  </a:cubicBezTo>
                  <a:cubicBezTo>
                    <a:pt x="104052" y="145676"/>
                    <a:pt x="101810" y="183217"/>
                    <a:pt x="135428" y="208429"/>
                  </a:cubicBezTo>
                  <a:cubicBezTo>
                    <a:pt x="132066" y="277905"/>
                    <a:pt x="111896" y="504826"/>
                    <a:pt x="95087" y="564777"/>
                  </a:cubicBezTo>
                  <a:cubicBezTo>
                    <a:pt x="78278" y="624728"/>
                    <a:pt x="81080" y="647139"/>
                    <a:pt x="64831" y="554691"/>
                  </a:cubicBezTo>
                  <a:cubicBezTo>
                    <a:pt x="48582" y="462243"/>
                    <a:pt x="-8008" y="75640"/>
                    <a:pt x="9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flipH="1">
              <a:off x="6084434" y="5005568"/>
              <a:ext cx="176497" cy="608216"/>
            </a:xfrm>
            <a:custGeom>
              <a:avLst/>
              <a:gdLst>
                <a:gd name="connsiteX0" fmla="*/ 1212 w 152735"/>
                <a:gd name="connsiteY0" fmla="*/ 21993 h 633872"/>
                <a:gd name="connsiteX1" fmla="*/ 105427 w 152735"/>
                <a:gd name="connsiteY1" fmla="*/ 112761 h 633872"/>
                <a:gd name="connsiteX2" fmla="*/ 115512 w 152735"/>
                <a:gd name="connsiteY2" fmla="*/ 169911 h 633872"/>
                <a:gd name="connsiteX3" fmla="*/ 152492 w 152735"/>
                <a:gd name="connsiteY3" fmla="*/ 206890 h 633872"/>
                <a:gd name="connsiteX4" fmla="*/ 95342 w 152735"/>
                <a:gd name="connsiteY4" fmla="*/ 586770 h 633872"/>
                <a:gd name="connsiteX5" fmla="*/ 51639 w 152735"/>
                <a:gd name="connsiteY5" fmla="*/ 566599 h 633872"/>
                <a:gd name="connsiteX6" fmla="*/ 1212 w 152735"/>
                <a:gd name="connsiteY6" fmla="*/ 21993 h 633872"/>
                <a:gd name="connsiteX0" fmla="*/ 1212 w 152735"/>
                <a:gd name="connsiteY0" fmla="*/ 21993 h 633872"/>
                <a:gd name="connsiteX1" fmla="*/ 105427 w 152735"/>
                <a:gd name="connsiteY1" fmla="*/ 112761 h 633872"/>
                <a:gd name="connsiteX2" fmla="*/ 115512 w 152735"/>
                <a:gd name="connsiteY2" fmla="*/ 169911 h 633872"/>
                <a:gd name="connsiteX3" fmla="*/ 152492 w 152735"/>
                <a:gd name="connsiteY3" fmla="*/ 206890 h 633872"/>
                <a:gd name="connsiteX4" fmla="*/ 95342 w 152735"/>
                <a:gd name="connsiteY4" fmla="*/ 586770 h 633872"/>
                <a:gd name="connsiteX5" fmla="*/ 51639 w 152735"/>
                <a:gd name="connsiteY5" fmla="*/ 566599 h 633872"/>
                <a:gd name="connsiteX6" fmla="*/ 1212 w 152735"/>
                <a:gd name="connsiteY6" fmla="*/ 21993 h 633872"/>
                <a:gd name="connsiteX0" fmla="*/ 1212 w 152492"/>
                <a:gd name="connsiteY0" fmla="*/ 21993 h 633872"/>
                <a:gd name="connsiteX1" fmla="*/ 105427 w 152492"/>
                <a:gd name="connsiteY1" fmla="*/ 112761 h 633872"/>
                <a:gd name="connsiteX2" fmla="*/ 115512 w 152492"/>
                <a:gd name="connsiteY2" fmla="*/ 169911 h 633872"/>
                <a:gd name="connsiteX3" fmla="*/ 152492 w 152492"/>
                <a:gd name="connsiteY3" fmla="*/ 206890 h 633872"/>
                <a:gd name="connsiteX4" fmla="*/ 95342 w 152492"/>
                <a:gd name="connsiteY4" fmla="*/ 586770 h 633872"/>
                <a:gd name="connsiteX5" fmla="*/ 51639 w 152492"/>
                <a:gd name="connsiteY5" fmla="*/ 566599 h 633872"/>
                <a:gd name="connsiteX6" fmla="*/ 1212 w 152492"/>
                <a:gd name="connsiteY6" fmla="*/ 21993 h 633872"/>
                <a:gd name="connsiteX0" fmla="*/ 1212 w 152492"/>
                <a:gd name="connsiteY0" fmla="*/ 21993 h 633872"/>
                <a:gd name="connsiteX1" fmla="*/ 105427 w 152492"/>
                <a:gd name="connsiteY1" fmla="*/ 112761 h 633872"/>
                <a:gd name="connsiteX2" fmla="*/ 115512 w 152492"/>
                <a:gd name="connsiteY2" fmla="*/ 169911 h 633872"/>
                <a:gd name="connsiteX3" fmla="*/ 152492 w 152492"/>
                <a:gd name="connsiteY3" fmla="*/ 206890 h 633872"/>
                <a:gd name="connsiteX4" fmla="*/ 95342 w 152492"/>
                <a:gd name="connsiteY4" fmla="*/ 586770 h 633872"/>
                <a:gd name="connsiteX5" fmla="*/ 51639 w 152492"/>
                <a:gd name="connsiteY5" fmla="*/ 566599 h 633872"/>
                <a:gd name="connsiteX6" fmla="*/ 1212 w 152492"/>
                <a:gd name="connsiteY6" fmla="*/ 21993 h 633872"/>
                <a:gd name="connsiteX0" fmla="*/ 1212 w 152492"/>
                <a:gd name="connsiteY0" fmla="*/ 21993 h 633872"/>
                <a:gd name="connsiteX1" fmla="*/ 105427 w 152492"/>
                <a:gd name="connsiteY1" fmla="*/ 112761 h 633872"/>
                <a:gd name="connsiteX2" fmla="*/ 115512 w 152492"/>
                <a:gd name="connsiteY2" fmla="*/ 169911 h 633872"/>
                <a:gd name="connsiteX3" fmla="*/ 152492 w 152492"/>
                <a:gd name="connsiteY3" fmla="*/ 206890 h 633872"/>
                <a:gd name="connsiteX4" fmla="*/ 95342 w 152492"/>
                <a:gd name="connsiteY4" fmla="*/ 586770 h 633872"/>
                <a:gd name="connsiteX5" fmla="*/ 51639 w 152492"/>
                <a:gd name="connsiteY5" fmla="*/ 566599 h 633872"/>
                <a:gd name="connsiteX6" fmla="*/ 1212 w 152492"/>
                <a:gd name="connsiteY6" fmla="*/ 21993 h 633872"/>
                <a:gd name="connsiteX0" fmla="*/ 1212 w 152492"/>
                <a:gd name="connsiteY0" fmla="*/ 21993 h 633872"/>
                <a:gd name="connsiteX1" fmla="*/ 105427 w 152492"/>
                <a:gd name="connsiteY1" fmla="*/ 112761 h 633872"/>
                <a:gd name="connsiteX2" fmla="*/ 108789 w 152492"/>
                <a:gd name="connsiteY2" fmla="*/ 179996 h 633872"/>
                <a:gd name="connsiteX3" fmla="*/ 152492 w 152492"/>
                <a:gd name="connsiteY3" fmla="*/ 206890 h 633872"/>
                <a:gd name="connsiteX4" fmla="*/ 95342 w 152492"/>
                <a:gd name="connsiteY4" fmla="*/ 586770 h 633872"/>
                <a:gd name="connsiteX5" fmla="*/ 51639 w 152492"/>
                <a:gd name="connsiteY5" fmla="*/ 566599 h 633872"/>
                <a:gd name="connsiteX6" fmla="*/ 1212 w 152492"/>
                <a:gd name="connsiteY6" fmla="*/ 21993 h 633872"/>
                <a:gd name="connsiteX0" fmla="*/ 1212 w 152492"/>
                <a:gd name="connsiteY0" fmla="*/ 21993 h 633872"/>
                <a:gd name="connsiteX1" fmla="*/ 105427 w 152492"/>
                <a:gd name="connsiteY1" fmla="*/ 112761 h 633872"/>
                <a:gd name="connsiteX2" fmla="*/ 108789 w 152492"/>
                <a:gd name="connsiteY2" fmla="*/ 179996 h 633872"/>
                <a:gd name="connsiteX3" fmla="*/ 152492 w 152492"/>
                <a:gd name="connsiteY3" fmla="*/ 206890 h 633872"/>
                <a:gd name="connsiteX4" fmla="*/ 95342 w 152492"/>
                <a:gd name="connsiteY4" fmla="*/ 586770 h 633872"/>
                <a:gd name="connsiteX5" fmla="*/ 51639 w 152492"/>
                <a:gd name="connsiteY5" fmla="*/ 566599 h 633872"/>
                <a:gd name="connsiteX6" fmla="*/ 1212 w 152492"/>
                <a:gd name="connsiteY6" fmla="*/ 21993 h 633872"/>
                <a:gd name="connsiteX0" fmla="*/ 1212 w 152492"/>
                <a:gd name="connsiteY0" fmla="*/ 0 h 611879"/>
                <a:gd name="connsiteX1" fmla="*/ 105427 w 152492"/>
                <a:gd name="connsiteY1" fmla="*/ 90768 h 611879"/>
                <a:gd name="connsiteX2" fmla="*/ 108789 w 152492"/>
                <a:gd name="connsiteY2" fmla="*/ 158003 h 611879"/>
                <a:gd name="connsiteX3" fmla="*/ 152492 w 152492"/>
                <a:gd name="connsiteY3" fmla="*/ 184897 h 611879"/>
                <a:gd name="connsiteX4" fmla="*/ 95342 w 152492"/>
                <a:gd name="connsiteY4" fmla="*/ 564777 h 611879"/>
                <a:gd name="connsiteX5" fmla="*/ 51639 w 152492"/>
                <a:gd name="connsiteY5" fmla="*/ 544606 h 611879"/>
                <a:gd name="connsiteX6" fmla="*/ 1212 w 152492"/>
                <a:gd name="connsiteY6" fmla="*/ 0 h 611879"/>
                <a:gd name="connsiteX0" fmla="*/ 1212 w 152492"/>
                <a:gd name="connsiteY0" fmla="*/ 0 h 611879"/>
                <a:gd name="connsiteX1" fmla="*/ 95342 w 152492"/>
                <a:gd name="connsiteY1" fmla="*/ 90768 h 611879"/>
                <a:gd name="connsiteX2" fmla="*/ 108789 w 152492"/>
                <a:gd name="connsiteY2" fmla="*/ 158003 h 611879"/>
                <a:gd name="connsiteX3" fmla="*/ 152492 w 152492"/>
                <a:gd name="connsiteY3" fmla="*/ 184897 h 611879"/>
                <a:gd name="connsiteX4" fmla="*/ 95342 w 152492"/>
                <a:gd name="connsiteY4" fmla="*/ 564777 h 611879"/>
                <a:gd name="connsiteX5" fmla="*/ 51639 w 152492"/>
                <a:gd name="connsiteY5" fmla="*/ 544606 h 611879"/>
                <a:gd name="connsiteX6" fmla="*/ 1212 w 152492"/>
                <a:gd name="connsiteY6" fmla="*/ 0 h 611879"/>
                <a:gd name="connsiteX0" fmla="*/ 1212 w 152492"/>
                <a:gd name="connsiteY0" fmla="*/ 0 h 611879"/>
                <a:gd name="connsiteX1" fmla="*/ 95342 w 152492"/>
                <a:gd name="connsiteY1" fmla="*/ 90768 h 611879"/>
                <a:gd name="connsiteX2" fmla="*/ 108789 w 152492"/>
                <a:gd name="connsiteY2" fmla="*/ 158003 h 611879"/>
                <a:gd name="connsiteX3" fmla="*/ 152492 w 152492"/>
                <a:gd name="connsiteY3" fmla="*/ 184897 h 611879"/>
                <a:gd name="connsiteX4" fmla="*/ 95342 w 152492"/>
                <a:gd name="connsiteY4" fmla="*/ 564777 h 611879"/>
                <a:gd name="connsiteX5" fmla="*/ 51639 w 152492"/>
                <a:gd name="connsiteY5" fmla="*/ 544606 h 611879"/>
                <a:gd name="connsiteX6" fmla="*/ 1212 w 152492"/>
                <a:gd name="connsiteY6" fmla="*/ 0 h 611879"/>
                <a:gd name="connsiteX0" fmla="*/ 1212 w 152492"/>
                <a:gd name="connsiteY0" fmla="*/ 0 h 611879"/>
                <a:gd name="connsiteX1" fmla="*/ 95342 w 152492"/>
                <a:gd name="connsiteY1" fmla="*/ 90768 h 611879"/>
                <a:gd name="connsiteX2" fmla="*/ 108789 w 152492"/>
                <a:gd name="connsiteY2" fmla="*/ 158003 h 611879"/>
                <a:gd name="connsiteX3" fmla="*/ 152492 w 152492"/>
                <a:gd name="connsiteY3" fmla="*/ 184897 h 611879"/>
                <a:gd name="connsiteX4" fmla="*/ 95342 w 152492"/>
                <a:gd name="connsiteY4" fmla="*/ 564777 h 611879"/>
                <a:gd name="connsiteX5" fmla="*/ 51639 w 152492"/>
                <a:gd name="connsiteY5" fmla="*/ 544606 h 611879"/>
                <a:gd name="connsiteX6" fmla="*/ 1212 w 152492"/>
                <a:gd name="connsiteY6" fmla="*/ 0 h 611879"/>
                <a:gd name="connsiteX0" fmla="*/ 957 w 152237"/>
                <a:gd name="connsiteY0" fmla="*/ 0 h 616976"/>
                <a:gd name="connsiteX1" fmla="*/ 95087 w 152237"/>
                <a:gd name="connsiteY1" fmla="*/ 90768 h 616976"/>
                <a:gd name="connsiteX2" fmla="*/ 108534 w 152237"/>
                <a:gd name="connsiteY2" fmla="*/ 158003 h 616976"/>
                <a:gd name="connsiteX3" fmla="*/ 152237 w 152237"/>
                <a:gd name="connsiteY3" fmla="*/ 184897 h 616976"/>
                <a:gd name="connsiteX4" fmla="*/ 95087 w 152237"/>
                <a:gd name="connsiteY4" fmla="*/ 564777 h 616976"/>
                <a:gd name="connsiteX5" fmla="*/ 64831 w 152237"/>
                <a:gd name="connsiteY5" fmla="*/ 554691 h 616976"/>
                <a:gd name="connsiteX6" fmla="*/ 957 w 152237"/>
                <a:gd name="connsiteY6" fmla="*/ 0 h 616976"/>
                <a:gd name="connsiteX0" fmla="*/ 957 w 135428"/>
                <a:gd name="connsiteY0" fmla="*/ 0 h 616976"/>
                <a:gd name="connsiteX1" fmla="*/ 95087 w 135428"/>
                <a:gd name="connsiteY1" fmla="*/ 90768 h 616976"/>
                <a:gd name="connsiteX2" fmla="*/ 108534 w 135428"/>
                <a:gd name="connsiteY2" fmla="*/ 158003 h 616976"/>
                <a:gd name="connsiteX3" fmla="*/ 135428 w 135428"/>
                <a:gd name="connsiteY3" fmla="*/ 208429 h 616976"/>
                <a:gd name="connsiteX4" fmla="*/ 95087 w 135428"/>
                <a:gd name="connsiteY4" fmla="*/ 564777 h 616976"/>
                <a:gd name="connsiteX5" fmla="*/ 64831 w 135428"/>
                <a:gd name="connsiteY5" fmla="*/ 554691 h 616976"/>
                <a:gd name="connsiteX6" fmla="*/ 957 w 135428"/>
                <a:gd name="connsiteY6" fmla="*/ 0 h 616976"/>
                <a:gd name="connsiteX0" fmla="*/ 957 w 135428"/>
                <a:gd name="connsiteY0" fmla="*/ 0 h 616976"/>
                <a:gd name="connsiteX1" fmla="*/ 95087 w 135428"/>
                <a:gd name="connsiteY1" fmla="*/ 90768 h 616976"/>
                <a:gd name="connsiteX2" fmla="*/ 108534 w 135428"/>
                <a:gd name="connsiteY2" fmla="*/ 158003 h 616976"/>
                <a:gd name="connsiteX3" fmla="*/ 135428 w 135428"/>
                <a:gd name="connsiteY3" fmla="*/ 208429 h 616976"/>
                <a:gd name="connsiteX4" fmla="*/ 95087 w 135428"/>
                <a:gd name="connsiteY4" fmla="*/ 564777 h 616976"/>
                <a:gd name="connsiteX5" fmla="*/ 64831 w 135428"/>
                <a:gd name="connsiteY5" fmla="*/ 554691 h 616976"/>
                <a:gd name="connsiteX6" fmla="*/ 957 w 135428"/>
                <a:gd name="connsiteY6" fmla="*/ 0 h 616976"/>
                <a:gd name="connsiteX0" fmla="*/ 957 w 135428"/>
                <a:gd name="connsiteY0" fmla="*/ 0 h 616976"/>
                <a:gd name="connsiteX1" fmla="*/ 95087 w 135428"/>
                <a:gd name="connsiteY1" fmla="*/ 90768 h 616976"/>
                <a:gd name="connsiteX2" fmla="*/ 135428 w 135428"/>
                <a:gd name="connsiteY2" fmla="*/ 208429 h 616976"/>
                <a:gd name="connsiteX3" fmla="*/ 95087 w 135428"/>
                <a:gd name="connsiteY3" fmla="*/ 564777 h 616976"/>
                <a:gd name="connsiteX4" fmla="*/ 64831 w 135428"/>
                <a:gd name="connsiteY4" fmla="*/ 554691 h 616976"/>
                <a:gd name="connsiteX5" fmla="*/ 957 w 135428"/>
                <a:gd name="connsiteY5" fmla="*/ 0 h 616976"/>
                <a:gd name="connsiteX0" fmla="*/ 957 w 135428"/>
                <a:gd name="connsiteY0" fmla="*/ 0 h 616976"/>
                <a:gd name="connsiteX1" fmla="*/ 95087 w 135428"/>
                <a:gd name="connsiteY1" fmla="*/ 90768 h 616976"/>
                <a:gd name="connsiteX2" fmla="*/ 135428 w 135428"/>
                <a:gd name="connsiteY2" fmla="*/ 208429 h 616976"/>
                <a:gd name="connsiteX3" fmla="*/ 95087 w 135428"/>
                <a:gd name="connsiteY3" fmla="*/ 564777 h 616976"/>
                <a:gd name="connsiteX4" fmla="*/ 64831 w 135428"/>
                <a:gd name="connsiteY4" fmla="*/ 554691 h 616976"/>
                <a:gd name="connsiteX5" fmla="*/ 957 w 135428"/>
                <a:gd name="connsiteY5" fmla="*/ 0 h 616976"/>
                <a:gd name="connsiteX0" fmla="*/ 957 w 135428"/>
                <a:gd name="connsiteY0" fmla="*/ 0 h 616976"/>
                <a:gd name="connsiteX1" fmla="*/ 95087 w 135428"/>
                <a:gd name="connsiteY1" fmla="*/ 90768 h 616976"/>
                <a:gd name="connsiteX2" fmla="*/ 135428 w 135428"/>
                <a:gd name="connsiteY2" fmla="*/ 208429 h 616976"/>
                <a:gd name="connsiteX3" fmla="*/ 95087 w 135428"/>
                <a:gd name="connsiteY3" fmla="*/ 564777 h 616976"/>
                <a:gd name="connsiteX4" fmla="*/ 64831 w 135428"/>
                <a:gd name="connsiteY4" fmla="*/ 554691 h 616976"/>
                <a:gd name="connsiteX5" fmla="*/ 957 w 135428"/>
                <a:gd name="connsiteY5" fmla="*/ 0 h 616976"/>
                <a:gd name="connsiteX0" fmla="*/ 957 w 135428"/>
                <a:gd name="connsiteY0" fmla="*/ 0 h 616976"/>
                <a:gd name="connsiteX1" fmla="*/ 85052 w 135428"/>
                <a:gd name="connsiteY1" fmla="*/ 94129 h 616976"/>
                <a:gd name="connsiteX2" fmla="*/ 135428 w 135428"/>
                <a:gd name="connsiteY2" fmla="*/ 208429 h 616976"/>
                <a:gd name="connsiteX3" fmla="*/ 95087 w 135428"/>
                <a:gd name="connsiteY3" fmla="*/ 564777 h 616976"/>
                <a:gd name="connsiteX4" fmla="*/ 64831 w 135428"/>
                <a:gd name="connsiteY4" fmla="*/ 554691 h 616976"/>
                <a:gd name="connsiteX5" fmla="*/ 957 w 135428"/>
                <a:gd name="connsiteY5" fmla="*/ 0 h 616976"/>
                <a:gd name="connsiteX0" fmla="*/ 680 w 165258"/>
                <a:gd name="connsiteY0" fmla="*/ 0 h 631958"/>
                <a:gd name="connsiteX1" fmla="*/ 114882 w 165258"/>
                <a:gd name="connsiteY1" fmla="*/ 107576 h 631958"/>
                <a:gd name="connsiteX2" fmla="*/ 165258 w 165258"/>
                <a:gd name="connsiteY2" fmla="*/ 221876 h 631958"/>
                <a:gd name="connsiteX3" fmla="*/ 124917 w 165258"/>
                <a:gd name="connsiteY3" fmla="*/ 578224 h 631958"/>
                <a:gd name="connsiteX4" fmla="*/ 94661 w 165258"/>
                <a:gd name="connsiteY4" fmla="*/ 568138 h 631958"/>
                <a:gd name="connsiteX5" fmla="*/ 680 w 165258"/>
                <a:gd name="connsiteY5" fmla="*/ 0 h 631958"/>
                <a:gd name="connsiteX0" fmla="*/ 1069 w 165647"/>
                <a:gd name="connsiteY0" fmla="*/ 0 h 641425"/>
                <a:gd name="connsiteX1" fmla="*/ 115271 w 165647"/>
                <a:gd name="connsiteY1" fmla="*/ 107576 h 641425"/>
                <a:gd name="connsiteX2" fmla="*/ 165647 w 165647"/>
                <a:gd name="connsiteY2" fmla="*/ 221876 h 641425"/>
                <a:gd name="connsiteX3" fmla="*/ 125306 w 165647"/>
                <a:gd name="connsiteY3" fmla="*/ 578224 h 641425"/>
                <a:gd name="connsiteX4" fmla="*/ 95050 w 165647"/>
                <a:gd name="connsiteY4" fmla="*/ 568138 h 641425"/>
                <a:gd name="connsiteX5" fmla="*/ 1069 w 165647"/>
                <a:gd name="connsiteY5" fmla="*/ 0 h 641425"/>
                <a:gd name="connsiteX0" fmla="*/ 1069 w 165647"/>
                <a:gd name="connsiteY0" fmla="*/ 0 h 641425"/>
                <a:gd name="connsiteX1" fmla="*/ 115271 w 165647"/>
                <a:gd name="connsiteY1" fmla="*/ 107576 h 641425"/>
                <a:gd name="connsiteX2" fmla="*/ 165647 w 165647"/>
                <a:gd name="connsiteY2" fmla="*/ 221876 h 641425"/>
                <a:gd name="connsiteX3" fmla="*/ 125306 w 165647"/>
                <a:gd name="connsiteY3" fmla="*/ 578224 h 641425"/>
                <a:gd name="connsiteX4" fmla="*/ 95050 w 165647"/>
                <a:gd name="connsiteY4" fmla="*/ 568138 h 641425"/>
                <a:gd name="connsiteX5" fmla="*/ 1069 w 165647"/>
                <a:gd name="connsiteY5" fmla="*/ 0 h 641425"/>
                <a:gd name="connsiteX0" fmla="*/ 1069 w 165647"/>
                <a:gd name="connsiteY0" fmla="*/ 0 h 641425"/>
                <a:gd name="connsiteX1" fmla="*/ 115271 w 165647"/>
                <a:gd name="connsiteY1" fmla="*/ 107576 h 641425"/>
                <a:gd name="connsiteX2" fmla="*/ 165647 w 165647"/>
                <a:gd name="connsiteY2" fmla="*/ 221876 h 641425"/>
                <a:gd name="connsiteX3" fmla="*/ 125306 w 165647"/>
                <a:gd name="connsiteY3" fmla="*/ 578224 h 641425"/>
                <a:gd name="connsiteX4" fmla="*/ 95050 w 165647"/>
                <a:gd name="connsiteY4" fmla="*/ 568138 h 641425"/>
                <a:gd name="connsiteX5" fmla="*/ 1069 w 165647"/>
                <a:gd name="connsiteY5" fmla="*/ 0 h 641425"/>
                <a:gd name="connsiteX0" fmla="*/ 1069 w 166511"/>
                <a:gd name="connsiteY0" fmla="*/ 0 h 630644"/>
                <a:gd name="connsiteX1" fmla="*/ 115271 w 166511"/>
                <a:gd name="connsiteY1" fmla="*/ 107576 h 630644"/>
                <a:gd name="connsiteX2" fmla="*/ 165647 w 166511"/>
                <a:gd name="connsiteY2" fmla="*/ 221876 h 630644"/>
                <a:gd name="connsiteX3" fmla="*/ 143686 w 166511"/>
                <a:gd name="connsiteY3" fmla="*/ 416005 h 630644"/>
                <a:gd name="connsiteX4" fmla="*/ 125306 w 166511"/>
                <a:gd name="connsiteY4" fmla="*/ 578224 h 630644"/>
                <a:gd name="connsiteX5" fmla="*/ 95050 w 166511"/>
                <a:gd name="connsiteY5" fmla="*/ 568138 h 630644"/>
                <a:gd name="connsiteX6" fmla="*/ 1069 w 166511"/>
                <a:gd name="connsiteY6" fmla="*/ 0 h 630644"/>
                <a:gd name="connsiteX0" fmla="*/ 5716 w 171158"/>
                <a:gd name="connsiteY0" fmla="*/ 0 h 601393"/>
                <a:gd name="connsiteX1" fmla="*/ 119918 w 171158"/>
                <a:gd name="connsiteY1" fmla="*/ 107576 h 601393"/>
                <a:gd name="connsiteX2" fmla="*/ 170294 w 171158"/>
                <a:gd name="connsiteY2" fmla="*/ 221876 h 601393"/>
                <a:gd name="connsiteX3" fmla="*/ 148333 w 171158"/>
                <a:gd name="connsiteY3" fmla="*/ 416005 h 601393"/>
                <a:gd name="connsiteX4" fmla="*/ 129953 w 171158"/>
                <a:gd name="connsiteY4" fmla="*/ 578224 h 601393"/>
                <a:gd name="connsiteX5" fmla="*/ 99697 w 171158"/>
                <a:gd name="connsiteY5" fmla="*/ 568138 h 601393"/>
                <a:gd name="connsiteX6" fmla="*/ 22713 w 171158"/>
                <a:gd name="connsiteY6" fmla="*/ 276115 h 601393"/>
                <a:gd name="connsiteX7" fmla="*/ 5716 w 171158"/>
                <a:gd name="connsiteY7" fmla="*/ 0 h 601393"/>
                <a:gd name="connsiteX0" fmla="*/ 4248 w 179875"/>
                <a:gd name="connsiteY0" fmla="*/ 0 h 608216"/>
                <a:gd name="connsiteX1" fmla="*/ 128635 w 179875"/>
                <a:gd name="connsiteY1" fmla="*/ 114399 h 608216"/>
                <a:gd name="connsiteX2" fmla="*/ 179011 w 179875"/>
                <a:gd name="connsiteY2" fmla="*/ 228699 h 608216"/>
                <a:gd name="connsiteX3" fmla="*/ 157050 w 179875"/>
                <a:gd name="connsiteY3" fmla="*/ 422828 h 608216"/>
                <a:gd name="connsiteX4" fmla="*/ 138670 w 179875"/>
                <a:gd name="connsiteY4" fmla="*/ 585047 h 608216"/>
                <a:gd name="connsiteX5" fmla="*/ 108414 w 179875"/>
                <a:gd name="connsiteY5" fmla="*/ 574961 h 608216"/>
                <a:gd name="connsiteX6" fmla="*/ 31430 w 179875"/>
                <a:gd name="connsiteY6" fmla="*/ 282938 h 608216"/>
                <a:gd name="connsiteX7" fmla="*/ 4248 w 179875"/>
                <a:gd name="connsiteY7" fmla="*/ 0 h 608216"/>
                <a:gd name="connsiteX0" fmla="*/ 0 w 175627"/>
                <a:gd name="connsiteY0" fmla="*/ 0 h 608216"/>
                <a:gd name="connsiteX1" fmla="*/ 124387 w 175627"/>
                <a:gd name="connsiteY1" fmla="*/ 114399 h 608216"/>
                <a:gd name="connsiteX2" fmla="*/ 174763 w 175627"/>
                <a:gd name="connsiteY2" fmla="*/ 228699 h 608216"/>
                <a:gd name="connsiteX3" fmla="*/ 152802 w 175627"/>
                <a:gd name="connsiteY3" fmla="*/ 422828 h 608216"/>
                <a:gd name="connsiteX4" fmla="*/ 134422 w 175627"/>
                <a:gd name="connsiteY4" fmla="*/ 585047 h 608216"/>
                <a:gd name="connsiteX5" fmla="*/ 104166 w 175627"/>
                <a:gd name="connsiteY5" fmla="*/ 574961 h 608216"/>
                <a:gd name="connsiteX6" fmla="*/ 27182 w 175627"/>
                <a:gd name="connsiteY6" fmla="*/ 282938 h 608216"/>
                <a:gd name="connsiteX7" fmla="*/ 0 w 175627"/>
                <a:gd name="connsiteY7" fmla="*/ 0 h 608216"/>
                <a:gd name="connsiteX0" fmla="*/ 0 w 175627"/>
                <a:gd name="connsiteY0" fmla="*/ 0 h 608216"/>
                <a:gd name="connsiteX1" fmla="*/ 124387 w 175627"/>
                <a:gd name="connsiteY1" fmla="*/ 114399 h 608216"/>
                <a:gd name="connsiteX2" fmla="*/ 129035 w 175627"/>
                <a:gd name="connsiteY2" fmla="*/ 173757 h 608216"/>
                <a:gd name="connsiteX3" fmla="*/ 174763 w 175627"/>
                <a:gd name="connsiteY3" fmla="*/ 228699 h 608216"/>
                <a:gd name="connsiteX4" fmla="*/ 152802 w 175627"/>
                <a:gd name="connsiteY4" fmla="*/ 422828 h 608216"/>
                <a:gd name="connsiteX5" fmla="*/ 134422 w 175627"/>
                <a:gd name="connsiteY5" fmla="*/ 585047 h 608216"/>
                <a:gd name="connsiteX6" fmla="*/ 104166 w 175627"/>
                <a:gd name="connsiteY6" fmla="*/ 574961 h 608216"/>
                <a:gd name="connsiteX7" fmla="*/ 27182 w 175627"/>
                <a:gd name="connsiteY7" fmla="*/ 282938 h 608216"/>
                <a:gd name="connsiteX8" fmla="*/ 0 w 175627"/>
                <a:gd name="connsiteY8" fmla="*/ 0 h 608216"/>
                <a:gd name="connsiteX0" fmla="*/ 0 w 175627"/>
                <a:gd name="connsiteY0" fmla="*/ 0 h 608216"/>
                <a:gd name="connsiteX1" fmla="*/ 124387 w 175627"/>
                <a:gd name="connsiteY1" fmla="*/ 114399 h 608216"/>
                <a:gd name="connsiteX2" fmla="*/ 129035 w 175627"/>
                <a:gd name="connsiteY2" fmla="*/ 173757 h 608216"/>
                <a:gd name="connsiteX3" fmla="*/ 174763 w 175627"/>
                <a:gd name="connsiteY3" fmla="*/ 228699 h 608216"/>
                <a:gd name="connsiteX4" fmla="*/ 152802 w 175627"/>
                <a:gd name="connsiteY4" fmla="*/ 422828 h 608216"/>
                <a:gd name="connsiteX5" fmla="*/ 134422 w 175627"/>
                <a:gd name="connsiteY5" fmla="*/ 585047 h 608216"/>
                <a:gd name="connsiteX6" fmla="*/ 104166 w 175627"/>
                <a:gd name="connsiteY6" fmla="*/ 574961 h 608216"/>
                <a:gd name="connsiteX7" fmla="*/ 27182 w 175627"/>
                <a:gd name="connsiteY7" fmla="*/ 282938 h 608216"/>
                <a:gd name="connsiteX8" fmla="*/ 0 w 175627"/>
                <a:gd name="connsiteY8" fmla="*/ 0 h 608216"/>
                <a:gd name="connsiteX0" fmla="*/ 0 w 175627"/>
                <a:gd name="connsiteY0" fmla="*/ 0 h 608216"/>
                <a:gd name="connsiteX1" fmla="*/ 124387 w 175627"/>
                <a:gd name="connsiteY1" fmla="*/ 114399 h 608216"/>
                <a:gd name="connsiteX2" fmla="*/ 129035 w 175627"/>
                <a:gd name="connsiteY2" fmla="*/ 173757 h 608216"/>
                <a:gd name="connsiteX3" fmla="*/ 174763 w 175627"/>
                <a:gd name="connsiteY3" fmla="*/ 228699 h 608216"/>
                <a:gd name="connsiteX4" fmla="*/ 152802 w 175627"/>
                <a:gd name="connsiteY4" fmla="*/ 422828 h 608216"/>
                <a:gd name="connsiteX5" fmla="*/ 134422 w 175627"/>
                <a:gd name="connsiteY5" fmla="*/ 585047 h 608216"/>
                <a:gd name="connsiteX6" fmla="*/ 104166 w 175627"/>
                <a:gd name="connsiteY6" fmla="*/ 574961 h 608216"/>
                <a:gd name="connsiteX7" fmla="*/ 27182 w 175627"/>
                <a:gd name="connsiteY7" fmla="*/ 282938 h 608216"/>
                <a:gd name="connsiteX8" fmla="*/ 0 w 175627"/>
                <a:gd name="connsiteY8" fmla="*/ 0 h 60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27" h="608216">
                  <a:moveTo>
                    <a:pt x="0" y="0"/>
                  </a:moveTo>
                  <a:cubicBezTo>
                    <a:pt x="35858" y="65555"/>
                    <a:pt x="98847" y="86334"/>
                    <a:pt x="124387" y="114399"/>
                  </a:cubicBezTo>
                  <a:cubicBezTo>
                    <a:pt x="120428" y="142221"/>
                    <a:pt x="120639" y="154707"/>
                    <a:pt x="129035" y="173757"/>
                  </a:cubicBezTo>
                  <a:cubicBezTo>
                    <a:pt x="137431" y="192807"/>
                    <a:pt x="152129" y="206522"/>
                    <a:pt x="174763" y="228699"/>
                  </a:cubicBezTo>
                  <a:cubicBezTo>
                    <a:pt x="180065" y="280673"/>
                    <a:pt x="159526" y="363437"/>
                    <a:pt x="152802" y="422828"/>
                  </a:cubicBezTo>
                  <a:cubicBezTo>
                    <a:pt x="146079" y="482219"/>
                    <a:pt x="143094" y="560260"/>
                    <a:pt x="134422" y="585047"/>
                  </a:cubicBezTo>
                  <a:cubicBezTo>
                    <a:pt x="125750" y="609834"/>
                    <a:pt x="122039" y="625312"/>
                    <a:pt x="104166" y="574961"/>
                  </a:cubicBezTo>
                  <a:cubicBezTo>
                    <a:pt x="86293" y="524610"/>
                    <a:pt x="42845" y="377628"/>
                    <a:pt x="27182" y="282938"/>
                  </a:cubicBezTo>
                  <a:cubicBezTo>
                    <a:pt x="11519" y="188248"/>
                    <a:pt x="9262" y="68464"/>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38" y="258154"/>
            <a:ext cx="11096428" cy="6118311"/>
          </a:xfrm>
          <a:prstGeom prst="rect">
            <a:avLst/>
          </a:prstGeom>
        </p:spPr>
      </p:pic>
    </p:spTree>
    <p:extLst>
      <p:ext uri="{BB962C8B-B14F-4D97-AF65-F5344CB8AC3E}">
        <p14:creationId xmlns:p14="http://schemas.microsoft.com/office/powerpoint/2010/main" val="273871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randombar(horizontal)">
                                      <p:cBhvr>
                                        <p:cTn id="7" dur="500"/>
                                        <p:tgtEl>
                                          <p:spTgt spid="11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6"/>
                                        </p:tgtEl>
                                        <p:attrNameLst>
                                          <p:attrName>style.visibility</p:attrName>
                                        </p:attrNameLst>
                                      </p:cBhvr>
                                      <p:to>
                                        <p:strVal val="visible"/>
                                      </p:to>
                                    </p:set>
                                    <p:anim calcmode="lin" valueType="num">
                                      <p:cBhvr additive="base">
                                        <p:cTn id="12" dur="500"/>
                                        <p:tgtEl>
                                          <p:spTgt spid="86"/>
                                        </p:tgtEl>
                                        <p:attrNameLst>
                                          <p:attrName>ppt_y</p:attrName>
                                        </p:attrNameLst>
                                      </p:cBhvr>
                                      <p:tavLst>
                                        <p:tav tm="0">
                                          <p:val>
                                            <p:strVal val="#ppt_y+#ppt_h*1.125000"/>
                                          </p:val>
                                        </p:tav>
                                        <p:tav tm="100000">
                                          <p:val>
                                            <p:strVal val="#ppt_y"/>
                                          </p:val>
                                        </p:tav>
                                      </p:tavLst>
                                    </p:anim>
                                    <p:animEffect transition="in" filter="wipe(up)">
                                      <p:cBhvr>
                                        <p:cTn id="13" dur="500"/>
                                        <p:tgtEl>
                                          <p:spTgt spid="86"/>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87"/>
                                        </p:tgtEl>
                                        <p:attrNameLst>
                                          <p:attrName>style.visibility</p:attrName>
                                        </p:attrNameLst>
                                      </p:cBhvr>
                                      <p:to>
                                        <p:strVal val="visible"/>
                                      </p:to>
                                    </p:set>
                                    <p:anim calcmode="lin" valueType="num">
                                      <p:cBhvr additive="base">
                                        <p:cTn id="16" dur="500"/>
                                        <p:tgtEl>
                                          <p:spTgt spid="87"/>
                                        </p:tgtEl>
                                        <p:attrNameLst>
                                          <p:attrName>ppt_y</p:attrName>
                                        </p:attrNameLst>
                                      </p:cBhvr>
                                      <p:tavLst>
                                        <p:tav tm="0">
                                          <p:val>
                                            <p:strVal val="#ppt_y+#ppt_h*1.125000"/>
                                          </p:val>
                                        </p:tav>
                                        <p:tav tm="100000">
                                          <p:val>
                                            <p:strVal val="#ppt_y"/>
                                          </p:val>
                                        </p:tav>
                                      </p:tavLst>
                                    </p:anim>
                                    <p:animEffect transition="in" filter="wipe(up)">
                                      <p:cBhvr>
                                        <p:cTn id="17" dur="500"/>
                                        <p:tgtEl>
                                          <p:spTgt spid="87"/>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92"/>
                                        </p:tgtEl>
                                        <p:attrNameLst>
                                          <p:attrName>style.visibility</p:attrName>
                                        </p:attrNameLst>
                                      </p:cBhvr>
                                      <p:to>
                                        <p:strVal val="visible"/>
                                      </p:to>
                                    </p:set>
                                    <p:anim calcmode="lin" valueType="num">
                                      <p:cBhvr additive="base">
                                        <p:cTn id="20" dur="500"/>
                                        <p:tgtEl>
                                          <p:spTgt spid="92"/>
                                        </p:tgtEl>
                                        <p:attrNameLst>
                                          <p:attrName>ppt_y</p:attrName>
                                        </p:attrNameLst>
                                      </p:cBhvr>
                                      <p:tavLst>
                                        <p:tav tm="0">
                                          <p:val>
                                            <p:strVal val="#ppt_y+#ppt_h*1.125000"/>
                                          </p:val>
                                        </p:tav>
                                        <p:tav tm="100000">
                                          <p:val>
                                            <p:strVal val="#ppt_y"/>
                                          </p:val>
                                        </p:tav>
                                      </p:tavLst>
                                    </p:anim>
                                    <p:animEffect transition="in" filter="wipe(up)">
                                      <p:cBhvr>
                                        <p:cTn id="21" dur="500"/>
                                        <p:tgtEl>
                                          <p:spTgt spid="92"/>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93"/>
                                        </p:tgtEl>
                                        <p:attrNameLst>
                                          <p:attrName>style.visibility</p:attrName>
                                        </p:attrNameLst>
                                      </p:cBhvr>
                                      <p:to>
                                        <p:strVal val="visible"/>
                                      </p:to>
                                    </p:set>
                                    <p:anim calcmode="lin" valueType="num">
                                      <p:cBhvr additive="base">
                                        <p:cTn id="24" dur="500"/>
                                        <p:tgtEl>
                                          <p:spTgt spid="93"/>
                                        </p:tgtEl>
                                        <p:attrNameLst>
                                          <p:attrName>ppt_y</p:attrName>
                                        </p:attrNameLst>
                                      </p:cBhvr>
                                      <p:tavLst>
                                        <p:tav tm="0">
                                          <p:val>
                                            <p:strVal val="#ppt_y+#ppt_h*1.125000"/>
                                          </p:val>
                                        </p:tav>
                                        <p:tav tm="100000">
                                          <p:val>
                                            <p:strVal val="#ppt_y"/>
                                          </p:val>
                                        </p:tav>
                                      </p:tavLst>
                                    </p:anim>
                                    <p:animEffect transition="in" filter="wipe(up)">
                                      <p:cBhvr>
                                        <p:cTn id="25" dur="500"/>
                                        <p:tgtEl>
                                          <p:spTgt spid="93"/>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98"/>
                                        </p:tgtEl>
                                        <p:attrNameLst>
                                          <p:attrName>style.visibility</p:attrName>
                                        </p:attrNameLst>
                                      </p:cBhvr>
                                      <p:to>
                                        <p:strVal val="visible"/>
                                      </p:to>
                                    </p:set>
                                    <p:anim calcmode="lin" valueType="num">
                                      <p:cBhvr additive="base">
                                        <p:cTn id="28" dur="500"/>
                                        <p:tgtEl>
                                          <p:spTgt spid="98"/>
                                        </p:tgtEl>
                                        <p:attrNameLst>
                                          <p:attrName>ppt_y</p:attrName>
                                        </p:attrNameLst>
                                      </p:cBhvr>
                                      <p:tavLst>
                                        <p:tav tm="0">
                                          <p:val>
                                            <p:strVal val="#ppt_y+#ppt_h*1.125000"/>
                                          </p:val>
                                        </p:tav>
                                        <p:tav tm="100000">
                                          <p:val>
                                            <p:strVal val="#ppt_y"/>
                                          </p:val>
                                        </p:tav>
                                      </p:tavLst>
                                    </p:anim>
                                    <p:animEffect transition="in" filter="wipe(up)">
                                      <p:cBhvr>
                                        <p:cTn id="29" dur="500"/>
                                        <p:tgtEl>
                                          <p:spTgt spid="98"/>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99"/>
                                        </p:tgtEl>
                                        <p:attrNameLst>
                                          <p:attrName>style.visibility</p:attrName>
                                        </p:attrNameLst>
                                      </p:cBhvr>
                                      <p:to>
                                        <p:strVal val="visible"/>
                                      </p:to>
                                    </p:set>
                                    <p:anim calcmode="lin" valueType="num">
                                      <p:cBhvr additive="base">
                                        <p:cTn id="32" dur="500"/>
                                        <p:tgtEl>
                                          <p:spTgt spid="99"/>
                                        </p:tgtEl>
                                        <p:attrNameLst>
                                          <p:attrName>ppt_y</p:attrName>
                                        </p:attrNameLst>
                                      </p:cBhvr>
                                      <p:tavLst>
                                        <p:tav tm="0">
                                          <p:val>
                                            <p:strVal val="#ppt_y+#ppt_h*1.125000"/>
                                          </p:val>
                                        </p:tav>
                                        <p:tav tm="100000">
                                          <p:val>
                                            <p:strVal val="#ppt_y"/>
                                          </p:val>
                                        </p:tav>
                                      </p:tavLst>
                                    </p:anim>
                                    <p:animEffect transition="in" filter="wipe(up)">
                                      <p:cBhvr>
                                        <p:cTn id="33" dur="500"/>
                                        <p:tgtEl>
                                          <p:spTgt spid="99"/>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3" fill="hold" grpId="0" nodeType="click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strips(upRight)">
                                      <p:cBhvr>
                                        <p:cTn id="38" dur="500"/>
                                        <p:tgtEl>
                                          <p:spTgt spid="41"/>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105"/>
                                        </p:tgtEl>
                                        <p:attrNameLst>
                                          <p:attrName>style.visibility</p:attrName>
                                        </p:attrNameLst>
                                      </p:cBhvr>
                                      <p:to>
                                        <p:strVal val="visible"/>
                                      </p:to>
                                    </p:set>
                                    <p:animEffect transition="in" filter="randombar(horizontal)">
                                      <p:cBhvr>
                                        <p:cTn id="43" dur="500"/>
                                        <p:tgtEl>
                                          <p:spTgt spid="105"/>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9" fill="hold" grpId="0" nodeType="click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strips(upLeft)">
                                      <p:cBhvr>
                                        <p:cTn id="48" dur="500"/>
                                        <p:tgtEl>
                                          <p:spTgt spid="64"/>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nodeType="clickEffect">
                                  <p:stCondLst>
                                    <p:cond delay="0"/>
                                  </p:stCondLst>
                                  <p:childTnLst>
                                    <p:set>
                                      <p:cBhvr>
                                        <p:cTn id="52" dur="1" fill="hold">
                                          <p:stCondLst>
                                            <p:cond delay="0"/>
                                          </p:stCondLst>
                                        </p:cTn>
                                        <p:tgtEl>
                                          <p:spTgt spid="100"/>
                                        </p:tgtEl>
                                        <p:attrNameLst>
                                          <p:attrName>style.visibility</p:attrName>
                                        </p:attrNameLst>
                                      </p:cBhvr>
                                      <p:to>
                                        <p:strVal val="visible"/>
                                      </p:to>
                                    </p:set>
                                    <p:animEffect transition="in" filter="randombar(horizontal)">
                                      <p:cBhvr>
                                        <p:cTn id="53" dur="500"/>
                                        <p:tgtEl>
                                          <p:spTgt spid="100"/>
                                        </p:tgtEl>
                                      </p:cBhvr>
                                    </p:animEffect>
                                  </p:childTnLst>
                                </p:cTn>
                              </p:par>
                              <p:par>
                                <p:cTn id="54" presetID="18" presetClass="entr" presetSubtype="9" fill="hold" grpId="0" nodeType="with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strips(upLeft)">
                                      <p:cBhvr>
                                        <p:cTn id="56" dur="500"/>
                                        <p:tgtEl>
                                          <p:spTgt spid="43"/>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 calcmode="lin" valueType="num">
                                      <p:cBhvr>
                                        <p:cTn id="61" dur="500" fill="hold"/>
                                        <p:tgtEl>
                                          <p:spTgt spid="2"/>
                                        </p:tgtEl>
                                        <p:attrNameLst>
                                          <p:attrName>ppt_w</p:attrName>
                                        </p:attrNameLst>
                                      </p:cBhvr>
                                      <p:tavLst>
                                        <p:tav tm="0">
                                          <p:val>
                                            <p:fltVal val="0"/>
                                          </p:val>
                                        </p:tav>
                                        <p:tav tm="100000">
                                          <p:val>
                                            <p:strVal val="#ppt_w"/>
                                          </p:val>
                                        </p:tav>
                                      </p:tavLst>
                                    </p:anim>
                                    <p:anim calcmode="lin" valueType="num">
                                      <p:cBhvr>
                                        <p:cTn id="62" dur="500" fill="hold"/>
                                        <p:tgtEl>
                                          <p:spTgt spid="2"/>
                                        </p:tgtEl>
                                        <p:attrNameLst>
                                          <p:attrName>ppt_h</p:attrName>
                                        </p:attrNameLst>
                                      </p:cBhvr>
                                      <p:tavLst>
                                        <p:tav tm="0">
                                          <p:val>
                                            <p:fltVal val="0"/>
                                          </p:val>
                                        </p:tav>
                                        <p:tav tm="100000">
                                          <p:val>
                                            <p:strVal val="#ppt_h"/>
                                          </p:val>
                                        </p:tav>
                                      </p:tavLst>
                                    </p:anim>
                                    <p:animEffect transition="in" filter="fade">
                                      <p:cBhvr>
                                        <p:cTn id="6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animBg="1"/>
      <p:bldP spid="64" grpId="0" animBg="1"/>
      <p:bldP spid="86" grpId="0" animBg="1"/>
      <p:bldP spid="87" grpId="0"/>
      <p:bldP spid="92" grpId="0" animBg="1"/>
      <p:bldP spid="93" grpId="0"/>
      <p:bldP spid="98" grpId="0" animBg="1"/>
      <p:bldP spid="99"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CEE2C88-6C8F-484D-AF69-578F576B1F44}" type="slidenum">
              <a:rPr lang="en-US" smtClean="0"/>
              <a:pPr/>
              <a:t>6</a:t>
            </a:fld>
            <a:endParaRPr lang="en-US" dirty="0"/>
          </a:p>
        </p:txBody>
      </p:sp>
      <p:grpSp>
        <p:nvGrpSpPr>
          <p:cNvPr id="4" name="Group 3"/>
          <p:cNvGrpSpPr/>
          <p:nvPr/>
        </p:nvGrpSpPr>
        <p:grpSpPr>
          <a:xfrm>
            <a:off x="0" y="2315497"/>
            <a:ext cx="9247239" cy="1718169"/>
            <a:chOff x="0" y="3077587"/>
            <a:chExt cx="6592829" cy="1280546"/>
          </a:xfrm>
        </p:grpSpPr>
        <p:sp>
          <p:nvSpPr>
            <p:cNvPr id="5" name="Rectangle 4"/>
            <p:cNvSpPr/>
            <p:nvPr/>
          </p:nvSpPr>
          <p:spPr>
            <a:xfrm>
              <a:off x="0" y="3077587"/>
              <a:ext cx="5963177" cy="1280546"/>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5312279" y="3077587"/>
              <a:ext cx="1280550" cy="12805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600" dirty="0">
                <a:solidFill>
                  <a:srgbClr val="FFFFFF"/>
                </a:solidFill>
                <a:latin typeface="FontAwesome" pitchFamily="2" charset="0"/>
              </a:endParaRPr>
            </a:p>
          </p:txBody>
        </p:sp>
        <p:sp>
          <p:nvSpPr>
            <p:cNvPr id="7" name="Oval 6"/>
            <p:cNvSpPr/>
            <p:nvPr/>
          </p:nvSpPr>
          <p:spPr>
            <a:xfrm>
              <a:off x="5437623" y="3202931"/>
              <a:ext cx="1029862" cy="10298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600" dirty="0">
                <a:solidFill>
                  <a:schemeClr val="accent6"/>
                </a:solidFill>
                <a:latin typeface="FontAwesome" pitchFamily="2" charset="0"/>
              </a:endParaRPr>
            </a:p>
          </p:txBody>
        </p:sp>
        <p:sp>
          <p:nvSpPr>
            <p:cNvPr id="8" name="Text Placeholder 33"/>
            <p:cNvSpPr txBox="1">
              <a:spLocks/>
            </p:cNvSpPr>
            <p:nvPr/>
          </p:nvSpPr>
          <p:spPr>
            <a:xfrm>
              <a:off x="794781" y="3420381"/>
              <a:ext cx="4373613" cy="81240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fr-FR" sz="4400" dirty="0">
                  <a:solidFill>
                    <a:schemeClr val="bg1"/>
                  </a:solidFill>
                  <a:latin typeface="+mn-lt"/>
                </a:rPr>
                <a:t>Analyse conceptuelle</a:t>
              </a:r>
            </a:p>
            <a:p>
              <a:pPr marL="0" indent="0" algn="ctr">
                <a:lnSpc>
                  <a:spcPct val="100000"/>
                </a:lnSpc>
                <a:buNone/>
              </a:pPr>
              <a:endParaRPr lang="en-AU" sz="4400" b="1" dirty="0">
                <a:solidFill>
                  <a:schemeClr val="bg1"/>
                </a:solidFill>
                <a:latin typeface="+mn-lt"/>
              </a:endParaRPr>
            </a:p>
          </p:txBody>
        </p:sp>
      </p:grpSp>
    </p:spTree>
    <p:extLst>
      <p:ext uri="{BB962C8B-B14F-4D97-AF65-F5344CB8AC3E}">
        <p14:creationId xmlns:p14="http://schemas.microsoft.com/office/powerpoint/2010/main" val="227496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prstGeom prst="rect">
            <a:avLst/>
          </a:prstGeom>
        </p:spPr>
        <p:txBody>
          <a:bodyPr/>
          <a:lstStyle/>
          <a:p>
            <a:fld id="{502AA32E-850A-4F3A-9344-4AB458E1939A}" type="slidenum">
              <a:rPr lang="en-AU" smtClean="0"/>
              <a:pPr/>
              <a:t>7</a:t>
            </a:fld>
            <a:endParaRPr lang="en-AU" dirty="0"/>
          </a:p>
        </p:txBody>
      </p:sp>
      <p:sp>
        <p:nvSpPr>
          <p:cNvPr id="37" name="TextBox 36"/>
          <p:cNvSpPr txBox="1"/>
          <p:nvPr/>
        </p:nvSpPr>
        <p:spPr>
          <a:xfrm>
            <a:off x="1090545" y="-45974"/>
            <a:ext cx="10079880" cy="545790"/>
          </a:xfrm>
          <a:prstGeom prst="rect">
            <a:avLst/>
          </a:prstGeom>
          <a:noFill/>
        </p:spPr>
        <p:txBody>
          <a:bodyPr wrap="square" lIns="0" tIns="0" rIns="0" bIns="0" rtlCol="0">
            <a:spAutoFit/>
          </a:bodyPr>
          <a:lstStyle/>
          <a:p>
            <a:pPr algn="ctr">
              <a:lnSpc>
                <a:spcPct val="120000"/>
              </a:lnSpc>
            </a:pPr>
            <a:r>
              <a:rPr lang="fr-FR" sz="3200" dirty="0" smtClean="0">
                <a:solidFill>
                  <a:schemeClr val="tx2"/>
                </a:solidFill>
              </a:rPr>
              <a:t>Diagramme</a:t>
            </a:r>
            <a:r>
              <a:rPr lang="en-US" sz="3200" dirty="0" smtClean="0">
                <a:solidFill>
                  <a:schemeClr val="tx2"/>
                </a:solidFill>
              </a:rPr>
              <a:t> de </a:t>
            </a:r>
            <a:r>
              <a:rPr lang="fr-FR" sz="3200" dirty="0" smtClean="0">
                <a:solidFill>
                  <a:schemeClr val="tx2"/>
                </a:solidFill>
              </a:rPr>
              <a:t>cas</a:t>
            </a:r>
            <a:r>
              <a:rPr lang="en-US" sz="3200" dirty="0" smtClean="0">
                <a:solidFill>
                  <a:schemeClr val="tx2"/>
                </a:solidFill>
              </a:rPr>
              <a:t> </a:t>
            </a:r>
            <a:r>
              <a:rPr lang="fr-FR" sz="3200" dirty="0" smtClean="0">
                <a:solidFill>
                  <a:schemeClr val="tx2"/>
                </a:solidFill>
              </a:rPr>
              <a:t>d’utilisation</a:t>
            </a:r>
            <a:endParaRPr lang="fr-FR" sz="3200" dirty="0">
              <a:solidFill>
                <a:schemeClr val="tx2"/>
              </a:solidFill>
            </a:endParaRPr>
          </a:p>
        </p:txBody>
      </p:sp>
      <p:pic>
        <p:nvPicPr>
          <p:cNvPr id="3" name="Picture Placeholder 2"/>
          <p:cNvPicPr>
            <a:picLocks noGrp="1" noChangeAspect="1"/>
          </p:cNvPicPr>
          <p:nvPr>
            <p:ph type="pic" sz="quarter" idx="21"/>
          </p:nvPr>
        </p:nvPicPr>
        <p:blipFill>
          <a:blip r:embed="rId3">
            <a:extLst>
              <a:ext uri="{28A0092B-C50C-407E-A947-70E740481C1C}">
                <a14:useLocalDpi xmlns:a14="http://schemas.microsoft.com/office/drawing/2010/main" val="0"/>
              </a:ext>
            </a:extLst>
          </a:blip>
          <a:stretch>
            <a:fillRect/>
          </a:stretch>
        </p:blipFill>
        <p:spPr>
          <a:xfrm>
            <a:off x="0" y="499816"/>
            <a:ext cx="11615738" cy="6358184"/>
          </a:xfrm>
        </p:spPr>
      </p:pic>
    </p:spTree>
    <p:extLst>
      <p:ext uri="{BB962C8B-B14F-4D97-AF65-F5344CB8AC3E}">
        <p14:creationId xmlns:p14="http://schemas.microsoft.com/office/powerpoint/2010/main" val="159646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anim calcmode="lin" valueType="num">
                                      <p:cBhvr>
                                        <p:cTn id="8" dur="500" fill="hold"/>
                                        <p:tgtEl>
                                          <p:spTgt spid="37"/>
                                        </p:tgtEl>
                                        <p:attrNameLst>
                                          <p:attrName>ppt_x</p:attrName>
                                        </p:attrNameLst>
                                      </p:cBhvr>
                                      <p:tavLst>
                                        <p:tav tm="0">
                                          <p:val>
                                            <p:strVal val="#ppt_x"/>
                                          </p:val>
                                        </p:tav>
                                        <p:tav tm="100000">
                                          <p:val>
                                            <p:strVal val="#ppt_x"/>
                                          </p:val>
                                        </p:tav>
                                      </p:tavLst>
                                    </p:anim>
                                    <p:anim calcmode="lin" valueType="num">
                                      <p:cBhvr>
                                        <p:cTn id="9" dur="5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prstGeom prst="rect">
            <a:avLst/>
          </a:prstGeom>
        </p:spPr>
        <p:txBody>
          <a:bodyPr/>
          <a:lstStyle/>
          <a:p>
            <a:fld id="{502AA32E-850A-4F3A-9344-4AB458E1939A}" type="slidenum">
              <a:rPr lang="en-AU" smtClean="0"/>
              <a:pPr/>
              <a:t>8</a:t>
            </a:fld>
            <a:endParaRPr lang="en-AU" dirty="0"/>
          </a:p>
        </p:txBody>
      </p:sp>
      <p:sp>
        <p:nvSpPr>
          <p:cNvPr id="37" name="TextBox 36"/>
          <p:cNvSpPr txBox="1"/>
          <p:nvPr/>
        </p:nvSpPr>
        <p:spPr>
          <a:xfrm>
            <a:off x="1090545" y="-45974"/>
            <a:ext cx="10079880" cy="590931"/>
          </a:xfrm>
          <a:prstGeom prst="rect">
            <a:avLst/>
          </a:prstGeom>
          <a:noFill/>
        </p:spPr>
        <p:txBody>
          <a:bodyPr wrap="square" lIns="0" tIns="0" rIns="0" bIns="0" rtlCol="0">
            <a:spAutoFit/>
          </a:bodyPr>
          <a:lstStyle/>
          <a:p>
            <a:pPr algn="ctr">
              <a:lnSpc>
                <a:spcPct val="120000"/>
              </a:lnSpc>
            </a:pPr>
            <a:r>
              <a:rPr lang="fr-FR" sz="3200" dirty="0" smtClean="0">
                <a:solidFill>
                  <a:schemeClr val="tx2"/>
                </a:solidFill>
              </a:rPr>
              <a:t>Diagramme</a:t>
            </a:r>
            <a:r>
              <a:rPr lang="en-US" sz="3200" dirty="0" smtClean="0">
                <a:solidFill>
                  <a:schemeClr val="tx2"/>
                </a:solidFill>
              </a:rPr>
              <a:t> de </a:t>
            </a:r>
            <a:r>
              <a:rPr lang="fr-FR" sz="3200" dirty="0" smtClean="0">
                <a:solidFill>
                  <a:schemeClr val="tx2"/>
                </a:solidFill>
              </a:rPr>
              <a:t>classe</a:t>
            </a:r>
            <a:endParaRPr lang="fr-FR" sz="3200" dirty="0">
              <a:solidFill>
                <a:schemeClr val="tx2"/>
              </a:solidFill>
            </a:endParaRPr>
          </a:p>
        </p:txBody>
      </p:sp>
      <p:pic>
        <p:nvPicPr>
          <p:cNvPr id="3" name="Picture Placeholder 2"/>
          <p:cNvPicPr>
            <a:picLocks noGrp="1" noChangeAspect="1"/>
          </p:cNvPicPr>
          <p:nvPr>
            <p:ph type="pic" sz="quarter" idx="21"/>
          </p:nvPr>
        </p:nvPicPr>
        <p:blipFill>
          <a:blip r:embed="rId3">
            <a:extLst>
              <a:ext uri="{28A0092B-C50C-407E-A947-70E740481C1C}">
                <a14:useLocalDpi xmlns:a14="http://schemas.microsoft.com/office/drawing/2010/main" val="0"/>
              </a:ext>
            </a:extLst>
          </a:blip>
          <a:stretch>
            <a:fillRect/>
          </a:stretch>
        </p:blipFill>
        <p:spPr>
          <a:xfrm>
            <a:off x="506437" y="544956"/>
            <a:ext cx="10965129" cy="6313043"/>
          </a:xfrm>
        </p:spPr>
      </p:pic>
    </p:spTree>
    <p:extLst>
      <p:ext uri="{BB962C8B-B14F-4D97-AF65-F5344CB8AC3E}">
        <p14:creationId xmlns:p14="http://schemas.microsoft.com/office/powerpoint/2010/main" val="144997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anim calcmode="lin" valueType="num">
                                      <p:cBhvr>
                                        <p:cTn id="8" dur="500" fill="hold"/>
                                        <p:tgtEl>
                                          <p:spTgt spid="37"/>
                                        </p:tgtEl>
                                        <p:attrNameLst>
                                          <p:attrName>ppt_x</p:attrName>
                                        </p:attrNameLst>
                                      </p:cBhvr>
                                      <p:tavLst>
                                        <p:tav tm="0">
                                          <p:val>
                                            <p:strVal val="#ppt_x"/>
                                          </p:val>
                                        </p:tav>
                                        <p:tav tm="100000">
                                          <p:val>
                                            <p:strVal val="#ppt_x"/>
                                          </p:val>
                                        </p:tav>
                                      </p:tavLst>
                                    </p:anim>
                                    <p:anim calcmode="lin" valueType="num">
                                      <p:cBhvr>
                                        <p:cTn id="9" dur="5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E2C88-6C8F-484D-AF69-578F576B1F44}" type="slidenum">
              <a:rPr lang="en-US" smtClean="0"/>
              <a:pPr/>
              <a:t>9</a:t>
            </a:fld>
            <a:endParaRPr lang="en-US" dirty="0"/>
          </a:p>
        </p:txBody>
      </p:sp>
      <p:sp>
        <p:nvSpPr>
          <p:cNvPr id="35" name="Rectangle 34"/>
          <p:cNvSpPr/>
          <p:nvPr/>
        </p:nvSpPr>
        <p:spPr>
          <a:xfrm>
            <a:off x="6758173" y="830629"/>
            <a:ext cx="4713393" cy="707886"/>
          </a:xfrm>
          <a:prstGeom prst="rect">
            <a:avLst/>
          </a:prstGeom>
        </p:spPr>
        <p:txBody>
          <a:bodyPr wrap="square">
            <a:spAutoFit/>
          </a:bodyPr>
          <a:lstStyle/>
          <a:p>
            <a:pPr algn="ctr"/>
            <a:r>
              <a:rPr lang="fr-FR" sz="2000" dirty="0" smtClean="0">
                <a:solidFill>
                  <a:schemeClr val="tx2"/>
                </a:solidFill>
                <a:latin typeface="+mj-lt"/>
              </a:rPr>
              <a:t>Diagramme des séquence de </a:t>
            </a:r>
          </a:p>
          <a:p>
            <a:pPr algn="ctr"/>
            <a:r>
              <a:rPr lang="fr-FR" sz="2000" dirty="0" smtClean="0">
                <a:solidFill>
                  <a:schemeClr val="tx2"/>
                </a:solidFill>
                <a:latin typeface="+mj-lt"/>
              </a:rPr>
              <a:t>Cas : «  S’inscrire »</a:t>
            </a:r>
            <a:endParaRPr lang="fr-FR" sz="2000" dirty="0">
              <a:solidFill>
                <a:schemeClr val="tx2"/>
              </a:solidFill>
              <a:latin typeface="+mj-lt"/>
            </a:endParaRPr>
          </a:p>
        </p:txBody>
      </p:sp>
      <p:sp>
        <p:nvSpPr>
          <p:cNvPr id="37" name="Text Placeholder 33"/>
          <p:cNvSpPr txBox="1">
            <a:spLocks/>
          </p:cNvSpPr>
          <p:nvPr/>
        </p:nvSpPr>
        <p:spPr>
          <a:xfrm>
            <a:off x="7625305" y="2694278"/>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fr-FR" sz="1400" dirty="0" smtClean="0">
                <a:solidFill>
                  <a:schemeClr val="accent6"/>
                </a:solidFill>
                <a:latin typeface="+mj-lt"/>
              </a:rPr>
              <a:t>Acteur : Etudiant </a:t>
            </a:r>
            <a:endParaRPr lang="fr-FR" sz="1400" dirty="0">
              <a:solidFill>
                <a:schemeClr val="accent6"/>
              </a:solidFill>
              <a:latin typeface="+mj-lt"/>
            </a:endParaRPr>
          </a:p>
        </p:txBody>
      </p:sp>
      <p:sp>
        <p:nvSpPr>
          <p:cNvPr id="39" name="Text Placeholder 33"/>
          <p:cNvSpPr txBox="1">
            <a:spLocks/>
          </p:cNvSpPr>
          <p:nvPr/>
        </p:nvSpPr>
        <p:spPr>
          <a:xfrm>
            <a:off x="7625305" y="3866301"/>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fr-FR" sz="1400" dirty="0" smtClean="0">
                <a:solidFill>
                  <a:schemeClr val="accent6"/>
                </a:solidFill>
                <a:latin typeface="+mj-lt"/>
              </a:rPr>
              <a:t>Objet : Instance du système</a:t>
            </a:r>
            <a:endParaRPr lang="fr-FR" sz="1400" dirty="0">
              <a:solidFill>
                <a:schemeClr val="accent6"/>
              </a:solidFill>
              <a:latin typeface="+mj-lt"/>
            </a:endParaRPr>
          </a:p>
        </p:txBody>
      </p:sp>
      <p:sp>
        <p:nvSpPr>
          <p:cNvPr id="40" name="Oval 39"/>
          <p:cNvSpPr>
            <a:spLocks noChangeAspect="1"/>
          </p:cNvSpPr>
          <p:nvPr/>
        </p:nvSpPr>
        <p:spPr>
          <a:xfrm>
            <a:off x="6914481" y="2539287"/>
            <a:ext cx="551992" cy="55199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latin typeface="FontAwesome" pitchFamily="2" charset="0"/>
            </a:endParaRPr>
          </a:p>
        </p:txBody>
      </p:sp>
      <p:sp>
        <p:nvSpPr>
          <p:cNvPr id="41" name="Oval 40"/>
          <p:cNvSpPr>
            <a:spLocks noChangeAspect="1"/>
          </p:cNvSpPr>
          <p:nvPr/>
        </p:nvSpPr>
        <p:spPr>
          <a:xfrm>
            <a:off x="6914481" y="3724251"/>
            <a:ext cx="551992" cy="55199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solidFill>
                <a:schemeClr val="bg1"/>
              </a:solidFill>
              <a:latin typeface="FontAwesome" pitchFamily="2" charset="0"/>
            </a:endParaRPr>
          </a:p>
        </p:txBody>
      </p:sp>
      <p:sp>
        <p:nvSpPr>
          <p:cNvPr id="43" name="Text Placeholder 33"/>
          <p:cNvSpPr txBox="1">
            <a:spLocks/>
          </p:cNvSpPr>
          <p:nvPr/>
        </p:nvSpPr>
        <p:spPr>
          <a:xfrm>
            <a:off x="7625305" y="5064110"/>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fr-FR" sz="1400" dirty="0">
                <a:solidFill>
                  <a:schemeClr val="accent6"/>
                </a:solidFill>
                <a:latin typeface="+mj-lt"/>
              </a:rPr>
              <a:t>Scénario : Vision temporelle d’une interaction</a:t>
            </a:r>
          </a:p>
        </p:txBody>
      </p:sp>
      <p:sp>
        <p:nvSpPr>
          <p:cNvPr id="44" name="Oval 43"/>
          <p:cNvSpPr>
            <a:spLocks noChangeAspect="1"/>
          </p:cNvSpPr>
          <p:nvPr/>
        </p:nvSpPr>
        <p:spPr>
          <a:xfrm>
            <a:off x="6914481" y="4933783"/>
            <a:ext cx="551992" cy="55199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solidFill>
                <a:srgbClr val="FFFFFF"/>
              </a:solidFill>
            </a:endParaRPr>
          </a:p>
        </p:txBody>
      </p:sp>
      <p:pic>
        <p:nvPicPr>
          <p:cNvPr id="3" name="Picture Placeholder 2"/>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0"/>
            <a:ext cx="6290234" cy="6858000"/>
          </a:xfrm>
        </p:spPr>
      </p:pic>
    </p:spTree>
    <p:extLst>
      <p:ext uri="{BB962C8B-B14F-4D97-AF65-F5344CB8AC3E}">
        <p14:creationId xmlns:p14="http://schemas.microsoft.com/office/powerpoint/2010/main" val="77913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10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down)">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wipe(down)">
                                      <p:cBhvr>
                                        <p:cTn id="24" dur="500"/>
                                        <p:tgtEl>
                                          <p:spTgt spid="4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down)">
                                      <p:cBhvr>
                                        <p:cTn id="32" dur="500"/>
                                        <p:tgtEl>
                                          <p:spTgt spid="4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39" grpId="0"/>
      <p:bldP spid="40" grpId="0" animBg="1"/>
      <p:bldP spid="41" grpId="0" animBg="1"/>
      <p:bldP spid="43" grpId="0"/>
      <p:bldP spid="44" grpId="0" animBg="1"/>
    </p:bldLst>
  </p:timing>
</p:sld>
</file>

<file path=ppt/theme/theme1.xml><?xml version="1.0" encoding="utf-8"?>
<a:theme xmlns:a="http://schemas.openxmlformats.org/drawingml/2006/main" name="Office Theme">
  <a:themeElements>
    <a:clrScheme name="Blue">
      <a:dk1>
        <a:srgbClr val="000000"/>
      </a:dk1>
      <a:lt1>
        <a:srgbClr val="FFFFFF"/>
      </a:lt1>
      <a:dk2>
        <a:srgbClr val="282828"/>
      </a:dk2>
      <a:lt2>
        <a:srgbClr val="D4D4D4"/>
      </a:lt2>
      <a:accent1>
        <a:srgbClr val="A6A6A6"/>
      </a:accent1>
      <a:accent2>
        <a:srgbClr val="7E7E7E"/>
      </a:accent2>
      <a:accent3>
        <a:srgbClr val="595959"/>
      </a:accent3>
      <a:accent4>
        <a:srgbClr val="404040"/>
      </a:accent4>
      <a:accent5>
        <a:srgbClr val="262626"/>
      </a:accent5>
      <a:accent6>
        <a:srgbClr val="118CE7"/>
      </a:accent6>
      <a:hlink>
        <a:srgbClr val="118BE6"/>
      </a:hlink>
      <a:folHlink>
        <a:srgbClr val="969696"/>
      </a:folHlink>
    </a:clrScheme>
    <a:fontScheme name="Custom 2">
      <a:majorFont>
        <a:latin typeface="Roboto medium"/>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20440</TotalTime>
  <Words>450</Words>
  <Application>Microsoft Office PowerPoint</Application>
  <PresentationFormat>Widescreen</PresentationFormat>
  <Paragraphs>186</Paragraphs>
  <Slides>24</Slides>
  <Notes>18</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24</vt:i4>
      </vt:variant>
    </vt:vector>
  </HeadingPairs>
  <TitlesOfParts>
    <vt:vector size="40" baseType="lpstr">
      <vt:lpstr>Arial</vt:lpstr>
      <vt:lpstr>Calibri</vt:lpstr>
      <vt:lpstr>FontAwesome</vt:lpstr>
      <vt:lpstr>Lato</vt:lpstr>
      <vt:lpstr>Lato Black</vt:lpstr>
      <vt:lpstr>Lato Light</vt:lpstr>
      <vt:lpstr>Minion Pro</vt:lpstr>
      <vt:lpstr>Roboto Black</vt:lpstr>
      <vt:lpstr>Roboto Light</vt:lpstr>
      <vt:lpstr>Roboto Light</vt:lpstr>
      <vt:lpstr>Roboto medium</vt:lpstr>
      <vt:lpstr>Roboto medium</vt:lpstr>
      <vt:lpstr>Source Sans Pro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c:creator>
  <cp:lastModifiedBy>ilyas ch</cp:lastModifiedBy>
  <cp:revision>2560</cp:revision>
  <dcterms:created xsi:type="dcterms:W3CDTF">2014-10-04T04:19:21Z</dcterms:created>
  <dcterms:modified xsi:type="dcterms:W3CDTF">2015-07-04T13:15:44Z</dcterms:modified>
</cp:coreProperties>
</file>