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79" d="100"/>
          <a:sy n="79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ad" userId="d3510f94-5988-4c3a-9ef9-f2f99b91dc31" providerId="ADAL" clId="{562C9CDA-06AD-448B-AE43-AF39E35C9415}"/>
    <pc:docChg chg="undo custSel addSld delSld modSld sldOrd">
      <pc:chgData name="Ali Ahmad" userId="d3510f94-5988-4c3a-9ef9-f2f99b91dc31" providerId="ADAL" clId="{562C9CDA-06AD-448B-AE43-AF39E35C9415}" dt="2024-08-04T07:10:37.151" v="306" actId="47"/>
      <pc:docMkLst>
        <pc:docMk/>
      </pc:docMkLst>
      <pc:sldChg chg="modSp mod">
        <pc:chgData name="Ali Ahmad" userId="d3510f94-5988-4c3a-9ef9-f2f99b91dc31" providerId="ADAL" clId="{562C9CDA-06AD-448B-AE43-AF39E35C9415}" dt="2024-07-26T16:34:33.157" v="266" actId="20577"/>
        <pc:sldMkLst>
          <pc:docMk/>
          <pc:sldMk cId="2772807980" sldId="256"/>
        </pc:sldMkLst>
        <pc:spChg chg="mod">
          <ac:chgData name="Ali Ahmad" userId="d3510f94-5988-4c3a-9ef9-f2f99b91dc31" providerId="ADAL" clId="{562C9CDA-06AD-448B-AE43-AF39E35C9415}" dt="2024-07-26T16:34:33.157" v="266" actId="20577"/>
          <ac:spMkLst>
            <pc:docMk/>
            <pc:sldMk cId="2772807980" sldId="256"/>
            <ac:spMk id="3" creationId="{C4EAED8B-40B8-2F67-2CA2-D6CB3B6F8578}"/>
          </ac:spMkLst>
        </pc:spChg>
      </pc:sldChg>
      <pc:sldChg chg="modSp mod">
        <pc:chgData name="Ali Ahmad" userId="d3510f94-5988-4c3a-9ef9-f2f99b91dc31" providerId="ADAL" clId="{562C9CDA-06AD-448B-AE43-AF39E35C9415}" dt="2024-07-21T12:56:32.117" v="22" actId="27636"/>
        <pc:sldMkLst>
          <pc:docMk/>
          <pc:sldMk cId="349862419" sldId="258"/>
        </pc:sldMkLst>
        <pc:spChg chg="mod">
          <ac:chgData name="Ali Ahmad" userId="d3510f94-5988-4c3a-9ef9-f2f99b91dc31" providerId="ADAL" clId="{562C9CDA-06AD-448B-AE43-AF39E35C9415}" dt="2024-07-20T14:34:31.603" v="11" actId="113"/>
          <ac:spMkLst>
            <pc:docMk/>
            <pc:sldMk cId="349862419" sldId="258"/>
            <ac:spMk id="2" creationId="{035C383B-F10C-7ECB-AA0D-9A79BD44F6B7}"/>
          </ac:spMkLst>
        </pc:spChg>
        <pc:spChg chg="mod">
          <ac:chgData name="Ali Ahmad" userId="d3510f94-5988-4c3a-9ef9-f2f99b91dc31" providerId="ADAL" clId="{562C9CDA-06AD-448B-AE43-AF39E35C9415}" dt="2024-07-21T12:56:32.117" v="22" actId="27636"/>
          <ac:spMkLst>
            <pc:docMk/>
            <pc:sldMk cId="349862419" sldId="258"/>
            <ac:spMk id="3" creationId="{F9AAA8B0-E93B-E9BB-8C09-E2F8D0D61EB5}"/>
          </ac:spMkLst>
        </pc:spChg>
      </pc:sldChg>
      <pc:sldChg chg="modSp del mod">
        <pc:chgData name="Ali Ahmad" userId="d3510f94-5988-4c3a-9ef9-f2f99b91dc31" providerId="ADAL" clId="{562C9CDA-06AD-448B-AE43-AF39E35C9415}" dt="2024-07-31T19:06:28.391" v="297" actId="2696"/>
        <pc:sldMkLst>
          <pc:docMk/>
          <pc:sldMk cId="2639771135" sldId="259"/>
        </pc:sldMkLst>
        <pc:spChg chg="mod">
          <ac:chgData name="Ali Ahmad" userId="d3510f94-5988-4c3a-9ef9-f2f99b91dc31" providerId="ADAL" clId="{562C9CDA-06AD-448B-AE43-AF39E35C9415}" dt="2024-07-21T18:20:48.487" v="247" actId="113"/>
          <ac:spMkLst>
            <pc:docMk/>
            <pc:sldMk cId="2639771135" sldId="259"/>
            <ac:spMk id="2" creationId="{72C2B2EC-99A5-254E-1B8F-9051BBBBDDFD}"/>
          </ac:spMkLst>
        </pc:spChg>
        <pc:spChg chg="mod">
          <ac:chgData name="Ali Ahmad" userId="d3510f94-5988-4c3a-9ef9-f2f99b91dc31" providerId="ADAL" clId="{562C9CDA-06AD-448B-AE43-AF39E35C9415}" dt="2024-07-22T10:52:00.584" v="252" actId="27636"/>
          <ac:spMkLst>
            <pc:docMk/>
            <pc:sldMk cId="2639771135" sldId="259"/>
            <ac:spMk id="3" creationId="{BE626091-3B69-DCC0-994D-701843DDEA07}"/>
          </ac:spMkLst>
        </pc:spChg>
      </pc:sldChg>
      <pc:sldChg chg="modSp mod">
        <pc:chgData name="Ali Ahmad" userId="d3510f94-5988-4c3a-9ef9-f2f99b91dc31" providerId="ADAL" clId="{562C9CDA-06AD-448B-AE43-AF39E35C9415}" dt="2024-07-21T18:20:51.581" v="248" actId="113"/>
        <pc:sldMkLst>
          <pc:docMk/>
          <pc:sldMk cId="3166029343" sldId="260"/>
        </pc:sldMkLst>
        <pc:spChg chg="mod">
          <ac:chgData name="Ali Ahmad" userId="d3510f94-5988-4c3a-9ef9-f2f99b91dc31" providerId="ADAL" clId="{562C9CDA-06AD-448B-AE43-AF39E35C9415}" dt="2024-07-21T18:20:51.581" v="248" actId="113"/>
          <ac:spMkLst>
            <pc:docMk/>
            <pc:sldMk cId="3166029343" sldId="260"/>
            <ac:spMk id="2" creationId="{6F41F449-8457-0E38-E3B4-75FA6F83C166}"/>
          </ac:spMkLst>
        </pc:spChg>
        <pc:spChg chg="mod">
          <ac:chgData name="Ali Ahmad" userId="d3510f94-5988-4c3a-9ef9-f2f99b91dc31" providerId="ADAL" clId="{562C9CDA-06AD-448B-AE43-AF39E35C9415}" dt="2024-07-21T13:02:38.648" v="56" actId="20577"/>
          <ac:spMkLst>
            <pc:docMk/>
            <pc:sldMk cId="3166029343" sldId="260"/>
            <ac:spMk id="3" creationId="{A96A4C0A-7CD6-52C8-5795-CE203917B8A2}"/>
          </ac:spMkLst>
        </pc:spChg>
      </pc:sldChg>
      <pc:sldChg chg="del">
        <pc:chgData name="Ali Ahmad" userId="d3510f94-5988-4c3a-9ef9-f2f99b91dc31" providerId="ADAL" clId="{562C9CDA-06AD-448B-AE43-AF39E35C9415}" dt="2024-07-21T13:01:33.887" v="29" actId="2696"/>
        <pc:sldMkLst>
          <pc:docMk/>
          <pc:sldMk cId="607336469" sldId="261"/>
        </pc:sldMkLst>
      </pc:sldChg>
      <pc:sldChg chg="modSp del mod ord">
        <pc:chgData name="Ali Ahmad" userId="d3510f94-5988-4c3a-9ef9-f2f99b91dc31" providerId="ADAL" clId="{562C9CDA-06AD-448B-AE43-AF39E35C9415}" dt="2024-08-04T07:10:36.309" v="305" actId="47"/>
        <pc:sldMkLst>
          <pc:docMk/>
          <pc:sldMk cId="2564379909" sldId="263"/>
        </pc:sldMkLst>
        <pc:spChg chg="mod">
          <ac:chgData name="Ali Ahmad" userId="d3510f94-5988-4c3a-9ef9-f2f99b91dc31" providerId="ADAL" clId="{562C9CDA-06AD-448B-AE43-AF39E35C9415}" dt="2024-07-31T19:05:17.669" v="289" actId="20577"/>
          <ac:spMkLst>
            <pc:docMk/>
            <pc:sldMk cId="2564379909" sldId="263"/>
            <ac:spMk id="2" creationId="{25E5519D-E5FA-5BA8-A4BA-A225CA110308}"/>
          </ac:spMkLst>
        </pc:spChg>
        <pc:spChg chg="mod">
          <ac:chgData name="Ali Ahmad" userId="d3510f94-5988-4c3a-9ef9-f2f99b91dc31" providerId="ADAL" clId="{562C9CDA-06AD-448B-AE43-AF39E35C9415}" dt="2024-07-31T19:05:48.602" v="293" actId="13926"/>
          <ac:spMkLst>
            <pc:docMk/>
            <pc:sldMk cId="2564379909" sldId="263"/>
            <ac:spMk id="3" creationId="{3AACD20F-C850-EB87-7F72-C016CF415169}"/>
          </ac:spMkLst>
        </pc:spChg>
      </pc:sldChg>
      <pc:sldChg chg="modSp add del mod">
        <pc:chgData name="Ali Ahmad" userId="d3510f94-5988-4c3a-9ef9-f2f99b91dc31" providerId="ADAL" clId="{562C9CDA-06AD-448B-AE43-AF39E35C9415}" dt="2024-08-04T07:10:34.257" v="303" actId="47"/>
        <pc:sldMkLst>
          <pc:docMk/>
          <pc:sldMk cId="3587581020" sldId="264"/>
        </pc:sldMkLst>
        <pc:spChg chg="mod">
          <ac:chgData name="Ali Ahmad" userId="d3510f94-5988-4c3a-9ef9-f2f99b91dc31" providerId="ADAL" clId="{562C9CDA-06AD-448B-AE43-AF39E35C9415}" dt="2024-07-31T19:04:07.624" v="282" actId="13926"/>
          <ac:spMkLst>
            <pc:docMk/>
            <pc:sldMk cId="3587581020" sldId="264"/>
            <ac:spMk id="5" creationId="{FFB07957-8AEC-E74B-74C4-5935935C9130}"/>
          </ac:spMkLst>
        </pc:spChg>
      </pc:sldChg>
      <pc:sldChg chg="modSp add del mod">
        <pc:chgData name="Ali Ahmad" userId="d3510f94-5988-4c3a-9ef9-f2f99b91dc31" providerId="ADAL" clId="{562C9CDA-06AD-448B-AE43-AF39E35C9415}" dt="2024-08-04T07:10:35.296" v="304" actId="47"/>
        <pc:sldMkLst>
          <pc:docMk/>
          <pc:sldMk cId="2996022595" sldId="265"/>
        </pc:sldMkLst>
        <pc:spChg chg="mod">
          <ac:chgData name="Ali Ahmad" userId="d3510f94-5988-4c3a-9ef9-f2f99b91dc31" providerId="ADAL" clId="{562C9CDA-06AD-448B-AE43-AF39E35C9415}" dt="2024-08-04T06:59:30.039" v="300" actId="13926"/>
          <ac:spMkLst>
            <pc:docMk/>
            <pc:sldMk cId="2996022595" sldId="265"/>
            <ac:spMk id="3" creationId="{3AACD20F-C850-EB87-7F72-C016CF415169}"/>
          </ac:spMkLst>
        </pc:spChg>
      </pc:sldChg>
      <pc:sldChg chg="add">
        <pc:chgData name="Ali Ahmad" userId="d3510f94-5988-4c3a-9ef9-f2f99b91dc31" providerId="ADAL" clId="{562C9CDA-06AD-448B-AE43-AF39E35C9415}" dt="2024-07-31T19:01:42.643" v="269" actId="2890"/>
        <pc:sldMkLst>
          <pc:docMk/>
          <pc:sldMk cId="2218198170" sldId="266"/>
        </pc:sldMkLst>
      </pc:sldChg>
      <pc:sldChg chg="add del">
        <pc:chgData name="Ali Ahmad" userId="d3510f94-5988-4c3a-9ef9-f2f99b91dc31" providerId="ADAL" clId="{562C9CDA-06AD-448B-AE43-AF39E35C9415}" dt="2024-07-31T19:06:18.516" v="296" actId="2696"/>
        <pc:sldMkLst>
          <pc:docMk/>
          <pc:sldMk cId="451296651" sldId="267"/>
        </pc:sldMkLst>
      </pc:sldChg>
      <pc:sldChg chg="modSp add del mod">
        <pc:chgData name="Ali Ahmad" userId="d3510f94-5988-4c3a-9ef9-f2f99b91dc31" providerId="ADAL" clId="{562C9CDA-06AD-448B-AE43-AF39E35C9415}" dt="2024-08-04T07:10:37.151" v="306" actId="47"/>
        <pc:sldMkLst>
          <pc:docMk/>
          <pc:sldMk cId="891365146" sldId="268"/>
        </pc:sldMkLst>
        <pc:spChg chg="mod">
          <ac:chgData name="Ali Ahmad" userId="d3510f94-5988-4c3a-9ef9-f2f99b91dc31" providerId="ADAL" clId="{562C9CDA-06AD-448B-AE43-AF39E35C9415}" dt="2024-08-04T07:04:16.399" v="302" actId="13926"/>
          <ac:spMkLst>
            <pc:docMk/>
            <pc:sldMk cId="891365146" sldId="268"/>
            <ac:spMk id="3" creationId="{BE626091-3B69-DCC0-994D-701843DDEA07}"/>
          </ac:spMkLst>
        </pc:spChg>
      </pc:sldChg>
      <pc:sldChg chg="add del">
        <pc:chgData name="Ali Ahmad" userId="d3510f94-5988-4c3a-9ef9-f2f99b91dc31" providerId="ADAL" clId="{562C9CDA-06AD-448B-AE43-AF39E35C9415}" dt="2024-07-31T19:06:32.545" v="298" actId="2696"/>
        <pc:sldMkLst>
          <pc:docMk/>
          <pc:sldMk cId="74940060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18.02.2025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289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Marketing Analytics Business Case</vt:lpstr>
      <vt:lpstr>Introduction to Business Problem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Chaker Amine</cp:lastModifiedBy>
  <cp:revision>3</cp:revision>
  <dcterms:created xsi:type="dcterms:W3CDTF">2024-07-20T13:50:58Z</dcterms:created>
  <dcterms:modified xsi:type="dcterms:W3CDTF">2025-02-18T09:53:23Z</dcterms:modified>
</cp:coreProperties>
</file>