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6"/>
  </p:notesMasterIdLst>
  <p:sldIdLst>
    <p:sldId id="256" r:id="rId2"/>
    <p:sldId id="345" r:id="rId3"/>
    <p:sldId id="257" r:id="rId4"/>
    <p:sldId id="258" r:id="rId5"/>
    <p:sldId id="259" r:id="rId6"/>
    <p:sldId id="260" r:id="rId7"/>
    <p:sldId id="261" r:id="rId8"/>
    <p:sldId id="262" r:id="rId9"/>
    <p:sldId id="266" r:id="rId10"/>
    <p:sldId id="267" r:id="rId11"/>
    <p:sldId id="263" r:id="rId12"/>
    <p:sldId id="264" r:id="rId13"/>
    <p:sldId id="268" r:id="rId14"/>
    <p:sldId id="269" r:id="rId15"/>
    <p:sldId id="270" r:id="rId16"/>
    <p:sldId id="271" r:id="rId17"/>
    <p:sldId id="272" r:id="rId18"/>
    <p:sldId id="274" r:id="rId19"/>
    <p:sldId id="275" r:id="rId20"/>
    <p:sldId id="276" r:id="rId21"/>
    <p:sldId id="277" r:id="rId22"/>
    <p:sldId id="278"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279" r:id="rId38"/>
    <p:sldId id="283" r:id="rId39"/>
    <p:sldId id="280" r:id="rId40"/>
    <p:sldId id="282" r:id="rId41"/>
    <p:sldId id="281" r:id="rId42"/>
    <p:sldId id="348" r:id="rId43"/>
    <p:sldId id="369" r:id="rId44"/>
    <p:sldId id="284" r:id="rId45"/>
    <p:sldId id="349" r:id="rId46"/>
    <p:sldId id="350" r:id="rId47"/>
    <p:sldId id="351" r:id="rId48"/>
    <p:sldId id="352" r:id="rId49"/>
    <p:sldId id="285" r:id="rId50"/>
    <p:sldId id="287" r:id="rId51"/>
    <p:sldId id="286" r:id="rId52"/>
    <p:sldId id="288" r:id="rId53"/>
    <p:sldId id="289" r:id="rId54"/>
    <p:sldId id="290" r:id="rId55"/>
    <p:sldId id="291" r:id="rId56"/>
    <p:sldId id="292" r:id="rId57"/>
    <p:sldId id="353" r:id="rId58"/>
    <p:sldId id="354" r:id="rId59"/>
    <p:sldId id="355" r:id="rId60"/>
    <p:sldId id="295" r:id="rId61"/>
    <p:sldId id="297" r:id="rId62"/>
    <p:sldId id="364" r:id="rId63"/>
    <p:sldId id="298" r:id="rId64"/>
    <p:sldId id="299" r:id="rId65"/>
    <p:sldId id="300" r:id="rId66"/>
    <p:sldId id="302" r:id="rId67"/>
    <p:sldId id="304" r:id="rId68"/>
    <p:sldId id="305" r:id="rId69"/>
    <p:sldId id="356" r:id="rId70"/>
    <p:sldId id="357" r:id="rId71"/>
    <p:sldId id="368" r:id="rId72"/>
    <p:sldId id="358" r:id="rId73"/>
    <p:sldId id="359" r:id="rId74"/>
    <p:sldId id="360" r:id="rId75"/>
    <p:sldId id="370" r:id="rId76"/>
    <p:sldId id="361" r:id="rId77"/>
    <p:sldId id="367" r:id="rId78"/>
    <p:sldId id="362" r:id="rId79"/>
    <p:sldId id="306" r:id="rId80"/>
    <p:sldId id="366" r:id="rId81"/>
    <p:sldId id="363" r:id="rId82"/>
    <p:sldId id="325" r:id="rId83"/>
    <p:sldId id="323" r:id="rId84"/>
    <p:sldId id="324"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e Walsh" initials="SW" lastIdx="1" clrIdx="0">
    <p:extLst>
      <p:ext uri="{19B8F6BF-5375-455C-9EA6-DF929625EA0E}">
        <p15:presenceInfo xmlns:p15="http://schemas.microsoft.com/office/powerpoint/2012/main" userId="f828ca400f296a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8EB56-396E-4B52-A8A4-9DD2B9634140}" v="184" dt="2020-11-19T01:37:03.455"/>
    <p1510:client id="{0D91597D-F081-4386-8F17-F29B344286C9}" v="28" dt="2020-11-20T05:52:09.699"/>
    <p1510:client id="{1971AFF7-EE08-4339-A3D7-6C170667BDF9}" v="290" dt="2020-11-14T03:58:01.740"/>
    <p1510:client id="{1C80E94C-67A9-4C5F-BE25-EB537F722BAF}" v="80" dt="2020-11-12T03:54:18.413"/>
    <p1510:client id="{204C8807-B217-4E71-A411-756A6D2A4B4A}" v="139" dt="2020-11-20T08:17:24.070"/>
    <p1510:client id="{2AAA1064-9E58-45FB-A7D9-9F1D33DE00F6}" v="1" dt="2020-11-14T04:29:09.628"/>
    <p1510:client id="{2D00E443-02BB-4DB7-AD86-0112F20A82F5}" v="301" dt="2020-11-11T01:35:37.458"/>
    <p1510:client id="{2D1CD767-C3E4-46D6-8B3F-747624CF6DC0}" v="156" dt="2020-11-11T02:30:57.112"/>
    <p1510:client id="{31CB410A-E9F4-4B4F-97B4-FD47B4C26F25}" v="130" dt="2020-11-20T06:24:02.061"/>
    <p1510:client id="{389CBF0B-8C18-40C3-A941-9EE561828B29}" v="198" dt="2020-11-12T03:32:36.552"/>
    <p1510:client id="{427305EB-C38E-4EEF-9C00-C7B414F7ACD8}" v="161" dt="2020-11-10T18:11:42.075"/>
    <p1510:client id="{448E7A77-D708-48A0-B013-C06E52A95929}" v="150" dt="2020-11-12T03:42:59.621"/>
    <p1510:client id="{54B86EFA-D920-4561-8C97-FD63E86DAD80}" v="1299" dt="2020-11-12T01:43:29.412"/>
    <p1510:client id="{5AC0103C-CE91-4CD0-92E4-7F8EBBB49489}" v="50" dt="2020-11-10T21:26:20.637"/>
    <p1510:client id="{5AFBEF17-D07A-4610-8466-F266230E451C}" v="64" dt="2020-11-20T06:03:45.541"/>
    <p1510:client id="{5CDEDECE-01E4-4532-B9F6-875328BFB684}" v="72" dt="2020-11-20T08:20:40.002"/>
    <p1510:client id="{6000C0A1-FA3F-4D11-AF1F-E3355A00F82F}" v="314" dt="2020-11-10T21:00:25.962"/>
    <p1510:client id="{73890466-B543-404B-84C5-8BB0ECB1F708}" v="112" dt="2020-11-19T07:25:10.512"/>
    <p1510:client id="{83DD58EC-5408-4F1E-AAC3-7A3D1F9797BF}" v="49" dt="2020-11-12T04:01:37.820"/>
    <p1510:client id="{8D437D33-F2D5-4CA2-9890-1871786C0C59}" v="195" dt="2020-11-12T02:38:51.006"/>
    <p1510:client id="{8FFDACBD-8AE7-4DB9-AF90-628BC2776AD6}" v="794" dt="2020-11-10T19:17:50.610"/>
    <p1510:client id="{95248A55-FF89-477E-84C0-8C359A54C827}" v="175" dt="2020-11-09T18:47:56.830"/>
    <p1510:client id="{9BD38E80-6EAE-4763-A53B-1B43EBC76F52}" v="5" dt="2020-11-14T18:16:25.976"/>
    <p1510:client id="{A01B2E89-2661-4D72-90F3-DA9F5693B920}" v="160" dt="2020-11-19T08:53:16.362"/>
    <p1510:client id="{A2927494-DA90-4A59-AB85-BBB08151CF22}" v="311" dt="2020-11-14T02:38:55.887"/>
    <p1510:client id="{A75DF5DF-BDB3-40D4-BE11-42CCAAFD84FA}" v="7" dt="2020-11-19T09:01:06.920"/>
    <p1510:client id="{B93B12E8-D0EC-4690-A1F6-DFD74B84B1E0}" v="715" dt="2020-11-11T04:57:59.815"/>
    <p1510:client id="{E0A627F1-362B-4FAE-B31D-A158454A715D}" v="3" dt="2020-11-14T04:57:02.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946" autoAdjust="0"/>
    <p:restoredTop sz="86463" autoAdjust="0"/>
  </p:normalViewPr>
  <p:slideViewPr>
    <p:cSldViewPr snapToGrid="0">
      <p:cViewPr>
        <p:scale>
          <a:sx n="50" d="100"/>
          <a:sy n="50" d="100"/>
        </p:scale>
        <p:origin x="130" y="93"/>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873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1B2E89-2661-4D72-90F3-DA9F5693B920}"/>
    <pc:docChg chg="addSld modSld">
      <pc:chgData name="" userId="" providerId="" clId="Web-{A01B2E89-2661-4D72-90F3-DA9F5693B920}" dt="2020-11-19T08:53:15.409" v="140"/>
      <pc:docMkLst>
        <pc:docMk/>
      </pc:docMkLst>
      <pc:sldChg chg="modSp">
        <pc:chgData name="" userId="" providerId="" clId="Web-{A01B2E89-2661-4D72-90F3-DA9F5693B920}" dt="2020-11-19T08:52:48.940" v="116"/>
        <pc:sldMkLst>
          <pc:docMk/>
          <pc:sldMk cId="323926074" sldId="323"/>
        </pc:sldMkLst>
        <pc:graphicFrameChg chg="mod modGraphic">
          <ac:chgData name="" userId="" providerId="" clId="Web-{A01B2E89-2661-4D72-90F3-DA9F5693B920}" dt="2020-11-19T08:52:48.940" v="116"/>
          <ac:graphicFrameMkLst>
            <pc:docMk/>
            <pc:sldMk cId="323926074" sldId="323"/>
            <ac:graphicFrameMk id="4" creationId="{EB260651-1367-4820-B91F-FFB62526B76B}"/>
          </ac:graphicFrameMkLst>
        </pc:graphicFrameChg>
      </pc:sldChg>
      <pc:sldChg chg="modSp">
        <pc:chgData name="" userId="" providerId="" clId="Web-{A01B2E89-2661-4D72-90F3-DA9F5693B920}" dt="2020-11-19T08:53:15.409" v="140"/>
        <pc:sldMkLst>
          <pc:docMk/>
          <pc:sldMk cId="1170126794" sldId="324"/>
        </pc:sldMkLst>
        <pc:graphicFrameChg chg="mod modGraphic">
          <ac:chgData name="" userId="" providerId="" clId="Web-{A01B2E89-2661-4D72-90F3-DA9F5693B920}" dt="2020-11-19T08:53:15.409" v="140"/>
          <ac:graphicFrameMkLst>
            <pc:docMk/>
            <pc:sldMk cId="1170126794" sldId="324"/>
            <ac:graphicFrameMk id="4" creationId="{F3C6F37E-2284-48D7-9F2A-6F2974CFE813}"/>
          </ac:graphicFrameMkLst>
        </pc:graphicFrameChg>
      </pc:sldChg>
      <pc:sldChg chg="addSp delSp modSp">
        <pc:chgData name="" userId="" providerId="" clId="Web-{A01B2E89-2661-4D72-90F3-DA9F5693B920}" dt="2020-11-19T08:15:06.251" v="35" actId="14100"/>
        <pc:sldMkLst>
          <pc:docMk/>
          <pc:sldMk cId="167969338" sldId="368"/>
        </pc:sldMkLst>
        <pc:spChg chg="add del mod">
          <ac:chgData name="" userId="" providerId="" clId="Web-{A01B2E89-2661-4D72-90F3-DA9F5693B920}" dt="2020-11-19T08:14:47.470" v="30"/>
          <ac:spMkLst>
            <pc:docMk/>
            <pc:sldMk cId="167969338" sldId="368"/>
            <ac:spMk id="5" creationId="{6B1C034D-FC51-4CB4-9EA3-8B9C2E20398F}"/>
          </ac:spMkLst>
        </pc:spChg>
        <pc:picChg chg="del">
          <ac:chgData name="" userId="" providerId="" clId="Web-{A01B2E89-2661-4D72-90F3-DA9F5693B920}" dt="2020-11-19T08:14:36.719" v="29"/>
          <ac:picMkLst>
            <pc:docMk/>
            <pc:sldMk cId="167969338" sldId="368"/>
            <ac:picMk id="4" creationId="{F1991CB8-037A-4A9F-9588-CDAE536AD448}"/>
          </ac:picMkLst>
        </pc:picChg>
        <pc:picChg chg="add mod ord">
          <ac:chgData name="" userId="" providerId="" clId="Web-{A01B2E89-2661-4D72-90F3-DA9F5693B920}" dt="2020-11-19T08:15:06.251" v="35" actId="14100"/>
          <ac:picMkLst>
            <pc:docMk/>
            <pc:sldMk cId="167969338" sldId="368"/>
            <ac:picMk id="6" creationId="{7DD912A6-D6EF-46C3-A777-C792DC7B8FAE}"/>
          </ac:picMkLst>
        </pc:picChg>
      </pc:sldChg>
      <pc:sldChg chg="addSp delSp modSp">
        <pc:chgData name="" userId="" providerId="" clId="Web-{A01B2E89-2661-4D72-90F3-DA9F5693B920}" dt="2020-11-19T08:12:33.997" v="28" actId="14100"/>
        <pc:sldMkLst>
          <pc:docMk/>
          <pc:sldMk cId="3123977362" sldId="369"/>
        </pc:sldMkLst>
        <pc:spChg chg="mod">
          <ac:chgData name="" userId="" providerId="" clId="Web-{A01B2E89-2661-4D72-90F3-DA9F5693B920}" dt="2020-11-19T08:12:07.606" v="23" actId="1076"/>
          <ac:spMkLst>
            <pc:docMk/>
            <pc:sldMk cId="3123977362" sldId="369"/>
            <ac:spMk id="2" creationId="{EDF00960-A3C2-42E3-B1CA-FB52A2A57050}"/>
          </ac:spMkLst>
        </pc:spChg>
        <pc:spChg chg="del">
          <ac:chgData name="" userId="" providerId="" clId="Web-{A01B2E89-2661-4D72-90F3-DA9F5693B920}" dt="2020-11-19T08:12:18.435" v="24"/>
          <ac:spMkLst>
            <pc:docMk/>
            <pc:sldMk cId="3123977362" sldId="369"/>
            <ac:spMk id="3" creationId="{D5DBBC30-9369-446D-804C-10B3746E6FC0}"/>
          </ac:spMkLst>
        </pc:spChg>
        <pc:picChg chg="add mod ord">
          <ac:chgData name="" userId="" providerId="" clId="Web-{A01B2E89-2661-4D72-90F3-DA9F5693B920}" dt="2020-11-19T08:12:33.997" v="28" actId="14100"/>
          <ac:picMkLst>
            <pc:docMk/>
            <pc:sldMk cId="3123977362" sldId="369"/>
            <ac:picMk id="4" creationId="{1466C717-7D09-4A61-86E3-942E0B093C9E}"/>
          </ac:picMkLst>
        </pc:picChg>
      </pc:sldChg>
      <pc:sldChg chg="addSp delSp modSp new">
        <pc:chgData name="" userId="" providerId="" clId="Web-{A01B2E89-2661-4D72-90F3-DA9F5693B920}" dt="2020-11-19T08:45:17.331" v="50" actId="14100"/>
        <pc:sldMkLst>
          <pc:docMk/>
          <pc:sldMk cId="4294796127" sldId="370"/>
        </pc:sldMkLst>
        <pc:spChg chg="del">
          <ac:chgData name="" userId="" providerId="" clId="Web-{A01B2E89-2661-4D72-90F3-DA9F5693B920}" dt="2020-11-19T08:40:42.887" v="37"/>
          <ac:spMkLst>
            <pc:docMk/>
            <pc:sldMk cId="4294796127" sldId="370"/>
            <ac:spMk id="3" creationId="{1DB6528E-D32A-4874-AB46-09A7D3D59575}"/>
          </ac:spMkLst>
        </pc:spChg>
        <pc:spChg chg="add del mod">
          <ac:chgData name="" userId="" providerId="" clId="Web-{A01B2E89-2661-4D72-90F3-DA9F5693B920}" dt="2020-11-19T08:44:55.471" v="45"/>
          <ac:spMkLst>
            <pc:docMk/>
            <pc:sldMk cId="4294796127" sldId="370"/>
            <ac:spMk id="6" creationId="{3E5FC87D-646D-4E92-BCF9-1D4BD8D15783}"/>
          </ac:spMkLst>
        </pc:spChg>
        <pc:picChg chg="add del mod ord">
          <ac:chgData name="" userId="" providerId="" clId="Web-{A01B2E89-2661-4D72-90F3-DA9F5693B920}" dt="2020-11-19T08:41:22.528" v="44"/>
          <ac:picMkLst>
            <pc:docMk/>
            <pc:sldMk cId="4294796127" sldId="370"/>
            <ac:picMk id="4" creationId="{758363E3-61C1-437F-9CDC-E8E7099CBF96}"/>
          </ac:picMkLst>
        </pc:picChg>
        <pc:picChg chg="add mod ord">
          <ac:chgData name="" userId="" providerId="" clId="Web-{A01B2E89-2661-4D72-90F3-DA9F5693B920}" dt="2020-11-19T08:45:17.331" v="50" actId="14100"/>
          <ac:picMkLst>
            <pc:docMk/>
            <pc:sldMk cId="4294796127" sldId="370"/>
            <ac:picMk id="7" creationId="{318D32E4-1621-470D-BB58-3A8D49F01388}"/>
          </ac:picMkLst>
        </pc:picChg>
      </pc:sldChg>
    </pc:docChg>
  </pc:docChgLst>
  <pc:docChgLst>
    <pc:chgData clId="Web-{54B86EFA-D920-4561-8C97-FD63E86DAD80}"/>
    <pc:docChg chg="addSld delSld modSld">
      <pc:chgData name="" userId="" providerId="" clId="Web-{54B86EFA-D920-4561-8C97-FD63E86DAD80}" dt="2020-11-12T01:43:29.412" v="1272"/>
      <pc:docMkLst>
        <pc:docMk/>
      </pc:docMkLst>
      <pc:sldChg chg="addSp delSp modSp">
        <pc:chgData name="" userId="" providerId="" clId="Web-{54B86EFA-D920-4561-8C97-FD63E86DAD80}" dt="2020-11-12T01:24:07.782" v="653" actId="14100"/>
        <pc:sldMkLst>
          <pc:docMk/>
          <pc:sldMk cId="2585504860" sldId="259"/>
        </pc:sldMkLst>
        <pc:spChg chg="add del mod">
          <ac:chgData name="" userId="" providerId="" clId="Web-{54B86EFA-D920-4561-8C97-FD63E86DAD80}" dt="2020-11-12T01:23:58.579" v="651"/>
          <ac:spMkLst>
            <pc:docMk/>
            <pc:sldMk cId="2585504860" sldId="259"/>
            <ac:spMk id="5" creationId="{27C4402E-9C2B-4F93-A94A-D14004D2C8D0}"/>
          </ac:spMkLst>
        </pc:spChg>
        <pc:picChg chg="del">
          <ac:chgData name="" userId="" providerId="" clId="Web-{54B86EFA-D920-4561-8C97-FD63E86DAD80}" dt="2020-11-12T01:23:42.329" v="650"/>
          <ac:picMkLst>
            <pc:docMk/>
            <pc:sldMk cId="2585504860" sldId="259"/>
            <ac:picMk id="4" creationId="{549613EE-4315-4111-8EC9-6941E1D3D6FD}"/>
          </ac:picMkLst>
        </pc:picChg>
        <pc:picChg chg="add mod ord">
          <ac:chgData name="" userId="" providerId="" clId="Web-{54B86EFA-D920-4561-8C97-FD63E86DAD80}" dt="2020-11-12T01:24:07.782" v="653" actId="14100"/>
          <ac:picMkLst>
            <pc:docMk/>
            <pc:sldMk cId="2585504860" sldId="259"/>
            <ac:picMk id="6" creationId="{5884539C-145A-40A5-8E90-E509164B1C5E}"/>
          </ac:picMkLst>
        </pc:picChg>
      </pc:sldChg>
      <pc:sldChg chg="modSp">
        <pc:chgData name="" userId="" providerId="" clId="Web-{54B86EFA-D920-4561-8C97-FD63E86DAD80}" dt="2020-11-12T01:29:49.877" v="819"/>
        <pc:sldMkLst>
          <pc:docMk/>
          <pc:sldMk cId="1322690221" sldId="262"/>
        </pc:sldMkLst>
        <pc:graphicFrameChg chg="mod modGraphic">
          <ac:chgData name="" userId="" providerId="" clId="Web-{54B86EFA-D920-4561-8C97-FD63E86DAD80}" dt="2020-11-12T01:29:49.877" v="819"/>
          <ac:graphicFrameMkLst>
            <pc:docMk/>
            <pc:sldMk cId="1322690221" sldId="262"/>
            <ac:graphicFrameMk id="4" creationId="{E0C72F11-0670-491A-B05E-CC725C7F61FC}"/>
          </ac:graphicFrameMkLst>
        </pc:graphicFrameChg>
      </pc:sldChg>
      <pc:sldChg chg="modSp">
        <pc:chgData name="" userId="" providerId="" clId="Web-{54B86EFA-D920-4561-8C97-FD63E86DAD80}" dt="2020-11-12T01:35:04.441" v="1062"/>
        <pc:sldMkLst>
          <pc:docMk/>
          <pc:sldMk cId="3705330032" sldId="266"/>
        </pc:sldMkLst>
        <pc:graphicFrameChg chg="mod modGraphic">
          <ac:chgData name="" userId="" providerId="" clId="Web-{54B86EFA-D920-4561-8C97-FD63E86DAD80}" dt="2020-11-12T01:35:04.441" v="1062"/>
          <ac:graphicFrameMkLst>
            <pc:docMk/>
            <pc:sldMk cId="3705330032" sldId="266"/>
            <ac:graphicFrameMk id="4" creationId="{E0C72F11-0670-491A-B05E-CC725C7F61FC}"/>
          </ac:graphicFrameMkLst>
        </pc:graphicFrameChg>
      </pc:sldChg>
      <pc:sldChg chg="addSp delSp modSp">
        <pc:chgData name="" userId="" providerId="" clId="Web-{54B86EFA-D920-4561-8C97-FD63E86DAD80}" dt="2020-11-12T01:43:29.412" v="1272"/>
        <pc:sldMkLst>
          <pc:docMk/>
          <pc:sldMk cId="2051487475" sldId="267"/>
        </pc:sldMkLst>
        <pc:spChg chg="mod">
          <ac:chgData name="" userId="" providerId="" clId="Web-{54B86EFA-D920-4561-8C97-FD63E86DAD80}" dt="2020-11-12T01:42:49.100" v="1232" actId="1076"/>
          <ac:spMkLst>
            <pc:docMk/>
            <pc:sldMk cId="2051487475" sldId="267"/>
            <ac:spMk id="2" creationId="{36C0442D-01E0-4678-87DC-07FDD6FC5EA8}"/>
          </ac:spMkLst>
        </pc:spChg>
        <pc:graphicFrameChg chg="mod modGraphic">
          <ac:chgData name="" userId="" providerId="" clId="Web-{54B86EFA-D920-4561-8C97-FD63E86DAD80}" dt="2020-11-12T01:43:29.412" v="1272"/>
          <ac:graphicFrameMkLst>
            <pc:docMk/>
            <pc:sldMk cId="2051487475" sldId="267"/>
            <ac:graphicFrameMk id="4" creationId="{E0C72F11-0670-491A-B05E-CC725C7F61FC}"/>
          </ac:graphicFrameMkLst>
        </pc:graphicFrameChg>
        <pc:graphicFrameChg chg="add del mod modGraphic">
          <ac:chgData name="" userId="" providerId="" clId="Web-{54B86EFA-D920-4561-8C97-FD63E86DAD80}" dt="2020-11-12T01:34:38.238" v="1051"/>
          <ac:graphicFrameMkLst>
            <pc:docMk/>
            <pc:sldMk cId="2051487475" sldId="267"/>
            <ac:graphicFrameMk id="5" creationId="{324916AB-1E08-41DB-8ACA-336CAF67152A}"/>
          </ac:graphicFrameMkLst>
        </pc:graphicFrameChg>
      </pc:sldChg>
      <pc:sldChg chg="modSp">
        <pc:chgData name="" userId="" providerId="" clId="Web-{54B86EFA-D920-4561-8C97-FD63E86DAD80}" dt="2020-11-12T00:05:04.682" v="27" actId="20577"/>
        <pc:sldMkLst>
          <pc:docMk/>
          <pc:sldMk cId="2652538701" sldId="272"/>
        </pc:sldMkLst>
        <pc:spChg chg="mod">
          <ac:chgData name="" userId="" providerId="" clId="Web-{54B86EFA-D920-4561-8C97-FD63E86DAD80}" dt="2020-11-12T00:05:04.682" v="27" actId="20577"/>
          <ac:spMkLst>
            <pc:docMk/>
            <pc:sldMk cId="2652538701" sldId="272"/>
            <ac:spMk id="3" creationId="{916DCC16-F4B5-4171-A8C5-8B241A867BA5}"/>
          </ac:spMkLst>
        </pc:spChg>
      </pc:sldChg>
      <pc:sldChg chg="modSp">
        <pc:chgData name="" userId="" providerId="" clId="Web-{54B86EFA-D920-4561-8C97-FD63E86DAD80}" dt="2020-11-12T00:08:21.167" v="81" actId="20577"/>
        <pc:sldMkLst>
          <pc:docMk/>
          <pc:sldMk cId="574609322" sldId="279"/>
        </pc:sldMkLst>
        <pc:spChg chg="mod">
          <ac:chgData name="" userId="" providerId="" clId="Web-{54B86EFA-D920-4561-8C97-FD63E86DAD80}" dt="2020-11-12T00:08:21.167" v="81" actId="20577"/>
          <ac:spMkLst>
            <pc:docMk/>
            <pc:sldMk cId="574609322" sldId="279"/>
            <ac:spMk id="3" creationId="{B30EC755-F0D5-4555-8D91-D8A32A3B8C87}"/>
          </ac:spMkLst>
        </pc:spChg>
      </pc:sldChg>
      <pc:sldChg chg="modSp">
        <pc:chgData name="" userId="" providerId="" clId="Web-{54B86EFA-D920-4561-8C97-FD63E86DAD80}" dt="2020-11-12T00:08:44.886" v="110"/>
        <pc:sldMkLst>
          <pc:docMk/>
          <pc:sldMk cId="533158799" sldId="280"/>
        </pc:sldMkLst>
        <pc:graphicFrameChg chg="mod modGraphic">
          <ac:chgData name="" userId="" providerId="" clId="Web-{54B86EFA-D920-4561-8C97-FD63E86DAD80}" dt="2020-11-12T00:08:44.886" v="110"/>
          <ac:graphicFrameMkLst>
            <pc:docMk/>
            <pc:sldMk cId="533158799" sldId="280"/>
            <ac:graphicFrameMk id="4" creationId="{17DA144F-4D78-4DDF-9F64-C0AB55CEDE31}"/>
          </ac:graphicFrameMkLst>
        </pc:graphicFrameChg>
      </pc:sldChg>
      <pc:sldChg chg="modSp">
        <pc:chgData name="" userId="" providerId="" clId="Web-{54B86EFA-D920-4561-8C97-FD63E86DAD80}" dt="2020-11-12T00:09:20.777" v="151" actId="20577"/>
        <pc:sldMkLst>
          <pc:docMk/>
          <pc:sldMk cId="1652719216" sldId="281"/>
        </pc:sldMkLst>
        <pc:spChg chg="mod">
          <ac:chgData name="" userId="" providerId="" clId="Web-{54B86EFA-D920-4561-8C97-FD63E86DAD80}" dt="2020-11-12T00:09:20.777" v="151" actId="20577"/>
          <ac:spMkLst>
            <pc:docMk/>
            <pc:sldMk cId="1652719216" sldId="281"/>
            <ac:spMk id="3" creationId="{AA5AD71A-F8E8-43D8-9088-831D3886A846}"/>
          </ac:spMkLst>
        </pc:spChg>
      </pc:sldChg>
      <pc:sldChg chg="modSp">
        <pc:chgData name="" userId="" providerId="" clId="Web-{54B86EFA-D920-4561-8C97-FD63E86DAD80}" dt="2020-11-12T00:09:02.339" v="134"/>
        <pc:sldMkLst>
          <pc:docMk/>
          <pc:sldMk cId="1480812693" sldId="282"/>
        </pc:sldMkLst>
        <pc:graphicFrameChg chg="mod modGraphic">
          <ac:chgData name="" userId="" providerId="" clId="Web-{54B86EFA-D920-4561-8C97-FD63E86DAD80}" dt="2020-11-12T00:09:02.339" v="134"/>
          <ac:graphicFrameMkLst>
            <pc:docMk/>
            <pc:sldMk cId="1480812693" sldId="282"/>
            <ac:graphicFrameMk id="4" creationId="{17DA144F-4D78-4DDF-9F64-C0AB55CEDE31}"/>
          </ac:graphicFrameMkLst>
        </pc:graphicFrameChg>
      </pc:sldChg>
      <pc:sldChg chg="modSp">
        <pc:chgData name="" userId="" providerId="" clId="Web-{54B86EFA-D920-4561-8C97-FD63E86DAD80}" dt="2020-11-12T00:08:32.870" v="90"/>
        <pc:sldMkLst>
          <pc:docMk/>
          <pc:sldMk cId="429074637" sldId="283"/>
        </pc:sldMkLst>
        <pc:graphicFrameChg chg="mod modGraphic">
          <ac:chgData name="" userId="" providerId="" clId="Web-{54B86EFA-D920-4561-8C97-FD63E86DAD80}" dt="2020-11-12T00:08:32.870" v="90"/>
          <ac:graphicFrameMkLst>
            <pc:docMk/>
            <pc:sldMk cId="429074637" sldId="283"/>
            <ac:graphicFrameMk id="4" creationId="{17DA144F-4D78-4DDF-9F64-C0AB55CEDE31}"/>
          </ac:graphicFrameMkLst>
        </pc:graphicFrameChg>
      </pc:sldChg>
      <pc:sldChg chg="modSp">
        <pc:chgData name="" userId="" providerId="" clId="Web-{54B86EFA-D920-4561-8C97-FD63E86DAD80}" dt="2020-11-12T00:10:27.418" v="158" actId="20577"/>
        <pc:sldMkLst>
          <pc:docMk/>
          <pc:sldMk cId="1099879817" sldId="285"/>
        </pc:sldMkLst>
        <pc:spChg chg="mod">
          <ac:chgData name="" userId="" providerId="" clId="Web-{54B86EFA-D920-4561-8C97-FD63E86DAD80}" dt="2020-11-12T00:10:27.418" v="158" actId="20577"/>
          <ac:spMkLst>
            <pc:docMk/>
            <pc:sldMk cId="1099879817" sldId="285"/>
            <ac:spMk id="3" creationId="{A74CB2C2-222C-408E-831C-8BC0A74806D7}"/>
          </ac:spMkLst>
        </pc:spChg>
      </pc:sldChg>
      <pc:sldChg chg="modSp">
        <pc:chgData name="" userId="" providerId="" clId="Web-{54B86EFA-D920-4561-8C97-FD63E86DAD80}" dt="2020-11-12T00:14:31.028" v="162" actId="20577"/>
        <pc:sldMkLst>
          <pc:docMk/>
          <pc:sldMk cId="1904387532" sldId="292"/>
        </pc:sldMkLst>
        <pc:spChg chg="mod">
          <ac:chgData name="" userId="" providerId="" clId="Web-{54B86EFA-D920-4561-8C97-FD63E86DAD80}" dt="2020-11-12T00:14:31.028" v="162" actId="20577"/>
          <ac:spMkLst>
            <pc:docMk/>
            <pc:sldMk cId="1904387532" sldId="292"/>
            <ac:spMk id="3" creationId="{D6D693BE-C224-475B-96A7-63F06452B102}"/>
          </ac:spMkLst>
        </pc:spChg>
      </pc:sldChg>
      <pc:sldChg chg="modSp">
        <pc:chgData name="" userId="" providerId="" clId="Web-{54B86EFA-D920-4561-8C97-FD63E86DAD80}" dt="2020-11-12T00:25:00.094" v="287" actId="1076"/>
        <pc:sldMkLst>
          <pc:docMk/>
          <pc:sldMk cId="18753996" sldId="297"/>
        </pc:sldMkLst>
        <pc:spChg chg="mod">
          <ac:chgData name="" userId="" providerId="" clId="Web-{54B86EFA-D920-4561-8C97-FD63E86DAD80}" dt="2020-11-12T00:25:00.094" v="287" actId="1076"/>
          <ac:spMkLst>
            <pc:docMk/>
            <pc:sldMk cId="18753996" sldId="297"/>
            <ac:spMk id="3" creationId="{0EE18A03-BFD8-486A-AEE1-756BB19E574E}"/>
          </ac:spMkLst>
        </pc:spChg>
      </pc:sldChg>
      <pc:sldChg chg="modSp">
        <pc:chgData name="" userId="" providerId="" clId="Web-{54B86EFA-D920-4561-8C97-FD63E86DAD80}" dt="2020-11-12T00:25:44.938" v="303" actId="20577"/>
        <pc:sldMkLst>
          <pc:docMk/>
          <pc:sldMk cId="968844135" sldId="298"/>
        </pc:sldMkLst>
        <pc:spChg chg="mod">
          <ac:chgData name="" userId="" providerId="" clId="Web-{54B86EFA-D920-4561-8C97-FD63E86DAD80}" dt="2020-11-12T00:25:28.985" v="297" actId="1076"/>
          <ac:spMkLst>
            <pc:docMk/>
            <pc:sldMk cId="968844135" sldId="298"/>
            <ac:spMk id="2" creationId="{8CF4B7AC-666E-405A-BF74-7F9D85A6133A}"/>
          </ac:spMkLst>
        </pc:spChg>
        <pc:spChg chg="mod">
          <ac:chgData name="" userId="" providerId="" clId="Web-{54B86EFA-D920-4561-8C97-FD63E86DAD80}" dt="2020-11-12T00:25:44.938" v="303" actId="20577"/>
          <ac:spMkLst>
            <pc:docMk/>
            <pc:sldMk cId="968844135" sldId="298"/>
            <ac:spMk id="3" creationId="{90B976F3-106C-4383-8D78-9FBE6879672F}"/>
          </ac:spMkLst>
        </pc:spChg>
      </pc:sldChg>
      <pc:sldChg chg="modSp">
        <pc:chgData name="" userId="" providerId="" clId="Web-{54B86EFA-D920-4561-8C97-FD63E86DAD80}" dt="2020-11-12T00:25:58.938" v="309" actId="20577"/>
        <pc:sldMkLst>
          <pc:docMk/>
          <pc:sldMk cId="2044061104" sldId="299"/>
        </pc:sldMkLst>
        <pc:spChg chg="mod">
          <ac:chgData name="" userId="" providerId="" clId="Web-{54B86EFA-D920-4561-8C97-FD63E86DAD80}" dt="2020-11-12T00:25:50.625" v="305" actId="1076"/>
          <ac:spMkLst>
            <pc:docMk/>
            <pc:sldMk cId="2044061104" sldId="299"/>
            <ac:spMk id="2" creationId="{8B25C73B-6E8F-4586-B5A5-D378F73B08D5}"/>
          </ac:spMkLst>
        </pc:spChg>
        <pc:spChg chg="mod">
          <ac:chgData name="" userId="" providerId="" clId="Web-{54B86EFA-D920-4561-8C97-FD63E86DAD80}" dt="2020-11-12T00:25:58.938" v="309" actId="20577"/>
          <ac:spMkLst>
            <pc:docMk/>
            <pc:sldMk cId="2044061104" sldId="299"/>
            <ac:spMk id="3" creationId="{2C5197DD-6310-4754-AF39-21CB3F803244}"/>
          </ac:spMkLst>
        </pc:spChg>
      </pc:sldChg>
      <pc:sldChg chg="modSp">
        <pc:chgData name="" userId="" providerId="" clId="Web-{54B86EFA-D920-4561-8C97-FD63E86DAD80}" dt="2020-11-12T00:26:11.844" v="312" actId="1076"/>
        <pc:sldMkLst>
          <pc:docMk/>
          <pc:sldMk cId="4115239260" sldId="302"/>
        </pc:sldMkLst>
        <pc:spChg chg="mod">
          <ac:chgData name="" userId="" providerId="" clId="Web-{54B86EFA-D920-4561-8C97-FD63E86DAD80}" dt="2020-11-12T00:26:08.438" v="311" actId="1076"/>
          <ac:spMkLst>
            <pc:docMk/>
            <pc:sldMk cId="4115239260" sldId="302"/>
            <ac:spMk id="2" creationId="{AB607943-3086-496D-AF88-123960823610}"/>
          </ac:spMkLst>
        </pc:spChg>
        <pc:spChg chg="mod">
          <ac:chgData name="" userId="" providerId="" clId="Web-{54B86EFA-D920-4561-8C97-FD63E86DAD80}" dt="2020-11-12T00:26:11.844" v="312" actId="1076"/>
          <ac:spMkLst>
            <pc:docMk/>
            <pc:sldMk cId="4115239260" sldId="302"/>
            <ac:spMk id="3" creationId="{305AF625-0788-444A-8325-21616F7B8DD6}"/>
          </ac:spMkLst>
        </pc:spChg>
      </pc:sldChg>
      <pc:sldChg chg="modSp">
        <pc:chgData name="" userId="" providerId="" clId="Web-{54B86EFA-D920-4561-8C97-FD63E86DAD80}" dt="2020-11-12T00:26:21.563" v="314" actId="1076"/>
        <pc:sldMkLst>
          <pc:docMk/>
          <pc:sldMk cId="72188601" sldId="304"/>
        </pc:sldMkLst>
        <pc:spChg chg="mod">
          <ac:chgData name="" userId="" providerId="" clId="Web-{54B86EFA-D920-4561-8C97-FD63E86DAD80}" dt="2020-11-12T00:26:17.922" v="313" actId="1076"/>
          <ac:spMkLst>
            <pc:docMk/>
            <pc:sldMk cId="72188601" sldId="304"/>
            <ac:spMk id="2" creationId="{70634566-A5A4-4920-9C60-3498B5D1CC7E}"/>
          </ac:spMkLst>
        </pc:spChg>
        <pc:spChg chg="mod">
          <ac:chgData name="" userId="" providerId="" clId="Web-{54B86EFA-D920-4561-8C97-FD63E86DAD80}" dt="2020-11-12T00:26:21.563" v="314" actId="1076"/>
          <ac:spMkLst>
            <pc:docMk/>
            <pc:sldMk cId="72188601" sldId="304"/>
            <ac:spMk id="3" creationId="{65AAB8F7-23C8-49A7-8CAE-D01025774C82}"/>
          </ac:spMkLst>
        </pc:spChg>
      </pc:sldChg>
      <pc:sldChg chg="modSp">
        <pc:chgData name="" userId="" providerId="" clId="Web-{54B86EFA-D920-4561-8C97-FD63E86DAD80}" dt="2020-11-12T00:27:08.266" v="322" actId="14100"/>
        <pc:sldMkLst>
          <pc:docMk/>
          <pc:sldMk cId="2052255967" sldId="305"/>
        </pc:sldMkLst>
        <pc:spChg chg="mod">
          <ac:chgData name="" userId="" providerId="" clId="Web-{54B86EFA-D920-4561-8C97-FD63E86DAD80}" dt="2020-11-12T00:27:08.266" v="322" actId="14100"/>
          <ac:spMkLst>
            <pc:docMk/>
            <pc:sldMk cId="2052255967" sldId="305"/>
            <ac:spMk id="3" creationId="{6D8A103E-E674-4475-A9C8-B8638BEE5994}"/>
          </ac:spMkLst>
        </pc:spChg>
      </pc:sldChg>
      <pc:sldChg chg="modSp">
        <pc:chgData name="" userId="" providerId="" clId="Web-{54B86EFA-D920-4561-8C97-FD63E86DAD80}" dt="2020-11-12T00:48:53.632" v="529" actId="20577"/>
        <pc:sldMkLst>
          <pc:docMk/>
          <pc:sldMk cId="2769075185" sldId="306"/>
        </pc:sldMkLst>
        <pc:spChg chg="mod">
          <ac:chgData name="" userId="" providerId="" clId="Web-{54B86EFA-D920-4561-8C97-FD63E86DAD80}" dt="2020-11-12T00:48:53.632" v="529" actId="20577"/>
          <ac:spMkLst>
            <pc:docMk/>
            <pc:sldMk cId="2769075185" sldId="306"/>
            <ac:spMk id="3" creationId="{ED4DCE89-A861-4A96-90E2-C98D6037706A}"/>
          </ac:spMkLst>
        </pc:spChg>
      </pc:sldChg>
      <pc:sldChg chg="modSp">
        <pc:chgData name="" userId="" providerId="" clId="Web-{54B86EFA-D920-4561-8C97-FD63E86DAD80}" dt="2020-11-12T00:05:46.073" v="38" actId="20577"/>
        <pc:sldMkLst>
          <pc:docMk/>
          <pc:sldMk cId="2050918833" sldId="336"/>
        </pc:sldMkLst>
        <pc:spChg chg="mod">
          <ac:chgData name="" userId="" providerId="" clId="Web-{54B86EFA-D920-4561-8C97-FD63E86DAD80}" dt="2020-11-12T00:05:46.073" v="38" actId="20577"/>
          <ac:spMkLst>
            <pc:docMk/>
            <pc:sldMk cId="2050918833" sldId="336"/>
            <ac:spMk id="2" creationId="{C79299C9-B185-4687-BD14-666175E19AA4}"/>
          </ac:spMkLst>
        </pc:spChg>
      </pc:sldChg>
      <pc:sldChg chg="modSp">
        <pc:chgData name="" userId="" providerId="" clId="Web-{54B86EFA-D920-4561-8C97-FD63E86DAD80}" dt="2020-11-12T00:06:05.057" v="47" actId="20577"/>
        <pc:sldMkLst>
          <pc:docMk/>
          <pc:sldMk cId="2620027836" sldId="337"/>
        </pc:sldMkLst>
        <pc:spChg chg="mod">
          <ac:chgData name="" userId="" providerId="" clId="Web-{54B86EFA-D920-4561-8C97-FD63E86DAD80}" dt="2020-11-12T00:06:05.057" v="47" actId="20577"/>
          <ac:spMkLst>
            <pc:docMk/>
            <pc:sldMk cId="2620027836" sldId="337"/>
            <ac:spMk id="3" creationId="{5CA6FF08-078F-4698-BAD4-2EBC05B23565}"/>
          </ac:spMkLst>
        </pc:spChg>
      </pc:sldChg>
      <pc:sldChg chg="modSp">
        <pc:chgData name="" userId="" providerId="" clId="Web-{54B86EFA-D920-4561-8C97-FD63E86DAD80}" dt="2020-11-12T00:08:01.808" v="70" actId="20577"/>
        <pc:sldMkLst>
          <pc:docMk/>
          <pc:sldMk cId="2794839453" sldId="344"/>
        </pc:sldMkLst>
        <pc:spChg chg="mod">
          <ac:chgData name="" userId="" providerId="" clId="Web-{54B86EFA-D920-4561-8C97-FD63E86DAD80}" dt="2020-11-12T00:08:01.808" v="70" actId="20577"/>
          <ac:spMkLst>
            <pc:docMk/>
            <pc:sldMk cId="2794839453" sldId="344"/>
            <ac:spMk id="3" creationId="{12053759-1635-4C83-BF9B-E614C9279609}"/>
          </ac:spMkLst>
        </pc:spChg>
      </pc:sldChg>
      <pc:sldChg chg="modSp">
        <pc:chgData name="" userId="" providerId="" clId="Web-{54B86EFA-D920-4561-8C97-FD63E86DAD80}" dt="2020-11-12T00:27:25.595" v="331" actId="20577"/>
        <pc:sldMkLst>
          <pc:docMk/>
          <pc:sldMk cId="850277060" sldId="356"/>
        </pc:sldMkLst>
        <pc:spChg chg="mod">
          <ac:chgData name="" userId="" providerId="" clId="Web-{54B86EFA-D920-4561-8C97-FD63E86DAD80}" dt="2020-11-12T00:27:25.595" v="331" actId="20577"/>
          <ac:spMkLst>
            <pc:docMk/>
            <pc:sldMk cId="850277060" sldId="356"/>
            <ac:spMk id="3" creationId="{81D867EB-4618-48E8-83FE-3D9270825270}"/>
          </ac:spMkLst>
        </pc:spChg>
      </pc:sldChg>
      <pc:sldChg chg="modSp">
        <pc:chgData name="" userId="" providerId="" clId="Web-{54B86EFA-D920-4561-8C97-FD63E86DAD80}" dt="2020-11-12T00:55:52.727" v="649" actId="1076"/>
        <pc:sldMkLst>
          <pc:docMk/>
          <pc:sldMk cId="2265399567" sldId="362"/>
        </pc:sldMkLst>
        <pc:spChg chg="mod">
          <ac:chgData name="" userId="" providerId="" clId="Web-{54B86EFA-D920-4561-8C97-FD63E86DAD80}" dt="2020-11-12T00:55:48.227" v="646" actId="20577"/>
          <ac:spMkLst>
            <pc:docMk/>
            <pc:sldMk cId="2265399567" sldId="362"/>
            <ac:spMk id="2" creationId="{3B3B71E2-EBA9-4BE8-8801-D61CE53BE285}"/>
          </ac:spMkLst>
        </pc:spChg>
        <pc:spChg chg="mod">
          <ac:chgData name="" userId="" providerId="" clId="Web-{54B86EFA-D920-4561-8C97-FD63E86DAD80}" dt="2020-11-12T00:55:52.727" v="649" actId="1076"/>
          <ac:spMkLst>
            <pc:docMk/>
            <pc:sldMk cId="2265399567" sldId="362"/>
            <ac:spMk id="3" creationId="{A7660004-2286-4A6A-96BF-9ED36565DEAB}"/>
          </ac:spMkLst>
        </pc:spChg>
      </pc:sldChg>
      <pc:sldChg chg="modSp new">
        <pc:chgData name="" userId="" providerId="" clId="Web-{54B86EFA-D920-4561-8C97-FD63E86DAD80}" dt="2020-11-12T00:25:10.891" v="292" actId="20577"/>
        <pc:sldMkLst>
          <pc:docMk/>
          <pc:sldMk cId="3042317618" sldId="364"/>
        </pc:sldMkLst>
        <pc:spChg chg="mod">
          <ac:chgData name="" userId="" providerId="" clId="Web-{54B86EFA-D920-4561-8C97-FD63E86DAD80}" dt="2020-11-12T00:19:54.311" v="183" actId="1076"/>
          <ac:spMkLst>
            <pc:docMk/>
            <pc:sldMk cId="3042317618" sldId="364"/>
            <ac:spMk id="2" creationId="{C452DAA7-38F1-49F5-BF8F-15081C224A63}"/>
          </ac:spMkLst>
        </pc:spChg>
        <pc:spChg chg="mod">
          <ac:chgData name="" userId="" providerId="" clId="Web-{54B86EFA-D920-4561-8C97-FD63E86DAD80}" dt="2020-11-12T00:25:10.891" v="292" actId="20577"/>
          <ac:spMkLst>
            <pc:docMk/>
            <pc:sldMk cId="3042317618" sldId="364"/>
            <ac:spMk id="3" creationId="{7501914C-373F-44EA-9D83-2C5BA978C652}"/>
          </ac:spMkLst>
        </pc:spChg>
      </pc:sldChg>
      <pc:sldChg chg="modSp new del">
        <pc:chgData name="" userId="" providerId="" clId="Web-{54B86EFA-D920-4561-8C97-FD63E86DAD80}" dt="2020-11-12T00:48:58.069" v="531"/>
        <pc:sldMkLst>
          <pc:docMk/>
          <pc:sldMk cId="1828333713" sldId="365"/>
        </pc:sldMkLst>
        <pc:spChg chg="mod">
          <ac:chgData name="" userId="" providerId="" clId="Web-{54B86EFA-D920-4561-8C97-FD63E86DAD80}" dt="2020-11-12T00:47:42.319" v="518" actId="1076"/>
          <ac:spMkLst>
            <pc:docMk/>
            <pc:sldMk cId="1828333713" sldId="365"/>
            <ac:spMk id="3" creationId="{213940A7-0A69-437D-BB2F-EC1BA7F31E8D}"/>
          </ac:spMkLst>
        </pc:spChg>
      </pc:sldChg>
      <pc:sldChg chg="modSp new">
        <pc:chgData name="" userId="" providerId="" clId="Web-{54B86EFA-D920-4561-8C97-FD63E86DAD80}" dt="2020-11-12T00:47:22.741" v="516" actId="1076"/>
        <pc:sldMkLst>
          <pc:docMk/>
          <pc:sldMk cId="2205095001" sldId="366"/>
        </pc:sldMkLst>
        <pc:spChg chg="mod">
          <ac:chgData name="" userId="" providerId="" clId="Web-{54B86EFA-D920-4561-8C97-FD63E86DAD80}" dt="2020-11-12T00:47:22.741" v="516" actId="1076"/>
          <ac:spMkLst>
            <pc:docMk/>
            <pc:sldMk cId="2205095001" sldId="366"/>
            <ac:spMk id="3" creationId="{C1C7697D-59D1-46CD-87B8-3BE22C28587E}"/>
          </ac:spMkLst>
        </pc:spChg>
      </pc:sldChg>
      <pc:sldChg chg="modSp new">
        <pc:chgData name="" userId="" providerId="" clId="Web-{54B86EFA-D920-4561-8C97-FD63E86DAD80}" dt="2020-11-12T00:55:36.118" v="639" actId="1076"/>
        <pc:sldMkLst>
          <pc:docMk/>
          <pc:sldMk cId="4098182137" sldId="367"/>
        </pc:sldMkLst>
        <pc:spChg chg="mod">
          <ac:chgData name="" userId="" providerId="" clId="Web-{54B86EFA-D920-4561-8C97-FD63E86DAD80}" dt="2020-11-12T00:55:31.087" v="638" actId="1076"/>
          <ac:spMkLst>
            <pc:docMk/>
            <pc:sldMk cId="4098182137" sldId="367"/>
            <ac:spMk id="2" creationId="{A7EDA710-680A-4DEA-8819-BCB2D3BCE3F9}"/>
          </ac:spMkLst>
        </pc:spChg>
        <pc:spChg chg="mod">
          <ac:chgData name="" userId="" providerId="" clId="Web-{54B86EFA-D920-4561-8C97-FD63E86DAD80}" dt="2020-11-12T00:55:36.118" v="639" actId="1076"/>
          <ac:spMkLst>
            <pc:docMk/>
            <pc:sldMk cId="4098182137" sldId="367"/>
            <ac:spMk id="3" creationId="{DD144E51-C000-4305-AEA1-C9839B5FBA8B}"/>
          </ac:spMkLst>
        </pc:spChg>
      </pc:sldChg>
    </pc:docChg>
  </pc:docChgLst>
  <pc:docChgLst>
    <pc:chgData clId="Web-{0D91597D-F081-4386-8F17-F29B344286C9}"/>
    <pc:docChg chg="modSld">
      <pc:chgData name="" userId="" providerId="" clId="Web-{0D91597D-F081-4386-8F17-F29B344286C9}" dt="2020-11-20T05:52:09.699" v="27" actId="20577"/>
      <pc:docMkLst>
        <pc:docMk/>
      </pc:docMkLst>
      <pc:sldChg chg="modSp">
        <pc:chgData name="" userId="" providerId="" clId="Web-{0D91597D-F081-4386-8F17-F29B344286C9}" dt="2020-11-20T05:52:07.480" v="26" actId="20577"/>
        <pc:sldMkLst>
          <pc:docMk/>
          <pc:sldMk cId="2852941211" sldId="256"/>
        </pc:sldMkLst>
        <pc:spChg chg="mod">
          <ac:chgData name="" userId="" providerId="" clId="Web-{0D91597D-F081-4386-8F17-F29B344286C9}" dt="2020-11-20T05:52:07.480" v="26" actId="20577"/>
          <ac:spMkLst>
            <pc:docMk/>
            <pc:sldMk cId="2852941211" sldId="256"/>
            <ac:spMk id="2" creationId="{E4612A92-8FE8-4674-8CB1-B5D02334AF02}"/>
          </ac:spMkLst>
        </pc:spChg>
      </pc:sldChg>
    </pc:docChg>
  </pc:docChgLst>
  <pc:docChgLst>
    <pc:chgData clId="Web-{B93B12E8-D0EC-4690-A1F6-DFD74B84B1E0}"/>
    <pc:docChg chg="addSld delSld modSld">
      <pc:chgData name="" userId="" providerId="" clId="Web-{B93B12E8-D0EC-4690-A1F6-DFD74B84B1E0}" dt="2020-11-11T04:57:59.815" v="719" actId="20577"/>
      <pc:docMkLst>
        <pc:docMk/>
      </pc:docMkLst>
      <pc:sldChg chg="del">
        <pc:chgData name="" userId="" providerId="" clId="Web-{B93B12E8-D0EC-4690-A1F6-DFD74B84B1E0}" dt="2020-11-11T02:47:05.420" v="11"/>
        <pc:sldMkLst>
          <pc:docMk/>
          <pc:sldMk cId="4168581212" sldId="293"/>
        </pc:sldMkLst>
      </pc:sldChg>
      <pc:sldChg chg="del">
        <pc:chgData name="" userId="" providerId="" clId="Web-{B93B12E8-D0EC-4690-A1F6-DFD74B84B1E0}" dt="2020-11-11T02:47:02.701" v="10"/>
        <pc:sldMkLst>
          <pc:docMk/>
          <pc:sldMk cId="2307214618" sldId="294"/>
        </pc:sldMkLst>
      </pc:sldChg>
      <pc:sldChg chg="modSp">
        <pc:chgData name="" userId="" providerId="" clId="Web-{B93B12E8-D0EC-4690-A1F6-DFD74B84B1E0}" dt="2020-11-11T02:52:00.653" v="35" actId="20577"/>
        <pc:sldMkLst>
          <pc:docMk/>
          <pc:sldMk cId="2052255967" sldId="305"/>
        </pc:sldMkLst>
        <pc:spChg chg="mod">
          <ac:chgData name="" userId="" providerId="" clId="Web-{B93B12E8-D0EC-4690-A1F6-DFD74B84B1E0}" dt="2020-11-11T02:50:36.872" v="15" actId="14100"/>
          <ac:spMkLst>
            <pc:docMk/>
            <pc:sldMk cId="2052255967" sldId="305"/>
            <ac:spMk id="2" creationId="{32175384-A7A0-4A89-B3A2-D29387468CFD}"/>
          </ac:spMkLst>
        </pc:spChg>
        <pc:spChg chg="mod">
          <ac:chgData name="" userId="" providerId="" clId="Web-{B93B12E8-D0EC-4690-A1F6-DFD74B84B1E0}" dt="2020-11-11T02:52:00.653" v="35" actId="20577"/>
          <ac:spMkLst>
            <pc:docMk/>
            <pc:sldMk cId="2052255967" sldId="305"/>
            <ac:spMk id="3" creationId="{6D8A103E-E674-4475-A9C8-B8638BEE5994}"/>
          </ac:spMkLst>
        </pc:spChg>
      </pc:sldChg>
      <pc:sldChg chg="modSp">
        <pc:chgData name="" userId="" providerId="" clId="Web-{B93B12E8-D0EC-4690-A1F6-DFD74B84B1E0}" dt="2020-11-11T04:51:43.302" v="645" actId="20577"/>
        <pc:sldMkLst>
          <pc:docMk/>
          <pc:sldMk cId="2769075185" sldId="306"/>
        </pc:sldMkLst>
        <pc:spChg chg="mod">
          <ac:chgData name="" userId="" providerId="" clId="Web-{B93B12E8-D0EC-4690-A1F6-DFD74B84B1E0}" dt="2020-11-11T04:46:05.006" v="582" actId="1076"/>
          <ac:spMkLst>
            <pc:docMk/>
            <pc:sldMk cId="2769075185" sldId="306"/>
            <ac:spMk id="2" creationId="{FB82E894-75ED-42F6-A4C5-27402F9C6173}"/>
          </ac:spMkLst>
        </pc:spChg>
        <pc:spChg chg="mod">
          <ac:chgData name="" userId="" providerId="" clId="Web-{B93B12E8-D0EC-4690-A1F6-DFD74B84B1E0}" dt="2020-11-11T04:51:43.302" v="645" actId="20577"/>
          <ac:spMkLst>
            <pc:docMk/>
            <pc:sldMk cId="2769075185" sldId="306"/>
            <ac:spMk id="3" creationId="{ED4DCE89-A861-4A96-90E2-C98D6037706A}"/>
          </ac:spMkLst>
        </pc:spChg>
      </pc:sldChg>
      <pc:sldChg chg="del">
        <pc:chgData name="" userId="" providerId="" clId="Web-{B93B12E8-D0EC-4690-A1F6-DFD74B84B1E0}" dt="2020-11-11T04:57:36.659" v="715"/>
        <pc:sldMkLst>
          <pc:docMk/>
          <pc:sldMk cId="495313413" sldId="307"/>
        </pc:sldMkLst>
      </pc:sldChg>
      <pc:sldChg chg="del">
        <pc:chgData name="" userId="" providerId="" clId="Web-{B93B12E8-D0EC-4690-A1F6-DFD74B84B1E0}" dt="2020-11-11T04:57:34.034" v="714"/>
        <pc:sldMkLst>
          <pc:docMk/>
          <pc:sldMk cId="1506426755" sldId="308"/>
        </pc:sldMkLst>
      </pc:sldChg>
      <pc:sldChg chg="del">
        <pc:chgData name="" userId="" providerId="" clId="Web-{B93B12E8-D0EC-4690-A1F6-DFD74B84B1E0}" dt="2020-11-11T04:57:31.175" v="713"/>
        <pc:sldMkLst>
          <pc:docMk/>
          <pc:sldMk cId="2525230434" sldId="309"/>
        </pc:sldMkLst>
      </pc:sldChg>
      <pc:sldChg chg="del">
        <pc:chgData name="" userId="" providerId="" clId="Web-{B93B12E8-D0EC-4690-A1F6-DFD74B84B1E0}" dt="2020-11-11T04:57:28.222" v="712"/>
        <pc:sldMkLst>
          <pc:docMk/>
          <pc:sldMk cId="3159709785" sldId="310"/>
        </pc:sldMkLst>
      </pc:sldChg>
      <pc:sldChg chg="del">
        <pc:chgData name="" userId="" providerId="" clId="Web-{B93B12E8-D0EC-4690-A1F6-DFD74B84B1E0}" dt="2020-11-11T04:57:17.503" v="710"/>
        <pc:sldMkLst>
          <pc:docMk/>
          <pc:sldMk cId="696211424" sldId="311"/>
        </pc:sldMkLst>
      </pc:sldChg>
      <pc:sldChg chg="del">
        <pc:chgData name="" userId="" providerId="" clId="Web-{B93B12E8-D0EC-4690-A1F6-DFD74B84B1E0}" dt="2020-11-11T04:57:14.425" v="709"/>
        <pc:sldMkLst>
          <pc:docMk/>
          <pc:sldMk cId="2363972992" sldId="312"/>
        </pc:sldMkLst>
      </pc:sldChg>
      <pc:sldChg chg="del">
        <pc:chgData name="" userId="" providerId="" clId="Web-{B93B12E8-D0EC-4690-A1F6-DFD74B84B1E0}" dt="2020-11-11T04:57:12.050" v="708"/>
        <pc:sldMkLst>
          <pc:docMk/>
          <pc:sldMk cId="1982207030" sldId="313"/>
        </pc:sldMkLst>
      </pc:sldChg>
      <pc:sldChg chg="del">
        <pc:chgData name="" userId="" providerId="" clId="Web-{B93B12E8-D0EC-4690-A1F6-DFD74B84B1E0}" dt="2020-11-11T02:52:07.903" v="37"/>
        <pc:sldMkLst>
          <pc:docMk/>
          <pc:sldMk cId="700709683" sldId="314"/>
        </pc:sldMkLst>
      </pc:sldChg>
      <pc:sldChg chg="del">
        <pc:chgData name="" userId="" providerId="" clId="Web-{B93B12E8-D0EC-4690-A1F6-DFD74B84B1E0}" dt="2020-11-11T04:57:09.487" v="707"/>
        <pc:sldMkLst>
          <pc:docMk/>
          <pc:sldMk cId="593827516" sldId="315"/>
        </pc:sldMkLst>
      </pc:sldChg>
      <pc:sldChg chg="del">
        <pc:chgData name="" userId="" providerId="" clId="Web-{B93B12E8-D0EC-4690-A1F6-DFD74B84B1E0}" dt="2020-11-11T04:57:07.440" v="706"/>
        <pc:sldMkLst>
          <pc:docMk/>
          <pc:sldMk cId="3656383463" sldId="316"/>
        </pc:sldMkLst>
      </pc:sldChg>
      <pc:sldChg chg="del">
        <pc:chgData name="" userId="" providerId="" clId="Web-{B93B12E8-D0EC-4690-A1F6-DFD74B84B1E0}" dt="2020-11-11T04:57:04.894" v="705"/>
        <pc:sldMkLst>
          <pc:docMk/>
          <pc:sldMk cId="2756268715" sldId="317"/>
        </pc:sldMkLst>
      </pc:sldChg>
      <pc:sldChg chg="del">
        <pc:chgData name="" userId="" providerId="" clId="Web-{B93B12E8-D0EC-4690-A1F6-DFD74B84B1E0}" dt="2020-11-11T04:57:25.518" v="711"/>
        <pc:sldMkLst>
          <pc:docMk/>
          <pc:sldMk cId="3536674911" sldId="318"/>
        </pc:sldMkLst>
      </pc:sldChg>
      <pc:sldChg chg="del">
        <pc:chgData name="" userId="" providerId="" clId="Web-{B93B12E8-D0EC-4690-A1F6-DFD74B84B1E0}" dt="2020-11-11T04:56:42.675" v="698"/>
        <pc:sldMkLst>
          <pc:docMk/>
          <pc:sldMk cId="2359389446" sldId="319"/>
        </pc:sldMkLst>
      </pc:sldChg>
      <pc:sldChg chg="del">
        <pc:chgData name="" userId="" providerId="" clId="Web-{B93B12E8-D0EC-4690-A1F6-DFD74B84B1E0}" dt="2020-11-11T04:56:46.784" v="700"/>
        <pc:sldMkLst>
          <pc:docMk/>
          <pc:sldMk cId="10709382" sldId="320"/>
        </pc:sldMkLst>
      </pc:sldChg>
      <pc:sldChg chg="del">
        <pc:chgData name="" userId="" providerId="" clId="Web-{B93B12E8-D0EC-4690-A1F6-DFD74B84B1E0}" dt="2020-11-11T04:56:44.737" v="699"/>
        <pc:sldMkLst>
          <pc:docMk/>
          <pc:sldMk cId="2060056316" sldId="321"/>
        </pc:sldMkLst>
      </pc:sldChg>
      <pc:sldChg chg="del">
        <pc:chgData name="" userId="" providerId="" clId="Web-{B93B12E8-D0EC-4690-A1F6-DFD74B84B1E0}" dt="2020-11-11T04:56:39.253" v="697"/>
        <pc:sldMkLst>
          <pc:docMk/>
          <pc:sldMk cId="4173139133" sldId="322"/>
        </pc:sldMkLst>
      </pc:sldChg>
      <pc:sldChg chg="modSp add del">
        <pc:chgData name="" userId="" providerId="" clId="Web-{B93B12E8-D0EC-4690-A1F6-DFD74B84B1E0}" dt="2020-11-11T04:57:58.284" v="717" actId="20577"/>
        <pc:sldMkLst>
          <pc:docMk/>
          <pc:sldMk cId="2264752456" sldId="325"/>
        </pc:sldMkLst>
        <pc:spChg chg="mod">
          <ac:chgData name="" userId="" providerId="" clId="Web-{B93B12E8-D0EC-4690-A1F6-DFD74B84B1E0}" dt="2020-11-11T04:57:58.284" v="717" actId="20577"/>
          <ac:spMkLst>
            <pc:docMk/>
            <pc:sldMk cId="2264752456" sldId="325"/>
            <ac:spMk id="2" creationId="{BB0E4BFB-BB11-4DF3-846B-90EFA6DE4647}"/>
          </ac:spMkLst>
        </pc:spChg>
      </pc:sldChg>
      <pc:sldChg chg="del">
        <pc:chgData name="" userId="" providerId="" clId="Web-{B93B12E8-D0EC-4690-A1F6-DFD74B84B1E0}" dt="2020-11-11T04:56:16.488" v="694"/>
        <pc:sldMkLst>
          <pc:docMk/>
          <pc:sldMk cId="1045230196" sldId="326"/>
        </pc:sldMkLst>
      </pc:sldChg>
      <pc:sldChg chg="del">
        <pc:chgData name="" userId="" providerId="" clId="Web-{B93B12E8-D0EC-4690-A1F6-DFD74B84B1E0}" dt="2020-11-11T04:56:48.816" v="701"/>
        <pc:sldMkLst>
          <pc:docMk/>
          <pc:sldMk cId="255358675" sldId="327"/>
        </pc:sldMkLst>
      </pc:sldChg>
      <pc:sldChg chg="del">
        <pc:chgData name="" userId="" providerId="" clId="Web-{B93B12E8-D0EC-4690-A1F6-DFD74B84B1E0}" dt="2020-11-11T04:56:51.066" v="702"/>
        <pc:sldMkLst>
          <pc:docMk/>
          <pc:sldMk cId="347516962" sldId="328"/>
        </pc:sldMkLst>
      </pc:sldChg>
      <pc:sldChg chg="del">
        <pc:chgData name="" userId="" providerId="" clId="Web-{B93B12E8-D0EC-4690-A1F6-DFD74B84B1E0}" dt="2020-11-11T04:56:55.753" v="703"/>
        <pc:sldMkLst>
          <pc:docMk/>
          <pc:sldMk cId="2248919480" sldId="329"/>
        </pc:sldMkLst>
      </pc:sldChg>
      <pc:sldChg chg="del">
        <pc:chgData name="" userId="" providerId="" clId="Web-{B93B12E8-D0EC-4690-A1F6-DFD74B84B1E0}" dt="2020-11-11T04:56:58.628" v="704"/>
        <pc:sldMkLst>
          <pc:docMk/>
          <pc:sldMk cId="2962637863" sldId="330"/>
        </pc:sldMkLst>
      </pc:sldChg>
      <pc:sldChg chg="del">
        <pc:chgData name="" userId="" providerId="" clId="Web-{B93B12E8-D0EC-4690-A1F6-DFD74B84B1E0}" dt="2020-11-11T02:47:07.982" v="12"/>
        <pc:sldMkLst>
          <pc:docMk/>
          <pc:sldMk cId="3823352141" sldId="346"/>
        </pc:sldMkLst>
      </pc:sldChg>
      <pc:sldChg chg="del">
        <pc:chgData name="" userId="" providerId="" clId="Web-{B93B12E8-D0EC-4690-A1F6-DFD74B84B1E0}" dt="2020-11-11T02:46:56.857" v="9"/>
        <pc:sldMkLst>
          <pc:docMk/>
          <pc:sldMk cId="1075830860" sldId="347"/>
        </pc:sldMkLst>
      </pc:sldChg>
      <pc:sldChg chg="modSp">
        <pc:chgData name="" userId="" providerId="" clId="Web-{B93B12E8-D0EC-4690-A1F6-DFD74B84B1E0}" dt="2020-11-11T02:45:56.295" v="8" actId="14100"/>
        <pc:sldMkLst>
          <pc:docMk/>
          <pc:sldMk cId="3132826224" sldId="348"/>
        </pc:sldMkLst>
        <pc:spChg chg="mod">
          <ac:chgData name="" userId="" providerId="" clId="Web-{B93B12E8-D0EC-4690-A1F6-DFD74B84B1E0}" dt="2020-11-11T02:45:43.420" v="6" actId="14100"/>
          <ac:spMkLst>
            <pc:docMk/>
            <pc:sldMk cId="3132826224" sldId="348"/>
            <ac:spMk id="2" creationId="{7933194B-B304-4A26-AC61-CCD4FD3D14F1}"/>
          </ac:spMkLst>
        </pc:spChg>
        <pc:picChg chg="mod">
          <ac:chgData name="" userId="" providerId="" clId="Web-{B93B12E8-D0EC-4690-A1F6-DFD74B84B1E0}" dt="2020-11-11T02:45:56.295" v="8" actId="14100"/>
          <ac:picMkLst>
            <pc:docMk/>
            <pc:sldMk cId="3132826224" sldId="348"/>
            <ac:picMk id="4" creationId="{92FF7AEE-8736-4353-8EC4-5480F1847EBA}"/>
          </ac:picMkLst>
        </pc:picChg>
      </pc:sldChg>
      <pc:sldChg chg="modSp new">
        <pc:chgData name="" userId="" providerId="" clId="Web-{B93B12E8-D0EC-4690-A1F6-DFD74B84B1E0}" dt="2020-11-11T03:11:37.006" v="159" actId="20577"/>
        <pc:sldMkLst>
          <pc:docMk/>
          <pc:sldMk cId="850277060" sldId="356"/>
        </pc:sldMkLst>
        <pc:spChg chg="mod">
          <ac:chgData name="" userId="" providerId="" clId="Web-{B93B12E8-D0EC-4690-A1F6-DFD74B84B1E0}" dt="2020-11-11T02:57:15.339" v="83" actId="20577"/>
          <ac:spMkLst>
            <pc:docMk/>
            <pc:sldMk cId="850277060" sldId="356"/>
            <ac:spMk id="2" creationId="{1E755F83-7876-4409-9704-12C7F09160D9}"/>
          </ac:spMkLst>
        </pc:spChg>
        <pc:spChg chg="mod">
          <ac:chgData name="" userId="" providerId="" clId="Web-{B93B12E8-D0EC-4690-A1F6-DFD74B84B1E0}" dt="2020-11-11T03:11:37.006" v="159" actId="20577"/>
          <ac:spMkLst>
            <pc:docMk/>
            <pc:sldMk cId="850277060" sldId="356"/>
            <ac:spMk id="3" creationId="{81D867EB-4618-48E8-83FE-3D9270825270}"/>
          </ac:spMkLst>
        </pc:spChg>
      </pc:sldChg>
      <pc:sldChg chg="modSp new">
        <pc:chgData name="" userId="" providerId="" clId="Web-{B93B12E8-D0EC-4690-A1F6-DFD74B84B1E0}" dt="2020-11-11T04:03:09.646" v="292" actId="1076"/>
        <pc:sldMkLst>
          <pc:docMk/>
          <pc:sldMk cId="227413299" sldId="357"/>
        </pc:sldMkLst>
        <pc:spChg chg="mod">
          <ac:chgData name="" userId="" providerId="" clId="Web-{B93B12E8-D0EC-4690-A1F6-DFD74B84B1E0}" dt="2020-11-11T03:20:02.269" v="189" actId="1076"/>
          <ac:spMkLst>
            <pc:docMk/>
            <pc:sldMk cId="227413299" sldId="357"/>
            <ac:spMk id="2" creationId="{8C395E3E-8945-4D07-9A20-33E1D4FAB829}"/>
          </ac:spMkLst>
        </pc:spChg>
        <pc:spChg chg="mod">
          <ac:chgData name="" userId="" providerId="" clId="Web-{B93B12E8-D0EC-4690-A1F6-DFD74B84B1E0}" dt="2020-11-11T04:03:09.646" v="292" actId="1076"/>
          <ac:spMkLst>
            <pc:docMk/>
            <pc:sldMk cId="227413299" sldId="357"/>
            <ac:spMk id="3" creationId="{71EC22D6-9574-4A8E-94CB-022E4BFDD4E5}"/>
          </ac:spMkLst>
        </pc:spChg>
      </pc:sldChg>
      <pc:sldChg chg="modSp new">
        <pc:chgData name="" userId="" providerId="" clId="Web-{B93B12E8-D0EC-4690-A1F6-DFD74B84B1E0}" dt="2020-11-11T04:08:09.222" v="351" actId="14100"/>
        <pc:sldMkLst>
          <pc:docMk/>
          <pc:sldMk cId="3712250921" sldId="358"/>
        </pc:sldMkLst>
        <pc:spChg chg="mod">
          <ac:chgData name="" userId="" providerId="" clId="Web-{B93B12E8-D0EC-4690-A1F6-DFD74B84B1E0}" dt="2020-11-11T04:06:34.489" v="343" actId="14100"/>
          <ac:spMkLst>
            <pc:docMk/>
            <pc:sldMk cId="3712250921" sldId="358"/>
            <ac:spMk id="2" creationId="{DFCA779B-7F05-4502-BC66-04CBF11DA954}"/>
          </ac:spMkLst>
        </pc:spChg>
        <pc:spChg chg="mod">
          <ac:chgData name="" userId="" providerId="" clId="Web-{B93B12E8-D0EC-4690-A1F6-DFD74B84B1E0}" dt="2020-11-11T04:08:09.222" v="351" actId="14100"/>
          <ac:spMkLst>
            <pc:docMk/>
            <pc:sldMk cId="3712250921" sldId="358"/>
            <ac:spMk id="3" creationId="{E8A96C47-5F09-41C1-8151-A951894DD835}"/>
          </ac:spMkLst>
        </pc:spChg>
      </pc:sldChg>
      <pc:sldChg chg="modSp new">
        <pc:chgData name="" userId="" providerId="" clId="Web-{B93B12E8-D0EC-4690-A1F6-DFD74B84B1E0}" dt="2020-11-11T04:16:04.688" v="430" actId="20577"/>
        <pc:sldMkLst>
          <pc:docMk/>
          <pc:sldMk cId="594088094" sldId="359"/>
        </pc:sldMkLst>
        <pc:spChg chg="mod">
          <ac:chgData name="" userId="" providerId="" clId="Web-{B93B12E8-D0EC-4690-A1F6-DFD74B84B1E0}" dt="2020-11-11T04:16:04.688" v="430" actId="20577"/>
          <ac:spMkLst>
            <pc:docMk/>
            <pc:sldMk cId="594088094" sldId="359"/>
            <ac:spMk id="2" creationId="{DF90EBBD-AB2E-49E0-A7D5-D10DDA2975C2}"/>
          </ac:spMkLst>
        </pc:spChg>
        <pc:spChg chg="mod">
          <ac:chgData name="" userId="" providerId="" clId="Web-{B93B12E8-D0EC-4690-A1F6-DFD74B84B1E0}" dt="2020-11-11T04:14:23.501" v="420" actId="20577"/>
          <ac:spMkLst>
            <pc:docMk/>
            <pc:sldMk cId="594088094" sldId="359"/>
            <ac:spMk id="3" creationId="{447BF53C-C1A7-47FC-ACFE-06CE8B290505}"/>
          </ac:spMkLst>
        </pc:spChg>
      </pc:sldChg>
      <pc:sldChg chg="modSp new">
        <pc:chgData name="" userId="" providerId="" clId="Web-{B93B12E8-D0EC-4690-A1F6-DFD74B84B1E0}" dt="2020-11-11T04:19:09.547" v="467" actId="1076"/>
        <pc:sldMkLst>
          <pc:docMk/>
          <pc:sldMk cId="511200685" sldId="360"/>
        </pc:sldMkLst>
        <pc:spChg chg="mod">
          <ac:chgData name="" userId="" providerId="" clId="Web-{B93B12E8-D0EC-4690-A1F6-DFD74B84B1E0}" dt="2020-11-11T04:18:56.078" v="459" actId="20577"/>
          <ac:spMkLst>
            <pc:docMk/>
            <pc:sldMk cId="511200685" sldId="360"/>
            <ac:spMk id="2" creationId="{D512C55C-20FE-43D6-83A8-223035306A56}"/>
          </ac:spMkLst>
        </pc:spChg>
        <pc:spChg chg="mod">
          <ac:chgData name="" userId="" providerId="" clId="Web-{B93B12E8-D0EC-4690-A1F6-DFD74B84B1E0}" dt="2020-11-11T04:19:09.547" v="467" actId="1076"/>
          <ac:spMkLst>
            <pc:docMk/>
            <pc:sldMk cId="511200685" sldId="360"/>
            <ac:spMk id="3" creationId="{FC3B2027-5A7A-4848-9933-4577DC41A886}"/>
          </ac:spMkLst>
        </pc:spChg>
      </pc:sldChg>
      <pc:sldChg chg="modSp new">
        <pc:chgData name="" userId="" providerId="" clId="Web-{B93B12E8-D0EC-4690-A1F6-DFD74B84B1E0}" dt="2020-11-11T04:37:16.509" v="497" actId="20577"/>
        <pc:sldMkLst>
          <pc:docMk/>
          <pc:sldMk cId="3901374061" sldId="361"/>
        </pc:sldMkLst>
        <pc:spChg chg="mod">
          <ac:chgData name="" userId="" providerId="" clId="Web-{B93B12E8-D0EC-4690-A1F6-DFD74B84B1E0}" dt="2020-11-11T04:20:18.968" v="490" actId="20577"/>
          <ac:spMkLst>
            <pc:docMk/>
            <pc:sldMk cId="3901374061" sldId="361"/>
            <ac:spMk id="2" creationId="{D81707DB-2BD5-4B49-BC5D-37AACA450C27}"/>
          </ac:spMkLst>
        </pc:spChg>
        <pc:spChg chg="mod">
          <ac:chgData name="" userId="" providerId="" clId="Web-{B93B12E8-D0EC-4690-A1F6-DFD74B84B1E0}" dt="2020-11-11T04:37:16.509" v="497" actId="20577"/>
          <ac:spMkLst>
            <pc:docMk/>
            <pc:sldMk cId="3901374061" sldId="361"/>
            <ac:spMk id="3" creationId="{48BEFC92-2F35-402E-8D66-FD6F3BAE5341}"/>
          </ac:spMkLst>
        </pc:spChg>
      </pc:sldChg>
      <pc:sldChg chg="modSp new">
        <pc:chgData name="" userId="" providerId="" clId="Web-{B93B12E8-D0EC-4690-A1F6-DFD74B84B1E0}" dt="2020-11-11T04:41:40.539" v="571" actId="20577"/>
        <pc:sldMkLst>
          <pc:docMk/>
          <pc:sldMk cId="2265399567" sldId="362"/>
        </pc:sldMkLst>
        <pc:spChg chg="mod">
          <ac:chgData name="" userId="" providerId="" clId="Web-{B93B12E8-D0EC-4690-A1F6-DFD74B84B1E0}" dt="2020-11-11T04:39:02.149" v="529" actId="14100"/>
          <ac:spMkLst>
            <pc:docMk/>
            <pc:sldMk cId="2265399567" sldId="362"/>
            <ac:spMk id="2" creationId="{3B3B71E2-EBA9-4BE8-8801-D61CE53BE285}"/>
          </ac:spMkLst>
        </pc:spChg>
        <pc:spChg chg="mod">
          <ac:chgData name="" userId="" providerId="" clId="Web-{B93B12E8-D0EC-4690-A1F6-DFD74B84B1E0}" dt="2020-11-11T04:41:40.539" v="571" actId="20577"/>
          <ac:spMkLst>
            <pc:docMk/>
            <pc:sldMk cId="2265399567" sldId="362"/>
            <ac:spMk id="3" creationId="{A7660004-2286-4A6A-96BF-9ED36565DEAB}"/>
          </ac:spMkLst>
        </pc:spChg>
      </pc:sldChg>
      <pc:sldChg chg="modSp new">
        <pc:chgData name="" userId="" providerId="" clId="Web-{B93B12E8-D0EC-4690-A1F6-DFD74B84B1E0}" dt="2020-11-11T04:54:39.066" v="675" actId="20577"/>
        <pc:sldMkLst>
          <pc:docMk/>
          <pc:sldMk cId="1692108310" sldId="363"/>
        </pc:sldMkLst>
        <pc:spChg chg="mod">
          <ac:chgData name="" userId="" providerId="" clId="Web-{B93B12E8-D0EC-4690-A1F6-DFD74B84B1E0}" dt="2020-11-11T04:49:53.193" v="619" actId="1076"/>
          <ac:spMkLst>
            <pc:docMk/>
            <pc:sldMk cId="1692108310" sldId="363"/>
            <ac:spMk id="2" creationId="{71DCCB0E-EC3B-458C-B72F-E9ACA94EFAE2}"/>
          </ac:spMkLst>
        </pc:spChg>
        <pc:spChg chg="mod">
          <ac:chgData name="" userId="" providerId="" clId="Web-{B93B12E8-D0EC-4690-A1F6-DFD74B84B1E0}" dt="2020-11-11T04:54:39.066" v="675" actId="20577"/>
          <ac:spMkLst>
            <pc:docMk/>
            <pc:sldMk cId="1692108310" sldId="363"/>
            <ac:spMk id="3" creationId="{13250CB0-C005-480F-8662-93B4B5900133}"/>
          </ac:spMkLst>
        </pc:spChg>
      </pc:sldChg>
      <pc:sldChg chg="modSp new del">
        <pc:chgData name="" userId="" providerId="" clId="Web-{B93B12E8-D0EC-4690-A1F6-DFD74B84B1E0}" dt="2020-11-11T04:57:39.518" v="716"/>
        <pc:sldMkLst>
          <pc:docMk/>
          <pc:sldMk cId="3756486707" sldId="364"/>
        </pc:sldMkLst>
        <pc:spChg chg="mod">
          <ac:chgData name="" userId="" providerId="" clId="Web-{B93B12E8-D0EC-4690-A1F6-DFD74B84B1E0}" dt="2020-11-11T04:55:51.691" v="693" actId="1076"/>
          <ac:spMkLst>
            <pc:docMk/>
            <pc:sldMk cId="3756486707" sldId="364"/>
            <ac:spMk id="2" creationId="{1691BCC4-93E9-42F8-BD83-578272DCE85B}"/>
          </ac:spMkLst>
        </pc:spChg>
      </pc:sldChg>
    </pc:docChg>
  </pc:docChgLst>
  <pc:docChgLst>
    <pc:chgData clId="Web-{9BD38E80-6EAE-4763-A53B-1B43EBC76F52}"/>
    <pc:docChg chg="modSld">
      <pc:chgData name="" userId="" providerId="" clId="Web-{9BD38E80-6EAE-4763-A53B-1B43EBC76F52}" dt="2020-11-14T18:16:25.976" v="4" actId="14100"/>
      <pc:docMkLst>
        <pc:docMk/>
      </pc:docMkLst>
      <pc:sldChg chg="modSp">
        <pc:chgData name="" userId="" providerId="" clId="Web-{9BD38E80-6EAE-4763-A53B-1B43EBC76F52}" dt="2020-11-14T18:16:25.976" v="4" actId="14100"/>
        <pc:sldMkLst>
          <pc:docMk/>
          <pc:sldMk cId="167969338" sldId="368"/>
        </pc:sldMkLst>
        <pc:picChg chg="mod">
          <ac:chgData name="" userId="" providerId="" clId="Web-{9BD38E80-6EAE-4763-A53B-1B43EBC76F52}" dt="2020-11-14T18:16:25.976" v="4" actId="14100"/>
          <ac:picMkLst>
            <pc:docMk/>
            <pc:sldMk cId="167969338" sldId="368"/>
            <ac:picMk id="4" creationId="{F1991CB8-037A-4A9F-9588-CDAE536AD448}"/>
          </ac:picMkLst>
        </pc:picChg>
      </pc:sldChg>
    </pc:docChg>
  </pc:docChgLst>
  <pc:docChgLst>
    <pc:chgData clId="Web-{8D437D33-F2D5-4CA2-9890-1871786C0C59}"/>
    <pc:docChg chg="modSld">
      <pc:chgData name="" userId="" providerId="" clId="Web-{8D437D33-F2D5-4CA2-9890-1871786C0C59}" dt="2020-11-12T02:38:51.006" v="187" actId="20577"/>
      <pc:docMkLst>
        <pc:docMk/>
      </pc:docMkLst>
      <pc:sldChg chg="modSp">
        <pc:chgData name="" userId="" providerId="" clId="Web-{8D437D33-F2D5-4CA2-9890-1871786C0C59}" dt="2020-11-12T02:26:51.002" v="9" actId="1076"/>
        <pc:sldMkLst>
          <pc:docMk/>
          <pc:sldMk cId="527970825" sldId="257"/>
        </pc:sldMkLst>
        <pc:spChg chg="mod">
          <ac:chgData name="" userId="" providerId="" clId="Web-{8D437D33-F2D5-4CA2-9890-1871786C0C59}" dt="2020-11-12T02:26:51.002" v="9" actId="1076"/>
          <ac:spMkLst>
            <pc:docMk/>
            <pc:sldMk cId="527970825" sldId="257"/>
            <ac:spMk id="2" creationId="{6D520187-5110-4F7C-87D9-54C984A0C85B}"/>
          </ac:spMkLst>
        </pc:spChg>
      </pc:sldChg>
      <pc:sldChg chg="modSp">
        <pc:chgData name="" userId="" providerId="" clId="Web-{8D437D33-F2D5-4CA2-9890-1871786C0C59}" dt="2020-11-12T02:27:03.034" v="10" actId="1076"/>
        <pc:sldMkLst>
          <pc:docMk/>
          <pc:sldMk cId="2579383745" sldId="258"/>
        </pc:sldMkLst>
        <pc:spChg chg="mod">
          <ac:chgData name="" userId="" providerId="" clId="Web-{8D437D33-F2D5-4CA2-9890-1871786C0C59}" dt="2020-11-12T02:27:03.034" v="10" actId="1076"/>
          <ac:spMkLst>
            <pc:docMk/>
            <pc:sldMk cId="2579383745" sldId="258"/>
            <ac:spMk id="4" creationId="{F35232ED-7F93-4B5D-9DF4-0ABD017E987C}"/>
          </ac:spMkLst>
        </pc:spChg>
      </pc:sldChg>
      <pc:sldChg chg="modSp">
        <pc:chgData name="" userId="" providerId="" clId="Web-{8D437D33-F2D5-4CA2-9890-1871786C0C59}" dt="2020-11-12T02:27:21.877" v="13" actId="1076"/>
        <pc:sldMkLst>
          <pc:docMk/>
          <pc:sldMk cId="2585504860" sldId="259"/>
        </pc:sldMkLst>
        <pc:spChg chg="mod">
          <ac:chgData name="" userId="" providerId="" clId="Web-{8D437D33-F2D5-4CA2-9890-1871786C0C59}" dt="2020-11-12T02:27:21.877" v="13" actId="1076"/>
          <ac:spMkLst>
            <pc:docMk/>
            <pc:sldMk cId="2585504860" sldId="259"/>
            <ac:spMk id="2" creationId="{E8CDC22C-8C7B-40F2-9871-987A87027DCD}"/>
          </ac:spMkLst>
        </pc:spChg>
      </pc:sldChg>
      <pc:sldChg chg="addSp delSp modSp">
        <pc:chgData name="" userId="" providerId="" clId="Web-{8D437D33-F2D5-4CA2-9890-1871786C0C59}" dt="2020-11-12T02:27:37.362" v="14" actId="14100"/>
        <pc:sldMkLst>
          <pc:docMk/>
          <pc:sldMk cId="1919772557" sldId="261"/>
        </pc:sldMkLst>
        <pc:spChg chg="mod">
          <ac:chgData name="" userId="" providerId="" clId="Web-{8D437D33-F2D5-4CA2-9890-1871786C0C59}" dt="2020-11-12T02:26:01.612" v="1" actId="1076"/>
          <ac:spMkLst>
            <pc:docMk/>
            <pc:sldMk cId="1919772557" sldId="261"/>
            <ac:spMk id="2" creationId="{AD0B7B80-2974-4E4A-9EF5-070563DDE5B0}"/>
          </ac:spMkLst>
        </pc:spChg>
        <pc:spChg chg="add del mod">
          <ac:chgData name="" userId="" providerId="" clId="Web-{8D437D33-F2D5-4CA2-9890-1871786C0C59}" dt="2020-11-12T02:26:19.940" v="3"/>
          <ac:spMkLst>
            <pc:docMk/>
            <pc:sldMk cId="1919772557" sldId="261"/>
            <ac:spMk id="5" creationId="{56B66EA4-C9A1-41AE-810C-0D651703939A}"/>
          </ac:spMkLst>
        </pc:spChg>
        <pc:picChg chg="del">
          <ac:chgData name="" userId="" providerId="" clId="Web-{8D437D33-F2D5-4CA2-9890-1871786C0C59}" dt="2020-11-12T02:26:06.877" v="2"/>
          <ac:picMkLst>
            <pc:docMk/>
            <pc:sldMk cId="1919772557" sldId="261"/>
            <ac:picMk id="4" creationId="{ECEB336B-A156-4DED-B7A7-C19B9CE4AD5C}"/>
          </ac:picMkLst>
        </pc:picChg>
        <pc:picChg chg="add mod ord">
          <ac:chgData name="" userId="" providerId="" clId="Web-{8D437D33-F2D5-4CA2-9890-1871786C0C59}" dt="2020-11-12T02:27:37.362" v="14" actId="14100"/>
          <ac:picMkLst>
            <pc:docMk/>
            <pc:sldMk cId="1919772557" sldId="261"/>
            <ac:picMk id="6" creationId="{DB51F961-179D-417A-BA21-F337196D999A}"/>
          </ac:picMkLst>
        </pc:picChg>
      </pc:sldChg>
      <pc:sldChg chg="modSp">
        <pc:chgData name="" userId="" providerId="" clId="Web-{8D437D33-F2D5-4CA2-9890-1871786C0C59}" dt="2020-11-12T02:27:48.284" v="16" actId="1076"/>
        <pc:sldMkLst>
          <pc:docMk/>
          <pc:sldMk cId="1322690221" sldId="262"/>
        </pc:sldMkLst>
        <pc:spChg chg="mod">
          <ac:chgData name="" userId="" providerId="" clId="Web-{8D437D33-F2D5-4CA2-9890-1871786C0C59}" dt="2020-11-12T02:27:48.284" v="16" actId="1076"/>
          <ac:spMkLst>
            <pc:docMk/>
            <pc:sldMk cId="1322690221" sldId="262"/>
            <ac:spMk id="2" creationId="{36C0442D-01E0-4678-87DC-07FDD6FC5EA8}"/>
          </ac:spMkLst>
        </pc:spChg>
      </pc:sldChg>
      <pc:sldChg chg="modSp">
        <pc:chgData name="" userId="" providerId="" clId="Web-{8D437D33-F2D5-4CA2-9890-1871786C0C59}" dt="2020-11-12T02:28:12.768" v="18" actId="1076"/>
        <pc:sldMkLst>
          <pc:docMk/>
          <pc:sldMk cId="2356788319" sldId="263"/>
        </pc:sldMkLst>
        <pc:spChg chg="mod">
          <ac:chgData name="" userId="" providerId="" clId="Web-{8D437D33-F2D5-4CA2-9890-1871786C0C59}" dt="2020-11-12T02:28:12.768" v="18" actId="1076"/>
          <ac:spMkLst>
            <pc:docMk/>
            <pc:sldMk cId="2356788319" sldId="263"/>
            <ac:spMk id="2" creationId="{374C0390-2823-41BB-9E5D-7C91F303D6BB}"/>
          </ac:spMkLst>
        </pc:spChg>
      </pc:sldChg>
      <pc:sldChg chg="modSp">
        <pc:chgData name="" userId="" providerId="" clId="Web-{8D437D33-F2D5-4CA2-9890-1871786C0C59}" dt="2020-11-12T02:29:08.519" v="28" actId="1076"/>
        <pc:sldMkLst>
          <pc:docMk/>
          <pc:sldMk cId="2652538701" sldId="272"/>
        </pc:sldMkLst>
        <pc:spChg chg="mod">
          <ac:chgData name="" userId="" providerId="" clId="Web-{8D437D33-F2D5-4CA2-9890-1871786C0C59}" dt="2020-11-12T02:29:08.519" v="28" actId="1076"/>
          <ac:spMkLst>
            <pc:docMk/>
            <pc:sldMk cId="2652538701" sldId="272"/>
            <ac:spMk id="2" creationId="{968D4C81-67A2-4B9A-BFCF-DD9E239B1CD0}"/>
          </ac:spMkLst>
        </pc:spChg>
      </pc:sldChg>
      <pc:sldChg chg="modSp">
        <pc:chgData name="" userId="" providerId="" clId="Web-{8D437D33-F2D5-4CA2-9890-1871786C0C59}" dt="2020-11-12T02:29:19.175" v="29" actId="1076"/>
        <pc:sldMkLst>
          <pc:docMk/>
          <pc:sldMk cId="4155877169" sldId="274"/>
        </pc:sldMkLst>
        <pc:spChg chg="mod">
          <ac:chgData name="" userId="" providerId="" clId="Web-{8D437D33-F2D5-4CA2-9890-1871786C0C59}" dt="2020-11-12T02:29:19.175" v="29" actId="1076"/>
          <ac:spMkLst>
            <pc:docMk/>
            <pc:sldMk cId="4155877169" sldId="274"/>
            <ac:spMk id="2" creationId="{CF8CC294-F731-4B53-BC01-69F34DE87347}"/>
          </ac:spMkLst>
        </pc:spChg>
      </pc:sldChg>
      <pc:sldChg chg="modSp">
        <pc:chgData name="" userId="" providerId="" clId="Web-{8D437D33-F2D5-4CA2-9890-1871786C0C59}" dt="2020-11-12T02:29:34.534" v="32" actId="20577"/>
        <pc:sldMkLst>
          <pc:docMk/>
          <pc:sldMk cId="3028045389" sldId="276"/>
        </pc:sldMkLst>
        <pc:spChg chg="mod">
          <ac:chgData name="" userId="" providerId="" clId="Web-{8D437D33-F2D5-4CA2-9890-1871786C0C59}" dt="2020-11-12T02:29:34.534" v="32" actId="20577"/>
          <ac:spMkLst>
            <pc:docMk/>
            <pc:sldMk cId="3028045389" sldId="276"/>
            <ac:spMk id="2" creationId="{B4F032C2-BC33-4A9C-8EB8-439DD258A103}"/>
          </ac:spMkLst>
        </pc:spChg>
      </pc:sldChg>
      <pc:sldChg chg="modSp">
        <pc:chgData name="" userId="" providerId="" clId="Web-{8D437D33-F2D5-4CA2-9890-1871786C0C59}" dt="2020-11-12T02:29:43.394" v="35" actId="1076"/>
        <pc:sldMkLst>
          <pc:docMk/>
          <pc:sldMk cId="2694904257" sldId="278"/>
        </pc:sldMkLst>
        <pc:spChg chg="mod">
          <ac:chgData name="" userId="" providerId="" clId="Web-{8D437D33-F2D5-4CA2-9890-1871786C0C59}" dt="2020-11-12T02:29:43.394" v="35" actId="1076"/>
          <ac:spMkLst>
            <pc:docMk/>
            <pc:sldMk cId="2694904257" sldId="278"/>
            <ac:spMk id="2" creationId="{F2B6CADB-8795-435C-B0E4-16BE3D1EEF4E}"/>
          </ac:spMkLst>
        </pc:spChg>
      </pc:sldChg>
      <pc:sldChg chg="modSp">
        <pc:chgData name="" userId="" providerId="" clId="Web-{8D437D33-F2D5-4CA2-9890-1871786C0C59}" dt="2020-11-12T02:32:13.254" v="64" actId="20577"/>
        <pc:sldMkLst>
          <pc:docMk/>
          <pc:sldMk cId="574609322" sldId="279"/>
        </pc:sldMkLst>
        <pc:spChg chg="mod">
          <ac:chgData name="" userId="" providerId="" clId="Web-{8D437D33-F2D5-4CA2-9890-1871786C0C59}" dt="2020-11-12T02:32:13.254" v="64" actId="20577"/>
          <ac:spMkLst>
            <pc:docMk/>
            <pc:sldMk cId="574609322" sldId="279"/>
            <ac:spMk id="2" creationId="{235080B5-4285-4002-9360-6544590A9B65}"/>
          </ac:spMkLst>
        </pc:spChg>
        <pc:spChg chg="mod">
          <ac:chgData name="" userId="" providerId="" clId="Web-{8D437D33-F2D5-4CA2-9890-1871786C0C59}" dt="2020-11-12T02:31:56.035" v="57" actId="1076"/>
          <ac:spMkLst>
            <pc:docMk/>
            <pc:sldMk cId="574609322" sldId="279"/>
            <ac:spMk id="3" creationId="{B30EC755-F0D5-4555-8D91-D8A32A3B8C87}"/>
          </ac:spMkLst>
        </pc:spChg>
      </pc:sldChg>
      <pc:sldChg chg="modSp">
        <pc:chgData name="" userId="" providerId="" clId="Web-{8D437D33-F2D5-4CA2-9890-1871786C0C59}" dt="2020-11-12T02:32:43.691" v="72" actId="1076"/>
        <pc:sldMkLst>
          <pc:docMk/>
          <pc:sldMk cId="1480812693" sldId="282"/>
        </pc:sldMkLst>
        <pc:spChg chg="mod">
          <ac:chgData name="" userId="" providerId="" clId="Web-{8D437D33-F2D5-4CA2-9890-1871786C0C59}" dt="2020-11-12T02:32:43.691" v="72" actId="1076"/>
          <ac:spMkLst>
            <pc:docMk/>
            <pc:sldMk cId="1480812693" sldId="282"/>
            <ac:spMk id="2" creationId="{BCF35CD4-9163-4368-B9A3-24AE4C75A35A}"/>
          </ac:spMkLst>
        </pc:spChg>
      </pc:sldChg>
      <pc:sldChg chg="modSp">
        <pc:chgData name="" userId="" providerId="" clId="Web-{8D437D33-F2D5-4CA2-9890-1871786C0C59}" dt="2020-11-12T02:32:23.301" v="68" actId="1076"/>
        <pc:sldMkLst>
          <pc:docMk/>
          <pc:sldMk cId="429074637" sldId="283"/>
        </pc:sldMkLst>
        <pc:spChg chg="mod">
          <ac:chgData name="" userId="" providerId="" clId="Web-{8D437D33-F2D5-4CA2-9890-1871786C0C59}" dt="2020-11-12T02:32:23.301" v="68" actId="1076"/>
          <ac:spMkLst>
            <pc:docMk/>
            <pc:sldMk cId="429074637" sldId="283"/>
            <ac:spMk id="2" creationId="{BCF35CD4-9163-4368-B9A3-24AE4C75A35A}"/>
          </ac:spMkLst>
        </pc:spChg>
      </pc:sldChg>
      <pc:sldChg chg="modSp">
        <pc:chgData name="" userId="" providerId="" clId="Web-{8D437D33-F2D5-4CA2-9890-1871786C0C59}" dt="2020-11-12T02:33:26.207" v="81" actId="1076"/>
        <pc:sldMkLst>
          <pc:docMk/>
          <pc:sldMk cId="414322648" sldId="284"/>
        </pc:sldMkLst>
        <pc:spChg chg="mod">
          <ac:chgData name="" userId="" providerId="" clId="Web-{8D437D33-F2D5-4CA2-9890-1871786C0C59}" dt="2020-11-12T02:33:26.207" v="81" actId="1076"/>
          <ac:spMkLst>
            <pc:docMk/>
            <pc:sldMk cId="414322648" sldId="284"/>
            <ac:spMk id="2" creationId="{AB47B068-26D6-4F9D-9528-C97472EF96D0}"/>
          </ac:spMkLst>
        </pc:spChg>
        <pc:spChg chg="mod">
          <ac:chgData name="" userId="" providerId="" clId="Web-{8D437D33-F2D5-4CA2-9890-1871786C0C59}" dt="2020-11-12T02:33:07.613" v="75" actId="1076"/>
          <ac:spMkLst>
            <pc:docMk/>
            <pc:sldMk cId="414322648" sldId="284"/>
            <ac:spMk id="3" creationId="{125CB78C-F42E-4247-B8CA-C0F9A1F94E02}"/>
          </ac:spMkLst>
        </pc:spChg>
      </pc:sldChg>
      <pc:sldChg chg="modSp">
        <pc:chgData name="" userId="" providerId="" clId="Web-{8D437D33-F2D5-4CA2-9890-1871786C0C59}" dt="2020-11-12T02:34:16.801" v="91" actId="1076"/>
        <pc:sldMkLst>
          <pc:docMk/>
          <pc:sldMk cId="1099879817" sldId="285"/>
        </pc:sldMkLst>
        <pc:spChg chg="mod">
          <ac:chgData name="" userId="" providerId="" clId="Web-{8D437D33-F2D5-4CA2-9890-1871786C0C59}" dt="2020-11-12T02:34:16.801" v="91" actId="1076"/>
          <ac:spMkLst>
            <pc:docMk/>
            <pc:sldMk cId="1099879817" sldId="285"/>
            <ac:spMk id="2" creationId="{925C8556-159F-4918-A3A3-AF33D41975BC}"/>
          </ac:spMkLst>
        </pc:spChg>
      </pc:sldChg>
      <pc:sldChg chg="modSp">
        <pc:chgData name="" userId="" providerId="" clId="Web-{8D437D33-F2D5-4CA2-9890-1871786C0C59}" dt="2020-11-12T02:34:56.723" v="104" actId="1076"/>
        <pc:sldMkLst>
          <pc:docMk/>
          <pc:sldMk cId="943148179" sldId="286"/>
        </pc:sldMkLst>
        <pc:spChg chg="mod">
          <ac:chgData name="" userId="" providerId="" clId="Web-{8D437D33-F2D5-4CA2-9890-1871786C0C59}" dt="2020-11-12T02:34:56.723" v="104" actId="1076"/>
          <ac:spMkLst>
            <pc:docMk/>
            <pc:sldMk cId="943148179" sldId="286"/>
            <ac:spMk id="2" creationId="{F0ABB75E-3704-435C-A51A-40FF612C2507}"/>
          </ac:spMkLst>
        </pc:spChg>
        <pc:spChg chg="mod">
          <ac:chgData name="" userId="" providerId="" clId="Web-{8D437D33-F2D5-4CA2-9890-1871786C0C59}" dt="2020-11-12T02:34:50.426" v="103" actId="14100"/>
          <ac:spMkLst>
            <pc:docMk/>
            <pc:sldMk cId="943148179" sldId="286"/>
            <ac:spMk id="3" creationId="{7FE7AE41-E389-472A-8185-9394F1E453C5}"/>
          </ac:spMkLst>
        </pc:spChg>
      </pc:sldChg>
      <pc:sldChg chg="modSp">
        <pc:chgData name="" userId="" providerId="" clId="Web-{8D437D33-F2D5-4CA2-9890-1871786C0C59}" dt="2020-11-12T02:34:27.395" v="93" actId="1076"/>
        <pc:sldMkLst>
          <pc:docMk/>
          <pc:sldMk cId="3032507451" sldId="287"/>
        </pc:sldMkLst>
        <pc:spChg chg="mod">
          <ac:chgData name="" userId="" providerId="" clId="Web-{8D437D33-F2D5-4CA2-9890-1871786C0C59}" dt="2020-11-12T02:34:27.395" v="93" actId="1076"/>
          <ac:spMkLst>
            <pc:docMk/>
            <pc:sldMk cId="3032507451" sldId="287"/>
            <ac:spMk id="2" creationId="{906C1594-C67D-489D-88E2-761BEEF400E0}"/>
          </ac:spMkLst>
        </pc:spChg>
      </pc:sldChg>
      <pc:sldChg chg="modSp">
        <pc:chgData name="" userId="" providerId="" clId="Web-{8D437D33-F2D5-4CA2-9890-1871786C0C59}" dt="2020-11-12T02:35:14.630" v="113" actId="20577"/>
        <pc:sldMkLst>
          <pc:docMk/>
          <pc:sldMk cId="3585056181" sldId="288"/>
        </pc:sldMkLst>
        <pc:spChg chg="mod">
          <ac:chgData name="" userId="" providerId="" clId="Web-{8D437D33-F2D5-4CA2-9890-1871786C0C59}" dt="2020-11-12T02:35:14.630" v="113" actId="20577"/>
          <ac:spMkLst>
            <pc:docMk/>
            <pc:sldMk cId="3585056181" sldId="288"/>
            <ac:spMk id="2" creationId="{174AD6D3-3490-4A54-9467-B17BF794B174}"/>
          </ac:spMkLst>
        </pc:spChg>
        <pc:spChg chg="mod">
          <ac:chgData name="" userId="" providerId="" clId="Web-{8D437D33-F2D5-4CA2-9890-1871786C0C59}" dt="2020-11-12T02:35:04.333" v="105" actId="1076"/>
          <ac:spMkLst>
            <pc:docMk/>
            <pc:sldMk cId="3585056181" sldId="288"/>
            <ac:spMk id="3" creationId="{3F5754FC-B15D-46CB-ABF0-BCC662B8A116}"/>
          </ac:spMkLst>
        </pc:spChg>
      </pc:sldChg>
      <pc:sldChg chg="modSp">
        <pc:chgData name="" userId="" providerId="" clId="Web-{8D437D33-F2D5-4CA2-9890-1871786C0C59}" dt="2020-11-12T02:35:26.989" v="121" actId="1076"/>
        <pc:sldMkLst>
          <pc:docMk/>
          <pc:sldMk cId="2328854865" sldId="289"/>
        </pc:sldMkLst>
        <pc:spChg chg="mod">
          <ac:chgData name="" userId="" providerId="" clId="Web-{8D437D33-F2D5-4CA2-9890-1871786C0C59}" dt="2020-11-12T02:35:23.442" v="120" actId="1076"/>
          <ac:spMkLst>
            <pc:docMk/>
            <pc:sldMk cId="2328854865" sldId="289"/>
            <ac:spMk id="2" creationId="{3FE849C7-B757-4F6C-BE0D-E1A91C054049}"/>
          </ac:spMkLst>
        </pc:spChg>
        <pc:spChg chg="mod">
          <ac:chgData name="" userId="" providerId="" clId="Web-{8D437D33-F2D5-4CA2-9890-1871786C0C59}" dt="2020-11-12T02:35:26.989" v="121" actId="1076"/>
          <ac:spMkLst>
            <pc:docMk/>
            <pc:sldMk cId="2328854865" sldId="289"/>
            <ac:spMk id="3" creationId="{41D6A5ED-54B2-42A2-9100-DA9CA7F703A6}"/>
          </ac:spMkLst>
        </pc:spChg>
      </pc:sldChg>
      <pc:sldChg chg="modSp">
        <pc:chgData name="" userId="" providerId="" clId="Web-{8D437D33-F2D5-4CA2-9890-1871786C0C59}" dt="2020-11-12T02:35:49.880" v="130" actId="20577"/>
        <pc:sldMkLst>
          <pc:docMk/>
          <pc:sldMk cId="1352102440" sldId="290"/>
        </pc:sldMkLst>
        <pc:spChg chg="mod">
          <ac:chgData name="" userId="" providerId="" clId="Web-{8D437D33-F2D5-4CA2-9890-1871786C0C59}" dt="2020-11-12T02:35:49.880" v="130" actId="20577"/>
          <ac:spMkLst>
            <pc:docMk/>
            <pc:sldMk cId="1352102440" sldId="290"/>
            <ac:spMk id="2" creationId="{776807C4-BB96-418A-8777-0E735FFBCAB4}"/>
          </ac:spMkLst>
        </pc:spChg>
        <pc:spChg chg="mod">
          <ac:chgData name="" userId="" providerId="" clId="Web-{8D437D33-F2D5-4CA2-9890-1871786C0C59}" dt="2020-11-12T02:35:34.473" v="122" actId="1076"/>
          <ac:spMkLst>
            <pc:docMk/>
            <pc:sldMk cId="1352102440" sldId="290"/>
            <ac:spMk id="3" creationId="{986C758F-BA32-4ECA-BE41-ACE130CD24C0}"/>
          </ac:spMkLst>
        </pc:spChg>
      </pc:sldChg>
      <pc:sldChg chg="modSp">
        <pc:chgData name="" userId="" providerId="" clId="Web-{8D437D33-F2D5-4CA2-9890-1871786C0C59}" dt="2020-11-12T02:36:20.630" v="148" actId="1076"/>
        <pc:sldMkLst>
          <pc:docMk/>
          <pc:sldMk cId="607183016" sldId="291"/>
        </pc:sldMkLst>
        <pc:spChg chg="mod">
          <ac:chgData name="" userId="" providerId="" clId="Web-{8D437D33-F2D5-4CA2-9890-1871786C0C59}" dt="2020-11-12T02:36:20.630" v="148" actId="1076"/>
          <ac:spMkLst>
            <pc:docMk/>
            <pc:sldMk cId="607183016" sldId="291"/>
            <ac:spMk id="2" creationId="{A6410590-91D3-4305-9BA8-D76832E259BE}"/>
          </ac:spMkLst>
        </pc:spChg>
        <pc:spChg chg="mod">
          <ac:chgData name="" userId="" providerId="" clId="Web-{8D437D33-F2D5-4CA2-9890-1871786C0C59}" dt="2020-11-12T02:36:01.286" v="134" actId="14100"/>
          <ac:spMkLst>
            <pc:docMk/>
            <pc:sldMk cId="607183016" sldId="291"/>
            <ac:spMk id="3" creationId="{DB458344-712F-476F-A8DF-7BAC0CD2B4C6}"/>
          </ac:spMkLst>
        </pc:spChg>
      </pc:sldChg>
      <pc:sldChg chg="modSp">
        <pc:chgData name="" userId="" providerId="" clId="Web-{8D437D33-F2D5-4CA2-9890-1871786C0C59}" dt="2020-11-12T02:36:43.130" v="162" actId="14100"/>
        <pc:sldMkLst>
          <pc:docMk/>
          <pc:sldMk cId="1904387532" sldId="292"/>
        </pc:sldMkLst>
        <pc:spChg chg="mod">
          <ac:chgData name="" userId="" providerId="" clId="Web-{8D437D33-F2D5-4CA2-9890-1871786C0C59}" dt="2020-11-12T02:36:43.130" v="162" actId="14100"/>
          <ac:spMkLst>
            <pc:docMk/>
            <pc:sldMk cId="1904387532" sldId="292"/>
            <ac:spMk id="2" creationId="{7564CDA1-B6AA-4A48-AFCE-2FA0E059D167}"/>
          </ac:spMkLst>
        </pc:spChg>
        <pc:spChg chg="mod">
          <ac:chgData name="" userId="" providerId="" clId="Web-{8D437D33-F2D5-4CA2-9890-1871786C0C59}" dt="2020-11-12T02:36:28.067" v="149" actId="1076"/>
          <ac:spMkLst>
            <pc:docMk/>
            <pc:sldMk cId="1904387532" sldId="292"/>
            <ac:spMk id="3" creationId="{D6D693BE-C224-475B-96A7-63F06452B102}"/>
          </ac:spMkLst>
        </pc:spChg>
      </pc:sldChg>
      <pc:sldChg chg="modSp">
        <pc:chgData name="" userId="" providerId="" clId="Web-{8D437D33-F2D5-4CA2-9890-1871786C0C59}" dt="2020-11-12T02:37:21.052" v="167" actId="20577"/>
        <pc:sldMkLst>
          <pc:docMk/>
          <pc:sldMk cId="2044061104" sldId="299"/>
        </pc:sldMkLst>
        <pc:spChg chg="mod">
          <ac:chgData name="" userId="" providerId="" clId="Web-{8D437D33-F2D5-4CA2-9890-1871786C0C59}" dt="2020-11-12T02:37:21.052" v="167" actId="20577"/>
          <ac:spMkLst>
            <pc:docMk/>
            <pc:sldMk cId="2044061104" sldId="299"/>
            <ac:spMk id="3" creationId="{2C5197DD-6310-4754-AF39-21CB3F803244}"/>
          </ac:spMkLst>
        </pc:spChg>
      </pc:sldChg>
      <pc:sldChg chg="modSp">
        <pc:chgData name="" userId="" providerId="" clId="Web-{8D437D33-F2D5-4CA2-9890-1871786C0C59}" dt="2020-11-12T02:37:39.990" v="173" actId="20577"/>
        <pc:sldMkLst>
          <pc:docMk/>
          <pc:sldMk cId="4115239260" sldId="302"/>
        </pc:sldMkLst>
        <pc:spChg chg="mod">
          <ac:chgData name="" userId="" providerId="" clId="Web-{8D437D33-F2D5-4CA2-9890-1871786C0C59}" dt="2020-11-12T02:37:39.990" v="173" actId="20577"/>
          <ac:spMkLst>
            <pc:docMk/>
            <pc:sldMk cId="4115239260" sldId="302"/>
            <ac:spMk id="2" creationId="{AB607943-3086-496D-AF88-123960823610}"/>
          </ac:spMkLst>
        </pc:spChg>
      </pc:sldChg>
      <pc:sldChg chg="modSp">
        <pc:chgData name="" userId="" providerId="" clId="Web-{8D437D33-F2D5-4CA2-9890-1871786C0C59}" dt="2020-11-12T02:38:14.115" v="178" actId="20577"/>
        <pc:sldMkLst>
          <pc:docMk/>
          <pc:sldMk cId="2769075185" sldId="306"/>
        </pc:sldMkLst>
        <pc:spChg chg="mod">
          <ac:chgData name="" userId="" providerId="" clId="Web-{8D437D33-F2D5-4CA2-9890-1871786C0C59}" dt="2020-11-12T02:38:14.115" v="178" actId="20577"/>
          <ac:spMkLst>
            <pc:docMk/>
            <pc:sldMk cId="2769075185" sldId="306"/>
            <ac:spMk id="2" creationId="{FB82E894-75ED-42F6-A4C5-27402F9C6173}"/>
          </ac:spMkLst>
        </pc:spChg>
      </pc:sldChg>
      <pc:sldChg chg="modSp">
        <pc:chgData name="" userId="" providerId="" clId="Web-{8D437D33-F2D5-4CA2-9890-1871786C0C59}" dt="2020-11-12T02:30:18.175" v="38" actId="1076"/>
        <pc:sldMkLst>
          <pc:docMk/>
          <pc:sldMk cId="1117903099" sldId="335"/>
        </pc:sldMkLst>
        <pc:spChg chg="mod">
          <ac:chgData name="" userId="" providerId="" clId="Web-{8D437D33-F2D5-4CA2-9890-1871786C0C59}" dt="2020-11-12T02:30:18.175" v="38" actId="1076"/>
          <ac:spMkLst>
            <pc:docMk/>
            <pc:sldMk cId="1117903099" sldId="335"/>
            <ac:spMk id="2" creationId="{5FFA690F-AB84-4009-9B44-28CC129D7F40}"/>
          </ac:spMkLst>
        </pc:spChg>
      </pc:sldChg>
      <pc:sldChg chg="modSp">
        <pc:chgData name="" userId="" providerId="" clId="Web-{8D437D33-F2D5-4CA2-9890-1871786C0C59}" dt="2020-11-12T02:30:12.175" v="37" actId="1076"/>
        <pc:sldMkLst>
          <pc:docMk/>
          <pc:sldMk cId="3572502898" sldId="338"/>
        </pc:sldMkLst>
        <pc:spChg chg="mod">
          <ac:chgData name="" userId="" providerId="" clId="Web-{8D437D33-F2D5-4CA2-9890-1871786C0C59}" dt="2020-11-12T02:30:12.175" v="37" actId="1076"/>
          <ac:spMkLst>
            <pc:docMk/>
            <pc:sldMk cId="3572502898" sldId="338"/>
            <ac:spMk id="2" creationId="{3EC731E8-5771-4B08-BCF9-520DAD320190}"/>
          </ac:spMkLst>
        </pc:spChg>
      </pc:sldChg>
      <pc:sldChg chg="modSp">
        <pc:chgData name="" userId="" providerId="" clId="Web-{8D437D33-F2D5-4CA2-9890-1871786C0C59}" dt="2020-11-12T02:30:39.269" v="39" actId="1076"/>
        <pc:sldMkLst>
          <pc:docMk/>
          <pc:sldMk cId="3901253355" sldId="339"/>
        </pc:sldMkLst>
        <pc:spChg chg="mod">
          <ac:chgData name="" userId="" providerId="" clId="Web-{8D437D33-F2D5-4CA2-9890-1871786C0C59}" dt="2020-11-12T02:30:39.269" v="39" actId="1076"/>
          <ac:spMkLst>
            <pc:docMk/>
            <pc:sldMk cId="3901253355" sldId="339"/>
            <ac:spMk id="2" creationId="{296FBFE9-DFE8-439F-A0B2-5C9655679F76}"/>
          </ac:spMkLst>
        </pc:spChg>
      </pc:sldChg>
      <pc:sldChg chg="modSp">
        <pc:chgData name="" userId="" providerId="" clId="Web-{8D437D33-F2D5-4CA2-9890-1871786C0C59}" dt="2020-11-12T02:30:44.363" v="40" actId="1076"/>
        <pc:sldMkLst>
          <pc:docMk/>
          <pc:sldMk cId="1924803691" sldId="340"/>
        </pc:sldMkLst>
        <pc:spChg chg="mod">
          <ac:chgData name="" userId="" providerId="" clId="Web-{8D437D33-F2D5-4CA2-9890-1871786C0C59}" dt="2020-11-12T02:30:44.363" v="40" actId="1076"/>
          <ac:spMkLst>
            <pc:docMk/>
            <pc:sldMk cId="1924803691" sldId="340"/>
            <ac:spMk id="2" creationId="{242608DF-0F03-4D21-9D9C-0F1878B78B42}"/>
          </ac:spMkLst>
        </pc:spChg>
      </pc:sldChg>
      <pc:sldChg chg="modSp">
        <pc:chgData name="" userId="" providerId="" clId="Web-{8D437D33-F2D5-4CA2-9890-1871786C0C59}" dt="2020-11-12T02:30:50.675" v="41" actId="1076"/>
        <pc:sldMkLst>
          <pc:docMk/>
          <pc:sldMk cId="946439228" sldId="341"/>
        </pc:sldMkLst>
        <pc:spChg chg="mod">
          <ac:chgData name="" userId="" providerId="" clId="Web-{8D437D33-F2D5-4CA2-9890-1871786C0C59}" dt="2020-11-12T02:30:50.675" v="41" actId="1076"/>
          <ac:spMkLst>
            <pc:docMk/>
            <pc:sldMk cId="946439228" sldId="341"/>
            <ac:spMk id="2" creationId="{E396AB4C-AE4D-4125-B620-A0D989296886}"/>
          </ac:spMkLst>
        </pc:spChg>
      </pc:sldChg>
      <pc:sldChg chg="modSp">
        <pc:chgData name="" userId="" providerId="" clId="Web-{8D437D33-F2D5-4CA2-9890-1871786C0C59}" dt="2020-11-12T02:30:56.113" v="42" actId="1076"/>
        <pc:sldMkLst>
          <pc:docMk/>
          <pc:sldMk cId="3377793562" sldId="342"/>
        </pc:sldMkLst>
        <pc:spChg chg="mod">
          <ac:chgData name="" userId="" providerId="" clId="Web-{8D437D33-F2D5-4CA2-9890-1871786C0C59}" dt="2020-11-12T02:30:56.113" v="42" actId="1076"/>
          <ac:spMkLst>
            <pc:docMk/>
            <pc:sldMk cId="3377793562" sldId="342"/>
            <ac:spMk id="2" creationId="{732D8D95-4AAD-4896-842C-8B60F84651BF}"/>
          </ac:spMkLst>
        </pc:spChg>
      </pc:sldChg>
      <pc:sldChg chg="modSp">
        <pc:chgData name="" userId="" providerId="" clId="Web-{8D437D33-F2D5-4CA2-9890-1871786C0C59}" dt="2020-11-12T02:31:02.378" v="43" actId="1076"/>
        <pc:sldMkLst>
          <pc:docMk/>
          <pc:sldMk cId="2847640154" sldId="343"/>
        </pc:sldMkLst>
        <pc:spChg chg="mod">
          <ac:chgData name="" userId="" providerId="" clId="Web-{8D437D33-F2D5-4CA2-9890-1871786C0C59}" dt="2020-11-12T02:31:02.378" v="43" actId="1076"/>
          <ac:spMkLst>
            <pc:docMk/>
            <pc:sldMk cId="2847640154" sldId="343"/>
            <ac:spMk id="2" creationId="{9ABCCBEC-7096-40B9-8004-0C768EDC3A8D}"/>
          </ac:spMkLst>
        </pc:spChg>
      </pc:sldChg>
      <pc:sldChg chg="modSp">
        <pc:chgData name="" userId="" providerId="" clId="Web-{8D437D33-F2D5-4CA2-9890-1871786C0C59}" dt="2020-11-12T02:31:42.926" v="53" actId="1076"/>
        <pc:sldMkLst>
          <pc:docMk/>
          <pc:sldMk cId="2794839453" sldId="344"/>
        </pc:sldMkLst>
        <pc:spChg chg="mod">
          <ac:chgData name="" userId="" providerId="" clId="Web-{8D437D33-F2D5-4CA2-9890-1871786C0C59}" dt="2020-11-12T02:31:37.926" v="52" actId="1076"/>
          <ac:spMkLst>
            <pc:docMk/>
            <pc:sldMk cId="2794839453" sldId="344"/>
            <ac:spMk id="2" creationId="{0B904361-1765-48D5-8EE0-7D41E2BE98FA}"/>
          </ac:spMkLst>
        </pc:spChg>
        <pc:spChg chg="mod">
          <ac:chgData name="" userId="" providerId="" clId="Web-{8D437D33-F2D5-4CA2-9890-1871786C0C59}" dt="2020-11-12T02:31:42.926" v="53" actId="1076"/>
          <ac:spMkLst>
            <pc:docMk/>
            <pc:sldMk cId="2794839453" sldId="344"/>
            <ac:spMk id="3" creationId="{12053759-1635-4C83-BF9B-E614C9279609}"/>
          </ac:spMkLst>
        </pc:spChg>
      </pc:sldChg>
      <pc:sldChg chg="modSp">
        <pc:chgData name="" userId="" providerId="" clId="Web-{8D437D33-F2D5-4CA2-9890-1871786C0C59}" dt="2020-11-12T02:33:53.098" v="88" actId="1076"/>
        <pc:sldMkLst>
          <pc:docMk/>
          <pc:sldMk cId="4093109376" sldId="349"/>
        </pc:sldMkLst>
        <pc:spChg chg="mod">
          <ac:chgData name="" userId="" providerId="" clId="Web-{8D437D33-F2D5-4CA2-9890-1871786C0C59}" dt="2020-11-12T02:33:53.098" v="88" actId="1076"/>
          <ac:spMkLst>
            <pc:docMk/>
            <pc:sldMk cId="4093109376" sldId="349"/>
            <ac:spMk id="2" creationId="{E7DAB8FF-D6A4-4F7B-A1B0-D207F5F2FC87}"/>
          </ac:spMkLst>
        </pc:spChg>
      </pc:sldChg>
      <pc:sldChg chg="modSp">
        <pc:chgData name="" userId="" providerId="" clId="Web-{8D437D33-F2D5-4CA2-9890-1871786C0C59}" dt="2020-11-12T02:34:09.504" v="90" actId="1076"/>
        <pc:sldMkLst>
          <pc:docMk/>
          <pc:sldMk cId="3607721172" sldId="352"/>
        </pc:sldMkLst>
        <pc:spChg chg="mod">
          <ac:chgData name="" userId="" providerId="" clId="Web-{8D437D33-F2D5-4CA2-9890-1871786C0C59}" dt="2020-11-12T02:34:09.504" v="90" actId="1076"/>
          <ac:spMkLst>
            <pc:docMk/>
            <pc:sldMk cId="3607721172" sldId="352"/>
            <ac:spMk id="2" creationId="{EDB68263-DDF4-4785-BBAB-F0DB816AA9DB}"/>
          </ac:spMkLst>
        </pc:spChg>
      </pc:sldChg>
      <pc:sldChg chg="modSp">
        <pc:chgData name="" userId="" providerId="" clId="Web-{8D437D33-F2D5-4CA2-9890-1871786C0C59}" dt="2020-11-12T02:38:50.302" v="185" actId="20577"/>
        <pc:sldMkLst>
          <pc:docMk/>
          <pc:sldMk cId="3042317618" sldId="364"/>
        </pc:sldMkLst>
        <pc:spChg chg="mod">
          <ac:chgData name="" userId="" providerId="" clId="Web-{8D437D33-F2D5-4CA2-9890-1871786C0C59}" dt="2020-11-12T02:38:50.302" v="185" actId="20577"/>
          <ac:spMkLst>
            <pc:docMk/>
            <pc:sldMk cId="3042317618" sldId="364"/>
            <ac:spMk id="2" creationId="{C452DAA7-38F1-49F5-BF8F-15081C224A63}"/>
          </ac:spMkLst>
        </pc:spChg>
      </pc:sldChg>
    </pc:docChg>
  </pc:docChgLst>
  <pc:docChgLst>
    <pc:chgData clId="Web-{5CDEDECE-01E4-4532-B9F6-875328BFB684}"/>
    <pc:docChg chg="modSld">
      <pc:chgData name="" userId="" providerId="" clId="Web-{5CDEDECE-01E4-4532-B9F6-875328BFB684}" dt="2020-11-20T08:20:39.830" v="70" actId="1076"/>
      <pc:docMkLst>
        <pc:docMk/>
      </pc:docMkLst>
      <pc:sldChg chg="modSp">
        <pc:chgData name="" userId="" providerId="" clId="Web-{5CDEDECE-01E4-4532-B9F6-875328BFB684}" dt="2020-11-20T08:20:39.830" v="70" actId="1076"/>
        <pc:sldMkLst>
          <pc:docMk/>
          <pc:sldMk cId="2052255967" sldId="305"/>
        </pc:sldMkLst>
        <pc:spChg chg="mod">
          <ac:chgData name="" userId="" providerId="" clId="Web-{5CDEDECE-01E4-4532-B9F6-875328BFB684}" dt="2020-11-20T08:20:39.830" v="70" actId="1076"/>
          <ac:spMkLst>
            <pc:docMk/>
            <pc:sldMk cId="2052255967" sldId="305"/>
            <ac:spMk id="3" creationId="{6D8A103E-E674-4475-A9C8-B8638BEE5994}"/>
          </ac:spMkLst>
        </pc:spChg>
      </pc:sldChg>
    </pc:docChg>
  </pc:docChgLst>
  <pc:docChgLst>
    <pc:chgData clId="Web-{2D1CD767-C3E4-46D6-8B3F-747624CF6DC0}"/>
    <pc:docChg chg="delSld modSld">
      <pc:chgData name="" userId="" providerId="" clId="Web-{2D1CD767-C3E4-46D6-8B3F-747624CF6DC0}" dt="2020-11-11T02:30:57.112" v="154" actId="1076"/>
      <pc:docMkLst>
        <pc:docMk/>
      </pc:docMkLst>
      <pc:sldChg chg="modSp">
        <pc:chgData name="" userId="" providerId="" clId="Web-{2D1CD767-C3E4-46D6-8B3F-747624CF6DC0}" dt="2020-11-11T02:08:49.932" v="6" actId="20577"/>
        <pc:sldMkLst>
          <pc:docMk/>
          <pc:sldMk cId="2579383745" sldId="258"/>
        </pc:sldMkLst>
        <pc:spChg chg="mod">
          <ac:chgData name="" userId="" providerId="" clId="Web-{2D1CD767-C3E4-46D6-8B3F-747624CF6DC0}" dt="2020-11-11T02:08:49.932" v="6" actId="20577"/>
          <ac:spMkLst>
            <pc:docMk/>
            <pc:sldMk cId="2579383745" sldId="258"/>
            <ac:spMk id="4" creationId="{F35232ED-7F93-4B5D-9DF4-0ABD017E987C}"/>
          </ac:spMkLst>
        </pc:spChg>
      </pc:sldChg>
      <pc:sldChg chg="modSp">
        <pc:chgData name="" userId="" providerId="" clId="Web-{2D1CD767-C3E4-46D6-8B3F-747624CF6DC0}" dt="2020-11-11T02:28:18.863" v="139" actId="14100"/>
        <pc:sldMkLst>
          <pc:docMk/>
          <pc:sldMk cId="4246850391" sldId="300"/>
        </pc:sldMkLst>
        <pc:spChg chg="mod">
          <ac:chgData name="" userId="" providerId="" clId="Web-{2D1CD767-C3E4-46D6-8B3F-747624CF6DC0}" dt="2020-11-11T02:28:18.863" v="139" actId="14100"/>
          <ac:spMkLst>
            <pc:docMk/>
            <pc:sldMk cId="4246850391" sldId="300"/>
            <ac:spMk id="3" creationId="{E9E7B247-08D6-4C70-BC92-B024B9EA6312}"/>
          </ac:spMkLst>
        </pc:spChg>
      </pc:sldChg>
      <pc:sldChg chg="del">
        <pc:chgData name="" userId="" providerId="" clId="Web-{2D1CD767-C3E4-46D6-8B3F-747624CF6DC0}" dt="2020-11-11T02:30:04.035" v="140"/>
        <pc:sldMkLst>
          <pc:docMk/>
          <pc:sldMk cId="3819717780" sldId="301"/>
        </pc:sldMkLst>
      </pc:sldChg>
      <pc:sldChg chg="modSp">
        <pc:chgData name="" userId="" providerId="" clId="Web-{2D1CD767-C3E4-46D6-8B3F-747624CF6DC0}" dt="2020-11-11T02:30:36.722" v="149" actId="1076"/>
        <pc:sldMkLst>
          <pc:docMk/>
          <pc:sldMk cId="4115239260" sldId="302"/>
        </pc:sldMkLst>
        <pc:spChg chg="mod">
          <ac:chgData name="" userId="" providerId="" clId="Web-{2D1CD767-C3E4-46D6-8B3F-747624CF6DC0}" dt="2020-11-11T02:30:36.722" v="149" actId="1076"/>
          <ac:spMkLst>
            <pc:docMk/>
            <pc:sldMk cId="4115239260" sldId="302"/>
            <ac:spMk id="2" creationId="{AB607943-3086-496D-AF88-123960823610}"/>
          </ac:spMkLst>
        </pc:spChg>
      </pc:sldChg>
      <pc:sldChg chg="modSp">
        <pc:chgData name="" userId="" providerId="" clId="Web-{2D1CD767-C3E4-46D6-8B3F-747624CF6DC0}" dt="2020-11-11T02:30:57.112" v="154" actId="1076"/>
        <pc:sldMkLst>
          <pc:docMk/>
          <pc:sldMk cId="72188601" sldId="304"/>
        </pc:sldMkLst>
        <pc:spChg chg="mod">
          <ac:chgData name="" userId="" providerId="" clId="Web-{2D1CD767-C3E4-46D6-8B3F-747624CF6DC0}" dt="2020-11-11T02:30:57.112" v="154" actId="1076"/>
          <ac:spMkLst>
            <pc:docMk/>
            <pc:sldMk cId="72188601" sldId="304"/>
            <ac:spMk id="2" creationId="{70634566-A5A4-4920-9C60-3498B5D1CC7E}"/>
          </ac:spMkLst>
        </pc:spChg>
      </pc:sldChg>
    </pc:docChg>
  </pc:docChgLst>
  <pc:docChgLst>
    <pc:chgData clId="Web-{31CB410A-E9F4-4B4F-97B4-FD47B4C26F25}"/>
    <pc:docChg chg="modSld">
      <pc:chgData name="" userId="" providerId="" clId="Web-{31CB410A-E9F4-4B4F-97B4-FD47B4C26F25}" dt="2020-11-20T06:23:59.608" v="127" actId="20577"/>
      <pc:docMkLst>
        <pc:docMk/>
      </pc:docMkLst>
      <pc:sldChg chg="modSp">
        <pc:chgData name="" userId="" providerId="" clId="Web-{31CB410A-E9F4-4B4F-97B4-FD47B4C26F25}" dt="2020-11-20T06:23:49.748" v="121" actId="20577"/>
        <pc:sldMkLst>
          <pc:docMk/>
          <pc:sldMk cId="4246850391" sldId="300"/>
        </pc:sldMkLst>
        <pc:spChg chg="mod">
          <ac:chgData name="" userId="" providerId="" clId="Web-{31CB410A-E9F4-4B4F-97B4-FD47B4C26F25}" dt="2020-11-20T06:23:49.748" v="121" actId="20577"/>
          <ac:spMkLst>
            <pc:docMk/>
            <pc:sldMk cId="4246850391" sldId="300"/>
            <ac:spMk id="3" creationId="{E9E7B247-08D6-4C70-BC92-B024B9EA6312}"/>
          </ac:spMkLst>
        </pc:spChg>
      </pc:sldChg>
      <pc:sldChg chg="modSp">
        <pc:chgData name="" userId="" providerId="" clId="Web-{31CB410A-E9F4-4B4F-97B4-FD47B4C26F25}" dt="2020-11-20T06:23:59.608" v="126" actId="20577"/>
        <pc:sldMkLst>
          <pc:docMk/>
          <pc:sldMk cId="72188601" sldId="304"/>
        </pc:sldMkLst>
        <pc:spChg chg="mod">
          <ac:chgData name="" userId="" providerId="" clId="Web-{31CB410A-E9F4-4B4F-97B4-FD47B4C26F25}" dt="2020-11-20T06:23:59.608" v="126" actId="20577"/>
          <ac:spMkLst>
            <pc:docMk/>
            <pc:sldMk cId="72188601" sldId="304"/>
            <ac:spMk id="3" creationId="{65AAB8F7-23C8-49A7-8CAE-D01025774C82}"/>
          </ac:spMkLst>
        </pc:spChg>
      </pc:sldChg>
    </pc:docChg>
  </pc:docChgLst>
  <pc:docChgLst>
    <pc:chgData clId="Web-{73890466-B543-404B-84C5-8BB0ECB1F708}"/>
    <pc:docChg chg="addSld modSld">
      <pc:chgData name="" userId="" providerId="" clId="Web-{73890466-B543-404B-84C5-8BB0ECB1F708}" dt="2020-11-19T07:25:10.512" v="88"/>
      <pc:docMkLst>
        <pc:docMk/>
      </pc:docMkLst>
      <pc:sldChg chg="modSp">
        <pc:chgData name="" userId="" providerId="" clId="Web-{73890466-B543-404B-84C5-8BB0ECB1F708}" dt="2020-11-19T06:49:18.714" v="41"/>
        <pc:sldMkLst>
          <pc:docMk/>
          <pc:sldMk cId="533158799" sldId="280"/>
        </pc:sldMkLst>
        <pc:graphicFrameChg chg="mod modGraphic">
          <ac:chgData name="" userId="" providerId="" clId="Web-{73890466-B543-404B-84C5-8BB0ECB1F708}" dt="2020-11-19T06:49:18.714" v="41"/>
          <ac:graphicFrameMkLst>
            <pc:docMk/>
            <pc:sldMk cId="533158799" sldId="280"/>
            <ac:graphicFrameMk id="4" creationId="{17DA144F-4D78-4DDF-9F64-C0AB55CEDE31}"/>
          </ac:graphicFrameMkLst>
        </pc:graphicFrameChg>
      </pc:sldChg>
      <pc:sldChg chg="modSp">
        <pc:chgData name="" userId="" providerId="" clId="Web-{73890466-B543-404B-84C5-8BB0ECB1F708}" dt="2020-11-19T07:16:41.655" v="81"/>
        <pc:sldMkLst>
          <pc:docMk/>
          <pc:sldMk cId="1480812693" sldId="282"/>
        </pc:sldMkLst>
        <pc:graphicFrameChg chg="mod modGraphic">
          <ac:chgData name="" userId="" providerId="" clId="Web-{73890466-B543-404B-84C5-8BB0ECB1F708}" dt="2020-11-19T07:16:41.655" v="81"/>
          <ac:graphicFrameMkLst>
            <pc:docMk/>
            <pc:sldMk cId="1480812693" sldId="282"/>
            <ac:graphicFrameMk id="4" creationId="{17DA144F-4D78-4DDF-9F64-C0AB55CEDE31}"/>
          </ac:graphicFrameMkLst>
        </pc:graphicFrameChg>
      </pc:sldChg>
      <pc:sldChg chg="modSp">
        <pc:chgData name="" userId="" providerId="" clId="Web-{73890466-B543-404B-84C5-8BB0ECB1F708}" dt="2020-11-19T06:44:48.677" v="31"/>
        <pc:sldMkLst>
          <pc:docMk/>
          <pc:sldMk cId="429074637" sldId="283"/>
        </pc:sldMkLst>
        <pc:graphicFrameChg chg="mod modGraphic">
          <ac:chgData name="" userId="" providerId="" clId="Web-{73890466-B543-404B-84C5-8BB0ECB1F708}" dt="2020-11-19T06:44:48.677" v="31"/>
          <ac:graphicFrameMkLst>
            <pc:docMk/>
            <pc:sldMk cId="429074637" sldId="283"/>
            <ac:graphicFrameMk id="4" creationId="{17DA144F-4D78-4DDF-9F64-C0AB55CEDE31}"/>
          </ac:graphicFrameMkLst>
        </pc:graphicFrameChg>
      </pc:sldChg>
      <pc:sldChg chg="addSp delSp modSp">
        <pc:chgData name="" userId="" providerId="" clId="Web-{73890466-B543-404B-84C5-8BB0ECB1F708}" dt="2020-11-19T07:25:05.043" v="87" actId="14100"/>
        <pc:sldMkLst>
          <pc:docMk/>
          <pc:sldMk cId="3132826224" sldId="348"/>
        </pc:sldMkLst>
        <pc:spChg chg="add del mod">
          <ac:chgData name="" userId="" providerId="" clId="Web-{73890466-B543-404B-84C5-8BB0ECB1F708}" dt="2020-11-19T07:24:39.058" v="83"/>
          <ac:spMkLst>
            <pc:docMk/>
            <pc:sldMk cId="3132826224" sldId="348"/>
            <ac:spMk id="5" creationId="{F9816C20-BC32-4120-BF94-E4AA9E78EB0E}"/>
          </ac:spMkLst>
        </pc:spChg>
        <pc:picChg chg="del">
          <ac:chgData name="" userId="" providerId="" clId="Web-{73890466-B543-404B-84C5-8BB0ECB1F708}" dt="2020-11-19T07:24:28.886" v="82"/>
          <ac:picMkLst>
            <pc:docMk/>
            <pc:sldMk cId="3132826224" sldId="348"/>
            <ac:picMk id="4" creationId="{92FF7AEE-8736-4353-8EC4-5480F1847EBA}"/>
          </ac:picMkLst>
        </pc:picChg>
        <pc:picChg chg="add mod ord">
          <ac:chgData name="" userId="" providerId="" clId="Web-{73890466-B543-404B-84C5-8BB0ECB1F708}" dt="2020-11-19T07:25:05.043" v="87" actId="14100"/>
          <ac:picMkLst>
            <pc:docMk/>
            <pc:sldMk cId="3132826224" sldId="348"/>
            <ac:picMk id="6" creationId="{B9C878AF-5B52-4EFF-B153-E21ADEF94D8E}"/>
          </ac:picMkLst>
        </pc:picChg>
      </pc:sldChg>
      <pc:sldChg chg="new">
        <pc:chgData name="" userId="" providerId="" clId="Web-{73890466-B543-404B-84C5-8BB0ECB1F708}" dt="2020-11-19T07:25:10.512" v="88"/>
        <pc:sldMkLst>
          <pc:docMk/>
          <pc:sldMk cId="3123977362" sldId="369"/>
        </pc:sldMkLst>
      </pc:sldChg>
    </pc:docChg>
  </pc:docChgLst>
  <pc:docChgLst>
    <pc:chgData clId="Web-{5AC0103C-CE91-4CD0-92E4-7F8EBBB49489}"/>
    <pc:docChg chg="addSld modSld">
      <pc:chgData name="" userId="" providerId="" clId="Web-{5AC0103C-CE91-4CD0-92E4-7F8EBBB49489}" dt="2020-11-10T21:26:20.637" v="47" actId="14100"/>
      <pc:docMkLst>
        <pc:docMk/>
      </pc:docMkLst>
      <pc:sldChg chg="addSp delSp modSp new">
        <pc:chgData name="" userId="" providerId="" clId="Web-{5AC0103C-CE91-4CD0-92E4-7F8EBBB49489}" dt="2020-11-10T21:26:20.637" v="47" actId="14100"/>
        <pc:sldMkLst>
          <pc:docMk/>
          <pc:sldMk cId="751091577" sldId="353"/>
        </pc:sldMkLst>
        <pc:spChg chg="mod">
          <ac:chgData name="" userId="" providerId="" clId="Web-{5AC0103C-CE91-4CD0-92E4-7F8EBBB49489}" dt="2020-11-10T21:25:36.964" v="40" actId="1076"/>
          <ac:spMkLst>
            <pc:docMk/>
            <pc:sldMk cId="751091577" sldId="353"/>
            <ac:spMk id="2" creationId="{6A04BFCF-4C34-4C43-9BAC-C9FCDEDF0DF8}"/>
          </ac:spMkLst>
        </pc:spChg>
        <pc:spChg chg="del mod">
          <ac:chgData name="" userId="" providerId="" clId="Web-{5AC0103C-CE91-4CD0-92E4-7F8EBBB49489}" dt="2020-11-10T21:26:05.512" v="43"/>
          <ac:spMkLst>
            <pc:docMk/>
            <pc:sldMk cId="751091577" sldId="353"/>
            <ac:spMk id="3" creationId="{580D07AC-A59D-4285-B5FA-6ECE3B9E42BA}"/>
          </ac:spMkLst>
        </pc:spChg>
        <pc:picChg chg="add mod ord">
          <ac:chgData name="" userId="" providerId="" clId="Web-{5AC0103C-CE91-4CD0-92E4-7F8EBBB49489}" dt="2020-11-10T21:26:20.637" v="47" actId="14100"/>
          <ac:picMkLst>
            <pc:docMk/>
            <pc:sldMk cId="751091577" sldId="353"/>
            <ac:picMk id="4" creationId="{3E8BD6A2-4BBE-489C-A977-3A5516772594}"/>
          </ac:picMkLst>
        </pc:picChg>
      </pc:sldChg>
    </pc:docChg>
  </pc:docChgLst>
  <pc:docChgLst>
    <pc:chgData clId="Web-{1971AFF7-EE08-4339-A3D7-6C170667BDF9}"/>
    <pc:docChg chg="modSld">
      <pc:chgData name="" userId="" providerId="" clId="Web-{1971AFF7-EE08-4339-A3D7-6C170667BDF9}" dt="2020-11-14T03:58:01.740" v="283" actId="20577"/>
      <pc:docMkLst>
        <pc:docMk/>
      </pc:docMkLst>
      <pc:sldChg chg="modSp">
        <pc:chgData name="" userId="" providerId="" clId="Web-{1971AFF7-EE08-4339-A3D7-6C170667BDF9}" dt="2020-11-14T03:09:03.106" v="4" actId="20577"/>
        <pc:sldMkLst>
          <pc:docMk/>
          <pc:sldMk cId="1500144676" sldId="275"/>
        </pc:sldMkLst>
        <pc:spChg chg="mod">
          <ac:chgData name="" userId="" providerId="" clId="Web-{1971AFF7-EE08-4339-A3D7-6C170667BDF9}" dt="2020-11-14T03:09:03.106" v="4" actId="20577"/>
          <ac:spMkLst>
            <pc:docMk/>
            <pc:sldMk cId="1500144676" sldId="275"/>
            <ac:spMk id="3" creationId="{5E66D994-2EBF-4162-A8AA-A17C57F50C8D}"/>
          </ac:spMkLst>
        </pc:spChg>
      </pc:sldChg>
      <pc:sldChg chg="modSp">
        <pc:chgData name="" userId="" providerId="" clId="Web-{1971AFF7-EE08-4339-A3D7-6C170667BDF9}" dt="2020-11-14T03:09:41.559" v="25" actId="20577"/>
        <pc:sldMkLst>
          <pc:docMk/>
          <pc:sldMk cId="3028045389" sldId="276"/>
        </pc:sldMkLst>
        <pc:spChg chg="mod">
          <ac:chgData name="" userId="" providerId="" clId="Web-{1971AFF7-EE08-4339-A3D7-6C170667BDF9}" dt="2020-11-14T03:09:41.559" v="25" actId="20577"/>
          <ac:spMkLst>
            <pc:docMk/>
            <pc:sldMk cId="3028045389" sldId="276"/>
            <ac:spMk id="3" creationId="{26B77B93-1451-42DC-AAF8-32714179AD1F}"/>
          </ac:spMkLst>
        </pc:spChg>
      </pc:sldChg>
      <pc:sldChg chg="addSp delSp modSp">
        <pc:chgData name="" userId="" providerId="" clId="Web-{1971AFF7-EE08-4339-A3D7-6C170667BDF9}" dt="2020-11-14T03:29:05.978" v="36" actId="14100"/>
        <pc:sldMkLst>
          <pc:docMk/>
          <pc:sldMk cId="1012249668" sldId="295"/>
        </pc:sldMkLst>
        <pc:spChg chg="add del mod">
          <ac:chgData name="" userId="" providerId="" clId="Web-{1971AFF7-EE08-4339-A3D7-6C170667BDF9}" dt="2020-11-14T03:28:51.462" v="33"/>
          <ac:spMkLst>
            <pc:docMk/>
            <pc:sldMk cId="1012249668" sldId="295"/>
            <ac:spMk id="5" creationId="{07765E01-1225-41D8-9E17-BF2011CDD369}"/>
          </ac:spMkLst>
        </pc:spChg>
        <pc:picChg chg="del">
          <ac:chgData name="" userId="" providerId="" clId="Web-{1971AFF7-EE08-4339-A3D7-6C170667BDF9}" dt="2020-11-14T03:28:36.321" v="32"/>
          <ac:picMkLst>
            <pc:docMk/>
            <pc:sldMk cId="1012249668" sldId="295"/>
            <ac:picMk id="4" creationId="{D87160F2-47FC-41D8-AA85-31BEE3993F5F}"/>
          </ac:picMkLst>
        </pc:picChg>
        <pc:picChg chg="add mod ord">
          <ac:chgData name="" userId="" providerId="" clId="Web-{1971AFF7-EE08-4339-A3D7-6C170667BDF9}" dt="2020-11-14T03:29:05.978" v="36" actId="14100"/>
          <ac:picMkLst>
            <pc:docMk/>
            <pc:sldMk cId="1012249668" sldId="295"/>
            <ac:picMk id="6" creationId="{4F890429-F670-4928-8C0A-428E3D83D192}"/>
          </ac:picMkLst>
        </pc:picChg>
      </pc:sldChg>
      <pc:sldChg chg="addSp delSp modSp">
        <pc:chgData name="" userId="" providerId="" clId="Web-{1971AFF7-EE08-4339-A3D7-6C170667BDF9}" dt="2020-11-14T03:20:57.283" v="31" actId="14100"/>
        <pc:sldMkLst>
          <pc:docMk/>
          <pc:sldMk cId="1264868585" sldId="355"/>
        </pc:sldMkLst>
        <pc:spChg chg="add del mod">
          <ac:chgData name="" userId="" providerId="" clId="Web-{1971AFF7-EE08-4339-A3D7-6C170667BDF9}" dt="2020-11-14T03:20:45.627" v="28"/>
          <ac:spMkLst>
            <pc:docMk/>
            <pc:sldMk cId="1264868585" sldId="355"/>
            <ac:spMk id="5" creationId="{739C6438-FC9E-4BC2-B980-23B0C84B8EA9}"/>
          </ac:spMkLst>
        </pc:spChg>
        <pc:picChg chg="del">
          <ac:chgData name="" userId="" providerId="" clId="Web-{1971AFF7-EE08-4339-A3D7-6C170667BDF9}" dt="2020-11-14T03:20:30.408" v="27"/>
          <ac:picMkLst>
            <pc:docMk/>
            <pc:sldMk cId="1264868585" sldId="355"/>
            <ac:picMk id="4" creationId="{68362DED-0637-4741-B7D9-89267B61A19E}"/>
          </ac:picMkLst>
        </pc:picChg>
        <pc:picChg chg="add mod ord">
          <ac:chgData name="" userId="" providerId="" clId="Web-{1971AFF7-EE08-4339-A3D7-6C170667BDF9}" dt="2020-11-14T03:20:57.283" v="31" actId="14100"/>
          <ac:picMkLst>
            <pc:docMk/>
            <pc:sldMk cId="1264868585" sldId="355"/>
            <ac:picMk id="6" creationId="{0E60A450-0AA0-4BD3-9040-37E470507A9A}"/>
          </ac:picMkLst>
        </pc:picChg>
      </pc:sldChg>
      <pc:sldChg chg="modSp">
        <pc:chgData name="" userId="" providerId="" clId="Web-{1971AFF7-EE08-4339-A3D7-6C170667BDF9}" dt="2020-11-14T03:58:01.724" v="282" actId="20577"/>
        <pc:sldMkLst>
          <pc:docMk/>
          <pc:sldMk cId="850277060" sldId="356"/>
        </pc:sldMkLst>
        <pc:spChg chg="mod">
          <ac:chgData name="" userId="" providerId="" clId="Web-{1971AFF7-EE08-4339-A3D7-6C170667BDF9}" dt="2020-11-14T03:58:01.724" v="282" actId="20577"/>
          <ac:spMkLst>
            <pc:docMk/>
            <pc:sldMk cId="850277060" sldId="356"/>
            <ac:spMk id="3" creationId="{81D867EB-4618-48E8-83FE-3D9270825270}"/>
          </ac:spMkLst>
        </pc:spChg>
      </pc:sldChg>
    </pc:docChg>
  </pc:docChgLst>
  <pc:docChgLst>
    <pc:chgData clId="Web-{427305EB-C38E-4EEF-9C00-C7B414F7ACD8}"/>
    <pc:docChg chg="modSld">
      <pc:chgData name="" userId="" providerId="" clId="Web-{427305EB-C38E-4EEF-9C00-C7B414F7ACD8}" dt="2020-11-10T18:11:37.903" v="155" actId="20577"/>
      <pc:docMkLst>
        <pc:docMk/>
      </pc:docMkLst>
      <pc:sldChg chg="modSp">
        <pc:chgData name="" userId="" providerId="" clId="Web-{427305EB-C38E-4EEF-9C00-C7B414F7ACD8}" dt="2020-11-10T18:08:41.569" v="21" actId="20577"/>
        <pc:sldMkLst>
          <pc:docMk/>
          <pc:sldMk cId="4249296073" sldId="264"/>
        </pc:sldMkLst>
        <pc:spChg chg="mod">
          <ac:chgData name="" userId="" providerId="" clId="Web-{427305EB-C38E-4EEF-9C00-C7B414F7ACD8}" dt="2020-11-10T18:06:52.488" v="14" actId="20577"/>
          <ac:spMkLst>
            <pc:docMk/>
            <pc:sldMk cId="4249296073" sldId="264"/>
            <ac:spMk id="2" creationId="{8ADA990D-48A5-42A5-8343-394302E717E0}"/>
          </ac:spMkLst>
        </pc:spChg>
        <pc:spChg chg="mod">
          <ac:chgData name="" userId="" providerId="" clId="Web-{427305EB-C38E-4EEF-9C00-C7B414F7ACD8}" dt="2020-11-10T18:08:41.569" v="21" actId="20577"/>
          <ac:spMkLst>
            <pc:docMk/>
            <pc:sldMk cId="4249296073" sldId="264"/>
            <ac:spMk id="3" creationId="{024CE362-9D70-4F5E-97FE-C306648F5574}"/>
          </ac:spMkLst>
        </pc:spChg>
      </pc:sldChg>
      <pc:sldChg chg="modSp">
        <pc:chgData name="" userId="" providerId="" clId="Web-{427305EB-C38E-4EEF-9C00-C7B414F7ACD8}" dt="2020-11-10T18:08:46.616" v="31" actId="20577"/>
        <pc:sldMkLst>
          <pc:docMk/>
          <pc:sldMk cId="2308799793" sldId="268"/>
        </pc:sldMkLst>
        <pc:spChg chg="mod">
          <ac:chgData name="" userId="" providerId="" clId="Web-{427305EB-C38E-4EEF-9C00-C7B414F7ACD8}" dt="2020-11-10T18:08:46.616" v="31" actId="20577"/>
          <ac:spMkLst>
            <pc:docMk/>
            <pc:sldMk cId="2308799793" sldId="268"/>
            <ac:spMk id="3" creationId="{3C3B8BE0-B56B-4759-A2DA-E46443A121F1}"/>
          </ac:spMkLst>
        </pc:spChg>
      </pc:sldChg>
      <pc:sldChg chg="modSp">
        <pc:chgData name="" userId="" providerId="" clId="Web-{427305EB-C38E-4EEF-9C00-C7B414F7ACD8}" dt="2020-11-10T18:09:50.681" v="96" actId="20577"/>
        <pc:sldMkLst>
          <pc:docMk/>
          <pc:sldMk cId="707320766" sldId="269"/>
        </pc:sldMkLst>
        <pc:spChg chg="mod">
          <ac:chgData name="" userId="" providerId="" clId="Web-{427305EB-C38E-4EEF-9C00-C7B414F7ACD8}" dt="2020-11-10T18:09:50.681" v="96" actId="20577"/>
          <ac:spMkLst>
            <pc:docMk/>
            <pc:sldMk cId="707320766" sldId="269"/>
            <ac:spMk id="3" creationId="{DE98FAD2-F821-4BE9-9E87-FA69D14428D9}"/>
          </ac:spMkLst>
        </pc:spChg>
      </pc:sldChg>
      <pc:sldChg chg="modSp">
        <pc:chgData name="" userId="" providerId="" clId="Web-{427305EB-C38E-4EEF-9C00-C7B414F7ACD8}" dt="2020-11-10T18:10:45.276" v="128" actId="20577"/>
        <pc:sldMkLst>
          <pc:docMk/>
          <pc:sldMk cId="1228805673" sldId="270"/>
        </pc:sldMkLst>
        <pc:spChg chg="mod">
          <ac:chgData name="" userId="" providerId="" clId="Web-{427305EB-C38E-4EEF-9C00-C7B414F7ACD8}" dt="2020-11-10T18:10:45.276" v="128" actId="20577"/>
          <ac:spMkLst>
            <pc:docMk/>
            <pc:sldMk cId="1228805673" sldId="270"/>
            <ac:spMk id="3" creationId="{B476E0DB-E575-473D-A164-28B512A0D895}"/>
          </ac:spMkLst>
        </pc:spChg>
      </pc:sldChg>
      <pc:sldChg chg="modSp">
        <pc:chgData name="" userId="" providerId="" clId="Web-{427305EB-C38E-4EEF-9C00-C7B414F7ACD8}" dt="2020-11-10T18:11:37.903" v="154" actId="20577"/>
        <pc:sldMkLst>
          <pc:docMk/>
          <pc:sldMk cId="920484080" sldId="271"/>
        </pc:sldMkLst>
        <pc:spChg chg="mod">
          <ac:chgData name="" userId="" providerId="" clId="Web-{427305EB-C38E-4EEF-9C00-C7B414F7ACD8}" dt="2020-11-10T18:11:37.903" v="154" actId="20577"/>
          <ac:spMkLst>
            <pc:docMk/>
            <pc:sldMk cId="920484080" sldId="271"/>
            <ac:spMk id="3" creationId="{8736F83C-8298-48FA-8941-96C4C0E3F206}"/>
          </ac:spMkLst>
        </pc:spChg>
      </pc:sldChg>
    </pc:docChg>
  </pc:docChgLst>
  <pc:docChgLst>
    <pc:chgData clId="Web-{448E7A77-D708-48A0-B013-C06E52A95929}"/>
    <pc:docChg chg="modSld">
      <pc:chgData name="" userId="" providerId="" clId="Web-{448E7A77-D708-48A0-B013-C06E52A95929}" dt="2020-11-12T03:42:59.621" v="148" actId="1076"/>
      <pc:docMkLst>
        <pc:docMk/>
      </pc:docMkLst>
      <pc:sldChg chg="modSp">
        <pc:chgData name="" userId="" providerId="" clId="Web-{448E7A77-D708-48A0-B013-C06E52A95929}" dt="2020-11-12T03:37:19.046" v="48"/>
        <pc:sldMkLst>
          <pc:docMk/>
          <pc:sldMk cId="527970825" sldId="257"/>
        </pc:sldMkLst>
        <pc:spChg chg="mod">
          <ac:chgData name="" userId="" providerId="" clId="Web-{448E7A77-D708-48A0-B013-C06E52A95929}" dt="2020-11-12T03:37:19.046" v="48"/>
          <ac:spMkLst>
            <pc:docMk/>
            <pc:sldMk cId="527970825" sldId="257"/>
            <ac:spMk id="2" creationId="{6D520187-5110-4F7C-87D9-54C984A0C85B}"/>
          </ac:spMkLst>
        </pc:spChg>
      </pc:sldChg>
      <pc:sldChg chg="modSp">
        <pc:chgData name="" userId="" providerId="" clId="Web-{448E7A77-D708-48A0-B013-C06E52A95929}" dt="2020-11-12T03:34:46.844" v="1" actId="1076"/>
        <pc:sldMkLst>
          <pc:docMk/>
          <pc:sldMk cId="2579383745" sldId="258"/>
        </pc:sldMkLst>
        <pc:spChg chg="mod">
          <ac:chgData name="" userId="" providerId="" clId="Web-{448E7A77-D708-48A0-B013-C06E52A95929}" dt="2020-11-12T03:34:46.844" v="1" actId="1076"/>
          <ac:spMkLst>
            <pc:docMk/>
            <pc:sldMk cId="2579383745" sldId="258"/>
            <ac:spMk id="4" creationId="{F35232ED-7F93-4B5D-9DF4-0ABD017E987C}"/>
          </ac:spMkLst>
        </pc:spChg>
      </pc:sldChg>
      <pc:sldChg chg="modSp">
        <pc:chgData name="" userId="" providerId="" clId="Web-{448E7A77-D708-48A0-B013-C06E52A95929}" dt="2020-11-12T03:35:50.609" v="18" actId="1076"/>
        <pc:sldMkLst>
          <pc:docMk/>
          <pc:sldMk cId="2585504860" sldId="259"/>
        </pc:sldMkLst>
        <pc:spChg chg="mod">
          <ac:chgData name="" userId="" providerId="" clId="Web-{448E7A77-D708-48A0-B013-C06E52A95929}" dt="2020-11-12T03:35:50.609" v="18" actId="1076"/>
          <ac:spMkLst>
            <pc:docMk/>
            <pc:sldMk cId="2585504860" sldId="259"/>
            <ac:spMk id="2" creationId="{E8CDC22C-8C7B-40F2-9871-987A87027DCD}"/>
          </ac:spMkLst>
        </pc:spChg>
      </pc:sldChg>
      <pc:sldChg chg="modSp">
        <pc:chgData name="" userId="" providerId="" clId="Web-{448E7A77-D708-48A0-B013-C06E52A95929}" dt="2020-11-12T03:36:44.187" v="39" actId="1076"/>
        <pc:sldMkLst>
          <pc:docMk/>
          <pc:sldMk cId="3783949601" sldId="260"/>
        </pc:sldMkLst>
        <pc:spChg chg="mod">
          <ac:chgData name="" userId="" providerId="" clId="Web-{448E7A77-D708-48A0-B013-C06E52A95929}" dt="2020-11-12T03:36:44.187" v="39" actId="1076"/>
          <ac:spMkLst>
            <pc:docMk/>
            <pc:sldMk cId="3783949601" sldId="260"/>
            <ac:spMk id="2" creationId="{583212E0-FB7C-4166-B083-2CC696BBFADD}"/>
          </ac:spMkLst>
        </pc:spChg>
        <pc:spChg chg="mod">
          <ac:chgData name="" userId="" providerId="" clId="Web-{448E7A77-D708-48A0-B013-C06E52A95929}" dt="2020-11-12T03:36:09.593" v="23" actId="1076"/>
          <ac:spMkLst>
            <pc:docMk/>
            <pc:sldMk cId="3783949601" sldId="260"/>
            <ac:spMk id="3" creationId="{B30C72C2-A267-4851-AB93-B592461ED47B}"/>
          </ac:spMkLst>
        </pc:spChg>
      </pc:sldChg>
      <pc:sldChg chg="modSp">
        <pc:chgData name="" userId="" providerId="" clId="Web-{448E7A77-D708-48A0-B013-C06E52A95929}" dt="2020-11-12T03:37:58.295" v="52" actId="1076"/>
        <pc:sldMkLst>
          <pc:docMk/>
          <pc:sldMk cId="1919772557" sldId="261"/>
        </pc:sldMkLst>
        <pc:spChg chg="mod">
          <ac:chgData name="" userId="" providerId="" clId="Web-{448E7A77-D708-48A0-B013-C06E52A95929}" dt="2020-11-12T03:37:46.608" v="51" actId="1076"/>
          <ac:spMkLst>
            <pc:docMk/>
            <pc:sldMk cId="1919772557" sldId="261"/>
            <ac:spMk id="2" creationId="{AD0B7B80-2974-4E4A-9EF5-070563DDE5B0}"/>
          </ac:spMkLst>
        </pc:spChg>
        <pc:picChg chg="mod">
          <ac:chgData name="" userId="" providerId="" clId="Web-{448E7A77-D708-48A0-B013-C06E52A95929}" dt="2020-11-12T03:37:58.295" v="52" actId="1076"/>
          <ac:picMkLst>
            <pc:docMk/>
            <pc:sldMk cId="1919772557" sldId="261"/>
            <ac:picMk id="6" creationId="{DB51F961-179D-417A-BA21-F337196D999A}"/>
          </ac:picMkLst>
        </pc:picChg>
      </pc:sldChg>
      <pc:sldChg chg="modSp">
        <pc:chgData name="" userId="" providerId="" clId="Web-{448E7A77-D708-48A0-B013-C06E52A95929}" dt="2020-11-12T03:38:04.811" v="53" actId="1076"/>
        <pc:sldMkLst>
          <pc:docMk/>
          <pc:sldMk cId="1322690221" sldId="262"/>
        </pc:sldMkLst>
        <pc:spChg chg="mod">
          <ac:chgData name="" userId="" providerId="" clId="Web-{448E7A77-D708-48A0-B013-C06E52A95929}" dt="2020-11-12T03:38:04.811" v="53" actId="1076"/>
          <ac:spMkLst>
            <pc:docMk/>
            <pc:sldMk cId="1322690221" sldId="262"/>
            <ac:spMk id="2" creationId="{36C0442D-01E0-4678-87DC-07FDD6FC5EA8}"/>
          </ac:spMkLst>
        </pc:spChg>
      </pc:sldChg>
      <pc:sldChg chg="modSp">
        <pc:chgData name="" userId="" providerId="" clId="Web-{448E7A77-D708-48A0-B013-C06E52A95929}" dt="2020-11-12T03:38:35.154" v="60" actId="1076"/>
        <pc:sldMkLst>
          <pc:docMk/>
          <pc:sldMk cId="2356788319" sldId="263"/>
        </pc:sldMkLst>
        <pc:spChg chg="mod">
          <ac:chgData name="" userId="" providerId="" clId="Web-{448E7A77-D708-48A0-B013-C06E52A95929}" dt="2020-11-12T03:38:35.154" v="60" actId="1076"/>
          <ac:spMkLst>
            <pc:docMk/>
            <pc:sldMk cId="2356788319" sldId="263"/>
            <ac:spMk id="2" creationId="{374C0390-2823-41BB-9E5D-7C91F303D6BB}"/>
          </ac:spMkLst>
        </pc:spChg>
      </pc:sldChg>
      <pc:sldChg chg="modSp">
        <pc:chgData name="" userId="" providerId="" clId="Web-{448E7A77-D708-48A0-B013-C06E52A95929}" dt="2020-11-12T03:39:31.233" v="83" actId="1076"/>
        <pc:sldMkLst>
          <pc:docMk/>
          <pc:sldMk cId="4249296073" sldId="264"/>
        </pc:sldMkLst>
        <pc:spChg chg="mod">
          <ac:chgData name="" userId="" providerId="" clId="Web-{448E7A77-D708-48A0-B013-C06E52A95929}" dt="2020-11-12T03:39:28.201" v="82" actId="1076"/>
          <ac:spMkLst>
            <pc:docMk/>
            <pc:sldMk cId="4249296073" sldId="264"/>
            <ac:spMk id="2" creationId="{8ADA990D-48A5-42A5-8343-394302E717E0}"/>
          </ac:spMkLst>
        </pc:spChg>
        <pc:spChg chg="mod">
          <ac:chgData name="" userId="" providerId="" clId="Web-{448E7A77-D708-48A0-B013-C06E52A95929}" dt="2020-11-12T03:39:31.233" v="83" actId="1076"/>
          <ac:spMkLst>
            <pc:docMk/>
            <pc:sldMk cId="4249296073" sldId="264"/>
            <ac:spMk id="3" creationId="{024CE362-9D70-4F5E-97FE-C306648F5574}"/>
          </ac:spMkLst>
        </pc:spChg>
      </pc:sldChg>
      <pc:sldChg chg="modSp">
        <pc:chgData name="" userId="" providerId="" clId="Web-{448E7A77-D708-48A0-B013-C06E52A95929}" dt="2020-11-12T03:38:09.967" v="54" actId="20577"/>
        <pc:sldMkLst>
          <pc:docMk/>
          <pc:sldMk cId="3705330032" sldId="266"/>
        </pc:sldMkLst>
        <pc:spChg chg="mod">
          <ac:chgData name="" userId="" providerId="" clId="Web-{448E7A77-D708-48A0-B013-C06E52A95929}" dt="2020-11-12T03:38:09.967" v="54" actId="20577"/>
          <ac:spMkLst>
            <pc:docMk/>
            <pc:sldMk cId="3705330032" sldId="266"/>
            <ac:spMk id="2" creationId="{36C0442D-01E0-4678-87DC-07FDD6FC5EA8}"/>
          </ac:spMkLst>
        </pc:spChg>
      </pc:sldChg>
      <pc:sldChg chg="modSp">
        <pc:chgData name="" userId="" providerId="" clId="Web-{448E7A77-D708-48A0-B013-C06E52A95929}" dt="2020-11-12T03:38:21.733" v="57" actId="20577"/>
        <pc:sldMkLst>
          <pc:docMk/>
          <pc:sldMk cId="2051487475" sldId="267"/>
        </pc:sldMkLst>
        <pc:spChg chg="mod">
          <ac:chgData name="" userId="" providerId="" clId="Web-{448E7A77-D708-48A0-B013-C06E52A95929}" dt="2020-11-12T03:38:21.733" v="57" actId="20577"/>
          <ac:spMkLst>
            <pc:docMk/>
            <pc:sldMk cId="2051487475" sldId="267"/>
            <ac:spMk id="2" creationId="{36C0442D-01E0-4678-87DC-07FDD6FC5EA8}"/>
          </ac:spMkLst>
        </pc:spChg>
      </pc:sldChg>
      <pc:sldChg chg="modSp">
        <pc:chgData name="" userId="" providerId="" clId="Web-{448E7A77-D708-48A0-B013-C06E52A95929}" dt="2020-11-12T03:39:58.591" v="90" actId="1076"/>
        <pc:sldMkLst>
          <pc:docMk/>
          <pc:sldMk cId="2308799793" sldId="268"/>
        </pc:sldMkLst>
        <pc:spChg chg="mod">
          <ac:chgData name="" userId="" providerId="" clId="Web-{448E7A77-D708-48A0-B013-C06E52A95929}" dt="2020-11-12T03:39:58.591" v="90" actId="1076"/>
          <ac:spMkLst>
            <pc:docMk/>
            <pc:sldMk cId="2308799793" sldId="268"/>
            <ac:spMk id="2" creationId="{638102D2-FF33-4F3B-A044-E6E032C39793}"/>
          </ac:spMkLst>
        </pc:spChg>
        <pc:spChg chg="mod">
          <ac:chgData name="" userId="" providerId="" clId="Web-{448E7A77-D708-48A0-B013-C06E52A95929}" dt="2020-11-12T03:39:55.560" v="89" actId="1076"/>
          <ac:spMkLst>
            <pc:docMk/>
            <pc:sldMk cId="2308799793" sldId="268"/>
            <ac:spMk id="3" creationId="{3C3B8BE0-B56B-4759-A2DA-E46443A121F1}"/>
          </ac:spMkLst>
        </pc:spChg>
      </pc:sldChg>
      <pc:sldChg chg="modSp">
        <pc:chgData name="" userId="" providerId="" clId="Web-{448E7A77-D708-48A0-B013-C06E52A95929}" dt="2020-11-12T03:40:37.810" v="104" actId="1076"/>
        <pc:sldMkLst>
          <pc:docMk/>
          <pc:sldMk cId="707320766" sldId="269"/>
        </pc:sldMkLst>
        <pc:spChg chg="mod">
          <ac:chgData name="" userId="" providerId="" clId="Web-{448E7A77-D708-48A0-B013-C06E52A95929}" dt="2020-11-12T03:40:24.763" v="101" actId="1076"/>
          <ac:spMkLst>
            <pc:docMk/>
            <pc:sldMk cId="707320766" sldId="269"/>
            <ac:spMk id="2" creationId="{66425999-4E0A-4BE1-8818-D7DB55C226B4}"/>
          </ac:spMkLst>
        </pc:spChg>
        <pc:spChg chg="mod">
          <ac:chgData name="" userId="" providerId="" clId="Web-{448E7A77-D708-48A0-B013-C06E52A95929}" dt="2020-11-12T03:40:37.810" v="104" actId="1076"/>
          <ac:spMkLst>
            <pc:docMk/>
            <pc:sldMk cId="707320766" sldId="269"/>
            <ac:spMk id="3" creationId="{DE98FAD2-F821-4BE9-9E87-FA69D14428D9}"/>
          </ac:spMkLst>
        </pc:spChg>
      </pc:sldChg>
      <pc:sldChg chg="modSp">
        <pc:chgData name="" userId="" providerId="" clId="Web-{448E7A77-D708-48A0-B013-C06E52A95929}" dt="2020-11-12T03:40:56.325" v="114" actId="14100"/>
        <pc:sldMkLst>
          <pc:docMk/>
          <pc:sldMk cId="1228805673" sldId="270"/>
        </pc:sldMkLst>
        <pc:spChg chg="mod">
          <ac:chgData name="" userId="" providerId="" clId="Web-{448E7A77-D708-48A0-B013-C06E52A95929}" dt="2020-11-12T03:40:50.794" v="112" actId="1076"/>
          <ac:spMkLst>
            <pc:docMk/>
            <pc:sldMk cId="1228805673" sldId="270"/>
            <ac:spMk id="2" creationId="{CA9FA3F9-B3C2-4255-B79E-9251D545294B}"/>
          </ac:spMkLst>
        </pc:spChg>
        <pc:spChg chg="mod">
          <ac:chgData name="" userId="" providerId="" clId="Web-{448E7A77-D708-48A0-B013-C06E52A95929}" dt="2020-11-12T03:40:56.325" v="114" actId="14100"/>
          <ac:spMkLst>
            <pc:docMk/>
            <pc:sldMk cId="1228805673" sldId="270"/>
            <ac:spMk id="3" creationId="{B476E0DB-E575-473D-A164-28B512A0D895}"/>
          </ac:spMkLst>
        </pc:spChg>
      </pc:sldChg>
      <pc:sldChg chg="modSp">
        <pc:chgData name="" userId="" providerId="" clId="Web-{448E7A77-D708-48A0-B013-C06E52A95929}" dt="2020-11-12T03:41:21.606" v="125" actId="1076"/>
        <pc:sldMkLst>
          <pc:docMk/>
          <pc:sldMk cId="920484080" sldId="271"/>
        </pc:sldMkLst>
        <pc:spChg chg="mod">
          <ac:chgData name="" userId="" providerId="" clId="Web-{448E7A77-D708-48A0-B013-C06E52A95929}" dt="2020-11-12T03:41:12.294" v="122" actId="1076"/>
          <ac:spMkLst>
            <pc:docMk/>
            <pc:sldMk cId="920484080" sldId="271"/>
            <ac:spMk id="2" creationId="{E7CC6891-BC95-44E7-865D-F265029F408D}"/>
          </ac:spMkLst>
        </pc:spChg>
        <pc:spChg chg="mod">
          <ac:chgData name="" userId="" providerId="" clId="Web-{448E7A77-D708-48A0-B013-C06E52A95929}" dt="2020-11-12T03:41:21.606" v="125" actId="1076"/>
          <ac:spMkLst>
            <pc:docMk/>
            <pc:sldMk cId="920484080" sldId="271"/>
            <ac:spMk id="3" creationId="{8736F83C-8298-48FA-8941-96C4C0E3F206}"/>
          </ac:spMkLst>
        </pc:spChg>
      </pc:sldChg>
      <pc:sldChg chg="modSp">
        <pc:chgData name="" userId="" providerId="" clId="Web-{448E7A77-D708-48A0-B013-C06E52A95929}" dt="2020-11-12T03:41:38.934" v="127" actId="1076"/>
        <pc:sldMkLst>
          <pc:docMk/>
          <pc:sldMk cId="523987045" sldId="273"/>
        </pc:sldMkLst>
        <pc:spChg chg="mod">
          <ac:chgData name="" userId="" providerId="" clId="Web-{448E7A77-D708-48A0-B013-C06E52A95929}" dt="2020-11-12T03:41:35.418" v="126" actId="1076"/>
          <ac:spMkLst>
            <pc:docMk/>
            <pc:sldMk cId="523987045" sldId="273"/>
            <ac:spMk id="2" creationId="{DD7EE6A3-55B3-467A-A8F4-8807EE002787}"/>
          </ac:spMkLst>
        </pc:spChg>
        <pc:spChg chg="mod">
          <ac:chgData name="" userId="" providerId="" clId="Web-{448E7A77-D708-48A0-B013-C06E52A95929}" dt="2020-11-12T03:41:38.934" v="127" actId="1076"/>
          <ac:spMkLst>
            <pc:docMk/>
            <pc:sldMk cId="523987045" sldId="273"/>
            <ac:spMk id="3" creationId="{5E15C2AD-51FC-4E76-BC18-6930CB38101B}"/>
          </ac:spMkLst>
        </pc:spChg>
      </pc:sldChg>
      <pc:sldChg chg="modSp">
        <pc:chgData name="" userId="" providerId="" clId="Web-{448E7A77-D708-48A0-B013-C06E52A95929}" dt="2020-11-12T03:41:46.403" v="128" actId="1076"/>
        <pc:sldMkLst>
          <pc:docMk/>
          <pc:sldMk cId="4155877169" sldId="274"/>
        </pc:sldMkLst>
        <pc:spChg chg="mod">
          <ac:chgData name="" userId="" providerId="" clId="Web-{448E7A77-D708-48A0-B013-C06E52A95929}" dt="2020-11-12T03:41:46.403" v="128" actId="1076"/>
          <ac:spMkLst>
            <pc:docMk/>
            <pc:sldMk cId="4155877169" sldId="274"/>
            <ac:spMk id="3" creationId="{743FDEA3-E0DC-42DB-ABAE-9CACC68DEA45}"/>
          </ac:spMkLst>
        </pc:spChg>
      </pc:sldChg>
      <pc:sldChg chg="modSp">
        <pc:chgData name="" userId="" providerId="" clId="Web-{448E7A77-D708-48A0-B013-C06E52A95929}" dt="2020-11-12T03:42:01.403" v="133" actId="1076"/>
        <pc:sldMkLst>
          <pc:docMk/>
          <pc:sldMk cId="1500144676" sldId="275"/>
        </pc:sldMkLst>
        <pc:spChg chg="mod">
          <ac:chgData name="" userId="" providerId="" clId="Web-{448E7A77-D708-48A0-B013-C06E52A95929}" dt="2020-11-12T03:41:56.903" v="132" actId="1076"/>
          <ac:spMkLst>
            <pc:docMk/>
            <pc:sldMk cId="1500144676" sldId="275"/>
            <ac:spMk id="2" creationId="{023BF0D1-B8B9-4ADE-B8D9-718AB38D8CAE}"/>
          </ac:spMkLst>
        </pc:spChg>
        <pc:spChg chg="mod">
          <ac:chgData name="" userId="" providerId="" clId="Web-{448E7A77-D708-48A0-B013-C06E52A95929}" dt="2020-11-12T03:42:01.403" v="133" actId="1076"/>
          <ac:spMkLst>
            <pc:docMk/>
            <pc:sldMk cId="1500144676" sldId="275"/>
            <ac:spMk id="3" creationId="{5E66D994-2EBF-4162-A8AA-A17C57F50C8D}"/>
          </ac:spMkLst>
        </pc:spChg>
      </pc:sldChg>
      <pc:sldChg chg="modSp">
        <pc:chgData name="" userId="" providerId="" clId="Web-{448E7A77-D708-48A0-B013-C06E52A95929}" dt="2020-11-12T03:42:26.027" v="139" actId="1076"/>
        <pc:sldMkLst>
          <pc:docMk/>
          <pc:sldMk cId="3028045389" sldId="276"/>
        </pc:sldMkLst>
        <pc:spChg chg="mod">
          <ac:chgData name="" userId="" providerId="" clId="Web-{448E7A77-D708-48A0-B013-C06E52A95929}" dt="2020-11-12T03:42:26.027" v="139" actId="1076"/>
          <ac:spMkLst>
            <pc:docMk/>
            <pc:sldMk cId="3028045389" sldId="276"/>
            <ac:spMk id="2" creationId="{B4F032C2-BC33-4A9C-8EB8-439DD258A103}"/>
          </ac:spMkLst>
        </pc:spChg>
        <pc:spChg chg="mod">
          <ac:chgData name="" userId="" providerId="" clId="Web-{448E7A77-D708-48A0-B013-C06E52A95929}" dt="2020-11-12T03:42:17.121" v="137" actId="1076"/>
          <ac:spMkLst>
            <pc:docMk/>
            <pc:sldMk cId="3028045389" sldId="276"/>
            <ac:spMk id="3" creationId="{26B77B93-1451-42DC-AAF8-32714179AD1F}"/>
          </ac:spMkLst>
        </pc:spChg>
      </pc:sldChg>
      <pc:sldChg chg="modSp">
        <pc:chgData name="" userId="" providerId="" clId="Web-{448E7A77-D708-48A0-B013-C06E52A95929}" dt="2020-11-12T03:42:59.621" v="148" actId="1076"/>
        <pc:sldMkLst>
          <pc:docMk/>
          <pc:sldMk cId="724736870" sldId="277"/>
        </pc:sldMkLst>
        <pc:spChg chg="mod">
          <ac:chgData name="" userId="" providerId="" clId="Web-{448E7A77-D708-48A0-B013-C06E52A95929}" dt="2020-11-12T03:42:51.777" v="146" actId="1076"/>
          <ac:spMkLst>
            <pc:docMk/>
            <pc:sldMk cId="724736870" sldId="277"/>
            <ac:spMk id="2" creationId="{577F9FCD-C8BF-4EDF-AD4E-6744A67FC826}"/>
          </ac:spMkLst>
        </pc:spChg>
        <pc:spChg chg="mod">
          <ac:chgData name="" userId="" providerId="" clId="Web-{448E7A77-D708-48A0-B013-C06E52A95929}" dt="2020-11-12T03:42:59.621" v="148" actId="1076"/>
          <ac:spMkLst>
            <pc:docMk/>
            <pc:sldMk cId="724736870" sldId="277"/>
            <ac:spMk id="3" creationId="{35433A0E-E9EA-405A-BAC7-A0C25100DBE3}"/>
          </ac:spMkLst>
        </pc:spChg>
      </pc:sldChg>
    </pc:docChg>
  </pc:docChgLst>
  <pc:docChgLst>
    <pc:chgData clId="Web-{83DD58EC-5408-4F1E-AAC3-7A3D1F9797BF}"/>
    <pc:docChg chg="modSld">
      <pc:chgData name="" userId="" providerId="" clId="Web-{83DD58EC-5408-4F1E-AAC3-7A3D1F9797BF}" dt="2020-11-12T04:01:37.820" v="46" actId="1076"/>
      <pc:docMkLst>
        <pc:docMk/>
      </pc:docMkLst>
      <pc:sldChg chg="modSp">
        <pc:chgData name="" userId="" providerId="" clId="Web-{83DD58EC-5408-4F1E-AAC3-7A3D1F9797BF}" dt="2020-11-12T04:01:37.820" v="46" actId="1076"/>
        <pc:sldMkLst>
          <pc:docMk/>
          <pc:sldMk cId="18753996" sldId="297"/>
        </pc:sldMkLst>
        <pc:spChg chg="mod">
          <ac:chgData name="" userId="" providerId="" clId="Web-{83DD58EC-5408-4F1E-AAC3-7A3D1F9797BF}" dt="2020-11-12T04:01:37.820" v="46" actId="1076"/>
          <ac:spMkLst>
            <pc:docMk/>
            <pc:sldMk cId="18753996" sldId="297"/>
            <ac:spMk id="2" creationId="{F840B6A9-EB74-4ABA-9DEB-7C81975F2A3E}"/>
          </ac:spMkLst>
        </pc:spChg>
        <pc:spChg chg="mod">
          <ac:chgData name="" userId="" providerId="" clId="Web-{83DD58EC-5408-4F1E-AAC3-7A3D1F9797BF}" dt="2020-11-12T04:00:52.430" v="31" actId="20577"/>
          <ac:spMkLst>
            <pc:docMk/>
            <pc:sldMk cId="18753996" sldId="297"/>
            <ac:spMk id="3" creationId="{0EE18A03-BFD8-486A-AEE1-756BB19E574E}"/>
          </ac:spMkLst>
        </pc:spChg>
      </pc:sldChg>
    </pc:docChg>
  </pc:docChgLst>
  <pc:docChgLst>
    <pc:chgData clId="Web-{04C8EB56-396E-4B52-A8A4-9DD2B9634140}"/>
    <pc:docChg chg="modSld">
      <pc:chgData name="" userId="" providerId="" clId="Web-{04C8EB56-396E-4B52-A8A4-9DD2B9634140}" dt="2020-11-19T01:37:01.471" v="151"/>
      <pc:docMkLst>
        <pc:docMk/>
      </pc:docMkLst>
      <pc:sldChg chg="modSp">
        <pc:chgData name="" userId="" providerId="" clId="Web-{04C8EB56-396E-4B52-A8A4-9DD2B9634140}" dt="2020-11-19T01:37:01.471" v="151"/>
        <pc:sldMkLst>
          <pc:docMk/>
          <pc:sldMk cId="533158799" sldId="280"/>
        </pc:sldMkLst>
        <pc:graphicFrameChg chg="mod modGraphic">
          <ac:chgData name="" userId="" providerId="" clId="Web-{04C8EB56-396E-4B52-A8A4-9DD2B9634140}" dt="2020-11-19T01:37:01.471" v="151"/>
          <ac:graphicFrameMkLst>
            <pc:docMk/>
            <pc:sldMk cId="533158799" sldId="280"/>
            <ac:graphicFrameMk id="4" creationId="{17DA144F-4D78-4DDF-9F64-C0AB55CEDE31}"/>
          </ac:graphicFrameMkLst>
        </pc:graphicFrameChg>
      </pc:sldChg>
      <pc:sldChg chg="modSp">
        <pc:chgData name="" userId="" providerId="" clId="Web-{04C8EB56-396E-4B52-A8A4-9DD2B9634140}" dt="2020-11-19T01:36:50.705" v="145"/>
        <pc:sldMkLst>
          <pc:docMk/>
          <pc:sldMk cId="1480812693" sldId="282"/>
        </pc:sldMkLst>
        <pc:graphicFrameChg chg="mod modGraphic">
          <ac:chgData name="" userId="" providerId="" clId="Web-{04C8EB56-396E-4B52-A8A4-9DD2B9634140}" dt="2020-11-19T01:36:50.705" v="145"/>
          <ac:graphicFrameMkLst>
            <pc:docMk/>
            <pc:sldMk cId="1480812693" sldId="282"/>
            <ac:graphicFrameMk id="4" creationId="{17DA144F-4D78-4DDF-9F64-C0AB55CEDE31}"/>
          </ac:graphicFrameMkLst>
        </pc:graphicFrameChg>
      </pc:sldChg>
      <pc:sldChg chg="modSp">
        <pc:chgData name="" userId="" providerId="" clId="Web-{04C8EB56-396E-4B52-A8A4-9DD2B9634140}" dt="2020-11-19T01:35:20.168" v="43"/>
        <pc:sldMkLst>
          <pc:docMk/>
          <pc:sldMk cId="429074637" sldId="283"/>
        </pc:sldMkLst>
        <pc:graphicFrameChg chg="mod modGraphic">
          <ac:chgData name="" userId="" providerId="" clId="Web-{04C8EB56-396E-4B52-A8A4-9DD2B9634140}" dt="2020-11-19T01:35:20.168" v="43"/>
          <ac:graphicFrameMkLst>
            <pc:docMk/>
            <pc:sldMk cId="429074637" sldId="283"/>
            <ac:graphicFrameMk id="4" creationId="{17DA144F-4D78-4DDF-9F64-C0AB55CEDE31}"/>
          </ac:graphicFrameMkLst>
        </pc:graphicFrameChg>
      </pc:sldChg>
    </pc:docChg>
  </pc:docChgLst>
  <pc:docChgLst>
    <pc:chgData clId="Web-{389CBF0B-8C18-40C3-A941-9EE561828B29}"/>
    <pc:docChg chg="modSld">
      <pc:chgData name="" userId="" providerId="" clId="Web-{389CBF0B-8C18-40C3-A941-9EE561828B29}" dt="2020-11-12T03:32:33.645" v="172"/>
      <pc:docMkLst>
        <pc:docMk/>
      </pc:docMkLst>
      <pc:sldChg chg="modSp">
        <pc:chgData name="" userId="" providerId="" clId="Web-{389CBF0B-8C18-40C3-A941-9EE561828B29}" dt="2020-11-12T03:28:27.910" v="56"/>
        <pc:sldMkLst>
          <pc:docMk/>
          <pc:sldMk cId="1322690221" sldId="262"/>
        </pc:sldMkLst>
        <pc:graphicFrameChg chg="mod modGraphic">
          <ac:chgData name="" userId="" providerId="" clId="Web-{389CBF0B-8C18-40C3-A941-9EE561828B29}" dt="2020-11-12T03:28:27.910" v="56"/>
          <ac:graphicFrameMkLst>
            <pc:docMk/>
            <pc:sldMk cId="1322690221" sldId="262"/>
            <ac:graphicFrameMk id="4" creationId="{E0C72F11-0670-491A-B05E-CC725C7F61FC}"/>
          </ac:graphicFrameMkLst>
        </pc:graphicFrameChg>
      </pc:sldChg>
      <pc:sldChg chg="modSp">
        <pc:chgData name="" userId="" providerId="" clId="Web-{389CBF0B-8C18-40C3-A941-9EE561828B29}" dt="2020-11-12T03:29:13.488" v="74"/>
        <pc:sldMkLst>
          <pc:docMk/>
          <pc:sldMk cId="3705330032" sldId="266"/>
        </pc:sldMkLst>
        <pc:graphicFrameChg chg="mod modGraphic">
          <ac:chgData name="" userId="" providerId="" clId="Web-{389CBF0B-8C18-40C3-A941-9EE561828B29}" dt="2020-11-12T03:29:13.488" v="74"/>
          <ac:graphicFrameMkLst>
            <pc:docMk/>
            <pc:sldMk cId="3705330032" sldId="266"/>
            <ac:graphicFrameMk id="4" creationId="{E0C72F11-0670-491A-B05E-CC725C7F61FC}"/>
          </ac:graphicFrameMkLst>
        </pc:graphicFrameChg>
      </pc:sldChg>
      <pc:sldChg chg="modSp">
        <pc:chgData name="" userId="" providerId="" clId="Web-{389CBF0B-8C18-40C3-A941-9EE561828B29}" dt="2020-11-12T03:32:33.645" v="172"/>
        <pc:sldMkLst>
          <pc:docMk/>
          <pc:sldMk cId="2051487475" sldId="267"/>
        </pc:sldMkLst>
        <pc:graphicFrameChg chg="mod modGraphic">
          <ac:chgData name="" userId="" providerId="" clId="Web-{389CBF0B-8C18-40C3-A941-9EE561828B29}" dt="2020-11-12T03:32:33.645" v="172"/>
          <ac:graphicFrameMkLst>
            <pc:docMk/>
            <pc:sldMk cId="2051487475" sldId="267"/>
            <ac:graphicFrameMk id="4" creationId="{E0C72F11-0670-491A-B05E-CC725C7F61FC}"/>
          </ac:graphicFrameMkLst>
        </pc:graphicFrameChg>
      </pc:sldChg>
    </pc:docChg>
  </pc:docChgLst>
  <pc:docChgLst>
    <pc:chgData clId="Web-{6000C0A1-FA3F-4D11-AF1F-E3355A00F82F}"/>
    <pc:docChg chg="addSld modSld">
      <pc:chgData name="" userId="" providerId="" clId="Web-{6000C0A1-FA3F-4D11-AF1F-E3355A00F82F}" dt="2020-11-10T21:00:21.384" v="301" actId="20577"/>
      <pc:docMkLst>
        <pc:docMk/>
      </pc:docMkLst>
      <pc:sldChg chg="modSp">
        <pc:chgData name="" userId="" providerId="" clId="Web-{6000C0A1-FA3F-4D11-AF1F-E3355A00F82F}" dt="2020-11-10T20:59:09.413" v="286" actId="20577"/>
        <pc:sldMkLst>
          <pc:docMk/>
          <pc:sldMk cId="414322648" sldId="284"/>
        </pc:sldMkLst>
        <pc:spChg chg="mod">
          <ac:chgData name="" userId="" providerId="" clId="Web-{6000C0A1-FA3F-4D11-AF1F-E3355A00F82F}" dt="2020-11-10T20:18:08.359" v="17" actId="1076"/>
          <ac:spMkLst>
            <pc:docMk/>
            <pc:sldMk cId="414322648" sldId="284"/>
            <ac:spMk id="2" creationId="{AB47B068-26D6-4F9D-9528-C97472EF96D0}"/>
          </ac:spMkLst>
        </pc:spChg>
        <pc:spChg chg="mod">
          <ac:chgData name="" userId="" providerId="" clId="Web-{6000C0A1-FA3F-4D11-AF1F-E3355A00F82F}" dt="2020-11-10T20:59:09.413" v="286" actId="20577"/>
          <ac:spMkLst>
            <pc:docMk/>
            <pc:sldMk cId="414322648" sldId="284"/>
            <ac:spMk id="3" creationId="{125CB78C-F42E-4247-B8CA-C0F9A1F94E02}"/>
          </ac:spMkLst>
        </pc:spChg>
      </pc:sldChg>
      <pc:sldChg chg="modSp">
        <pc:chgData name="" userId="" providerId="" clId="Web-{6000C0A1-FA3F-4D11-AF1F-E3355A00F82F}" dt="2020-11-10T20:50:58.887" v="195" actId="20577"/>
        <pc:sldMkLst>
          <pc:docMk/>
          <pc:sldMk cId="1099879817" sldId="285"/>
        </pc:sldMkLst>
        <pc:spChg chg="mod">
          <ac:chgData name="" userId="" providerId="" clId="Web-{6000C0A1-FA3F-4D11-AF1F-E3355A00F82F}" dt="2020-11-10T20:32:45.582" v="90" actId="20577"/>
          <ac:spMkLst>
            <pc:docMk/>
            <pc:sldMk cId="1099879817" sldId="285"/>
            <ac:spMk id="2" creationId="{925C8556-159F-4918-A3A3-AF33D41975BC}"/>
          </ac:spMkLst>
        </pc:spChg>
        <pc:spChg chg="mod">
          <ac:chgData name="" userId="" providerId="" clId="Web-{6000C0A1-FA3F-4D11-AF1F-E3355A00F82F}" dt="2020-11-10T20:50:58.887" v="195" actId="20577"/>
          <ac:spMkLst>
            <pc:docMk/>
            <pc:sldMk cId="1099879817" sldId="285"/>
            <ac:spMk id="3" creationId="{A74CB2C2-222C-408E-831C-8BC0A74806D7}"/>
          </ac:spMkLst>
        </pc:spChg>
      </pc:sldChg>
      <pc:sldChg chg="modSp">
        <pc:chgData name="" userId="" providerId="" clId="Web-{6000C0A1-FA3F-4D11-AF1F-E3355A00F82F}" dt="2020-11-10T21:00:20.353" v="299" actId="20577"/>
        <pc:sldMkLst>
          <pc:docMk/>
          <pc:sldMk cId="3032507451" sldId="287"/>
        </pc:sldMkLst>
        <pc:spChg chg="mod">
          <ac:chgData name="" userId="" providerId="" clId="Web-{6000C0A1-FA3F-4D11-AF1F-E3355A00F82F}" dt="2020-11-10T21:00:20.353" v="299" actId="20577"/>
          <ac:spMkLst>
            <pc:docMk/>
            <pc:sldMk cId="3032507451" sldId="287"/>
            <ac:spMk id="2" creationId="{906C1594-C67D-489D-88E2-761BEEF400E0}"/>
          </ac:spMkLst>
        </pc:spChg>
      </pc:sldChg>
      <pc:sldChg chg="addSp delSp modSp">
        <pc:chgData name="" userId="" providerId="" clId="Web-{6000C0A1-FA3F-4D11-AF1F-E3355A00F82F}" dt="2020-11-10T20:15:34.418" v="8" actId="14100"/>
        <pc:sldMkLst>
          <pc:docMk/>
          <pc:sldMk cId="3132826224" sldId="348"/>
        </pc:sldMkLst>
        <pc:spChg chg="mod">
          <ac:chgData name="" userId="" providerId="" clId="Web-{6000C0A1-FA3F-4D11-AF1F-E3355A00F82F}" dt="2020-11-10T20:15:22.621" v="6" actId="1076"/>
          <ac:spMkLst>
            <pc:docMk/>
            <pc:sldMk cId="3132826224" sldId="348"/>
            <ac:spMk id="2" creationId="{7933194B-B304-4A26-AC61-CCD4FD3D14F1}"/>
          </ac:spMkLst>
        </pc:spChg>
        <pc:spChg chg="del">
          <ac:chgData name="" userId="" providerId="" clId="Web-{6000C0A1-FA3F-4D11-AF1F-E3355A00F82F}" dt="2020-11-10T20:15:00.246" v="0"/>
          <ac:spMkLst>
            <pc:docMk/>
            <pc:sldMk cId="3132826224" sldId="348"/>
            <ac:spMk id="3" creationId="{A7A45E15-53A8-4D6F-B7ED-D78DB739256C}"/>
          </ac:spMkLst>
        </pc:spChg>
        <pc:picChg chg="add mod ord">
          <ac:chgData name="" userId="" providerId="" clId="Web-{6000C0A1-FA3F-4D11-AF1F-E3355A00F82F}" dt="2020-11-10T20:15:34.418" v="8" actId="14100"/>
          <ac:picMkLst>
            <pc:docMk/>
            <pc:sldMk cId="3132826224" sldId="348"/>
            <ac:picMk id="4" creationId="{92FF7AEE-8736-4353-8EC4-5480F1847EBA}"/>
          </ac:picMkLst>
        </pc:picChg>
      </pc:sldChg>
      <pc:sldChg chg="addSp delSp modSp new">
        <pc:chgData name="" userId="" providerId="" clId="Web-{6000C0A1-FA3F-4D11-AF1F-E3355A00F82F}" dt="2020-11-10T20:23:19.491" v="48" actId="14100"/>
        <pc:sldMkLst>
          <pc:docMk/>
          <pc:sldMk cId="4093109376" sldId="349"/>
        </pc:sldMkLst>
        <pc:spChg chg="mod">
          <ac:chgData name="" userId="" providerId="" clId="Web-{6000C0A1-FA3F-4D11-AF1F-E3355A00F82F}" dt="2020-11-10T20:21:43.223" v="40" actId="20577"/>
          <ac:spMkLst>
            <pc:docMk/>
            <pc:sldMk cId="4093109376" sldId="349"/>
            <ac:spMk id="2" creationId="{E7DAB8FF-D6A4-4F7B-A1B0-D207F5F2FC87}"/>
          </ac:spMkLst>
        </pc:spChg>
        <pc:spChg chg="del">
          <ac:chgData name="" userId="" providerId="" clId="Web-{6000C0A1-FA3F-4D11-AF1F-E3355A00F82F}" dt="2020-11-10T20:23:01.709" v="43"/>
          <ac:spMkLst>
            <pc:docMk/>
            <pc:sldMk cId="4093109376" sldId="349"/>
            <ac:spMk id="3" creationId="{D5FA137C-695F-41E8-A95F-E6DAB64668E8}"/>
          </ac:spMkLst>
        </pc:spChg>
        <pc:picChg chg="add mod ord">
          <ac:chgData name="" userId="" providerId="" clId="Web-{6000C0A1-FA3F-4D11-AF1F-E3355A00F82F}" dt="2020-11-10T20:23:19.491" v="48" actId="14100"/>
          <ac:picMkLst>
            <pc:docMk/>
            <pc:sldMk cId="4093109376" sldId="349"/>
            <ac:picMk id="4" creationId="{0A8A7959-5DD8-4B21-96DB-8A23B088087D}"/>
          </ac:picMkLst>
        </pc:picChg>
      </pc:sldChg>
      <pc:sldChg chg="modSp new">
        <pc:chgData name="" userId="" providerId="" clId="Web-{6000C0A1-FA3F-4D11-AF1F-E3355A00F82F}" dt="2020-11-10T20:27:48.013" v="57" actId="1076"/>
        <pc:sldMkLst>
          <pc:docMk/>
          <pc:sldMk cId="1522187543" sldId="350"/>
        </pc:sldMkLst>
        <pc:spChg chg="mod">
          <ac:chgData name="" userId="" providerId="" clId="Web-{6000C0A1-FA3F-4D11-AF1F-E3355A00F82F}" dt="2020-11-10T20:27:48.013" v="57" actId="1076"/>
          <ac:spMkLst>
            <pc:docMk/>
            <pc:sldMk cId="1522187543" sldId="350"/>
            <ac:spMk id="3" creationId="{972E8D84-2DB3-4E61-8CC7-C9AD1B80BE2B}"/>
          </ac:spMkLst>
        </pc:spChg>
      </pc:sldChg>
      <pc:sldChg chg="modSp new">
        <pc:chgData name="" userId="" providerId="" clId="Web-{6000C0A1-FA3F-4D11-AF1F-E3355A00F82F}" dt="2020-11-10T20:28:00.622" v="61" actId="20577"/>
        <pc:sldMkLst>
          <pc:docMk/>
          <pc:sldMk cId="3921337716" sldId="351"/>
        </pc:sldMkLst>
        <pc:spChg chg="mod">
          <ac:chgData name="" userId="" providerId="" clId="Web-{6000C0A1-FA3F-4D11-AF1F-E3355A00F82F}" dt="2020-11-10T20:28:00.622" v="61" actId="20577"/>
          <ac:spMkLst>
            <pc:docMk/>
            <pc:sldMk cId="3921337716" sldId="351"/>
            <ac:spMk id="3" creationId="{D3270A93-BE17-4D43-A82E-52C7C675DCDD}"/>
          </ac:spMkLst>
        </pc:spChg>
      </pc:sldChg>
      <pc:sldChg chg="addSp delSp modSp new">
        <pc:chgData name="" userId="" providerId="" clId="Web-{6000C0A1-FA3F-4D11-AF1F-E3355A00F82F}" dt="2020-11-10T20:32:36.519" v="86" actId="14100"/>
        <pc:sldMkLst>
          <pc:docMk/>
          <pc:sldMk cId="3607721172" sldId="352"/>
        </pc:sldMkLst>
        <pc:spChg chg="mod">
          <ac:chgData name="" userId="" providerId="" clId="Web-{6000C0A1-FA3F-4D11-AF1F-E3355A00F82F}" dt="2020-11-10T20:32:26.253" v="84" actId="1076"/>
          <ac:spMkLst>
            <pc:docMk/>
            <pc:sldMk cId="3607721172" sldId="352"/>
            <ac:spMk id="2" creationId="{EDB68263-DDF4-4785-BBAB-F0DB816AA9DB}"/>
          </ac:spMkLst>
        </pc:spChg>
        <pc:spChg chg="del mod">
          <ac:chgData name="" userId="" providerId="" clId="Web-{6000C0A1-FA3F-4D11-AF1F-E3355A00F82F}" dt="2020-11-10T20:32:15.487" v="81"/>
          <ac:spMkLst>
            <pc:docMk/>
            <pc:sldMk cId="3607721172" sldId="352"/>
            <ac:spMk id="3" creationId="{DD5EABFE-D342-4C31-A5E2-F582E9E254D0}"/>
          </ac:spMkLst>
        </pc:spChg>
        <pc:picChg chg="add mod ord">
          <ac:chgData name="" userId="" providerId="" clId="Web-{6000C0A1-FA3F-4D11-AF1F-E3355A00F82F}" dt="2020-11-10T20:32:36.519" v="86" actId="14100"/>
          <ac:picMkLst>
            <pc:docMk/>
            <pc:sldMk cId="3607721172" sldId="352"/>
            <ac:picMk id="4" creationId="{71B127E4-6F68-41C7-AA7C-A3FBBEA1EC53}"/>
          </ac:picMkLst>
        </pc:picChg>
      </pc:sldChg>
    </pc:docChg>
  </pc:docChgLst>
  <pc:docChgLst>
    <pc:chgData clId="Web-{8FFDACBD-8AE7-4DB9-AF90-628BC2776AD6}"/>
    <pc:docChg chg="addSld modSld">
      <pc:chgData name="" userId="" providerId="" clId="Web-{8FFDACBD-8AE7-4DB9-AF90-628BC2776AD6}" dt="2020-11-10T19:17:47.329" v="756" actId="20577"/>
      <pc:docMkLst>
        <pc:docMk/>
      </pc:docMkLst>
      <pc:sldChg chg="modSp">
        <pc:chgData name="" userId="" providerId="" clId="Web-{8FFDACBD-8AE7-4DB9-AF90-628BC2776AD6}" dt="2020-11-10T18:51:14.464" v="189" actId="20577"/>
        <pc:sldMkLst>
          <pc:docMk/>
          <pc:sldMk cId="4249296073" sldId="264"/>
        </pc:sldMkLst>
        <pc:spChg chg="mod">
          <ac:chgData name="" userId="" providerId="" clId="Web-{8FFDACBD-8AE7-4DB9-AF90-628BC2776AD6}" dt="2020-11-10T18:50:40.776" v="152" actId="1076"/>
          <ac:spMkLst>
            <pc:docMk/>
            <pc:sldMk cId="4249296073" sldId="264"/>
            <ac:spMk id="2" creationId="{8ADA990D-48A5-42A5-8343-394302E717E0}"/>
          </ac:spMkLst>
        </pc:spChg>
        <pc:spChg chg="mod">
          <ac:chgData name="" userId="" providerId="" clId="Web-{8FFDACBD-8AE7-4DB9-AF90-628BC2776AD6}" dt="2020-11-10T18:51:14.464" v="189" actId="20577"/>
          <ac:spMkLst>
            <pc:docMk/>
            <pc:sldMk cId="4249296073" sldId="264"/>
            <ac:spMk id="3" creationId="{024CE362-9D70-4F5E-97FE-C306648F5574}"/>
          </ac:spMkLst>
        </pc:spChg>
      </pc:sldChg>
      <pc:sldChg chg="modSp">
        <pc:chgData name="" userId="" providerId="" clId="Web-{8FFDACBD-8AE7-4DB9-AF90-628BC2776AD6}" dt="2020-11-10T19:02:56.222" v="478" actId="20577"/>
        <pc:sldMkLst>
          <pc:docMk/>
          <pc:sldMk cId="2308799793" sldId="268"/>
        </pc:sldMkLst>
        <pc:spChg chg="mod">
          <ac:chgData name="" userId="" providerId="" clId="Web-{8FFDACBD-8AE7-4DB9-AF90-628BC2776AD6}" dt="2020-11-10T19:02:56.222" v="478" actId="20577"/>
          <ac:spMkLst>
            <pc:docMk/>
            <pc:sldMk cId="2308799793" sldId="268"/>
            <ac:spMk id="3" creationId="{3C3B8BE0-B56B-4759-A2DA-E46443A121F1}"/>
          </ac:spMkLst>
        </pc:spChg>
      </pc:sldChg>
      <pc:sldChg chg="modSp">
        <pc:chgData name="" userId="" providerId="" clId="Web-{8FFDACBD-8AE7-4DB9-AF90-628BC2776AD6}" dt="2020-11-10T18:54:45.909" v="254" actId="20577"/>
        <pc:sldMkLst>
          <pc:docMk/>
          <pc:sldMk cId="707320766" sldId="269"/>
        </pc:sldMkLst>
        <pc:spChg chg="mod">
          <ac:chgData name="" userId="" providerId="" clId="Web-{8FFDACBD-8AE7-4DB9-AF90-628BC2776AD6}" dt="2020-11-10T18:54:45.909" v="254" actId="20577"/>
          <ac:spMkLst>
            <pc:docMk/>
            <pc:sldMk cId="707320766" sldId="269"/>
            <ac:spMk id="3" creationId="{DE98FAD2-F821-4BE9-9E87-FA69D14428D9}"/>
          </ac:spMkLst>
        </pc:spChg>
      </pc:sldChg>
      <pc:sldChg chg="modSp">
        <pc:chgData name="" userId="" providerId="" clId="Web-{8FFDACBD-8AE7-4DB9-AF90-628BC2776AD6}" dt="2020-11-10T18:55:19.441" v="268" actId="20577"/>
        <pc:sldMkLst>
          <pc:docMk/>
          <pc:sldMk cId="1228805673" sldId="270"/>
        </pc:sldMkLst>
        <pc:spChg chg="mod">
          <ac:chgData name="" userId="" providerId="" clId="Web-{8FFDACBD-8AE7-4DB9-AF90-628BC2776AD6}" dt="2020-11-10T18:55:19.441" v="268" actId="20577"/>
          <ac:spMkLst>
            <pc:docMk/>
            <pc:sldMk cId="1228805673" sldId="270"/>
            <ac:spMk id="3" creationId="{B476E0DB-E575-473D-A164-28B512A0D895}"/>
          </ac:spMkLst>
        </pc:spChg>
      </pc:sldChg>
      <pc:sldChg chg="modSp">
        <pc:chgData name="" userId="" providerId="" clId="Web-{8FFDACBD-8AE7-4DB9-AF90-628BC2776AD6}" dt="2020-11-10T18:55:46.364" v="284" actId="20577"/>
        <pc:sldMkLst>
          <pc:docMk/>
          <pc:sldMk cId="920484080" sldId="271"/>
        </pc:sldMkLst>
        <pc:spChg chg="mod">
          <ac:chgData name="" userId="" providerId="" clId="Web-{8FFDACBD-8AE7-4DB9-AF90-628BC2776AD6}" dt="2020-11-10T18:55:46.364" v="284" actId="20577"/>
          <ac:spMkLst>
            <pc:docMk/>
            <pc:sldMk cId="920484080" sldId="271"/>
            <ac:spMk id="3" creationId="{8736F83C-8298-48FA-8941-96C4C0E3F206}"/>
          </ac:spMkLst>
        </pc:spChg>
      </pc:sldChg>
      <pc:sldChg chg="modSp">
        <pc:chgData name="" userId="" providerId="" clId="Web-{8FFDACBD-8AE7-4DB9-AF90-628BC2776AD6}" dt="2020-11-10T18:38:38.502" v="26" actId="20577"/>
        <pc:sldMkLst>
          <pc:docMk/>
          <pc:sldMk cId="2694904257" sldId="278"/>
        </pc:sldMkLst>
        <pc:spChg chg="mod">
          <ac:chgData name="" userId="" providerId="" clId="Web-{8FFDACBD-8AE7-4DB9-AF90-628BC2776AD6}" dt="2020-11-10T18:38:38.502" v="26" actId="20577"/>
          <ac:spMkLst>
            <pc:docMk/>
            <pc:sldMk cId="2694904257" sldId="278"/>
            <ac:spMk id="3" creationId="{5CA47BAA-BBCE-4C95-A1A5-520C9BC2E998}"/>
          </ac:spMkLst>
        </pc:spChg>
      </pc:sldChg>
      <pc:sldChg chg="modSp">
        <pc:chgData name="" userId="" providerId="" clId="Web-{8FFDACBD-8AE7-4DB9-AF90-628BC2776AD6}" dt="2020-11-10T19:05:00.601" v="561"/>
        <pc:sldMkLst>
          <pc:docMk/>
          <pc:sldMk cId="533158799" sldId="280"/>
        </pc:sldMkLst>
        <pc:graphicFrameChg chg="mod modGraphic">
          <ac:chgData name="" userId="" providerId="" clId="Web-{8FFDACBD-8AE7-4DB9-AF90-628BC2776AD6}" dt="2020-11-10T19:05:00.601" v="561"/>
          <ac:graphicFrameMkLst>
            <pc:docMk/>
            <pc:sldMk cId="533158799" sldId="280"/>
            <ac:graphicFrameMk id="4" creationId="{17DA144F-4D78-4DDF-9F64-C0AB55CEDE31}"/>
          </ac:graphicFrameMkLst>
        </pc:graphicFrameChg>
      </pc:sldChg>
      <pc:sldChg chg="modSp">
        <pc:chgData name="" userId="" providerId="" clId="Web-{8FFDACBD-8AE7-4DB9-AF90-628BC2776AD6}" dt="2020-11-10T19:16:55.749" v="749" actId="20577"/>
        <pc:sldMkLst>
          <pc:docMk/>
          <pc:sldMk cId="1652719216" sldId="281"/>
        </pc:sldMkLst>
        <pc:spChg chg="mod">
          <ac:chgData name="" userId="" providerId="" clId="Web-{8FFDACBD-8AE7-4DB9-AF90-628BC2776AD6}" dt="2020-11-10T19:16:55.749" v="749" actId="20577"/>
          <ac:spMkLst>
            <pc:docMk/>
            <pc:sldMk cId="1652719216" sldId="281"/>
            <ac:spMk id="3" creationId="{AA5AD71A-F8E8-43D8-9088-831D3886A846}"/>
          </ac:spMkLst>
        </pc:spChg>
      </pc:sldChg>
      <pc:sldChg chg="modSp">
        <pc:chgData name="" userId="" providerId="" clId="Web-{8FFDACBD-8AE7-4DB9-AF90-628BC2776AD6}" dt="2020-11-10T19:07:30.809" v="683"/>
        <pc:sldMkLst>
          <pc:docMk/>
          <pc:sldMk cId="1480812693" sldId="282"/>
        </pc:sldMkLst>
        <pc:graphicFrameChg chg="mod modGraphic">
          <ac:chgData name="" userId="" providerId="" clId="Web-{8FFDACBD-8AE7-4DB9-AF90-628BC2776AD6}" dt="2020-11-10T19:07:30.809" v="683"/>
          <ac:graphicFrameMkLst>
            <pc:docMk/>
            <pc:sldMk cId="1480812693" sldId="282"/>
            <ac:graphicFrameMk id="4" creationId="{17DA144F-4D78-4DDF-9F64-C0AB55CEDE31}"/>
          </ac:graphicFrameMkLst>
        </pc:graphicFrameChg>
      </pc:sldChg>
      <pc:sldChg chg="modSp">
        <pc:chgData name="" userId="" providerId="" clId="Web-{8FFDACBD-8AE7-4DB9-AF90-628BC2776AD6}" dt="2020-11-10T18:58:38.104" v="365"/>
        <pc:sldMkLst>
          <pc:docMk/>
          <pc:sldMk cId="429074637" sldId="283"/>
        </pc:sldMkLst>
        <pc:graphicFrameChg chg="mod modGraphic">
          <ac:chgData name="" userId="" providerId="" clId="Web-{8FFDACBD-8AE7-4DB9-AF90-628BC2776AD6}" dt="2020-11-10T18:58:38.104" v="365"/>
          <ac:graphicFrameMkLst>
            <pc:docMk/>
            <pc:sldMk cId="429074637" sldId="283"/>
            <ac:graphicFrameMk id="4" creationId="{17DA144F-4D78-4DDF-9F64-C0AB55CEDE31}"/>
          </ac:graphicFrameMkLst>
        </pc:graphicFrameChg>
      </pc:sldChg>
      <pc:sldChg chg="modSp">
        <pc:chgData name="" userId="" providerId="" clId="Web-{8FFDACBD-8AE7-4DB9-AF90-628BC2776AD6}" dt="2020-11-10T18:41:51.899" v="130" actId="20577"/>
        <pc:sldMkLst>
          <pc:docMk/>
          <pc:sldMk cId="778762915" sldId="331"/>
        </pc:sldMkLst>
        <pc:spChg chg="mod">
          <ac:chgData name="" userId="" providerId="" clId="Web-{8FFDACBD-8AE7-4DB9-AF90-628BC2776AD6}" dt="2020-11-10T18:41:51.899" v="130" actId="20577"/>
          <ac:spMkLst>
            <pc:docMk/>
            <pc:sldMk cId="778762915" sldId="331"/>
            <ac:spMk id="3" creationId="{B8240F17-D031-4D97-8E3A-A64A7B20D80D}"/>
          </ac:spMkLst>
        </pc:spChg>
      </pc:sldChg>
      <pc:sldChg chg="modSp">
        <pc:chgData name="" userId="" providerId="" clId="Web-{8FFDACBD-8AE7-4DB9-AF90-628BC2776AD6}" dt="2020-11-10T18:43:28.402" v="138" actId="20577"/>
        <pc:sldMkLst>
          <pc:docMk/>
          <pc:sldMk cId="194372002" sldId="332"/>
        </pc:sldMkLst>
        <pc:spChg chg="mod">
          <ac:chgData name="" userId="" providerId="" clId="Web-{8FFDACBD-8AE7-4DB9-AF90-628BC2776AD6}" dt="2020-11-10T18:43:28.402" v="138" actId="20577"/>
          <ac:spMkLst>
            <pc:docMk/>
            <pc:sldMk cId="194372002" sldId="332"/>
            <ac:spMk id="3" creationId="{61A7C26D-6D0E-4467-B243-68C02AB9BDD3}"/>
          </ac:spMkLst>
        </pc:spChg>
      </pc:sldChg>
      <pc:sldChg chg="modSp new">
        <pc:chgData name="" userId="" providerId="" clId="Web-{8FFDACBD-8AE7-4DB9-AF90-628BC2776AD6}" dt="2020-11-10T19:17:47.329" v="755" actId="20577"/>
        <pc:sldMkLst>
          <pc:docMk/>
          <pc:sldMk cId="3132826224" sldId="348"/>
        </pc:sldMkLst>
        <pc:spChg chg="mod">
          <ac:chgData name="" userId="" providerId="" clId="Web-{8FFDACBD-8AE7-4DB9-AF90-628BC2776AD6}" dt="2020-11-10T19:17:47.329" v="755" actId="20577"/>
          <ac:spMkLst>
            <pc:docMk/>
            <pc:sldMk cId="3132826224" sldId="348"/>
            <ac:spMk id="2" creationId="{7933194B-B304-4A26-AC61-CCD4FD3D14F1}"/>
          </ac:spMkLst>
        </pc:spChg>
      </pc:sldChg>
    </pc:docChg>
  </pc:docChgLst>
  <pc:docChgLst>
    <pc:chgData clId="Web-{204C8807-B217-4E71-A411-756A6D2A4B4A}"/>
    <pc:docChg chg="modSld">
      <pc:chgData name="" userId="" providerId="" clId="Web-{204C8807-B217-4E71-A411-756A6D2A4B4A}" dt="2020-11-20T08:17:24.070" v="137" actId="14100"/>
      <pc:docMkLst>
        <pc:docMk/>
      </pc:docMkLst>
      <pc:sldChg chg="modSp">
        <pc:chgData name="" userId="" providerId="" clId="Web-{204C8807-B217-4E71-A411-756A6D2A4B4A}" dt="2020-11-20T08:17:24.070" v="137" actId="14100"/>
        <pc:sldMkLst>
          <pc:docMk/>
          <pc:sldMk cId="2052255967" sldId="305"/>
        </pc:sldMkLst>
        <pc:spChg chg="mod">
          <ac:chgData name="" userId="" providerId="" clId="Web-{204C8807-B217-4E71-A411-756A6D2A4B4A}" dt="2020-11-20T08:17:24.070" v="137" actId="14100"/>
          <ac:spMkLst>
            <pc:docMk/>
            <pc:sldMk cId="2052255967" sldId="305"/>
            <ac:spMk id="3" creationId="{6D8A103E-E674-4475-A9C8-B8638BEE5994}"/>
          </ac:spMkLst>
        </pc:spChg>
      </pc:sldChg>
    </pc:docChg>
  </pc:docChgLst>
  <pc:docChgLst>
    <pc:chgData clId="Web-{95248A55-FF89-477E-84C0-8C359A54C827}"/>
    <pc:docChg chg="modSld">
      <pc:chgData name="" userId="" providerId="" clId="Web-{95248A55-FF89-477E-84C0-8C359A54C827}" dt="2020-11-09T18:47:52.877" v="154" actId="20577"/>
      <pc:docMkLst>
        <pc:docMk/>
      </pc:docMkLst>
      <pc:sldChg chg="modSp">
        <pc:chgData name="" userId="" providerId="" clId="Web-{95248A55-FF89-477E-84C0-8C359A54C827}" dt="2020-11-09T18:34:07.579" v="2" actId="20577"/>
        <pc:sldMkLst>
          <pc:docMk/>
          <pc:sldMk cId="527970825" sldId="257"/>
        </pc:sldMkLst>
        <pc:spChg chg="mod">
          <ac:chgData name="" userId="" providerId="" clId="Web-{95248A55-FF89-477E-84C0-8C359A54C827}" dt="2020-11-09T18:34:07.579" v="2" actId="20577"/>
          <ac:spMkLst>
            <pc:docMk/>
            <pc:sldMk cId="527970825" sldId="257"/>
            <ac:spMk id="2" creationId="{6D520187-5110-4F7C-87D9-54C984A0C85B}"/>
          </ac:spMkLst>
        </pc:spChg>
      </pc:sldChg>
      <pc:sldChg chg="addSp modSp">
        <pc:chgData name="" userId="" providerId="" clId="Web-{95248A55-FF89-477E-84C0-8C359A54C827}" dt="2020-11-09T18:35:58.548" v="28" actId="20577"/>
        <pc:sldMkLst>
          <pc:docMk/>
          <pc:sldMk cId="2579383745" sldId="258"/>
        </pc:sldMkLst>
        <pc:spChg chg="mod">
          <ac:chgData name="" userId="" providerId="" clId="Web-{95248A55-FF89-477E-84C0-8C359A54C827}" dt="2020-11-09T18:34:45.391" v="6" actId="14100"/>
          <ac:spMkLst>
            <pc:docMk/>
            <pc:sldMk cId="2579383745" sldId="258"/>
            <ac:spMk id="3" creationId="{4A51E875-15DB-489D-8114-C4C9923C40D2}"/>
          </ac:spMkLst>
        </pc:spChg>
        <pc:spChg chg="add mod">
          <ac:chgData name="" userId="" providerId="" clId="Web-{95248A55-FF89-477E-84C0-8C359A54C827}" dt="2020-11-09T18:35:58.548" v="28" actId="20577"/>
          <ac:spMkLst>
            <pc:docMk/>
            <pc:sldMk cId="2579383745" sldId="258"/>
            <ac:spMk id="4" creationId="{F35232ED-7F93-4B5D-9DF4-0ABD017E987C}"/>
          </ac:spMkLst>
        </pc:spChg>
      </pc:sldChg>
      <pc:sldChg chg="modSp">
        <pc:chgData name="" userId="" providerId="" clId="Web-{95248A55-FF89-477E-84C0-8C359A54C827}" dt="2020-11-09T18:36:07.813" v="33" actId="20577"/>
        <pc:sldMkLst>
          <pc:docMk/>
          <pc:sldMk cId="2585504860" sldId="259"/>
        </pc:sldMkLst>
        <pc:spChg chg="mod">
          <ac:chgData name="" userId="" providerId="" clId="Web-{95248A55-FF89-477E-84C0-8C359A54C827}" dt="2020-11-09T18:36:07.813" v="33" actId="20577"/>
          <ac:spMkLst>
            <pc:docMk/>
            <pc:sldMk cId="2585504860" sldId="259"/>
            <ac:spMk id="2" creationId="{E8CDC22C-8C7B-40F2-9871-987A87027DCD}"/>
          </ac:spMkLst>
        </pc:spChg>
      </pc:sldChg>
      <pc:sldChg chg="modSp">
        <pc:chgData name="" userId="" providerId="" clId="Web-{95248A55-FF89-477E-84C0-8C359A54C827}" dt="2020-11-09T18:36:37.376" v="38" actId="20577"/>
        <pc:sldMkLst>
          <pc:docMk/>
          <pc:sldMk cId="1919772557" sldId="261"/>
        </pc:sldMkLst>
        <pc:spChg chg="mod">
          <ac:chgData name="" userId="" providerId="" clId="Web-{95248A55-FF89-477E-84C0-8C359A54C827}" dt="2020-11-09T18:36:37.376" v="38" actId="20577"/>
          <ac:spMkLst>
            <pc:docMk/>
            <pc:sldMk cId="1919772557" sldId="261"/>
            <ac:spMk id="2" creationId="{AD0B7B80-2974-4E4A-9EF5-070563DDE5B0}"/>
          </ac:spMkLst>
        </pc:spChg>
      </pc:sldChg>
      <pc:sldChg chg="modSp">
        <pc:chgData name="" userId="" providerId="" clId="Web-{95248A55-FF89-477E-84C0-8C359A54C827}" dt="2020-11-09T18:36:56.595" v="44" actId="20577"/>
        <pc:sldMkLst>
          <pc:docMk/>
          <pc:sldMk cId="1322690221" sldId="262"/>
        </pc:sldMkLst>
        <pc:spChg chg="mod">
          <ac:chgData name="" userId="" providerId="" clId="Web-{95248A55-FF89-477E-84C0-8C359A54C827}" dt="2020-11-09T18:36:56.595" v="44" actId="20577"/>
          <ac:spMkLst>
            <pc:docMk/>
            <pc:sldMk cId="1322690221" sldId="262"/>
            <ac:spMk id="2" creationId="{36C0442D-01E0-4678-87DC-07FDD6FC5EA8}"/>
          </ac:spMkLst>
        </pc:spChg>
      </pc:sldChg>
      <pc:sldChg chg="modSp">
        <pc:chgData name="" userId="" providerId="" clId="Web-{95248A55-FF89-477E-84C0-8C359A54C827}" dt="2020-11-09T18:37:16.282" v="49" actId="20577"/>
        <pc:sldMkLst>
          <pc:docMk/>
          <pc:sldMk cId="2356788319" sldId="263"/>
        </pc:sldMkLst>
        <pc:spChg chg="mod">
          <ac:chgData name="" userId="" providerId="" clId="Web-{95248A55-FF89-477E-84C0-8C359A54C827}" dt="2020-11-09T18:37:16.282" v="49" actId="20577"/>
          <ac:spMkLst>
            <pc:docMk/>
            <pc:sldMk cId="2356788319" sldId="263"/>
            <ac:spMk id="2" creationId="{374C0390-2823-41BB-9E5D-7C91F303D6BB}"/>
          </ac:spMkLst>
        </pc:spChg>
      </pc:sldChg>
      <pc:sldChg chg="modSp">
        <pc:chgData name="" userId="" providerId="" clId="Web-{95248A55-FF89-477E-84C0-8C359A54C827}" dt="2020-11-09T18:37:37.016" v="53" actId="20577"/>
        <pc:sldMkLst>
          <pc:docMk/>
          <pc:sldMk cId="2652538701" sldId="272"/>
        </pc:sldMkLst>
        <pc:spChg chg="mod">
          <ac:chgData name="" userId="" providerId="" clId="Web-{95248A55-FF89-477E-84C0-8C359A54C827}" dt="2020-11-09T18:37:37.016" v="53" actId="20577"/>
          <ac:spMkLst>
            <pc:docMk/>
            <pc:sldMk cId="2652538701" sldId="272"/>
            <ac:spMk id="2" creationId="{968D4C81-67A2-4B9A-BFCF-DD9E239B1CD0}"/>
          </ac:spMkLst>
        </pc:spChg>
      </pc:sldChg>
      <pc:sldChg chg="modSp">
        <pc:chgData name="" userId="" providerId="" clId="Web-{95248A55-FF89-477E-84C0-8C359A54C827}" dt="2020-11-09T18:38:06.938" v="60" actId="20577"/>
        <pc:sldMkLst>
          <pc:docMk/>
          <pc:sldMk cId="4155877169" sldId="274"/>
        </pc:sldMkLst>
        <pc:spChg chg="mod">
          <ac:chgData name="" userId="" providerId="" clId="Web-{95248A55-FF89-477E-84C0-8C359A54C827}" dt="2020-11-09T18:38:06.938" v="60" actId="20577"/>
          <ac:spMkLst>
            <pc:docMk/>
            <pc:sldMk cId="4155877169" sldId="274"/>
            <ac:spMk id="2" creationId="{CF8CC294-F731-4B53-BC01-69F34DE87347}"/>
          </ac:spMkLst>
        </pc:spChg>
      </pc:sldChg>
      <pc:sldChg chg="modSp">
        <pc:chgData name="" userId="" providerId="" clId="Web-{95248A55-FF89-477E-84C0-8C359A54C827}" dt="2020-11-09T18:39:56.923" v="74" actId="20577"/>
        <pc:sldMkLst>
          <pc:docMk/>
          <pc:sldMk cId="2694904257" sldId="278"/>
        </pc:sldMkLst>
        <pc:spChg chg="mod">
          <ac:chgData name="" userId="" providerId="" clId="Web-{95248A55-FF89-477E-84C0-8C359A54C827}" dt="2020-11-09T18:39:56.923" v="74" actId="20577"/>
          <ac:spMkLst>
            <pc:docMk/>
            <pc:sldMk cId="2694904257" sldId="278"/>
            <ac:spMk id="2" creationId="{F2B6CADB-8795-435C-B0E4-16BE3D1EEF4E}"/>
          </ac:spMkLst>
        </pc:spChg>
      </pc:sldChg>
      <pc:sldChg chg="modSp">
        <pc:chgData name="" userId="" providerId="" clId="Web-{95248A55-FF89-477E-84C0-8C359A54C827}" dt="2020-11-09T18:40:27.736" v="78" actId="1076"/>
        <pc:sldMkLst>
          <pc:docMk/>
          <pc:sldMk cId="574609322" sldId="279"/>
        </pc:sldMkLst>
        <pc:spChg chg="mod">
          <ac:chgData name="" userId="" providerId="" clId="Web-{95248A55-FF89-477E-84C0-8C359A54C827}" dt="2020-11-09T18:40:27.736" v="78" actId="1076"/>
          <ac:spMkLst>
            <pc:docMk/>
            <pc:sldMk cId="574609322" sldId="279"/>
            <ac:spMk id="2" creationId="{235080B5-4285-4002-9360-6544590A9B65}"/>
          </ac:spMkLst>
        </pc:spChg>
        <pc:spChg chg="mod">
          <ac:chgData name="" userId="" providerId="" clId="Web-{95248A55-FF89-477E-84C0-8C359A54C827}" dt="2020-11-09T18:40:21.314" v="77" actId="14100"/>
          <ac:spMkLst>
            <pc:docMk/>
            <pc:sldMk cId="574609322" sldId="279"/>
            <ac:spMk id="3" creationId="{B30EC755-F0D5-4555-8D91-D8A32A3B8C87}"/>
          </ac:spMkLst>
        </pc:spChg>
      </pc:sldChg>
      <pc:sldChg chg="modSp">
        <pc:chgData name="" userId="" providerId="" clId="Web-{95248A55-FF89-477E-84C0-8C359A54C827}" dt="2020-11-09T18:40:45.736" v="81" actId="20577"/>
        <pc:sldMkLst>
          <pc:docMk/>
          <pc:sldMk cId="429074637" sldId="283"/>
        </pc:sldMkLst>
        <pc:spChg chg="mod">
          <ac:chgData name="" userId="" providerId="" clId="Web-{95248A55-FF89-477E-84C0-8C359A54C827}" dt="2020-11-09T18:40:45.736" v="81" actId="20577"/>
          <ac:spMkLst>
            <pc:docMk/>
            <pc:sldMk cId="429074637" sldId="283"/>
            <ac:spMk id="2" creationId="{BCF35CD4-9163-4368-B9A3-24AE4C75A35A}"/>
          </ac:spMkLst>
        </pc:spChg>
      </pc:sldChg>
      <pc:sldChg chg="modSp">
        <pc:chgData name="" userId="" providerId="" clId="Web-{95248A55-FF89-477E-84C0-8C359A54C827}" dt="2020-11-09T18:41:37.267" v="84" actId="20577"/>
        <pc:sldMkLst>
          <pc:docMk/>
          <pc:sldMk cId="414322648" sldId="284"/>
        </pc:sldMkLst>
        <pc:spChg chg="mod">
          <ac:chgData name="" userId="" providerId="" clId="Web-{95248A55-FF89-477E-84C0-8C359A54C827}" dt="2020-11-09T18:41:37.267" v="84" actId="20577"/>
          <ac:spMkLst>
            <pc:docMk/>
            <pc:sldMk cId="414322648" sldId="284"/>
            <ac:spMk id="2" creationId="{AB47B068-26D6-4F9D-9528-C97472EF96D0}"/>
          </ac:spMkLst>
        </pc:spChg>
      </pc:sldChg>
      <pc:sldChg chg="modSp">
        <pc:chgData name="" userId="" providerId="" clId="Web-{95248A55-FF89-477E-84C0-8C359A54C827}" dt="2020-11-09T18:41:51.954" v="87" actId="20577"/>
        <pc:sldMkLst>
          <pc:docMk/>
          <pc:sldMk cId="1099879817" sldId="285"/>
        </pc:sldMkLst>
        <pc:spChg chg="mod">
          <ac:chgData name="" userId="" providerId="" clId="Web-{95248A55-FF89-477E-84C0-8C359A54C827}" dt="2020-11-09T18:41:51.954" v="87" actId="20577"/>
          <ac:spMkLst>
            <pc:docMk/>
            <pc:sldMk cId="1099879817" sldId="285"/>
            <ac:spMk id="2" creationId="{925C8556-159F-4918-A3A3-AF33D41975BC}"/>
          </ac:spMkLst>
        </pc:spChg>
      </pc:sldChg>
      <pc:sldChg chg="modSp">
        <pc:chgData name="" userId="" providerId="" clId="Web-{95248A55-FF89-477E-84C0-8C359A54C827}" dt="2020-11-09T18:42:18.361" v="97" actId="20577"/>
        <pc:sldMkLst>
          <pc:docMk/>
          <pc:sldMk cId="3032507451" sldId="287"/>
        </pc:sldMkLst>
        <pc:spChg chg="mod">
          <ac:chgData name="" userId="" providerId="" clId="Web-{95248A55-FF89-477E-84C0-8C359A54C827}" dt="2020-11-09T18:42:18.361" v="97" actId="20577"/>
          <ac:spMkLst>
            <pc:docMk/>
            <pc:sldMk cId="3032507451" sldId="287"/>
            <ac:spMk id="2" creationId="{906C1594-C67D-489D-88E2-761BEEF400E0}"/>
          </ac:spMkLst>
        </pc:spChg>
        <pc:spChg chg="mod">
          <ac:chgData name="" userId="" providerId="" clId="Web-{95248A55-FF89-477E-84C0-8C359A54C827}" dt="2020-11-09T18:42:13.705" v="96" actId="1076"/>
          <ac:spMkLst>
            <pc:docMk/>
            <pc:sldMk cId="3032507451" sldId="287"/>
            <ac:spMk id="3" creationId="{35E6C6EE-9479-4753-A999-3B1B2965BA09}"/>
          </ac:spMkLst>
        </pc:spChg>
      </pc:sldChg>
      <pc:sldChg chg="modSp">
        <pc:chgData name="" userId="" providerId="" clId="Web-{95248A55-FF89-477E-84C0-8C359A54C827}" dt="2020-11-09T18:43:51.814" v="104" actId="20577"/>
        <pc:sldMkLst>
          <pc:docMk/>
          <pc:sldMk cId="18753996" sldId="297"/>
        </pc:sldMkLst>
        <pc:spChg chg="mod">
          <ac:chgData name="" userId="" providerId="" clId="Web-{95248A55-FF89-477E-84C0-8C359A54C827}" dt="2020-11-09T18:43:51.814" v="104" actId="20577"/>
          <ac:spMkLst>
            <pc:docMk/>
            <pc:sldMk cId="18753996" sldId="297"/>
            <ac:spMk id="2" creationId="{F840B6A9-EB74-4ABA-9DEB-7C81975F2A3E}"/>
          </ac:spMkLst>
        </pc:spChg>
      </pc:sldChg>
      <pc:sldChg chg="modSp">
        <pc:chgData name="" userId="" providerId="" clId="Web-{95248A55-FF89-477E-84C0-8C359A54C827}" dt="2020-11-09T18:44:59.627" v="111" actId="20577"/>
        <pc:sldMkLst>
          <pc:docMk/>
          <pc:sldMk cId="4115239260" sldId="302"/>
        </pc:sldMkLst>
        <pc:spChg chg="mod">
          <ac:chgData name="" userId="" providerId="" clId="Web-{95248A55-FF89-477E-84C0-8C359A54C827}" dt="2020-11-09T18:44:59.627" v="111" actId="20577"/>
          <ac:spMkLst>
            <pc:docMk/>
            <pc:sldMk cId="4115239260" sldId="302"/>
            <ac:spMk id="2" creationId="{AB607943-3086-496D-AF88-123960823610}"/>
          </ac:spMkLst>
        </pc:spChg>
      </pc:sldChg>
      <pc:sldChg chg="modSp">
        <pc:chgData name="" userId="" providerId="" clId="Web-{95248A55-FF89-477E-84C0-8C359A54C827}" dt="2020-11-09T18:45:09.908" v="116" actId="20577"/>
        <pc:sldMkLst>
          <pc:docMk/>
          <pc:sldMk cId="2052255967" sldId="305"/>
        </pc:sldMkLst>
        <pc:spChg chg="mod">
          <ac:chgData name="" userId="" providerId="" clId="Web-{95248A55-FF89-477E-84C0-8C359A54C827}" dt="2020-11-09T18:45:09.908" v="116" actId="20577"/>
          <ac:spMkLst>
            <pc:docMk/>
            <pc:sldMk cId="2052255967" sldId="305"/>
            <ac:spMk id="2" creationId="{32175384-A7A0-4A89-B3A2-D29387468CFD}"/>
          </ac:spMkLst>
        </pc:spChg>
      </pc:sldChg>
      <pc:sldChg chg="modSp">
        <pc:chgData name="" userId="" providerId="" clId="Web-{95248A55-FF89-477E-84C0-8C359A54C827}" dt="2020-11-09T18:45:40.971" v="126" actId="20577"/>
        <pc:sldMkLst>
          <pc:docMk/>
          <pc:sldMk cId="2769075185" sldId="306"/>
        </pc:sldMkLst>
        <pc:spChg chg="mod">
          <ac:chgData name="" userId="" providerId="" clId="Web-{95248A55-FF89-477E-84C0-8C359A54C827}" dt="2020-11-09T18:45:40.971" v="126" actId="20577"/>
          <ac:spMkLst>
            <pc:docMk/>
            <pc:sldMk cId="2769075185" sldId="306"/>
            <ac:spMk id="2" creationId="{FB82E894-75ED-42F6-A4C5-27402F9C6173}"/>
          </ac:spMkLst>
        </pc:spChg>
        <pc:spChg chg="mod">
          <ac:chgData name="" userId="" providerId="" clId="Web-{95248A55-FF89-477E-84C0-8C359A54C827}" dt="2020-11-09T18:45:30.986" v="120" actId="20577"/>
          <ac:spMkLst>
            <pc:docMk/>
            <pc:sldMk cId="2769075185" sldId="306"/>
            <ac:spMk id="3" creationId="{ED4DCE89-A861-4A96-90E2-C98D6037706A}"/>
          </ac:spMkLst>
        </pc:spChg>
      </pc:sldChg>
      <pc:sldChg chg="modSp">
        <pc:chgData name="" userId="" providerId="" clId="Web-{95248A55-FF89-477E-84C0-8C359A54C827}" dt="2020-11-09T18:46:49.689" v="131" actId="20577"/>
        <pc:sldMkLst>
          <pc:docMk/>
          <pc:sldMk cId="2756268715" sldId="317"/>
        </pc:sldMkLst>
        <pc:spChg chg="mod">
          <ac:chgData name="" userId="" providerId="" clId="Web-{95248A55-FF89-477E-84C0-8C359A54C827}" dt="2020-11-09T18:46:49.689" v="131" actId="20577"/>
          <ac:spMkLst>
            <pc:docMk/>
            <pc:sldMk cId="2756268715" sldId="317"/>
            <ac:spMk id="2" creationId="{4F786423-9A5D-46B3-9516-B59DEE0AE6C4}"/>
          </ac:spMkLst>
        </pc:spChg>
      </pc:sldChg>
      <pc:sldChg chg="modSp">
        <pc:chgData name="" userId="" providerId="" clId="Web-{95248A55-FF89-477E-84C0-8C359A54C827}" dt="2020-11-09T18:47:24.721" v="145" actId="20577"/>
        <pc:sldMkLst>
          <pc:docMk/>
          <pc:sldMk cId="10709382" sldId="320"/>
        </pc:sldMkLst>
        <pc:spChg chg="mod">
          <ac:chgData name="" userId="" providerId="" clId="Web-{95248A55-FF89-477E-84C0-8C359A54C827}" dt="2020-11-09T18:47:24.721" v="145" actId="20577"/>
          <ac:spMkLst>
            <pc:docMk/>
            <pc:sldMk cId="10709382" sldId="320"/>
            <ac:spMk id="2" creationId="{7ECCF1D6-C2CE-470F-A4BE-6E45AD6529A2}"/>
          </ac:spMkLst>
        </pc:spChg>
      </pc:sldChg>
      <pc:sldChg chg="modSp">
        <pc:chgData name="" userId="" providerId="" clId="Web-{95248A55-FF89-477E-84C0-8C359A54C827}" dt="2020-11-09T18:47:37.549" v="149" actId="20577"/>
        <pc:sldMkLst>
          <pc:docMk/>
          <pc:sldMk cId="4173139133" sldId="322"/>
        </pc:sldMkLst>
        <pc:spChg chg="mod">
          <ac:chgData name="" userId="" providerId="" clId="Web-{95248A55-FF89-477E-84C0-8C359A54C827}" dt="2020-11-09T18:47:37.549" v="149" actId="20577"/>
          <ac:spMkLst>
            <pc:docMk/>
            <pc:sldMk cId="4173139133" sldId="322"/>
            <ac:spMk id="2" creationId="{6D3116C9-6968-4E5E-AEA9-085B8D4E01BE}"/>
          </ac:spMkLst>
        </pc:spChg>
      </pc:sldChg>
      <pc:sldChg chg="modSp">
        <pc:chgData name="" userId="" providerId="" clId="Web-{95248A55-FF89-477E-84C0-8C359A54C827}" dt="2020-11-09T18:47:52.877" v="154" actId="20577"/>
        <pc:sldMkLst>
          <pc:docMk/>
          <pc:sldMk cId="323926074" sldId="323"/>
        </pc:sldMkLst>
        <pc:spChg chg="mod">
          <ac:chgData name="" userId="" providerId="" clId="Web-{95248A55-FF89-477E-84C0-8C359A54C827}" dt="2020-11-09T18:47:52.877" v="154" actId="20577"/>
          <ac:spMkLst>
            <pc:docMk/>
            <pc:sldMk cId="323926074" sldId="323"/>
            <ac:spMk id="2" creationId="{EF192187-7B65-4681-BE6D-55A98FD1BFE5}"/>
          </ac:spMkLst>
        </pc:spChg>
      </pc:sldChg>
      <pc:sldChg chg="modSp">
        <pc:chgData name="" userId="" providerId="" clId="Web-{95248A55-FF89-477E-84C0-8C359A54C827}" dt="2020-11-09T18:47:05.846" v="138" actId="20577"/>
        <pc:sldMkLst>
          <pc:docMk/>
          <pc:sldMk cId="2248919480" sldId="329"/>
        </pc:sldMkLst>
        <pc:spChg chg="mod">
          <ac:chgData name="" userId="" providerId="" clId="Web-{95248A55-FF89-477E-84C0-8C359A54C827}" dt="2020-11-09T18:47:05.846" v="138" actId="20577"/>
          <ac:spMkLst>
            <pc:docMk/>
            <pc:sldMk cId="2248919480" sldId="329"/>
            <ac:spMk id="2" creationId="{ABDC8BE8-D247-4217-AFB7-3055210C6460}"/>
          </ac:spMkLst>
        </pc:spChg>
      </pc:sldChg>
      <pc:sldChg chg="modSp">
        <pc:chgData name="" userId="" providerId="" clId="Web-{95248A55-FF89-477E-84C0-8C359A54C827}" dt="2020-11-09T18:39:39.595" v="71" actId="20577"/>
        <pc:sldMkLst>
          <pc:docMk/>
          <pc:sldMk cId="2794839453" sldId="344"/>
        </pc:sldMkLst>
        <pc:spChg chg="mod">
          <ac:chgData name="" userId="" providerId="" clId="Web-{95248A55-FF89-477E-84C0-8C359A54C827}" dt="2020-11-09T18:39:39.595" v="71" actId="20577"/>
          <ac:spMkLst>
            <pc:docMk/>
            <pc:sldMk cId="2794839453" sldId="344"/>
            <ac:spMk id="2" creationId="{0B904361-1765-48D5-8EE0-7D41E2BE98FA}"/>
          </ac:spMkLst>
        </pc:spChg>
      </pc:sldChg>
    </pc:docChg>
  </pc:docChgLst>
  <pc:docChgLst>
    <pc:chgData clId="Web-{5AFBEF17-D07A-4610-8466-F266230E451C}"/>
    <pc:docChg chg="delSld modSld">
      <pc:chgData name="" userId="" providerId="" clId="Web-{5AFBEF17-D07A-4610-8466-F266230E451C}" dt="2020-11-20T06:03:45.541" v="63" actId="14100"/>
      <pc:docMkLst>
        <pc:docMk/>
      </pc:docMkLst>
      <pc:sldChg chg="modSp">
        <pc:chgData name="" userId="" providerId="" clId="Web-{5AFBEF17-D07A-4610-8466-F266230E451C}" dt="2020-11-20T06:00:01.705" v="37" actId="14100"/>
        <pc:sldMkLst>
          <pc:docMk/>
          <pc:sldMk cId="920484080" sldId="271"/>
        </pc:sldMkLst>
        <pc:spChg chg="mod">
          <ac:chgData name="" userId="" providerId="" clId="Web-{5AFBEF17-D07A-4610-8466-F266230E451C}" dt="2020-11-20T06:00:01.705" v="37" actId="14100"/>
          <ac:spMkLst>
            <pc:docMk/>
            <pc:sldMk cId="920484080" sldId="271"/>
            <ac:spMk id="2" creationId="{E7CC6891-BC95-44E7-865D-F265029F408D}"/>
          </ac:spMkLst>
        </pc:spChg>
      </pc:sldChg>
      <pc:sldChg chg="modSp">
        <pc:chgData name="" userId="" providerId="" clId="Web-{5AFBEF17-D07A-4610-8466-F266230E451C}" dt="2020-11-20T05:57:20.443" v="20" actId="20577"/>
        <pc:sldMkLst>
          <pc:docMk/>
          <pc:sldMk cId="2652538701" sldId="272"/>
        </pc:sldMkLst>
        <pc:spChg chg="mod">
          <ac:chgData name="" userId="" providerId="" clId="Web-{5AFBEF17-D07A-4610-8466-F266230E451C}" dt="2020-11-20T05:57:20.443" v="20" actId="20577"/>
          <ac:spMkLst>
            <pc:docMk/>
            <pc:sldMk cId="2652538701" sldId="272"/>
            <ac:spMk id="3" creationId="{916DCC16-F4B5-4171-A8C5-8B241A867BA5}"/>
          </ac:spMkLst>
        </pc:spChg>
      </pc:sldChg>
      <pc:sldChg chg="modSp del">
        <pc:chgData name="" userId="" providerId="" clId="Web-{5AFBEF17-D07A-4610-8466-F266230E451C}" dt="2020-11-20T05:57:29.381" v="23"/>
        <pc:sldMkLst>
          <pc:docMk/>
          <pc:sldMk cId="523987045" sldId="273"/>
        </pc:sldMkLst>
        <pc:spChg chg="mod">
          <ac:chgData name="" userId="" providerId="" clId="Web-{5AFBEF17-D07A-4610-8466-F266230E451C}" dt="2020-11-20T05:56:53.427" v="7" actId="20577"/>
          <ac:spMkLst>
            <pc:docMk/>
            <pc:sldMk cId="523987045" sldId="273"/>
            <ac:spMk id="3" creationId="{5E15C2AD-51FC-4E76-BC18-6930CB38101B}"/>
          </ac:spMkLst>
        </pc:spChg>
      </pc:sldChg>
      <pc:sldChg chg="modSp">
        <pc:chgData name="" userId="" providerId="" clId="Web-{5AFBEF17-D07A-4610-8466-F266230E451C}" dt="2020-11-20T05:58:13.398" v="33" actId="1076"/>
        <pc:sldMkLst>
          <pc:docMk/>
          <pc:sldMk cId="4155877169" sldId="274"/>
        </pc:sldMkLst>
        <pc:spChg chg="mod">
          <ac:chgData name="" userId="" providerId="" clId="Web-{5AFBEF17-D07A-4610-8466-F266230E451C}" dt="2020-11-20T05:58:13.398" v="33" actId="1076"/>
          <ac:spMkLst>
            <pc:docMk/>
            <pc:sldMk cId="4155877169" sldId="274"/>
            <ac:spMk id="2" creationId="{CF8CC294-F731-4B53-BC01-69F34DE87347}"/>
          </ac:spMkLst>
        </pc:spChg>
      </pc:sldChg>
      <pc:sldChg chg="modSp">
        <pc:chgData name="" userId="" providerId="" clId="Web-{5AFBEF17-D07A-4610-8466-F266230E451C}" dt="2020-11-20T06:02:10.209" v="53" actId="1076"/>
        <pc:sldMkLst>
          <pc:docMk/>
          <pc:sldMk cId="18753996" sldId="297"/>
        </pc:sldMkLst>
        <pc:spChg chg="mod">
          <ac:chgData name="" userId="" providerId="" clId="Web-{5AFBEF17-D07A-4610-8466-F266230E451C}" dt="2020-11-20T06:02:10.209" v="53" actId="1076"/>
          <ac:spMkLst>
            <pc:docMk/>
            <pc:sldMk cId="18753996" sldId="297"/>
            <ac:spMk id="2" creationId="{F840B6A9-EB74-4ABA-9DEB-7C81975F2A3E}"/>
          </ac:spMkLst>
        </pc:spChg>
      </pc:sldChg>
      <pc:sldChg chg="modSp del">
        <pc:chgData name="" userId="" providerId="" clId="Web-{5AFBEF17-D07A-4610-8466-F266230E451C}" dt="2020-11-20T05:55:54.487" v="6"/>
        <pc:sldMkLst>
          <pc:docMk/>
          <pc:sldMk cId="2560939784" sldId="303"/>
        </pc:sldMkLst>
        <pc:spChg chg="mod">
          <ac:chgData name="" userId="" providerId="" clId="Web-{5AFBEF17-D07A-4610-8466-F266230E451C}" dt="2020-11-20T05:55:49.956" v="4" actId="20577"/>
          <ac:spMkLst>
            <pc:docMk/>
            <pc:sldMk cId="2560939784" sldId="303"/>
            <ac:spMk id="3" creationId="{8E78C716-26A5-4F6E-9756-ACE116B36F86}"/>
          </ac:spMkLst>
        </pc:spChg>
      </pc:sldChg>
      <pc:sldChg chg="modSp">
        <pc:chgData name="" userId="" providerId="" clId="Web-{5AFBEF17-D07A-4610-8466-F266230E451C}" dt="2020-11-20T06:01:10.895" v="46" actId="20577"/>
        <pc:sldMkLst>
          <pc:docMk/>
          <pc:sldMk cId="2794839453" sldId="344"/>
        </pc:sldMkLst>
        <pc:spChg chg="mod">
          <ac:chgData name="" userId="" providerId="" clId="Web-{5AFBEF17-D07A-4610-8466-F266230E451C}" dt="2020-11-20T06:01:10.895" v="46" actId="20577"/>
          <ac:spMkLst>
            <pc:docMk/>
            <pc:sldMk cId="2794839453" sldId="344"/>
            <ac:spMk id="3" creationId="{12053759-1635-4C83-BF9B-E614C9279609}"/>
          </ac:spMkLst>
        </pc:spChg>
      </pc:sldChg>
      <pc:sldChg chg="modSp">
        <pc:chgData name="" userId="" providerId="" clId="Web-{5AFBEF17-D07A-4610-8466-F266230E451C}" dt="2020-11-20T06:03:45.541" v="63" actId="14100"/>
        <pc:sldMkLst>
          <pc:docMk/>
          <pc:sldMk cId="511200685" sldId="360"/>
        </pc:sldMkLst>
        <pc:spChg chg="mod">
          <ac:chgData name="" userId="" providerId="" clId="Web-{5AFBEF17-D07A-4610-8466-F266230E451C}" dt="2020-11-20T06:03:45.541" v="63" actId="14100"/>
          <ac:spMkLst>
            <pc:docMk/>
            <pc:sldMk cId="511200685" sldId="360"/>
            <ac:spMk id="2" creationId="{D512C55C-20FE-43D6-83A8-223035306A56}"/>
          </ac:spMkLst>
        </pc:spChg>
      </pc:sldChg>
    </pc:docChg>
  </pc:docChgLst>
  <pc:docChgLst>
    <pc:chgData clId="Web-{E0A627F1-362B-4FAE-B31D-A158454A715D}"/>
    <pc:docChg chg="modSld">
      <pc:chgData name="" userId="" providerId="" clId="Web-{E0A627F1-362B-4FAE-B31D-A158454A715D}" dt="2020-11-14T04:57:02.822" v="1" actId="14100"/>
      <pc:docMkLst>
        <pc:docMk/>
      </pc:docMkLst>
      <pc:sldChg chg="addSp delSp modSp">
        <pc:chgData name="" userId="" providerId="" clId="Web-{E0A627F1-362B-4FAE-B31D-A158454A715D}" dt="2020-11-14T04:57:02.822" v="1" actId="14100"/>
        <pc:sldMkLst>
          <pc:docMk/>
          <pc:sldMk cId="167969338" sldId="368"/>
        </pc:sldMkLst>
        <pc:spChg chg="del">
          <ac:chgData name="" userId="" providerId="" clId="Web-{E0A627F1-362B-4FAE-B31D-A158454A715D}" dt="2020-11-14T04:56:59.182" v="0"/>
          <ac:spMkLst>
            <pc:docMk/>
            <pc:sldMk cId="167969338" sldId="368"/>
            <ac:spMk id="3" creationId="{35BECD32-6FAA-422E-B76F-0F47D25C88CD}"/>
          </ac:spMkLst>
        </pc:spChg>
        <pc:picChg chg="add mod ord">
          <ac:chgData name="" userId="" providerId="" clId="Web-{E0A627F1-362B-4FAE-B31D-A158454A715D}" dt="2020-11-14T04:57:02.822" v="1" actId="14100"/>
          <ac:picMkLst>
            <pc:docMk/>
            <pc:sldMk cId="167969338" sldId="368"/>
            <ac:picMk id="4" creationId="{F1991CB8-037A-4A9F-9588-CDAE536AD448}"/>
          </ac:picMkLst>
        </pc:picChg>
      </pc:sldChg>
    </pc:docChg>
  </pc:docChgLst>
  <pc:docChgLst>
    <pc:chgData clId="Web-{2AAA1064-9E58-45FB-A7D9-9F1D33DE00F6}"/>
    <pc:docChg chg="addSld">
      <pc:chgData name="" userId="" providerId="" clId="Web-{2AAA1064-9E58-45FB-A7D9-9F1D33DE00F6}" dt="2020-11-14T04:29:09.628" v="0"/>
      <pc:docMkLst>
        <pc:docMk/>
      </pc:docMkLst>
      <pc:sldChg chg="new">
        <pc:chgData name="" userId="" providerId="" clId="Web-{2AAA1064-9E58-45FB-A7D9-9F1D33DE00F6}" dt="2020-11-14T04:29:09.628" v="0"/>
        <pc:sldMkLst>
          <pc:docMk/>
          <pc:sldMk cId="167969338" sldId="368"/>
        </pc:sldMkLst>
      </pc:sldChg>
    </pc:docChg>
  </pc:docChgLst>
  <pc:docChgLst>
    <pc:chgData clId="Web-{A2927494-DA90-4A59-AB85-BBB08151CF22}"/>
    <pc:docChg chg="modSld">
      <pc:chgData name="" userId="" providerId="" clId="Web-{A2927494-DA90-4A59-AB85-BBB08151CF22}" dt="2020-11-14T02:38:55.887" v="306" actId="20577"/>
      <pc:docMkLst>
        <pc:docMk/>
      </pc:docMkLst>
      <pc:sldChg chg="modSp">
        <pc:chgData name="" userId="" providerId="" clId="Web-{A2927494-DA90-4A59-AB85-BBB08151CF22}" dt="2020-11-14T01:30:40.640" v="210" actId="20577"/>
        <pc:sldMkLst>
          <pc:docMk/>
          <pc:sldMk cId="2652538701" sldId="272"/>
        </pc:sldMkLst>
        <pc:spChg chg="mod">
          <ac:chgData name="" userId="" providerId="" clId="Web-{A2927494-DA90-4A59-AB85-BBB08151CF22}" dt="2020-11-14T01:30:40.640" v="210" actId="20577"/>
          <ac:spMkLst>
            <pc:docMk/>
            <pc:sldMk cId="2652538701" sldId="272"/>
            <ac:spMk id="3" creationId="{916DCC16-F4B5-4171-A8C5-8B241A867BA5}"/>
          </ac:spMkLst>
        </pc:spChg>
      </pc:sldChg>
      <pc:sldChg chg="modSp">
        <pc:chgData name="" userId="" providerId="" clId="Web-{A2927494-DA90-4A59-AB85-BBB08151CF22}" dt="2020-11-14T02:38:55.278" v="304" actId="20577"/>
        <pc:sldMkLst>
          <pc:docMk/>
          <pc:sldMk cId="414322648" sldId="284"/>
        </pc:sldMkLst>
        <pc:spChg chg="mod">
          <ac:chgData name="" userId="" providerId="" clId="Web-{A2927494-DA90-4A59-AB85-BBB08151CF22}" dt="2020-11-14T02:38:55.278" v="304" actId="20577"/>
          <ac:spMkLst>
            <pc:docMk/>
            <pc:sldMk cId="414322648" sldId="284"/>
            <ac:spMk id="3" creationId="{125CB78C-F42E-4247-B8CA-C0F9A1F94E02}"/>
          </ac:spMkLst>
        </pc:spChg>
      </pc:sldChg>
      <pc:sldChg chg="modSp">
        <pc:chgData name="" userId="" providerId="" clId="Web-{A2927494-DA90-4A59-AB85-BBB08151CF22}" dt="2020-11-14T02:34:30.198" v="248" actId="20577"/>
        <pc:sldMkLst>
          <pc:docMk/>
          <pc:sldMk cId="3032507451" sldId="287"/>
        </pc:sldMkLst>
        <pc:spChg chg="mod">
          <ac:chgData name="" userId="" providerId="" clId="Web-{A2927494-DA90-4A59-AB85-BBB08151CF22}" dt="2020-11-14T02:34:30.198" v="248" actId="20577"/>
          <ac:spMkLst>
            <pc:docMk/>
            <pc:sldMk cId="3032507451" sldId="287"/>
            <ac:spMk id="3" creationId="{35E6C6EE-9479-4753-A999-3B1B2965BA09}"/>
          </ac:spMkLst>
        </pc:spChg>
      </pc:sldChg>
      <pc:sldChg chg="modSp">
        <pc:chgData name="" userId="" providerId="" clId="Web-{A2927494-DA90-4A59-AB85-BBB08151CF22}" dt="2020-11-14T02:35:10.917" v="265" actId="20577"/>
        <pc:sldMkLst>
          <pc:docMk/>
          <pc:sldMk cId="1904387532" sldId="292"/>
        </pc:sldMkLst>
        <pc:spChg chg="mod">
          <ac:chgData name="" userId="" providerId="" clId="Web-{A2927494-DA90-4A59-AB85-BBB08151CF22}" dt="2020-11-14T02:35:10.917" v="265" actId="20577"/>
          <ac:spMkLst>
            <pc:docMk/>
            <pc:sldMk cId="1904387532" sldId="292"/>
            <ac:spMk id="3" creationId="{D6D693BE-C224-475B-96A7-63F06452B102}"/>
          </ac:spMkLst>
        </pc:spChg>
      </pc:sldChg>
      <pc:sldChg chg="modSp">
        <pc:chgData name="" userId="" providerId="" clId="Web-{A2927494-DA90-4A59-AB85-BBB08151CF22}" dt="2020-11-14T02:38:37.012" v="301" actId="20577"/>
        <pc:sldMkLst>
          <pc:docMk/>
          <pc:sldMk cId="2050918833" sldId="336"/>
        </pc:sldMkLst>
        <pc:spChg chg="mod">
          <ac:chgData name="" userId="" providerId="" clId="Web-{A2927494-DA90-4A59-AB85-BBB08151CF22}" dt="2020-11-14T02:38:37.012" v="301" actId="20577"/>
          <ac:spMkLst>
            <pc:docMk/>
            <pc:sldMk cId="2050918833" sldId="336"/>
            <ac:spMk id="2" creationId="{C79299C9-B185-4687-BD14-666175E19AA4}"/>
          </ac:spMkLst>
        </pc:spChg>
      </pc:sldChg>
      <pc:sldChg chg="addSp delSp modSp">
        <pc:chgData name="" userId="" providerId="" clId="Web-{A2927494-DA90-4A59-AB85-BBB08151CF22}" dt="2020-11-14T01:47:58.132" v="215" actId="14100"/>
        <pc:sldMkLst>
          <pc:docMk/>
          <pc:sldMk cId="751091577" sldId="353"/>
        </pc:sldMkLst>
        <pc:spChg chg="add del mod">
          <ac:chgData name="" userId="" providerId="" clId="Web-{A2927494-DA90-4A59-AB85-BBB08151CF22}" dt="2020-11-14T01:47:42.069" v="213"/>
          <ac:spMkLst>
            <pc:docMk/>
            <pc:sldMk cId="751091577" sldId="353"/>
            <ac:spMk id="5" creationId="{9D6D44EB-84B6-4949-909C-1DA79612665B}"/>
          </ac:spMkLst>
        </pc:spChg>
        <pc:picChg chg="del">
          <ac:chgData name="" userId="" providerId="" clId="Web-{A2927494-DA90-4A59-AB85-BBB08151CF22}" dt="2020-11-14T01:47:29.522" v="212"/>
          <ac:picMkLst>
            <pc:docMk/>
            <pc:sldMk cId="751091577" sldId="353"/>
            <ac:picMk id="4" creationId="{3E8BD6A2-4BBE-489C-A977-3A5516772594}"/>
          </ac:picMkLst>
        </pc:picChg>
        <pc:picChg chg="add mod ord">
          <ac:chgData name="" userId="" providerId="" clId="Web-{A2927494-DA90-4A59-AB85-BBB08151CF22}" dt="2020-11-14T01:47:58.132" v="215" actId="14100"/>
          <ac:picMkLst>
            <pc:docMk/>
            <pc:sldMk cId="751091577" sldId="353"/>
            <ac:picMk id="6" creationId="{F0266F74-E0CE-4BE2-8F1A-CAAAFA1FF279}"/>
          </ac:picMkLst>
        </pc:picChg>
      </pc:sldChg>
      <pc:sldChg chg="addSp delSp modSp">
        <pc:chgData name="" userId="" providerId="" clId="Web-{A2927494-DA90-4A59-AB85-BBB08151CF22}" dt="2020-11-14T02:14:47.830" v="220" actId="1076"/>
        <pc:sldMkLst>
          <pc:docMk/>
          <pc:sldMk cId="1033417416" sldId="354"/>
        </pc:sldMkLst>
        <pc:spChg chg="add del mod">
          <ac:chgData name="" userId="" providerId="" clId="Web-{A2927494-DA90-4A59-AB85-BBB08151CF22}" dt="2020-11-14T02:14:30.987" v="217"/>
          <ac:spMkLst>
            <pc:docMk/>
            <pc:sldMk cId="1033417416" sldId="354"/>
            <ac:spMk id="5" creationId="{F3C1202A-E2B0-4089-B93A-410A91FF9FEA}"/>
          </ac:spMkLst>
        </pc:spChg>
        <pc:picChg chg="del">
          <ac:chgData name="" userId="" providerId="" clId="Web-{A2927494-DA90-4A59-AB85-BBB08151CF22}" dt="2020-11-14T02:14:18.940" v="216"/>
          <ac:picMkLst>
            <pc:docMk/>
            <pc:sldMk cId="1033417416" sldId="354"/>
            <ac:picMk id="4" creationId="{2729594D-7661-4473-9B59-7837CA2BC454}"/>
          </ac:picMkLst>
        </pc:picChg>
        <pc:picChg chg="add mod ord">
          <ac:chgData name="" userId="" providerId="" clId="Web-{A2927494-DA90-4A59-AB85-BBB08151CF22}" dt="2020-11-14T02:14:47.830" v="220" actId="1076"/>
          <ac:picMkLst>
            <pc:docMk/>
            <pc:sldMk cId="1033417416" sldId="354"/>
            <ac:picMk id="6" creationId="{A7693BC5-1C7F-420B-960D-52F6A7CA730E}"/>
          </ac:picMkLst>
        </pc:picChg>
      </pc:sldChg>
    </pc:docChg>
  </pc:docChgLst>
  <pc:docChgLst>
    <pc:chgData clId="Web-{1C80E94C-67A9-4C5F-BE25-EB537F722BAF}"/>
    <pc:docChg chg="modSld">
      <pc:chgData name="" userId="" providerId="" clId="Web-{1C80E94C-67A9-4C5F-BE25-EB537F722BAF}" dt="2020-11-12T03:54:18.413" v="70" actId="20577"/>
      <pc:docMkLst>
        <pc:docMk/>
      </pc:docMkLst>
      <pc:sldChg chg="modSp">
        <pc:chgData name="" userId="" providerId="" clId="Web-{1C80E94C-67A9-4C5F-BE25-EB537F722BAF}" dt="2020-11-12T03:50:07.353" v="29" actId="14100"/>
        <pc:sldMkLst>
          <pc:docMk/>
          <pc:sldMk cId="4249296073" sldId="264"/>
        </pc:sldMkLst>
        <pc:spChg chg="mod">
          <ac:chgData name="" userId="" providerId="" clId="Web-{1C80E94C-67A9-4C5F-BE25-EB537F722BAF}" dt="2020-11-12T03:50:07.353" v="29" actId="14100"/>
          <ac:spMkLst>
            <pc:docMk/>
            <pc:sldMk cId="4249296073" sldId="264"/>
            <ac:spMk id="2" creationId="{8ADA990D-48A5-42A5-8343-394302E717E0}"/>
          </ac:spMkLst>
        </pc:spChg>
      </pc:sldChg>
      <pc:sldChg chg="modSp">
        <pc:chgData name="" userId="" providerId="" clId="Web-{1C80E94C-67A9-4C5F-BE25-EB537F722BAF}" dt="2020-11-12T03:48:45.416" v="1"/>
        <pc:sldMkLst>
          <pc:docMk/>
          <pc:sldMk cId="3705330032" sldId="266"/>
        </pc:sldMkLst>
        <pc:graphicFrameChg chg="mod modGraphic">
          <ac:chgData name="" userId="" providerId="" clId="Web-{1C80E94C-67A9-4C5F-BE25-EB537F722BAF}" dt="2020-11-12T03:48:45.416" v="1"/>
          <ac:graphicFrameMkLst>
            <pc:docMk/>
            <pc:sldMk cId="3705330032" sldId="266"/>
            <ac:graphicFrameMk id="4" creationId="{E0C72F11-0670-491A-B05E-CC725C7F61FC}"/>
          </ac:graphicFrameMkLst>
        </pc:graphicFrameChg>
      </pc:sldChg>
      <pc:sldChg chg="modSp">
        <pc:chgData name="" userId="" providerId="" clId="Web-{1C80E94C-67A9-4C5F-BE25-EB537F722BAF}" dt="2020-11-12T03:49:26.416" v="12" actId="1076"/>
        <pc:sldMkLst>
          <pc:docMk/>
          <pc:sldMk cId="2051487475" sldId="267"/>
        </pc:sldMkLst>
        <pc:spChg chg="mod">
          <ac:chgData name="" userId="" providerId="" clId="Web-{1C80E94C-67A9-4C5F-BE25-EB537F722BAF}" dt="2020-11-12T03:49:17.791" v="10" actId="1076"/>
          <ac:spMkLst>
            <pc:docMk/>
            <pc:sldMk cId="2051487475" sldId="267"/>
            <ac:spMk id="2" creationId="{36C0442D-01E0-4678-87DC-07FDD6FC5EA8}"/>
          </ac:spMkLst>
        </pc:spChg>
        <pc:graphicFrameChg chg="mod modGraphic">
          <ac:chgData name="" userId="" providerId="" clId="Web-{1C80E94C-67A9-4C5F-BE25-EB537F722BAF}" dt="2020-11-12T03:49:26.416" v="12" actId="1076"/>
          <ac:graphicFrameMkLst>
            <pc:docMk/>
            <pc:sldMk cId="2051487475" sldId="267"/>
            <ac:graphicFrameMk id="4" creationId="{E0C72F11-0670-491A-B05E-CC725C7F61FC}"/>
          </ac:graphicFrameMkLst>
        </pc:graphicFrameChg>
      </pc:sldChg>
      <pc:sldChg chg="modSp">
        <pc:chgData name="" userId="" providerId="" clId="Web-{1C80E94C-67A9-4C5F-BE25-EB537F722BAF}" dt="2020-11-12T03:49:54.635" v="24" actId="20577"/>
        <pc:sldMkLst>
          <pc:docMk/>
          <pc:sldMk cId="2308799793" sldId="268"/>
        </pc:sldMkLst>
        <pc:spChg chg="mod">
          <ac:chgData name="" userId="" providerId="" clId="Web-{1C80E94C-67A9-4C5F-BE25-EB537F722BAF}" dt="2020-11-12T03:49:54.635" v="24" actId="20577"/>
          <ac:spMkLst>
            <pc:docMk/>
            <pc:sldMk cId="2308799793" sldId="268"/>
            <ac:spMk id="2" creationId="{638102D2-FF33-4F3B-A044-E6E032C39793}"/>
          </ac:spMkLst>
        </pc:spChg>
      </pc:sldChg>
      <pc:sldChg chg="modSp">
        <pc:chgData name="" userId="" providerId="" clId="Web-{1C80E94C-67A9-4C5F-BE25-EB537F722BAF}" dt="2020-11-12T03:49:49.775" v="23" actId="14100"/>
        <pc:sldMkLst>
          <pc:docMk/>
          <pc:sldMk cId="707320766" sldId="269"/>
        </pc:sldMkLst>
        <pc:spChg chg="mod">
          <ac:chgData name="" userId="" providerId="" clId="Web-{1C80E94C-67A9-4C5F-BE25-EB537F722BAF}" dt="2020-11-12T03:49:49.775" v="23" actId="14100"/>
          <ac:spMkLst>
            <pc:docMk/>
            <pc:sldMk cId="707320766" sldId="269"/>
            <ac:spMk id="2" creationId="{66425999-4E0A-4BE1-8818-D7DB55C226B4}"/>
          </ac:spMkLst>
        </pc:spChg>
      </pc:sldChg>
      <pc:sldChg chg="modSp">
        <pc:chgData name="" userId="" providerId="" clId="Web-{1C80E94C-67A9-4C5F-BE25-EB537F722BAF}" dt="2020-11-12T03:50:18.025" v="34" actId="20577"/>
        <pc:sldMkLst>
          <pc:docMk/>
          <pc:sldMk cId="1228805673" sldId="270"/>
        </pc:sldMkLst>
        <pc:spChg chg="mod">
          <ac:chgData name="" userId="" providerId="" clId="Web-{1C80E94C-67A9-4C5F-BE25-EB537F722BAF}" dt="2020-11-12T03:50:18.025" v="34" actId="20577"/>
          <ac:spMkLst>
            <pc:docMk/>
            <pc:sldMk cId="1228805673" sldId="270"/>
            <ac:spMk id="2" creationId="{CA9FA3F9-B3C2-4255-B79E-9251D545294B}"/>
          </ac:spMkLst>
        </pc:spChg>
      </pc:sldChg>
      <pc:sldChg chg="modSp">
        <pc:chgData name="" userId="" providerId="" clId="Web-{1C80E94C-67A9-4C5F-BE25-EB537F722BAF}" dt="2020-11-12T03:50:34.197" v="44" actId="14100"/>
        <pc:sldMkLst>
          <pc:docMk/>
          <pc:sldMk cId="920484080" sldId="271"/>
        </pc:sldMkLst>
        <pc:spChg chg="mod">
          <ac:chgData name="" userId="" providerId="" clId="Web-{1C80E94C-67A9-4C5F-BE25-EB537F722BAF}" dt="2020-11-12T03:50:34.197" v="44" actId="14100"/>
          <ac:spMkLst>
            <pc:docMk/>
            <pc:sldMk cId="920484080" sldId="271"/>
            <ac:spMk id="2" creationId="{E7CC6891-BC95-44E7-865D-F265029F408D}"/>
          </ac:spMkLst>
        </pc:spChg>
      </pc:sldChg>
      <pc:sldChg chg="modSp">
        <pc:chgData name="" userId="" providerId="" clId="Web-{1C80E94C-67A9-4C5F-BE25-EB537F722BAF}" dt="2020-11-12T03:50:56.243" v="50" actId="1076"/>
        <pc:sldMkLst>
          <pc:docMk/>
          <pc:sldMk cId="2652538701" sldId="272"/>
        </pc:sldMkLst>
        <pc:spChg chg="mod">
          <ac:chgData name="" userId="" providerId="" clId="Web-{1C80E94C-67A9-4C5F-BE25-EB537F722BAF}" dt="2020-11-12T03:50:56.243" v="50" actId="1076"/>
          <ac:spMkLst>
            <pc:docMk/>
            <pc:sldMk cId="2652538701" sldId="272"/>
            <ac:spMk id="3" creationId="{916DCC16-F4B5-4171-A8C5-8B241A867BA5}"/>
          </ac:spMkLst>
        </pc:spChg>
      </pc:sldChg>
      <pc:sldChg chg="modSp">
        <pc:chgData name="" userId="" providerId="" clId="Web-{1C80E94C-67A9-4C5F-BE25-EB537F722BAF}" dt="2020-11-12T03:51:11.165" v="52" actId="1076"/>
        <pc:sldMkLst>
          <pc:docMk/>
          <pc:sldMk cId="2694904257" sldId="278"/>
        </pc:sldMkLst>
        <pc:spChg chg="mod">
          <ac:chgData name="" userId="" providerId="" clId="Web-{1C80E94C-67A9-4C5F-BE25-EB537F722BAF}" dt="2020-11-12T03:51:11.165" v="52" actId="1076"/>
          <ac:spMkLst>
            <pc:docMk/>
            <pc:sldMk cId="2694904257" sldId="278"/>
            <ac:spMk id="2" creationId="{F2B6CADB-8795-435C-B0E4-16BE3D1EEF4E}"/>
          </ac:spMkLst>
        </pc:spChg>
      </pc:sldChg>
      <pc:sldChg chg="modSp">
        <pc:chgData name="" userId="" providerId="" clId="Web-{1C80E94C-67A9-4C5F-BE25-EB537F722BAF}" dt="2020-11-12T03:52:59.336" v="62" actId="14100"/>
        <pc:sldMkLst>
          <pc:docMk/>
          <pc:sldMk cId="414322648" sldId="284"/>
        </pc:sldMkLst>
        <pc:spChg chg="mod">
          <ac:chgData name="" userId="" providerId="" clId="Web-{1C80E94C-67A9-4C5F-BE25-EB537F722BAF}" dt="2020-11-12T03:52:59.336" v="62" actId="14100"/>
          <ac:spMkLst>
            <pc:docMk/>
            <pc:sldMk cId="414322648" sldId="284"/>
            <ac:spMk id="2" creationId="{AB47B068-26D6-4F9D-9528-C97472EF96D0}"/>
          </ac:spMkLst>
        </pc:spChg>
      </pc:sldChg>
      <pc:sldChg chg="modSp">
        <pc:chgData name="" userId="" providerId="" clId="Web-{1C80E94C-67A9-4C5F-BE25-EB537F722BAF}" dt="2020-11-12T03:53:51.320" v="63" actId="20577"/>
        <pc:sldMkLst>
          <pc:docMk/>
          <pc:sldMk cId="511200685" sldId="360"/>
        </pc:sldMkLst>
        <pc:spChg chg="mod">
          <ac:chgData name="" userId="" providerId="" clId="Web-{1C80E94C-67A9-4C5F-BE25-EB537F722BAF}" dt="2020-11-12T03:53:51.320" v="63" actId="20577"/>
          <ac:spMkLst>
            <pc:docMk/>
            <pc:sldMk cId="511200685" sldId="360"/>
            <ac:spMk id="2" creationId="{D512C55C-20FE-43D6-83A8-223035306A56}"/>
          </ac:spMkLst>
        </pc:spChg>
      </pc:sldChg>
      <pc:sldChg chg="modSp">
        <pc:chgData name="" userId="" providerId="" clId="Web-{1C80E94C-67A9-4C5F-BE25-EB537F722BAF}" dt="2020-11-12T03:54:17.148" v="68" actId="20577"/>
        <pc:sldMkLst>
          <pc:docMk/>
          <pc:sldMk cId="1692108310" sldId="363"/>
        </pc:sldMkLst>
        <pc:spChg chg="mod">
          <ac:chgData name="" userId="" providerId="" clId="Web-{1C80E94C-67A9-4C5F-BE25-EB537F722BAF}" dt="2020-11-12T03:54:17.148" v="68" actId="20577"/>
          <ac:spMkLst>
            <pc:docMk/>
            <pc:sldMk cId="1692108310" sldId="363"/>
            <ac:spMk id="2" creationId="{71DCCB0E-EC3B-458C-B72F-E9ACA94EFAE2}"/>
          </ac:spMkLst>
        </pc:spChg>
      </pc:sldChg>
    </pc:docChg>
  </pc:docChgLst>
  <pc:docChgLst>
    <pc:chgData clId="Web-{A75DF5DF-BDB3-40D4-BE11-42CCAAFD84FA}"/>
    <pc:docChg chg="modSld">
      <pc:chgData name="" userId="" providerId="" clId="Web-{A75DF5DF-BDB3-40D4-BE11-42CCAAFD84FA}" dt="2020-11-19T09:01:06.920" v="5" actId="14100"/>
      <pc:docMkLst>
        <pc:docMk/>
      </pc:docMkLst>
      <pc:sldChg chg="addSp delSp modSp">
        <pc:chgData name="" userId="" providerId="" clId="Web-{A75DF5DF-BDB3-40D4-BE11-42CCAAFD84FA}" dt="2020-11-19T09:01:06.920" v="5" actId="14100"/>
        <pc:sldMkLst>
          <pc:docMk/>
          <pc:sldMk cId="4294796127" sldId="370"/>
        </pc:sldMkLst>
        <pc:spChg chg="add del mod">
          <ac:chgData name="" userId="" providerId="" clId="Web-{A75DF5DF-BDB3-40D4-BE11-42CCAAFD84FA}" dt="2020-11-19T09:00:53.138" v="1"/>
          <ac:spMkLst>
            <pc:docMk/>
            <pc:sldMk cId="4294796127" sldId="370"/>
            <ac:spMk id="4" creationId="{23B9D608-A2EF-4D5C-9C09-0E9AB2FE0A3B}"/>
          </ac:spMkLst>
        </pc:spChg>
        <pc:picChg chg="add mod ord">
          <ac:chgData name="" userId="" providerId="" clId="Web-{A75DF5DF-BDB3-40D4-BE11-42CCAAFD84FA}" dt="2020-11-19T09:01:06.920" v="5" actId="14100"/>
          <ac:picMkLst>
            <pc:docMk/>
            <pc:sldMk cId="4294796127" sldId="370"/>
            <ac:picMk id="5" creationId="{6F241651-2700-43A7-B78E-39D41C613ED5}"/>
          </ac:picMkLst>
        </pc:picChg>
        <pc:picChg chg="del">
          <ac:chgData name="" userId="" providerId="" clId="Web-{A75DF5DF-BDB3-40D4-BE11-42CCAAFD84FA}" dt="2020-11-19T09:00:43.826" v="0"/>
          <ac:picMkLst>
            <pc:docMk/>
            <pc:sldMk cId="4294796127" sldId="370"/>
            <ac:picMk id="7" creationId="{318D32E4-1621-470D-BB58-3A8D49F01388}"/>
          </ac:picMkLst>
        </pc:picChg>
      </pc:sldChg>
    </pc:docChg>
  </pc:docChgLst>
  <pc:docChgLst>
    <pc:chgData clId="Web-{2D00E443-02BB-4DB7-AD86-0112F20A82F5}"/>
    <pc:docChg chg="addSld delSld modSld">
      <pc:chgData name="" userId="" providerId="" clId="Web-{2D00E443-02BB-4DB7-AD86-0112F20A82F5}" dt="2020-11-11T01:35:37.458" v="291" actId="20577"/>
      <pc:docMkLst>
        <pc:docMk/>
      </pc:docMkLst>
      <pc:sldChg chg="addSp delSp modSp">
        <pc:chgData name="" userId="" providerId="" clId="Web-{2D00E443-02BB-4DB7-AD86-0112F20A82F5}" dt="2020-11-11T00:54:52.205" v="92" actId="14100"/>
        <pc:sldMkLst>
          <pc:docMk/>
          <pc:sldMk cId="1012249668" sldId="295"/>
        </pc:sldMkLst>
        <pc:spChg chg="mod">
          <ac:chgData name="" userId="" providerId="" clId="Web-{2D00E443-02BB-4DB7-AD86-0112F20A82F5}" dt="2020-11-11T00:54:07.033" v="84" actId="1076"/>
          <ac:spMkLst>
            <pc:docMk/>
            <pc:sldMk cId="1012249668" sldId="295"/>
            <ac:spMk id="2" creationId="{9D034F40-E6F2-4053-A5C4-BEFFCACCF309}"/>
          </ac:spMkLst>
        </pc:spChg>
        <pc:spChg chg="del mod">
          <ac:chgData name="" userId="" providerId="" clId="Web-{2D00E443-02BB-4DB7-AD86-0112F20A82F5}" dt="2020-11-11T00:54:27.846" v="86"/>
          <ac:spMkLst>
            <pc:docMk/>
            <pc:sldMk cId="1012249668" sldId="295"/>
            <ac:spMk id="3" creationId="{950BD2DD-C465-4E83-81EA-4ACBE22934AB}"/>
          </ac:spMkLst>
        </pc:spChg>
        <pc:picChg chg="add mod ord">
          <ac:chgData name="" userId="" providerId="" clId="Web-{2D00E443-02BB-4DB7-AD86-0112F20A82F5}" dt="2020-11-11T00:54:52.205" v="92" actId="14100"/>
          <ac:picMkLst>
            <pc:docMk/>
            <pc:sldMk cId="1012249668" sldId="295"/>
            <ac:picMk id="4" creationId="{D87160F2-47FC-41D8-AA85-31BEE3993F5F}"/>
          </ac:picMkLst>
        </pc:picChg>
      </pc:sldChg>
      <pc:sldChg chg="del">
        <pc:chgData name="" userId="" providerId="" clId="Web-{2D00E443-02BB-4DB7-AD86-0112F20A82F5}" dt="2020-11-11T00:55:40.970" v="93"/>
        <pc:sldMkLst>
          <pc:docMk/>
          <pc:sldMk cId="2250272453" sldId="296"/>
        </pc:sldMkLst>
      </pc:sldChg>
      <pc:sldChg chg="modSp">
        <pc:chgData name="" userId="" providerId="" clId="Web-{2D00E443-02BB-4DB7-AD86-0112F20A82F5}" dt="2020-11-11T01:01:20.062" v="203" actId="20577"/>
        <pc:sldMkLst>
          <pc:docMk/>
          <pc:sldMk cId="18753996" sldId="297"/>
        </pc:sldMkLst>
        <pc:spChg chg="mod">
          <ac:chgData name="" userId="" providerId="" clId="Web-{2D00E443-02BB-4DB7-AD86-0112F20A82F5}" dt="2020-11-11T00:59:52.141" v="178" actId="14100"/>
          <ac:spMkLst>
            <pc:docMk/>
            <pc:sldMk cId="18753996" sldId="297"/>
            <ac:spMk id="2" creationId="{F840B6A9-EB74-4ABA-9DEB-7C81975F2A3E}"/>
          </ac:spMkLst>
        </pc:spChg>
        <pc:spChg chg="mod">
          <ac:chgData name="" userId="" providerId="" clId="Web-{2D00E443-02BB-4DB7-AD86-0112F20A82F5}" dt="2020-11-11T01:01:20.062" v="203" actId="20577"/>
          <ac:spMkLst>
            <pc:docMk/>
            <pc:sldMk cId="18753996" sldId="297"/>
            <ac:spMk id="3" creationId="{0EE18A03-BFD8-486A-AEE1-756BB19E574E}"/>
          </ac:spMkLst>
        </pc:spChg>
      </pc:sldChg>
      <pc:sldChg chg="modSp">
        <pc:chgData name="" userId="" providerId="" clId="Web-{2D00E443-02BB-4DB7-AD86-0112F20A82F5}" dt="2020-11-11T01:01:27.140" v="206" actId="20577"/>
        <pc:sldMkLst>
          <pc:docMk/>
          <pc:sldMk cId="968844135" sldId="298"/>
        </pc:sldMkLst>
        <pc:spChg chg="mod">
          <ac:chgData name="" userId="" providerId="" clId="Web-{2D00E443-02BB-4DB7-AD86-0112F20A82F5}" dt="2020-11-11T00:57:29.298" v="127" actId="20577"/>
          <ac:spMkLst>
            <pc:docMk/>
            <pc:sldMk cId="968844135" sldId="298"/>
            <ac:spMk id="2" creationId="{8CF4B7AC-666E-405A-BF74-7F9D85A6133A}"/>
          </ac:spMkLst>
        </pc:spChg>
        <pc:spChg chg="mod">
          <ac:chgData name="" userId="" providerId="" clId="Web-{2D00E443-02BB-4DB7-AD86-0112F20A82F5}" dt="2020-11-11T01:01:27.140" v="206" actId="20577"/>
          <ac:spMkLst>
            <pc:docMk/>
            <pc:sldMk cId="968844135" sldId="298"/>
            <ac:spMk id="3" creationId="{90B976F3-106C-4383-8D78-9FBE6879672F}"/>
          </ac:spMkLst>
        </pc:spChg>
      </pc:sldChg>
      <pc:sldChg chg="modSp">
        <pc:chgData name="" userId="" providerId="" clId="Web-{2D00E443-02BB-4DB7-AD86-0112F20A82F5}" dt="2020-11-11T01:01:32.125" v="209" actId="20577"/>
        <pc:sldMkLst>
          <pc:docMk/>
          <pc:sldMk cId="2044061104" sldId="299"/>
        </pc:sldMkLst>
        <pc:spChg chg="mod">
          <ac:chgData name="" userId="" providerId="" clId="Web-{2D00E443-02BB-4DB7-AD86-0112F20A82F5}" dt="2020-11-11T00:57:48.157" v="132" actId="1076"/>
          <ac:spMkLst>
            <pc:docMk/>
            <pc:sldMk cId="2044061104" sldId="299"/>
            <ac:spMk id="2" creationId="{8B25C73B-6E8F-4586-B5A5-D378F73B08D5}"/>
          </ac:spMkLst>
        </pc:spChg>
        <pc:spChg chg="mod">
          <ac:chgData name="" userId="" providerId="" clId="Web-{2D00E443-02BB-4DB7-AD86-0112F20A82F5}" dt="2020-11-11T01:01:32.125" v="209" actId="20577"/>
          <ac:spMkLst>
            <pc:docMk/>
            <pc:sldMk cId="2044061104" sldId="299"/>
            <ac:spMk id="3" creationId="{2C5197DD-6310-4754-AF39-21CB3F803244}"/>
          </ac:spMkLst>
        </pc:spChg>
      </pc:sldChg>
      <pc:sldChg chg="modSp">
        <pc:chgData name="" userId="" providerId="" clId="Web-{2D00E443-02BB-4DB7-AD86-0112F20A82F5}" dt="2020-11-11T01:35:37.442" v="290" actId="20577"/>
        <pc:sldMkLst>
          <pc:docMk/>
          <pc:sldMk cId="4246850391" sldId="300"/>
        </pc:sldMkLst>
        <pc:spChg chg="mod">
          <ac:chgData name="" userId="" providerId="" clId="Web-{2D00E443-02BB-4DB7-AD86-0112F20A82F5}" dt="2020-11-11T01:29:49.272" v="280" actId="20577"/>
          <ac:spMkLst>
            <pc:docMk/>
            <pc:sldMk cId="4246850391" sldId="300"/>
            <ac:spMk id="2" creationId="{ACE15259-AFE6-4BF7-9C1C-42A3DD10EBD6}"/>
          </ac:spMkLst>
        </pc:spChg>
        <pc:spChg chg="mod">
          <ac:chgData name="" userId="" providerId="" clId="Web-{2D00E443-02BB-4DB7-AD86-0112F20A82F5}" dt="2020-11-11T01:35:37.442" v="290" actId="20577"/>
          <ac:spMkLst>
            <pc:docMk/>
            <pc:sldMk cId="4246850391" sldId="300"/>
            <ac:spMk id="3" creationId="{E9E7B247-08D6-4C70-BC92-B024B9EA6312}"/>
          </ac:spMkLst>
        </pc:spChg>
      </pc:sldChg>
      <pc:sldChg chg="addSp delSp modSp new">
        <pc:chgData name="" userId="" providerId="" clId="Web-{2D00E443-02BB-4DB7-AD86-0112F20A82F5}" dt="2020-11-11T00:32:49.993" v="42" actId="14100"/>
        <pc:sldMkLst>
          <pc:docMk/>
          <pc:sldMk cId="1033417416" sldId="354"/>
        </pc:sldMkLst>
        <pc:spChg chg="mod">
          <ac:chgData name="" userId="" providerId="" clId="Web-{2D00E443-02BB-4DB7-AD86-0112F20A82F5}" dt="2020-11-11T00:32:17.618" v="36" actId="1076"/>
          <ac:spMkLst>
            <pc:docMk/>
            <pc:sldMk cId="1033417416" sldId="354"/>
            <ac:spMk id="2" creationId="{0A888FAD-6C57-4486-8226-76932929A1C3}"/>
          </ac:spMkLst>
        </pc:spChg>
        <pc:spChg chg="del mod">
          <ac:chgData name="" userId="" providerId="" clId="Web-{2D00E443-02BB-4DB7-AD86-0112F20A82F5}" dt="2020-11-11T00:32:43.243" v="38"/>
          <ac:spMkLst>
            <pc:docMk/>
            <pc:sldMk cId="1033417416" sldId="354"/>
            <ac:spMk id="3" creationId="{4EDC09BE-5700-4432-8944-A80C1FB14485}"/>
          </ac:spMkLst>
        </pc:spChg>
        <pc:picChg chg="add mod ord">
          <ac:chgData name="" userId="" providerId="" clId="Web-{2D00E443-02BB-4DB7-AD86-0112F20A82F5}" dt="2020-11-11T00:32:49.993" v="42" actId="14100"/>
          <ac:picMkLst>
            <pc:docMk/>
            <pc:sldMk cId="1033417416" sldId="354"/>
            <ac:picMk id="4" creationId="{2729594D-7661-4473-9B59-7837CA2BC454}"/>
          </ac:picMkLst>
        </pc:picChg>
      </pc:sldChg>
      <pc:sldChg chg="addSp delSp modSp new">
        <pc:chgData name="" userId="" providerId="" clId="Web-{2D00E443-02BB-4DB7-AD86-0112F20A82F5}" dt="2020-11-11T00:38:07.523" v="75" actId="14100"/>
        <pc:sldMkLst>
          <pc:docMk/>
          <pc:sldMk cId="1264868585" sldId="355"/>
        </pc:sldMkLst>
        <pc:spChg chg="mod">
          <ac:chgData name="" userId="" providerId="" clId="Web-{2D00E443-02BB-4DB7-AD86-0112F20A82F5}" dt="2020-11-11T00:34:51.946" v="70" actId="1076"/>
          <ac:spMkLst>
            <pc:docMk/>
            <pc:sldMk cId="1264868585" sldId="355"/>
            <ac:spMk id="2" creationId="{C8D115FA-B7EF-413B-9532-3BA49B1BCF8F}"/>
          </ac:spMkLst>
        </pc:spChg>
        <pc:spChg chg="del mod">
          <ac:chgData name="" userId="" providerId="" clId="Web-{2D00E443-02BB-4DB7-AD86-0112F20A82F5}" dt="2020-11-11T00:36:51.414" v="72"/>
          <ac:spMkLst>
            <pc:docMk/>
            <pc:sldMk cId="1264868585" sldId="355"/>
            <ac:spMk id="3" creationId="{83CA7151-938D-4690-AAD3-CAE28EE7EA2A}"/>
          </ac:spMkLst>
        </pc:spChg>
        <pc:picChg chg="add mod ord">
          <ac:chgData name="" userId="" providerId="" clId="Web-{2D00E443-02BB-4DB7-AD86-0112F20A82F5}" dt="2020-11-11T00:38:07.523" v="75" actId="14100"/>
          <ac:picMkLst>
            <pc:docMk/>
            <pc:sldMk cId="1264868585" sldId="355"/>
            <ac:picMk id="4" creationId="{68362DED-0637-4741-B7D9-89267B61A19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75189-F26E-464D-BF5E-86D5E254A0A1}"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73855-DE72-43E0-86E1-70FAD4B6B198}" type="slidenum">
              <a:rPr lang="en-US" smtClean="0"/>
              <a:t>‹#›</a:t>
            </a:fld>
            <a:endParaRPr lang="en-US"/>
          </a:p>
        </p:txBody>
      </p:sp>
    </p:spTree>
    <p:extLst>
      <p:ext uri="{BB962C8B-B14F-4D97-AF65-F5344CB8AC3E}">
        <p14:creationId xmlns:p14="http://schemas.microsoft.com/office/powerpoint/2010/main" val="1080826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a:t>
            </a:r>
          </a:p>
        </p:txBody>
      </p:sp>
      <p:sp>
        <p:nvSpPr>
          <p:cNvPr id="4" name="Slide Number Placeholder 3"/>
          <p:cNvSpPr>
            <a:spLocks noGrp="1"/>
          </p:cNvSpPr>
          <p:nvPr>
            <p:ph type="sldNum" sz="quarter" idx="5"/>
          </p:nvPr>
        </p:nvSpPr>
        <p:spPr/>
        <p:txBody>
          <a:bodyPr/>
          <a:lstStyle/>
          <a:p>
            <a:fld id="{F8E73855-DE72-43E0-86E1-70FAD4B6B198}" type="slidenum">
              <a:rPr lang="en-US" smtClean="0"/>
              <a:t>68</a:t>
            </a:fld>
            <a:endParaRPr lang="en-US"/>
          </a:p>
        </p:txBody>
      </p:sp>
    </p:spTree>
    <p:extLst>
      <p:ext uri="{BB962C8B-B14F-4D97-AF65-F5344CB8AC3E}">
        <p14:creationId xmlns:p14="http://schemas.microsoft.com/office/powerpoint/2010/main" val="88838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Friday, November 20,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9240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Friday, November 20,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0344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Friday, November 20,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1701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Friday, November 20,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9595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Friday, November 20,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3683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Friday, November 20,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4051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Friday, November 20,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4975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Friday, November 20,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1412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Friday, November 20,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7927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Friday, November 20,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3350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Friday, November 20,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7701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Friday, November 20,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0655085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C981157-D32E-46D0-B9F2-A7CFC39CBFD8}"/>
              </a:ext>
            </a:extLst>
          </p:cNvPr>
          <p:cNvPicPr>
            <a:picLocks noChangeAspect="1"/>
          </p:cNvPicPr>
          <p:nvPr/>
        </p:nvPicPr>
        <p:blipFill rotWithShape="1">
          <a:blip r:embed="rId2"/>
          <a:srcRect l="32027" r="17799"/>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612A92-8FE8-4674-8CB1-B5D02334AF02}"/>
              </a:ext>
            </a:extLst>
          </p:cNvPr>
          <p:cNvSpPr>
            <a:spLocks noGrp="1"/>
          </p:cNvSpPr>
          <p:nvPr>
            <p:ph type="ctrTitle"/>
          </p:nvPr>
        </p:nvSpPr>
        <p:spPr>
          <a:xfrm>
            <a:off x="4802460" y="1103586"/>
            <a:ext cx="6133656" cy="1818290"/>
          </a:xfrm>
        </p:spPr>
        <p:txBody>
          <a:bodyPr>
            <a:normAutofit/>
          </a:bodyPr>
          <a:lstStyle/>
          <a:p>
            <a:pPr marL="1798320">
              <a:lnSpc>
                <a:spcPct val="107000"/>
              </a:lnSpc>
              <a:spcBef>
                <a:spcPts val="0"/>
              </a:spcBef>
              <a:spcAft>
                <a:spcPts val="800"/>
              </a:spcAft>
            </a:pPr>
            <a:r>
              <a:rPr lang="fr-FR" sz="1800" dirty="0">
                <a:latin typeface="Calibri"/>
                <a:ea typeface="Calibri" panose="020F0502020204030204" pitchFamily="34" charset="0"/>
                <a:cs typeface="Times New Roman"/>
              </a:rPr>
              <a:t> </a:t>
            </a:r>
            <a:r>
              <a:rPr lang="fr-FR" sz="1800" b="1" dirty="0">
                <a:effectLst/>
                <a:latin typeface="Calibri"/>
                <a:ea typeface="Calibri" panose="020F0502020204030204" pitchFamily="34" charset="0"/>
                <a:cs typeface="Times New Roman"/>
              </a:rPr>
              <a:t>Banking </a:t>
            </a:r>
            <a:r>
              <a:rPr lang="fr-FR" sz="1800" b="1" dirty="0" err="1">
                <a:effectLst/>
                <a:latin typeface="Calibri"/>
                <a:ea typeface="Calibri" panose="020F0502020204030204" pitchFamily="34" charset="0"/>
                <a:cs typeface="Times New Roman"/>
              </a:rPr>
              <a:t>Chatbot</a:t>
            </a:r>
            <a:r>
              <a:rPr lang="fr-FR" sz="1800" b="1" dirty="0">
                <a:effectLst/>
                <a:latin typeface="Calibri"/>
                <a:ea typeface="Calibri" panose="020F0502020204030204" pitchFamily="34" charset="0"/>
                <a:cs typeface="Times New Roman"/>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fr-FR" sz="1800" dirty="0">
                <a:latin typeface="Calibri"/>
                <a:ea typeface="Calibri" panose="020F0502020204030204" pitchFamily="34" charset="0"/>
                <a:cs typeface="Times New Roman"/>
              </a:rPr>
              <a:t> </a:t>
            </a:r>
            <a:r>
              <a:rPr lang="fr-FR" sz="1800" b="1" dirty="0">
                <a:effectLst/>
                <a:latin typeface="Calibri"/>
                <a:ea typeface="Calibri" panose="020F0502020204030204" pitchFamily="34" charset="0"/>
                <a:cs typeface="Times New Roman"/>
              </a:rPr>
              <a:t> By:</a:t>
            </a:r>
            <a:r>
              <a:rPr lang="fr-FR" sz="1800" dirty="0">
                <a:latin typeface="Calibri"/>
                <a:ea typeface="Calibri" panose="020F0502020204030204" pitchFamily="34" charset="0"/>
                <a:cs typeface="Times New Roman"/>
              </a:rPr>
              <a:t> </a:t>
            </a:r>
            <a:r>
              <a:rPr lang="fr-FR" sz="1800" b="1" dirty="0">
                <a:effectLst/>
                <a:latin typeface="Calibri"/>
                <a:ea typeface="Calibri" panose="020F0502020204030204" pitchFamily="34" charset="0"/>
                <a:cs typeface="Times New Roman"/>
              </a:rPr>
              <a:t> AMINE </a:t>
            </a:r>
            <a:r>
              <a:rPr lang="fr-FR" sz="1800" b="1" dirty="0" err="1">
                <a:effectLst/>
                <a:latin typeface="Calibri"/>
                <a:ea typeface="Calibri" panose="020F0502020204030204" pitchFamily="34" charset="0"/>
                <a:cs typeface="Times New Roman"/>
              </a:rPr>
              <a:t>Ahmiri</a:t>
            </a:r>
            <a:br>
              <a:rPr lang="fr-FR" sz="1800" b="1" dirty="0">
                <a:effectLst/>
                <a:latin typeface="Calibri" panose="020F0502020204030204" pitchFamily="34" charset="0"/>
                <a:ea typeface="Calibri" panose="020F0502020204030204" pitchFamily="34" charset="0"/>
                <a:cs typeface="Times New Roman" panose="02020603050405020304" pitchFamily="18" charset="0"/>
              </a:rPr>
            </a:br>
            <a:r>
              <a:rPr lang="fr-FR" sz="2000" dirty="0">
                <a:latin typeface="Calibri"/>
                <a:ea typeface="Calibri" panose="020F0502020204030204" pitchFamily="34" charset="0"/>
                <a:cs typeface="Times New Roman"/>
              </a:rPr>
              <a:t>Complete </a:t>
            </a:r>
            <a:r>
              <a:rPr lang="fr-FR" sz="2000" dirty="0" err="1">
                <a:latin typeface="Calibri"/>
                <a:ea typeface="Calibri" panose="020F0502020204030204" pitchFamily="34" charset="0"/>
                <a:cs typeface="Times New Roman"/>
              </a:rPr>
              <a:t>ProJECT</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latin typeface="Calibri"/>
                <a:ea typeface="Calibri" panose="020F0502020204030204" pitchFamily="34" charset="0"/>
                <a:cs typeface="Times New Roman"/>
              </a:rPr>
            </a:br>
            <a:r>
              <a:rPr lang="fr-FR" sz="1800" b="1" dirty="0">
                <a:effectLst/>
                <a:latin typeface="Calibri"/>
                <a:ea typeface="Calibri" panose="020F0502020204030204" pitchFamily="34" charset="0"/>
                <a:cs typeface="Times New Roman"/>
              </a:rPr>
              <a:t>  Under </a:t>
            </a:r>
            <a:r>
              <a:rPr lang="fr-FR" sz="1800" dirty="0">
                <a:latin typeface="Calibri"/>
                <a:ea typeface="Calibri" panose="020F0502020204030204" pitchFamily="34" charset="0"/>
                <a:cs typeface="Times New Roman"/>
              </a:rPr>
              <a:t>the guidance </a:t>
            </a:r>
            <a:r>
              <a:rPr lang="fr-FR" sz="1800" b="1" dirty="0">
                <a:effectLst/>
                <a:latin typeface="Calibri"/>
                <a:ea typeface="Calibri" panose="020F0502020204030204" pitchFamily="34" charset="0"/>
                <a:cs typeface="Times New Roman"/>
              </a:rPr>
              <a:t>of</a:t>
            </a:r>
            <a:r>
              <a:rPr lang="fr-FR" sz="1800" dirty="0">
                <a:latin typeface="Calibri"/>
                <a:ea typeface="Calibri" panose="020F0502020204030204" pitchFamily="34" charset="0"/>
                <a:cs typeface="Times New Roman"/>
              </a:rPr>
              <a:t> </a:t>
            </a:r>
            <a:r>
              <a:rPr lang="fr-FR" sz="1800" b="1" dirty="0">
                <a:effectLst/>
                <a:latin typeface="Calibri"/>
                <a:ea typeface="Calibri" panose="020F0502020204030204" pitchFamily="34" charset="0"/>
                <a:cs typeface="Times New Roman"/>
              </a:rPr>
              <a:t> Dr. M. </a:t>
            </a:r>
            <a:r>
              <a:rPr lang="fr-FR" sz="1800" b="1" dirty="0" err="1">
                <a:effectLst/>
                <a:latin typeface="Calibri"/>
                <a:ea typeface="Calibri" panose="020F0502020204030204" pitchFamily="34" charset="0"/>
                <a:cs typeface="Times New Roman"/>
              </a:rPr>
              <a:t>Aabdollah</a:t>
            </a:r>
            <a:endParaRPr lang="en-US" dirty="0">
              <a:latin typeface="Calibri"/>
              <a:cs typeface="Times New Roman"/>
            </a:endParaRPr>
          </a:p>
        </p:txBody>
      </p:sp>
      <p:sp>
        <p:nvSpPr>
          <p:cNvPr id="3" name="Subtitle 2">
            <a:extLst>
              <a:ext uri="{FF2B5EF4-FFF2-40B4-BE49-F238E27FC236}">
                <a16:creationId xmlns:a16="http://schemas.microsoft.com/office/drawing/2014/main" id="{E0CE6C74-3A7C-4923-AE00-1C260B007AAD}"/>
              </a:ext>
            </a:extLst>
          </p:cNvPr>
          <p:cNvSpPr>
            <a:spLocks noGrp="1"/>
          </p:cNvSpPr>
          <p:nvPr>
            <p:ph type="subTitle" idx="1"/>
          </p:nvPr>
        </p:nvSpPr>
        <p:spPr>
          <a:xfrm>
            <a:off x="5862918" y="4793128"/>
            <a:ext cx="5462494" cy="1141157"/>
          </a:xfrm>
        </p:spPr>
        <p:txBody>
          <a:bodyPr>
            <a:normAutofit/>
          </a:bodyPr>
          <a:lstStyle/>
          <a:p>
            <a:pPr algn="r"/>
            <a:endParaRPr lang="en-US" sz="1400" dirty="0">
              <a:solidFill>
                <a:schemeClr val="bg1"/>
              </a:solidFill>
            </a:endParaRPr>
          </a:p>
        </p:txBody>
      </p:sp>
      <p:pic>
        <p:nvPicPr>
          <p:cNvPr id="10" name="Picture 9">
            <a:extLst>
              <a:ext uri="{FF2B5EF4-FFF2-40B4-BE49-F238E27FC236}">
                <a16:creationId xmlns:a16="http://schemas.microsoft.com/office/drawing/2014/main" id="{6775C87E-371C-4201-AABD-C53C92ED734F}"/>
              </a:ext>
            </a:extLst>
          </p:cNvPr>
          <p:cNvPicPr/>
          <p:nvPr/>
        </p:nvPicPr>
        <p:blipFill>
          <a:blip r:embed="rId3">
            <a:extLst>
              <a:ext uri="{28A0092B-C50C-407E-A947-70E740481C1C}">
                <a14:useLocalDpi xmlns:a14="http://schemas.microsoft.com/office/drawing/2010/main" val="0"/>
              </a:ext>
            </a:extLst>
          </a:blip>
          <a:stretch>
            <a:fillRect/>
          </a:stretch>
        </p:blipFill>
        <p:spPr>
          <a:xfrm>
            <a:off x="6078365" y="4582656"/>
            <a:ext cx="5218430" cy="1562100"/>
          </a:xfrm>
          <a:prstGeom prst="rect">
            <a:avLst/>
          </a:prstGeom>
        </p:spPr>
      </p:pic>
    </p:spTree>
    <p:extLst>
      <p:ext uri="{BB962C8B-B14F-4D97-AF65-F5344CB8AC3E}">
        <p14:creationId xmlns:p14="http://schemas.microsoft.com/office/powerpoint/2010/main" val="285294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442D-01E0-4678-87DC-07FDD6FC5EA8}"/>
              </a:ext>
            </a:extLst>
          </p:cNvPr>
          <p:cNvSpPr>
            <a:spLocks noGrp="1"/>
          </p:cNvSpPr>
          <p:nvPr>
            <p:ph type="title"/>
          </p:nvPr>
        </p:nvSpPr>
        <p:spPr>
          <a:xfrm>
            <a:off x="1371600" y="-288772"/>
            <a:ext cx="10231496" cy="574970"/>
          </a:xfrm>
        </p:spPr>
        <p:txBody>
          <a:bodyPr>
            <a:normAutofit/>
          </a:bodyPr>
          <a:lstStyle/>
          <a:p>
            <a:r>
              <a:rPr lang="en-US" sz="2000" dirty="0"/>
              <a:t>Interfaces classes</a:t>
            </a:r>
          </a:p>
        </p:txBody>
      </p:sp>
      <p:graphicFrame>
        <p:nvGraphicFramePr>
          <p:cNvPr id="4" name="Table 4">
            <a:extLst>
              <a:ext uri="{FF2B5EF4-FFF2-40B4-BE49-F238E27FC236}">
                <a16:creationId xmlns:a16="http://schemas.microsoft.com/office/drawing/2014/main" id="{E0C72F11-0670-491A-B05E-CC725C7F61FC}"/>
              </a:ext>
            </a:extLst>
          </p:cNvPr>
          <p:cNvGraphicFramePr>
            <a:graphicFrameLocks noGrp="1"/>
          </p:cNvGraphicFramePr>
          <p:nvPr>
            <p:ph idx="1"/>
            <p:extLst>
              <p:ext uri="{D42A27DB-BD31-4B8C-83A1-F6EECF244321}">
                <p14:modId xmlns:p14="http://schemas.microsoft.com/office/powerpoint/2010/main" val="314298703"/>
              </p:ext>
            </p:extLst>
          </p:nvPr>
        </p:nvGraphicFramePr>
        <p:xfrm>
          <a:off x="1381007" y="355364"/>
          <a:ext cx="10240962" cy="5812864"/>
        </p:xfrm>
        <a:graphic>
          <a:graphicData uri="http://schemas.openxmlformats.org/drawingml/2006/table">
            <a:tbl>
              <a:tblPr>
                <a:tableStyleId>{5C22544A-7EE6-4342-B048-85BDC9FD1C3A}</a:tableStyleId>
              </a:tblPr>
              <a:tblGrid>
                <a:gridCol w="3413654">
                  <a:extLst>
                    <a:ext uri="{9D8B030D-6E8A-4147-A177-3AD203B41FA5}">
                      <a16:colId xmlns:a16="http://schemas.microsoft.com/office/drawing/2014/main" val="3396043254"/>
                    </a:ext>
                  </a:extLst>
                </a:gridCol>
                <a:gridCol w="3413654">
                  <a:extLst>
                    <a:ext uri="{9D8B030D-6E8A-4147-A177-3AD203B41FA5}">
                      <a16:colId xmlns:a16="http://schemas.microsoft.com/office/drawing/2014/main" val="3807335876"/>
                    </a:ext>
                  </a:extLst>
                </a:gridCol>
                <a:gridCol w="3413654">
                  <a:extLst>
                    <a:ext uri="{9D8B030D-6E8A-4147-A177-3AD203B41FA5}">
                      <a16:colId xmlns:a16="http://schemas.microsoft.com/office/drawing/2014/main" val="4086714402"/>
                    </a:ext>
                  </a:extLst>
                </a:gridCol>
              </a:tblGrid>
              <a:tr h="698836">
                <a:tc>
                  <a:txBody>
                    <a:bodyPr/>
                    <a:lstStyle/>
                    <a:p>
                      <a:r>
                        <a:rPr lang="en-US" dirty="0" err="1"/>
                        <a:t>Cancel_Refund_Request</a:t>
                      </a:r>
                      <a:r>
                        <a:rPr lang="en-US" dirty="0"/>
                        <a:t>()</a:t>
                      </a:r>
                    </a:p>
                  </a:txBody>
                  <a:tcPr/>
                </a:tc>
                <a:tc>
                  <a:txBody>
                    <a:bodyPr/>
                    <a:lstStyle/>
                    <a:p>
                      <a:r>
                        <a:rPr lang="en-US" dirty="0"/>
                        <a:t>Bool</a:t>
                      </a:r>
                    </a:p>
                  </a:txBody>
                  <a:tcPr/>
                </a:tc>
                <a:tc>
                  <a:txBody>
                    <a:bodyPr/>
                    <a:lstStyle/>
                    <a:p>
                      <a:r>
                        <a:rPr lang="en-US" dirty="0"/>
                        <a:t>True/False</a:t>
                      </a:r>
                    </a:p>
                  </a:txBody>
                  <a:tcPr/>
                </a:tc>
                <a:extLst>
                  <a:ext uri="{0D108BD9-81ED-4DB2-BD59-A6C34878D82A}">
                    <a16:rowId xmlns:a16="http://schemas.microsoft.com/office/drawing/2014/main" val="4084872378"/>
                  </a:ext>
                </a:extLst>
              </a:tr>
              <a:tr h="698836">
                <a:tc>
                  <a:txBody>
                    <a:bodyPr/>
                    <a:lstStyle/>
                    <a:p>
                      <a:r>
                        <a:rPr lang="en-US" b="1" dirty="0"/>
                        <a:t>REMINDER</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12387679"/>
                  </a:ext>
                </a:extLst>
              </a:tr>
              <a:tr h="698836">
                <a:tc>
                  <a:txBody>
                    <a:bodyPr/>
                    <a:lstStyle/>
                    <a:p>
                      <a:r>
                        <a:rPr lang="en-US" dirty="0" err="1"/>
                        <a:t>Send_Reminder</a:t>
                      </a:r>
                      <a:r>
                        <a:rPr lang="en-US" dirty="0"/>
                        <a:t>()</a:t>
                      </a:r>
                    </a:p>
                  </a:txBody>
                  <a:tcPr/>
                </a:tc>
                <a:tc>
                  <a:txBody>
                    <a:bodyPr/>
                    <a:lstStyle/>
                    <a:p>
                      <a:r>
                        <a:rPr lang="en-US" dirty="0"/>
                        <a:t>string</a:t>
                      </a:r>
                    </a:p>
                  </a:txBody>
                  <a:tcPr/>
                </a:tc>
                <a:tc>
                  <a:txBody>
                    <a:bodyPr/>
                    <a:lstStyle/>
                    <a:p>
                      <a:pPr lvl="0">
                        <a:buNone/>
                      </a:pPr>
                      <a:r>
                        <a:rPr lang="en-US" sz="1800" b="0" i="0" u="none" strike="noStrike" noProof="0" dirty="0" err="1">
                          <a:latin typeface="Gill Sans Nova"/>
                        </a:rPr>
                        <a:t>xxxxxxxxx</a:t>
                      </a:r>
                      <a:endParaRPr lang="en-US" dirty="0" err="1"/>
                    </a:p>
                  </a:txBody>
                  <a:tcPr/>
                </a:tc>
                <a:extLst>
                  <a:ext uri="{0D108BD9-81ED-4DB2-BD59-A6C34878D82A}">
                    <a16:rowId xmlns:a16="http://schemas.microsoft.com/office/drawing/2014/main" val="1165075573"/>
                  </a:ext>
                </a:extLst>
              </a:tr>
              <a:tr h="698836">
                <a:tc>
                  <a:txBody>
                    <a:bodyPr/>
                    <a:lstStyle/>
                    <a:p>
                      <a:r>
                        <a:rPr lang="en-US" dirty="0" err="1"/>
                        <a:t>Send_Balance</a:t>
                      </a:r>
                      <a:r>
                        <a:rPr lang="en-US" dirty="0"/>
                        <a:t>()</a:t>
                      </a:r>
                    </a:p>
                    <a:p>
                      <a:pPr lvl="0">
                        <a:buNone/>
                      </a:pPr>
                      <a:endParaRPr lang="en-US" dirty="0"/>
                    </a:p>
                    <a:p>
                      <a:pPr lvl="0">
                        <a:buNone/>
                      </a:pPr>
                      <a:r>
                        <a:rPr lang="en-US" dirty="0" err="1"/>
                        <a:t>Send_Alert</a:t>
                      </a:r>
                      <a:r>
                        <a:rPr lang="en-US" dirty="0"/>
                        <a:t>()</a:t>
                      </a:r>
                    </a:p>
                  </a:txBody>
                  <a:tcPr/>
                </a:tc>
                <a:tc>
                  <a:txBody>
                    <a:bodyPr/>
                    <a:lstStyle/>
                    <a:p>
                      <a:r>
                        <a:rPr lang="en-US" dirty="0"/>
                        <a:t>Bool</a:t>
                      </a:r>
                    </a:p>
                    <a:p>
                      <a:pPr lvl="0">
                        <a:buNone/>
                      </a:pPr>
                      <a:endParaRPr lang="en-US" dirty="0"/>
                    </a:p>
                    <a:p>
                      <a:pPr lvl="0">
                        <a:buNone/>
                      </a:pPr>
                      <a:r>
                        <a:rPr lang="en-US" dirty="0"/>
                        <a:t>string</a:t>
                      </a:r>
                    </a:p>
                  </a:txBody>
                  <a:tcPr/>
                </a:tc>
                <a:tc>
                  <a:txBody>
                    <a:bodyPr/>
                    <a:lstStyle/>
                    <a:p>
                      <a:r>
                        <a:rPr lang="en-US" dirty="0"/>
                        <a:t>10</a:t>
                      </a:r>
                    </a:p>
                    <a:p>
                      <a:pPr lvl="0">
                        <a:buNone/>
                      </a:pPr>
                      <a:endParaRPr lang="en-US" dirty="0"/>
                    </a:p>
                    <a:p>
                      <a:pPr lvl="0">
                        <a:buNone/>
                      </a:pPr>
                      <a:r>
                        <a:rPr lang="en-US" sz="1800" b="0" i="0" u="none" strike="noStrike" noProof="0" dirty="0" err="1">
                          <a:latin typeface="Gill Sans Nova"/>
                        </a:rPr>
                        <a:t>xxxxxxxxx</a:t>
                      </a:r>
                      <a:endParaRPr lang="en-US" dirty="0" err="1"/>
                    </a:p>
                  </a:txBody>
                  <a:tcPr/>
                </a:tc>
                <a:extLst>
                  <a:ext uri="{0D108BD9-81ED-4DB2-BD59-A6C34878D82A}">
                    <a16:rowId xmlns:a16="http://schemas.microsoft.com/office/drawing/2014/main" val="89983251"/>
                  </a:ext>
                </a:extLst>
              </a:tr>
              <a:tr h="698836">
                <a:tc>
                  <a:txBody>
                    <a:bodyPr/>
                    <a:lstStyle/>
                    <a:p>
                      <a:endParaRPr lang="en-US" b="1" dirty="0"/>
                    </a:p>
                    <a:p>
                      <a:pPr lvl="0">
                        <a:buNone/>
                      </a:pPr>
                      <a:r>
                        <a:rPr lang="en-US" b="1" dirty="0"/>
                        <a:t>SERVICES</a:t>
                      </a:r>
                    </a:p>
                    <a:p>
                      <a:pPr lvl="0">
                        <a:buNone/>
                      </a:pPr>
                      <a:endParaRPr lang="en-US" b="1"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5880422"/>
                  </a:ext>
                </a:extLst>
              </a:tr>
              <a:tr h="698836">
                <a:tc>
                  <a:txBody>
                    <a:bodyPr/>
                    <a:lstStyle/>
                    <a:p>
                      <a:r>
                        <a:rPr lang="en-US" dirty="0" err="1"/>
                        <a:t>Cance_Transaction</a:t>
                      </a:r>
                      <a:r>
                        <a:rPr lang="en-US" dirty="0"/>
                        <a:t>()</a:t>
                      </a:r>
                    </a:p>
                  </a:txBody>
                  <a:tcPr/>
                </a:tc>
                <a:tc>
                  <a:txBody>
                    <a:bodyPr/>
                    <a:lstStyle/>
                    <a:p>
                      <a:r>
                        <a:rPr lang="en-US" dirty="0"/>
                        <a:t>string</a:t>
                      </a:r>
                    </a:p>
                  </a:txBody>
                  <a:tcPr/>
                </a:tc>
                <a:tc>
                  <a:txBody>
                    <a:bodyPr/>
                    <a:lstStyle/>
                    <a:p>
                      <a:pPr lvl="0">
                        <a:buNone/>
                      </a:pPr>
                      <a:r>
                        <a:rPr lang="en-US" sz="1800" b="0" i="0" u="none" strike="noStrike" noProof="0" dirty="0" err="1"/>
                        <a:t>xxxxxxxxx</a:t>
                      </a:r>
                      <a:endParaRPr lang="en-US" dirty="0" err="1"/>
                    </a:p>
                  </a:txBody>
                  <a:tcPr/>
                </a:tc>
                <a:extLst>
                  <a:ext uri="{0D108BD9-81ED-4DB2-BD59-A6C34878D82A}">
                    <a16:rowId xmlns:a16="http://schemas.microsoft.com/office/drawing/2014/main" val="2711358322"/>
                  </a:ext>
                </a:extLst>
              </a:tr>
              <a:tr h="698836">
                <a:tc>
                  <a:txBody>
                    <a:bodyPr/>
                    <a:lstStyle/>
                    <a:p>
                      <a:r>
                        <a:rPr lang="en-US" dirty="0" err="1"/>
                        <a:t>Cancel_Checks</a:t>
                      </a:r>
                      <a:r>
                        <a:rPr lang="en-US" dirty="0"/>
                        <a:t>()</a:t>
                      </a:r>
                    </a:p>
                    <a:p>
                      <a:pPr lvl="0">
                        <a:buNone/>
                      </a:pPr>
                      <a:endParaRPr lang="en-US" dirty="0"/>
                    </a:p>
                    <a:p>
                      <a:pPr lvl="0">
                        <a:buNone/>
                      </a:pPr>
                      <a:r>
                        <a:rPr lang="en-US" dirty="0" err="1"/>
                        <a:t>Order_New_Card</a:t>
                      </a:r>
                      <a:r>
                        <a:rPr lang="en-US" dirty="0"/>
                        <a:t>()</a:t>
                      </a:r>
                    </a:p>
                  </a:txBody>
                  <a:tcPr/>
                </a:tc>
                <a:tc>
                  <a:txBody>
                    <a:bodyPr/>
                    <a:lstStyle/>
                    <a:p>
                      <a:r>
                        <a:rPr lang="en-US" dirty="0"/>
                        <a:t>CHAR</a:t>
                      </a:r>
                    </a:p>
                    <a:p>
                      <a:pPr lvl="0">
                        <a:buNone/>
                      </a:pPr>
                      <a:endParaRPr lang="en-US" dirty="0"/>
                    </a:p>
                    <a:p>
                      <a:pPr lvl="0">
                        <a:buNone/>
                      </a:pPr>
                      <a:r>
                        <a:rPr lang="en-US" dirty="0"/>
                        <a:t>CHAR</a:t>
                      </a:r>
                    </a:p>
                  </a:txBody>
                  <a:tcPr/>
                </a:tc>
                <a:tc>
                  <a:txBody>
                    <a:bodyPr/>
                    <a:lstStyle/>
                    <a:p>
                      <a:r>
                        <a:rPr lang="en-US" dirty="0"/>
                        <a:t>5</a:t>
                      </a:r>
                    </a:p>
                    <a:p>
                      <a:pPr lvl="0">
                        <a:buNone/>
                      </a:pPr>
                      <a:endParaRPr lang="en-US" dirty="0"/>
                    </a:p>
                    <a:p>
                      <a:pPr lvl="0">
                        <a:buNone/>
                      </a:pPr>
                      <a:r>
                        <a:rPr lang="en-US" dirty="0"/>
                        <a:t>5</a:t>
                      </a:r>
                    </a:p>
                    <a:p>
                      <a:pPr lvl="0">
                        <a:buNone/>
                      </a:pPr>
                      <a:endParaRPr lang="en-US" dirty="0"/>
                    </a:p>
                  </a:txBody>
                  <a:tcPr/>
                </a:tc>
                <a:extLst>
                  <a:ext uri="{0D108BD9-81ED-4DB2-BD59-A6C34878D82A}">
                    <a16:rowId xmlns:a16="http://schemas.microsoft.com/office/drawing/2014/main" val="1339839081"/>
                  </a:ext>
                </a:extLst>
              </a:tr>
            </a:tbl>
          </a:graphicData>
        </a:graphic>
      </p:graphicFrame>
    </p:spTree>
    <p:extLst>
      <p:ext uri="{BB962C8B-B14F-4D97-AF65-F5344CB8AC3E}">
        <p14:creationId xmlns:p14="http://schemas.microsoft.com/office/powerpoint/2010/main" val="2051487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0390-2823-41BB-9E5D-7C91F303D6BB}"/>
              </a:ext>
            </a:extLst>
          </p:cNvPr>
          <p:cNvSpPr>
            <a:spLocks noGrp="1"/>
          </p:cNvSpPr>
          <p:nvPr>
            <p:ph type="title"/>
          </p:nvPr>
        </p:nvSpPr>
        <p:spPr>
          <a:xfrm>
            <a:off x="317970" y="96932"/>
            <a:ext cx="10240903" cy="537340"/>
          </a:xfrm>
        </p:spPr>
        <p:txBody>
          <a:bodyPr>
            <a:normAutofit fontScale="90000"/>
          </a:bodyPr>
          <a:lstStyle/>
          <a:p>
            <a:r>
              <a:rPr lang="en-US" dirty="0"/>
              <a:t>6.Functional requirements</a:t>
            </a:r>
          </a:p>
        </p:txBody>
      </p:sp>
      <p:sp>
        <p:nvSpPr>
          <p:cNvPr id="3" name="Content Placeholder 2">
            <a:extLst>
              <a:ext uri="{FF2B5EF4-FFF2-40B4-BE49-F238E27FC236}">
                <a16:creationId xmlns:a16="http://schemas.microsoft.com/office/drawing/2014/main" id="{CEB620EA-F929-44BB-A44D-9B7917D03277}"/>
              </a:ext>
            </a:extLst>
          </p:cNvPr>
          <p:cNvSpPr>
            <a:spLocks noGrp="1"/>
          </p:cNvSpPr>
          <p:nvPr>
            <p:ph idx="1"/>
          </p:nvPr>
        </p:nvSpPr>
        <p:spPr/>
        <p:txBody>
          <a:bodyPr/>
          <a:lstStyle/>
          <a:p>
            <a:r>
              <a:rPr lang="en-US" dirty="0"/>
              <a:t>Requirements that directly effect the capabilities of the bot, </a:t>
            </a:r>
          </a:p>
          <a:p>
            <a:r>
              <a:rPr lang="en-US" dirty="0"/>
              <a:t>both comprehension of the input</a:t>
            </a:r>
          </a:p>
          <a:p>
            <a:r>
              <a:rPr lang="en-US" dirty="0"/>
              <a:t>Generation of an answer in natural language</a:t>
            </a:r>
          </a:p>
          <a:p>
            <a:r>
              <a:rPr lang="en-US" dirty="0"/>
              <a:t>Accuracy of the information delivered</a:t>
            </a:r>
          </a:p>
        </p:txBody>
      </p:sp>
    </p:spTree>
    <p:extLst>
      <p:ext uri="{BB962C8B-B14F-4D97-AF65-F5344CB8AC3E}">
        <p14:creationId xmlns:p14="http://schemas.microsoft.com/office/powerpoint/2010/main" val="235678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990D-48A5-42A5-8343-394302E717E0}"/>
              </a:ext>
            </a:extLst>
          </p:cNvPr>
          <p:cNvSpPr>
            <a:spLocks noGrp="1"/>
          </p:cNvSpPr>
          <p:nvPr>
            <p:ph type="title"/>
          </p:nvPr>
        </p:nvSpPr>
        <p:spPr>
          <a:xfrm>
            <a:off x="148637" y="887153"/>
            <a:ext cx="3204162" cy="574970"/>
          </a:xfrm>
        </p:spPr>
        <p:txBody>
          <a:bodyPr>
            <a:normAutofit/>
          </a:bodyPr>
          <a:lstStyle/>
          <a:p>
            <a:r>
              <a:rPr lang="en-US" sz="2400" u="sng" dirty="0">
                <a:solidFill>
                  <a:schemeClr val="accent6"/>
                </a:solidFill>
              </a:rPr>
              <a:t>Send money:</a:t>
            </a:r>
          </a:p>
        </p:txBody>
      </p:sp>
      <p:sp>
        <p:nvSpPr>
          <p:cNvPr id="3" name="Content Placeholder 2">
            <a:extLst>
              <a:ext uri="{FF2B5EF4-FFF2-40B4-BE49-F238E27FC236}">
                <a16:creationId xmlns:a16="http://schemas.microsoft.com/office/drawing/2014/main" id="{024CE362-9D70-4F5E-97FE-C306648F5574}"/>
              </a:ext>
            </a:extLst>
          </p:cNvPr>
          <p:cNvSpPr>
            <a:spLocks noGrp="1"/>
          </p:cNvSpPr>
          <p:nvPr>
            <p:ph idx="1"/>
          </p:nvPr>
        </p:nvSpPr>
        <p:spPr>
          <a:xfrm>
            <a:off x="487304" y="1889162"/>
            <a:ext cx="10240903" cy="3956179"/>
          </a:xfrm>
        </p:spPr>
        <p:txBody>
          <a:bodyPr vert="horz" lIns="0" tIns="0" rIns="0" bIns="0" rtlCol="0" anchor="t">
            <a:normAutofit/>
          </a:bodyPr>
          <a:lstStyle/>
          <a:p>
            <a:pPr marL="0" indent="0">
              <a:buNone/>
            </a:pPr>
            <a:r>
              <a:rPr lang="en-US" dirty="0"/>
              <a:t>1.Add_recipient(): the user should be able to add money to his account when wanting to send money from his account</a:t>
            </a:r>
            <a:endParaRPr lang="en-US"/>
          </a:p>
          <a:p>
            <a:pPr marL="0" indent="0">
              <a:buNone/>
            </a:pPr>
            <a:r>
              <a:rPr lang="en-US" dirty="0"/>
              <a:t>2.Check_status():  check the status of a transaction when a user sends money</a:t>
            </a:r>
          </a:p>
          <a:p>
            <a:pPr marL="0" indent="0">
              <a:buNone/>
            </a:pPr>
            <a:r>
              <a:rPr lang="en-US" dirty="0"/>
              <a:t>3.Track(): client should be able to track any transaction.</a:t>
            </a:r>
          </a:p>
          <a:p>
            <a:pPr marL="0" indent="0">
              <a:buNone/>
            </a:pPr>
            <a:r>
              <a:rPr lang="en-US" dirty="0"/>
              <a:t>4.Add_authorized_user()</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24929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02D2-FF33-4F3B-A044-E6E032C39793}"/>
              </a:ext>
            </a:extLst>
          </p:cNvPr>
          <p:cNvSpPr>
            <a:spLocks noGrp="1"/>
          </p:cNvSpPr>
          <p:nvPr>
            <p:ph type="title"/>
          </p:nvPr>
        </p:nvSpPr>
        <p:spPr>
          <a:xfrm>
            <a:off x="54563" y="1282265"/>
            <a:ext cx="4220163" cy="537340"/>
          </a:xfrm>
        </p:spPr>
        <p:txBody>
          <a:bodyPr>
            <a:normAutofit fontScale="90000"/>
          </a:bodyPr>
          <a:lstStyle/>
          <a:p>
            <a:r>
              <a:rPr lang="en-US" sz="2400" u="sng" dirty="0">
                <a:solidFill>
                  <a:schemeClr val="accent6"/>
                </a:solidFill>
              </a:rPr>
              <a:t>Update account:</a:t>
            </a:r>
          </a:p>
        </p:txBody>
      </p:sp>
      <p:sp>
        <p:nvSpPr>
          <p:cNvPr id="3" name="Content Placeholder 2">
            <a:extLst>
              <a:ext uri="{FF2B5EF4-FFF2-40B4-BE49-F238E27FC236}">
                <a16:creationId xmlns:a16="http://schemas.microsoft.com/office/drawing/2014/main" id="{3C3B8BE0-B56B-4759-A2DA-E46443A121F1}"/>
              </a:ext>
            </a:extLst>
          </p:cNvPr>
          <p:cNvSpPr>
            <a:spLocks noGrp="1"/>
          </p:cNvSpPr>
          <p:nvPr>
            <p:ph idx="1"/>
          </p:nvPr>
        </p:nvSpPr>
        <p:spPr>
          <a:xfrm>
            <a:off x="393229" y="2096124"/>
            <a:ext cx="10240903" cy="3956179"/>
          </a:xfrm>
        </p:spPr>
        <p:txBody>
          <a:bodyPr vert="horz" lIns="0" tIns="0" rIns="0" bIns="0" rtlCol="0" anchor="t">
            <a:normAutofit/>
          </a:bodyPr>
          <a:lstStyle/>
          <a:p>
            <a:pPr marL="0" indent="0">
              <a:buNone/>
            </a:pPr>
            <a:r>
              <a:rPr lang="en-US" dirty="0"/>
              <a:t>5.Check_balance() : function to check the balance of the account.</a:t>
            </a:r>
          </a:p>
          <a:p>
            <a:pPr marL="0" indent="0">
              <a:buNone/>
            </a:pPr>
            <a:r>
              <a:rPr lang="en-US" dirty="0"/>
              <a:t>6.Update_Balance(): function to update the balance of the account after any </a:t>
            </a:r>
            <a:r>
              <a:rPr lang="en-US" dirty="0" err="1"/>
              <a:t>transacion</a:t>
            </a:r>
            <a:r>
              <a:rPr lang="en-US" dirty="0"/>
              <a:t>.</a:t>
            </a:r>
          </a:p>
          <a:p>
            <a:pPr marL="0" indent="0">
              <a:buNone/>
            </a:pPr>
            <a:r>
              <a:rPr lang="en-US" dirty="0"/>
              <a:t>7.Change_address():  function will allow customer to change primary address associated with account</a:t>
            </a:r>
            <a:endParaRPr lang="en-US"/>
          </a:p>
          <a:p>
            <a:pPr marL="0" indent="0">
              <a:buNone/>
            </a:pPr>
            <a:r>
              <a:rPr lang="en-US" dirty="0"/>
              <a:t>8.ChangeEmail():  function will allow customer to change email associated with account</a:t>
            </a:r>
          </a:p>
          <a:p>
            <a:pPr marL="0" indent="0">
              <a:buNone/>
            </a:pPr>
            <a:r>
              <a:rPr lang="en-US" dirty="0"/>
              <a:t>9.Change_phone_Number():  function allows customer to check and change phone number associated with the account</a:t>
            </a:r>
          </a:p>
        </p:txBody>
      </p:sp>
    </p:spTree>
    <p:extLst>
      <p:ext uri="{BB962C8B-B14F-4D97-AF65-F5344CB8AC3E}">
        <p14:creationId xmlns:p14="http://schemas.microsoft.com/office/powerpoint/2010/main" val="230879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5999-4E0A-4BE1-8818-D7DB55C226B4}"/>
              </a:ext>
            </a:extLst>
          </p:cNvPr>
          <p:cNvSpPr>
            <a:spLocks noGrp="1"/>
          </p:cNvSpPr>
          <p:nvPr>
            <p:ph type="title"/>
          </p:nvPr>
        </p:nvSpPr>
        <p:spPr>
          <a:xfrm>
            <a:off x="111007" y="1131746"/>
            <a:ext cx="2056460" cy="612600"/>
          </a:xfrm>
        </p:spPr>
        <p:txBody>
          <a:bodyPr>
            <a:normAutofit/>
          </a:bodyPr>
          <a:lstStyle/>
          <a:p>
            <a:r>
              <a:rPr lang="en-US" sz="2400" u="sng" dirty="0">
                <a:solidFill>
                  <a:schemeClr val="accent6"/>
                </a:solidFill>
              </a:rPr>
              <a:t>Refund:</a:t>
            </a:r>
            <a:endParaRPr lang="en-US" dirty="0">
              <a:solidFill>
                <a:schemeClr val="accent6"/>
              </a:solidFill>
            </a:endParaRPr>
          </a:p>
        </p:txBody>
      </p:sp>
      <p:sp>
        <p:nvSpPr>
          <p:cNvPr id="3" name="Content Placeholder 2">
            <a:extLst>
              <a:ext uri="{FF2B5EF4-FFF2-40B4-BE49-F238E27FC236}">
                <a16:creationId xmlns:a16="http://schemas.microsoft.com/office/drawing/2014/main" id="{DE98FAD2-F821-4BE9-9E87-FA69D14428D9}"/>
              </a:ext>
            </a:extLst>
          </p:cNvPr>
          <p:cNvSpPr>
            <a:spLocks noGrp="1"/>
          </p:cNvSpPr>
          <p:nvPr>
            <p:ph idx="1"/>
          </p:nvPr>
        </p:nvSpPr>
        <p:spPr>
          <a:xfrm>
            <a:off x="317970" y="2321902"/>
            <a:ext cx="11802532" cy="1585513"/>
          </a:xfrm>
        </p:spPr>
        <p:txBody>
          <a:bodyPr vert="horz" lIns="0" tIns="0" rIns="0" bIns="0" rtlCol="0" anchor="t">
            <a:normAutofit/>
          </a:bodyPr>
          <a:lstStyle/>
          <a:p>
            <a:pPr marL="0" indent="0">
              <a:buNone/>
            </a:pPr>
            <a:r>
              <a:rPr lang="en-US" dirty="0"/>
              <a:t>10.Request_Refund():   customer can request refund of any transaction especially if transaction is suspicious</a:t>
            </a:r>
            <a:endParaRPr lang="en-US"/>
          </a:p>
          <a:p>
            <a:pPr marL="0" indent="0">
              <a:buNone/>
            </a:pPr>
            <a:r>
              <a:rPr lang="en-US" dirty="0"/>
              <a:t>11.Check_Refund_balance():  function allows customer to check refund balance after refund has been processed.</a:t>
            </a:r>
          </a:p>
          <a:p>
            <a:pPr marL="0" indent="0">
              <a:buNone/>
            </a:pPr>
            <a:r>
              <a:rPr lang="en-US" dirty="0"/>
              <a:t>12.Cancel_Refund_Request() : Function will allow refund request to cancel a refund request</a:t>
            </a:r>
          </a:p>
        </p:txBody>
      </p:sp>
    </p:spTree>
    <p:extLst>
      <p:ext uri="{BB962C8B-B14F-4D97-AF65-F5344CB8AC3E}">
        <p14:creationId xmlns:p14="http://schemas.microsoft.com/office/powerpoint/2010/main" val="70732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A3F9-B3C2-4255-B79E-9251D545294B}"/>
              </a:ext>
            </a:extLst>
          </p:cNvPr>
          <p:cNvSpPr>
            <a:spLocks noGrp="1"/>
          </p:cNvSpPr>
          <p:nvPr>
            <p:ph type="title"/>
          </p:nvPr>
        </p:nvSpPr>
        <p:spPr>
          <a:xfrm>
            <a:off x="129822" y="1338709"/>
            <a:ext cx="2696163" cy="556155"/>
          </a:xfrm>
        </p:spPr>
        <p:txBody>
          <a:bodyPr>
            <a:normAutofit/>
          </a:bodyPr>
          <a:lstStyle/>
          <a:p>
            <a:r>
              <a:rPr lang="en-US" sz="2400" u="sng" dirty="0">
                <a:solidFill>
                  <a:schemeClr val="accent6"/>
                </a:solidFill>
              </a:rPr>
              <a:t>Reminder:</a:t>
            </a:r>
            <a:endParaRPr lang="en-US" u="sng" dirty="0">
              <a:solidFill>
                <a:schemeClr val="accent6"/>
              </a:solidFill>
            </a:endParaRPr>
          </a:p>
        </p:txBody>
      </p:sp>
      <p:sp>
        <p:nvSpPr>
          <p:cNvPr id="3" name="Content Placeholder 2">
            <a:extLst>
              <a:ext uri="{FF2B5EF4-FFF2-40B4-BE49-F238E27FC236}">
                <a16:creationId xmlns:a16="http://schemas.microsoft.com/office/drawing/2014/main" id="{B476E0DB-E575-473D-A164-28B512A0D895}"/>
              </a:ext>
            </a:extLst>
          </p:cNvPr>
          <p:cNvSpPr>
            <a:spLocks noGrp="1"/>
          </p:cNvSpPr>
          <p:nvPr>
            <p:ph idx="1"/>
          </p:nvPr>
        </p:nvSpPr>
        <p:spPr>
          <a:xfrm>
            <a:off x="656637" y="2096124"/>
            <a:ext cx="10240903" cy="1905365"/>
          </a:xfrm>
        </p:spPr>
        <p:txBody>
          <a:bodyPr vert="horz" lIns="0" tIns="0" rIns="0" bIns="0" rtlCol="0" anchor="t">
            <a:normAutofit/>
          </a:bodyPr>
          <a:lstStyle/>
          <a:p>
            <a:pPr marL="0" indent="0">
              <a:buNone/>
            </a:pPr>
            <a:r>
              <a:rPr lang="en-US" dirty="0"/>
              <a:t>13.Send_Reminder():  function will send reminder to account owner</a:t>
            </a:r>
          </a:p>
          <a:p>
            <a:pPr marL="0" indent="0">
              <a:buNone/>
            </a:pPr>
            <a:r>
              <a:rPr lang="en-US" dirty="0"/>
              <a:t>14.Send_Balance(): function will send account balance to owner after each transaction</a:t>
            </a:r>
          </a:p>
          <a:p>
            <a:pPr marL="0" indent="0">
              <a:buNone/>
            </a:pPr>
            <a:r>
              <a:rPr lang="en-US" dirty="0"/>
              <a:t>15.Send_Alert():  function will send alert to account owner after each transaction and after any suspicious activity</a:t>
            </a:r>
          </a:p>
        </p:txBody>
      </p:sp>
    </p:spTree>
    <p:extLst>
      <p:ext uri="{BB962C8B-B14F-4D97-AF65-F5344CB8AC3E}">
        <p14:creationId xmlns:p14="http://schemas.microsoft.com/office/powerpoint/2010/main" val="122880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6891-BC95-44E7-865D-F265029F408D}"/>
              </a:ext>
            </a:extLst>
          </p:cNvPr>
          <p:cNvSpPr>
            <a:spLocks noGrp="1"/>
          </p:cNvSpPr>
          <p:nvPr>
            <p:ph type="title"/>
          </p:nvPr>
        </p:nvSpPr>
        <p:spPr>
          <a:xfrm>
            <a:off x="374415" y="1150561"/>
            <a:ext cx="2583272" cy="857192"/>
          </a:xfrm>
        </p:spPr>
        <p:txBody>
          <a:bodyPr>
            <a:normAutofit/>
          </a:bodyPr>
          <a:lstStyle/>
          <a:p>
            <a:r>
              <a:rPr lang="en-US" sz="2400" u="sng" dirty="0">
                <a:solidFill>
                  <a:schemeClr val="accent6"/>
                </a:solidFill>
              </a:rPr>
              <a:t>Services:</a:t>
            </a:r>
            <a:endParaRPr lang="en-US" u="sng" dirty="0">
              <a:solidFill>
                <a:schemeClr val="accent6"/>
              </a:solidFill>
            </a:endParaRPr>
          </a:p>
        </p:txBody>
      </p:sp>
      <p:sp>
        <p:nvSpPr>
          <p:cNvPr id="3" name="Content Placeholder 2">
            <a:extLst>
              <a:ext uri="{FF2B5EF4-FFF2-40B4-BE49-F238E27FC236}">
                <a16:creationId xmlns:a16="http://schemas.microsoft.com/office/drawing/2014/main" id="{8736F83C-8298-48FA-8941-96C4C0E3F206}"/>
              </a:ext>
            </a:extLst>
          </p:cNvPr>
          <p:cNvSpPr>
            <a:spLocks noGrp="1"/>
          </p:cNvSpPr>
          <p:nvPr>
            <p:ph idx="1"/>
          </p:nvPr>
        </p:nvSpPr>
        <p:spPr>
          <a:xfrm>
            <a:off x="600192" y="2415976"/>
            <a:ext cx="10240903" cy="2112328"/>
          </a:xfrm>
        </p:spPr>
        <p:txBody>
          <a:bodyPr vert="horz" lIns="0" tIns="0" rIns="0" bIns="0" rtlCol="0" anchor="t">
            <a:normAutofit/>
          </a:bodyPr>
          <a:lstStyle/>
          <a:p>
            <a:pPr marL="0" indent="0">
              <a:buNone/>
            </a:pPr>
            <a:r>
              <a:rPr lang="en-US" dirty="0"/>
              <a:t>16.Cancel_Transaction(): function will allow owner to cancel </a:t>
            </a:r>
            <a:r>
              <a:rPr lang="en-US" dirty="0" err="1"/>
              <a:t>transations</a:t>
            </a:r>
            <a:r>
              <a:rPr lang="en-US" dirty="0"/>
              <a:t> and will be used to block cards</a:t>
            </a:r>
            <a:endParaRPr lang="en-US"/>
          </a:p>
          <a:p>
            <a:pPr marL="0" indent="0">
              <a:buNone/>
            </a:pPr>
            <a:r>
              <a:rPr lang="en-US" dirty="0"/>
              <a:t>17.Cancel_Checks(): function can be used to cancel or void checks</a:t>
            </a:r>
          </a:p>
          <a:p>
            <a:pPr marL="0" indent="0">
              <a:buNone/>
            </a:pPr>
            <a:r>
              <a:rPr lang="en-US" dirty="0"/>
              <a:t>18.Order_New_Card():  function allows customer to order new card when theirs is lost or has been blocked.</a:t>
            </a:r>
          </a:p>
        </p:txBody>
      </p:sp>
    </p:spTree>
    <p:extLst>
      <p:ext uri="{BB962C8B-B14F-4D97-AF65-F5344CB8AC3E}">
        <p14:creationId xmlns:p14="http://schemas.microsoft.com/office/powerpoint/2010/main" val="92048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4C81-67A2-4B9A-BFCF-DD9E239B1CD0}"/>
              </a:ext>
            </a:extLst>
          </p:cNvPr>
          <p:cNvSpPr>
            <a:spLocks noGrp="1"/>
          </p:cNvSpPr>
          <p:nvPr>
            <p:ph type="title"/>
          </p:nvPr>
        </p:nvSpPr>
        <p:spPr>
          <a:xfrm>
            <a:off x="-1036697" y="96932"/>
            <a:ext cx="10391422" cy="336125"/>
          </a:xfrm>
        </p:spPr>
        <p:txBody>
          <a:bodyPr>
            <a:normAutofit fontScale="90000"/>
          </a:bodyPr>
          <a:lstStyle/>
          <a:p>
            <a:pPr algn="ctr"/>
            <a:r>
              <a:rPr lang="en-US" sz="2800" dirty="0"/>
              <a:t>7.</a:t>
            </a:r>
            <a:r>
              <a:rPr lang="en-US" sz="2800" dirty="0" err="1"/>
              <a:t>Non functional</a:t>
            </a:r>
            <a:r>
              <a:rPr lang="en-US" sz="2800" dirty="0"/>
              <a:t> requirements</a:t>
            </a:r>
          </a:p>
        </p:txBody>
      </p:sp>
      <p:sp>
        <p:nvSpPr>
          <p:cNvPr id="3" name="Content Placeholder 2">
            <a:extLst>
              <a:ext uri="{FF2B5EF4-FFF2-40B4-BE49-F238E27FC236}">
                <a16:creationId xmlns:a16="http://schemas.microsoft.com/office/drawing/2014/main" id="{916DCC16-F4B5-4171-A8C5-8B241A867BA5}"/>
              </a:ext>
            </a:extLst>
          </p:cNvPr>
          <p:cNvSpPr>
            <a:spLocks noGrp="1"/>
          </p:cNvSpPr>
          <p:nvPr>
            <p:ph idx="1"/>
          </p:nvPr>
        </p:nvSpPr>
        <p:spPr>
          <a:xfrm>
            <a:off x="619007" y="779087"/>
            <a:ext cx="10372606" cy="5705956"/>
          </a:xfrm>
        </p:spPr>
        <p:txBody>
          <a:bodyPr vert="horz" lIns="0" tIns="0" rIns="0" bIns="0" rtlCol="0" anchor="t">
            <a:normAutofit fontScale="92500" lnSpcReduction="10000"/>
          </a:bodyPr>
          <a:lstStyle/>
          <a:p>
            <a:r>
              <a:rPr lang="en-US" sz="1600" dirty="0">
                <a:latin typeface="Arial"/>
                <a:cs typeface="Arial"/>
              </a:rPr>
              <a:t>Reliability: </a:t>
            </a:r>
            <a:r>
              <a:rPr lang="en-US" sz="1600" dirty="0">
                <a:ea typeface="+mn-lt"/>
                <a:cs typeface="+mn-lt"/>
              </a:rPr>
              <a:t>may go down once a month be back within 5 min</a:t>
            </a:r>
            <a:endParaRPr lang="en-US" dirty="0"/>
          </a:p>
          <a:p>
            <a:r>
              <a:rPr lang="en-US" sz="1600" dirty="0">
                <a:latin typeface="Arial"/>
                <a:cs typeface="Arial"/>
              </a:rPr>
              <a:t>Response time:  5 second </a:t>
            </a:r>
          </a:p>
          <a:p>
            <a:r>
              <a:rPr lang="en-US" sz="1600" dirty="0">
                <a:ea typeface="+mn-lt"/>
                <a:cs typeface="+mn-lt"/>
              </a:rPr>
              <a:t>Security:  Administrative system must be protected from unauthorized access so that clients have peace of mind knowing their information is secure.  Security must include conversations between chatbot and client </a:t>
            </a:r>
            <a:endParaRPr lang="en-US" sz="1600" dirty="0">
              <a:latin typeface="Arial"/>
              <a:cs typeface="Arial"/>
            </a:endParaRPr>
          </a:p>
          <a:p>
            <a:pPr marL="0" indent="0">
              <a:buNone/>
            </a:pPr>
            <a:r>
              <a:rPr lang="en-US" sz="1600" dirty="0">
                <a:latin typeface="Gill Sans Nova"/>
                <a:cs typeface="Arial"/>
              </a:rPr>
              <a:t>The system is secured by : </a:t>
            </a:r>
          </a:p>
          <a:p>
            <a:pPr marL="342900" indent="-342900">
              <a:buAutoNum type="arabicPeriod"/>
            </a:pPr>
            <a:r>
              <a:rPr lang="en-US" sz="1600" dirty="0">
                <a:cs typeface="Arial"/>
              </a:rPr>
              <a:t>Username</a:t>
            </a:r>
          </a:p>
          <a:p>
            <a:pPr marL="342900" indent="-342900">
              <a:buAutoNum type="arabicPeriod"/>
            </a:pPr>
            <a:r>
              <a:rPr lang="en-US" sz="1600" dirty="0">
                <a:cs typeface="Arial"/>
              </a:rPr>
              <a:t>Password</a:t>
            </a:r>
          </a:p>
          <a:p>
            <a:pPr marL="342900" indent="-342900">
              <a:buAutoNum type="arabicPeriod"/>
            </a:pPr>
            <a:r>
              <a:rPr lang="en-US" sz="1600" dirty="0">
                <a:latin typeface="Gill Sans Nova"/>
                <a:cs typeface="Arial"/>
              </a:rPr>
              <a:t>Last 4 digit of social security number</a:t>
            </a:r>
          </a:p>
          <a:p>
            <a:endParaRPr lang="en-US" sz="1600" dirty="0">
              <a:latin typeface="Gill Sans Nova"/>
              <a:cs typeface="Arial"/>
            </a:endParaRPr>
          </a:p>
          <a:p>
            <a:r>
              <a:rPr lang="en-US" sz="1600" dirty="0">
                <a:latin typeface="Arial"/>
                <a:cs typeface="Arial"/>
              </a:rPr>
              <a:t>Size: chatbot should be able to answer 1 million questions.  More than 1 million questions will require a second chatbot</a:t>
            </a:r>
          </a:p>
          <a:p>
            <a:r>
              <a:rPr lang="en-US" sz="1600" dirty="0">
                <a:latin typeface="Arial"/>
                <a:cs typeface="Arial"/>
              </a:rPr>
              <a:t>User interface:  an easy to maintain and use interface across all functionality and all users, interface should be compatible with all commonly used browsers, {internet explorer, fire fox, google Chrome}</a:t>
            </a:r>
          </a:p>
          <a:p>
            <a:endParaRPr lang="en-US" sz="1600" dirty="0">
              <a:latin typeface="Arial"/>
              <a:cs typeface="Arial"/>
            </a:endParaRPr>
          </a:p>
          <a:p>
            <a:r>
              <a:rPr lang="en-US" sz="1600" dirty="0">
                <a:latin typeface="Arial"/>
                <a:cs typeface="Arial"/>
              </a:rPr>
              <a:t>Scalability: Chat bot is scalable so that it can support numerous users and additional models at the same time Chat bot is also built to accommodate itself in most server environments</a:t>
            </a:r>
          </a:p>
          <a:p>
            <a:r>
              <a:rPr lang="en-US" sz="1600" dirty="0">
                <a:ea typeface="+mn-lt"/>
                <a:cs typeface="+mn-lt"/>
              </a:rPr>
              <a:t>Exception handling:  exceptions should be reported to user when they occur</a:t>
            </a:r>
            <a:endParaRPr lang="en-US" sz="1600" dirty="0">
              <a:latin typeface="Arial"/>
              <a:cs typeface="Arial"/>
            </a:endParaRPr>
          </a:p>
          <a:p>
            <a:pPr marL="0" indent="0">
              <a:buNone/>
            </a:pPr>
            <a:endParaRPr lang="en-US" sz="1600" dirty="0"/>
          </a:p>
          <a:p>
            <a:endParaRPr lang="en-US" sz="1600" dirty="0"/>
          </a:p>
          <a:p>
            <a:endParaRPr lang="en-US" sz="1585" dirty="0"/>
          </a:p>
          <a:p>
            <a:endParaRPr lang="en-US" sz="1525" dirty="0"/>
          </a:p>
        </p:txBody>
      </p:sp>
    </p:spTree>
    <p:extLst>
      <p:ext uri="{BB962C8B-B14F-4D97-AF65-F5344CB8AC3E}">
        <p14:creationId xmlns:p14="http://schemas.microsoft.com/office/powerpoint/2010/main" val="265253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C294-F731-4B53-BC01-69F34DE87347}"/>
              </a:ext>
            </a:extLst>
          </p:cNvPr>
          <p:cNvSpPr>
            <a:spLocks noGrp="1"/>
          </p:cNvSpPr>
          <p:nvPr>
            <p:ph type="title"/>
          </p:nvPr>
        </p:nvSpPr>
        <p:spPr>
          <a:xfrm>
            <a:off x="54560" y="59302"/>
            <a:ext cx="6082831" cy="732087"/>
          </a:xfrm>
        </p:spPr>
        <p:txBody>
          <a:bodyPr/>
          <a:lstStyle/>
          <a:p>
            <a:pPr algn="ctr"/>
            <a:r>
              <a:rPr lang="en-US" dirty="0"/>
              <a:t>8.PROcess model</a:t>
            </a:r>
          </a:p>
        </p:txBody>
      </p:sp>
      <p:sp>
        <p:nvSpPr>
          <p:cNvPr id="3" name="Content Placeholder 2">
            <a:extLst>
              <a:ext uri="{FF2B5EF4-FFF2-40B4-BE49-F238E27FC236}">
                <a16:creationId xmlns:a16="http://schemas.microsoft.com/office/drawing/2014/main" id="{743FDEA3-E0DC-42DB-ABAE-9CACC68DEA45}"/>
              </a:ext>
            </a:extLst>
          </p:cNvPr>
          <p:cNvSpPr>
            <a:spLocks noGrp="1"/>
          </p:cNvSpPr>
          <p:nvPr>
            <p:ph idx="1"/>
          </p:nvPr>
        </p:nvSpPr>
        <p:spPr>
          <a:xfrm>
            <a:off x="336785" y="1776272"/>
            <a:ext cx="10240903" cy="3956179"/>
          </a:xfrm>
        </p:spPr>
        <p:txBody>
          <a:bodyPr/>
          <a:lstStyle/>
          <a:p>
            <a:r>
              <a:rPr lang="en-US" dirty="0"/>
              <a:t>Agile process model is the best option because of the number of functions needed</a:t>
            </a:r>
          </a:p>
          <a:p>
            <a:r>
              <a:rPr lang="en-US" dirty="0"/>
              <a:t>Agile means to move quickly and easily and respond to change rapidly.</a:t>
            </a:r>
          </a:p>
          <a:p>
            <a:r>
              <a:rPr lang="en-US" dirty="0"/>
              <a:t>Agile software development is a model that is development methodology and an incremental model</a:t>
            </a:r>
          </a:p>
        </p:txBody>
      </p:sp>
    </p:spTree>
    <p:extLst>
      <p:ext uri="{BB962C8B-B14F-4D97-AF65-F5344CB8AC3E}">
        <p14:creationId xmlns:p14="http://schemas.microsoft.com/office/powerpoint/2010/main" val="415587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F0D1-B8B9-4ADE-B8D9-718AB38D8CAE}"/>
              </a:ext>
            </a:extLst>
          </p:cNvPr>
          <p:cNvSpPr>
            <a:spLocks noGrp="1"/>
          </p:cNvSpPr>
          <p:nvPr>
            <p:ph type="title"/>
          </p:nvPr>
        </p:nvSpPr>
        <p:spPr>
          <a:xfrm>
            <a:off x="167452" y="811895"/>
            <a:ext cx="10240903" cy="1233488"/>
          </a:xfrm>
        </p:spPr>
        <p:txBody>
          <a:bodyPr>
            <a:normAutofit/>
          </a:bodyPr>
          <a:lstStyle/>
          <a:p>
            <a:r>
              <a:rPr lang="en-US" sz="2400" dirty="0"/>
              <a:t>Agility principles</a:t>
            </a:r>
          </a:p>
        </p:txBody>
      </p:sp>
      <p:sp>
        <p:nvSpPr>
          <p:cNvPr id="3" name="Content Placeholder 2">
            <a:extLst>
              <a:ext uri="{FF2B5EF4-FFF2-40B4-BE49-F238E27FC236}">
                <a16:creationId xmlns:a16="http://schemas.microsoft.com/office/drawing/2014/main" id="{5E66D994-2EBF-4162-A8AA-A17C57F50C8D}"/>
              </a:ext>
            </a:extLst>
          </p:cNvPr>
          <p:cNvSpPr>
            <a:spLocks noGrp="1"/>
          </p:cNvSpPr>
          <p:nvPr>
            <p:ph idx="1"/>
          </p:nvPr>
        </p:nvSpPr>
        <p:spPr>
          <a:xfrm>
            <a:off x="374415" y="2359532"/>
            <a:ext cx="10240903" cy="3956179"/>
          </a:xfrm>
        </p:spPr>
        <p:txBody>
          <a:bodyPr vert="horz" lIns="0" tIns="0" rIns="0" bIns="0" rtlCol="0" anchor="t">
            <a:normAutofit/>
          </a:bodyPr>
          <a:lstStyle/>
          <a:p>
            <a:r>
              <a:rPr lang="en-US" dirty="0"/>
              <a:t>Priority is to satisfy customer through early and continuous delivery of valuable </a:t>
            </a:r>
            <a:r>
              <a:rPr lang="en-US" dirty="0" err="1"/>
              <a:t>softward</a:t>
            </a:r>
            <a:endParaRPr lang="en-US" dirty="0"/>
          </a:p>
          <a:p>
            <a:r>
              <a:rPr lang="en-US" dirty="0"/>
              <a:t>Harness change for customer’s competitive advantage, welcome changing requirements even in late development</a:t>
            </a:r>
          </a:p>
          <a:p>
            <a:r>
              <a:rPr lang="en-US" dirty="0"/>
              <a:t>Deliver working software frequently</a:t>
            </a:r>
          </a:p>
          <a:p>
            <a:r>
              <a:rPr lang="en-US" dirty="0"/>
              <a:t>Working software is the primary measure of progress</a:t>
            </a:r>
          </a:p>
          <a:p>
            <a:r>
              <a:rPr lang="en-US" dirty="0"/>
              <a:t>Agile processes promote sustainable development. Sponsors, developers, and users should be able to maintain a constant pace.</a:t>
            </a:r>
          </a:p>
          <a:p>
            <a:endParaRPr lang="en-US" dirty="0"/>
          </a:p>
        </p:txBody>
      </p:sp>
    </p:spTree>
    <p:extLst>
      <p:ext uri="{BB962C8B-B14F-4D97-AF65-F5344CB8AC3E}">
        <p14:creationId xmlns:p14="http://schemas.microsoft.com/office/powerpoint/2010/main" val="150014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33AF-3F65-459B-8817-DC2B991733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90E67F-FE6B-4820-A551-C64FFCDBEE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3064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32C2-BC33-4A9C-8EB8-439DD258A103}"/>
              </a:ext>
            </a:extLst>
          </p:cNvPr>
          <p:cNvSpPr>
            <a:spLocks noGrp="1"/>
          </p:cNvSpPr>
          <p:nvPr>
            <p:ph type="title"/>
          </p:nvPr>
        </p:nvSpPr>
        <p:spPr>
          <a:xfrm>
            <a:off x="118791" y="969809"/>
            <a:ext cx="9450681" cy="462081"/>
          </a:xfrm>
        </p:spPr>
        <p:txBody>
          <a:bodyPr>
            <a:normAutofit/>
          </a:bodyPr>
          <a:lstStyle/>
          <a:p>
            <a:pPr algn="ctr"/>
            <a:r>
              <a:rPr lang="en-US" sz="2400" dirty="0"/>
              <a:t>Advantages of Agile methodology</a:t>
            </a:r>
          </a:p>
        </p:txBody>
      </p:sp>
      <p:sp>
        <p:nvSpPr>
          <p:cNvPr id="3" name="Content Placeholder 2">
            <a:extLst>
              <a:ext uri="{FF2B5EF4-FFF2-40B4-BE49-F238E27FC236}">
                <a16:creationId xmlns:a16="http://schemas.microsoft.com/office/drawing/2014/main" id="{26B77B93-1451-42DC-AAF8-32714179AD1F}"/>
              </a:ext>
            </a:extLst>
          </p:cNvPr>
          <p:cNvSpPr>
            <a:spLocks noGrp="1"/>
          </p:cNvSpPr>
          <p:nvPr>
            <p:ph idx="1"/>
          </p:nvPr>
        </p:nvSpPr>
        <p:spPr>
          <a:xfrm>
            <a:off x="250496" y="1894870"/>
            <a:ext cx="10240903" cy="4117695"/>
          </a:xfrm>
        </p:spPr>
        <p:txBody>
          <a:bodyPr vert="horz" lIns="0" tIns="0" rIns="0" bIns="0" rtlCol="0" anchor="t">
            <a:normAutofit/>
          </a:bodyPr>
          <a:lstStyle/>
          <a:p>
            <a:r>
              <a:rPr lang="en-US" dirty="0"/>
              <a:t>The delivery of software is unremitting</a:t>
            </a:r>
          </a:p>
          <a:p>
            <a:r>
              <a:rPr lang="en-US" dirty="0"/>
              <a:t>Customers are satisfied because after every Sprint working feature is delivered to them</a:t>
            </a:r>
          </a:p>
          <a:p>
            <a:r>
              <a:rPr lang="en-US" dirty="0"/>
              <a:t>Customers can look at working features which will </a:t>
            </a:r>
            <a:r>
              <a:rPr lang="en-US" dirty="0" err="1"/>
              <a:t>fullfil</a:t>
            </a:r>
            <a:r>
              <a:rPr lang="en-US" dirty="0"/>
              <a:t> their expectations</a:t>
            </a:r>
          </a:p>
          <a:p>
            <a:r>
              <a:rPr lang="en-US" dirty="0"/>
              <a:t>If customers have any change requests or any change in the feature, it can be accommodated in the current release of the product</a:t>
            </a:r>
          </a:p>
          <a:p>
            <a:r>
              <a:rPr lang="en-US" dirty="0"/>
              <a:t>Daily interactions are required between the business people and the developers</a:t>
            </a:r>
          </a:p>
          <a:p>
            <a:r>
              <a:rPr lang="en-US" dirty="0"/>
              <a:t>Attention is paid to the good design of the product</a:t>
            </a:r>
          </a:p>
          <a:p>
            <a:r>
              <a:rPr lang="en-US" dirty="0"/>
              <a:t>Improves organizational synergy by breaking down organizational barriers and developing trust and partnership around organizational goals</a:t>
            </a:r>
          </a:p>
          <a:p>
            <a:endParaRPr lang="en-US" dirty="0"/>
          </a:p>
        </p:txBody>
      </p:sp>
    </p:spTree>
    <p:extLst>
      <p:ext uri="{BB962C8B-B14F-4D97-AF65-F5344CB8AC3E}">
        <p14:creationId xmlns:p14="http://schemas.microsoft.com/office/powerpoint/2010/main" val="3028045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9FCD-C8BF-4EDF-AD4E-6744A67FC826}"/>
              </a:ext>
            </a:extLst>
          </p:cNvPr>
          <p:cNvSpPr>
            <a:spLocks noGrp="1"/>
          </p:cNvSpPr>
          <p:nvPr>
            <p:ph type="title"/>
          </p:nvPr>
        </p:nvSpPr>
        <p:spPr>
          <a:xfrm>
            <a:off x="101599" y="868340"/>
            <a:ext cx="8481717" cy="624754"/>
          </a:xfrm>
        </p:spPr>
        <p:txBody>
          <a:bodyPr>
            <a:normAutofit/>
          </a:bodyPr>
          <a:lstStyle/>
          <a:p>
            <a:pPr algn="ctr"/>
            <a:r>
              <a:rPr lang="en-US" sz="2000" dirty="0"/>
              <a:t>Disadvantages of agile </a:t>
            </a:r>
            <a:r>
              <a:rPr lang="en-US" sz="2000" dirty="0" err="1"/>
              <a:t>methodolgy</a:t>
            </a:r>
            <a:endParaRPr lang="en-US" sz="2000" dirty="0"/>
          </a:p>
        </p:txBody>
      </p:sp>
      <p:sp>
        <p:nvSpPr>
          <p:cNvPr id="3" name="Content Placeholder 2">
            <a:extLst>
              <a:ext uri="{FF2B5EF4-FFF2-40B4-BE49-F238E27FC236}">
                <a16:creationId xmlns:a16="http://schemas.microsoft.com/office/drawing/2014/main" id="{35433A0E-E9EA-405A-BAC7-A0C25100DBE3}"/>
              </a:ext>
            </a:extLst>
          </p:cNvPr>
          <p:cNvSpPr>
            <a:spLocks noGrp="1"/>
          </p:cNvSpPr>
          <p:nvPr>
            <p:ph idx="1"/>
          </p:nvPr>
        </p:nvSpPr>
        <p:spPr>
          <a:xfrm>
            <a:off x="393230" y="2039680"/>
            <a:ext cx="10240903" cy="2206402"/>
          </a:xfrm>
        </p:spPr>
        <p:txBody>
          <a:bodyPr/>
          <a:lstStyle/>
          <a:p>
            <a:pPr marL="342900" marR="0" lvl="0" indent="-342900">
              <a:lnSpc>
                <a:spcPct val="107000"/>
              </a:lnSpc>
              <a:spcBef>
                <a:spcPts val="0"/>
              </a:spcBef>
              <a:spcAft>
                <a:spcPts val="0"/>
              </a:spcAft>
              <a:buFont typeface="+mj-lt"/>
              <a:buAutoNum type="arabicPeriod"/>
            </a:pPr>
            <a:r>
              <a:rPr lang="fr-FR" sz="2000" dirty="0" err="1">
                <a:effectLst/>
                <a:latin typeface="Calibri" panose="020F0502020204030204" pitchFamily="34" charset="0"/>
                <a:ea typeface="Calibri" panose="020F0502020204030204" pitchFamily="34" charset="0"/>
                <a:cs typeface="Times New Roman" panose="02020603050405020304" pitchFamily="18" charset="0"/>
              </a:rPr>
              <a:t>Sometimes</a:t>
            </a:r>
            <a:r>
              <a:rPr lang="fr-FR" sz="2000" dirty="0">
                <a:effectLst/>
                <a:latin typeface="Calibri" panose="020F0502020204030204" pitchFamily="34" charset="0"/>
                <a:ea typeface="Calibri" panose="020F0502020204030204" pitchFamily="34" charset="0"/>
                <a:cs typeface="Times New Roman" panose="02020603050405020304" pitchFamily="18" charset="0"/>
              </a:rPr>
              <a:t> in Agile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methodology</a:t>
            </a:r>
            <a:r>
              <a:rPr lang="fr-FR" sz="2000" dirty="0">
                <a:effectLst/>
                <a:latin typeface="Calibri" panose="020F0502020204030204" pitchFamily="34" charset="0"/>
                <a:ea typeface="Calibri" panose="020F0502020204030204" pitchFamily="34" charset="0"/>
                <a:cs typeface="Times New Roman" panose="02020603050405020304" pitchFamily="18" charset="0"/>
              </a:rPr>
              <a:t> the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requirement</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is</a:t>
            </a:r>
            <a:r>
              <a:rPr lang="fr-FR" sz="2000" dirty="0">
                <a:effectLst/>
                <a:latin typeface="Calibri" panose="020F0502020204030204" pitchFamily="34" charset="0"/>
                <a:ea typeface="Calibri" panose="020F0502020204030204" pitchFamily="34" charset="0"/>
                <a:cs typeface="Times New Roman" panose="02020603050405020304" pitchFamily="18" charset="0"/>
              </a:rPr>
              <a:t> not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very</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clear</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hence</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it’s</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difficult</a:t>
            </a:r>
            <a:r>
              <a:rPr lang="fr-FR" sz="2000" dirty="0">
                <a:effectLst/>
                <a:latin typeface="Calibri" panose="020F0502020204030204" pitchFamily="34" charset="0"/>
                <a:ea typeface="Calibri" panose="020F0502020204030204" pitchFamily="34" charset="0"/>
                <a:cs typeface="Times New Roman" panose="02020603050405020304" pitchFamily="18" charset="0"/>
              </a:rPr>
              <a:t> to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predict</a:t>
            </a:r>
            <a:r>
              <a:rPr lang="fr-FR" sz="2000" dirty="0">
                <a:effectLst/>
                <a:latin typeface="Calibri" panose="020F0502020204030204" pitchFamily="34" charset="0"/>
                <a:ea typeface="Calibri" panose="020F0502020204030204" pitchFamily="34" charset="0"/>
                <a:cs typeface="Times New Roman" panose="02020603050405020304" pitchFamily="18" charset="0"/>
              </a:rPr>
              <a:t> the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expected</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result</a:t>
            </a:r>
            <a:r>
              <a:rPr lang="fr-FR" sz="20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fr-FR" sz="2000" dirty="0">
                <a:effectLst/>
                <a:latin typeface="Calibri" panose="020F0502020204030204" pitchFamily="34" charset="0"/>
                <a:ea typeface="Calibri" panose="020F0502020204030204" pitchFamily="34" charset="0"/>
                <a:cs typeface="Times New Roman" panose="02020603050405020304" pitchFamily="18" charset="0"/>
              </a:rPr>
              <a:t>In few of the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projects</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the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starting</a:t>
            </a:r>
            <a:r>
              <a:rPr lang="fr-FR" sz="2000" dirty="0">
                <a:effectLst/>
                <a:latin typeface="Calibri" panose="020F0502020204030204" pitchFamily="34" charset="0"/>
                <a:ea typeface="Calibri" panose="020F0502020204030204" pitchFamily="34" charset="0"/>
                <a:cs typeface="Times New Roman" panose="02020603050405020304" pitchFamily="18" charset="0"/>
              </a:rPr>
              <a:t> of the software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development</a:t>
            </a:r>
            <a:r>
              <a:rPr lang="fr-FR" sz="2000" dirty="0">
                <a:effectLst/>
                <a:latin typeface="Calibri" panose="020F0502020204030204" pitchFamily="34" charset="0"/>
                <a:ea typeface="Calibri" panose="020F0502020204030204" pitchFamily="34" charset="0"/>
                <a:cs typeface="Times New Roman" panose="02020603050405020304" pitchFamily="18" charset="0"/>
              </a:rPr>
              <a:t> life cycle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it’s</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difficult</a:t>
            </a:r>
            <a:r>
              <a:rPr lang="fr-FR" sz="2000" dirty="0">
                <a:effectLst/>
                <a:latin typeface="Calibri" panose="020F0502020204030204" pitchFamily="34" charset="0"/>
                <a:ea typeface="Calibri" panose="020F0502020204030204" pitchFamily="34" charset="0"/>
                <a:cs typeface="Times New Roman" panose="02020603050405020304" pitchFamily="18" charset="0"/>
              </a:rPr>
              <a:t> to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estimate</a:t>
            </a:r>
            <a:r>
              <a:rPr lang="fr-FR" sz="2000" dirty="0">
                <a:effectLst/>
                <a:latin typeface="Calibri" panose="020F0502020204030204" pitchFamily="34" charset="0"/>
                <a:ea typeface="Calibri" panose="020F0502020204030204" pitchFamily="34" charset="0"/>
                <a:cs typeface="Times New Roman" panose="02020603050405020304" pitchFamily="18" charset="0"/>
              </a:rPr>
              <a:t> the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actual</a:t>
            </a:r>
            <a:r>
              <a:rPr lang="fr-FR" sz="2000" dirty="0">
                <a:effectLst/>
                <a:latin typeface="Calibri" panose="020F0502020204030204" pitchFamily="34" charset="0"/>
                <a:ea typeface="Calibri" panose="020F0502020204030204" pitchFamily="34" charset="0"/>
                <a:cs typeface="Times New Roman" panose="02020603050405020304" pitchFamily="18" charset="0"/>
              </a:rPr>
              <a:t> effort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required</a:t>
            </a:r>
            <a:r>
              <a:rPr lang="fr-FR" sz="20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fr-FR" sz="2000" dirty="0" err="1">
                <a:effectLst/>
                <a:latin typeface="Calibri" panose="020F0502020204030204" pitchFamily="34" charset="0"/>
                <a:ea typeface="Calibri" panose="020F0502020204030204" pitchFamily="34" charset="0"/>
                <a:cs typeface="Times New Roman" panose="02020603050405020304" pitchFamily="18" charset="0"/>
              </a:rPr>
              <a:t>Because</a:t>
            </a:r>
            <a:r>
              <a:rPr lang="fr-FR" sz="2000" dirty="0">
                <a:effectLst/>
                <a:latin typeface="Calibri" panose="020F0502020204030204" pitchFamily="34" charset="0"/>
                <a:ea typeface="Calibri" panose="020F0502020204030204" pitchFamily="34" charset="0"/>
                <a:cs typeface="Times New Roman" panose="02020603050405020304" pitchFamily="18" charset="0"/>
              </a:rPr>
              <a:t> of the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ever-evolving</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features</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there</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is</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always</a:t>
            </a:r>
            <a:r>
              <a:rPr lang="fr-FR" sz="2000" dirty="0">
                <a:effectLst/>
                <a:latin typeface="Calibri" panose="020F0502020204030204" pitchFamily="34" charset="0"/>
                <a:ea typeface="Calibri" panose="020F0502020204030204" pitchFamily="34" charset="0"/>
                <a:cs typeface="Times New Roman" panose="02020603050405020304" pitchFamily="18" charset="0"/>
              </a:rPr>
              <a:t> a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risk</a:t>
            </a:r>
            <a:r>
              <a:rPr lang="fr-FR" sz="2000" dirty="0">
                <a:effectLst/>
                <a:latin typeface="Calibri" panose="020F0502020204030204" pitchFamily="34" charset="0"/>
                <a:ea typeface="Calibri" panose="020F0502020204030204" pitchFamily="34" charset="0"/>
                <a:cs typeface="Times New Roman" panose="02020603050405020304" pitchFamily="18" charset="0"/>
              </a:rPr>
              <a:t> of the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ever</a:t>
            </a:r>
            <a:r>
              <a:rPr lang="fr-FR" sz="2000" dirty="0">
                <a:effectLst/>
                <a:latin typeface="Calibri" panose="020F0502020204030204" pitchFamily="34" charset="0"/>
                <a:ea typeface="Calibri" panose="020F0502020204030204" pitchFamily="34" charset="0"/>
                <a:cs typeface="Times New Roman" panose="02020603050405020304" pitchFamily="18" charset="0"/>
              </a:rPr>
              <a:t>-lasting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project</a:t>
            </a:r>
            <a:r>
              <a:rPr lang="fr-FR" sz="20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fr-FR" sz="2000" dirty="0">
                <a:effectLst/>
                <a:latin typeface="Calibri" panose="020F0502020204030204" pitchFamily="34" charset="0"/>
                <a:ea typeface="Calibri" panose="020F0502020204030204" pitchFamily="34" charset="0"/>
                <a:cs typeface="Times New Roman" panose="02020603050405020304" pitchFamily="18" charset="0"/>
              </a:rPr>
              <a:t>For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complex</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projects</a:t>
            </a:r>
            <a:r>
              <a:rPr lang="fr-FR" sz="2000" dirty="0">
                <a:effectLst/>
                <a:latin typeface="Calibri" panose="020F0502020204030204" pitchFamily="34" charset="0"/>
                <a:ea typeface="Calibri" panose="020F0502020204030204" pitchFamily="34" charset="0"/>
                <a:cs typeface="Times New Roman" panose="02020603050405020304" pitchFamily="18" charset="0"/>
              </a:rPr>
              <a:t>, the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resource</a:t>
            </a:r>
            <a:r>
              <a:rPr lang="fr-FR" sz="20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requirement</a:t>
            </a:r>
            <a:r>
              <a:rPr lang="fr-FR" sz="2000" dirty="0">
                <a:effectLst/>
                <a:latin typeface="Calibri" panose="020F0502020204030204" pitchFamily="34" charset="0"/>
                <a:ea typeface="Calibri" panose="020F0502020204030204" pitchFamily="34" charset="0"/>
                <a:cs typeface="Times New Roman" panose="02020603050405020304" pitchFamily="18" charset="0"/>
              </a:rPr>
              <a:t> and effort are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difficult</a:t>
            </a:r>
            <a:r>
              <a:rPr lang="fr-FR" sz="2000" dirty="0">
                <a:effectLst/>
                <a:latin typeface="Calibri" panose="020F0502020204030204" pitchFamily="34" charset="0"/>
                <a:ea typeface="Calibri" panose="020F0502020204030204" pitchFamily="34" charset="0"/>
                <a:cs typeface="Times New Roman" panose="02020603050405020304" pitchFamily="18" charset="0"/>
              </a:rPr>
              <a:t> to </a:t>
            </a:r>
            <a:r>
              <a:rPr lang="fr-FR" sz="2000" dirty="0" err="1">
                <a:effectLst/>
                <a:latin typeface="Calibri" panose="020F0502020204030204" pitchFamily="34" charset="0"/>
                <a:ea typeface="Calibri" panose="020F0502020204030204" pitchFamily="34" charset="0"/>
                <a:cs typeface="Times New Roman" panose="02020603050405020304" pitchFamily="18" charset="0"/>
              </a:rPr>
              <a:t>estimate</a:t>
            </a:r>
            <a:r>
              <a:rPr lang="fr-FR" sz="20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24736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CADB-8795-435C-B0E4-16BE3D1EEF4E}"/>
              </a:ext>
            </a:extLst>
          </p:cNvPr>
          <p:cNvSpPr>
            <a:spLocks noGrp="1"/>
          </p:cNvSpPr>
          <p:nvPr>
            <p:ph type="title"/>
          </p:nvPr>
        </p:nvSpPr>
        <p:spPr>
          <a:xfrm>
            <a:off x="223896" y="115747"/>
            <a:ext cx="9695274" cy="1233488"/>
          </a:xfrm>
        </p:spPr>
        <p:txBody>
          <a:bodyPr>
            <a:normAutofit fontScale="90000"/>
          </a:bodyPr>
          <a:lstStyle/>
          <a:p>
            <a:pPr algn="ctr"/>
            <a:r>
              <a:rPr lang="en-US" sz="2400" dirty="0"/>
              <a:t>9.SoftwarE project management plan:</a:t>
            </a:r>
            <a:br>
              <a:rPr lang="en-US" sz="2400" dirty="0"/>
            </a:br>
            <a:r>
              <a:rPr lang="en-US" sz="2400" dirty="0"/>
              <a:t>Develop a chatbot that can function without the need of a human</a:t>
            </a:r>
          </a:p>
        </p:txBody>
      </p:sp>
      <p:sp>
        <p:nvSpPr>
          <p:cNvPr id="3" name="Content Placeholder 2">
            <a:extLst>
              <a:ext uri="{FF2B5EF4-FFF2-40B4-BE49-F238E27FC236}">
                <a16:creationId xmlns:a16="http://schemas.microsoft.com/office/drawing/2014/main" id="{5CA47BAA-BBCE-4C95-A1A5-520C9BC2E998}"/>
              </a:ext>
            </a:extLst>
          </p:cNvPr>
          <p:cNvSpPr>
            <a:spLocks noGrp="1"/>
          </p:cNvSpPr>
          <p:nvPr>
            <p:ph idx="1"/>
          </p:nvPr>
        </p:nvSpPr>
        <p:spPr>
          <a:xfrm>
            <a:off x="719192" y="2114939"/>
            <a:ext cx="11394040" cy="3956179"/>
          </a:xfrm>
        </p:spPr>
        <p:txBody>
          <a:bodyPr vert="horz" lIns="0" tIns="0" rIns="0" bIns="0" rtlCol="0" anchor="t">
            <a:normAutofit/>
          </a:bodyPr>
          <a:lstStyle/>
          <a:p>
            <a:pPr marL="0" marR="0">
              <a:lnSpc>
                <a:spcPct val="107000"/>
              </a:lnSpc>
              <a:spcBef>
                <a:spcPts val="0"/>
              </a:spcBef>
              <a:spcAft>
                <a:spcPts val="800"/>
              </a:spcAft>
            </a:pPr>
            <a:r>
              <a:rPr lang="en-US" dirty="0"/>
              <a:t>PROJECT SUMMARY</a:t>
            </a:r>
          </a:p>
          <a:p>
            <a:pPr marL="0" marR="0" indent="0">
              <a:lnSpc>
                <a:spcPct val="107000"/>
              </a:lnSpc>
              <a:spcBef>
                <a:spcPts val="0"/>
              </a:spcBef>
              <a:spcAft>
                <a:spcPts val="800"/>
              </a:spcAft>
              <a:buNone/>
            </a:pPr>
            <a:br>
              <a:rPr lang="en-US" dirty="0"/>
            </a:b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1.1.1 </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objective of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project</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is</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to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develop</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create</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Chatbot</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system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that</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can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schedule</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maintain</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and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efficiently</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function</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without</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external</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human</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assistance in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functioning</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it</a:t>
            </a:r>
            <a:r>
              <a:rPr lang="fr-FR"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design and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fr-FR" sz="2000" dirty="0" err="1">
                <a:effectLst/>
                <a:latin typeface="Calibri" panose="020F0502020204030204" pitchFamily="34" charset="0"/>
                <a:ea typeface="Times New Roman" panose="02020603050405020304" pitchFamily="18" charset="0"/>
                <a:cs typeface="Times New Roman" panose="02020603050405020304" pitchFamily="18" charset="0"/>
              </a:rPr>
              <a:t>develop</a:t>
            </a: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 online </a:t>
            </a:r>
            <a:r>
              <a:rPr lang="fr-FR" sz="2000" dirty="0" err="1">
                <a:effectLst/>
                <a:latin typeface="Calibri" panose="020F0502020204030204" pitchFamily="34" charset="0"/>
                <a:ea typeface="Times New Roman" panose="02020603050405020304" pitchFamily="18" charset="0"/>
                <a:cs typeface="Times New Roman" panose="02020603050405020304" pitchFamily="18" charset="0"/>
              </a:rPr>
              <a:t>chatting</a:t>
            </a: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 system </a:t>
            </a:r>
            <a:r>
              <a:rPr lang="fr-FR" sz="2000" dirty="0" err="1">
                <a:effectLst/>
                <a:latin typeface="Calibri" panose="020F0502020204030204" pitchFamily="34" charset="0"/>
                <a:ea typeface="Times New Roman" panose="02020603050405020304" pitchFamily="18" charset="0"/>
                <a:cs typeface="Times New Roman" panose="02020603050405020304" pitchFamily="18" charset="0"/>
              </a:rPr>
              <a:t>using</a:t>
            </a: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effectLst/>
                <a:latin typeface="Calibri" panose="020F0502020204030204" pitchFamily="34" charset="0"/>
                <a:ea typeface="Times New Roman" panose="02020603050405020304" pitchFamily="18" charset="0"/>
                <a:cs typeface="Times New Roman" panose="02020603050405020304" pitchFamily="18" charset="0"/>
              </a:rPr>
              <a:t>knowledgeable</a:t>
            </a: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effectLst/>
                <a:latin typeface="Calibri" panose="020F0502020204030204" pitchFamily="34" charset="0"/>
                <a:ea typeface="Times New Roman" panose="02020603050405020304" pitchFamily="18" charset="0"/>
                <a:cs typeface="Times New Roman" panose="02020603050405020304" pitchFamily="18" charset="0"/>
              </a:rPr>
              <a:t>database</a:t>
            </a: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fr-FR" sz="2000" dirty="0" err="1">
                <a:effectLst/>
                <a:latin typeface="Calibri" panose="020F0502020204030204" pitchFamily="34" charset="0"/>
                <a:ea typeface="Times New Roman" panose="02020603050405020304" pitchFamily="18" charset="0"/>
                <a:cs typeface="Times New Roman" panose="02020603050405020304" pitchFamily="18" charset="0"/>
              </a:rPr>
              <a:t>interpreter</a:t>
            </a: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effectLst/>
                <a:latin typeface="Calibri" panose="020F0502020204030204" pitchFamily="34" charset="0"/>
                <a:ea typeface="Times New Roman" panose="02020603050405020304" pitchFamily="18" charset="0"/>
                <a:cs typeface="Times New Roman" panose="02020603050405020304" pitchFamily="18" charset="0"/>
              </a:rPr>
              <a:t>which</a:t>
            </a: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effectLst/>
                <a:latin typeface="Calibri" panose="020F0502020204030204" pitchFamily="34" charset="0"/>
                <a:ea typeface="Times New Roman" panose="02020603050405020304" pitchFamily="18" charset="0"/>
                <a:cs typeface="Times New Roman" panose="02020603050405020304" pitchFamily="18" charset="0"/>
              </a:rPr>
              <a:t>will</a:t>
            </a:r>
            <a:r>
              <a:rPr lang="fr-FR"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2000" dirty="0" err="1">
                <a:effectLst/>
                <a:latin typeface="Calibri" panose="020F0502020204030204" pitchFamily="34" charset="0"/>
                <a:ea typeface="Times New Roman" panose="02020603050405020304" pitchFamily="18" charset="0"/>
                <a:cs typeface="Times New Roman" panose="02020603050405020304" pitchFamily="18" charset="0"/>
              </a:rPr>
              <a:t>be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None/>
            </a:pPr>
            <a:r>
              <a:rPr lang="fr-FR" sz="2000" dirty="0" err="1">
                <a:effectLst/>
                <a:latin typeface="Calibri"/>
                <a:ea typeface="Times New Roman" panose="02020603050405020304" pitchFamily="18" charset="0"/>
                <a:cs typeface="Times New Roman"/>
              </a:rPr>
              <a:t>Purpose</a:t>
            </a:r>
            <a:r>
              <a:rPr lang="fr-FR" sz="2000" dirty="0">
                <a:effectLst/>
                <a:latin typeface="Calibri"/>
                <a:ea typeface="Times New Roman" panose="02020603050405020304" pitchFamily="18" charset="0"/>
                <a:cs typeface="Times New Roman"/>
              </a:rPr>
              <a:t>, scope, and objectives. </a:t>
            </a:r>
            <a:endParaRPr lang="en-US" dirty="0">
              <a:latin typeface="Calibri"/>
              <a:ea typeface="Times New Roman" panose="02020603050405020304" pitchFamily="18" charset="0"/>
              <a:cs typeface="Times New Roman"/>
            </a:endParaRPr>
          </a:p>
          <a:p>
            <a:pPr marL="0" indent="0" algn="just">
              <a:lnSpc>
                <a:spcPct val="107000"/>
              </a:lnSpc>
              <a:spcBef>
                <a:spcPts val="0"/>
              </a:spcBef>
              <a:spcAft>
                <a:spcPts val="800"/>
              </a:spcAft>
              <a:buNone/>
            </a:pPr>
            <a:r>
              <a:rPr lang="fr-FR" sz="2000" dirty="0">
                <a:effectLst/>
                <a:latin typeface="Calibri"/>
                <a:ea typeface="Times New Roman" panose="02020603050405020304" pitchFamily="18" charset="0"/>
                <a:cs typeface="Times New Roman"/>
              </a:rPr>
              <a:t>A brief description </a:t>
            </a:r>
            <a:r>
              <a:rPr lang="fr-FR" sz="2000" dirty="0" err="1">
                <a:effectLst/>
                <a:latin typeface="Calibri"/>
                <a:ea typeface="Times New Roman" panose="02020603050405020304" pitchFamily="18" charset="0"/>
                <a:cs typeface="Times New Roman"/>
              </a:rPr>
              <a:t>is</a:t>
            </a:r>
            <a:r>
              <a:rPr lang="fr-FR" sz="2000" dirty="0">
                <a:effectLst/>
                <a:latin typeface="Calibri"/>
                <a:ea typeface="Times New Roman" panose="02020603050405020304" pitchFamily="18" charset="0"/>
                <a:cs typeface="Times New Roman"/>
              </a:rPr>
              <a:t> </a:t>
            </a:r>
            <a:r>
              <a:rPr lang="fr-FR" sz="2000" dirty="0" err="1">
                <a:effectLst/>
                <a:latin typeface="Calibri"/>
                <a:ea typeface="Times New Roman" panose="02020603050405020304" pitchFamily="18" charset="0"/>
                <a:cs typeface="Times New Roman"/>
              </a:rPr>
              <a:t>given</a:t>
            </a:r>
            <a:r>
              <a:rPr lang="fr-FR" sz="2000" dirty="0">
                <a:effectLst/>
                <a:latin typeface="Calibri"/>
                <a:ea typeface="Times New Roman" panose="02020603050405020304" pitchFamily="18" charset="0"/>
                <a:cs typeface="Times New Roman"/>
              </a:rPr>
              <a:t> of the </a:t>
            </a:r>
            <a:r>
              <a:rPr lang="fr-FR" sz="2000" dirty="0" err="1">
                <a:effectLst/>
                <a:latin typeface="Calibri"/>
                <a:ea typeface="Times New Roman" panose="02020603050405020304" pitchFamily="18" charset="0"/>
                <a:cs typeface="Times New Roman"/>
              </a:rPr>
              <a:t>purpose</a:t>
            </a:r>
            <a:r>
              <a:rPr lang="fr-FR" sz="2000" dirty="0">
                <a:effectLst/>
                <a:latin typeface="Calibri"/>
                <a:ea typeface="Times New Roman" panose="02020603050405020304" pitchFamily="18" charset="0"/>
                <a:cs typeface="Times New Roman"/>
              </a:rPr>
              <a:t> </a:t>
            </a:r>
            <a:r>
              <a:rPr lang="fr-FR" sz="2000" dirty="0" err="1">
                <a:effectLst/>
                <a:latin typeface="Calibri"/>
                <a:ea typeface="Times New Roman" panose="02020603050405020304" pitchFamily="18" charset="0"/>
                <a:cs typeface="Times New Roman"/>
              </a:rPr>
              <a:t>employed</a:t>
            </a:r>
            <a:r>
              <a:rPr lang="fr-FR" sz="2000" dirty="0">
                <a:effectLst/>
                <a:latin typeface="Calibri"/>
                <a:ea typeface="Times New Roman" panose="02020603050405020304" pitchFamily="18" charset="0"/>
                <a:cs typeface="Times New Roman"/>
              </a:rPr>
              <a:t> as a </a:t>
            </a:r>
            <a:r>
              <a:rPr lang="fr-FR" sz="2000" dirty="0" err="1">
                <a:effectLst/>
                <a:latin typeface="Calibri"/>
                <a:ea typeface="Times New Roman" panose="02020603050405020304" pitchFamily="18" charset="0"/>
                <a:cs typeface="Times New Roman"/>
              </a:rPr>
              <a:t>function</a:t>
            </a:r>
            <a:r>
              <a:rPr lang="fr-FR" sz="2000" dirty="0">
                <a:effectLst/>
                <a:latin typeface="Calibri"/>
                <a:ea typeface="Times New Roman" panose="02020603050405020304" pitchFamily="18" charset="0"/>
                <a:cs typeface="Times New Roman"/>
              </a:rPr>
              <a:t> </a:t>
            </a:r>
            <a:r>
              <a:rPr lang="fr-FR" dirty="0">
                <a:latin typeface="Calibri"/>
                <a:ea typeface="Times New Roman" panose="02020603050405020304" pitchFamily="18" charset="0"/>
                <a:cs typeface="Times New Roman"/>
              </a:rPr>
              <a:t>of pattern</a:t>
            </a:r>
            <a:r>
              <a:rPr lang="fr-FR" sz="2000" dirty="0">
                <a:effectLst/>
                <a:latin typeface="Calibri"/>
                <a:ea typeface="Times New Roman" panose="02020603050405020304" pitchFamily="18" charset="0"/>
                <a:cs typeface="Times New Roman"/>
              </a:rPr>
              <a:t> </a:t>
            </a:r>
            <a:r>
              <a:rPr lang="fr-FR" sz="2000" dirty="0" err="1">
                <a:effectLst/>
                <a:latin typeface="Calibri"/>
                <a:ea typeface="Times New Roman" panose="02020603050405020304" pitchFamily="18" charset="0"/>
                <a:cs typeface="Times New Roman"/>
              </a:rPr>
              <a:t>matching.Also</a:t>
            </a:r>
            <a:r>
              <a:rPr lang="fr-FR" sz="2000" dirty="0">
                <a:effectLst/>
                <a:latin typeface="Calibri"/>
                <a:ea typeface="Times New Roman" panose="02020603050405020304" pitchFamily="18" charset="0"/>
                <a:cs typeface="Times New Roman"/>
              </a:rPr>
              <a:t> </a:t>
            </a:r>
            <a:r>
              <a:rPr lang="fr-FR" sz="2000" dirty="0" err="1">
                <a:effectLst/>
                <a:latin typeface="Calibri"/>
                <a:ea typeface="Times New Roman" panose="02020603050405020304" pitchFamily="18" charset="0"/>
                <a:cs typeface="Times New Roman"/>
              </a:rPr>
              <a:t>minimize</a:t>
            </a:r>
            <a:r>
              <a:rPr lang="fr-FR" sz="2000" dirty="0">
                <a:effectLst/>
                <a:latin typeface="Calibri"/>
                <a:ea typeface="Times New Roman" panose="02020603050405020304" pitchFamily="18" charset="0"/>
                <a:cs typeface="Times New Roman"/>
              </a:rPr>
              <a:t> the time </a:t>
            </a:r>
            <a:r>
              <a:rPr lang="fr-FR" sz="2000" dirty="0" err="1">
                <a:effectLst/>
                <a:latin typeface="Calibri"/>
                <a:ea typeface="Times New Roman" panose="02020603050405020304" pitchFamily="18" charset="0"/>
                <a:cs typeface="Times New Roman"/>
              </a:rPr>
              <a:t>required</a:t>
            </a:r>
            <a:r>
              <a:rPr lang="fr-FR" sz="2000" dirty="0">
                <a:effectLst/>
                <a:latin typeface="Calibri"/>
                <a:ea typeface="Times New Roman" panose="02020603050405020304" pitchFamily="18" charset="0"/>
                <a:cs typeface="Times New Roman"/>
              </a:rPr>
              <a:t> to solve the </a:t>
            </a:r>
            <a:r>
              <a:rPr lang="fr-FR" sz="2000" dirty="0" err="1">
                <a:effectLst/>
                <a:latin typeface="Calibri"/>
                <a:ea typeface="Times New Roman" panose="02020603050405020304" pitchFamily="18" charset="0"/>
                <a:cs typeface="Times New Roman"/>
              </a:rPr>
              <a:t>quries</a:t>
            </a:r>
            <a:r>
              <a:rPr lang="fr-FR" sz="2000" dirty="0">
                <a:effectLst/>
                <a:latin typeface="Calibri"/>
                <a:ea typeface="Times New Roman" panose="02020603050405020304" pitchFamily="18" charset="0"/>
                <a:cs typeface="Times New Roman"/>
              </a:rPr>
              <a:t> and </a:t>
            </a:r>
            <a:r>
              <a:rPr lang="fr-FR" sz="2000" dirty="0" err="1">
                <a:effectLst/>
                <a:latin typeface="Calibri"/>
                <a:ea typeface="Times New Roman" panose="02020603050405020304" pitchFamily="18" charset="0"/>
                <a:cs typeface="Times New Roman"/>
              </a:rPr>
              <a:t>give</a:t>
            </a:r>
            <a:r>
              <a:rPr lang="fr-FR" sz="2000" dirty="0">
                <a:effectLst/>
                <a:latin typeface="Calibri"/>
                <a:ea typeface="Times New Roman" panose="02020603050405020304" pitchFamily="18" charset="0"/>
                <a:cs typeface="Times New Roman"/>
              </a:rPr>
              <a:t> </a:t>
            </a:r>
            <a:r>
              <a:rPr lang="fr-FR" sz="2000" dirty="0" err="1">
                <a:effectLst/>
                <a:latin typeface="Calibri"/>
                <a:ea typeface="Times New Roman" panose="02020603050405020304" pitchFamily="18" charset="0"/>
                <a:cs typeface="Times New Roman"/>
              </a:rPr>
              <a:t>response</a:t>
            </a:r>
            <a:r>
              <a:rPr lang="fr-FR" sz="2000" dirty="0">
                <a:effectLst/>
                <a:latin typeface="Calibri"/>
                <a:ea typeface="Times New Roman" panose="02020603050405020304" pitchFamily="18" charset="0"/>
                <a:cs typeface="Times New Roman"/>
              </a:rPr>
              <a:t> to the </a:t>
            </a:r>
            <a:r>
              <a:rPr lang="fr-FR" dirty="0">
                <a:latin typeface="Calibri"/>
                <a:ea typeface="Times New Roman" panose="02020603050405020304" pitchFamily="18" charset="0"/>
                <a:cs typeface="Times New Roman"/>
              </a:rPr>
              <a:t>user </a:t>
            </a:r>
            <a:r>
              <a:rPr lang="fr-FR" dirty="0" err="1">
                <a:latin typeface="Calibri"/>
                <a:ea typeface="Times New Roman" panose="02020603050405020304" pitchFamily="18" charset="0"/>
                <a:cs typeface="Times New Roman"/>
              </a:rPr>
              <a:t>based</a:t>
            </a:r>
            <a:r>
              <a:rPr lang="fr-FR" sz="2000" dirty="0">
                <a:effectLst/>
                <a:latin typeface="Calibri"/>
                <a:ea typeface="Times New Roman" panose="02020603050405020304" pitchFamily="18" charset="0"/>
                <a:cs typeface="Times New Roman"/>
              </a:rPr>
              <a:t> on </a:t>
            </a:r>
            <a:r>
              <a:rPr lang="fr-FR" sz="2000" dirty="0" err="1">
                <a:effectLst/>
                <a:latin typeface="Calibri"/>
                <a:ea typeface="Times New Roman" panose="02020603050405020304" pitchFamily="18" charset="0"/>
                <a:cs typeface="Times New Roman"/>
              </a:rPr>
              <a:t>queries</a:t>
            </a:r>
            <a:r>
              <a:rPr lang="fr-FR" sz="2000" dirty="0">
                <a:effectLst/>
                <a:latin typeface="Calibri"/>
                <a:ea typeface="Times New Roman" panose="02020603050405020304" pitchFamily="18" charset="0"/>
                <a:cs typeface="Times New Roman"/>
              </a:rPr>
              <a:t>, and </a:t>
            </a:r>
            <a:r>
              <a:rPr lang="fr-FR" sz="2000" dirty="0" err="1">
                <a:effectLst/>
                <a:latin typeface="Calibri"/>
                <a:ea typeface="Times New Roman" panose="02020603050405020304" pitchFamily="18" charset="0"/>
                <a:cs typeface="Times New Roman"/>
              </a:rPr>
              <a:t>lastly</a:t>
            </a:r>
            <a:r>
              <a:rPr lang="fr-FR" sz="2000" dirty="0">
                <a:effectLst/>
                <a:latin typeface="Calibri"/>
                <a:ea typeface="Times New Roman" panose="02020603050405020304" pitchFamily="18" charset="0"/>
                <a:cs typeface="Times New Roman"/>
              </a:rPr>
              <a:t> </a:t>
            </a:r>
            <a:r>
              <a:rPr lang="fr-FR" sz="2000" dirty="0" err="1">
                <a:effectLst/>
                <a:latin typeface="Calibri"/>
                <a:ea typeface="Times New Roman" panose="02020603050405020304" pitchFamily="18" charset="0"/>
                <a:cs typeface="Times New Roman"/>
              </a:rPr>
              <a:t>simplify</a:t>
            </a:r>
            <a:r>
              <a:rPr lang="fr-FR" sz="2000" dirty="0">
                <a:effectLst/>
                <a:latin typeface="Calibri"/>
                <a:ea typeface="Times New Roman" panose="02020603050405020304" pitchFamily="18" charset="0"/>
                <a:cs typeface="Times New Roman"/>
              </a:rPr>
              <a:t> communication </a:t>
            </a:r>
            <a:r>
              <a:rPr lang="fr-FR" sz="2000" dirty="0" err="1">
                <a:effectLst/>
                <a:latin typeface="Calibri"/>
                <a:ea typeface="Times New Roman" panose="02020603050405020304" pitchFamily="18" charset="0"/>
                <a:cs typeface="Times New Roman"/>
              </a:rPr>
              <a:t>between</a:t>
            </a:r>
            <a:r>
              <a:rPr lang="fr-FR" sz="2000" dirty="0">
                <a:effectLst/>
                <a:latin typeface="Calibri"/>
                <a:ea typeface="Times New Roman" panose="02020603050405020304" pitchFamily="18" charset="0"/>
                <a:cs typeface="Times New Roman"/>
              </a:rPr>
              <a:t> user and machine.</a:t>
            </a:r>
            <a:endParaRPr lang="en-US" sz="2000">
              <a:effectLst/>
              <a:latin typeface="Times New Roman"/>
              <a:ea typeface="Calibri" panose="020F0502020204030204" pitchFamily="34" charset="0"/>
              <a:cs typeface="Times New Roman"/>
            </a:endParaRPr>
          </a:p>
          <a:p>
            <a:pPr marL="342900" marR="0" lvl="0" indent="-342900">
              <a:lnSpc>
                <a:spcPct val="107000"/>
              </a:lnSpc>
              <a:spcBef>
                <a:spcPts val="0"/>
              </a:spcBef>
              <a:spcAft>
                <a:spcPts val="0"/>
              </a:spcAft>
              <a:buFont typeface="+mj-lt"/>
              <a:buAutoNum type="arabicPeriod"/>
            </a:pPr>
            <a:endParaRPr lang="en-US" dirty="0"/>
          </a:p>
        </p:txBody>
      </p:sp>
    </p:spTree>
    <p:extLst>
      <p:ext uri="{BB962C8B-B14F-4D97-AF65-F5344CB8AC3E}">
        <p14:creationId xmlns:p14="http://schemas.microsoft.com/office/powerpoint/2010/main" val="2694904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40F17-D031-4D97-8E3A-A64A7B20D80D}"/>
              </a:ext>
            </a:extLst>
          </p:cNvPr>
          <p:cNvSpPr txBox="1"/>
          <p:nvPr/>
        </p:nvSpPr>
        <p:spPr>
          <a:xfrm>
            <a:off x="657546" y="762856"/>
            <a:ext cx="11394041" cy="3139321"/>
          </a:xfrm>
          <a:prstGeom prst="rect">
            <a:avLst/>
          </a:prstGeom>
          <a:noFill/>
        </p:spPr>
        <p:txBody>
          <a:bodyPr wrap="square" lIns="91440" tIns="45720" rIns="91440" bIns="45720" rtlCol="0" anchor="t">
            <a:spAutoFit/>
          </a:bodyPr>
          <a:lstStyle/>
          <a:p>
            <a:r>
              <a:rPr lang="en-US" dirty="0"/>
              <a:t>1.1.2 Assumptions and constraints.  </a:t>
            </a:r>
            <a:r>
              <a:rPr lang="en-US" dirty="0" err="1"/>
              <a:t>ChatBot</a:t>
            </a:r>
            <a:r>
              <a:rPr lang="en-US" dirty="0"/>
              <a:t> will be programmed to a limited question scope, that means the </a:t>
            </a:r>
            <a:r>
              <a:rPr lang="en-US" dirty="0" err="1"/>
              <a:t>ChatBot</a:t>
            </a:r>
            <a:r>
              <a:rPr lang="en-US" dirty="0"/>
              <a:t> is able to answer every single question.</a:t>
            </a:r>
          </a:p>
          <a:p>
            <a:r>
              <a:rPr lang="en-US" dirty="0"/>
              <a:t>The deadline of the project must be met with a budget and project must be reliable.</a:t>
            </a:r>
          </a:p>
          <a:p>
            <a:r>
              <a:rPr lang="en-US" dirty="0"/>
              <a:t>Project should be able to support questions submitted in standard English.</a:t>
            </a:r>
            <a:endParaRPr lang="en-US" dirty="0">
              <a:solidFill>
                <a:srgbClr val="000000"/>
              </a:solidFill>
            </a:endParaRPr>
          </a:p>
          <a:p>
            <a:endParaRPr lang="en-US" dirty="0"/>
          </a:p>
          <a:p>
            <a:r>
              <a:rPr lang="en-US" dirty="0"/>
              <a:t>1.1.3 Project deliverables:  All the items to be delivered to the client, including any personal training that may be necessary, will be delivered in 30 months (2.5 years)</a:t>
            </a:r>
          </a:p>
          <a:p>
            <a:endParaRPr lang="en-US" dirty="0"/>
          </a:p>
          <a:p>
            <a:r>
              <a:rPr lang="en-US" dirty="0"/>
              <a:t>1.1.4 Schedule and budget summary.  The overall cost of this project would be $930000 and KDSI=2</a:t>
            </a:r>
          </a:p>
          <a:p>
            <a:r>
              <a:rPr lang="en-US" dirty="0"/>
              <a:t>CMM =30,000</a:t>
            </a:r>
          </a:p>
          <a:p>
            <a:endParaRPr lang="en-US" dirty="0"/>
          </a:p>
        </p:txBody>
      </p:sp>
    </p:spTree>
    <p:extLst>
      <p:ext uri="{BB962C8B-B14F-4D97-AF65-F5344CB8AC3E}">
        <p14:creationId xmlns:p14="http://schemas.microsoft.com/office/powerpoint/2010/main" val="778762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A7C26D-6D0E-4467-B243-68C02AB9BDD3}"/>
              </a:ext>
            </a:extLst>
          </p:cNvPr>
          <p:cNvSpPr txBox="1"/>
          <p:nvPr/>
        </p:nvSpPr>
        <p:spPr>
          <a:xfrm>
            <a:off x="1006867" y="965771"/>
            <a:ext cx="10459093" cy="2862322"/>
          </a:xfrm>
          <a:prstGeom prst="rect">
            <a:avLst/>
          </a:prstGeom>
          <a:noFill/>
        </p:spPr>
        <p:txBody>
          <a:bodyPr wrap="square" lIns="91440" tIns="45720" rIns="91440" bIns="45720" rtlCol="0" anchor="t">
            <a:spAutoFit/>
          </a:bodyPr>
          <a:lstStyle/>
          <a:p>
            <a:r>
              <a:rPr lang="en-US" dirty="0"/>
              <a:t>1.2 Evolution of the project management plan:  Everyone working on this project must keep updated about any changes in product requirements to keep project on track and on delivery date.  Changes made must be shared with software development team.</a:t>
            </a:r>
          </a:p>
          <a:p>
            <a:endParaRPr lang="en-US" dirty="0"/>
          </a:p>
          <a:p>
            <a:pPr marL="342900" indent="-342900">
              <a:buAutoNum type="arabicPeriod" startAt="2"/>
            </a:pPr>
            <a:r>
              <a:rPr lang="en-US" dirty="0"/>
              <a:t>Reference materials:  this project will need and end-to-end open source machine learning platform called Tensor Flow.  </a:t>
            </a:r>
            <a:r>
              <a:rPr lang="en-US" dirty="0" err="1"/>
              <a:t>Pytorch</a:t>
            </a:r>
            <a:r>
              <a:rPr lang="en-US" dirty="0"/>
              <a:t> is an open source machine learning library based on the Torch library used for applications such as computer vision and natural language processing.</a:t>
            </a:r>
          </a:p>
          <a:p>
            <a:pPr marL="342900" indent="-342900">
              <a:buAutoNum type="arabicPeriod" startAt="2"/>
            </a:pPr>
            <a:endParaRPr lang="en-US" dirty="0"/>
          </a:p>
          <a:p>
            <a:pPr marL="342900" indent="-342900">
              <a:buAutoNum type="arabicPeriod" startAt="2"/>
            </a:pPr>
            <a:r>
              <a:rPr lang="en-US" dirty="0"/>
              <a:t>Definitions and Acronyms:  The information and project plan will be easy to understand and follow by everyone on the team.</a:t>
            </a:r>
          </a:p>
        </p:txBody>
      </p:sp>
    </p:spTree>
    <p:extLst>
      <p:ext uri="{BB962C8B-B14F-4D97-AF65-F5344CB8AC3E}">
        <p14:creationId xmlns:p14="http://schemas.microsoft.com/office/powerpoint/2010/main" val="194372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91EBB-3D82-4201-BA06-215DE79F914B}"/>
              </a:ext>
            </a:extLst>
          </p:cNvPr>
          <p:cNvSpPr txBox="1"/>
          <p:nvPr/>
        </p:nvSpPr>
        <p:spPr>
          <a:xfrm>
            <a:off x="660203" y="867484"/>
            <a:ext cx="10871593" cy="3416320"/>
          </a:xfrm>
          <a:prstGeom prst="rect">
            <a:avLst/>
          </a:prstGeom>
          <a:noFill/>
        </p:spPr>
        <p:txBody>
          <a:bodyPr wrap="square" rtlCol="0">
            <a:spAutoFit/>
          </a:bodyPr>
          <a:lstStyle/>
          <a:p>
            <a:r>
              <a:rPr lang="en-US" dirty="0"/>
              <a:t>4. Project organization</a:t>
            </a:r>
          </a:p>
          <a:p>
            <a:r>
              <a:rPr lang="en-US" dirty="0"/>
              <a:t>4.1 External interface:  The project members have to interact with the client organization of members.  All the work on this project will be processed by the software engineering team and other AI scientists.</a:t>
            </a:r>
          </a:p>
          <a:p>
            <a:endParaRPr lang="en-US" dirty="0"/>
          </a:p>
          <a:p>
            <a:r>
              <a:rPr lang="en-US" dirty="0"/>
              <a:t>4.2 Internal structure.  The  development team that will work on the project plan and requirement of the project and software engineering team that will work to program and fix bugs in the project.</a:t>
            </a:r>
          </a:p>
          <a:p>
            <a:endParaRPr lang="en-US" dirty="0"/>
          </a:p>
          <a:p>
            <a:endParaRPr lang="en-US" dirty="0"/>
          </a:p>
          <a:p>
            <a:r>
              <a:rPr lang="en-US" dirty="0"/>
              <a:t>4.3 Roles and responsibilities:   Two teams will be working on this project.  Both teams will be working on the design flow of the chatbot.  Group A will be working on the requirement.  Group B will be working on fixing bugs and the maintenance after delivery of the project.</a:t>
            </a:r>
          </a:p>
          <a:p>
            <a:r>
              <a:rPr lang="en-US" dirty="0"/>
              <a:t> member</a:t>
            </a:r>
          </a:p>
        </p:txBody>
      </p:sp>
    </p:spTree>
    <p:extLst>
      <p:ext uri="{BB962C8B-B14F-4D97-AF65-F5344CB8AC3E}">
        <p14:creationId xmlns:p14="http://schemas.microsoft.com/office/powerpoint/2010/main" val="4003022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06397-72A4-43D3-8B03-FAF10AFBCE08}"/>
              </a:ext>
            </a:extLst>
          </p:cNvPr>
          <p:cNvSpPr txBox="1"/>
          <p:nvPr/>
        </p:nvSpPr>
        <p:spPr>
          <a:xfrm>
            <a:off x="423950" y="540327"/>
            <a:ext cx="11526312" cy="4247317"/>
          </a:xfrm>
          <a:prstGeom prst="rect">
            <a:avLst/>
          </a:prstGeom>
          <a:noFill/>
        </p:spPr>
        <p:txBody>
          <a:bodyPr wrap="square" rtlCol="0">
            <a:spAutoFit/>
          </a:bodyPr>
          <a:lstStyle/>
          <a:p>
            <a:pPr marL="342900" indent="-342900">
              <a:buAutoNum type="arabicPeriod" startAt="5"/>
            </a:pPr>
            <a:r>
              <a:rPr lang="en-US" dirty="0"/>
              <a:t>Managerial plans</a:t>
            </a:r>
          </a:p>
          <a:p>
            <a:pPr marL="342900" indent="-342900">
              <a:buAutoNum type="arabicPeriod" startAt="5"/>
            </a:pPr>
            <a:endParaRPr lang="en-US" dirty="0"/>
          </a:p>
          <a:p>
            <a:r>
              <a:rPr lang="en-US" dirty="0"/>
              <a:t>5.1 Start up plan</a:t>
            </a:r>
          </a:p>
          <a:p>
            <a:endParaRPr lang="en-US" dirty="0"/>
          </a:p>
          <a:p>
            <a:r>
              <a:rPr lang="en-US" dirty="0"/>
              <a:t>5.1.1 Estimation plan:  The technique used to estimate project duration and cost are listed here, as well as the way these estimates are tracked, and if necessary, modified while the project is in process.</a:t>
            </a:r>
          </a:p>
          <a:p>
            <a:r>
              <a:rPr lang="en-US" dirty="0"/>
              <a:t>Estimation plan.  As previously stated, the project will take 30 months (2.5 years) and the total cost will be $930000</a:t>
            </a:r>
          </a:p>
          <a:p>
            <a:endParaRPr lang="en-US" dirty="0"/>
          </a:p>
          <a:p>
            <a:r>
              <a:rPr lang="en-US" dirty="0"/>
              <a:t>5.1.2 Staffing plan:  15 members will be needed to work on this project for about 10 months to program the project.</a:t>
            </a:r>
          </a:p>
          <a:p>
            <a:endParaRPr lang="en-US" dirty="0"/>
          </a:p>
          <a:p>
            <a:r>
              <a:rPr lang="en-US" dirty="0"/>
              <a:t>5.1.3 Resource acquisition plan:  Unfortunately, all necessary hardware, software, and CASE tools for the project are not available and will have to be purchased, processed, and moved to desired locations.</a:t>
            </a:r>
          </a:p>
          <a:p>
            <a:endParaRPr lang="en-US" dirty="0"/>
          </a:p>
          <a:p>
            <a:r>
              <a:rPr lang="en-US" dirty="0"/>
              <a:t>5.1.4 Project staff training plan: 2 testers are needed for this project</a:t>
            </a:r>
          </a:p>
          <a:p>
            <a:endParaRPr lang="en-US" dirty="0"/>
          </a:p>
        </p:txBody>
      </p:sp>
    </p:spTree>
    <p:extLst>
      <p:ext uri="{BB962C8B-B14F-4D97-AF65-F5344CB8AC3E}">
        <p14:creationId xmlns:p14="http://schemas.microsoft.com/office/powerpoint/2010/main" val="3294397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FA690F-AB84-4009-9B44-28CC129D7F40}"/>
              </a:ext>
            </a:extLst>
          </p:cNvPr>
          <p:cNvSpPr txBox="1"/>
          <p:nvPr/>
        </p:nvSpPr>
        <p:spPr>
          <a:xfrm>
            <a:off x="1262713" y="759092"/>
            <a:ext cx="7398327" cy="4801314"/>
          </a:xfrm>
          <a:prstGeom prst="rect">
            <a:avLst/>
          </a:prstGeom>
          <a:noFill/>
        </p:spPr>
        <p:txBody>
          <a:bodyPr wrap="square" rtlCol="0">
            <a:spAutoFit/>
          </a:bodyPr>
          <a:lstStyle/>
          <a:p>
            <a:r>
              <a:rPr lang="en-US" dirty="0"/>
              <a:t>5.2 work plan</a:t>
            </a:r>
          </a:p>
          <a:p>
            <a:endParaRPr lang="en-US" dirty="0"/>
          </a:p>
          <a:p>
            <a:r>
              <a:rPr lang="en-US" dirty="0"/>
              <a:t>5.2.1 work activities</a:t>
            </a:r>
          </a:p>
          <a:p>
            <a:r>
              <a:rPr lang="en-US" dirty="0"/>
              <a:t>Verifying the requirements of the project</a:t>
            </a:r>
          </a:p>
          <a:p>
            <a:r>
              <a:rPr lang="en-US" dirty="0"/>
              <a:t>Analysis and project management plan are produced and inspected</a:t>
            </a:r>
          </a:p>
          <a:p>
            <a:r>
              <a:rPr lang="en-US" dirty="0"/>
              <a:t>Design will be produced and inspected</a:t>
            </a:r>
          </a:p>
          <a:p>
            <a:r>
              <a:rPr lang="en-US" dirty="0"/>
              <a:t>Implementation and inspection of each class, unit testing and documentation, integration of each class, integration testing, project testing, and documentation inspection</a:t>
            </a:r>
          </a:p>
          <a:p>
            <a:endParaRPr lang="en-US" dirty="0"/>
          </a:p>
          <a:p>
            <a:r>
              <a:rPr lang="en-US" dirty="0"/>
              <a:t>5.2.2 schedule allocation</a:t>
            </a:r>
          </a:p>
          <a:p>
            <a:endParaRPr lang="en-US" dirty="0"/>
          </a:p>
          <a:p>
            <a:r>
              <a:rPr lang="en-US" dirty="0"/>
              <a:t>Week 1-8 verifying the requirements of the project</a:t>
            </a:r>
          </a:p>
          <a:p>
            <a:r>
              <a:rPr lang="en-US" dirty="0"/>
              <a:t>Week 9-15  analysis and project management</a:t>
            </a:r>
          </a:p>
          <a:p>
            <a:r>
              <a:rPr lang="en-US" dirty="0"/>
              <a:t>Week 16-25 Design</a:t>
            </a:r>
          </a:p>
          <a:p>
            <a:r>
              <a:rPr lang="en-US" dirty="0"/>
              <a:t>Week 26- implementation and inspection</a:t>
            </a:r>
          </a:p>
          <a:p>
            <a:endParaRPr lang="en-US" dirty="0"/>
          </a:p>
        </p:txBody>
      </p:sp>
    </p:spTree>
    <p:extLst>
      <p:ext uri="{BB962C8B-B14F-4D97-AF65-F5344CB8AC3E}">
        <p14:creationId xmlns:p14="http://schemas.microsoft.com/office/powerpoint/2010/main" val="1117903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9299C9-B185-4687-BD14-666175E19AA4}"/>
              </a:ext>
            </a:extLst>
          </p:cNvPr>
          <p:cNvSpPr txBox="1"/>
          <p:nvPr/>
        </p:nvSpPr>
        <p:spPr>
          <a:xfrm>
            <a:off x="1313411" y="1263535"/>
            <a:ext cx="10037761" cy="4688976"/>
          </a:xfrm>
          <a:prstGeom prst="rect">
            <a:avLst/>
          </a:prstGeom>
          <a:noFill/>
        </p:spPr>
        <p:txBody>
          <a:bodyPr wrap="square" lIns="91440" tIns="45720" rIns="91440" bIns="45720" rtlCol="0" anchor="t">
            <a:spAutoFit/>
          </a:bodyPr>
          <a:lstStyle/>
          <a:p>
            <a:r>
              <a:rPr lang="en-US" dirty="0"/>
              <a:t>5.2.3 Resource allocation:  The various resources previously listed are allocated to the appropriate project functions, activities, and tasks</a:t>
            </a:r>
          </a:p>
          <a:p>
            <a:endParaRPr lang="en-US" sz="1881" dirty="0"/>
          </a:p>
          <a:p>
            <a:r>
              <a:rPr lang="en-US" sz="1881" dirty="0"/>
              <a:t>The two team members will work separately on their assigned artifacts</a:t>
            </a:r>
          </a:p>
          <a:p>
            <a:endParaRPr lang="en-US" sz="1881" dirty="0"/>
          </a:p>
          <a:p>
            <a:r>
              <a:rPr lang="en-US" sz="1881" dirty="0"/>
              <a:t>5.2.4 Budget allocation:  The budget for the workflow is as follows:  Requirements workflow</a:t>
            </a:r>
          </a:p>
          <a:p>
            <a:r>
              <a:rPr lang="en-US" sz="1881" dirty="0"/>
              <a:t>$25000 analysis workflow, $120000 design workflow, $180000 implementation workflow</a:t>
            </a:r>
          </a:p>
          <a:p>
            <a:r>
              <a:rPr lang="en-US" sz="1850" dirty="0"/>
              <a:t>$185000 testing workflow, $195000 </a:t>
            </a:r>
          </a:p>
          <a:p>
            <a:r>
              <a:rPr lang="en-US" sz="1850" dirty="0">
                <a:solidFill>
                  <a:srgbClr val="FF0000"/>
                </a:solidFill>
              </a:rPr>
              <a:t>Total:  </a:t>
            </a:r>
            <a:r>
              <a:rPr lang="en-US" sz="1850" dirty="0">
                <a:solidFill>
                  <a:srgbClr val="FF0000"/>
                </a:solidFill>
                <a:ea typeface="+mn-lt"/>
                <a:cs typeface="+mn-lt"/>
              </a:rPr>
              <a:t>$620 000</a:t>
            </a:r>
            <a:endParaRPr lang="en-US" dirty="0">
              <a:solidFill>
                <a:srgbClr val="FF0000"/>
              </a:solidFill>
            </a:endParaRPr>
          </a:p>
          <a:p>
            <a:endParaRPr lang="en-US" sz="1881" dirty="0"/>
          </a:p>
          <a:p>
            <a:endParaRPr lang="en-US" sz="1881" dirty="0"/>
          </a:p>
          <a:p>
            <a:r>
              <a:rPr lang="en-US" sz="1881" dirty="0"/>
              <a:t>5.3 Control plan:  Any major change that affect the milestones or budget must be approved by project manager and must be documented.  No outside quality assurance people are involved.  If anything changes, the project should be started over, new requirements checked, plan, test, and total cost.</a:t>
            </a:r>
          </a:p>
          <a:p>
            <a:endParaRPr lang="en-US" sz="1881" dirty="0"/>
          </a:p>
        </p:txBody>
      </p:sp>
    </p:spTree>
    <p:extLst>
      <p:ext uri="{BB962C8B-B14F-4D97-AF65-F5344CB8AC3E}">
        <p14:creationId xmlns:p14="http://schemas.microsoft.com/office/powerpoint/2010/main" val="205091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A6FF08-078F-4698-BAD4-2EBC05B23565}"/>
              </a:ext>
            </a:extLst>
          </p:cNvPr>
          <p:cNvSpPr txBox="1"/>
          <p:nvPr/>
        </p:nvSpPr>
        <p:spPr>
          <a:xfrm>
            <a:off x="1629295" y="980902"/>
            <a:ext cx="8933410" cy="1754326"/>
          </a:xfrm>
          <a:prstGeom prst="rect">
            <a:avLst/>
          </a:prstGeom>
          <a:noFill/>
        </p:spPr>
        <p:txBody>
          <a:bodyPr wrap="square" lIns="91440" tIns="45720" rIns="91440" bIns="45720" rtlCol="0" anchor="t">
            <a:spAutoFit/>
          </a:bodyPr>
          <a:lstStyle/>
          <a:p>
            <a:endParaRPr lang="en-US" dirty="0"/>
          </a:p>
          <a:p>
            <a:r>
              <a:rPr lang="en-US" dirty="0"/>
              <a:t>5.4 Risk management plan  There is not product that can be compared of in terms of design and risk management plans.</a:t>
            </a:r>
          </a:p>
          <a:p>
            <a:endParaRPr lang="en-US" dirty="0"/>
          </a:p>
          <a:p>
            <a:r>
              <a:rPr lang="en-US" dirty="0"/>
              <a:t>5.5. project close out plan:  once project is finished, it will be checked to see if all functions are working properly before delivering project.</a:t>
            </a:r>
          </a:p>
        </p:txBody>
      </p:sp>
    </p:spTree>
    <p:extLst>
      <p:ext uri="{BB962C8B-B14F-4D97-AF65-F5344CB8AC3E}">
        <p14:creationId xmlns:p14="http://schemas.microsoft.com/office/powerpoint/2010/main" val="262002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0187-5110-4F7C-87D9-54C984A0C85B}"/>
              </a:ext>
            </a:extLst>
          </p:cNvPr>
          <p:cNvSpPr>
            <a:spLocks noGrp="1"/>
          </p:cNvSpPr>
          <p:nvPr>
            <p:ph type="title"/>
          </p:nvPr>
        </p:nvSpPr>
        <p:spPr>
          <a:xfrm>
            <a:off x="261526" y="134561"/>
            <a:ext cx="10052755" cy="518525"/>
          </a:xfrm>
        </p:spPr>
        <p:txBody>
          <a:bodyPr>
            <a:normAutofit fontScale="90000"/>
          </a:bodyPr>
          <a:lstStyle/>
          <a:p>
            <a:r>
              <a:rPr lang="en-US" dirty="0"/>
              <a:t>1.Artificial chatbot system</a:t>
            </a:r>
          </a:p>
        </p:txBody>
      </p:sp>
      <p:sp>
        <p:nvSpPr>
          <p:cNvPr id="3" name="Content Placeholder 2">
            <a:extLst>
              <a:ext uri="{FF2B5EF4-FFF2-40B4-BE49-F238E27FC236}">
                <a16:creationId xmlns:a16="http://schemas.microsoft.com/office/drawing/2014/main" id="{BE890B16-6652-4D6D-AC45-F4BE118FC071}"/>
              </a:ext>
            </a:extLst>
          </p:cNvPr>
          <p:cNvSpPr>
            <a:spLocks noGrp="1"/>
          </p:cNvSpPr>
          <p:nvPr>
            <p:ph idx="1"/>
          </p:nvPr>
        </p:nvSpPr>
        <p:spPr/>
        <p:txBody>
          <a:bodyPr>
            <a:normAutofit lnSpcReduction="10000"/>
          </a:bodyPr>
          <a:lstStyle/>
          <a:p>
            <a:r>
              <a:rPr lang="en-US" dirty="0"/>
              <a:t>Natural language processing is a field of cognitive science derived from artificial intelligence and linguistics.  It involves the generation and comprehension of natural human language by a computer or by artificial agents.</a:t>
            </a:r>
          </a:p>
          <a:p>
            <a:r>
              <a:rPr lang="en-US" dirty="0"/>
              <a:t>Techniques and technologies will be developed in this project to solve some problems found in modern desktop assistants. Personal digital assistants perform a myriad of services including but no limited to the organization and storage of data as well as the intelligent retrieval of subsets of information.  These assistants range from personable to more useful (</a:t>
            </a:r>
            <a:r>
              <a:rPr lang="en-US" dirty="0" err="1"/>
              <a:t>ie</a:t>
            </a:r>
            <a:r>
              <a:rPr lang="en-US" dirty="0"/>
              <a:t> google search).</a:t>
            </a:r>
          </a:p>
          <a:p>
            <a:r>
              <a:rPr lang="en-US" dirty="0"/>
              <a:t>Intelligent Chatbot is a project that explores what we can accomplish with Artificial Intelligence.  It is a chatbot that receives questions from the user then translates to machine language to provide appropriate answers.  It does this by </a:t>
            </a:r>
            <a:r>
              <a:rPr lang="en-US" dirty="0" err="1"/>
              <a:t>convering</a:t>
            </a:r>
            <a:r>
              <a:rPr lang="en-US" dirty="0"/>
              <a:t> and English sentence into a machine friendly query to answer the question and returning the answer in a natural language sentence.</a:t>
            </a:r>
          </a:p>
        </p:txBody>
      </p:sp>
    </p:spTree>
    <p:extLst>
      <p:ext uri="{BB962C8B-B14F-4D97-AF65-F5344CB8AC3E}">
        <p14:creationId xmlns:p14="http://schemas.microsoft.com/office/powerpoint/2010/main" val="527970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731E8-5771-4B08-BCF9-520DAD320190}"/>
              </a:ext>
            </a:extLst>
          </p:cNvPr>
          <p:cNvSpPr txBox="1"/>
          <p:nvPr/>
        </p:nvSpPr>
        <p:spPr>
          <a:xfrm>
            <a:off x="1705785" y="619965"/>
            <a:ext cx="7539643" cy="2862322"/>
          </a:xfrm>
          <a:prstGeom prst="rect">
            <a:avLst/>
          </a:prstGeom>
          <a:noFill/>
        </p:spPr>
        <p:txBody>
          <a:bodyPr wrap="square" rtlCol="0">
            <a:spAutoFit/>
          </a:bodyPr>
          <a:lstStyle/>
          <a:p>
            <a:r>
              <a:rPr lang="en-US" dirty="0"/>
              <a:t>6. Technical process plans</a:t>
            </a:r>
          </a:p>
          <a:p>
            <a:r>
              <a:rPr lang="en-US" dirty="0"/>
              <a:t>6.1 Process model:  The Agile process will be used.  It is a process by which a team can manage a project by breaking it up into stages and involving constant collaboration with stakeholders and continuous improvement and iteration at every stage. </a:t>
            </a:r>
          </a:p>
          <a:p>
            <a:r>
              <a:rPr lang="en-US" dirty="0"/>
              <a:t>6.2 Methods, Tools, Technique:</a:t>
            </a:r>
          </a:p>
          <a:p>
            <a:r>
              <a:rPr lang="en-US" dirty="0"/>
              <a:t>The workflows will be performed in accordance with the Agile process.  The product will be implemented with Python which is an interpreted, object-oriented, high level programming language with dynamic semantics.</a:t>
            </a:r>
          </a:p>
          <a:p>
            <a:endParaRPr lang="en-US" dirty="0"/>
          </a:p>
        </p:txBody>
      </p:sp>
    </p:spTree>
    <p:extLst>
      <p:ext uri="{BB962C8B-B14F-4D97-AF65-F5344CB8AC3E}">
        <p14:creationId xmlns:p14="http://schemas.microsoft.com/office/powerpoint/2010/main" val="3572502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BFE9-DFE8-439F-A0B2-5C9655679F76}"/>
              </a:ext>
            </a:extLst>
          </p:cNvPr>
          <p:cNvSpPr txBox="1"/>
          <p:nvPr/>
        </p:nvSpPr>
        <p:spPr>
          <a:xfrm>
            <a:off x="1351793" y="650582"/>
            <a:ext cx="7747462" cy="3970318"/>
          </a:xfrm>
          <a:prstGeom prst="rect">
            <a:avLst/>
          </a:prstGeom>
          <a:noFill/>
        </p:spPr>
        <p:txBody>
          <a:bodyPr wrap="square" rtlCol="0">
            <a:spAutoFit/>
          </a:bodyPr>
          <a:lstStyle/>
          <a:p>
            <a:r>
              <a:rPr lang="en-US" dirty="0"/>
              <a:t>6.3 Infrastructure plan:  The product </a:t>
            </a:r>
            <a:r>
              <a:rPr lang="en-US" dirty="0" err="1"/>
              <a:t>wil</a:t>
            </a:r>
            <a:r>
              <a:rPr lang="en-US" dirty="0"/>
              <a:t> be developed with Python and SQL for development of user interaction and keeping information in a data base.  Technical aspects of the hardware and software will be purchased for this project.  The chatbot works on any operation system, windows, Linux, and IOS</a:t>
            </a:r>
          </a:p>
          <a:p>
            <a:endParaRPr lang="en-US" dirty="0"/>
          </a:p>
          <a:p>
            <a:r>
              <a:rPr lang="en-US" dirty="0"/>
              <a:t>6.4 Product acceptance plan:  To ensure that the completed project passes its acceptance test, acceptance criteria must be drawn up.  The client must agree to the criteria in writing, and the developers must insure that the criteria are met.  The way that these three  stages of the acceptance process will be carried out will be achieved by the Agile process.  The Agile process means that the team can manage the process by breaking it down into several stages involving constant collaboration with the stakeholders and continuous improvement and </a:t>
            </a:r>
            <a:r>
              <a:rPr lang="en-US" dirty="0" err="1"/>
              <a:t>iriation</a:t>
            </a:r>
            <a:r>
              <a:rPr lang="en-US" dirty="0"/>
              <a:t> at each stage.</a:t>
            </a:r>
          </a:p>
          <a:p>
            <a:endParaRPr lang="en-US" dirty="0"/>
          </a:p>
        </p:txBody>
      </p:sp>
    </p:spTree>
    <p:extLst>
      <p:ext uri="{BB962C8B-B14F-4D97-AF65-F5344CB8AC3E}">
        <p14:creationId xmlns:p14="http://schemas.microsoft.com/office/powerpoint/2010/main" val="3901253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608DF-0F03-4D21-9D9C-0F1878B78B42}"/>
              </a:ext>
            </a:extLst>
          </p:cNvPr>
          <p:cNvSpPr txBox="1"/>
          <p:nvPr/>
        </p:nvSpPr>
        <p:spPr>
          <a:xfrm>
            <a:off x="1051680" y="985315"/>
            <a:ext cx="8753301" cy="3139321"/>
          </a:xfrm>
          <a:prstGeom prst="rect">
            <a:avLst/>
          </a:prstGeom>
          <a:noFill/>
        </p:spPr>
        <p:txBody>
          <a:bodyPr wrap="square" rtlCol="0">
            <a:spAutoFit/>
          </a:bodyPr>
          <a:lstStyle/>
          <a:p>
            <a:r>
              <a:rPr lang="en-US" dirty="0"/>
              <a:t>7 Supporting process plans</a:t>
            </a:r>
          </a:p>
          <a:p>
            <a:endParaRPr lang="en-US" dirty="0"/>
          </a:p>
          <a:p>
            <a:r>
              <a:rPr lang="en-US" dirty="0"/>
              <a:t>7.1 configuration Management plan:  CVS will be used throughout for all artifacts.  Recent advances in natural –language processing and data analysis allow bots to become virtual team members, providing an additional set of automated eyes and additional perspectives for informing and supporting teamwork</a:t>
            </a:r>
          </a:p>
          <a:p>
            <a:endParaRPr lang="en-US" dirty="0"/>
          </a:p>
          <a:p>
            <a:r>
              <a:rPr lang="en-US" dirty="0"/>
              <a:t>7.2 testing plan:  Testing, like all other aspects of software development, needs careful planning.  Agile testing seeks to correct the rigidity rampant in traditional testing.  It’s a team based approach, unlike traditional testing.</a:t>
            </a:r>
          </a:p>
          <a:p>
            <a:endParaRPr lang="en-US" dirty="0"/>
          </a:p>
        </p:txBody>
      </p:sp>
    </p:spTree>
    <p:extLst>
      <p:ext uri="{BB962C8B-B14F-4D97-AF65-F5344CB8AC3E}">
        <p14:creationId xmlns:p14="http://schemas.microsoft.com/office/powerpoint/2010/main" val="1924803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96AB4C-AE4D-4125-B620-A0D989296886}"/>
              </a:ext>
            </a:extLst>
          </p:cNvPr>
          <p:cNvSpPr txBox="1"/>
          <p:nvPr/>
        </p:nvSpPr>
        <p:spPr>
          <a:xfrm>
            <a:off x="931831" y="729898"/>
            <a:ext cx="8229600" cy="2031325"/>
          </a:xfrm>
          <a:prstGeom prst="rect">
            <a:avLst/>
          </a:prstGeom>
          <a:noFill/>
        </p:spPr>
        <p:txBody>
          <a:bodyPr wrap="square" rtlCol="0">
            <a:spAutoFit/>
          </a:bodyPr>
          <a:lstStyle/>
          <a:p>
            <a:r>
              <a:rPr lang="en-US" dirty="0"/>
              <a:t>7.3 Documentation plan:  Documentation will be produced as specified in the </a:t>
            </a:r>
          </a:p>
          <a:p>
            <a:r>
              <a:rPr lang="en-US" dirty="0"/>
              <a:t>Agile process.</a:t>
            </a:r>
          </a:p>
          <a:p>
            <a:endParaRPr lang="en-US" dirty="0"/>
          </a:p>
          <a:p>
            <a:r>
              <a:rPr lang="en-US" dirty="0"/>
              <a:t>7.4-5  quality assurance, reviews and audit plan:  All aspects of quality assurance, including testing, standards, and reviews are encompassed by this section.  Details on how the reviews are conducted are presented in this section. Group A and Group B will test each other’s code, and will conduct integration testing.</a:t>
            </a:r>
          </a:p>
        </p:txBody>
      </p:sp>
    </p:spTree>
    <p:extLst>
      <p:ext uri="{BB962C8B-B14F-4D97-AF65-F5344CB8AC3E}">
        <p14:creationId xmlns:p14="http://schemas.microsoft.com/office/powerpoint/2010/main" val="946439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2D8D95-4AAD-4896-842C-8B60F84651BF}"/>
              </a:ext>
            </a:extLst>
          </p:cNvPr>
          <p:cNvSpPr txBox="1"/>
          <p:nvPr/>
        </p:nvSpPr>
        <p:spPr>
          <a:xfrm>
            <a:off x="1183384" y="739833"/>
            <a:ext cx="8911243" cy="2308324"/>
          </a:xfrm>
          <a:prstGeom prst="rect">
            <a:avLst/>
          </a:prstGeom>
          <a:noFill/>
        </p:spPr>
        <p:txBody>
          <a:bodyPr wrap="square" rtlCol="0">
            <a:spAutoFit/>
          </a:bodyPr>
          <a:lstStyle/>
          <a:p>
            <a:r>
              <a:rPr lang="en-US" dirty="0"/>
              <a:t>7.6 problem resolution plan:  in the course of developing software product, problems are all but certain to arise.  For example, a design review may bring to light a critical fault in the analysis workflow that requires major changes to almost all the artifacts already completed.</a:t>
            </a:r>
          </a:p>
          <a:p>
            <a:endParaRPr lang="en-US" dirty="0"/>
          </a:p>
          <a:p>
            <a:r>
              <a:rPr lang="en-US" dirty="0"/>
              <a:t>7.7 subcontractor management plan:  Subcontractors may be used to supply certain work products.  Software subcontract management involves seeking a software subcontractor, establishing commitments with subcontractor, and tracking and reviewing the subcontractor’s performance and results</a:t>
            </a:r>
          </a:p>
        </p:txBody>
      </p:sp>
    </p:spTree>
    <p:extLst>
      <p:ext uri="{BB962C8B-B14F-4D97-AF65-F5344CB8AC3E}">
        <p14:creationId xmlns:p14="http://schemas.microsoft.com/office/powerpoint/2010/main" val="3377793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BCCBEC-7096-40B9-8004-0C768EDC3A8D}"/>
              </a:ext>
            </a:extLst>
          </p:cNvPr>
          <p:cNvSpPr txBox="1"/>
          <p:nvPr/>
        </p:nvSpPr>
        <p:spPr>
          <a:xfrm>
            <a:off x="916550" y="706582"/>
            <a:ext cx="9862457" cy="2562689"/>
          </a:xfrm>
          <a:prstGeom prst="rect">
            <a:avLst/>
          </a:prstGeom>
          <a:noFill/>
        </p:spPr>
        <p:txBody>
          <a:bodyPr wrap="square" rtlCol="0">
            <a:spAutoFit/>
          </a:bodyPr>
          <a:lstStyle/>
          <a:p>
            <a:r>
              <a:rPr lang="en-US" dirty="0"/>
              <a:t>7.8 process improvement plan:  a document  outlining how to improve process after identifying and analyzing them.  It is how you improve what you do.  The process improvement plan is part of the larger project management plan.</a:t>
            </a:r>
          </a:p>
          <a:p>
            <a:endParaRPr lang="en-US" dirty="0"/>
          </a:p>
          <a:p>
            <a:endParaRPr lang="en-US" dirty="0"/>
          </a:p>
          <a:p>
            <a:endParaRPr lang="en-US" dirty="0"/>
          </a:p>
          <a:p>
            <a:r>
              <a:rPr lang="en-US" dirty="0"/>
              <a:t>8. Additional plans:   for some projects additional components may need to appear in the plan.</a:t>
            </a:r>
          </a:p>
          <a:p>
            <a:r>
              <a:rPr lang="en-US" dirty="0"/>
              <a:t>Security:  a pin number or face ID will be needed to use the Chatbot</a:t>
            </a:r>
          </a:p>
          <a:p>
            <a:r>
              <a:rPr lang="en-US" sz="1653" dirty="0" err="1"/>
              <a:t>Maintainance</a:t>
            </a:r>
            <a:r>
              <a:rPr lang="en-US" sz="1653" dirty="0"/>
              <a:t>:  </a:t>
            </a:r>
            <a:r>
              <a:rPr lang="en-US" sz="1653" dirty="0" err="1"/>
              <a:t>maintainance</a:t>
            </a:r>
            <a:r>
              <a:rPr lang="en-US" sz="1653" dirty="0"/>
              <a:t> will be provided for no extra cost for the first two years.</a:t>
            </a:r>
          </a:p>
        </p:txBody>
      </p:sp>
    </p:spTree>
    <p:extLst>
      <p:ext uri="{BB962C8B-B14F-4D97-AF65-F5344CB8AC3E}">
        <p14:creationId xmlns:p14="http://schemas.microsoft.com/office/powerpoint/2010/main" val="2847640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4361-1765-48D5-8EE0-7D41E2BE98FA}"/>
              </a:ext>
            </a:extLst>
          </p:cNvPr>
          <p:cNvSpPr>
            <a:spLocks noGrp="1"/>
          </p:cNvSpPr>
          <p:nvPr>
            <p:ph type="title"/>
          </p:nvPr>
        </p:nvSpPr>
        <p:spPr>
          <a:xfrm>
            <a:off x="54563" y="78116"/>
            <a:ext cx="11181643" cy="368007"/>
          </a:xfrm>
        </p:spPr>
        <p:txBody>
          <a:bodyPr>
            <a:normAutofit/>
          </a:bodyPr>
          <a:lstStyle/>
          <a:p>
            <a:r>
              <a:rPr lang="en-US" sz="2400" dirty="0"/>
              <a:t>10.Safety and security concerns</a:t>
            </a:r>
          </a:p>
        </p:txBody>
      </p:sp>
      <p:sp>
        <p:nvSpPr>
          <p:cNvPr id="3" name="Content Placeholder 2">
            <a:extLst>
              <a:ext uri="{FF2B5EF4-FFF2-40B4-BE49-F238E27FC236}">
                <a16:creationId xmlns:a16="http://schemas.microsoft.com/office/drawing/2014/main" id="{12053759-1635-4C83-BF9B-E614C9279609}"/>
              </a:ext>
            </a:extLst>
          </p:cNvPr>
          <p:cNvSpPr>
            <a:spLocks noGrp="1"/>
          </p:cNvSpPr>
          <p:nvPr>
            <p:ph idx="1"/>
          </p:nvPr>
        </p:nvSpPr>
        <p:spPr>
          <a:xfrm>
            <a:off x="412044" y="1268272"/>
            <a:ext cx="10240903" cy="3956179"/>
          </a:xfrm>
        </p:spPr>
        <p:txBody>
          <a:bodyPr vert="horz" lIns="0" tIns="0" rIns="0" bIns="0" rtlCol="0" anchor="t">
            <a:normAutofit/>
          </a:bodyPr>
          <a:lstStyle/>
          <a:p>
            <a:pPr marL="0" indent="0">
              <a:buNone/>
            </a:pPr>
            <a:r>
              <a:rPr lang="en-US" sz="2400" u="sng" dirty="0"/>
              <a:t>4 types of security threats that may occur:</a:t>
            </a:r>
          </a:p>
          <a:p>
            <a:r>
              <a:rPr lang="en-US" dirty="0"/>
              <a:t>1. interception 0 Allows an attacker to gain access to an asset</a:t>
            </a:r>
          </a:p>
          <a:p>
            <a:r>
              <a:rPr lang="en-US" dirty="0"/>
              <a:t>2. interruption 0  allows an attacker to make part of a system unavailable</a:t>
            </a:r>
          </a:p>
          <a:p>
            <a:r>
              <a:rPr lang="en-US" dirty="0"/>
              <a:t>3. Modification 0 allows an attacker to tamper with a system asset</a:t>
            </a:r>
          </a:p>
          <a:p>
            <a:r>
              <a:rPr lang="en-US" dirty="0"/>
              <a:t>4. Fabrication 0 allows an attacker to insert false information into a system</a:t>
            </a:r>
          </a:p>
          <a:p>
            <a:endParaRPr lang="en-US" dirty="0"/>
          </a:p>
          <a:p>
            <a:r>
              <a:rPr lang="en-US" dirty="0"/>
              <a:t>This system might be open to potential hazards like hacking.  In order to prevent hacking,  there will be a high level of encryption within a limited network.</a:t>
            </a:r>
          </a:p>
        </p:txBody>
      </p:sp>
    </p:spTree>
    <p:extLst>
      <p:ext uri="{BB962C8B-B14F-4D97-AF65-F5344CB8AC3E}">
        <p14:creationId xmlns:p14="http://schemas.microsoft.com/office/powerpoint/2010/main" val="2794839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80B5-4285-4002-9360-6544590A9B65}"/>
              </a:ext>
            </a:extLst>
          </p:cNvPr>
          <p:cNvSpPr>
            <a:spLocks noGrp="1"/>
          </p:cNvSpPr>
          <p:nvPr>
            <p:ph type="title"/>
          </p:nvPr>
        </p:nvSpPr>
        <p:spPr>
          <a:xfrm>
            <a:off x="543748" y="510858"/>
            <a:ext cx="4464755" cy="1233488"/>
          </a:xfrm>
        </p:spPr>
        <p:txBody>
          <a:bodyPr/>
          <a:lstStyle/>
          <a:p>
            <a:r>
              <a:rPr lang="en-US" sz="2800" u="sng" dirty="0"/>
              <a:t>Stakeholders:</a:t>
            </a:r>
            <a:br>
              <a:rPr lang="en-US" sz="2800" u="sng" dirty="0"/>
            </a:br>
            <a:endParaRPr lang="en-US" sz="2800" u="sng" dirty="0"/>
          </a:p>
        </p:txBody>
      </p:sp>
      <p:sp>
        <p:nvSpPr>
          <p:cNvPr id="3" name="Content Placeholder 2">
            <a:extLst>
              <a:ext uri="{FF2B5EF4-FFF2-40B4-BE49-F238E27FC236}">
                <a16:creationId xmlns:a16="http://schemas.microsoft.com/office/drawing/2014/main" id="{B30EC755-F0D5-4555-8D91-D8A32A3B8C87}"/>
              </a:ext>
            </a:extLst>
          </p:cNvPr>
          <p:cNvSpPr>
            <a:spLocks noGrp="1"/>
          </p:cNvSpPr>
          <p:nvPr>
            <p:ph idx="1"/>
          </p:nvPr>
        </p:nvSpPr>
        <p:spPr>
          <a:xfrm>
            <a:off x="449674" y="1385626"/>
            <a:ext cx="10128015" cy="4685493"/>
          </a:xfrm>
        </p:spPr>
        <p:txBody>
          <a:bodyPr vert="horz" lIns="0" tIns="0" rIns="0" bIns="0" rtlCol="0" anchor="t">
            <a:normAutofit/>
          </a:bodyPr>
          <a:lstStyle/>
          <a:p>
            <a:r>
              <a:rPr lang="en-US" dirty="0"/>
              <a:t>Project manager</a:t>
            </a:r>
          </a:p>
          <a:p>
            <a:r>
              <a:rPr lang="en-US" dirty="0"/>
              <a:t>Team members</a:t>
            </a:r>
          </a:p>
          <a:p>
            <a:r>
              <a:rPr lang="en-US" dirty="0"/>
              <a:t>Managers</a:t>
            </a:r>
          </a:p>
          <a:p>
            <a:r>
              <a:rPr lang="en-US" dirty="0"/>
              <a:t>Resource managers</a:t>
            </a:r>
          </a:p>
          <a:p>
            <a:r>
              <a:rPr lang="en-US" dirty="0"/>
              <a:t>Senior management</a:t>
            </a:r>
          </a:p>
          <a:p>
            <a:r>
              <a:rPr lang="en-US" dirty="0"/>
              <a:t>Company owners</a:t>
            </a:r>
          </a:p>
          <a:p>
            <a:r>
              <a:rPr lang="en-US" dirty="0"/>
              <a:t>IT support</a:t>
            </a:r>
          </a:p>
          <a:p>
            <a:r>
              <a:rPr lang="en-US" dirty="0"/>
              <a:t>Technical repair</a:t>
            </a:r>
          </a:p>
        </p:txBody>
      </p:sp>
    </p:spTree>
    <p:extLst>
      <p:ext uri="{BB962C8B-B14F-4D97-AF65-F5344CB8AC3E}">
        <p14:creationId xmlns:p14="http://schemas.microsoft.com/office/powerpoint/2010/main" val="574609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5CD4-9163-4368-B9A3-24AE4C75A35A}"/>
              </a:ext>
            </a:extLst>
          </p:cNvPr>
          <p:cNvSpPr>
            <a:spLocks noGrp="1"/>
          </p:cNvSpPr>
          <p:nvPr>
            <p:ph type="title"/>
          </p:nvPr>
        </p:nvSpPr>
        <p:spPr>
          <a:xfrm>
            <a:off x="54563" y="59302"/>
            <a:ext cx="10231496" cy="650229"/>
          </a:xfrm>
        </p:spPr>
        <p:txBody>
          <a:bodyPr/>
          <a:lstStyle/>
          <a:p>
            <a:r>
              <a:rPr lang="en-US" dirty="0"/>
              <a:t>11.Activity table</a:t>
            </a:r>
          </a:p>
        </p:txBody>
      </p:sp>
      <p:graphicFrame>
        <p:nvGraphicFramePr>
          <p:cNvPr id="4" name="Table 4">
            <a:extLst>
              <a:ext uri="{FF2B5EF4-FFF2-40B4-BE49-F238E27FC236}">
                <a16:creationId xmlns:a16="http://schemas.microsoft.com/office/drawing/2014/main" id="{17DA144F-4D78-4DDF-9F64-C0AB55CEDE31}"/>
              </a:ext>
            </a:extLst>
          </p:cNvPr>
          <p:cNvGraphicFramePr>
            <a:graphicFrameLocks noGrp="1"/>
          </p:cNvGraphicFramePr>
          <p:nvPr>
            <p:ph idx="1"/>
            <p:extLst>
              <p:ext uri="{D42A27DB-BD31-4B8C-83A1-F6EECF244321}">
                <p14:modId xmlns:p14="http://schemas.microsoft.com/office/powerpoint/2010/main" val="1886577732"/>
              </p:ext>
            </p:extLst>
          </p:nvPr>
        </p:nvGraphicFramePr>
        <p:xfrm>
          <a:off x="1371600" y="2114549"/>
          <a:ext cx="10240962" cy="3876348"/>
        </p:xfrm>
        <a:graphic>
          <a:graphicData uri="http://schemas.openxmlformats.org/drawingml/2006/table">
            <a:tbl>
              <a:tblPr firstRow="1">
                <a:tableStyleId>{5C22544A-7EE6-4342-B048-85BDC9FD1C3A}</a:tableStyleId>
              </a:tblPr>
              <a:tblGrid>
                <a:gridCol w="3413654">
                  <a:extLst>
                    <a:ext uri="{9D8B030D-6E8A-4147-A177-3AD203B41FA5}">
                      <a16:colId xmlns:a16="http://schemas.microsoft.com/office/drawing/2014/main" val="3065325063"/>
                    </a:ext>
                  </a:extLst>
                </a:gridCol>
                <a:gridCol w="3413654">
                  <a:extLst>
                    <a:ext uri="{9D8B030D-6E8A-4147-A177-3AD203B41FA5}">
                      <a16:colId xmlns:a16="http://schemas.microsoft.com/office/drawing/2014/main" val="180896508"/>
                    </a:ext>
                  </a:extLst>
                </a:gridCol>
                <a:gridCol w="3413654">
                  <a:extLst>
                    <a:ext uri="{9D8B030D-6E8A-4147-A177-3AD203B41FA5}">
                      <a16:colId xmlns:a16="http://schemas.microsoft.com/office/drawing/2014/main" val="876057565"/>
                    </a:ext>
                  </a:extLst>
                </a:gridCol>
              </a:tblGrid>
              <a:tr h="646058">
                <a:tc>
                  <a:txBody>
                    <a:bodyPr/>
                    <a:lstStyle/>
                    <a:p>
                      <a:r>
                        <a:rPr lang="en-US" dirty="0"/>
                        <a:t>task</a:t>
                      </a:r>
                    </a:p>
                  </a:txBody>
                  <a:tcPr/>
                </a:tc>
                <a:tc>
                  <a:txBody>
                    <a:bodyPr/>
                    <a:lstStyle/>
                    <a:p>
                      <a:r>
                        <a:rPr lang="en-US" dirty="0"/>
                        <a:t>duration</a:t>
                      </a:r>
                    </a:p>
                  </a:txBody>
                  <a:tcPr/>
                </a:tc>
                <a:tc>
                  <a:txBody>
                    <a:bodyPr/>
                    <a:lstStyle/>
                    <a:p>
                      <a:r>
                        <a:rPr lang="en-US" dirty="0"/>
                        <a:t>dependencies</a:t>
                      </a:r>
                    </a:p>
                  </a:txBody>
                  <a:tcPr/>
                </a:tc>
                <a:extLst>
                  <a:ext uri="{0D108BD9-81ED-4DB2-BD59-A6C34878D82A}">
                    <a16:rowId xmlns:a16="http://schemas.microsoft.com/office/drawing/2014/main" val="2560486102"/>
                  </a:ext>
                </a:extLst>
              </a:tr>
              <a:tr h="646058">
                <a:tc>
                  <a:txBody>
                    <a:bodyPr/>
                    <a:lstStyle/>
                    <a:p>
                      <a:r>
                        <a:rPr lang="en-US" dirty="0"/>
                        <a:t>T1  </a:t>
                      </a:r>
                      <a:r>
                        <a:rPr lang="en-US" dirty="0" err="1"/>
                        <a:t>Add_receipient</a:t>
                      </a:r>
                      <a:r>
                        <a:rPr lang="en-US" dirty="0"/>
                        <a:t>()</a:t>
                      </a:r>
                    </a:p>
                  </a:txBody>
                  <a:tcPr/>
                </a:tc>
                <a:tc>
                  <a:txBody>
                    <a:bodyPr/>
                    <a:lstStyle/>
                    <a:p>
                      <a:r>
                        <a:rPr lang="en-US" dirty="0"/>
                        <a:t>10</a:t>
                      </a:r>
                    </a:p>
                  </a:txBody>
                  <a:tcPr/>
                </a:tc>
                <a:tc>
                  <a:txBody>
                    <a:bodyPr/>
                    <a:lstStyle/>
                    <a:p>
                      <a:endParaRPr lang="en-US" dirty="0"/>
                    </a:p>
                  </a:txBody>
                  <a:tcPr/>
                </a:tc>
                <a:extLst>
                  <a:ext uri="{0D108BD9-81ED-4DB2-BD59-A6C34878D82A}">
                    <a16:rowId xmlns:a16="http://schemas.microsoft.com/office/drawing/2014/main" val="2582399401"/>
                  </a:ext>
                </a:extLst>
              </a:tr>
              <a:tr h="646058">
                <a:tc>
                  <a:txBody>
                    <a:bodyPr/>
                    <a:lstStyle/>
                    <a:p>
                      <a:r>
                        <a:rPr lang="en-US" dirty="0"/>
                        <a:t>T2 </a:t>
                      </a:r>
                      <a:r>
                        <a:rPr lang="en-US" dirty="0" err="1"/>
                        <a:t>Check_status</a:t>
                      </a:r>
                      <a:r>
                        <a:rPr lang="en-US" dirty="0"/>
                        <a:t>()</a:t>
                      </a:r>
                    </a:p>
                  </a:txBody>
                  <a:tcPr/>
                </a:tc>
                <a:tc>
                  <a:txBody>
                    <a:bodyPr/>
                    <a:lstStyle/>
                    <a:p>
                      <a:r>
                        <a:rPr lang="en-US" dirty="0"/>
                        <a:t>20</a:t>
                      </a:r>
                    </a:p>
                  </a:txBody>
                  <a:tcPr/>
                </a:tc>
                <a:tc>
                  <a:txBody>
                    <a:bodyPr/>
                    <a:lstStyle/>
                    <a:p>
                      <a:r>
                        <a:rPr lang="en-US" dirty="0"/>
                        <a:t>T1</a:t>
                      </a:r>
                    </a:p>
                  </a:txBody>
                  <a:tcPr/>
                </a:tc>
                <a:extLst>
                  <a:ext uri="{0D108BD9-81ED-4DB2-BD59-A6C34878D82A}">
                    <a16:rowId xmlns:a16="http://schemas.microsoft.com/office/drawing/2014/main" val="2728171495"/>
                  </a:ext>
                </a:extLst>
              </a:tr>
              <a:tr h="646058">
                <a:tc>
                  <a:txBody>
                    <a:bodyPr/>
                    <a:lstStyle/>
                    <a:p>
                      <a:r>
                        <a:rPr lang="en-US" dirty="0"/>
                        <a:t>T3 Track()</a:t>
                      </a:r>
                    </a:p>
                  </a:txBody>
                  <a:tcPr/>
                </a:tc>
                <a:tc>
                  <a:txBody>
                    <a:bodyPr/>
                    <a:lstStyle/>
                    <a:p>
                      <a:r>
                        <a:rPr lang="en-US" dirty="0"/>
                        <a:t>30</a:t>
                      </a:r>
                    </a:p>
                  </a:txBody>
                  <a:tcPr/>
                </a:tc>
                <a:tc>
                  <a:txBody>
                    <a:bodyPr/>
                    <a:lstStyle/>
                    <a:p>
                      <a:r>
                        <a:rPr lang="en-US" dirty="0"/>
                        <a:t>T1</a:t>
                      </a:r>
                    </a:p>
                  </a:txBody>
                  <a:tcPr/>
                </a:tc>
                <a:extLst>
                  <a:ext uri="{0D108BD9-81ED-4DB2-BD59-A6C34878D82A}">
                    <a16:rowId xmlns:a16="http://schemas.microsoft.com/office/drawing/2014/main" val="1437657703"/>
                  </a:ext>
                </a:extLst>
              </a:tr>
              <a:tr h="646058">
                <a:tc>
                  <a:txBody>
                    <a:bodyPr/>
                    <a:lstStyle/>
                    <a:p>
                      <a:r>
                        <a:rPr lang="en-US" dirty="0"/>
                        <a:t>T4 </a:t>
                      </a:r>
                      <a:r>
                        <a:rPr lang="en-US" dirty="0" err="1"/>
                        <a:t>Add_authorized_user</a:t>
                      </a:r>
                      <a:r>
                        <a:rPr lang="en-US" dirty="0"/>
                        <a:t>()</a:t>
                      </a:r>
                    </a:p>
                  </a:txBody>
                  <a:tcPr/>
                </a:tc>
                <a:tc>
                  <a:txBody>
                    <a:bodyPr/>
                    <a:lstStyle/>
                    <a:p>
                      <a:r>
                        <a:rPr lang="en-US" dirty="0"/>
                        <a:t>20</a:t>
                      </a:r>
                    </a:p>
                  </a:txBody>
                  <a:tcPr/>
                </a:tc>
                <a:tc>
                  <a:txBody>
                    <a:bodyPr/>
                    <a:lstStyle/>
                    <a:p>
                      <a:endParaRPr lang="en-US"/>
                    </a:p>
                  </a:txBody>
                  <a:tcPr/>
                </a:tc>
                <a:extLst>
                  <a:ext uri="{0D108BD9-81ED-4DB2-BD59-A6C34878D82A}">
                    <a16:rowId xmlns:a16="http://schemas.microsoft.com/office/drawing/2014/main" val="1418265518"/>
                  </a:ext>
                </a:extLst>
              </a:tr>
              <a:tr h="646058">
                <a:tc>
                  <a:txBody>
                    <a:bodyPr/>
                    <a:lstStyle/>
                    <a:p>
                      <a:r>
                        <a:rPr lang="en-US" dirty="0"/>
                        <a:t>T5 </a:t>
                      </a:r>
                      <a:r>
                        <a:rPr lang="en-US" dirty="0" err="1"/>
                        <a:t>Check_balance</a:t>
                      </a:r>
                      <a:r>
                        <a:rPr lang="en-US" dirty="0"/>
                        <a:t>()</a:t>
                      </a:r>
                    </a:p>
                  </a:txBody>
                  <a:tcPr/>
                </a:tc>
                <a:tc>
                  <a:txBody>
                    <a:bodyPr/>
                    <a:lstStyle/>
                    <a:p>
                      <a:r>
                        <a:rPr lang="en-US" dirty="0"/>
                        <a:t>10</a:t>
                      </a:r>
                    </a:p>
                  </a:txBody>
                  <a:tcPr/>
                </a:tc>
                <a:tc>
                  <a:txBody>
                    <a:bodyPr/>
                    <a:lstStyle/>
                    <a:p>
                      <a:r>
                        <a:rPr lang="en-US" dirty="0"/>
                        <a:t>T2</a:t>
                      </a:r>
                    </a:p>
                  </a:txBody>
                  <a:tcPr/>
                </a:tc>
                <a:extLst>
                  <a:ext uri="{0D108BD9-81ED-4DB2-BD59-A6C34878D82A}">
                    <a16:rowId xmlns:a16="http://schemas.microsoft.com/office/drawing/2014/main" val="4009664711"/>
                  </a:ext>
                </a:extLst>
              </a:tr>
            </a:tbl>
          </a:graphicData>
        </a:graphic>
      </p:graphicFrame>
    </p:spTree>
    <p:extLst>
      <p:ext uri="{BB962C8B-B14F-4D97-AF65-F5344CB8AC3E}">
        <p14:creationId xmlns:p14="http://schemas.microsoft.com/office/powerpoint/2010/main" val="429074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5CD4-9163-4368-B9A3-24AE4C75A35A}"/>
              </a:ext>
            </a:extLst>
          </p:cNvPr>
          <p:cNvSpPr>
            <a:spLocks noGrp="1"/>
          </p:cNvSpPr>
          <p:nvPr>
            <p:ph type="title"/>
          </p:nvPr>
        </p:nvSpPr>
        <p:spPr/>
        <p:txBody>
          <a:bodyPr/>
          <a:lstStyle/>
          <a:p>
            <a:r>
              <a:rPr lang="en-US" dirty="0"/>
              <a:t>Activity table</a:t>
            </a:r>
          </a:p>
        </p:txBody>
      </p:sp>
      <p:graphicFrame>
        <p:nvGraphicFramePr>
          <p:cNvPr id="4" name="Table 4">
            <a:extLst>
              <a:ext uri="{FF2B5EF4-FFF2-40B4-BE49-F238E27FC236}">
                <a16:creationId xmlns:a16="http://schemas.microsoft.com/office/drawing/2014/main" id="{17DA144F-4D78-4DDF-9F64-C0AB55CEDE31}"/>
              </a:ext>
            </a:extLst>
          </p:cNvPr>
          <p:cNvGraphicFramePr>
            <a:graphicFrameLocks noGrp="1"/>
          </p:cNvGraphicFramePr>
          <p:nvPr>
            <p:ph idx="1"/>
            <p:extLst>
              <p:ext uri="{D42A27DB-BD31-4B8C-83A1-F6EECF244321}">
                <p14:modId xmlns:p14="http://schemas.microsoft.com/office/powerpoint/2010/main" val="3890359505"/>
              </p:ext>
            </p:extLst>
          </p:nvPr>
        </p:nvGraphicFramePr>
        <p:xfrm>
          <a:off x="1371600" y="2114550"/>
          <a:ext cx="10240962" cy="2919905"/>
        </p:xfrm>
        <a:graphic>
          <a:graphicData uri="http://schemas.openxmlformats.org/drawingml/2006/table">
            <a:tbl>
              <a:tblPr>
                <a:tableStyleId>{5C22544A-7EE6-4342-B048-85BDC9FD1C3A}</a:tableStyleId>
              </a:tblPr>
              <a:tblGrid>
                <a:gridCol w="3413654">
                  <a:extLst>
                    <a:ext uri="{9D8B030D-6E8A-4147-A177-3AD203B41FA5}">
                      <a16:colId xmlns:a16="http://schemas.microsoft.com/office/drawing/2014/main" val="3065325063"/>
                    </a:ext>
                  </a:extLst>
                </a:gridCol>
                <a:gridCol w="3413654">
                  <a:extLst>
                    <a:ext uri="{9D8B030D-6E8A-4147-A177-3AD203B41FA5}">
                      <a16:colId xmlns:a16="http://schemas.microsoft.com/office/drawing/2014/main" val="180896508"/>
                    </a:ext>
                  </a:extLst>
                </a:gridCol>
                <a:gridCol w="3413654">
                  <a:extLst>
                    <a:ext uri="{9D8B030D-6E8A-4147-A177-3AD203B41FA5}">
                      <a16:colId xmlns:a16="http://schemas.microsoft.com/office/drawing/2014/main" val="876057565"/>
                    </a:ext>
                  </a:extLst>
                </a:gridCol>
              </a:tblGrid>
              <a:tr h="509423">
                <a:tc>
                  <a:txBody>
                    <a:bodyPr/>
                    <a:lstStyle/>
                    <a:p>
                      <a:r>
                        <a:rPr lang="en-US" dirty="0"/>
                        <a:t>T6 </a:t>
                      </a:r>
                      <a:r>
                        <a:rPr lang="en-US" dirty="0" err="1"/>
                        <a:t>Update_Balance</a:t>
                      </a:r>
                      <a:r>
                        <a:rPr lang="en-US" dirty="0"/>
                        <a:t>()</a:t>
                      </a:r>
                    </a:p>
                  </a:txBody>
                  <a:tcPr/>
                </a:tc>
                <a:tc>
                  <a:txBody>
                    <a:bodyPr/>
                    <a:lstStyle/>
                    <a:p>
                      <a:r>
                        <a:rPr lang="en-US" dirty="0"/>
                        <a:t>25</a:t>
                      </a:r>
                    </a:p>
                  </a:txBody>
                  <a:tcPr/>
                </a:tc>
                <a:tc>
                  <a:txBody>
                    <a:bodyPr/>
                    <a:lstStyle/>
                    <a:p>
                      <a:endParaRPr lang="en-US" dirty="0"/>
                    </a:p>
                  </a:txBody>
                  <a:tcPr/>
                </a:tc>
                <a:extLst>
                  <a:ext uri="{0D108BD9-81ED-4DB2-BD59-A6C34878D82A}">
                    <a16:rowId xmlns:a16="http://schemas.microsoft.com/office/drawing/2014/main" val="2560486102"/>
                  </a:ext>
                </a:extLst>
              </a:tr>
              <a:tr h="509423">
                <a:tc>
                  <a:txBody>
                    <a:bodyPr/>
                    <a:lstStyle/>
                    <a:p>
                      <a:r>
                        <a:rPr lang="en-US" dirty="0"/>
                        <a:t>T7 </a:t>
                      </a:r>
                      <a:r>
                        <a:rPr lang="en-US" dirty="0" err="1"/>
                        <a:t>Change_address</a:t>
                      </a:r>
                      <a:r>
                        <a:rPr lang="en-US" dirty="0"/>
                        <a:t>()</a:t>
                      </a:r>
                    </a:p>
                  </a:txBody>
                  <a:tcPr/>
                </a:tc>
                <a:tc>
                  <a:txBody>
                    <a:bodyPr/>
                    <a:lstStyle/>
                    <a:p>
                      <a:r>
                        <a:rPr lang="en-US" dirty="0"/>
                        <a:t>30</a:t>
                      </a:r>
                    </a:p>
                  </a:txBody>
                  <a:tcPr/>
                </a:tc>
                <a:tc>
                  <a:txBody>
                    <a:bodyPr/>
                    <a:lstStyle/>
                    <a:p>
                      <a:endParaRPr lang="en-US"/>
                    </a:p>
                  </a:txBody>
                  <a:tcPr/>
                </a:tc>
                <a:extLst>
                  <a:ext uri="{0D108BD9-81ED-4DB2-BD59-A6C34878D82A}">
                    <a16:rowId xmlns:a16="http://schemas.microsoft.com/office/drawing/2014/main" val="2582399401"/>
                  </a:ext>
                </a:extLst>
              </a:tr>
              <a:tr h="509423">
                <a:tc>
                  <a:txBody>
                    <a:bodyPr/>
                    <a:lstStyle/>
                    <a:p>
                      <a:r>
                        <a:rPr lang="en-US" dirty="0"/>
                        <a:t>T8 </a:t>
                      </a:r>
                      <a:r>
                        <a:rPr lang="en-US" dirty="0" err="1"/>
                        <a:t>CchangeEmail</a:t>
                      </a:r>
                      <a:r>
                        <a:rPr lang="en-US" dirty="0"/>
                        <a:t>()</a:t>
                      </a:r>
                    </a:p>
                  </a:txBody>
                  <a:tcPr/>
                </a:tc>
                <a:tc>
                  <a:txBody>
                    <a:bodyPr/>
                    <a:lstStyle/>
                    <a:p>
                      <a:r>
                        <a:rPr lang="en-US" dirty="0"/>
                        <a:t>20</a:t>
                      </a:r>
                    </a:p>
                  </a:txBody>
                  <a:tcPr/>
                </a:tc>
                <a:tc>
                  <a:txBody>
                    <a:bodyPr/>
                    <a:lstStyle/>
                    <a:p>
                      <a:r>
                        <a:rPr lang="en-US" dirty="0"/>
                        <a:t>T6</a:t>
                      </a:r>
                    </a:p>
                  </a:txBody>
                  <a:tcPr/>
                </a:tc>
                <a:extLst>
                  <a:ext uri="{0D108BD9-81ED-4DB2-BD59-A6C34878D82A}">
                    <a16:rowId xmlns:a16="http://schemas.microsoft.com/office/drawing/2014/main" val="2728171495"/>
                  </a:ext>
                </a:extLst>
              </a:tr>
              <a:tr h="509423">
                <a:tc>
                  <a:txBody>
                    <a:bodyPr/>
                    <a:lstStyle/>
                    <a:p>
                      <a:r>
                        <a:rPr lang="en-US" dirty="0"/>
                        <a:t>T9 </a:t>
                      </a:r>
                      <a:r>
                        <a:rPr lang="en-US" dirty="0" err="1"/>
                        <a:t>Change_phone_Number</a:t>
                      </a:r>
                      <a:r>
                        <a:rPr lang="en-US" dirty="0"/>
                        <a:t>()</a:t>
                      </a:r>
                    </a:p>
                  </a:txBody>
                  <a:tcPr/>
                </a:tc>
                <a:tc>
                  <a:txBody>
                    <a:bodyPr/>
                    <a:lstStyle/>
                    <a:p>
                      <a:r>
                        <a:rPr lang="en-US" dirty="0"/>
                        <a:t>20</a:t>
                      </a:r>
                    </a:p>
                  </a:txBody>
                  <a:tcPr/>
                </a:tc>
                <a:tc>
                  <a:txBody>
                    <a:bodyPr/>
                    <a:lstStyle/>
                    <a:p>
                      <a:r>
                        <a:rPr lang="en-US" dirty="0"/>
                        <a:t>T7</a:t>
                      </a:r>
                    </a:p>
                  </a:txBody>
                  <a:tcPr/>
                </a:tc>
                <a:extLst>
                  <a:ext uri="{0D108BD9-81ED-4DB2-BD59-A6C34878D82A}">
                    <a16:rowId xmlns:a16="http://schemas.microsoft.com/office/drawing/2014/main" val="1437657703"/>
                  </a:ext>
                </a:extLst>
              </a:tr>
              <a:tr h="509423">
                <a:tc>
                  <a:txBody>
                    <a:bodyPr/>
                    <a:lstStyle/>
                    <a:p>
                      <a:r>
                        <a:rPr lang="en-US" dirty="0"/>
                        <a:t>T10 </a:t>
                      </a:r>
                      <a:r>
                        <a:rPr lang="en-US" dirty="0" err="1"/>
                        <a:t>Request_Refund</a:t>
                      </a:r>
                      <a:r>
                        <a:rPr lang="en-US" dirty="0"/>
                        <a:t>()</a:t>
                      </a:r>
                    </a:p>
                  </a:txBody>
                  <a:tcPr/>
                </a:tc>
                <a:tc>
                  <a:txBody>
                    <a:bodyPr/>
                    <a:lstStyle/>
                    <a:p>
                      <a:r>
                        <a:rPr lang="en-US" dirty="0"/>
                        <a:t>35</a:t>
                      </a:r>
                    </a:p>
                  </a:txBody>
                  <a:tcPr/>
                </a:tc>
                <a:tc>
                  <a:txBody>
                    <a:bodyPr/>
                    <a:lstStyle/>
                    <a:p>
                      <a:r>
                        <a:rPr lang="en-US" dirty="0"/>
                        <a:t>T4</a:t>
                      </a:r>
                    </a:p>
                  </a:txBody>
                  <a:tcPr/>
                </a:tc>
                <a:extLst>
                  <a:ext uri="{0D108BD9-81ED-4DB2-BD59-A6C34878D82A}">
                    <a16:rowId xmlns:a16="http://schemas.microsoft.com/office/drawing/2014/main" val="1418265518"/>
                  </a:ext>
                </a:extLst>
              </a:tr>
              <a:tr h="372790">
                <a:tc>
                  <a:txBody>
                    <a:bodyPr/>
                    <a:lstStyle/>
                    <a:p>
                      <a:r>
                        <a:rPr lang="en-US" dirty="0"/>
                        <a:t>T11 </a:t>
                      </a:r>
                      <a:r>
                        <a:rPr lang="en-US" dirty="0" err="1"/>
                        <a:t>Check_Refund_Balance</a:t>
                      </a:r>
                      <a:r>
                        <a:rPr lang="en-US" dirty="0"/>
                        <a:t>()</a:t>
                      </a:r>
                    </a:p>
                  </a:txBody>
                  <a:tcPr/>
                </a:tc>
                <a:tc>
                  <a:txBody>
                    <a:bodyPr/>
                    <a:lstStyle/>
                    <a:p>
                      <a:r>
                        <a:rPr lang="en-US" dirty="0"/>
                        <a:t>20</a:t>
                      </a:r>
                    </a:p>
                  </a:txBody>
                  <a:tcPr/>
                </a:tc>
                <a:tc>
                  <a:txBody>
                    <a:bodyPr/>
                    <a:lstStyle/>
                    <a:p>
                      <a:r>
                        <a:rPr lang="en-US" dirty="0"/>
                        <a:t>T10</a:t>
                      </a:r>
                    </a:p>
                  </a:txBody>
                  <a:tcPr/>
                </a:tc>
                <a:extLst>
                  <a:ext uri="{0D108BD9-81ED-4DB2-BD59-A6C34878D82A}">
                    <a16:rowId xmlns:a16="http://schemas.microsoft.com/office/drawing/2014/main" val="4009664711"/>
                  </a:ext>
                </a:extLst>
              </a:tr>
            </a:tbl>
          </a:graphicData>
        </a:graphic>
      </p:graphicFrame>
    </p:spTree>
    <p:extLst>
      <p:ext uri="{BB962C8B-B14F-4D97-AF65-F5344CB8AC3E}">
        <p14:creationId xmlns:p14="http://schemas.microsoft.com/office/powerpoint/2010/main" val="53315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CAC8A73-63F9-485F-B17D-CD01CF5B3770}"/>
              </a:ext>
            </a:extLst>
          </p:cNvPr>
          <p:cNvSpPr>
            <a:spLocks noGrp="1"/>
          </p:cNvSpPr>
          <p:nvPr>
            <p:ph type="title"/>
          </p:nvPr>
        </p:nvSpPr>
        <p:spPr>
          <a:xfrm>
            <a:off x="387927" y="1028702"/>
            <a:ext cx="3490390" cy="1020816"/>
          </a:xfrm>
        </p:spPr>
        <p:txBody>
          <a:bodyPr>
            <a:normAutofit/>
          </a:bodyPr>
          <a:lstStyle/>
          <a:p>
            <a:pPr algn="ctr"/>
            <a:r>
              <a:rPr lang="en-US" sz="3200" dirty="0">
                <a:solidFill>
                  <a:schemeClr val="bg1"/>
                </a:solidFill>
              </a:rPr>
              <a:t>The project</a:t>
            </a:r>
          </a:p>
        </p:txBody>
      </p:sp>
      <p:sp>
        <p:nvSpPr>
          <p:cNvPr id="3" name="Content Placeholder 2">
            <a:extLst>
              <a:ext uri="{FF2B5EF4-FFF2-40B4-BE49-F238E27FC236}">
                <a16:creationId xmlns:a16="http://schemas.microsoft.com/office/drawing/2014/main" id="{4A51E875-15DB-489D-8114-C4C9923C40D2}"/>
              </a:ext>
            </a:extLst>
          </p:cNvPr>
          <p:cNvSpPr>
            <a:spLocks noGrp="1"/>
          </p:cNvSpPr>
          <p:nvPr>
            <p:ph idx="1"/>
          </p:nvPr>
        </p:nvSpPr>
        <p:spPr>
          <a:xfrm>
            <a:off x="4833853" y="1687220"/>
            <a:ext cx="6217528" cy="4147314"/>
          </a:xfrm>
        </p:spPr>
        <p:txBody>
          <a:bodyPr>
            <a:normAutofit/>
          </a:bodyPr>
          <a:lstStyle/>
          <a:p>
            <a:r>
              <a:rPr lang="en-US" sz="1800" dirty="0"/>
              <a:t>Purpose:   is to showcase the power of </a:t>
            </a:r>
            <a:r>
              <a:rPr lang="en-US" sz="1800" dirty="0" err="1"/>
              <a:t>ChatBots</a:t>
            </a:r>
            <a:r>
              <a:rPr lang="en-US" sz="1800" dirty="0"/>
              <a:t> and how they can be an alternative to using an application or a website.  The </a:t>
            </a:r>
            <a:r>
              <a:rPr lang="en-US" sz="1800" dirty="0" err="1"/>
              <a:t>ChatBot</a:t>
            </a:r>
            <a:r>
              <a:rPr lang="en-US" sz="1800" dirty="0"/>
              <a:t> is easy to use and gives responses in a timely manner. It makes user interaction easy and fast to ensure the user’s time is not wasted and they get a response to their question without any difficulties or misunderstandings from the </a:t>
            </a:r>
            <a:r>
              <a:rPr lang="en-US" sz="1800" dirty="0" err="1"/>
              <a:t>ChatBot</a:t>
            </a:r>
            <a:r>
              <a:rPr lang="en-US" sz="1800" dirty="0"/>
              <a:t>.  </a:t>
            </a:r>
          </a:p>
          <a:p>
            <a:r>
              <a:rPr lang="en-US" sz="1800" dirty="0"/>
              <a:t>Goal: to build a proof of concept system which we can use to deliver better results.  This will be accomplished by solving some problems found in current information retrieval and personal assistant systems: syntactic indifference and word sense confusion.</a:t>
            </a:r>
          </a:p>
        </p:txBody>
      </p:sp>
      <p:sp>
        <p:nvSpPr>
          <p:cNvPr id="4" name="TextBox 3">
            <a:extLst>
              <a:ext uri="{FF2B5EF4-FFF2-40B4-BE49-F238E27FC236}">
                <a16:creationId xmlns:a16="http://schemas.microsoft.com/office/drawing/2014/main" id="{F35232ED-7F93-4B5D-9DF4-0ABD017E987C}"/>
              </a:ext>
            </a:extLst>
          </p:cNvPr>
          <p:cNvSpPr txBox="1"/>
          <p:nvPr/>
        </p:nvSpPr>
        <p:spPr>
          <a:xfrm>
            <a:off x="4150549" y="86548"/>
            <a:ext cx="65061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2.THE PROJECT</a:t>
            </a:r>
          </a:p>
        </p:txBody>
      </p:sp>
    </p:spTree>
    <p:extLst>
      <p:ext uri="{BB962C8B-B14F-4D97-AF65-F5344CB8AC3E}">
        <p14:creationId xmlns:p14="http://schemas.microsoft.com/office/powerpoint/2010/main" val="2579383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5CD4-9163-4368-B9A3-24AE4C75A35A}"/>
              </a:ext>
            </a:extLst>
          </p:cNvPr>
          <p:cNvSpPr>
            <a:spLocks noGrp="1"/>
          </p:cNvSpPr>
          <p:nvPr>
            <p:ph type="title"/>
          </p:nvPr>
        </p:nvSpPr>
        <p:spPr>
          <a:xfrm>
            <a:off x="985830" y="545630"/>
            <a:ext cx="5085645" cy="626079"/>
          </a:xfrm>
        </p:spPr>
        <p:txBody>
          <a:bodyPr>
            <a:normAutofit fontScale="90000"/>
          </a:bodyPr>
          <a:lstStyle/>
          <a:p>
            <a:pPr algn="ctr"/>
            <a:r>
              <a:rPr lang="en-US" dirty="0"/>
              <a:t>Activity table</a:t>
            </a:r>
          </a:p>
        </p:txBody>
      </p:sp>
      <p:graphicFrame>
        <p:nvGraphicFramePr>
          <p:cNvPr id="4" name="Table 4">
            <a:extLst>
              <a:ext uri="{FF2B5EF4-FFF2-40B4-BE49-F238E27FC236}">
                <a16:creationId xmlns:a16="http://schemas.microsoft.com/office/drawing/2014/main" id="{17DA144F-4D78-4DDF-9F64-C0AB55CEDE31}"/>
              </a:ext>
            </a:extLst>
          </p:cNvPr>
          <p:cNvGraphicFramePr>
            <a:graphicFrameLocks noGrp="1"/>
          </p:cNvGraphicFramePr>
          <p:nvPr>
            <p:ph idx="1"/>
            <p:extLst>
              <p:ext uri="{D42A27DB-BD31-4B8C-83A1-F6EECF244321}">
                <p14:modId xmlns:p14="http://schemas.microsoft.com/office/powerpoint/2010/main" val="1503056153"/>
              </p:ext>
            </p:extLst>
          </p:nvPr>
        </p:nvGraphicFramePr>
        <p:xfrm>
          <a:off x="1371718" y="1252569"/>
          <a:ext cx="10240962" cy="4332537"/>
        </p:xfrm>
        <a:graphic>
          <a:graphicData uri="http://schemas.openxmlformats.org/drawingml/2006/table">
            <a:tbl>
              <a:tblPr>
                <a:tableStyleId>{5C22544A-7EE6-4342-B048-85BDC9FD1C3A}</a:tableStyleId>
              </a:tblPr>
              <a:tblGrid>
                <a:gridCol w="3413654">
                  <a:extLst>
                    <a:ext uri="{9D8B030D-6E8A-4147-A177-3AD203B41FA5}">
                      <a16:colId xmlns:a16="http://schemas.microsoft.com/office/drawing/2014/main" val="3065325063"/>
                    </a:ext>
                  </a:extLst>
                </a:gridCol>
                <a:gridCol w="3413654">
                  <a:extLst>
                    <a:ext uri="{9D8B030D-6E8A-4147-A177-3AD203B41FA5}">
                      <a16:colId xmlns:a16="http://schemas.microsoft.com/office/drawing/2014/main" val="180896508"/>
                    </a:ext>
                  </a:extLst>
                </a:gridCol>
                <a:gridCol w="3413654">
                  <a:extLst>
                    <a:ext uri="{9D8B030D-6E8A-4147-A177-3AD203B41FA5}">
                      <a16:colId xmlns:a16="http://schemas.microsoft.com/office/drawing/2014/main" val="876057565"/>
                    </a:ext>
                  </a:extLst>
                </a:gridCol>
              </a:tblGrid>
              <a:tr h="628783">
                <a:tc>
                  <a:txBody>
                    <a:bodyPr/>
                    <a:lstStyle/>
                    <a:p>
                      <a:r>
                        <a:rPr lang="en-US" dirty="0"/>
                        <a:t>T12 </a:t>
                      </a:r>
                      <a:r>
                        <a:rPr lang="en-US" dirty="0" err="1"/>
                        <a:t>Cancel_Refund</a:t>
                      </a:r>
                      <a:r>
                        <a:rPr lang="en-US" dirty="0"/>
                        <a:t>()</a:t>
                      </a:r>
                    </a:p>
                  </a:txBody>
                  <a:tcPr/>
                </a:tc>
                <a:tc>
                  <a:txBody>
                    <a:bodyPr/>
                    <a:lstStyle/>
                    <a:p>
                      <a:r>
                        <a:rPr lang="en-US" dirty="0"/>
                        <a:t>25</a:t>
                      </a:r>
                    </a:p>
                  </a:txBody>
                  <a:tcPr/>
                </a:tc>
                <a:tc>
                  <a:txBody>
                    <a:bodyPr/>
                    <a:lstStyle/>
                    <a:p>
                      <a:endParaRPr lang="en-US" dirty="0"/>
                    </a:p>
                  </a:txBody>
                  <a:tcPr/>
                </a:tc>
                <a:extLst>
                  <a:ext uri="{0D108BD9-81ED-4DB2-BD59-A6C34878D82A}">
                    <a16:rowId xmlns:a16="http://schemas.microsoft.com/office/drawing/2014/main" val="2560486102"/>
                  </a:ext>
                </a:extLst>
              </a:tr>
              <a:tr h="548843">
                <a:tc>
                  <a:txBody>
                    <a:bodyPr/>
                    <a:lstStyle/>
                    <a:p>
                      <a:r>
                        <a:rPr lang="en-US" dirty="0"/>
                        <a:t>T13 </a:t>
                      </a:r>
                      <a:r>
                        <a:rPr lang="en-US" dirty="0" err="1"/>
                        <a:t>Send_Reminder</a:t>
                      </a:r>
                      <a:r>
                        <a:rPr lang="en-US" dirty="0"/>
                        <a:t>()</a:t>
                      </a:r>
                    </a:p>
                  </a:txBody>
                  <a:tcPr/>
                </a:tc>
                <a:tc>
                  <a:txBody>
                    <a:bodyPr/>
                    <a:lstStyle/>
                    <a:p>
                      <a:r>
                        <a:rPr lang="en-US" dirty="0"/>
                        <a:t>20</a:t>
                      </a:r>
                    </a:p>
                  </a:txBody>
                  <a:tcPr/>
                </a:tc>
                <a:tc>
                  <a:txBody>
                    <a:bodyPr/>
                    <a:lstStyle/>
                    <a:p>
                      <a:r>
                        <a:rPr lang="en-US" dirty="0"/>
                        <a:t>T9</a:t>
                      </a:r>
                    </a:p>
                  </a:txBody>
                  <a:tcPr/>
                </a:tc>
                <a:extLst>
                  <a:ext uri="{0D108BD9-81ED-4DB2-BD59-A6C34878D82A}">
                    <a16:rowId xmlns:a16="http://schemas.microsoft.com/office/drawing/2014/main" val="2582399401"/>
                  </a:ext>
                </a:extLst>
              </a:tr>
              <a:tr h="678003">
                <a:tc>
                  <a:txBody>
                    <a:bodyPr/>
                    <a:lstStyle/>
                    <a:p>
                      <a:r>
                        <a:rPr lang="en-US" dirty="0"/>
                        <a:t>T14 </a:t>
                      </a:r>
                      <a:r>
                        <a:rPr lang="en-US" dirty="0" err="1"/>
                        <a:t>Send_Balance</a:t>
                      </a:r>
                      <a:r>
                        <a:rPr lang="en-US" dirty="0"/>
                        <a:t>()</a:t>
                      </a:r>
                    </a:p>
                  </a:txBody>
                  <a:tcPr/>
                </a:tc>
                <a:tc>
                  <a:txBody>
                    <a:bodyPr/>
                    <a:lstStyle/>
                    <a:p>
                      <a:r>
                        <a:rPr lang="en-US" dirty="0"/>
                        <a:t>40</a:t>
                      </a:r>
                    </a:p>
                  </a:txBody>
                  <a:tcPr/>
                </a:tc>
                <a:tc>
                  <a:txBody>
                    <a:bodyPr/>
                    <a:lstStyle/>
                    <a:p>
                      <a:endParaRPr lang="en-US" dirty="0"/>
                    </a:p>
                  </a:txBody>
                  <a:tcPr/>
                </a:tc>
                <a:extLst>
                  <a:ext uri="{0D108BD9-81ED-4DB2-BD59-A6C34878D82A}">
                    <a16:rowId xmlns:a16="http://schemas.microsoft.com/office/drawing/2014/main" val="2728171495"/>
                  </a:ext>
                </a:extLst>
              </a:tr>
              <a:tr h="548843">
                <a:tc>
                  <a:txBody>
                    <a:bodyPr/>
                    <a:lstStyle/>
                    <a:p>
                      <a:r>
                        <a:rPr lang="en-US" dirty="0"/>
                        <a:t>T15 </a:t>
                      </a:r>
                      <a:r>
                        <a:rPr lang="en-US" dirty="0" err="1"/>
                        <a:t>Send_Alert</a:t>
                      </a:r>
                      <a:r>
                        <a:rPr lang="en-US" dirty="0"/>
                        <a:t>()</a:t>
                      </a:r>
                    </a:p>
                  </a:txBody>
                  <a:tcPr/>
                </a:tc>
                <a:tc>
                  <a:txBody>
                    <a:bodyPr/>
                    <a:lstStyle/>
                    <a:p>
                      <a:r>
                        <a:rPr lang="en-US" dirty="0"/>
                        <a:t>30</a:t>
                      </a:r>
                    </a:p>
                  </a:txBody>
                  <a:tcPr/>
                </a:tc>
                <a:tc>
                  <a:txBody>
                    <a:bodyPr/>
                    <a:lstStyle/>
                    <a:p>
                      <a:r>
                        <a:rPr lang="en-US" dirty="0"/>
                        <a:t>T14</a:t>
                      </a:r>
                    </a:p>
                  </a:txBody>
                  <a:tcPr/>
                </a:tc>
                <a:extLst>
                  <a:ext uri="{0D108BD9-81ED-4DB2-BD59-A6C34878D82A}">
                    <a16:rowId xmlns:a16="http://schemas.microsoft.com/office/drawing/2014/main" val="1437657703"/>
                  </a:ext>
                </a:extLst>
              </a:tr>
              <a:tr h="548843">
                <a:tc>
                  <a:txBody>
                    <a:bodyPr/>
                    <a:lstStyle/>
                    <a:p>
                      <a:r>
                        <a:rPr lang="en-US" dirty="0"/>
                        <a:t>T16 </a:t>
                      </a:r>
                      <a:r>
                        <a:rPr lang="en-US" dirty="0" err="1"/>
                        <a:t>Cancel_Transaction</a:t>
                      </a:r>
                      <a:r>
                        <a:rPr lang="en-US" dirty="0"/>
                        <a:t>()</a:t>
                      </a:r>
                    </a:p>
                  </a:txBody>
                  <a:tcPr/>
                </a:tc>
                <a:tc>
                  <a:txBody>
                    <a:bodyPr/>
                    <a:lstStyle/>
                    <a:p>
                      <a:r>
                        <a:rPr lang="en-US" dirty="0"/>
                        <a:t>25</a:t>
                      </a:r>
                    </a:p>
                  </a:txBody>
                  <a:tcPr/>
                </a:tc>
                <a:tc>
                  <a:txBody>
                    <a:bodyPr/>
                    <a:lstStyle/>
                    <a:p>
                      <a:r>
                        <a:rPr lang="en-US" dirty="0"/>
                        <a:t>T13</a:t>
                      </a:r>
                    </a:p>
                  </a:txBody>
                  <a:tcPr/>
                </a:tc>
                <a:extLst>
                  <a:ext uri="{0D108BD9-81ED-4DB2-BD59-A6C34878D82A}">
                    <a16:rowId xmlns:a16="http://schemas.microsoft.com/office/drawing/2014/main" val="1418265518"/>
                  </a:ext>
                </a:extLst>
              </a:tr>
              <a:tr h="689611">
                <a:tc>
                  <a:txBody>
                    <a:bodyPr/>
                    <a:lstStyle/>
                    <a:p>
                      <a:r>
                        <a:rPr lang="en-US" dirty="0"/>
                        <a:t>T17 </a:t>
                      </a:r>
                      <a:r>
                        <a:rPr lang="en-US" dirty="0" err="1"/>
                        <a:t>Cancel_Checks</a:t>
                      </a:r>
                      <a:r>
                        <a:rPr lang="en-US" dirty="0"/>
                        <a:t>()</a:t>
                      </a:r>
                    </a:p>
                  </a:txBody>
                  <a:tcPr/>
                </a:tc>
                <a:tc>
                  <a:txBody>
                    <a:bodyPr/>
                    <a:lstStyle/>
                    <a:p>
                      <a:r>
                        <a:rPr lang="en-US" dirty="0"/>
                        <a:t>15</a:t>
                      </a:r>
                    </a:p>
                  </a:txBody>
                  <a:tcPr/>
                </a:tc>
                <a:tc>
                  <a:txBody>
                    <a:bodyPr/>
                    <a:lstStyle/>
                    <a:p>
                      <a:r>
                        <a:rPr lang="en-US" dirty="0"/>
                        <a:t>T13</a:t>
                      </a:r>
                    </a:p>
                    <a:p>
                      <a:endParaRPr lang="en-US" dirty="0"/>
                    </a:p>
                  </a:txBody>
                  <a:tcPr/>
                </a:tc>
                <a:extLst>
                  <a:ext uri="{0D108BD9-81ED-4DB2-BD59-A6C34878D82A}">
                    <a16:rowId xmlns:a16="http://schemas.microsoft.com/office/drawing/2014/main" val="4009664711"/>
                  </a:ext>
                </a:extLst>
              </a:tr>
              <a:tr h="689611">
                <a:tc>
                  <a:txBody>
                    <a:bodyPr/>
                    <a:lstStyle/>
                    <a:p>
                      <a:r>
                        <a:rPr lang="en-US" dirty="0"/>
                        <a:t>T18 </a:t>
                      </a:r>
                      <a:r>
                        <a:rPr lang="en-US" dirty="0" err="1"/>
                        <a:t>Order_New_Card</a:t>
                      </a:r>
                      <a:r>
                        <a:rPr lang="en-US" dirty="0"/>
                        <a:t>()</a:t>
                      </a:r>
                    </a:p>
                  </a:txBody>
                  <a:tcPr/>
                </a:tc>
                <a:tc>
                  <a:txBody>
                    <a:bodyPr/>
                    <a:lstStyle/>
                    <a:p>
                      <a:r>
                        <a:rPr lang="en-US" dirty="0"/>
                        <a:t>10</a:t>
                      </a:r>
                    </a:p>
                  </a:txBody>
                  <a:tcPr/>
                </a:tc>
                <a:tc>
                  <a:txBody>
                    <a:bodyPr/>
                    <a:lstStyle/>
                    <a:p>
                      <a:r>
                        <a:rPr lang="en-US" dirty="0"/>
                        <a:t>T17</a:t>
                      </a:r>
                    </a:p>
                  </a:txBody>
                  <a:tcPr/>
                </a:tc>
                <a:extLst>
                  <a:ext uri="{0D108BD9-81ED-4DB2-BD59-A6C34878D82A}">
                    <a16:rowId xmlns:a16="http://schemas.microsoft.com/office/drawing/2014/main" val="3466873391"/>
                  </a:ext>
                </a:extLst>
              </a:tr>
            </a:tbl>
          </a:graphicData>
        </a:graphic>
      </p:graphicFrame>
    </p:spTree>
    <p:extLst>
      <p:ext uri="{BB962C8B-B14F-4D97-AF65-F5344CB8AC3E}">
        <p14:creationId xmlns:p14="http://schemas.microsoft.com/office/powerpoint/2010/main" val="1480812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9BAF-1D40-4ABE-A3CA-2CAE6B89D6E9}"/>
              </a:ext>
            </a:extLst>
          </p:cNvPr>
          <p:cNvSpPr>
            <a:spLocks noGrp="1"/>
          </p:cNvSpPr>
          <p:nvPr>
            <p:ph type="title"/>
          </p:nvPr>
        </p:nvSpPr>
        <p:spPr/>
        <p:txBody>
          <a:bodyPr/>
          <a:lstStyle/>
          <a:p>
            <a:r>
              <a:rPr lang="en-US" dirty="0"/>
              <a:t>Activity chart</a:t>
            </a:r>
            <a:br>
              <a:rPr lang="en-US" dirty="0"/>
            </a:br>
            <a:endParaRPr lang="en-US" dirty="0"/>
          </a:p>
        </p:txBody>
      </p:sp>
      <p:sp>
        <p:nvSpPr>
          <p:cNvPr id="3" name="Content Placeholder 2">
            <a:extLst>
              <a:ext uri="{FF2B5EF4-FFF2-40B4-BE49-F238E27FC236}">
                <a16:creationId xmlns:a16="http://schemas.microsoft.com/office/drawing/2014/main" id="{AA5AD71A-F8E8-43D8-9088-831D3886A846}"/>
              </a:ext>
            </a:extLst>
          </p:cNvPr>
          <p:cNvSpPr>
            <a:spLocks noGrp="1"/>
          </p:cNvSpPr>
          <p:nvPr>
            <p:ph idx="1"/>
          </p:nvPr>
        </p:nvSpPr>
        <p:spPr/>
        <p:txBody>
          <a:bodyPr vert="horz" lIns="0" tIns="0" rIns="0" bIns="0" rtlCol="0" anchor="t">
            <a:normAutofit/>
          </a:bodyPr>
          <a:lstStyle/>
          <a:p>
            <a:r>
              <a:rPr lang="en-US" dirty="0"/>
              <a:t>Total Functions = 18</a:t>
            </a:r>
          </a:p>
          <a:p>
            <a:r>
              <a:rPr lang="en-US" dirty="0"/>
              <a:t>Duration = 325</a:t>
            </a:r>
          </a:p>
          <a:p>
            <a:r>
              <a:rPr lang="en-US" dirty="0"/>
              <a:t>Bar chart:</a:t>
            </a:r>
          </a:p>
          <a:p>
            <a:r>
              <a:rPr lang="en-US" dirty="0"/>
              <a:t>Critical path = T1 +T2 + T8 +T13+T16= 10+ 15+ 25+ 35+25 =110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2719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194B-B304-4A26-AC61-CCD4FD3D14F1}"/>
              </a:ext>
            </a:extLst>
          </p:cNvPr>
          <p:cNvSpPr>
            <a:spLocks noGrp="1"/>
          </p:cNvSpPr>
          <p:nvPr>
            <p:ph type="title"/>
          </p:nvPr>
        </p:nvSpPr>
        <p:spPr>
          <a:xfrm>
            <a:off x="92192" y="96931"/>
            <a:ext cx="3411126" cy="424452"/>
          </a:xfrm>
        </p:spPr>
        <p:txBody>
          <a:bodyPr>
            <a:normAutofit fontScale="90000"/>
          </a:bodyPr>
          <a:lstStyle/>
          <a:p>
            <a:r>
              <a:rPr lang="en-US" dirty="0"/>
              <a:t>BAR CHART</a:t>
            </a:r>
          </a:p>
        </p:txBody>
      </p:sp>
      <p:pic>
        <p:nvPicPr>
          <p:cNvPr id="6" name="Picture 6" descr="Chart, surface chart&#10;&#10;Description automatically generated">
            <a:extLst>
              <a:ext uri="{FF2B5EF4-FFF2-40B4-BE49-F238E27FC236}">
                <a16:creationId xmlns:a16="http://schemas.microsoft.com/office/drawing/2014/main" id="{B9C878AF-5B52-4EFF-B153-E21ADEF94D8E}"/>
              </a:ext>
            </a:extLst>
          </p:cNvPr>
          <p:cNvPicPr>
            <a:picLocks noGrp="1" noChangeAspect="1"/>
          </p:cNvPicPr>
          <p:nvPr>
            <p:ph idx="1"/>
          </p:nvPr>
        </p:nvPicPr>
        <p:blipFill>
          <a:blip r:embed="rId2"/>
          <a:stretch>
            <a:fillRect/>
          </a:stretch>
        </p:blipFill>
        <p:spPr>
          <a:xfrm>
            <a:off x="90791" y="525089"/>
            <a:ext cx="11852372" cy="6326843"/>
          </a:xfrm>
        </p:spPr>
      </p:pic>
    </p:spTree>
    <p:extLst>
      <p:ext uri="{BB962C8B-B14F-4D97-AF65-F5344CB8AC3E}">
        <p14:creationId xmlns:p14="http://schemas.microsoft.com/office/powerpoint/2010/main" val="3132826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0960-A3C2-42E3-B1CA-FB52A2A57050}"/>
              </a:ext>
            </a:extLst>
          </p:cNvPr>
          <p:cNvSpPr>
            <a:spLocks noGrp="1"/>
          </p:cNvSpPr>
          <p:nvPr>
            <p:ph type="title"/>
          </p:nvPr>
        </p:nvSpPr>
        <p:spPr>
          <a:xfrm>
            <a:off x="92193" y="59302"/>
            <a:ext cx="10240903" cy="574970"/>
          </a:xfrm>
        </p:spPr>
        <p:txBody>
          <a:bodyPr/>
          <a:lstStyle/>
          <a:p>
            <a:r>
              <a:rPr lang="en-US" dirty="0"/>
              <a:t>ACTIVITY CHART</a:t>
            </a:r>
          </a:p>
        </p:txBody>
      </p:sp>
      <p:pic>
        <p:nvPicPr>
          <p:cNvPr id="4" name="Picture 4" descr="Diagram&#10;&#10;Description automatically generated">
            <a:extLst>
              <a:ext uri="{FF2B5EF4-FFF2-40B4-BE49-F238E27FC236}">
                <a16:creationId xmlns:a16="http://schemas.microsoft.com/office/drawing/2014/main" id="{1466C717-7D09-4A61-86E3-942E0B093C9E}"/>
              </a:ext>
            </a:extLst>
          </p:cNvPr>
          <p:cNvPicPr>
            <a:picLocks noGrp="1" noChangeAspect="1"/>
          </p:cNvPicPr>
          <p:nvPr>
            <p:ph idx="1"/>
          </p:nvPr>
        </p:nvPicPr>
        <p:blipFill>
          <a:blip r:embed="rId2"/>
          <a:stretch>
            <a:fillRect/>
          </a:stretch>
        </p:blipFill>
        <p:spPr>
          <a:xfrm>
            <a:off x="90767" y="628569"/>
            <a:ext cx="11843013" cy="6176326"/>
          </a:xfrm>
        </p:spPr>
      </p:pic>
    </p:spTree>
    <p:extLst>
      <p:ext uri="{BB962C8B-B14F-4D97-AF65-F5344CB8AC3E}">
        <p14:creationId xmlns:p14="http://schemas.microsoft.com/office/powerpoint/2010/main" val="3123977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B068-26D6-4F9D-9528-C97472EF96D0}"/>
              </a:ext>
            </a:extLst>
          </p:cNvPr>
          <p:cNvSpPr>
            <a:spLocks noGrp="1"/>
          </p:cNvSpPr>
          <p:nvPr>
            <p:ph type="title"/>
          </p:nvPr>
        </p:nvSpPr>
        <p:spPr>
          <a:xfrm>
            <a:off x="73377" y="76230"/>
            <a:ext cx="12047124" cy="605076"/>
          </a:xfrm>
        </p:spPr>
        <p:txBody>
          <a:bodyPr>
            <a:normAutofit fontScale="90000"/>
          </a:bodyPr>
          <a:lstStyle/>
          <a:p>
            <a:pPr algn="ctr"/>
            <a:r>
              <a:rPr lang="en-US" sz="2400" dirty="0"/>
              <a:t>12.Identify </a:t>
            </a:r>
            <a:r>
              <a:rPr lang="en-US" sz="2400" dirty="0" err="1"/>
              <a:t>milestone,deliverables</a:t>
            </a:r>
            <a:r>
              <a:rPr lang="en-US" sz="2400" dirty="0"/>
              <a:t> critical path</a:t>
            </a:r>
          </a:p>
        </p:txBody>
      </p:sp>
      <p:sp>
        <p:nvSpPr>
          <p:cNvPr id="3" name="Content Placeholder 2">
            <a:extLst>
              <a:ext uri="{FF2B5EF4-FFF2-40B4-BE49-F238E27FC236}">
                <a16:creationId xmlns:a16="http://schemas.microsoft.com/office/drawing/2014/main" id="{125CB78C-F42E-4247-B8CA-C0F9A1F94E02}"/>
              </a:ext>
            </a:extLst>
          </p:cNvPr>
          <p:cNvSpPr>
            <a:spLocks noGrp="1"/>
          </p:cNvSpPr>
          <p:nvPr>
            <p:ph idx="1"/>
          </p:nvPr>
        </p:nvSpPr>
        <p:spPr>
          <a:xfrm>
            <a:off x="317970" y="1691606"/>
            <a:ext cx="10240903" cy="4464179"/>
          </a:xfrm>
        </p:spPr>
        <p:txBody>
          <a:bodyPr vert="horz" lIns="0" tIns="0" rIns="0" bIns="0" rtlCol="0" anchor="t">
            <a:normAutofit fontScale="92500" lnSpcReduction="20000"/>
          </a:bodyPr>
          <a:lstStyle/>
          <a:p>
            <a:r>
              <a:rPr lang="en-US" dirty="0">
                <a:ea typeface="+mn-lt"/>
                <a:cs typeface="+mn-lt"/>
              </a:rPr>
              <a:t>Critical path = t1 +t2 +t8 +t13+t16= 10+ 15+ 25+ 35+25 =110</a:t>
            </a:r>
          </a:p>
          <a:p>
            <a:r>
              <a:rPr lang="en-US" dirty="0"/>
              <a:t>Milestones:</a:t>
            </a:r>
          </a:p>
          <a:p>
            <a:r>
              <a:rPr lang="en-US" dirty="0"/>
              <a:t>Start up $30500</a:t>
            </a:r>
          </a:p>
          <a:p>
            <a:r>
              <a:rPr lang="en-US" dirty="0"/>
              <a:t>M1 $30500</a:t>
            </a:r>
          </a:p>
          <a:p>
            <a:r>
              <a:rPr lang="en-US" dirty="0"/>
              <a:t>M2 $30500</a:t>
            </a:r>
          </a:p>
          <a:p>
            <a:r>
              <a:rPr lang="en-US" dirty="0"/>
              <a:t>Delivery:  122,000</a:t>
            </a:r>
          </a:p>
          <a:p>
            <a:r>
              <a:rPr lang="en-US" dirty="0"/>
              <a:t>Milestone 1 Deliverable: code outline and Explanation T3 : $220 000</a:t>
            </a:r>
          </a:p>
          <a:p>
            <a:r>
              <a:rPr lang="en-US" dirty="0"/>
              <a:t>Milestone 2 Deliverable:  Working prototype and demonstration T10 : $180 000</a:t>
            </a:r>
          </a:p>
          <a:p>
            <a:r>
              <a:rPr lang="en-US" dirty="0"/>
              <a:t>Milestone 3 Deliverable: </a:t>
            </a:r>
            <a:r>
              <a:rPr lang="en-US" dirty="0" err="1"/>
              <a:t>Websie</a:t>
            </a:r>
            <a:r>
              <a:rPr lang="en-US" dirty="0"/>
              <a:t> showcase T2 : $204 500</a:t>
            </a:r>
          </a:p>
          <a:p>
            <a:r>
              <a:rPr lang="en-US" dirty="0">
                <a:ea typeface="+mn-lt"/>
                <a:cs typeface="+mn-lt"/>
              </a:rPr>
              <a:t>---------------------------------------------------------------</a:t>
            </a:r>
          </a:p>
          <a:p>
            <a:r>
              <a:rPr lang="en-US" dirty="0">
                <a:solidFill>
                  <a:srgbClr val="FF0000"/>
                </a:solidFill>
                <a:ea typeface="+mn-lt"/>
                <a:cs typeface="+mn-lt"/>
              </a:rPr>
              <a:t>Total cost : $620 000</a:t>
            </a:r>
          </a:p>
          <a:p>
            <a:pPr marL="0" indent="0">
              <a:buNone/>
            </a:pPr>
            <a:endParaRPr lang="en-US" dirty="0"/>
          </a:p>
          <a:p>
            <a:endParaRPr lang="en-US" dirty="0"/>
          </a:p>
        </p:txBody>
      </p:sp>
    </p:spTree>
    <p:extLst>
      <p:ext uri="{BB962C8B-B14F-4D97-AF65-F5344CB8AC3E}">
        <p14:creationId xmlns:p14="http://schemas.microsoft.com/office/powerpoint/2010/main" val="414322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B8FF-D6A4-4F7B-A1B0-D207F5F2FC87}"/>
              </a:ext>
            </a:extLst>
          </p:cNvPr>
          <p:cNvSpPr>
            <a:spLocks noGrp="1"/>
          </p:cNvSpPr>
          <p:nvPr>
            <p:ph type="title"/>
          </p:nvPr>
        </p:nvSpPr>
        <p:spPr>
          <a:xfrm>
            <a:off x="73378" y="96933"/>
            <a:ext cx="11313347" cy="913635"/>
          </a:xfrm>
        </p:spPr>
        <p:txBody>
          <a:bodyPr/>
          <a:lstStyle/>
          <a:p>
            <a:r>
              <a:rPr lang="en-US" sz="2400" dirty="0"/>
              <a:t>13</a:t>
            </a:r>
            <a:r>
              <a:rPr lang="en-US" sz="2400" dirty="0">
                <a:ea typeface="+mj-lt"/>
                <a:cs typeface="+mj-lt"/>
              </a:rPr>
              <a:t>.cmm (Capability maturity model)</a:t>
            </a:r>
            <a:endParaRPr lang="en-US" sz="2400" dirty="0"/>
          </a:p>
          <a:p>
            <a:endParaRPr lang="en-US" dirty="0"/>
          </a:p>
        </p:txBody>
      </p:sp>
      <p:pic>
        <p:nvPicPr>
          <p:cNvPr id="4" name="Picture 4" descr="Diagram&#10;&#10;Description automatically generated">
            <a:extLst>
              <a:ext uri="{FF2B5EF4-FFF2-40B4-BE49-F238E27FC236}">
                <a16:creationId xmlns:a16="http://schemas.microsoft.com/office/drawing/2014/main" id="{0A8A7959-5DD8-4B21-96DB-8A23B088087D}"/>
              </a:ext>
            </a:extLst>
          </p:cNvPr>
          <p:cNvPicPr>
            <a:picLocks noGrp="1" noChangeAspect="1"/>
          </p:cNvPicPr>
          <p:nvPr>
            <p:ph idx="1"/>
          </p:nvPr>
        </p:nvPicPr>
        <p:blipFill>
          <a:blip r:embed="rId2"/>
          <a:stretch>
            <a:fillRect/>
          </a:stretch>
        </p:blipFill>
        <p:spPr>
          <a:xfrm>
            <a:off x="530169" y="1475235"/>
            <a:ext cx="11142950" cy="5320252"/>
          </a:xfrm>
        </p:spPr>
      </p:pic>
    </p:spTree>
    <p:extLst>
      <p:ext uri="{BB962C8B-B14F-4D97-AF65-F5344CB8AC3E}">
        <p14:creationId xmlns:p14="http://schemas.microsoft.com/office/powerpoint/2010/main" val="4093109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0691-4C9A-424A-8CE1-EC422A808D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2E8D84-2DB3-4E61-8CC7-C9AD1B80BE2B}"/>
              </a:ext>
            </a:extLst>
          </p:cNvPr>
          <p:cNvSpPr>
            <a:spLocks noGrp="1"/>
          </p:cNvSpPr>
          <p:nvPr>
            <p:ph idx="1"/>
          </p:nvPr>
        </p:nvSpPr>
        <p:spPr>
          <a:xfrm>
            <a:off x="1221081" y="2415976"/>
            <a:ext cx="10240903" cy="2752031"/>
          </a:xfrm>
        </p:spPr>
        <p:txBody>
          <a:bodyPr vert="horz" lIns="0" tIns="0" rIns="0" bIns="0" rtlCol="0" anchor="t">
            <a:normAutofit fontScale="92500"/>
          </a:bodyPr>
          <a:lstStyle/>
          <a:p>
            <a:r>
              <a:rPr lang="en-US" dirty="0">
                <a:ea typeface="+mn-lt"/>
                <a:cs typeface="+mn-lt"/>
              </a:rPr>
              <a:t>The Capability Maturity Model or CMM will be in level 2. With all the testing that we have to do, the robot will consistently be in a stage where updates and repairs have to be made. With level 2 of the Capability Maturity Model, repetition is key for ensuring quality results.</a:t>
            </a:r>
            <a:endParaRPr lang="en-US" dirty="0"/>
          </a:p>
          <a:p>
            <a:r>
              <a:rPr lang="en-US" dirty="0">
                <a:ea typeface="+mn-lt"/>
                <a:cs typeface="+mn-lt"/>
              </a:rPr>
              <a:t>The Software Engineering Institute (SEI) Capability Maturity Model (CMM) specifies an increasing series of levels of a software development organization. The higher the level, the better the software development process, hence reaching each level is an expensive and time-consuming process.</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1522187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91C4-8D7C-4144-9E67-85E26F6195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270A93-BE17-4D43-A82E-52C7C675DCDD}"/>
              </a:ext>
            </a:extLst>
          </p:cNvPr>
          <p:cNvSpPr>
            <a:spLocks noGrp="1"/>
          </p:cNvSpPr>
          <p:nvPr>
            <p:ph idx="1"/>
          </p:nvPr>
        </p:nvSpPr>
        <p:spPr/>
        <p:txBody>
          <a:bodyPr vert="horz" lIns="0" tIns="0" rIns="0" bIns="0" rtlCol="0" anchor="t">
            <a:normAutofit fontScale="70000" lnSpcReduction="20000"/>
          </a:bodyPr>
          <a:lstStyle/>
          <a:p>
            <a:pPr algn="just"/>
            <a:r>
              <a:rPr lang="en-US" b="1" dirty="0">
                <a:ea typeface="+mn-lt"/>
                <a:cs typeface="+mn-lt"/>
              </a:rPr>
              <a:t>Level One :Initial</a:t>
            </a:r>
            <a:r>
              <a:rPr lang="en-US" dirty="0">
                <a:ea typeface="+mn-lt"/>
                <a:cs typeface="+mn-lt"/>
              </a:rPr>
              <a:t> - The software process is characterized as inconsistent, and occasionally even chaotic. Defined processes and standard practices that exist are abandoned during a crisis. Success of the organization majorly depends on an individual effort, talent, and heroics. The heroes eventually move on to other organizations taking their wealth of knowledge or lessons learnt with them.</a:t>
            </a:r>
            <a:endParaRPr lang="en-US"/>
          </a:p>
          <a:p>
            <a:pPr algn="just"/>
            <a:r>
              <a:rPr lang="en-US" b="1" dirty="0">
                <a:ea typeface="+mn-lt"/>
                <a:cs typeface="+mn-lt"/>
              </a:rPr>
              <a:t>Level Two: Repeatable</a:t>
            </a:r>
            <a:r>
              <a:rPr lang="en-US" dirty="0">
                <a:ea typeface="+mn-lt"/>
                <a:cs typeface="+mn-lt"/>
              </a:rPr>
              <a:t> - This level of Software Development Organization has a basic and consistent project management processes to track cost, schedule, and functionality. The process is in place to repeat the earlier successes on projects with similar applications. Program management is a key characteristic of a level two organization.</a:t>
            </a:r>
            <a:endParaRPr lang="en-US" dirty="0"/>
          </a:p>
          <a:p>
            <a:pPr algn="just"/>
            <a:r>
              <a:rPr lang="en-US" b="1" dirty="0">
                <a:ea typeface="+mn-lt"/>
                <a:cs typeface="+mn-lt"/>
              </a:rPr>
              <a:t>Level Three: Defined</a:t>
            </a:r>
            <a:r>
              <a:rPr lang="en-US" dirty="0">
                <a:ea typeface="+mn-lt"/>
                <a:cs typeface="+mn-lt"/>
              </a:rPr>
              <a:t> - The software process for both management and engineering activities are documented, standardized, and integrated into a standard software process for the entire organization and all projects across the organization use an approved, tailored version of the organization's standard software process for </a:t>
            </a:r>
            <a:r>
              <a:rPr lang="en-US" dirty="0" err="1">
                <a:ea typeface="+mn-lt"/>
                <a:cs typeface="+mn-lt"/>
              </a:rPr>
              <a:t>developing,testing</a:t>
            </a:r>
            <a:r>
              <a:rPr lang="en-US" dirty="0">
                <a:ea typeface="+mn-lt"/>
                <a:cs typeface="+mn-lt"/>
              </a:rPr>
              <a:t> and maintaining the application.</a:t>
            </a:r>
            <a:endParaRPr lang="en-US" dirty="0"/>
          </a:p>
          <a:p>
            <a:pPr algn="just"/>
            <a:r>
              <a:rPr lang="en-US" b="1" dirty="0">
                <a:ea typeface="+mn-lt"/>
                <a:cs typeface="+mn-lt"/>
              </a:rPr>
              <a:t>Level Four: Managed</a:t>
            </a:r>
            <a:r>
              <a:rPr lang="en-US" dirty="0">
                <a:ea typeface="+mn-lt"/>
                <a:cs typeface="+mn-lt"/>
              </a:rPr>
              <a:t> - Management can effectively control the software development effort using precise measurements. At this level, organization set a quantitative quality goal for both software process and software maintenance. At this maturity level, the performance of processes is controlled using statistical and other quantitative techniques, and is quantitatively predictable.</a:t>
            </a:r>
            <a:endParaRPr lang="en-US" dirty="0"/>
          </a:p>
          <a:p>
            <a:pPr algn="just"/>
            <a:r>
              <a:rPr lang="en-US" b="1" dirty="0">
                <a:ea typeface="+mn-lt"/>
                <a:cs typeface="+mn-lt"/>
              </a:rPr>
              <a:t>Level Five: Optimizing</a:t>
            </a:r>
            <a:r>
              <a:rPr lang="en-US" dirty="0">
                <a:ea typeface="+mn-lt"/>
                <a:cs typeface="+mn-lt"/>
              </a:rPr>
              <a:t> - The Key characteristic of this level is focusing on continually improving process performance through both incremental and innovative technological improvements. At this level, changes to the process are to improve the process performance and at the same time maintaining statistical probability to achieve the established quantitative process-improvement objectives.</a:t>
            </a:r>
            <a:endParaRPr lang="en-US" dirty="0"/>
          </a:p>
          <a:p>
            <a:endParaRPr lang="en-US" dirty="0"/>
          </a:p>
        </p:txBody>
      </p:sp>
    </p:spTree>
    <p:extLst>
      <p:ext uri="{BB962C8B-B14F-4D97-AF65-F5344CB8AC3E}">
        <p14:creationId xmlns:p14="http://schemas.microsoft.com/office/powerpoint/2010/main" val="3921337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8263-DDF4-4785-BBAB-F0DB816AA9DB}"/>
              </a:ext>
            </a:extLst>
          </p:cNvPr>
          <p:cNvSpPr>
            <a:spLocks noGrp="1"/>
          </p:cNvSpPr>
          <p:nvPr>
            <p:ph type="title"/>
          </p:nvPr>
        </p:nvSpPr>
        <p:spPr>
          <a:xfrm>
            <a:off x="-999066" y="59302"/>
            <a:ext cx="6233348" cy="1007711"/>
          </a:xfrm>
        </p:spPr>
        <p:txBody>
          <a:bodyPr/>
          <a:lstStyle/>
          <a:p>
            <a:pPr algn="ctr"/>
            <a:r>
              <a:rPr lang="en-US" dirty="0">
                <a:ea typeface="+mj-lt"/>
                <a:cs typeface="+mj-lt"/>
              </a:rPr>
              <a:t>14.CASE TOOL</a:t>
            </a:r>
            <a:endParaRPr lang="en-US" b="0" dirty="0">
              <a:ea typeface="+mj-lt"/>
              <a:cs typeface="+mj-lt"/>
            </a:endParaRPr>
          </a:p>
          <a:p>
            <a:endParaRPr lang="en-US" dirty="0"/>
          </a:p>
        </p:txBody>
      </p:sp>
      <p:pic>
        <p:nvPicPr>
          <p:cNvPr id="4" name="Picture 4" descr="Diagram&#10;&#10;Description automatically generated">
            <a:extLst>
              <a:ext uri="{FF2B5EF4-FFF2-40B4-BE49-F238E27FC236}">
                <a16:creationId xmlns:a16="http://schemas.microsoft.com/office/drawing/2014/main" id="{71B127E4-6F68-41C7-AA7C-A3FBBEA1EC53}"/>
              </a:ext>
            </a:extLst>
          </p:cNvPr>
          <p:cNvPicPr>
            <a:picLocks noGrp="1" noChangeAspect="1"/>
          </p:cNvPicPr>
          <p:nvPr>
            <p:ph idx="1"/>
          </p:nvPr>
        </p:nvPicPr>
        <p:blipFill>
          <a:blip r:embed="rId2"/>
          <a:stretch>
            <a:fillRect/>
          </a:stretch>
        </p:blipFill>
        <p:spPr>
          <a:xfrm>
            <a:off x="1993598" y="835531"/>
            <a:ext cx="7190682" cy="5555437"/>
          </a:xfrm>
        </p:spPr>
      </p:pic>
    </p:spTree>
    <p:extLst>
      <p:ext uri="{BB962C8B-B14F-4D97-AF65-F5344CB8AC3E}">
        <p14:creationId xmlns:p14="http://schemas.microsoft.com/office/powerpoint/2010/main" val="3607721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8556-159F-4918-A3A3-AF33D41975BC}"/>
              </a:ext>
            </a:extLst>
          </p:cNvPr>
          <p:cNvSpPr>
            <a:spLocks noGrp="1"/>
          </p:cNvSpPr>
          <p:nvPr>
            <p:ph type="title"/>
          </p:nvPr>
        </p:nvSpPr>
        <p:spPr>
          <a:xfrm>
            <a:off x="-2955807" y="2858"/>
            <a:ext cx="10240903" cy="678368"/>
          </a:xfrm>
        </p:spPr>
        <p:txBody>
          <a:bodyPr>
            <a:normAutofit/>
          </a:bodyPr>
          <a:lstStyle/>
          <a:p>
            <a:pPr algn="ctr"/>
            <a:r>
              <a:rPr lang="en-US" dirty="0"/>
              <a:t>14.Case tool</a:t>
            </a:r>
          </a:p>
        </p:txBody>
      </p:sp>
      <p:sp>
        <p:nvSpPr>
          <p:cNvPr id="3" name="Content Placeholder 2">
            <a:extLst>
              <a:ext uri="{FF2B5EF4-FFF2-40B4-BE49-F238E27FC236}">
                <a16:creationId xmlns:a16="http://schemas.microsoft.com/office/drawing/2014/main" id="{A74CB2C2-222C-408E-831C-8BC0A74806D7}"/>
              </a:ext>
            </a:extLst>
          </p:cNvPr>
          <p:cNvSpPr>
            <a:spLocks noGrp="1"/>
          </p:cNvSpPr>
          <p:nvPr>
            <p:ph idx="1"/>
          </p:nvPr>
        </p:nvSpPr>
        <p:spPr/>
        <p:txBody>
          <a:bodyPr vert="horz" lIns="0" tIns="0" rIns="0" bIns="0" rtlCol="0" anchor="t">
            <a:normAutofit/>
          </a:bodyPr>
          <a:lstStyle/>
          <a:p>
            <a:endParaRPr lang="en-US" dirty="0"/>
          </a:p>
          <a:p>
            <a:r>
              <a:rPr lang="en-US" dirty="0"/>
              <a:t>Based on CMM a</a:t>
            </a:r>
            <a:r>
              <a:rPr lang="en-US" dirty="0">
                <a:ea typeface="+mn-lt"/>
                <a:cs typeface="+mn-lt"/>
              </a:rPr>
              <a:t> case tool is a standard term used to indicate any form of automated support for software engineering. In a more preventive sense, a CASE tool means any tool used to automate some activity associated with software development which includes Web Development, Mobile application Development, eCommerce web development etc.</a:t>
            </a:r>
          </a:p>
          <a:p>
            <a:r>
              <a:rPr lang="en-US" dirty="0"/>
              <a:t>Goal:  to add Case tools to reduce time and cost of software development and enhance quality of the systems developed</a:t>
            </a:r>
          </a:p>
          <a:p>
            <a:r>
              <a:rPr lang="en-US" dirty="0"/>
              <a:t>Case tools for this project include: design editors, data dictionaries, compilers, debuggers and system building tools</a:t>
            </a:r>
          </a:p>
          <a:p>
            <a:endParaRPr lang="en-US" dirty="0"/>
          </a:p>
        </p:txBody>
      </p:sp>
    </p:spTree>
    <p:extLst>
      <p:ext uri="{BB962C8B-B14F-4D97-AF65-F5344CB8AC3E}">
        <p14:creationId xmlns:p14="http://schemas.microsoft.com/office/powerpoint/2010/main" val="109987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C22C-8C7B-40F2-9871-987A87027DCD}"/>
              </a:ext>
            </a:extLst>
          </p:cNvPr>
          <p:cNvSpPr>
            <a:spLocks noGrp="1"/>
          </p:cNvSpPr>
          <p:nvPr>
            <p:ph type="title"/>
          </p:nvPr>
        </p:nvSpPr>
        <p:spPr>
          <a:xfrm>
            <a:off x="107585" y="151842"/>
            <a:ext cx="5518386" cy="1027027"/>
          </a:xfrm>
        </p:spPr>
        <p:txBody>
          <a:bodyPr>
            <a:normAutofit fontScale="90000"/>
          </a:bodyPr>
          <a:lstStyle/>
          <a:p>
            <a:pPr algn="ctr"/>
            <a:r>
              <a:rPr lang="en-US" dirty="0"/>
              <a:t>3.Block diagram</a:t>
            </a:r>
            <a:br>
              <a:rPr lang="en-US" dirty="0"/>
            </a:br>
            <a:endParaRPr lang="en-US" dirty="0"/>
          </a:p>
        </p:txBody>
      </p:sp>
      <p:pic>
        <p:nvPicPr>
          <p:cNvPr id="6" name="Picture 6" descr="Diagram&#10;&#10;Description automatically generated">
            <a:extLst>
              <a:ext uri="{FF2B5EF4-FFF2-40B4-BE49-F238E27FC236}">
                <a16:creationId xmlns:a16="http://schemas.microsoft.com/office/drawing/2014/main" id="{5884539C-145A-40A5-8E90-E509164B1C5E}"/>
              </a:ext>
            </a:extLst>
          </p:cNvPr>
          <p:cNvPicPr>
            <a:picLocks noGrp="1" noChangeAspect="1"/>
          </p:cNvPicPr>
          <p:nvPr>
            <p:ph idx="1"/>
          </p:nvPr>
        </p:nvPicPr>
        <p:blipFill>
          <a:blip r:embed="rId2"/>
          <a:stretch>
            <a:fillRect/>
          </a:stretch>
        </p:blipFill>
        <p:spPr>
          <a:xfrm>
            <a:off x="106761" y="722644"/>
            <a:ext cx="11039618" cy="5348474"/>
          </a:xfrm>
        </p:spPr>
      </p:pic>
    </p:spTree>
    <p:extLst>
      <p:ext uri="{BB962C8B-B14F-4D97-AF65-F5344CB8AC3E}">
        <p14:creationId xmlns:p14="http://schemas.microsoft.com/office/powerpoint/2010/main" val="2585504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1594-C67D-489D-88E2-761BEEF400E0}"/>
              </a:ext>
            </a:extLst>
          </p:cNvPr>
          <p:cNvSpPr>
            <a:spLocks noGrp="1"/>
          </p:cNvSpPr>
          <p:nvPr>
            <p:ph type="title"/>
          </p:nvPr>
        </p:nvSpPr>
        <p:spPr>
          <a:xfrm>
            <a:off x="54563" y="2857"/>
            <a:ext cx="10240903" cy="1064155"/>
          </a:xfrm>
        </p:spPr>
        <p:txBody>
          <a:bodyPr>
            <a:normAutofit fontScale="90000"/>
          </a:bodyPr>
          <a:lstStyle/>
          <a:p>
            <a:r>
              <a:rPr lang="en-US" sz="2400" dirty="0"/>
              <a:t>15 &amp; 16.Software Duration, cost estimate to </a:t>
            </a:r>
            <a:r>
              <a:rPr lang="en-US" sz="2400" dirty="0" err="1"/>
              <a:t>develop,test</a:t>
            </a:r>
            <a:r>
              <a:rPr lang="en-US" sz="2400" dirty="0"/>
              <a:t> integrate, and deliver </a:t>
            </a:r>
          </a:p>
        </p:txBody>
      </p:sp>
      <p:sp>
        <p:nvSpPr>
          <p:cNvPr id="3" name="Content Placeholder 2">
            <a:extLst>
              <a:ext uri="{FF2B5EF4-FFF2-40B4-BE49-F238E27FC236}">
                <a16:creationId xmlns:a16="http://schemas.microsoft.com/office/drawing/2014/main" id="{35E6C6EE-9479-4753-A999-3B1B2965BA09}"/>
              </a:ext>
            </a:extLst>
          </p:cNvPr>
          <p:cNvSpPr>
            <a:spLocks noGrp="1"/>
          </p:cNvSpPr>
          <p:nvPr>
            <p:ph idx="1"/>
          </p:nvPr>
        </p:nvSpPr>
        <p:spPr>
          <a:xfrm>
            <a:off x="1371600" y="3074495"/>
            <a:ext cx="10240903" cy="2262846"/>
          </a:xfrm>
        </p:spPr>
        <p:txBody>
          <a:bodyPr vert="horz" lIns="0" tIns="0" rIns="0" bIns="0" rtlCol="0" anchor="t">
            <a:normAutofit/>
          </a:bodyPr>
          <a:lstStyle/>
          <a:p>
            <a:r>
              <a:rPr lang="en-US" dirty="0"/>
              <a:t>100000 lines of code</a:t>
            </a:r>
          </a:p>
          <a:p>
            <a:r>
              <a:rPr lang="en-US" dirty="0"/>
              <a:t>Project level 2</a:t>
            </a:r>
          </a:p>
          <a:p>
            <a:r>
              <a:rPr lang="en-US" dirty="0"/>
              <a:t>DSI =2 CMM = level 2 = $20 000</a:t>
            </a:r>
          </a:p>
          <a:p>
            <a:endParaRPr lang="en-US" dirty="0"/>
          </a:p>
        </p:txBody>
      </p:sp>
    </p:spTree>
    <p:extLst>
      <p:ext uri="{BB962C8B-B14F-4D97-AF65-F5344CB8AC3E}">
        <p14:creationId xmlns:p14="http://schemas.microsoft.com/office/powerpoint/2010/main" val="3032507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B75E-3704-435C-A51A-40FF612C2507}"/>
              </a:ext>
            </a:extLst>
          </p:cNvPr>
          <p:cNvSpPr>
            <a:spLocks noGrp="1"/>
          </p:cNvSpPr>
          <p:nvPr>
            <p:ph type="title"/>
          </p:nvPr>
        </p:nvSpPr>
        <p:spPr>
          <a:xfrm>
            <a:off x="280341" y="1602117"/>
            <a:ext cx="10240903" cy="1233488"/>
          </a:xfrm>
        </p:spPr>
        <p:txBody>
          <a:bodyPr>
            <a:normAutofit/>
          </a:bodyPr>
          <a:lstStyle/>
          <a:p>
            <a:r>
              <a:rPr lang="en-US" sz="2800" u="sng" dirty="0"/>
              <a:t>Product attributes:</a:t>
            </a:r>
          </a:p>
        </p:txBody>
      </p:sp>
      <p:sp>
        <p:nvSpPr>
          <p:cNvPr id="3" name="Content Placeholder 2">
            <a:extLst>
              <a:ext uri="{FF2B5EF4-FFF2-40B4-BE49-F238E27FC236}">
                <a16:creationId xmlns:a16="http://schemas.microsoft.com/office/drawing/2014/main" id="{7FE7AE41-E389-472A-8185-9394F1E453C5}"/>
              </a:ext>
            </a:extLst>
          </p:cNvPr>
          <p:cNvSpPr>
            <a:spLocks noGrp="1"/>
          </p:cNvSpPr>
          <p:nvPr>
            <p:ph idx="1"/>
          </p:nvPr>
        </p:nvSpPr>
        <p:spPr>
          <a:xfrm>
            <a:off x="355600" y="2547679"/>
            <a:ext cx="10240903" cy="1679588"/>
          </a:xfrm>
        </p:spPr>
        <p:txBody>
          <a:bodyPr>
            <a:normAutofit fontScale="92500" lnSpcReduction="10000"/>
          </a:bodyPr>
          <a:lstStyle/>
          <a:p>
            <a:pPr marL="0" indent="0">
              <a:buNone/>
            </a:pPr>
            <a:endParaRPr lang="en-US" dirty="0"/>
          </a:p>
          <a:p>
            <a:pPr marL="0" indent="0">
              <a:buNone/>
            </a:pPr>
            <a:r>
              <a:rPr lang="en-US" dirty="0"/>
              <a:t> Required Software reliability :1.6</a:t>
            </a:r>
          </a:p>
          <a:p>
            <a:pPr marL="0" indent="0">
              <a:buNone/>
            </a:pPr>
            <a:r>
              <a:rPr lang="en-US" dirty="0"/>
              <a:t>Data base size 1.1</a:t>
            </a:r>
          </a:p>
          <a:p>
            <a:pPr marL="0" indent="0">
              <a:buNone/>
            </a:pPr>
            <a:r>
              <a:rPr lang="en-US" dirty="0"/>
              <a:t>Product complexity 1.25</a:t>
            </a:r>
          </a:p>
        </p:txBody>
      </p:sp>
    </p:spTree>
    <p:extLst>
      <p:ext uri="{BB962C8B-B14F-4D97-AF65-F5344CB8AC3E}">
        <p14:creationId xmlns:p14="http://schemas.microsoft.com/office/powerpoint/2010/main" val="943148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D6D3-3490-4A54-9467-B17BF794B174}"/>
              </a:ext>
            </a:extLst>
          </p:cNvPr>
          <p:cNvSpPr>
            <a:spLocks noGrp="1"/>
          </p:cNvSpPr>
          <p:nvPr>
            <p:ph type="title"/>
          </p:nvPr>
        </p:nvSpPr>
        <p:spPr>
          <a:xfrm>
            <a:off x="205081" y="736636"/>
            <a:ext cx="10240903" cy="1233488"/>
          </a:xfrm>
        </p:spPr>
        <p:txBody>
          <a:bodyPr>
            <a:normAutofit/>
          </a:bodyPr>
          <a:lstStyle/>
          <a:p>
            <a:r>
              <a:rPr lang="en-US" sz="2800" u="sng" dirty="0"/>
              <a:t>Computer attributes:</a:t>
            </a:r>
          </a:p>
        </p:txBody>
      </p:sp>
      <p:sp>
        <p:nvSpPr>
          <p:cNvPr id="3" name="Content Placeholder 2">
            <a:extLst>
              <a:ext uri="{FF2B5EF4-FFF2-40B4-BE49-F238E27FC236}">
                <a16:creationId xmlns:a16="http://schemas.microsoft.com/office/drawing/2014/main" id="{3F5754FC-B15D-46CB-ABF0-BCC662B8A116}"/>
              </a:ext>
            </a:extLst>
          </p:cNvPr>
          <p:cNvSpPr>
            <a:spLocks noGrp="1"/>
          </p:cNvSpPr>
          <p:nvPr>
            <p:ph idx="1"/>
          </p:nvPr>
        </p:nvSpPr>
        <p:spPr>
          <a:xfrm>
            <a:off x="205081" y="2096124"/>
            <a:ext cx="10240903" cy="3956179"/>
          </a:xfrm>
        </p:spPr>
        <p:txBody>
          <a:bodyPr/>
          <a:lstStyle/>
          <a:p>
            <a:r>
              <a:rPr lang="en-US" dirty="0"/>
              <a:t>Execution time constraints 1.4</a:t>
            </a:r>
          </a:p>
          <a:p>
            <a:r>
              <a:rPr lang="en-US" dirty="0"/>
              <a:t>Main storage constraint 1.5</a:t>
            </a:r>
          </a:p>
          <a:p>
            <a:r>
              <a:rPr lang="en-US" dirty="0"/>
              <a:t>Virtual machine volatility 1.03</a:t>
            </a:r>
          </a:p>
          <a:p>
            <a:r>
              <a:rPr lang="en-US" dirty="0"/>
              <a:t>Computer turnaround time 1.09</a:t>
            </a:r>
          </a:p>
          <a:p>
            <a:endParaRPr lang="en-US" dirty="0"/>
          </a:p>
        </p:txBody>
      </p:sp>
    </p:spTree>
    <p:extLst>
      <p:ext uri="{BB962C8B-B14F-4D97-AF65-F5344CB8AC3E}">
        <p14:creationId xmlns:p14="http://schemas.microsoft.com/office/powerpoint/2010/main" val="3585056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49C7-B757-4F6C-BE0D-E1A91C054049}"/>
              </a:ext>
            </a:extLst>
          </p:cNvPr>
          <p:cNvSpPr>
            <a:spLocks noGrp="1"/>
          </p:cNvSpPr>
          <p:nvPr>
            <p:ph type="title"/>
          </p:nvPr>
        </p:nvSpPr>
        <p:spPr>
          <a:xfrm>
            <a:off x="129822" y="736636"/>
            <a:ext cx="10240903" cy="1233488"/>
          </a:xfrm>
        </p:spPr>
        <p:txBody>
          <a:bodyPr/>
          <a:lstStyle/>
          <a:p>
            <a:r>
              <a:rPr lang="en-US" u="sng" dirty="0"/>
              <a:t>Personal attributes:</a:t>
            </a:r>
          </a:p>
        </p:txBody>
      </p:sp>
      <p:sp>
        <p:nvSpPr>
          <p:cNvPr id="3" name="Content Placeholder 2">
            <a:extLst>
              <a:ext uri="{FF2B5EF4-FFF2-40B4-BE49-F238E27FC236}">
                <a16:creationId xmlns:a16="http://schemas.microsoft.com/office/drawing/2014/main" id="{41D6A5ED-54B2-42A2-9100-DA9CA7F703A6}"/>
              </a:ext>
            </a:extLst>
          </p:cNvPr>
          <p:cNvSpPr>
            <a:spLocks noGrp="1"/>
          </p:cNvSpPr>
          <p:nvPr>
            <p:ph idx="1"/>
          </p:nvPr>
        </p:nvSpPr>
        <p:spPr>
          <a:xfrm>
            <a:off x="205081" y="2096124"/>
            <a:ext cx="10240903" cy="3956179"/>
          </a:xfrm>
        </p:spPr>
        <p:txBody>
          <a:bodyPr/>
          <a:lstStyle/>
          <a:p>
            <a:r>
              <a:rPr lang="en-US" dirty="0"/>
              <a:t>Analyst capabilities .92</a:t>
            </a:r>
          </a:p>
          <a:p>
            <a:r>
              <a:rPr lang="en-US" dirty="0"/>
              <a:t>Application experience .87</a:t>
            </a:r>
          </a:p>
          <a:p>
            <a:r>
              <a:rPr lang="en-US" dirty="0"/>
              <a:t>Programmer capability .78</a:t>
            </a:r>
          </a:p>
          <a:p>
            <a:r>
              <a:rPr lang="en-US" dirty="0"/>
              <a:t>Virtual machine capability 1.12</a:t>
            </a:r>
          </a:p>
          <a:p>
            <a:r>
              <a:rPr lang="en-US" dirty="0"/>
              <a:t>Programming language experience .90</a:t>
            </a:r>
          </a:p>
          <a:p>
            <a:endParaRPr lang="en-US" dirty="0"/>
          </a:p>
        </p:txBody>
      </p:sp>
    </p:spTree>
    <p:extLst>
      <p:ext uri="{BB962C8B-B14F-4D97-AF65-F5344CB8AC3E}">
        <p14:creationId xmlns:p14="http://schemas.microsoft.com/office/powerpoint/2010/main" val="2328854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07C4-BB96-418A-8777-0E735FFBCAB4}"/>
              </a:ext>
            </a:extLst>
          </p:cNvPr>
          <p:cNvSpPr>
            <a:spLocks noGrp="1"/>
          </p:cNvSpPr>
          <p:nvPr>
            <p:ph type="title"/>
          </p:nvPr>
        </p:nvSpPr>
        <p:spPr>
          <a:xfrm>
            <a:off x="186267" y="1301079"/>
            <a:ext cx="10240903" cy="574970"/>
          </a:xfrm>
        </p:spPr>
        <p:txBody>
          <a:bodyPr>
            <a:normAutofit/>
          </a:bodyPr>
          <a:lstStyle/>
          <a:p>
            <a:r>
              <a:rPr lang="en-US" sz="2400" u="sng" dirty="0"/>
              <a:t>Project attributes:</a:t>
            </a:r>
          </a:p>
        </p:txBody>
      </p:sp>
      <p:sp>
        <p:nvSpPr>
          <p:cNvPr id="3" name="Content Placeholder 2">
            <a:extLst>
              <a:ext uri="{FF2B5EF4-FFF2-40B4-BE49-F238E27FC236}">
                <a16:creationId xmlns:a16="http://schemas.microsoft.com/office/drawing/2014/main" id="{986C758F-BA32-4ECA-BE41-ACE130CD24C0}"/>
              </a:ext>
            </a:extLst>
          </p:cNvPr>
          <p:cNvSpPr>
            <a:spLocks noGrp="1"/>
          </p:cNvSpPr>
          <p:nvPr>
            <p:ph idx="1"/>
          </p:nvPr>
        </p:nvSpPr>
        <p:spPr>
          <a:xfrm>
            <a:off x="186267" y="2133754"/>
            <a:ext cx="10240903" cy="3956179"/>
          </a:xfrm>
        </p:spPr>
        <p:txBody>
          <a:bodyPr/>
          <a:lstStyle/>
          <a:p>
            <a:r>
              <a:rPr lang="en-US" dirty="0"/>
              <a:t>Use of modern programming practices .92</a:t>
            </a:r>
          </a:p>
          <a:p>
            <a:r>
              <a:rPr lang="en-US" dirty="0"/>
              <a:t>Use of software tools .95</a:t>
            </a:r>
          </a:p>
          <a:p>
            <a:r>
              <a:rPr lang="en-US" dirty="0"/>
              <a:t>Required development schedule 1.55</a:t>
            </a:r>
          </a:p>
          <a:p>
            <a:endParaRPr lang="en-US" dirty="0"/>
          </a:p>
          <a:p>
            <a:endParaRPr lang="en-US" dirty="0"/>
          </a:p>
        </p:txBody>
      </p:sp>
    </p:spTree>
    <p:extLst>
      <p:ext uri="{BB962C8B-B14F-4D97-AF65-F5344CB8AC3E}">
        <p14:creationId xmlns:p14="http://schemas.microsoft.com/office/powerpoint/2010/main" val="1352102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0590-91D3-4305-9BA8-D76832E259BE}"/>
              </a:ext>
            </a:extLst>
          </p:cNvPr>
          <p:cNvSpPr>
            <a:spLocks noGrp="1"/>
          </p:cNvSpPr>
          <p:nvPr>
            <p:ph type="title"/>
          </p:nvPr>
        </p:nvSpPr>
        <p:spPr>
          <a:xfrm>
            <a:off x="111007" y="1413968"/>
            <a:ext cx="10240903" cy="405637"/>
          </a:xfrm>
        </p:spPr>
        <p:txBody>
          <a:bodyPr/>
          <a:lstStyle/>
          <a:p>
            <a:r>
              <a:rPr lang="en-US" sz="2400" u="sng" dirty="0"/>
              <a:t>Duration:</a:t>
            </a:r>
            <a:endParaRPr lang="en-US" dirty="0"/>
          </a:p>
        </p:txBody>
      </p:sp>
      <p:sp>
        <p:nvSpPr>
          <p:cNvPr id="3" name="Content Placeholder 2">
            <a:extLst>
              <a:ext uri="{FF2B5EF4-FFF2-40B4-BE49-F238E27FC236}">
                <a16:creationId xmlns:a16="http://schemas.microsoft.com/office/drawing/2014/main" id="{DB458344-712F-476F-A8DF-7BAC0CD2B4C6}"/>
              </a:ext>
            </a:extLst>
          </p:cNvPr>
          <p:cNvSpPr>
            <a:spLocks noGrp="1"/>
          </p:cNvSpPr>
          <p:nvPr>
            <p:ph idx="1"/>
          </p:nvPr>
        </p:nvSpPr>
        <p:spPr>
          <a:xfrm>
            <a:off x="111007" y="2114686"/>
            <a:ext cx="11802532" cy="3956179"/>
          </a:xfrm>
        </p:spPr>
        <p:txBody>
          <a:bodyPr/>
          <a:lstStyle/>
          <a:p>
            <a:r>
              <a:rPr lang="en-US" dirty="0"/>
              <a:t>3.3*2^1.05=6.83</a:t>
            </a:r>
          </a:p>
          <a:p>
            <a:r>
              <a:rPr lang="en-US" dirty="0"/>
              <a:t>=6.83*(1.6)*(1.1)*(1.25)*(1.4)*(1.5)*(1.03)*(1.09)*(0.92)*(0.87)*(0.78)*(1.12)*(0.9)*(0.92)*(0.95)*(1.55)*=30.20</a:t>
            </a:r>
          </a:p>
          <a:p>
            <a:r>
              <a:rPr lang="en-US" dirty="0"/>
              <a:t>It will take 31 months to complete this project with all of the requirements.</a:t>
            </a:r>
          </a:p>
        </p:txBody>
      </p:sp>
    </p:spTree>
    <p:extLst>
      <p:ext uri="{BB962C8B-B14F-4D97-AF65-F5344CB8AC3E}">
        <p14:creationId xmlns:p14="http://schemas.microsoft.com/office/powerpoint/2010/main" val="60718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CDA1-B6AA-4A48-AFCE-2FA0E059D167}"/>
              </a:ext>
            </a:extLst>
          </p:cNvPr>
          <p:cNvSpPr>
            <a:spLocks noGrp="1"/>
          </p:cNvSpPr>
          <p:nvPr>
            <p:ph type="title"/>
          </p:nvPr>
        </p:nvSpPr>
        <p:spPr>
          <a:xfrm>
            <a:off x="205081" y="1451598"/>
            <a:ext cx="1981200" cy="462081"/>
          </a:xfrm>
        </p:spPr>
        <p:txBody>
          <a:bodyPr>
            <a:normAutofit/>
          </a:bodyPr>
          <a:lstStyle/>
          <a:p>
            <a:r>
              <a:rPr lang="en-US" sz="2400" u="sng" dirty="0"/>
              <a:t>Cost:</a:t>
            </a:r>
          </a:p>
        </p:txBody>
      </p:sp>
      <p:sp>
        <p:nvSpPr>
          <p:cNvPr id="3" name="Content Placeholder 2">
            <a:extLst>
              <a:ext uri="{FF2B5EF4-FFF2-40B4-BE49-F238E27FC236}">
                <a16:creationId xmlns:a16="http://schemas.microsoft.com/office/drawing/2014/main" id="{D6D693BE-C224-475B-96A7-63F06452B102}"/>
              </a:ext>
            </a:extLst>
          </p:cNvPr>
          <p:cNvSpPr>
            <a:spLocks noGrp="1"/>
          </p:cNvSpPr>
          <p:nvPr>
            <p:ph idx="1"/>
          </p:nvPr>
        </p:nvSpPr>
        <p:spPr>
          <a:xfrm>
            <a:off x="205081" y="2133754"/>
            <a:ext cx="10240903" cy="3956179"/>
          </a:xfrm>
        </p:spPr>
        <p:txBody>
          <a:bodyPr vert="horz" lIns="0" tIns="0" rIns="0" bIns="0" rtlCol="0" anchor="t">
            <a:normAutofit/>
          </a:bodyPr>
          <a:lstStyle/>
          <a:p>
            <a:r>
              <a:rPr lang="en-US" dirty="0"/>
              <a:t>Cost estimate for the project</a:t>
            </a:r>
          </a:p>
          <a:p>
            <a:r>
              <a:rPr lang="en-US" dirty="0"/>
              <a:t>31 * 20 000 = $620 000</a:t>
            </a:r>
          </a:p>
        </p:txBody>
      </p:sp>
    </p:spTree>
    <p:extLst>
      <p:ext uri="{BB962C8B-B14F-4D97-AF65-F5344CB8AC3E}">
        <p14:creationId xmlns:p14="http://schemas.microsoft.com/office/powerpoint/2010/main" val="1904387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BFCF-4C34-4C43-9BAC-C9FCDEDF0DF8}"/>
              </a:ext>
            </a:extLst>
          </p:cNvPr>
          <p:cNvSpPr>
            <a:spLocks noGrp="1"/>
          </p:cNvSpPr>
          <p:nvPr>
            <p:ph type="title"/>
          </p:nvPr>
        </p:nvSpPr>
        <p:spPr>
          <a:xfrm>
            <a:off x="92192" y="96931"/>
            <a:ext cx="10052755" cy="537340"/>
          </a:xfrm>
        </p:spPr>
        <p:txBody>
          <a:bodyPr>
            <a:normAutofit fontScale="90000"/>
          </a:bodyPr>
          <a:lstStyle/>
          <a:p>
            <a:r>
              <a:rPr lang="en-US" dirty="0"/>
              <a:t>17. Overall class Diagram:</a:t>
            </a:r>
          </a:p>
        </p:txBody>
      </p:sp>
      <p:pic>
        <p:nvPicPr>
          <p:cNvPr id="6" name="Picture 6" descr="Diagram&#10;&#10;Description automatically generated">
            <a:extLst>
              <a:ext uri="{FF2B5EF4-FFF2-40B4-BE49-F238E27FC236}">
                <a16:creationId xmlns:a16="http://schemas.microsoft.com/office/drawing/2014/main" id="{F0266F74-E0CE-4BE2-8F1A-CAAAFA1FF279}"/>
              </a:ext>
            </a:extLst>
          </p:cNvPr>
          <p:cNvPicPr>
            <a:picLocks noGrp="1" noChangeAspect="1"/>
          </p:cNvPicPr>
          <p:nvPr>
            <p:ph idx="1"/>
          </p:nvPr>
        </p:nvPicPr>
        <p:blipFill>
          <a:blip r:embed="rId2"/>
          <a:stretch>
            <a:fillRect/>
          </a:stretch>
        </p:blipFill>
        <p:spPr>
          <a:xfrm>
            <a:off x="2769670" y="628569"/>
            <a:ext cx="6673355" cy="6223363"/>
          </a:xfrm>
        </p:spPr>
      </p:pic>
    </p:spTree>
    <p:extLst>
      <p:ext uri="{BB962C8B-B14F-4D97-AF65-F5344CB8AC3E}">
        <p14:creationId xmlns:p14="http://schemas.microsoft.com/office/powerpoint/2010/main" val="7510915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8FAD-6C57-4486-8226-76932929A1C3}"/>
              </a:ext>
            </a:extLst>
          </p:cNvPr>
          <p:cNvSpPr>
            <a:spLocks noGrp="1"/>
          </p:cNvSpPr>
          <p:nvPr>
            <p:ph type="title"/>
          </p:nvPr>
        </p:nvSpPr>
        <p:spPr>
          <a:xfrm>
            <a:off x="73378" y="59302"/>
            <a:ext cx="11332162" cy="556155"/>
          </a:xfrm>
        </p:spPr>
        <p:txBody>
          <a:bodyPr/>
          <a:lstStyle/>
          <a:p>
            <a:r>
              <a:rPr lang="en-US" dirty="0"/>
              <a:t>18.UML Diagram for all classes</a:t>
            </a:r>
          </a:p>
        </p:txBody>
      </p:sp>
      <p:pic>
        <p:nvPicPr>
          <p:cNvPr id="6" name="Picture 6" descr="Diagram&#10;&#10;Description automatically generated">
            <a:extLst>
              <a:ext uri="{FF2B5EF4-FFF2-40B4-BE49-F238E27FC236}">
                <a16:creationId xmlns:a16="http://schemas.microsoft.com/office/drawing/2014/main" id="{A7693BC5-1C7F-420B-960D-52F6A7CA730E}"/>
              </a:ext>
            </a:extLst>
          </p:cNvPr>
          <p:cNvPicPr>
            <a:picLocks noGrp="1" noChangeAspect="1"/>
          </p:cNvPicPr>
          <p:nvPr>
            <p:ph idx="1"/>
          </p:nvPr>
        </p:nvPicPr>
        <p:blipFill>
          <a:blip r:embed="rId2"/>
          <a:stretch>
            <a:fillRect/>
          </a:stretch>
        </p:blipFill>
        <p:spPr>
          <a:xfrm>
            <a:off x="995158" y="609754"/>
            <a:ext cx="10250602" cy="6176327"/>
          </a:xfrm>
        </p:spPr>
      </p:pic>
    </p:spTree>
    <p:extLst>
      <p:ext uri="{BB962C8B-B14F-4D97-AF65-F5344CB8AC3E}">
        <p14:creationId xmlns:p14="http://schemas.microsoft.com/office/powerpoint/2010/main" val="1033417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15FA-B7EF-413B-9532-3BA49B1BCF8F}"/>
              </a:ext>
            </a:extLst>
          </p:cNvPr>
          <p:cNvSpPr>
            <a:spLocks noGrp="1"/>
          </p:cNvSpPr>
          <p:nvPr>
            <p:ph type="title"/>
          </p:nvPr>
        </p:nvSpPr>
        <p:spPr>
          <a:xfrm>
            <a:off x="-1881" y="2858"/>
            <a:ext cx="10240903" cy="537340"/>
          </a:xfrm>
        </p:spPr>
        <p:txBody>
          <a:bodyPr>
            <a:normAutofit fontScale="90000"/>
          </a:bodyPr>
          <a:lstStyle/>
          <a:p>
            <a:r>
              <a:rPr lang="en-US" dirty="0"/>
              <a:t>19.Overall Sequence Diagram</a:t>
            </a:r>
          </a:p>
        </p:txBody>
      </p:sp>
      <p:pic>
        <p:nvPicPr>
          <p:cNvPr id="6" name="Picture 6" descr="Diagram&#10;&#10;Description automatically generated">
            <a:extLst>
              <a:ext uri="{FF2B5EF4-FFF2-40B4-BE49-F238E27FC236}">
                <a16:creationId xmlns:a16="http://schemas.microsoft.com/office/drawing/2014/main" id="{0E60A450-0AA0-4BD3-9040-37E470507A9A}"/>
              </a:ext>
            </a:extLst>
          </p:cNvPr>
          <p:cNvPicPr>
            <a:picLocks noGrp="1" noChangeAspect="1"/>
          </p:cNvPicPr>
          <p:nvPr>
            <p:ph idx="1"/>
          </p:nvPr>
        </p:nvPicPr>
        <p:blipFill>
          <a:blip r:embed="rId2"/>
          <a:stretch>
            <a:fillRect/>
          </a:stretch>
        </p:blipFill>
        <p:spPr>
          <a:xfrm>
            <a:off x="1187536" y="534495"/>
            <a:ext cx="10289178" cy="6270400"/>
          </a:xfrm>
        </p:spPr>
      </p:pic>
    </p:spTree>
    <p:extLst>
      <p:ext uri="{BB962C8B-B14F-4D97-AF65-F5344CB8AC3E}">
        <p14:creationId xmlns:p14="http://schemas.microsoft.com/office/powerpoint/2010/main" val="126486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12E0-FB7C-4166-B083-2CC696BBFADD}"/>
              </a:ext>
            </a:extLst>
          </p:cNvPr>
          <p:cNvSpPr>
            <a:spLocks noGrp="1"/>
          </p:cNvSpPr>
          <p:nvPr>
            <p:ph type="title"/>
          </p:nvPr>
        </p:nvSpPr>
        <p:spPr>
          <a:xfrm>
            <a:off x="-1882" y="1131745"/>
            <a:ext cx="8792162" cy="292749"/>
          </a:xfrm>
        </p:spPr>
        <p:txBody>
          <a:bodyPr>
            <a:normAutofit fontScale="90000"/>
          </a:bodyPr>
          <a:lstStyle/>
          <a:p>
            <a:pPr algn="ctr"/>
            <a:r>
              <a:rPr lang="en-US" sz="2400" u="sng" dirty="0"/>
              <a:t>Artificial intelligence chatbot:</a:t>
            </a:r>
          </a:p>
        </p:txBody>
      </p:sp>
      <p:sp>
        <p:nvSpPr>
          <p:cNvPr id="3" name="Content Placeholder 2">
            <a:extLst>
              <a:ext uri="{FF2B5EF4-FFF2-40B4-BE49-F238E27FC236}">
                <a16:creationId xmlns:a16="http://schemas.microsoft.com/office/drawing/2014/main" id="{B30C72C2-A267-4851-AB93-B592461ED47B}"/>
              </a:ext>
            </a:extLst>
          </p:cNvPr>
          <p:cNvSpPr>
            <a:spLocks noGrp="1"/>
          </p:cNvSpPr>
          <p:nvPr>
            <p:ph idx="1"/>
          </p:nvPr>
        </p:nvSpPr>
        <p:spPr>
          <a:xfrm>
            <a:off x="92193" y="2077309"/>
            <a:ext cx="10240903" cy="3956179"/>
          </a:xfrm>
        </p:spPr>
        <p:txBody>
          <a:bodyPr/>
          <a:lstStyle/>
          <a:p>
            <a:r>
              <a:rPr lang="en-US" dirty="0"/>
              <a:t>A block diagram is a diagram of a system in which the principle parts of function are represented by blocks connected by lines that show the relationship of the blocks.  It may also show the how the system operates and its inputs and out puts at various stages. Bots combine the best form because they are rule-based and intellectually independent. Chatbots understand free language but also have a predefined flow to make sure they solve the user’s problem.  They can remember the context of the conversation and the user’s preferences.  These </a:t>
            </a:r>
            <a:r>
              <a:rPr lang="en-US" dirty="0" err="1"/>
              <a:t>ChatBots</a:t>
            </a:r>
            <a:r>
              <a:rPr lang="en-US" dirty="0"/>
              <a:t> can jump from one point of the conversation to another scenario when needed and address random user requests at any moment.</a:t>
            </a:r>
          </a:p>
        </p:txBody>
      </p:sp>
    </p:spTree>
    <p:extLst>
      <p:ext uri="{BB962C8B-B14F-4D97-AF65-F5344CB8AC3E}">
        <p14:creationId xmlns:p14="http://schemas.microsoft.com/office/powerpoint/2010/main" val="37839496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4F40-E6F2-4053-A5C4-BEFFCACCF309}"/>
              </a:ext>
            </a:extLst>
          </p:cNvPr>
          <p:cNvSpPr>
            <a:spLocks noGrp="1"/>
          </p:cNvSpPr>
          <p:nvPr>
            <p:ph type="title"/>
          </p:nvPr>
        </p:nvSpPr>
        <p:spPr>
          <a:xfrm>
            <a:off x="73378" y="-72402"/>
            <a:ext cx="10240903" cy="574970"/>
          </a:xfrm>
        </p:spPr>
        <p:txBody>
          <a:bodyPr/>
          <a:lstStyle/>
          <a:p>
            <a:r>
              <a:rPr lang="en-US" dirty="0"/>
              <a:t>20.Sequence diagram</a:t>
            </a:r>
          </a:p>
        </p:txBody>
      </p:sp>
      <p:pic>
        <p:nvPicPr>
          <p:cNvPr id="6" name="Picture 6" descr="Diagram&#10;&#10;Description automatically generated">
            <a:extLst>
              <a:ext uri="{FF2B5EF4-FFF2-40B4-BE49-F238E27FC236}">
                <a16:creationId xmlns:a16="http://schemas.microsoft.com/office/drawing/2014/main" id="{4F890429-F670-4928-8C0A-428E3D83D192}"/>
              </a:ext>
            </a:extLst>
          </p:cNvPr>
          <p:cNvPicPr>
            <a:picLocks noGrp="1" noChangeAspect="1"/>
          </p:cNvPicPr>
          <p:nvPr>
            <p:ph idx="1"/>
          </p:nvPr>
        </p:nvPicPr>
        <p:blipFill>
          <a:blip r:embed="rId2"/>
          <a:stretch>
            <a:fillRect/>
          </a:stretch>
        </p:blipFill>
        <p:spPr>
          <a:xfrm>
            <a:off x="900665" y="506273"/>
            <a:ext cx="10975810" cy="6204548"/>
          </a:xfrm>
        </p:spPr>
      </p:pic>
    </p:spTree>
    <p:extLst>
      <p:ext uri="{BB962C8B-B14F-4D97-AF65-F5344CB8AC3E}">
        <p14:creationId xmlns:p14="http://schemas.microsoft.com/office/powerpoint/2010/main" val="10122496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B6A9-EB74-4ABA-9DEB-7C81975F2A3E}"/>
              </a:ext>
            </a:extLst>
          </p:cNvPr>
          <p:cNvSpPr>
            <a:spLocks noGrp="1"/>
          </p:cNvSpPr>
          <p:nvPr>
            <p:ph type="title"/>
          </p:nvPr>
        </p:nvSpPr>
        <p:spPr>
          <a:xfrm>
            <a:off x="111006" y="78117"/>
            <a:ext cx="3448755" cy="462080"/>
          </a:xfrm>
        </p:spPr>
        <p:txBody>
          <a:bodyPr vert="horz" lIns="0" tIns="0" rIns="0" bIns="0" rtlCol="0" anchor="b">
            <a:noAutofit/>
          </a:bodyPr>
          <a:lstStyle/>
          <a:p>
            <a:pPr algn="ctr"/>
            <a:r>
              <a:rPr lang="en-US" sz="2400" dirty="0">
                <a:latin typeface="Calibri"/>
                <a:cs typeface="Calibri"/>
              </a:rPr>
              <a:t>21.Test PLAN</a:t>
            </a:r>
            <a:endParaRPr lang="en-US" sz="2400" dirty="0">
              <a:latin typeface="Calibri"/>
            </a:endParaRPr>
          </a:p>
        </p:txBody>
      </p:sp>
      <p:sp>
        <p:nvSpPr>
          <p:cNvPr id="3" name="Content Placeholder 2">
            <a:extLst>
              <a:ext uri="{FF2B5EF4-FFF2-40B4-BE49-F238E27FC236}">
                <a16:creationId xmlns:a16="http://schemas.microsoft.com/office/drawing/2014/main" id="{0EE18A03-BFD8-486A-AEE1-756BB19E574E}"/>
              </a:ext>
            </a:extLst>
          </p:cNvPr>
          <p:cNvSpPr>
            <a:spLocks noGrp="1"/>
          </p:cNvSpPr>
          <p:nvPr>
            <p:ph idx="1"/>
          </p:nvPr>
        </p:nvSpPr>
        <p:spPr>
          <a:xfrm>
            <a:off x="280341" y="910791"/>
            <a:ext cx="6985941" cy="5254401"/>
          </a:xfrm>
        </p:spPr>
        <p:txBody>
          <a:bodyPr vert="horz" lIns="0" tIns="0" rIns="0" bIns="0" rtlCol="0" anchor="t">
            <a:normAutofit fontScale="92500" lnSpcReduction="20000"/>
          </a:bodyPr>
          <a:lstStyle/>
          <a:p>
            <a:pPr marL="0" indent="0">
              <a:buNone/>
            </a:pPr>
            <a:r>
              <a:rPr lang="en-US" b="1" u="sng" dirty="0" err="1"/>
              <a:t>A.System</a:t>
            </a:r>
            <a:r>
              <a:rPr lang="en-US" b="1" u="sng" dirty="0"/>
              <a:t> test:</a:t>
            </a:r>
            <a:endParaRPr lang="en-US" b="1" dirty="0"/>
          </a:p>
          <a:p>
            <a:r>
              <a:rPr lang="en-US" sz="1800" b="1" dirty="0"/>
              <a:t>U:  call send money</a:t>
            </a:r>
          </a:p>
          <a:p>
            <a:r>
              <a:rPr lang="en-US" sz="1800" b="1" dirty="0"/>
              <a:t>S: error</a:t>
            </a:r>
          </a:p>
          <a:p>
            <a:r>
              <a:rPr lang="en-US" sz="1800" b="1" dirty="0"/>
              <a:t>U: fix the problem</a:t>
            </a:r>
          </a:p>
          <a:p>
            <a:r>
              <a:rPr lang="en-US" sz="1800" b="1" dirty="0"/>
              <a:t>U:  call send money</a:t>
            </a:r>
          </a:p>
          <a:p>
            <a:r>
              <a:rPr lang="en-US" sz="1800" b="1" dirty="0"/>
              <a:t>S: accepted</a:t>
            </a:r>
          </a:p>
          <a:p>
            <a:r>
              <a:rPr lang="en-US" sz="1800" b="1" dirty="0"/>
              <a:t>U: call reminder ()</a:t>
            </a:r>
          </a:p>
          <a:p>
            <a:r>
              <a:rPr lang="en-US" sz="1800" b="1" dirty="0"/>
              <a:t>S: accepted</a:t>
            </a:r>
          </a:p>
          <a:p>
            <a:r>
              <a:rPr lang="en-US" sz="1800" b="1" dirty="0"/>
              <a:t>U: call update account</a:t>
            </a:r>
          </a:p>
          <a:p>
            <a:r>
              <a:rPr lang="en-US" sz="1800" b="1" dirty="0"/>
              <a:t>S: error</a:t>
            </a:r>
          </a:p>
          <a:p>
            <a:r>
              <a:rPr lang="en-US" sz="1800" b="1" dirty="0"/>
              <a:t>U: fix the problem</a:t>
            </a:r>
          </a:p>
          <a:p>
            <a:r>
              <a:rPr lang="en-US" sz="1800" b="1" dirty="0"/>
              <a:t>U: call update account</a:t>
            </a:r>
          </a:p>
          <a:p>
            <a:r>
              <a:rPr lang="en-US" sz="1800" b="1" dirty="0"/>
              <a:t>S: accepted</a:t>
            </a:r>
          </a:p>
          <a:p>
            <a:pPr marL="0" indent="0">
              <a:buNone/>
            </a:pPr>
            <a:endParaRPr lang="en-US" sz="1800" b="1" dirty="0"/>
          </a:p>
          <a:p>
            <a:endParaRPr lang="en-US" dirty="0"/>
          </a:p>
        </p:txBody>
      </p:sp>
    </p:spTree>
    <p:extLst>
      <p:ext uri="{BB962C8B-B14F-4D97-AF65-F5344CB8AC3E}">
        <p14:creationId xmlns:p14="http://schemas.microsoft.com/office/powerpoint/2010/main" val="187539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DAA7-38F1-49F5-BF8F-15081C224A63}"/>
              </a:ext>
            </a:extLst>
          </p:cNvPr>
          <p:cNvSpPr>
            <a:spLocks noGrp="1"/>
          </p:cNvSpPr>
          <p:nvPr>
            <p:ph type="title"/>
          </p:nvPr>
        </p:nvSpPr>
        <p:spPr>
          <a:xfrm>
            <a:off x="167453" y="623746"/>
            <a:ext cx="11388606" cy="593785"/>
          </a:xfrm>
        </p:spPr>
        <p:txBody>
          <a:bodyPr>
            <a:normAutofit fontScale="90000"/>
          </a:bodyPr>
          <a:lstStyle/>
          <a:p>
            <a:r>
              <a:rPr lang="en-US" sz="2000" dirty="0">
                <a:ea typeface="+mj-lt"/>
                <a:cs typeface="+mj-lt"/>
              </a:rPr>
              <a:t>Select one average size class ( subsystem),test and prints messages.</a:t>
            </a:r>
            <a:endParaRPr lang="en-US" sz="2000"/>
          </a:p>
        </p:txBody>
      </p:sp>
      <p:sp>
        <p:nvSpPr>
          <p:cNvPr id="3" name="Content Placeholder 2">
            <a:extLst>
              <a:ext uri="{FF2B5EF4-FFF2-40B4-BE49-F238E27FC236}">
                <a16:creationId xmlns:a16="http://schemas.microsoft.com/office/drawing/2014/main" id="{7501914C-373F-44EA-9D83-2C5BA978C652}"/>
              </a:ext>
            </a:extLst>
          </p:cNvPr>
          <p:cNvSpPr>
            <a:spLocks noGrp="1"/>
          </p:cNvSpPr>
          <p:nvPr>
            <p:ph idx="1"/>
          </p:nvPr>
        </p:nvSpPr>
        <p:spPr>
          <a:xfrm>
            <a:off x="167453" y="1211830"/>
            <a:ext cx="10636013" cy="5085066"/>
          </a:xfrm>
        </p:spPr>
        <p:txBody>
          <a:bodyPr vert="horz" lIns="0" tIns="0" rIns="0" bIns="0" rtlCol="0" anchor="t">
            <a:normAutofit fontScale="70000" lnSpcReduction="20000"/>
          </a:bodyPr>
          <a:lstStyle/>
          <a:p>
            <a:pPr marL="0" indent="0">
              <a:buNone/>
            </a:pPr>
            <a:endParaRPr lang="en-US" dirty="0">
              <a:ea typeface="+mn-lt"/>
              <a:cs typeface="+mn-lt"/>
            </a:endParaRPr>
          </a:p>
          <a:p>
            <a:pPr marL="0" indent="0">
              <a:buNone/>
            </a:pPr>
            <a:r>
              <a:rPr lang="en-US" b="1" dirty="0" err="1">
                <a:latin typeface="Arial"/>
                <a:ea typeface="+mn-lt"/>
                <a:cs typeface="+mn-lt"/>
              </a:rPr>
              <a:t>B.Average</a:t>
            </a:r>
            <a:r>
              <a:rPr lang="en-US" b="1" dirty="0">
                <a:latin typeface="Arial"/>
                <a:ea typeface="+mn-lt"/>
                <a:cs typeface="+mn-lt"/>
              </a:rPr>
              <a:t> size class:</a:t>
            </a:r>
          </a:p>
          <a:p>
            <a:pPr marL="0" indent="0">
              <a:buNone/>
            </a:pPr>
            <a:endParaRPr lang="en-US" b="1" dirty="0">
              <a:latin typeface="Arial"/>
              <a:ea typeface="+mn-lt"/>
              <a:cs typeface="+mn-lt"/>
            </a:endParaRPr>
          </a:p>
          <a:p>
            <a:r>
              <a:rPr lang="en-US" b="1" dirty="0">
                <a:ea typeface="+mn-lt"/>
                <a:cs typeface="+mn-lt"/>
              </a:rPr>
              <a:t>U: call </a:t>
            </a:r>
            <a:r>
              <a:rPr lang="en-US" b="1" dirty="0" err="1">
                <a:ea typeface="+mn-lt"/>
                <a:cs typeface="+mn-lt"/>
              </a:rPr>
              <a:t>Change_address</a:t>
            </a:r>
            <a:r>
              <a:rPr lang="en-US" b="1" dirty="0">
                <a:ea typeface="+mn-lt"/>
                <a:cs typeface="+mn-lt"/>
              </a:rPr>
              <a:t>();</a:t>
            </a:r>
            <a:endParaRPr lang="en-US" b="1"/>
          </a:p>
          <a:p>
            <a:r>
              <a:rPr lang="en-US" b="1" dirty="0">
                <a:ea typeface="+mn-lt"/>
                <a:cs typeface="+mn-lt"/>
              </a:rPr>
              <a:t>S: error</a:t>
            </a:r>
            <a:endParaRPr lang="en-US" b="1"/>
          </a:p>
          <a:p>
            <a:r>
              <a:rPr lang="en-US" b="1" dirty="0">
                <a:ea typeface="+mn-lt"/>
                <a:cs typeface="+mn-lt"/>
              </a:rPr>
              <a:t>U: Fix the Problem</a:t>
            </a:r>
            <a:endParaRPr lang="en-US" b="1"/>
          </a:p>
          <a:p>
            <a:r>
              <a:rPr lang="en-US" b="1" dirty="0">
                <a:ea typeface="+mn-lt"/>
                <a:cs typeface="+mn-lt"/>
              </a:rPr>
              <a:t>U: call </a:t>
            </a:r>
            <a:r>
              <a:rPr lang="en-US" b="1" dirty="0" err="1">
                <a:ea typeface="+mn-lt"/>
                <a:cs typeface="+mn-lt"/>
              </a:rPr>
              <a:t>Change_address</a:t>
            </a:r>
            <a:r>
              <a:rPr lang="en-US" b="1" dirty="0">
                <a:ea typeface="+mn-lt"/>
                <a:cs typeface="+mn-lt"/>
              </a:rPr>
              <a:t>();</a:t>
            </a:r>
            <a:endParaRPr lang="en-US" b="1"/>
          </a:p>
          <a:p>
            <a:r>
              <a:rPr lang="en-US" b="1" dirty="0">
                <a:ea typeface="+mn-lt"/>
                <a:cs typeface="+mn-lt"/>
              </a:rPr>
              <a:t>S: accepted</a:t>
            </a:r>
            <a:endParaRPr lang="en-US" b="1"/>
          </a:p>
          <a:p>
            <a:r>
              <a:rPr lang="en-US" b="1" dirty="0">
                <a:ea typeface="+mn-lt"/>
                <a:cs typeface="+mn-lt"/>
              </a:rPr>
              <a:t>U: call </a:t>
            </a:r>
            <a:r>
              <a:rPr lang="en-US" b="1" dirty="0" err="1">
                <a:ea typeface="+mn-lt"/>
                <a:cs typeface="+mn-lt"/>
              </a:rPr>
              <a:t>ChangeEmail</a:t>
            </a:r>
            <a:r>
              <a:rPr lang="en-US" b="1" dirty="0">
                <a:ea typeface="+mn-lt"/>
                <a:cs typeface="+mn-lt"/>
              </a:rPr>
              <a:t>();</a:t>
            </a:r>
            <a:endParaRPr lang="en-US" b="1"/>
          </a:p>
          <a:p>
            <a:r>
              <a:rPr lang="en-US" b="1" dirty="0">
                <a:ea typeface="+mn-lt"/>
                <a:cs typeface="+mn-lt"/>
              </a:rPr>
              <a:t>S: accepted</a:t>
            </a:r>
            <a:endParaRPr lang="en-US" b="1"/>
          </a:p>
          <a:p>
            <a:r>
              <a:rPr lang="en-US" b="1" dirty="0">
                <a:ea typeface="+mn-lt"/>
                <a:cs typeface="+mn-lt"/>
              </a:rPr>
              <a:t>U: call </a:t>
            </a:r>
            <a:r>
              <a:rPr lang="en-US" b="1" dirty="0" err="1">
                <a:ea typeface="+mn-lt"/>
                <a:cs typeface="+mn-lt"/>
              </a:rPr>
              <a:t>Change_phone_Number</a:t>
            </a:r>
            <a:r>
              <a:rPr lang="en-US" b="1" dirty="0">
                <a:ea typeface="+mn-lt"/>
                <a:cs typeface="+mn-lt"/>
              </a:rPr>
              <a:t>()</a:t>
            </a:r>
            <a:endParaRPr lang="en-US" b="1"/>
          </a:p>
          <a:p>
            <a:r>
              <a:rPr lang="en-US" b="1" err="1">
                <a:ea typeface="+mn-lt"/>
                <a:cs typeface="+mn-lt"/>
              </a:rPr>
              <a:t>S:error</a:t>
            </a:r>
            <a:endParaRPr lang="en-US" b="1"/>
          </a:p>
          <a:p>
            <a:r>
              <a:rPr lang="en-US" b="1" dirty="0">
                <a:ea typeface="+mn-lt"/>
                <a:cs typeface="+mn-lt"/>
              </a:rPr>
              <a:t>U: Fix the </a:t>
            </a:r>
            <a:r>
              <a:rPr lang="en-US" b="1" err="1">
                <a:ea typeface="+mn-lt"/>
                <a:cs typeface="+mn-lt"/>
              </a:rPr>
              <a:t>probelm</a:t>
            </a:r>
            <a:endParaRPr lang="en-US" b="1"/>
          </a:p>
          <a:p>
            <a:r>
              <a:rPr lang="en-US" b="1" dirty="0">
                <a:ea typeface="+mn-lt"/>
                <a:cs typeface="+mn-lt"/>
              </a:rPr>
              <a:t>U: call </a:t>
            </a:r>
            <a:r>
              <a:rPr lang="en-US" b="1" err="1">
                <a:ea typeface="+mn-lt"/>
                <a:cs typeface="+mn-lt"/>
              </a:rPr>
              <a:t>Change_phone_Number</a:t>
            </a:r>
            <a:r>
              <a:rPr lang="en-US" b="1" dirty="0">
                <a:ea typeface="+mn-lt"/>
                <a:cs typeface="+mn-lt"/>
              </a:rPr>
              <a:t>()</a:t>
            </a:r>
            <a:endParaRPr lang="en-US" b="1"/>
          </a:p>
          <a:p>
            <a:r>
              <a:rPr lang="en-US" b="1" dirty="0">
                <a:ea typeface="+mn-lt"/>
                <a:cs typeface="+mn-lt"/>
              </a:rPr>
              <a:t>S: accepted</a:t>
            </a:r>
            <a:endParaRPr lang="en-US" b="1" dirty="0"/>
          </a:p>
          <a:p>
            <a:endParaRPr lang="en-US" dirty="0"/>
          </a:p>
        </p:txBody>
      </p:sp>
    </p:spTree>
    <p:extLst>
      <p:ext uri="{BB962C8B-B14F-4D97-AF65-F5344CB8AC3E}">
        <p14:creationId xmlns:p14="http://schemas.microsoft.com/office/powerpoint/2010/main" val="3042317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B7AC-666E-405A-BF74-7F9D85A6133A}"/>
              </a:ext>
            </a:extLst>
          </p:cNvPr>
          <p:cNvSpPr>
            <a:spLocks noGrp="1"/>
          </p:cNvSpPr>
          <p:nvPr>
            <p:ph type="title"/>
          </p:nvPr>
        </p:nvSpPr>
        <p:spPr>
          <a:xfrm>
            <a:off x="54563" y="59302"/>
            <a:ext cx="11614383" cy="330378"/>
          </a:xfrm>
        </p:spPr>
        <p:txBody>
          <a:bodyPr>
            <a:noAutofit/>
          </a:bodyPr>
          <a:lstStyle/>
          <a:p>
            <a:r>
              <a:rPr lang="en-US" sz="1600" dirty="0"/>
              <a:t>Select one method(function), test and print messages</a:t>
            </a:r>
          </a:p>
        </p:txBody>
      </p:sp>
      <p:sp>
        <p:nvSpPr>
          <p:cNvPr id="3" name="Content Placeholder 2">
            <a:extLst>
              <a:ext uri="{FF2B5EF4-FFF2-40B4-BE49-F238E27FC236}">
                <a16:creationId xmlns:a16="http://schemas.microsoft.com/office/drawing/2014/main" id="{90B976F3-106C-4383-8D78-9FBE6879672F}"/>
              </a:ext>
            </a:extLst>
          </p:cNvPr>
          <p:cNvSpPr>
            <a:spLocks noGrp="1"/>
          </p:cNvSpPr>
          <p:nvPr>
            <p:ph idx="1"/>
          </p:nvPr>
        </p:nvSpPr>
        <p:spPr>
          <a:xfrm>
            <a:off x="54563" y="797902"/>
            <a:ext cx="10240903" cy="3956179"/>
          </a:xfrm>
        </p:spPr>
        <p:txBody>
          <a:bodyPr vert="horz" lIns="0" tIns="0" rIns="0" bIns="0" rtlCol="0" anchor="t">
            <a:normAutofit/>
          </a:bodyPr>
          <a:lstStyle/>
          <a:p>
            <a:pPr marL="0" indent="0">
              <a:buNone/>
            </a:pPr>
            <a:r>
              <a:rPr lang="en-US" b="1" u="sng" dirty="0"/>
              <a:t>C. Function test</a:t>
            </a:r>
          </a:p>
          <a:p>
            <a:r>
              <a:rPr lang="en-US" sz="1800" b="1" dirty="0"/>
              <a:t>U: </a:t>
            </a:r>
            <a:r>
              <a:rPr lang="en-US" sz="1800" b="1" dirty="0" err="1"/>
              <a:t>cout</a:t>
            </a:r>
            <a:r>
              <a:rPr lang="en-US" sz="1800" b="1" dirty="0"/>
              <a:t>&lt;&lt;“Add deposit to the account balance”&lt;&lt;Deposit&lt;&lt;+&lt;&lt;</a:t>
            </a:r>
            <a:r>
              <a:rPr lang="en-US" sz="1800" b="1" dirty="0" err="1"/>
              <a:t>AccountBalance</a:t>
            </a:r>
            <a:r>
              <a:rPr lang="en-US" sz="1800" b="1" dirty="0"/>
              <a:t>&lt;&lt;</a:t>
            </a:r>
            <a:r>
              <a:rPr lang="en-US" sz="1800" b="1" dirty="0" err="1"/>
              <a:t>endl</a:t>
            </a:r>
            <a:r>
              <a:rPr lang="en-US" sz="1800" b="1" dirty="0"/>
              <a:t>;</a:t>
            </a:r>
          </a:p>
          <a:p>
            <a:r>
              <a:rPr lang="en-US" sz="1800" b="1" dirty="0"/>
              <a:t>S: error deposit is not declared</a:t>
            </a:r>
          </a:p>
          <a:p>
            <a:r>
              <a:rPr lang="en-US" sz="1800" b="1" dirty="0"/>
              <a:t>U:  Fix the problem</a:t>
            </a:r>
          </a:p>
          <a:p>
            <a:r>
              <a:rPr lang="en-US" sz="1800" b="1" dirty="0"/>
              <a:t>U:&lt;&lt;cout” Add deposit to account balance”&lt;&lt;Deposit&lt;&lt;+&lt;&lt;</a:t>
            </a:r>
            <a:r>
              <a:rPr lang="en-US" sz="1800" b="1" err="1"/>
              <a:t>Accountbalance</a:t>
            </a:r>
            <a:r>
              <a:rPr lang="en-US" sz="1800" b="1" dirty="0"/>
              <a:t>&lt;&lt;</a:t>
            </a:r>
            <a:r>
              <a:rPr lang="en-US" sz="1800" b="1" err="1"/>
              <a:t>endl</a:t>
            </a:r>
            <a:r>
              <a:rPr lang="en-US" sz="1800" b="1" dirty="0"/>
              <a:t>;</a:t>
            </a:r>
          </a:p>
          <a:p>
            <a:r>
              <a:rPr lang="en-US" sz="1800" b="1" dirty="0"/>
              <a:t>S:  Accepted</a:t>
            </a:r>
          </a:p>
        </p:txBody>
      </p:sp>
    </p:spTree>
    <p:extLst>
      <p:ext uri="{BB962C8B-B14F-4D97-AF65-F5344CB8AC3E}">
        <p14:creationId xmlns:p14="http://schemas.microsoft.com/office/powerpoint/2010/main" val="968844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C73B-6E8F-4586-B5A5-D378F73B08D5}"/>
              </a:ext>
            </a:extLst>
          </p:cNvPr>
          <p:cNvSpPr>
            <a:spLocks noGrp="1"/>
          </p:cNvSpPr>
          <p:nvPr>
            <p:ph type="title"/>
          </p:nvPr>
        </p:nvSpPr>
        <p:spPr>
          <a:xfrm>
            <a:off x="92193" y="59301"/>
            <a:ext cx="10240903" cy="368007"/>
          </a:xfrm>
        </p:spPr>
        <p:txBody>
          <a:bodyPr>
            <a:normAutofit/>
          </a:bodyPr>
          <a:lstStyle/>
          <a:p>
            <a:r>
              <a:rPr lang="en-US" sz="1800" dirty="0"/>
              <a:t>Select one unit test and print a message</a:t>
            </a:r>
          </a:p>
        </p:txBody>
      </p:sp>
      <p:sp>
        <p:nvSpPr>
          <p:cNvPr id="3" name="Content Placeholder 2">
            <a:extLst>
              <a:ext uri="{FF2B5EF4-FFF2-40B4-BE49-F238E27FC236}">
                <a16:creationId xmlns:a16="http://schemas.microsoft.com/office/drawing/2014/main" id="{2C5197DD-6310-4754-AF39-21CB3F803244}"/>
              </a:ext>
            </a:extLst>
          </p:cNvPr>
          <p:cNvSpPr>
            <a:spLocks noGrp="1"/>
          </p:cNvSpPr>
          <p:nvPr>
            <p:ph idx="1"/>
          </p:nvPr>
        </p:nvSpPr>
        <p:spPr>
          <a:xfrm>
            <a:off x="92193" y="722643"/>
            <a:ext cx="10240903" cy="3165957"/>
          </a:xfrm>
        </p:spPr>
        <p:txBody>
          <a:bodyPr vert="horz" lIns="0" tIns="0" rIns="0" bIns="0" rtlCol="0" anchor="t">
            <a:normAutofit/>
          </a:bodyPr>
          <a:lstStyle/>
          <a:p>
            <a:pPr marL="0" indent="0">
              <a:buNone/>
            </a:pPr>
            <a:r>
              <a:rPr lang="en-US" b="1" u="sng" dirty="0"/>
              <a:t>D. Unit test:  Function name</a:t>
            </a:r>
            <a:endParaRPr lang="en-US" u="sng" dirty="0"/>
          </a:p>
          <a:p>
            <a:r>
              <a:rPr lang="en-US" sz="1800" b="1" dirty="0">
                <a:ea typeface="+mn-lt"/>
                <a:cs typeface="+mn-lt"/>
              </a:rPr>
              <a:t>U: </a:t>
            </a:r>
            <a:r>
              <a:rPr lang="en-US" sz="1800" b="1" dirty="0" err="1">
                <a:ea typeface="+mn-lt"/>
                <a:cs typeface="+mn-lt"/>
              </a:rPr>
              <a:t>SetInterestRate</a:t>
            </a:r>
            <a:r>
              <a:rPr lang="en-US" sz="1800" b="1" dirty="0">
                <a:ea typeface="+mn-lt"/>
                <a:cs typeface="+mn-lt"/>
              </a:rPr>
              <a:t>()</a:t>
            </a:r>
            <a:endParaRPr lang="en-US" sz="1800" b="1" dirty="0"/>
          </a:p>
          <a:p>
            <a:r>
              <a:rPr lang="en-US" sz="1800" b="1" dirty="0">
                <a:ea typeface="+mn-lt"/>
                <a:cs typeface="+mn-lt"/>
              </a:rPr>
              <a:t>S: error </a:t>
            </a:r>
            <a:r>
              <a:rPr lang="en-US" sz="1800" b="1" err="1">
                <a:ea typeface="+mn-lt"/>
                <a:cs typeface="+mn-lt"/>
              </a:rPr>
              <a:t>SetInterestRate</a:t>
            </a:r>
            <a:r>
              <a:rPr lang="en-US" sz="1800" b="1" dirty="0">
                <a:ea typeface="+mn-lt"/>
                <a:cs typeface="+mn-lt"/>
              </a:rPr>
              <a:t> is not declared</a:t>
            </a:r>
            <a:endParaRPr lang="en-US" b="1"/>
          </a:p>
          <a:p>
            <a:r>
              <a:rPr lang="en-US" sz="1800" b="1" dirty="0">
                <a:ea typeface="+mn-lt"/>
                <a:cs typeface="+mn-lt"/>
              </a:rPr>
              <a:t>U: Fix the problem</a:t>
            </a:r>
            <a:endParaRPr lang="en-US" b="1"/>
          </a:p>
          <a:p>
            <a:r>
              <a:rPr lang="en-US" sz="1800" b="1" dirty="0">
                <a:ea typeface="+mn-lt"/>
                <a:cs typeface="+mn-lt"/>
              </a:rPr>
              <a:t>U: </a:t>
            </a:r>
            <a:r>
              <a:rPr lang="en-US" sz="1800" b="1" err="1">
                <a:ea typeface="+mn-lt"/>
                <a:cs typeface="+mn-lt"/>
              </a:rPr>
              <a:t>SetInterestRate</a:t>
            </a:r>
            <a:r>
              <a:rPr lang="en-US" sz="1800" b="1" dirty="0">
                <a:ea typeface="+mn-lt"/>
                <a:cs typeface="+mn-lt"/>
              </a:rPr>
              <a:t>()</a:t>
            </a:r>
            <a:endParaRPr lang="en-US" b="1"/>
          </a:p>
          <a:p>
            <a:r>
              <a:rPr lang="en-US" sz="1800" b="1" dirty="0">
                <a:ea typeface="+mn-lt"/>
                <a:cs typeface="+mn-lt"/>
              </a:rPr>
              <a:t>S: accepted</a:t>
            </a:r>
            <a:endParaRPr lang="en-US" b="1" dirty="0"/>
          </a:p>
          <a:p>
            <a:endParaRPr lang="en-US" sz="1800" b="1" dirty="0"/>
          </a:p>
        </p:txBody>
      </p:sp>
    </p:spTree>
    <p:extLst>
      <p:ext uri="{BB962C8B-B14F-4D97-AF65-F5344CB8AC3E}">
        <p14:creationId xmlns:p14="http://schemas.microsoft.com/office/powerpoint/2010/main" val="2044061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5259-AFE6-4BF7-9C1C-42A3DD10EBD6}"/>
              </a:ext>
            </a:extLst>
          </p:cNvPr>
          <p:cNvSpPr>
            <a:spLocks noGrp="1"/>
          </p:cNvSpPr>
          <p:nvPr>
            <p:ph type="title"/>
          </p:nvPr>
        </p:nvSpPr>
        <p:spPr>
          <a:xfrm>
            <a:off x="73379" y="78117"/>
            <a:ext cx="12009495" cy="1242896"/>
          </a:xfrm>
        </p:spPr>
        <p:txBody>
          <a:bodyPr>
            <a:normAutofit/>
          </a:bodyPr>
          <a:lstStyle/>
          <a:p>
            <a:r>
              <a:rPr lang="en-US" sz="2000" dirty="0"/>
              <a:t> 23. Maintenance </a:t>
            </a:r>
            <a:r>
              <a:rPr lang="en-US" sz="2000" dirty="0" err="1"/>
              <a:t>plan</a:t>
            </a:r>
            <a:r>
              <a:rPr lang="en-US" sz="2000" dirty="0" err="1">
                <a:ea typeface="+mj-lt"/>
                <a:cs typeface="+mj-lt"/>
              </a:rPr>
              <a:t>,corrective,perfective</a:t>
            </a:r>
            <a:r>
              <a:rPr lang="en-US" sz="2000" dirty="0">
                <a:ea typeface="+mj-lt"/>
                <a:cs typeface="+mj-lt"/>
              </a:rPr>
              <a:t>,</a:t>
            </a:r>
            <a:br>
              <a:rPr lang="en-US" sz="2000" dirty="0">
                <a:ea typeface="+mj-lt"/>
                <a:cs typeface="+mj-lt"/>
              </a:rPr>
            </a:br>
            <a:r>
              <a:rPr lang="en-US" sz="2000" dirty="0" err="1">
                <a:ea typeface="+mj-lt"/>
                <a:cs typeface="+mj-lt"/>
              </a:rPr>
              <a:t>adaptive,Post-delvery</a:t>
            </a:r>
            <a:r>
              <a:rPr lang="en-US" sz="2000" dirty="0">
                <a:ea typeface="+mj-lt"/>
                <a:cs typeface="+mj-lt"/>
              </a:rPr>
              <a:t> </a:t>
            </a:r>
            <a:r>
              <a:rPr lang="en-US" sz="2000" dirty="0" err="1">
                <a:ea typeface="+mj-lt"/>
                <a:cs typeface="+mj-lt"/>
              </a:rPr>
              <a:t>maint</a:t>
            </a:r>
            <a:r>
              <a:rPr lang="en-US" sz="2000" dirty="0">
                <a:ea typeface="+mj-lt"/>
                <a:cs typeface="+mj-lt"/>
              </a:rPr>
              <a:t>.(inhouse/outsource)</a:t>
            </a:r>
            <a:endParaRPr lang="en-US" sz="2000" dirty="0"/>
          </a:p>
          <a:p>
            <a:endParaRPr lang="en-US" dirty="0"/>
          </a:p>
        </p:txBody>
      </p:sp>
      <p:sp>
        <p:nvSpPr>
          <p:cNvPr id="3" name="Content Placeholder 2">
            <a:extLst>
              <a:ext uri="{FF2B5EF4-FFF2-40B4-BE49-F238E27FC236}">
                <a16:creationId xmlns:a16="http://schemas.microsoft.com/office/drawing/2014/main" id="{E9E7B247-08D6-4C70-BC92-B024B9EA6312}"/>
              </a:ext>
            </a:extLst>
          </p:cNvPr>
          <p:cNvSpPr>
            <a:spLocks noGrp="1"/>
          </p:cNvSpPr>
          <p:nvPr>
            <p:ph idx="1"/>
          </p:nvPr>
        </p:nvSpPr>
        <p:spPr>
          <a:xfrm>
            <a:off x="223535" y="1017482"/>
            <a:ext cx="11125199" cy="5630697"/>
          </a:xfrm>
        </p:spPr>
        <p:txBody>
          <a:bodyPr vert="horz" lIns="0" tIns="0" rIns="0" bIns="0" rtlCol="0" anchor="t">
            <a:normAutofit fontScale="77500" lnSpcReduction="20000"/>
          </a:bodyPr>
          <a:lstStyle/>
          <a:p>
            <a:pPr marL="0" indent="0">
              <a:buNone/>
            </a:pPr>
            <a:r>
              <a:rPr lang="en-US" b="1" cap="all" dirty="0"/>
              <a:t>IN-HOUSE DEVELOPMENT:</a:t>
            </a:r>
            <a:endParaRPr lang="en-US" dirty="0"/>
          </a:p>
          <a:p>
            <a:r>
              <a:rPr lang="en-US" sz="1200" b="1" cap="all" dirty="0">
                <a:ea typeface="+mn-lt"/>
                <a:cs typeface="+mn-lt"/>
              </a:rPr>
              <a:t>No language/cultural boundaries</a:t>
            </a:r>
            <a:endParaRPr lang="en-US" sz="1200" b="1" cap="all" dirty="0"/>
          </a:p>
          <a:p>
            <a:r>
              <a:rPr lang="en-US" sz="1200" b="1" cap="all" dirty="0">
                <a:ea typeface="+mn-lt"/>
                <a:cs typeface="+mn-lt"/>
              </a:rPr>
              <a:t>Deep involvement</a:t>
            </a:r>
            <a:endParaRPr lang="en-US" sz="1200" b="1" cap="all"/>
          </a:p>
          <a:p>
            <a:r>
              <a:rPr lang="en-US" sz="1200" b="1" cap="all" dirty="0">
                <a:ea typeface="+mn-lt"/>
                <a:cs typeface="+mn-lt"/>
              </a:rPr>
              <a:t>In-project expertise</a:t>
            </a:r>
            <a:endParaRPr lang="en-US" sz="1200" b="1" cap="all"/>
          </a:p>
          <a:p>
            <a:r>
              <a:rPr lang="en-US" sz="1200" b="1" cap="all" dirty="0">
                <a:ea typeface="+mn-lt"/>
                <a:cs typeface="+mn-lt"/>
              </a:rPr>
              <a:t>Huge price</a:t>
            </a:r>
            <a:r>
              <a:rPr lang="en-US" sz="1200" cap="all" dirty="0">
                <a:ea typeface="+mn-lt"/>
                <a:cs typeface="+mn-lt"/>
              </a:rPr>
              <a:t>.</a:t>
            </a:r>
            <a:endParaRPr lang="en-US" sz="1200" b="1" cap="all" dirty="0"/>
          </a:p>
          <a:p>
            <a:r>
              <a:rPr lang="en-US" sz="1200" b="1" cap="all" dirty="0">
                <a:ea typeface="+mn-lt"/>
                <a:cs typeface="+mn-lt"/>
              </a:rPr>
              <a:t>Staff dismissal</a:t>
            </a:r>
            <a:r>
              <a:rPr lang="en-US" sz="1200" cap="all" dirty="0">
                <a:ea typeface="+mn-lt"/>
                <a:cs typeface="+mn-lt"/>
              </a:rPr>
              <a:t>.</a:t>
            </a:r>
            <a:endParaRPr lang="en-US" sz="1200" cap="all" dirty="0"/>
          </a:p>
          <a:p>
            <a:r>
              <a:rPr lang="en-US" sz="1200" b="1" cap="all" dirty="0">
                <a:ea typeface="+mn-lt"/>
                <a:cs typeface="+mn-lt"/>
              </a:rPr>
              <a:t>The lack of expertise in different areas</a:t>
            </a:r>
            <a:r>
              <a:rPr lang="en-US" sz="1200" cap="all" dirty="0">
                <a:ea typeface="+mn-lt"/>
                <a:cs typeface="+mn-lt"/>
              </a:rPr>
              <a:t>.</a:t>
            </a:r>
            <a:endParaRPr lang="en-US" sz="1200" cap="all" dirty="0"/>
          </a:p>
          <a:p>
            <a:pPr>
              <a:buNone/>
            </a:pPr>
            <a:r>
              <a:rPr lang="en-US" b="1" cap="all" dirty="0"/>
              <a:t>OUTSOURCED SOFTWARE DEVELOPMENT:</a:t>
            </a:r>
            <a:endParaRPr lang="en-US" dirty="0"/>
          </a:p>
          <a:p>
            <a:pPr>
              <a:buFont typeface="Wingdings" panose="020B0604020202020204" pitchFamily="34" charset="0"/>
              <a:buChar char="§"/>
            </a:pPr>
            <a:r>
              <a:rPr lang="en-US" sz="1200" b="1" cap="all" dirty="0">
                <a:ea typeface="+mn-lt"/>
                <a:cs typeface="+mn-lt"/>
              </a:rPr>
              <a:t>Price-wise expertise.</a:t>
            </a:r>
            <a:endParaRPr lang="en-US" sz="1200" b="1" cap="all" dirty="0"/>
          </a:p>
          <a:p>
            <a:pPr>
              <a:buFont typeface="Wingdings" panose="020B0604020202020204" pitchFamily="34" charset="0"/>
              <a:buChar char="§"/>
            </a:pPr>
            <a:r>
              <a:rPr lang="en-US" sz="1200" b="1" cap="all" dirty="0">
                <a:ea typeface="+mn-lt"/>
                <a:cs typeface="+mn-lt"/>
              </a:rPr>
              <a:t>Smart time-to-market.</a:t>
            </a:r>
            <a:r>
              <a:rPr lang="en-US" sz="1200" cap="all" dirty="0">
                <a:ea typeface="+mn-lt"/>
                <a:cs typeface="+mn-lt"/>
              </a:rPr>
              <a:t> </a:t>
            </a:r>
            <a:endParaRPr lang="en-US" sz="1200" b="1" cap="all" dirty="0"/>
          </a:p>
          <a:p>
            <a:pPr>
              <a:buFont typeface="Wingdings" panose="020B0604020202020204" pitchFamily="34" charset="0"/>
              <a:buChar char="§"/>
            </a:pPr>
            <a:r>
              <a:rPr lang="en-US" sz="1200" b="1" cap="all" dirty="0">
                <a:ea typeface="+mn-lt"/>
                <a:cs typeface="+mn-lt"/>
              </a:rPr>
              <a:t>Easy scaling of teams.</a:t>
            </a:r>
            <a:endParaRPr lang="en-US" sz="1200" cap="all" dirty="0"/>
          </a:p>
          <a:p>
            <a:pPr>
              <a:buFont typeface="Wingdings" panose="020B0604020202020204" pitchFamily="34" charset="0"/>
              <a:buChar char="§"/>
            </a:pPr>
            <a:r>
              <a:rPr lang="en-US" sz="1200" b="1" cap="all" dirty="0">
                <a:ea typeface="+mn-lt"/>
                <a:cs typeface="+mn-lt"/>
              </a:rPr>
              <a:t>Streamlined processes.</a:t>
            </a:r>
            <a:r>
              <a:rPr lang="en-US" sz="1200" cap="all" dirty="0">
                <a:ea typeface="+mn-lt"/>
                <a:cs typeface="+mn-lt"/>
              </a:rPr>
              <a:t> </a:t>
            </a:r>
            <a:endParaRPr lang="en-US" sz="1200" b="1" cap="all" dirty="0"/>
          </a:p>
          <a:p>
            <a:pPr>
              <a:buFont typeface="Wingdings" panose="020B0604020202020204" pitchFamily="34" charset="0"/>
              <a:buChar char="§"/>
            </a:pPr>
            <a:r>
              <a:rPr lang="en-US" sz="1200" b="1" cap="all" dirty="0">
                <a:ea typeface="+mn-lt"/>
                <a:cs typeface="+mn-lt"/>
              </a:rPr>
              <a:t>Mutual understanding.</a:t>
            </a:r>
            <a:endParaRPr lang="en-US" sz="1200" cap="all" dirty="0"/>
          </a:p>
          <a:p>
            <a:pPr>
              <a:buFont typeface="Wingdings" panose="020B0604020202020204" pitchFamily="34" charset="0"/>
              <a:buChar char="§"/>
            </a:pPr>
            <a:r>
              <a:rPr lang="en-US" sz="1200" b="1" cap="all" dirty="0">
                <a:ea typeface="+mn-lt"/>
                <a:cs typeface="+mn-lt"/>
              </a:rPr>
              <a:t>Transparency and security risks. </a:t>
            </a:r>
            <a:endParaRPr lang="en-US" sz="1200" b="1" cap="all" dirty="0"/>
          </a:p>
          <a:p>
            <a:pPr>
              <a:buFont typeface="Wingdings" panose="020B0604020202020204" pitchFamily="34" charset="0"/>
              <a:buChar char="§"/>
            </a:pPr>
            <a:r>
              <a:rPr lang="en-US" sz="1200" b="1" cap="all" dirty="0">
                <a:ea typeface="+mn-lt"/>
                <a:cs typeface="+mn-lt"/>
              </a:rPr>
              <a:t>Risk of receiving the unsupported code.</a:t>
            </a:r>
            <a:endParaRPr lang="en-US" sz="1200" b="1" cap="all" dirty="0"/>
          </a:p>
          <a:p>
            <a:pPr marL="0">
              <a:lnSpc>
                <a:spcPct val="107000"/>
              </a:lnSpc>
              <a:spcBef>
                <a:spcPts val="0"/>
              </a:spcBef>
              <a:spcAft>
                <a:spcPts val="800"/>
              </a:spcAft>
            </a:pPr>
            <a:endParaRPr lang="en-US" dirty="0"/>
          </a:p>
          <a:p>
            <a:pPr marL="0" indent="0">
              <a:lnSpc>
                <a:spcPct val="107000"/>
              </a:lnSpc>
              <a:spcBef>
                <a:spcPts val="0"/>
              </a:spcBef>
              <a:spcAft>
                <a:spcPts val="800"/>
              </a:spcAft>
              <a:buNone/>
            </a:pPr>
            <a:endParaRPr lang="en-US" dirty="0"/>
          </a:p>
          <a:p>
            <a:pPr marL="0">
              <a:lnSpc>
                <a:spcPct val="107000"/>
              </a:lnSpc>
              <a:spcBef>
                <a:spcPts val="0"/>
              </a:spcBef>
              <a:spcAft>
                <a:spcPts val="800"/>
              </a:spcAft>
            </a:pPr>
            <a:r>
              <a:rPr lang="en-US" dirty="0"/>
              <a:t>I chose IN-HOUSE development because software maintenance is part of Software development life cycle, there is no need to look for other companies and spend more money to get stuff done  .It’s main purpose is to modify and update the software application after delivery to correct faults and to improve performance.  Software is a model of the real world.  When the real world changes, the software requires modification wherever possible.</a:t>
            </a:r>
          </a:p>
        </p:txBody>
      </p:sp>
    </p:spTree>
    <p:extLst>
      <p:ext uri="{BB962C8B-B14F-4D97-AF65-F5344CB8AC3E}">
        <p14:creationId xmlns:p14="http://schemas.microsoft.com/office/powerpoint/2010/main" val="42468503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7943-3086-496D-AF88-123960823610}"/>
              </a:ext>
            </a:extLst>
          </p:cNvPr>
          <p:cNvSpPr>
            <a:spLocks noGrp="1"/>
          </p:cNvSpPr>
          <p:nvPr>
            <p:ph type="title"/>
          </p:nvPr>
        </p:nvSpPr>
        <p:spPr>
          <a:xfrm>
            <a:off x="92193" y="59302"/>
            <a:ext cx="10240903" cy="537340"/>
          </a:xfrm>
        </p:spPr>
        <p:txBody>
          <a:bodyPr/>
          <a:lstStyle/>
          <a:p>
            <a:r>
              <a:rPr lang="en-US" sz="1800" u="sng" dirty="0" err="1"/>
              <a:t>Catergories</a:t>
            </a:r>
            <a:r>
              <a:rPr lang="en-US" sz="1800" u="sng" dirty="0"/>
              <a:t> of software maintenance:</a:t>
            </a:r>
          </a:p>
        </p:txBody>
      </p:sp>
      <p:sp>
        <p:nvSpPr>
          <p:cNvPr id="3" name="Content Placeholder 2">
            <a:extLst>
              <a:ext uri="{FF2B5EF4-FFF2-40B4-BE49-F238E27FC236}">
                <a16:creationId xmlns:a16="http://schemas.microsoft.com/office/drawing/2014/main" id="{305AF625-0788-444A-8325-21616F7B8DD6}"/>
              </a:ext>
            </a:extLst>
          </p:cNvPr>
          <p:cNvSpPr>
            <a:spLocks noGrp="1"/>
          </p:cNvSpPr>
          <p:nvPr>
            <p:ph idx="1"/>
          </p:nvPr>
        </p:nvSpPr>
        <p:spPr>
          <a:xfrm>
            <a:off x="92193" y="891976"/>
            <a:ext cx="10240903" cy="3956179"/>
          </a:xfrm>
        </p:spPr>
        <p:txBody>
          <a:bodyPr>
            <a:normAutofit fontScale="92500" lnSpcReduction="10000"/>
          </a:bodyPr>
          <a:lstStyle/>
          <a:p>
            <a:r>
              <a:rPr lang="en-US" dirty="0"/>
              <a:t>1.  corrective maintenance:   may be essential to either rectify some bugs observed while the system is in use or to enhance the performance of the system</a:t>
            </a:r>
          </a:p>
          <a:p>
            <a:r>
              <a:rPr lang="en-US" dirty="0"/>
              <a:t>2.  Perfective maintenance:  a software product needs maintenance to support the new features that the users want or to change different types of functionalities of the system according to the customer demands</a:t>
            </a:r>
          </a:p>
          <a:p>
            <a:r>
              <a:rPr lang="en-US" dirty="0"/>
              <a:t>3.  Adaptive maintenance:  This includes modifications and updates when the customers need the product to run on new platforms, on new operating systems, or when they need the product to interface with new hardware or software</a:t>
            </a:r>
          </a:p>
          <a:p>
            <a:r>
              <a:rPr lang="en-US" dirty="0"/>
              <a:t>4.  Preventive maintenance:  This type of maintenance includes modifications and updates to prevent future problems in software.  It’s goal is to attend to problems which are not significant in the moment but may cause serious issues in the future.</a:t>
            </a:r>
          </a:p>
          <a:p>
            <a:endParaRPr lang="en-US" dirty="0"/>
          </a:p>
        </p:txBody>
      </p:sp>
    </p:spTree>
    <p:extLst>
      <p:ext uri="{BB962C8B-B14F-4D97-AF65-F5344CB8AC3E}">
        <p14:creationId xmlns:p14="http://schemas.microsoft.com/office/powerpoint/2010/main" val="4115239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4566-A5A4-4920-9C60-3498B5D1CC7E}"/>
              </a:ext>
            </a:extLst>
          </p:cNvPr>
          <p:cNvSpPr>
            <a:spLocks noGrp="1"/>
          </p:cNvSpPr>
          <p:nvPr>
            <p:ph type="title"/>
          </p:nvPr>
        </p:nvSpPr>
        <p:spPr>
          <a:xfrm>
            <a:off x="129823" y="59302"/>
            <a:ext cx="10240903" cy="443266"/>
          </a:xfrm>
        </p:spPr>
        <p:txBody>
          <a:bodyPr>
            <a:normAutofit/>
          </a:bodyPr>
          <a:lstStyle/>
          <a:p>
            <a:r>
              <a:rPr lang="en-US" sz="2400" dirty="0"/>
              <a:t>Post delivery maintenance</a:t>
            </a:r>
          </a:p>
        </p:txBody>
      </p:sp>
      <p:sp>
        <p:nvSpPr>
          <p:cNvPr id="3" name="Content Placeholder 2">
            <a:extLst>
              <a:ext uri="{FF2B5EF4-FFF2-40B4-BE49-F238E27FC236}">
                <a16:creationId xmlns:a16="http://schemas.microsoft.com/office/drawing/2014/main" id="{65AAB8F7-23C8-49A7-8CAE-D01025774C82}"/>
              </a:ext>
            </a:extLst>
          </p:cNvPr>
          <p:cNvSpPr>
            <a:spLocks noGrp="1"/>
          </p:cNvSpPr>
          <p:nvPr>
            <p:ph idx="1"/>
          </p:nvPr>
        </p:nvSpPr>
        <p:spPr>
          <a:xfrm>
            <a:off x="129822" y="722643"/>
            <a:ext cx="10240903" cy="3956179"/>
          </a:xfrm>
        </p:spPr>
        <p:txBody>
          <a:bodyPr vert="horz" lIns="0" tIns="0" rIns="0" bIns="0" rtlCol="0" anchor="t">
            <a:normAutofit/>
          </a:bodyPr>
          <a:lstStyle/>
          <a:p>
            <a:r>
              <a:rPr lang="en-US" dirty="0"/>
              <a:t>After the software is developed and deployed into production keeping it running to the user’s expectations requires maintaining it.</a:t>
            </a:r>
          </a:p>
          <a:p>
            <a:r>
              <a:rPr lang="en-US" dirty="0"/>
              <a:t>This software maintenance isn’t just fixing the bugs discovered by users after it is delivered, but it involves activities like establishing desk top to support the users, training, documentation, and enhancements.</a:t>
            </a:r>
          </a:p>
          <a:p>
            <a:r>
              <a:rPr lang="en-US" dirty="0"/>
              <a:t>I chose the in house maintenance plan for my project because changes must be made as soon as possible with Chatbot</a:t>
            </a:r>
          </a:p>
        </p:txBody>
      </p:sp>
    </p:spTree>
    <p:extLst>
      <p:ext uri="{BB962C8B-B14F-4D97-AF65-F5344CB8AC3E}">
        <p14:creationId xmlns:p14="http://schemas.microsoft.com/office/powerpoint/2010/main" val="721886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5384-A7A0-4A89-B3A2-D29387468CFD}"/>
              </a:ext>
            </a:extLst>
          </p:cNvPr>
          <p:cNvSpPr>
            <a:spLocks noGrp="1"/>
          </p:cNvSpPr>
          <p:nvPr>
            <p:ph type="title"/>
          </p:nvPr>
        </p:nvSpPr>
        <p:spPr>
          <a:xfrm>
            <a:off x="129822" y="-15957"/>
            <a:ext cx="9676459" cy="480896"/>
          </a:xfrm>
        </p:spPr>
        <p:txBody>
          <a:bodyPr>
            <a:normAutofit fontScale="90000"/>
          </a:bodyPr>
          <a:lstStyle/>
          <a:p>
            <a:r>
              <a:rPr lang="en-US" dirty="0"/>
              <a:t>24.Codes changed</a:t>
            </a:r>
          </a:p>
        </p:txBody>
      </p:sp>
      <p:sp>
        <p:nvSpPr>
          <p:cNvPr id="3" name="Content Placeholder 2">
            <a:extLst>
              <a:ext uri="{FF2B5EF4-FFF2-40B4-BE49-F238E27FC236}">
                <a16:creationId xmlns:a16="http://schemas.microsoft.com/office/drawing/2014/main" id="{6D8A103E-E674-4475-A9C8-B8638BEE5994}"/>
              </a:ext>
            </a:extLst>
          </p:cNvPr>
          <p:cNvSpPr>
            <a:spLocks noGrp="1"/>
          </p:cNvSpPr>
          <p:nvPr>
            <p:ph idx="1"/>
          </p:nvPr>
        </p:nvSpPr>
        <p:spPr>
          <a:xfrm>
            <a:off x="261525" y="763482"/>
            <a:ext cx="6289792" cy="5480178"/>
          </a:xfrm>
        </p:spPr>
        <p:txBody>
          <a:bodyPr vert="horz" lIns="0" tIns="0" rIns="0" bIns="0" rtlCol="0" anchor="t">
            <a:normAutofit fontScale="77500" lnSpcReduction="20000"/>
          </a:bodyPr>
          <a:lstStyle/>
          <a:p>
            <a:pPr marL="0" indent="0">
              <a:buNone/>
            </a:pPr>
            <a:r>
              <a:rPr lang="en-US" dirty="0"/>
              <a:t>1.    Class name:  operator interface {}</a:t>
            </a:r>
          </a:p>
          <a:p>
            <a:pPr marL="0" indent="0">
              <a:buNone/>
            </a:pPr>
            <a:r>
              <a:rPr lang="en-US" dirty="0"/>
              <a:t>2.     I chose to add another case</a:t>
            </a:r>
          </a:p>
          <a:p>
            <a:pPr marL="0" indent="0">
              <a:buNone/>
            </a:pPr>
            <a:r>
              <a:rPr lang="en-US" dirty="0"/>
              <a:t>3.     line 16 I added another string called “Maintain Report”</a:t>
            </a:r>
          </a:p>
          <a:p>
            <a:pPr marL="0" indent="0">
              <a:buNone/>
            </a:pPr>
            <a:r>
              <a:rPr lang="en-US" dirty="0"/>
              <a:t>        line 33 add case 4</a:t>
            </a:r>
          </a:p>
          <a:p>
            <a:pPr marL="0" indent="0">
              <a:buNone/>
            </a:pPr>
            <a:r>
              <a:rPr lang="en-US" dirty="0"/>
              <a:t>        line 34 add function new Maintain Report ()</a:t>
            </a:r>
          </a:p>
          <a:p>
            <a:pPr marL="0" indent="0">
              <a:buNone/>
            </a:pPr>
            <a:endParaRPr lang="en-US" dirty="0"/>
          </a:p>
          <a:p>
            <a:pPr marL="0" indent="0">
              <a:buNone/>
            </a:pPr>
            <a:endParaRPr lang="en-US" dirty="0"/>
          </a:p>
          <a:p>
            <a:pPr marL="0" indent="0">
              <a:buNone/>
            </a:pPr>
            <a:r>
              <a:rPr lang="en-US" dirty="0"/>
              <a:t>1.     Class name:  </a:t>
            </a:r>
            <a:r>
              <a:rPr lang="en-US" dirty="0" err="1"/>
              <a:t>Print_Invoice</a:t>
            </a:r>
            <a:r>
              <a:rPr lang="en-US" dirty="0"/>
              <a:t>_ Report {}</a:t>
            </a:r>
          </a:p>
          <a:p>
            <a:pPr marL="457200" indent="-457200">
              <a:buAutoNum type="arabicPeriod" startAt="2"/>
            </a:pPr>
            <a:r>
              <a:rPr lang="en-US" dirty="0"/>
              <a:t>I changed year from 1900 to 2020</a:t>
            </a:r>
          </a:p>
          <a:p>
            <a:pPr marL="457200" indent="-457200">
              <a:buAutoNum type="arabicPeriod" startAt="2"/>
            </a:pPr>
            <a:r>
              <a:rPr lang="en-US" dirty="0"/>
              <a:t>Line 61 : </a:t>
            </a:r>
            <a:r>
              <a:rPr lang="en-US" dirty="0" err="1"/>
              <a:t>Interger.toString</a:t>
            </a:r>
            <a:r>
              <a:rPr lang="en-US" dirty="0"/>
              <a:t>(</a:t>
            </a:r>
            <a:r>
              <a:rPr lang="en-US" dirty="0" err="1"/>
              <a:t>date.getyear</a:t>
            </a:r>
            <a:r>
              <a:rPr lang="en-US" dirty="0"/>
              <a:t>()+2020)</a:t>
            </a:r>
          </a:p>
          <a:p>
            <a:pPr marL="457200" indent="-457200">
              <a:buAutoNum type="arabicPeriod" startAt="2"/>
            </a:pPr>
            <a:endParaRPr lang="en-US" dirty="0"/>
          </a:p>
          <a:p>
            <a:pPr marL="0" indent="0">
              <a:buNone/>
            </a:pPr>
            <a:r>
              <a:rPr lang="en-US" dirty="0"/>
              <a:t>1.    Class name : Maintain-</a:t>
            </a:r>
            <a:r>
              <a:rPr lang="en-US" dirty="0" err="1"/>
              <a:t>service_Request</a:t>
            </a:r>
            <a:r>
              <a:rPr lang="en-US" dirty="0"/>
              <a:t>{}</a:t>
            </a:r>
          </a:p>
          <a:p>
            <a:pPr marL="0" indent="0">
              <a:buNone/>
            </a:pPr>
            <a:r>
              <a:rPr lang="en-US" dirty="0"/>
              <a:t>2.    I changed time from 1.9 to 2.1</a:t>
            </a:r>
          </a:p>
          <a:p>
            <a:pPr marL="0" indent="0">
              <a:buNone/>
            </a:pPr>
            <a:r>
              <a:rPr lang="en-US" dirty="0"/>
              <a:t>3.    In line 48</a:t>
            </a:r>
          </a:p>
          <a:p>
            <a:pPr marL="0" indent="0">
              <a:buNone/>
            </a:pPr>
            <a:r>
              <a:rPr lang="en-US" dirty="0"/>
              <a:t>       </a:t>
            </a:r>
            <a:r>
              <a:rPr lang="en-US" dirty="0" err="1"/>
              <a:t>WorstCasePenalty</a:t>
            </a:r>
            <a:r>
              <a:rPr lang="en-US" dirty="0"/>
              <a:t> = if( std &gt;2.1 &amp;&amp; std 23.1)</a:t>
            </a:r>
          </a:p>
          <a:p>
            <a:endParaRPr lang="en-US" dirty="0"/>
          </a:p>
          <a:p>
            <a:pPr marL="457200" indent="-457200">
              <a:buAutoNum type="arabicPeriod" startAt="2"/>
            </a:pPr>
            <a:endParaRPr lang="en-US" dirty="0"/>
          </a:p>
          <a:p>
            <a:pPr marL="457200" indent="-457200">
              <a:buAutoNum type="arabicPeriod" startAt="2"/>
            </a:pPr>
            <a:endParaRPr lang="en-US" dirty="0"/>
          </a:p>
        </p:txBody>
      </p:sp>
    </p:spTree>
    <p:extLst>
      <p:ext uri="{BB962C8B-B14F-4D97-AF65-F5344CB8AC3E}">
        <p14:creationId xmlns:p14="http://schemas.microsoft.com/office/powerpoint/2010/main" val="20522559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5F83-7876-4409-9704-12C7F09160D9}"/>
              </a:ext>
            </a:extLst>
          </p:cNvPr>
          <p:cNvSpPr>
            <a:spLocks noGrp="1"/>
          </p:cNvSpPr>
          <p:nvPr>
            <p:ph type="title"/>
          </p:nvPr>
        </p:nvSpPr>
        <p:spPr>
          <a:xfrm>
            <a:off x="73378" y="59302"/>
            <a:ext cx="11332162" cy="556155"/>
          </a:xfrm>
        </p:spPr>
        <p:txBody>
          <a:bodyPr>
            <a:normAutofit fontScale="90000"/>
          </a:bodyPr>
          <a:lstStyle/>
          <a:p>
            <a:r>
              <a:rPr lang="en-US" dirty="0"/>
              <a:t>25. Verification and Validation:</a:t>
            </a:r>
          </a:p>
        </p:txBody>
      </p:sp>
      <p:sp>
        <p:nvSpPr>
          <p:cNvPr id="3" name="Content Placeholder 2">
            <a:extLst>
              <a:ext uri="{FF2B5EF4-FFF2-40B4-BE49-F238E27FC236}">
                <a16:creationId xmlns:a16="http://schemas.microsoft.com/office/drawing/2014/main" id="{81D867EB-4618-48E8-83FE-3D9270825270}"/>
              </a:ext>
            </a:extLst>
          </p:cNvPr>
          <p:cNvSpPr>
            <a:spLocks noGrp="1"/>
          </p:cNvSpPr>
          <p:nvPr>
            <p:ph idx="1"/>
          </p:nvPr>
        </p:nvSpPr>
        <p:spPr>
          <a:xfrm>
            <a:off x="129822" y="666198"/>
            <a:ext cx="11990680" cy="5630697"/>
          </a:xfrm>
        </p:spPr>
        <p:txBody>
          <a:bodyPr vert="horz" lIns="0" tIns="0" rIns="0" bIns="0" rtlCol="0" anchor="t">
            <a:normAutofit/>
          </a:bodyPr>
          <a:lstStyle/>
          <a:p>
            <a:pPr marL="0" indent="0">
              <a:buNone/>
            </a:pPr>
            <a:r>
              <a:rPr lang="en-US" b="1" u="sng" dirty="0"/>
              <a:t>Verification :</a:t>
            </a:r>
          </a:p>
          <a:p>
            <a:pPr marL="0" indent="0">
              <a:buNone/>
            </a:pPr>
            <a:r>
              <a:rPr lang="en-US" dirty="0">
                <a:ea typeface="+mn-lt"/>
                <a:cs typeface="+mn-lt"/>
              </a:rPr>
              <a:t>meets system specification:</a:t>
            </a:r>
          </a:p>
          <a:p>
            <a:pPr marL="0" indent="0">
              <a:buNone/>
            </a:pPr>
            <a:r>
              <a:rPr lang="en-US" dirty="0">
                <a:ea typeface="+mn-lt"/>
                <a:cs typeface="+mn-lt"/>
              </a:rPr>
              <a:t>It must have the correct algorithm.</a:t>
            </a:r>
          </a:p>
          <a:p>
            <a:pPr marL="0" indent="0">
              <a:buNone/>
            </a:pPr>
            <a:r>
              <a:rPr lang="en-US" dirty="0">
                <a:ea typeface="+mn-lt"/>
                <a:cs typeface="+mn-lt"/>
              </a:rPr>
              <a:t>It must have functions.</a:t>
            </a:r>
          </a:p>
          <a:p>
            <a:pPr>
              <a:buNone/>
            </a:pPr>
            <a:r>
              <a:rPr lang="en-US" dirty="0">
                <a:ea typeface="+mn-lt"/>
                <a:cs typeface="+mn-lt"/>
              </a:rPr>
              <a:t>It has to meet the project’s specifications</a:t>
            </a:r>
            <a:endParaRPr lang="en-US" dirty="0"/>
          </a:p>
          <a:p>
            <a:pPr>
              <a:buNone/>
            </a:pPr>
            <a:r>
              <a:rPr lang="en-US" dirty="0">
                <a:ea typeface="+mn-lt"/>
                <a:cs typeface="+mn-lt"/>
              </a:rPr>
              <a:t>The size has to be expandable</a:t>
            </a:r>
            <a:endParaRPr lang="en-US" dirty="0"/>
          </a:p>
          <a:p>
            <a:pPr marL="0" indent="0">
              <a:buNone/>
            </a:pPr>
            <a:endParaRPr lang="en-US" dirty="0"/>
          </a:p>
          <a:p>
            <a:pPr marL="0" indent="0">
              <a:buNone/>
            </a:pPr>
            <a:r>
              <a:rPr lang="en-US" b="1" u="sng" dirty="0"/>
              <a:t>Validation :</a:t>
            </a:r>
          </a:p>
          <a:p>
            <a:pPr marL="0" indent="0">
              <a:buNone/>
            </a:pPr>
            <a:r>
              <a:rPr lang="en-US" dirty="0"/>
              <a:t>The system must </a:t>
            </a:r>
            <a:r>
              <a:rPr lang="en-US" dirty="0">
                <a:ea typeface="+mn-lt"/>
                <a:cs typeface="+mn-lt"/>
              </a:rPr>
              <a:t>meet the client’s needs at delivery:</a:t>
            </a:r>
            <a:endParaRPr lang="en-US" dirty="0"/>
          </a:p>
          <a:p>
            <a:pPr marL="0" indent="0">
              <a:buNone/>
            </a:pPr>
            <a:r>
              <a:rPr lang="en-US" dirty="0">
                <a:ea typeface="+mn-lt"/>
                <a:cs typeface="+mn-lt"/>
              </a:rPr>
              <a:t>It has to answer all the questions asked by the customer.</a:t>
            </a:r>
          </a:p>
          <a:p>
            <a:pPr marL="0" indent="0">
              <a:buNone/>
            </a:pPr>
            <a:r>
              <a:rPr lang="en-US" dirty="0">
                <a:ea typeface="+mn-lt"/>
                <a:cs typeface="+mn-lt"/>
              </a:rPr>
              <a:t>All function must be working properly.</a:t>
            </a:r>
          </a:p>
          <a:p>
            <a:pPr>
              <a:buNone/>
            </a:pPr>
            <a:endParaRPr lang="en-US" dirty="0"/>
          </a:p>
          <a:p>
            <a:pPr>
              <a:buNone/>
            </a:pPr>
            <a:endParaRPr lang="en-US" dirty="0"/>
          </a:p>
          <a:p>
            <a:pPr>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5027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7B80-2974-4E4A-9EF5-070563DDE5B0}"/>
              </a:ext>
            </a:extLst>
          </p:cNvPr>
          <p:cNvSpPr>
            <a:spLocks noGrp="1"/>
          </p:cNvSpPr>
          <p:nvPr>
            <p:ph type="title"/>
          </p:nvPr>
        </p:nvSpPr>
        <p:spPr>
          <a:xfrm>
            <a:off x="223926" y="112888"/>
            <a:ext cx="6722533" cy="499711"/>
          </a:xfrm>
        </p:spPr>
        <p:txBody>
          <a:bodyPr>
            <a:normAutofit fontScale="90000"/>
          </a:bodyPr>
          <a:lstStyle/>
          <a:p>
            <a:r>
              <a:rPr lang="en-US" dirty="0"/>
              <a:t>4.Case Diagram</a:t>
            </a:r>
          </a:p>
        </p:txBody>
      </p:sp>
      <p:pic>
        <p:nvPicPr>
          <p:cNvPr id="6" name="Picture 6" descr="Diagram&#10;&#10;Description automatically generated">
            <a:extLst>
              <a:ext uri="{FF2B5EF4-FFF2-40B4-BE49-F238E27FC236}">
                <a16:creationId xmlns:a16="http://schemas.microsoft.com/office/drawing/2014/main" id="{DB51F961-179D-417A-BA21-F337196D999A}"/>
              </a:ext>
            </a:extLst>
          </p:cNvPr>
          <p:cNvPicPr>
            <a:picLocks noGrp="1" noChangeAspect="1"/>
          </p:cNvPicPr>
          <p:nvPr>
            <p:ph idx="1"/>
          </p:nvPr>
        </p:nvPicPr>
        <p:blipFill>
          <a:blip r:embed="rId2"/>
          <a:stretch>
            <a:fillRect/>
          </a:stretch>
        </p:blipFill>
        <p:spPr>
          <a:xfrm>
            <a:off x="1519793" y="675606"/>
            <a:ext cx="8825036" cy="5847067"/>
          </a:xfrm>
        </p:spPr>
      </p:pic>
    </p:spTree>
    <p:extLst>
      <p:ext uri="{BB962C8B-B14F-4D97-AF65-F5344CB8AC3E}">
        <p14:creationId xmlns:p14="http://schemas.microsoft.com/office/powerpoint/2010/main" val="1919772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5E3E-8945-4D07-9A20-33E1D4FAB829}"/>
              </a:ext>
            </a:extLst>
          </p:cNvPr>
          <p:cNvSpPr>
            <a:spLocks noGrp="1"/>
          </p:cNvSpPr>
          <p:nvPr>
            <p:ph type="title"/>
          </p:nvPr>
        </p:nvSpPr>
        <p:spPr>
          <a:xfrm>
            <a:off x="-1882" y="96931"/>
            <a:ext cx="11407421" cy="904228"/>
          </a:xfrm>
        </p:spPr>
        <p:txBody>
          <a:bodyPr/>
          <a:lstStyle/>
          <a:p>
            <a:r>
              <a:rPr lang="en-US" sz="2800" dirty="0">
                <a:ea typeface="+mj-lt"/>
                <a:cs typeface="+mj-lt"/>
              </a:rPr>
              <a:t>26 – Decommission preparation plan:</a:t>
            </a:r>
            <a:endParaRPr lang="en-US" sz="2800" dirty="0"/>
          </a:p>
          <a:p>
            <a:endParaRPr lang="en-US" dirty="0"/>
          </a:p>
        </p:txBody>
      </p:sp>
      <p:sp>
        <p:nvSpPr>
          <p:cNvPr id="3" name="Content Placeholder 2">
            <a:extLst>
              <a:ext uri="{FF2B5EF4-FFF2-40B4-BE49-F238E27FC236}">
                <a16:creationId xmlns:a16="http://schemas.microsoft.com/office/drawing/2014/main" id="{71EC22D6-9574-4A8E-94CB-022E4BFDD4E5}"/>
              </a:ext>
            </a:extLst>
          </p:cNvPr>
          <p:cNvSpPr>
            <a:spLocks noGrp="1"/>
          </p:cNvSpPr>
          <p:nvPr>
            <p:ph idx="1"/>
          </p:nvPr>
        </p:nvSpPr>
        <p:spPr>
          <a:xfrm>
            <a:off x="111008" y="939013"/>
            <a:ext cx="10240903" cy="3956179"/>
          </a:xfrm>
        </p:spPr>
        <p:txBody>
          <a:bodyPr vert="horz" lIns="0" tIns="0" rIns="0" bIns="0" rtlCol="0" anchor="t">
            <a:normAutofit/>
          </a:bodyPr>
          <a:lstStyle/>
          <a:p>
            <a:r>
              <a:rPr lang="en-US" b="1" dirty="0">
                <a:ea typeface="+mn-lt"/>
                <a:cs typeface="+mn-lt"/>
              </a:rPr>
              <a:t>Post-Delivery: i</a:t>
            </a:r>
            <a:r>
              <a:rPr lang="en-US" dirty="0">
                <a:ea typeface="+mn-lt"/>
                <a:cs typeface="+mn-lt"/>
              </a:rPr>
              <a:t>ncludes all changes after acceptance testing to remove bugs to improve performance modify documentation but software engineering about maintenance Finding &amp; fixing.</a:t>
            </a:r>
            <a:endParaRPr lang="en-US" b="1" dirty="0">
              <a:ea typeface="+mn-lt"/>
              <a:cs typeface="+mn-lt"/>
            </a:endParaRPr>
          </a:p>
          <a:p>
            <a:r>
              <a:rPr lang="en-US" b="1" dirty="0">
                <a:ea typeface="+mn-lt"/>
                <a:cs typeface="+mn-lt"/>
              </a:rPr>
              <a:t>Analysis: </a:t>
            </a:r>
            <a:r>
              <a:rPr lang="en-US" dirty="0">
                <a:ea typeface="+mn-lt"/>
                <a:cs typeface="+mn-lt"/>
              </a:rPr>
              <a:t>Analysis would involve doing consistent checks towards the systems to ensure any adjustments would be either beneficial and or completely necessary in terms of operation.</a:t>
            </a:r>
            <a:endParaRPr lang="en-US" b="1" dirty="0">
              <a:ea typeface="+mn-lt"/>
              <a:cs typeface="+mn-lt"/>
            </a:endParaRPr>
          </a:p>
          <a:p>
            <a:r>
              <a:rPr lang="en-US" b="1" dirty="0">
                <a:ea typeface="+mn-lt"/>
                <a:cs typeface="+mn-lt"/>
              </a:rPr>
              <a:t>Design: </a:t>
            </a:r>
            <a:r>
              <a:rPr lang="en-US" dirty="0">
                <a:ea typeface="+mn-lt"/>
                <a:cs typeface="+mn-lt"/>
              </a:rPr>
              <a:t>The design will remain consistent based off the system already implemented as the final product.</a:t>
            </a:r>
            <a:endParaRPr lang="en-US" b="1" dirty="0">
              <a:ea typeface="+mn-lt"/>
              <a:cs typeface="+mn-lt"/>
            </a:endParaRPr>
          </a:p>
          <a:p>
            <a:endParaRPr lang="en-US" b="1" dirty="0"/>
          </a:p>
          <a:p>
            <a:endParaRPr lang="en-US" b="1" dirty="0"/>
          </a:p>
        </p:txBody>
      </p:sp>
    </p:spTree>
    <p:extLst>
      <p:ext uri="{BB962C8B-B14F-4D97-AF65-F5344CB8AC3E}">
        <p14:creationId xmlns:p14="http://schemas.microsoft.com/office/powerpoint/2010/main" val="2274132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A2D-4B83-474B-87F1-36CA3B7F35E2}"/>
              </a:ext>
            </a:extLst>
          </p:cNvPr>
          <p:cNvSpPr>
            <a:spLocks noGrp="1"/>
          </p:cNvSpPr>
          <p:nvPr>
            <p:ph type="title"/>
          </p:nvPr>
        </p:nvSpPr>
        <p:spPr/>
        <p:txBody>
          <a:bodyPr/>
          <a:lstStyle/>
          <a:p>
            <a:endParaRPr lang="en-US"/>
          </a:p>
        </p:txBody>
      </p:sp>
      <p:pic>
        <p:nvPicPr>
          <p:cNvPr id="6" name="Picture 6" descr="Diagram&#10;&#10;Description automatically generated">
            <a:extLst>
              <a:ext uri="{FF2B5EF4-FFF2-40B4-BE49-F238E27FC236}">
                <a16:creationId xmlns:a16="http://schemas.microsoft.com/office/drawing/2014/main" id="{7DD912A6-D6EF-46C3-A777-C792DC7B8FAE}"/>
              </a:ext>
            </a:extLst>
          </p:cNvPr>
          <p:cNvPicPr>
            <a:picLocks noGrp="1" noChangeAspect="1"/>
          </p:cNvPicPr>
          <p:nvPr>
            <p:ph idx="1"/>
          </p:nvPr>
        </p:nvPicPr>
        <p:blipFill>
          <a:blip r:embed="rId2"/>
          <a:stretch>
            <a:fillRect/>
          </a:stretch>
        </p:blipFill>
        <p:spPr>
          <a:xfrm>
            <a:off x="533863" y="111162"/>
            <a:ext cx="11502450" cy="6750177"/>
          </a:xfrm>
        </p:spPr>
      </p:pic>
    </p:spTree>
    <p:extLst>
      <p:ext uri="{BB962C8B-B14F-4D97-AF65-F5344CB8AC3E}">
        <p14:creationId xmlns:p14="http://schemas.microsoft.com/office/powerpoint/2010/main" val="167969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779B-7F05-4502-BC66-04CBF11DA954}"/>
              </a:ext>
            </a:extLst>
          </p:cNvPr>
          <p:cNvSpPr>
            <a:spLocks noGrp="1"/>
          </p:cNvSpPr>
          <p:nvPr>
            <p:ph type="title"/>
          </p:nvPr>
        </p:nvSpPr>
        <p:spPr>
          <a:xfrm>
            <a:off x="73377" y="379154"/>
            <a:ext cx="11971865" cy="1252303"/>
          </a:xfrm>
        </p:spPr>
        <p:txBody>
          <a:bodyPr>
            <a:normAutofit/>
          </a:bodyPr>
          <a:lstStyle/>
          <a:p>
            <a:r>
              <a:rPr lang="en-US" sz="2400" dirty="0">
                <a:ea typeface="+mj-lt"/>
                <a:cs typeface="+mj-lt"/>
              </a:rPr>
              <a:t>27. Hardware, </a:t>
            </a:r>
            <a:r>
              <a:rPr lang="en-US" sz="2400" dirty="0" err="1">
                <a:ea typeface="+mj-lt"/>
                <a:cs typeface="+mj-lt"/>
              </a:rPr>
              <a:t>FF,MUX,BUS,ALU,CU,CPU,Control</a:t>
            </a:r>
            <a:r>
              <a:rPr lang="en-US" sz="2400" dirty="0">
                <a:ea typeface="+mj-lt"/>
                <a:cs typeface="+mj-lt"/>
              </a:rPr>
              <a:t> </a:t>
            </a:r>
            <a:r>
              <a:rPr lang="en-US" sz="2400" dirty="0" err="1">
                <a:ea typeface="+mj-lt"/>
                <a:cs typeface="+mj-lt"/>
              </a:rPr>
              <a:t>Memory,state</a:t>
            </a:r>
            <a:r>
              <a:rPr lang="en-US" sz="2400" dirty="0">
                <a:ea typeface="+mj-lt"/>
                <a:cs typeface="+mj-lt"/>
              </a:rPr>
              <a:t> </a:t>
            </a:r>
            <a:r>
              <a:rPr lang="en-US" sz="2400" dirty="0" err="1">
                <a:ea typeface="+mj-lt"/>
                <a:cs typeface="+mj-lt"/>
              </a:rPr>
              <a:t>diag</a:t>
            </a:r>
            <a:r>
              <a:rPr lang="en-US" sz="2400" dirty="0">
                <a:ea typeface="+mj-lt"/>
                <a:cs typeface="+mj-lt"/>
              </a:rPr>
              <a:t>,</a:t>
            </a:r>
            <a:endParaRPr lang="en-US" sz="2400" dirty="0"/>
          </a:p>
          <a:p>
            <a:endParaRPr lang="en-US" dirty="0"/>
          </a:p>
        </p:txBody>
      </p:sp>
      <p:sp>
        <p:nvSpPr>
          <p:cNvPr id="3" name="Content Placeholder 2">
            <a:extLst>
              <a:ext uri="{FF2B5EF4-FFF2-40B4-BE49-F238E27FC236}">
                <a16:creationId xmlns:a16="http://schemas.microsoft.com/office/drawing/2014/main" id="{E8A96C47-5F09-41C1-8151-A951894DD835}"/>
              </a:ext>
            </a:extLst>
          </p:cNvPr>
          <p:cNvSpPr>
            <a:spLocks noGrp="1"/>
          </p:cNvSpPr>
          <p:nvPr>
            <p:ph idx="1"/>
          </p:nvPr>
        </p:nvSpPr>
        <p:spPr>
          <a:xfrm>
            <a:off x="129821" y="1343531"/>
            <a:ext cx="10184460" cy="2601513"/>
          </a:xfrm>
        </p:spPr>
        <p:txBody>
          <a:bodyPr vert="horz" lIns="0" tIns="0" rIns="0" bIns="0" rtlCol="0" anchor="t">
            <a:normAutofit/>
          </a:bodyPr>
          <a:lstStyle/>
          <a:p>
            <a:r>
              <a:rPr lang="en-US" dirty="0">
                <a:ea typeface="+mn-lt"/>
                <a:cs typeface="+mn-lt"/>
              </a:rPr>
              <a:t>2.6 </a:t>
            </a:r>
            <a:r>
              <a:rPr lang="en-US" dirty="0" err="1">
                <a:ea typeface="+mn-lt"/>
                <a:cs typeface="+mn-lt"/>
              </a:rPr>
              <a:t>ghz</a:t>
            </a:r>
            <a:r>
              <a:rPr lang="en-US" dirty="0">
                <a:ea typeface="+mn-lt"/>
                <a:cs typeface="+mn-lt"/>
              </a:rPr>
              <a:t> 6-core 9 generation </a:t>
            </a:r>
            <a:r>
              <a:rPr lang="en-US" dirty="0" err="1">
                <a:ea typeface="+mn-lt"/>
                <a:cs typeface="+mn-lt"/>
              </a:rPr>
              <a:t>intelcore</a:t>
            </a:r>
            <a:r>
              <a:rPr lang="en-US" dirty="0">
                <a:ea typeface="+mn-lt"/>
                <a:cs typeface="+mn-lt"/>
              </a:rPr>
              <a:t> i7 processor</a:t>
            </a:r>
          </a:p>
          <a:p>
            <a:r>
              <a:rPr lang="en-US" dirty="0">
                <a:ea typeface="+mn-lt"/>
                <a:cs typeface="+mn-lt"/>
              </a:rPr>
              <a:t>Turbo boost up to 4.5 </a:t>
            </a:r>
            <a:r>
              <a:rPr lang="en-US" dirty="0" err="1">
                <a:ea typeface="+mn-lt"/>
                <a:cs typeface="+mn-lt"/>
              </a:rPr>
              <a:t>ghz</a:t>
            </a:r>
          </a:p>
          <a:p>
            <a:r>
              <a:rPr lang="en-US" dirty="0">
                <a:ea typeface="+mn-lt"/>
                <a:cs typeface="+mn-lt"/>
              </a:rPr>
              <a:t>AMD Radeon Pro5300M with 4G of GDDR6 memory</a:t>
            </a:r>
          </a:p>
          <a:p>
            <a:r>
              <a:rPr lang="en-US" dirty="0">
                <a:ea typeface="+mn-lt"/>
                <a:cs typeface="+mn-lt"/>
              </a:rPr>
              <a:t>16 GB 1of 2666 MHz DDR4 memory</a:t>
            </a:r>
          </a:p>
          <a:p>
            <a:r>
              <a:rPr lang="en-US" dirty="0">
                <a:ea typeface="+mn-lt"/>
                <a:cs typeface="+mn-lt"/>
              </a:rPr>
              <a:t>512 GB of SSD storage</a:t>
            </a:r>
            <a:endParaRPr lang="en-US" dirty="0"/>
          </a:p>
        </p:txBody>
      </p:sp>
    </p:spTree>
    <p:extLst>
      <p:ext uri="{BB962C8B-B14F-4D97-AF65-F5344CB8AC3E}">
        <p14:creationId xmlns:p14="http://schemas.microsoft.com/office/powerpoint/2010/main" val="3712250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EBBD-AB2E-49E0-A7D5-D10DDA2975C2}"/>
              </a:ext>
            </a:extLst>
          </p:cNvPr>
          <p:cNvSpPr>
            <a:spLocks noGrp="1"/>
          </p:cNvSpPr>
          <p:nvPr>
            <p:ph type="title"/>
          </p:nvPr>
        </p:nvSpPr>
        <p:spPr>
          <a:xfrm>
            <a:off x="73378" y="78116"/>
            <a:ext cx="11115793" cy="1195858"/>
          </a:xfrm>
        </p:spPr>
        <p:txBody>
          <a:bodyPr>
            <a:normAutofit/>
          </a:bodyPr>
          <a:lstStyle/>
          <a:p>
            <a:r>
              <a:rPr lang="en-US" sz="2000" dirty="0">
                <a:ea typeface="+mj-lt"/>
                <a:cs typeface="+mj-lt"/>
              </a:rPr>
              <a:t> 27.HARDWARE, FF,MUX,BUS,ALU,CU,CPU,CONTROL </a:t>
            </a:r>
            <a:br>
              <a:rPr lang="en-US" sz="2000" dirty="0">
                <a:ea typeface="+mj-lt"/>
                <a:cs typeface="+mj-lt"/>
              </a:rPr>
            </a:br>
            <a:r>
              <a:rPr lang="en-US" sz="2000" dirty="0">
                <a:ea typeface="+mj-lt"/>
                <a:cs typeface="+mj-lt"/>
              </a:rPr>
              <a:t>MEMORY,STATE </a:t>
            </a:r>
            <a:r>
              <a:rPr lang="en-US" sz="2000" dirty="0" err="1">
                <a:ea typeface="+mj-lt"/>
                <a:cs typeface="+mj-lt"/>
              </a:rPr>
              <a:t>DIAGram</a:t>
            </a:r>
            <a:r>
              <a:rPr lang="en-US" sz="2000" dirty="0">
                <a:ea typeface="+mj-lt"/>
                <a:cs typeface="+mj-lt"/>
              </a:rPr>
              <a:t>:</a:t>
            </a:r>
            <a:endParaRPr lang="en-US" sz="2000" b="0" dirty="0">
              <a:ea typeface="+mj-lt"/>
              <a:cs typeface="+mj-lt"/>
            </a:endParaRPr>
          </a:p>
          <a:p>
            <a:endParaRPr lang="en-US" dirty="0"/>
          </a:p>
        </p:txBody>
      </p:sp>
      <p:sp>
        <p:nvSpPr>
          <p:cNvPr id="3" name="Content Placeholder 2">
            <a:extLst>
              <a:ext uri="{FF2B5EF4-FFF2-40B4-BE49-F238E27FC236}">
                <a16:creationId xmlns:a16="http://schemas.microsoft.com/office/drawing/2014/main" id="{447BF53C-C1A7-47FC-ACFE-06CE8B290505}"/>
              </a:ext>
            </a:extLst>
          </p:cNvPr>
          <p:cNvSpPr>
            <a:spLocks noGrp="1"/>
          </p:cNvSpPr>
          <p:nvPr>
            <p:ph idx="1"/>
          </p:nvPr>
        </p:nvSpPr>
        <p:spPr>
          <a:xfrm>
            <a:off x="73378" y="835532"/>
            <a:ext cx="10240903" cy="5480179"/>
          </a:xfrm>
        </p:spPr>
        <p:txBody>
          <a:bodyPr vert="horz" lIns="0" tIns="0" rIns="0" bIns="0" rtlCol="0" anchor="t">
            <a:normAutofit fontScale="85000" lnSpcReduction="20000"/>
          </a:bodyPr>
          <a:lstStyle/>
          <a:p>
            <a:pPr>
              <a:buFont typeface="Arial"/>
              <a:buChar char="•"/>
            </a:pPr>
            <a:r>
              <a:rPr lang="en-US" dirty="0">
                <a:ea typeface="+mn-lt"/>
                <a:cs typeface="+mn-lt"/>
              </a:rPr>
              <a:t>Hardware:  tools, machinery, and other durable equipment</a:t>
            </a:r>
          </a:p>
          <a:p>
            <a:pPr>
              <a:buFont typeface="Arial"/>
              <a:buChar char="•"/>
            </a:pPr>
            <a:r>
              <a:rPr lang="en-US" dirty="0">
                <a:ea typeface="+mn-lt"/>
                <a:cs typeface="+mn-lt"/>
              </a:rPr>
              <a:t>FF:  is a circuit that has two stable states and can be used to store state information</a:t>
            </a:r>
          </a:p>
          <a:p>
            <a:pPr>
              <a:buFont typeface="Arial"/>
              <a:buChar char="•"/>
            </a:pPr>
            <a:r>
              <a:rPr lang="en-US" dirty="0">
                <a:ea typeface="+mn-lt"/>
                <a:cs typeface="+mn-lt"/>
              </a:rPr>
              <a:t>MUX:  is a device allowing one or more low speed analog or digital input signals to be selected, combined and transmitted at a higher speed on a single shared medium, or within a single shared device.</a:t>
            </a:r>
          </a:p>
          <a:p>
            <a:pPr>
              <a:buFont typeface="Arial"/>
              <a:buChar char="•"/>
            </a:pPr>
            <a:r>
              <a:rPr lang="en-US" dirty="0">
                <a:ea typeface="+mn-lt"/>
                <a:cs typeface="+mn-lt"/>
              </a:rPr>
              <a:t>BUS: is a communication system that transfers data between components inside a computer, or between computers.  This expressions covers all related hardware components and software, and communication protocols</a:t>
            </a:r>
          </a:p>
          <a:p>
            <a:pPr>
              <a:buFont typeface="Arial"/>
              <a:buChar char="•"/>
            </a:pPr>
            <a:r>
              <a:rPr lang="en-US" dirty="0">
                <a:ea typeface="+mn-lt"/>
                <a:cs typeface="+mn-lt"/>
              </a:rPr>
              <a:t>ALU:  an </a:t>
            </a:r>
            <a:r>
              <a:rPr lang="en-US" dirty="0" err="1">
                <a:ea typeface="+mn-lt"/>
                <a:cs typeface="+mn-lt"/>
              </a:rPr>
              <a:t>arithmic</a:t>
            </a:r>
            <a:r>
              <a:rPr lang="en-US" dirty="0">
                <a:ea typeface="+mn-lt"/>
                <a:cs typeface="+mn-lt"/>
              </a:rPr>
              <a:t> logic unit is a </a:t>
            </a:r>
            <a:r>
              <a:rPr lang="en-US" dirty="0" err="1">
                <a:ea typeface="+mn-lt"/>
                <a:cs typeface="+mn-lt"/>
              </a:rPr>
              <a:t>combinatinal</a:t>
            </a:r>
            <a:r>
              <a:rPr lang="en-US" dirty="0">
                <a:ea typeface="+mn-lt"/>
                <a:cs typeface="+mn-lt"/>
              </a:rPr>
              <a:t> digital circuit that performs </a:t>
            </a:r>
            <a:r>
              <a:rPr lang="en-US" dirty="0" err="1">
                <a:ea typeface="+mn-lt"/>
                <a:cs typeface="+mn-lt"/>
              </a:rPr>
              <a:t>arthimatic</a:t>
            </a:r>
            <a:r>
              <a:rPr lang="en-US" dirty="0">
                <a:ea typeface="+mn-lt"/>
                <a:cs typeface="+mn-lt"/>
              </a:rPr>
              <a:t> and bitwise operations on </a:t>
            </a:r>
            <a:r>
              <a:rPr lang="en-US" dirty="0" err="1">
                <a:ea typeface="+mn-lt"/>
                <a:cs typeface="+mn-lt"/>
              </a:rPr>
              <a:t>interger</a:t>
            </a:r>
            <a:r>
              <a:rPr lang="en-US" dirty="0">
                <a:ea typeface="+mn-lt"/>
                <a:cs typeface="+mn-lt"/>
              </a:rPr>
              <a:t> binary numbers</a:t>
            </a:r>
          </a:p>
          <a:p>
            <a:pPr>
              <a:buFont typeface="Arial"/>
              <a:buChar char="•"/>
            </a:pPr>
            <a:r>
              <a:rPr lang="en-US" dirty="0">
                <a:ea typeface="+mn-lt"/>
                <a:cs typeface="+mn-lt"/>
              </a:rPr>
              <a:t>Cu:  contains </a:t>
            </a:r>
            <a:r>
              <a:rPr lang="en-US" dirty="0" err="1">
                <a:ea typeface="+mn-lt"/>
                <a:cs typeface="+mn-lt"/>
              </a:rPr>
              <a:t>circritry</a:t>
            </a:r>
            <a:r>
              <a:rPr lang="en-US" dirty="0">
                <a:ea typeface="+mn-lt"/>
                <a:cs typeface="+mn-lt"/>
              </a:rPr>
              <a:t> that uses electrical signals to direct the entire computer system to carry out or execute, stored program instructions</a:t>
            </a:r>
          </a:p>
          <a:p>
            <a:pPr>
              <a:buFont typeface="Arial"/>
              <a:buChar char="•"/>
            </a:pPr>
            <a:r>
              <a:rPr lang="en-US" dirty="0" err="1">
                <a:ea typeface="+mn-lt"/>
                <a:cs typeface="+mn-lt"/>
              </a:rPr>
              <a:t>Cpu</a:t>
            </a:r>
            <a:r>
              <a:rPr lang="en-US" dirty="0">
                <a:ea typeface="+mn-lt"/>
                <a:cs typeface="+mn-lt"/>
              </a:rPr>
              <a:t>: processes all instructions received by software running on the PC and by other hardware components, and acts as a powerful calculator</a:t>
            </a:r>
          </a:p>
          <a:p>
            <a:pPr>
              <a:buFont typeface="Arial"/>
              <a:buChar char="•"/>
            </a:pPr>
            <a:r>
              <a:rPr lang="en-US" dirty="0">
                <a:ea typeface="+mn-lt"/>
                <a:cs typeface="+mn-lt"/>
              </a:rPr>
              <a:t>Control memory:  is random access memory consisting of addressable storage registers.  It is primarily used in mini and mainframe computers.  It is used as temporary storage for data.</a:t>
            </a:r>
          </a:p>
          <a:p>
            <a:pPr>
              <a:buFont typeface="Arial"/>
              <a:buChar char="•"/>
            </a:pPr>
            <a:r>
              <a:rPr lang="en-US" dirty="0">
                <a:ea typeface="+mn-lt"/>
                <a:cs typeface="+mn-lt"/>
              </a:rPr>
              <a:t>State diagram:  a type of diagram used in computer science and related fields to describe the behavior of  systems.</a:t>
            </a:r>
            <a:endParaRPr lang="en-US" dirty="0"/>
          </a:p>
        </p:txBody>
      </p:sp>
    </p:spTree>
    <p:extLst>
      <p:ext uri="{BB962C8B-B14F-4D97-AF65-F5344CB8AC3E}">
        <p14:creationId xmlns:p14="http://schemas.microsoft.com/office/powerpoint/2010/main" val="5940880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C55C-20FE-43D6-83A8-223035306A56}"/>
              </a:ext>
            </a:extLst>
          </p:cNvPr>
          <p:cNvSpPr>
            <a:spLocks noGrp="1"/>
          </p:cNvSpPr>
          <p:nvPr>
            <p:ph type="title"/>
          </p:nvPr>
        </p:nvSpPr>
        <p:spPr>
          <a:xfrm>
            <a:off x="92192" y="59301"/>
            <a:ext cx="9055571" cy="1694450"/>
          </a:xfrm>
        </p:spPr>
        <p:txBody>
          <a:bodyPr>
            <a:normAutofit/>
          </a:bodyPr>
          <a:lstStyle/>
          <a:p>
            <a:r>
              <a:rPr lang="en-US" sz="2400" dirty="0"/>
              <a:t>28.Massive</a:t>
            </a:r>
            <a:r>
              <a:rPr lang="en-US" sz="2400" dirty="0">
                <a:ea typeface="+mj-lt"/>
                <a:cs typeface="+mj-lt"/>
              </a:rPr>
              <a:t> parallelism, Neural network, systolic </a:t>
            </a:r>
            <a:r>
              <a:rPr lang="en-US" sz="2400" err="1">
                <a:ea typeface="+mj-lt"/>
                <a:cs typeface="+mj-lt"/>
              </a:rPr>
              <a:t>arrays,quantum</a:t>
            </a:r>
            <a:r>
              <a:rPr lang="en-US" sz="2400" dirty="0">
                <a:ea typeface="+mj-lt"/>
                <a:cs typeface="+mj-lt"/>
              </a:rPr>
              <a:t> computing</a:t>
            </a:r>
            <a:endParaRPr lang="en-US" sz="2400" dirty="0"/>
          </a:p>
          <a:p>
            <a:endParaRPr lang="en-US" dirty="0"/>
          </a:p>
        </p:txBody>
      </p:sp>
      <p:sp>
        <p:nvSpPr>
          <p:cNvPr id="3" name="Content Placeholder 2">
            <a:extLst>
              <a:ext uri="{FF2B5EF4-FFF2-40B4-BE49-F238E27FC236}">
                <a16:creationId xmlns:a16="http://schemas.microsoft.com/office/drawing/2014/main" id="{FC3B2027-5A7A-4848-9933-4577DC41A886}"/>
              </a:ext>
            </a:extLst>
          </p:cNvPr>
          <p:cNvSpPr>
            <a:spLocks noGrp="1"/>
          </p:cNvSpPr>
          <p:nvPr>
            <p:ph idx="1"/>
          </p:nvPr>
        </p:nvSpPr>
        <p:spPr>
          <a:xfrm>
            <a:off x="82785" y="1475236"/>
            <a:ext cx="11896606" cy="4144327"/>
          </a:xfrm>
        </p:spPr>
        <p:txBody>
          <a:bodyPr vert="horz" lIns="0" tIns="0" rIns="0" bIns="0" rtlCol="0" anchor="t">
            <a:normAutofit/>
          </a:bodyPr>
          <a:lstStyle/>
          <a:p>
            <a:r>
              <a:rPr lang="en-US" dirty="0">
                <a:ea typeface="+mn-lt"/>
                <a:cs typeface="+mn-lt"/>
              </a:rPr>
              <a:t>Massive parallelism: a form of processing of the same program by multiple processors collaboratively where different threads of the program are handled by each processor.  Each processor has its own operating system and memory.</a:t>
            </a:r>
          </a:p>
          <a:p>
            <a:r>
              <a:rPr lang="en-US" dirty="0">
                <a:ea typeface="+mn-lt"/>
                <a:cs typeface="+mn-lt"/>
              </a:rPr>
              <a:t>Neural network: a series of </a:t>
            </a:r>
            <a:r>
              <a:rPr lang="en-US" dirty="0" err="1">
                <a:ea typeface="+mn-lt"/>
                <a:cs typeface="+mn-lt"/>
              </a:rPr>
              <a:t>algorhithms</a:t>
            </a:r>
            <a:r>
              <a:rPr lang="en-US" dirty="0">
                <a:ea typeface="+mn-lt"/>
                <a:cs typeface="+mn-lt"/>
              </a:rPr>
              <a:t> that endeavors to recognize underlying relationships in a set of data through a process that mimics the way the human brain operates.   The neural network refers to the system of neurons either organic or artificial in nature.</a:t>
            </a:r>
          </a:p>
          <a:p>
            <a:r>
              <a:rPr lang="en-US" dirty="0">
                <a:ea typeface="+mn-lt"/>
                <a:cs typeface="+mn-lt"/>
              </a:rPr>
              <a:t>Systolic array:  a network of processors that pass data through the system</a:t>
            </a:r>
          </a:p>
          <a:p>
            <a:r>
              <a:rPr lang="en-US" dirty="0" err="1">
                <a:ea typeface="+mn-lt"/>
                <a:cs typeface="+mn-lt"/>
              </a:rPr>
              <a:t>Quantom</a:t>
            </a:r>
            <a:r>
              <a:rPr lang="en-US" dirty="0">
                <a:ea typeface="+mn-lt"/>
                <a:cs typeface="+mn-lt"/>
              </a:rPr>
              <a:t> computing: an area of computing focused on developing computer technology based on the principles of quantum theory.  Quantum theory explains the behavior of energy and material on the atomic and subatomic levels.</a:t>
            </a:r>
            <a:endParaRPr lang="en-US" dirty="0"/>
          </a:p>
        </p:txBody>
      </p:sp>
    </p:spTree>
    <p:extLst>
      <p:ext uri="{BB962C8B-B14F-4D97-AF65-F5344CB8AC3E}">
        <p14:creationId xmlns:p14="http://schemas.microsoft.com/office/powerpoint/2010/main" val="5112006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18B4-EA93-490F-9308-70F674369F4B}"/>
              </a:ext>
            </a:extLst>
          </p:cNvPr>
          <p:cNvSpPr>
            <a:spLocks noGrp="1"/>
          </p:cNvSpPr>
          <p:nvPr>
            <p:ph type="title"/>
          </p:nvPr>
        </p:nvSpPr>
        <p:spPr/>
        <p:txBody>
          <a:bodyPr/>
          <a:lstStyle/>
          <a:p>
            <a:endParaRPr lang="en-US"/>
          </a:p>
        </p:txBody>
      </p:sp>
      <p:pic>
        <p:nvPicPr>
          <p:cNvPr id="5" name="Picture 5" descr="Diagram&#10;&#10;Description automatically generated">
            <a:extLst>
              <a:ext uri="{FF2B5EF4-FFF2-40B4-BE49-F238E27FC236}">
                <a16:creationId xmlns:a16="http://schemas.microsoft.com/office/drawing/2014/main" id="{6F241651-2700-43A7-B78E-39D41C613ED5}"/>
              </a:ext>
            </a:extLst>
          </p:cNvPr>
          <p:cNvPicPr>
            <a:picLocks noGrp="1" noChangeAspect="1"/>
          </p:cNvPicPr>
          <p:nvPr>
            <p:ph idx="1"/>
          </p:nvPr>
        </p:nvPicPr>
        <p:blipFill>
          <a:blip r:embed="rId2"/>
          <a:stretch>
            <a:fillRect/>
          </a:stretch>
        </p:blipFill>
        <p:spPr>
          <a:xfrm>
            <a:off x="138568" y="-1727"/>
            <a:ext cx="11916744" cy="6768993"/>
          </a:xfrm>
        </p:spPr>
      </p:pic>
    </p:spTree>
    <p:extLst>
      <p:ext uri="{BB962C8B-B14F-4D97-AF65-F5344CB8AC3E}">
        <p14:creationId xmlns:p14="http://schemas.microsoft.com/office/powerpoint/2010/main" val="42947961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07DB-2BD5-4B49-BC5D-37AACA450C27}"/>
              </a:ext>
            </a:extLst>
          </p:cNvPr>
          <p:cNvSpPr>
            <a:spLocks noGrp="1"/>
          </p:cNvSpPr>
          <p:nvPr>
            <p:ph type="title"/>
          </p:nvPr>
        </p:nvSpPr>
        <p:spPr>
          <a:xfrm>
            <a:off x="73377" y="87525"/>
            <a:ext cx="11256904" cy="1242895"/>
          </a:xfrm>
        </p:spPr>
        <p:txBody>
          <a:bodyPr>
            <a:normAutofit/>
          </a:bodyPr>
          <a:lstStyle/>
          <a:p>
            <a:r>
              <a:rPr lang="en-US" sz="2400" dirty="0">
                <a:ea typeface="+mj-lt"/>
                <a:cs typeface="+mj-lt"/>
              </a:rPr>
              <a:t>29.Telecomm.2000pc1,Hub,switch,corning,router,gateway,fireWall,1G-5G…</a:t>
            </a:r>
            <a:endParaRPr lang="en-US" sz="2400" dirty="0"/>
          </a:p>
          <a:p>
            <a:endParaRPr lang="en-US" dirty="0"/>
          </a:p>
        </p:txBody>
      </p:sp>
      <p:sp>
        <p:nvSpPr>
          <p:cNvPr id="3" name="Content Placeholder 2">
            <a:extLst>
              <a:ext uri="{FF2B5EF4-FFF2-40B4-BE49-F238E27FC236}">
                <a16:creationId xmlns:a16="http://schemas.microsoft.com/office/drawing/2014/main" id="{48BEFC92-2F35-402E-8D66-FD6F3BAE5341}"/>
              </a:ext>
            </a:extLst>
          </p:cNvPr>
          <p:cNvSpPr>
            <a:spLocks noGrp="1"/>
          </p:cNvSpPr>
          <p:nvPr>
            <p:ph idx="1"/>
          </p:nvPr>
        </p:nvSpPr>
        <p:spPr>
          <a:xfrm>
            <a:off x="73378" y="910791"/>
            <a:ext cx="12009495" cy="5423734"/>
          </a:xfrm>
        </p:spPr>
        <p:txBody>
          <a:bodyPr vert="horz" lIns="0" tIns="0" rIns="0" bIns="0" rtlCol="0" anchor="t">
            <a:normAutofit fontScale="85000" lnSpcReduction="10000"/>
          </a:bodyPr>
          <a:lstStyle/>
          <a:p>
            <a:r>
              <a:rPr lang="en-US" dirty="0">
                <a:ea typeface="+mn-lt"/>
                <a:cs typeface="+mn-lt"/>
              </a:rPr>
              <a:t>Telecom: is the exchange of information over significant distances by electronic means, referring to all types of voice, data and video transmission. Hub: a hub is the most basic networking device that connects multiple computers or other network devices together.</a:t>
            </a:r>
            <a:endParaRPr lang="en-US" dirty="0"/>
          </a:p>
          <a:p>
            <a:r>
              <a:rPr lang="en-US" dirty="0">
                <a:ea typeface="+mn-lt"/>
                <a:cs typeface="+mn-lt"/>
              </a:rPr>
              <a:t>Switch: a switch is used to network multiple computers together. Switches made for the consumer market are typically small, flat boxes with 4 to 8 Ethernet ports.</a:t>
            </a:r>
            <a:endParaRPr lang="en-US" dirty="0"/>
          </a:p>
          <a:p>
            <a:r>
              <a:rPr lang="en-US" dirty="0">
                <a:ea typeface="+mn-lt"/>
                <a:cs typeface="+mn-lt"/>
              </a:rPr>
              <a:t>Corning: Corning is one of the world's leading innovators in materials science. Corning has applied its unparalleled expertise in </a:t>
            </a:r>
            <a:r>
              <a:rPr lang="en-US" dirty="0" err="1">
                <a:ea typeface="+mn-lt"/>
                <a:cs typeface="+mn-lt"/>
              </a:rPr>
              <a:t>speciality</a:t>
            </a:r>
            <a:r>
              <a:rPr lang="en-US" dirty="0">
                <a:ea typeface="+mn-lt"/>
                <a:cs typeface="+mn-lt"/>
              </a:rPr>
              <a:t> glass, ceramics, and optical physics to develop products that have created new industries and transformed people's lives.</a:t>
            </a:r>
            <a:endParaRPr lang="en-US" dirty="0"/>
          </a:p>
          <a:p>
            <a:r>
              <a:rPr lang="en-US" dirty="0">
                <a:ea typeface="+mn-lt"/>
                <a:cs typeface="+mn-lt"/>
              </a:rPr>
              <a:t>Router: a router is a networking device that forwards data packets between computer networks. Routers perform the traffic directing functions on the Internet. Data sent through the internet, such as a web page or email, is in the form of data packets.</a:t>
            </a:r>
            <a:endParaRPr lang="en-US" dirty="0"/>
          </a:p>
          <a:p>
            <a:r>
              <a:rPr lang="en-US" dirty="0">
                <a:ea typeface="+mn-lt"/>
                <a:cs typeface="+mn-lt"/>
              </a:rPr>
              <a:t>Gateway: a gateway is a piece of networking hardware used in telecommunications for telecommunications networks that allows data to flow from one discrete network to another. A gateway is a network node used in telecommunications that connects two networks with different transmission protocols together. Gateways serve as an entry and exit point for a network as all data must pass through or communicate with the gateway prior to being</a:t>
            </a:r>
            <a:endParaRPr lang="en-US" dirty="0"/>
          </a:p>
          <a:p>
            <a:r>
              <a:rPr lang="en-US" dirty="0">
                <a:ea typeface="+mn-lt"/>
                <a:cs typeface="+mn-lt"/>
              </a:rPr>
              <a:t>Firewall: a firewall is a network security device that monitors incoming and outgoing network traffic and decides whether to allow or block specific traffic based on a defined set of security rules.</a:t>
            </a:r>
            <a:endParaRPr lang="en-US" dirty="0"/>
          </a:p>
          <a:p>
            <a:r>
              <a:rPr lang="en-US" dirty="0">
                <a:ea typeface="+mn-lt"/>
                <a:cs typeface="+mn-lt"/>
              </a:rPr>
              <a:t>15-5g: 5G is the 5th generation mobile network. It is a new global wireless standard after 1G, 2G, 3G, and 4G networks. 5G enables a new kind of network that is designed to connect virtually everyone and everything together including machines, objects, and devices.</a:t>
            </a:r>
            <a:endParaRPr lang="en-US" dirty="0"/>
          </a:p>
          <a:p>
            <a:endParaRPr lang="en-US" dirty="0"/>
          </a:p>
        </p:txBody>
      </p:sp>
    </p:spTree>
    <p:extLst>
      <p:ext uri="{BB962C8B-B14F-4D97-AF65-F5344CB8AC3E}">
        <p14:creationId xmlns:p14="http://schemas.microsoft.com/office/powerpoint/2010/main" val="39013740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A710-680A-4DEA-8819-BCB2D3BCE3F9}"/>
              </a:ext>
            </a:extLst>
          </p:cNvPr>
          <p:cNvSpPr>
            <a:spLocks noGrp="1"/>
          </p:cNvSpPr>
          <p:nvPr>
            <p:ph type="title"/>
          </p:nvPr>
        </p:nvSpPr>
        <p:spPr>
          <a:xfrm>
            <a:off x="111007" y="2859"/>
            <a:ext cx="11746088" cy="1647413"/>
          </a:xfrm>
        </p:spPr>
        <p:txBody>
          <a:bodyPr>
            <a:normAutofit/>
          </a:bodyPr>
          <a:lstStyle/>
          <a:p>
            <a:r>
              <a:rPr lang="en-US" dirty="0">
                <a:ea typeface="+mj-lt"/>
                <a:cs typeface="+mj-lt"/>
              </a:rPr>
              <a:t>30.SECURITY, PRIVACY AND DIGITAL FORENSICS IN THE CLOUD, </a:t>
            </a:r>
            <a:endParaRPr lang="en-US" b="0" dirty="0">
              <a:ea typeface="+mj-lt"/>
              <a:cs typeface="+mj-lt"/>
            </a:endParaRPr>
          </a:p>
          <a:p>
            <a:endParaRPr lang="en-US" dirty="0"/>
          </a:p>
        </p:txBody>
      </p:sp>
      <p:sp>
        <p:nvSpPr>
          <p:cNvPr id="3" name="Content Placeholder 2">
            <a:extLst>
              <a:ext uri="{FF2B5EF4-FFF2-40B4-BE49-F238E27FC236}">
                <a16:creationId xmlns:a16="http://schemas.microsoft.com/office/drawing/2014/main" id="{DD144E51-C000-4305-AEA1-C9839B5FBA8B}"/>
              </a:ext>
            </a:extLst>
          </p:cNvPr>
          <p:cNvSpPr>
            <a:spLocks noGrp="1"/>
          </p:cNvSpPr>
          <p:nvPr>
            <p:ph idx="1"/>
          </p:nvPr>
        </p:nvSpPr>
        <p:spPr>
          <a:xfrm>
            <a:off x="111007" y="1418791"/>
            <a:ext cx="10240903" cy="3956179"/>
          </a:xfrm>
        </p:spPr>
        <p:txBody>
          <a:bodyPr vert="horz" lIns="0" tIns="0" rIns="0" bIns="0" rtlCol="0" anchor="t">
            <a:normAutofit fontScale="70000" lnSpcReduction="20000"/>
          </a:bodyPr>
          <a:lstStyle/>
          <a:p>
            <a:pPr marL="0" indent="0">
              <a:buNone/>
            </a:pPr>
            <a:r>
              <a:rPr lang="en-US" b="1" u="sng" dirty="0">
                <a:ea typeface="+mn-lt"/>
                <a:cs typeface="+mn-lt"/>
              </a:rPr>
              <a:t>Internet security:</a:t>
            </a:r>
            <a:endParaRPr lang="en-US"/>
          </a:p>
          <a:p>
            <a:pPr marL="0" indent="0">
              <a:buNone/>
            </a:pPr>
            <a:r>
              <a:rPr lang="en-US" dirty="0">
                <a:ea typeface="+mn-lt"/>
                <a:cs typeface="+mn-lt"/>
              </a:rPr>
              <a:t>Internet security is a specific aspect of broader concepts such as cybersecurity and computer security, being focused on the specific threats and vulnerabilities of online access and use of the internet. In today's digital landscape, many of our daily activities rely on the</a:t>
            </a:r>
            <a:r>
              <a:rPr lang="en-US" b="1" dirty="0">
                <a:ea typeface="+mn-lt"/>
                <a:cs typeface="+mn-lt"/>
              </a:rPr>
              <a:t> </a:t>
            </a:r>
            <a:r>
              <a:rPr lang="en-US" dirty="0">
                <a:ea typeface="+mn-lt"/>
                <a:cs typeface="+mn-lt"/>
              </a:rPr>
              <a:t>internet.</a:t>
            </a:r>
          </a:p>
          <a:p>
            <a:pPr marL="0" indent="0">
              <a:buNone/>
            </a:pPr>
            <a:r>
              <a:rPr lang="en-US" b="1" u="sng" dirty="0"/>
              <a:t>Cyber Security:</a:t>
            </a:r>
          </a:p>
          <a:p>
            <a:pPr marL="0" indent="0">
              <a:buNone/>
            </a:pPr>
            <a:r>
              <a:rPr lang="en-US" dirty="0">
                <a:ea typeface="+mn-lt"/>
                <a:cs typeface="+mn-lt"/>
              </a:rPr>
              <a:t>cybersecurity or information technology security is the protection of computer systems and networks from the theft of or damage to their hardware, software, or electronic data, as well as from the disruption or misdirection of the services they provide.</a:t>
            </a:r>
            <a:endParaRPr lang="en-US" dirty="0"/>
          </a:p>
          <a:p>
            <a:pPr marL="0" indent="0">
              <a:buNone/>
            </a:pPr>
            <a:r>
              <a:rPr lang="en-US" b="1" u="sng" dirty="0"/>
              <a:t>Cyber Attacks:</a:t>
            </a:r>
          </a:p>
          <a:p>
            <a:pPr marL="0" indent="0">
              <a:buNone/>
            </a:pPr>
            <a:r>
              <a:rPr lang="en-US" dirty="0">
                <a:ea typeface="+mn-lt"/>
                <a:cs typeface="+mn-lt"/>
              </a:rPr>
              <a:t>A </a:t>
            </a:r>
            <a:r>
              <a:rPr lang="en-US" dirty="0" err="1">
                <a:ea typeface="+mn-lt"/>
                <a:cs typeface="+mn-lt"/>
              </a:rPr>
              <a:t>cyber attack</a:t>
            </a:r>
            <a:r>
              <a:rPr lang="en-US" dirty="0">
                <a:ea typeface="+mn-lt"/>
                <a:cs typeface="+mn-lt"/>
              </a:rPr>
              <a:t> is an assault launched by cybercriminals using one or more computers against a single or multiple computers or networks. A </a:t>
            </a:r>
            <a:r>
              <a:rPr lang="en-US" dirty="0" err="1">
                <a:ea typeface="+mn-lt"/>
                <a:cs typeface="+mn-lt"/>
              </a:rPr>
              <a:t>cyber attack</a:t>
            </a:r>
            <a:r>
              <a:rPr lang="en-US" dirty="0">
                <a:ea typeface="+mn-lt"/>
                <a:cs typeface="+mn-lt"/>
              </a:rPr>
              <a:t> can maliciously disable computers, steal data, or use a breached computer as a launch point for other attacks.</a:t>
            </a:r>
            <a:endParaRPr lang="en-US" dirty="0"/>
          </a:p>
          <a:p>
            <a:pPr marL="0" indent="0">
              <a:buNone/>
            </a:pPr>
            <a:r>
              <a:rPr lang="en-US" b="1" u="sng" dirty="0">
                <a:ea typeface="+mn-lt"/>
                <a:cs typeface="+mn-lt"/>
              </a:rPr>
              <a:t>Cyber defense:</a:t>
            </a:r>
            <a:endParaRPr lang="en-US" u="sng" dirty="0">
              <a:ea typeface="+mn-lt"/>
              <a:cs typeface="+mn-lt"/>
            </a:endParaRPr>
          </a:p>
          <a:p>
            <a:pPr marL="0" indent="0">
              <a:buNone/>
            </a:pPr>
            <a:r>
              <a:rPr lang="en-US" dirty="0">
                <a:ea typeface="+mn-lt"/>
                <a:cs typeface="+mn-lt"/>
              </a:rPr>
              <a:t>Cyber defense covers a wide range of activities that are essential in enabling your business to protect itself against attack and respond to a rapidly evolving threat landscape. This will include: Cyber deterrents to reduce your appeal to the attackers. Preventative controls that require their attacks to be more costly.</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981821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71E2-EBA9-4BE8-8801-D61CE53BE285}"/>
              </a:ext>
            </a:extLst>
          </p:cNvPr>
          <p:cNvSpPr>
            <a:spLocks noGrp="1"/>
          </p:cNvSpPr>
          <p:nvPr>
            <p:ph type="title"/>
          </p:nvPr>
        </p:nvSpPr>
        <p:spPr>
          <a:xfrm>
            <a:off x="92193" y="134563"/>
            <a:ext cx="11934236" cy="1496895"/>
          </a:xfrm>
        </p:spPr>
        <p:txBody>
          <a:bodyPr>
            <a:normAutofit/>
          </a:bodyPr>
          <a:lstStyle/>
          <a:p>
            <a:endParaRPr lang="en-US" sz="2800" dirty="0"/>
          </a:p>
          <a:p>
            <a:endParaRPr lang="en-US" dirty="0"/>
          </a:p>
        </p:txBody>
      </p:sp>
      <p:sp>
        <p:nvSpPr>
          <p:cNvPr id="3" name="Content Placeholder 2">
            <a:extLst>
              <a:ext uri="{FF2B5EF4-FFF2-40B4-BE49-F238E27FC236}">
                <a16:creationId xmlns:a16="http://schemas.microsoft.com/office/drawing/2014/main" id="{A7660004-2286-4A6A-96BF-9ED36565DEAB}"/>
              </a:ext>
            </a:extLst>
          </p:cNvPr>
          <p:cNvSpPr>
            <a:spLocks noGrp="1"/>
          </p:cNvSpPr>
          <p:nvPr>
            <p:ph idx="1"/>
          </p:nvPr>
        </p:nvSpPr>
        <p:spPr>
          <a:xfrm>
            <a:off x="92193" y="741457"/>
            <a:ext cx="10240903" cy="5066253"/>
          </a:xfrm>
        </p:spPr>
        <p:txBody>
          <a:bodyPr vert="horz" lIns="0" tIns="0" rIns="0" bIns="0" rtlCol="0" anchor="t">
            <a:normAutofit fontScale="55000" lnSpcReduction="20000"/>
          </a:bodyPr>
          <a:lstStyle/>
          <a:p>
            <a:r>
              <a:rPr lang="en-US" b="1" u="sng" dirty="0"/>
              <a:t>Security in the Cloud:</a:t>
            </a:r>
          </a:p>
          <a:p>
            <a:pPr marL="0" indent="0">
              <a:buNone/>
            </a:pPr>
            <a:r>
              <a:rPr lang="en-US" dirty="0"/>
              <a:t>Cloud security is the protection of data stored online via cloud computing platforms from theft, leakage, and deletion. Methods of providing cloud security include firewalls, penetration testing, obfuscation, tokenization, virtual private networks, and avoiding public internet connections.</a:t>
            </a:r>
          </a:p>
          <a:p>
            <a:pPr marL="0" indent="0">
              <a:buNone/>
            </a:pPr>
            <a:r>
              <a:rPr lang="en-US" dirty="0"/>
              <a:t>Cloud computing security or, more simply, cloud security refers to a broad set of policies, technologies, applications, and controls utilized to protect virtualized IP, data, applications, services, and the associated infrastructure of cloud computing.</a:t>
            </a:r>
          </a:p>
          <a:p>
            <a:endParaRPr lang="en-US"/>
          </a:p>
          <a:p>
            <a:r>
              <a:rPr lang="en-US" b="1" u="sng" dirty="0"/>
              <a:t>Privacy in the Cloud :</a:t>
            </a:r>
          </a:p>
          <a:p>
            <a:pPr marL="0" indent="0">
              <a:buNone/>
            </a:pPr>
            <a:r>
              <a:rPr lang="en-US" dirty="0"/>
              <a:t>Privacy is the ability of an individual or group to seclude themselves or information about themselves and thereby reveal them selectively [43]. Privacy has the following elements.</a:t>
            </a:r>
          </a:p>
          <a:p>
            <a:pPr marL="0" indent="0">
              <a:buNone/>
            </a:pPr>
            <a:r>
              <a:rPr lang="en-US" dirty="0"/>
              <a:t>When: a subject may be more concerned about the current or future information being revealed than information from the past.</a:t>
            </a:r>
          </a:p>
          <a:p>
            <a:pPr marL="0" indent="0">
              <a:buNone/>
            </a:pPr>
            <a:r>
              <a:rPr lang="en-US" dirty="0"/>
              <a:t> How: a user may be comfortable if his/her friends can manually request his/her information, but the user may not like alerts to be sent automatically and frequently.</a:t>
            </a:r>
          </a:p>
          <a:p>
            <a:pPr marL="0" indent="0">
              <a:buNone/>
            </a:pPr>
            <a:r>
              <a:rPr lang="en-US" dirty="0"/>
              <a:t>Extent: a user may rather have his/her information reported as an ambiguous region rather than a precise point.</a:t>
            </a:r>
          </a:p>
          <a:p>
            <a:pPr marL="0" indent="0">
              <a:buNone/>
            </a:pPr>
            <a:r>
              <a:rPr lang="en-US" dirty="0"/>
              <a:t>Every individual has the right to control his or her own data, whether private, public or professional. Without knowledge of the physical location of the server or of how the processing of personal data is configured, end-users consume cloud services without any information about the processes involved.</a:t>
            </a:r>
          </a:p>
          <a:p>
            <a:endParaRPr lang="en-US"/>
          </a:p>
          <a:p>
            <a:r>
              <a:rPr lang="en-US" b="1" u="sng" dirty="0"/>
              <a:t>Digital Forensics in the cloud :</a:t>
            </a:r>
          </a:p>
          <a:p>
            <a:pPr marL="0" indent="0">
              <a:buNone/>
            </a:pPr>
            <a:r>
              <a:rPr lang="en-US" dirty="0"/>
              <a:t>NIST defines digital forensics as an applied science for “the identification, collection, examination, and analysis of data while preserving the integrity of the information and maintaining a strict chain of custody for the data.</a:t>
            </a:r>
          </a:p>
        </p:txBody>
      </p:sp>
    </p:spTree>
    <p:extLst>
      <p:ext uri="{BB962C8B-B14F-4D97-AF65-F5344CB8AC3E}">
        <p14:creationId xmlns:p14="http://schemas.microsoft.com/office/powerpoint/2010/main" val="22653995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E894-75ED-42F6-A4C5-27402F9C6173}"/>
              </a:ext>
            </a:extLst>
          </p:cNvPr>
          <p:cNvSpPr>
            <a:spLocks noGrp="1"/>
          </p:cNvSpPr>
          <p:nvPr>
            <p:ph type="title"/>
          </p:nvPr>
        </p:nvSpPr>
        <p:spPr>
          <a:xfrm>
            <a:off x="54563" y="59301"/>
            <a:ext cx="10240903" cy="480896"/>
          </a:xfrm>
        </p:spPr>
        <p:txBody>
          <a:bodyPr>
            <a:normAutofit/>
          </a:bodyPr>
          <a:lstStyle/>
          <a:p>
            <a:r>
              <a:rPr lang="en-US" sz="2400" dirty="0"/>
              <a:t>31.Programming language:</a:t>
            </a:r>
          </a:p>
        </p:txBody>
      </p:sp>
      <p:sp>
        <p:nvSpPr>
          <p:cNvPr id="3" name="Content Placeholder 2">
            <a:extLst>
              <a:ext uri="{FF2B5EF4-FFF2-40B4-BE49-F238E27FC236}">
                <a16:creationId xmlns:a16="http://schemas.microsoft.com/office/drawing/2014/main" id="{ED4DCE89-A861-4A96-90E2-C98D6037706A}"/>
              </a:ext>
            </a:extLst>
          </p:cNvPr>
          <p:cNvSpPr>
            <a:spLocks noGrp="1"/>
          </p:cNvSpPr>
          <p:nvPr>
            <p:ph idx="1"/>
          </p:nvPr>
        </p:nvSpPr>
        <p:spPr>
          <a:xfrm>
            <a:off x="54563" y="979851"/>
            <a:ext cx="11256903" cy="5273218"/>
          </a:xfrm>
        </p:spPr>
        <p:txBody>
          <a:bodyPr vert="horz" lIns="0" tIns="0" rIns="0" bIns="0" rtlCol="0" anchor="t">
            <a:normAutofit fontScale="40000" lnSpcReduction="20000"/>
          </a:bodyPr>
          <a:lstStyle/>
          <a:p>
            <a:r>
              <a:rPr lang="en-US" sz="1800" dirty="0"/>
              <a:t>Python:  is often used as a supportive language for software developers, for build control and management, testing, and in many other ways. </a:t>
            </a:r>
            <a:r>
              <a:rPr lang="en-US" sz="1800" dirty="0" err="1"/>
              <a:t>Scons</a:t>
            </a:r>
            <a:r>
              <a:rPr lang="en-US" sz="1800" dirty="0"/>
              <a:t> for build control. </a:t>
            </a:r>
            <a:endParaRPr lang="en-US"/>
          </a:p>
          <a:p>
            <a:r>
              <a:rPr lang="en-US" sz="1800" dirty="0">
                <a:ea typeface="+mn-lt"/>
                <a:cs typeface="+mn-lt"/>
              </a:rPr>
              <a:t>ActionScript is an object-oriented programming language originally developed by Macromedia Inc. It is influenced by </a:t>
            </a:r>
            <a:r>
              <a:rPr lang="en-US" sz="1800" dirty="0" err="1">
                <a:ea typeface="+mn-lt"/>
                <a:cs typeface="+mn-lt"/>
              </a:rPr>
              <a:t>HyperTalk</a:t>
            </a:r>
            <a:r>
              <a:rPr lang="en-US" sz="1800" dirty="0">
                <a:ea typeface="+mn-lt"/>
                <a:cs typeface="+mn-lt"/>
              </a:rPr>
              <a:t>, the scripting language for HyperCard.</a:t>
            </a:r>
          </a:p>
          <a:p>
            <a:r>
              <a:rPr lang="en-US" sz="1800" dirty="0">
                <a:ea typeface="+mn-lt"/>
                <a:cs typeface="+mn-lt"/>
              </a:rPr>
              <a:t>Ada is a structured, statically typed, imperative, and object-oriented high-level programming language, extended from Pascal and other languages.</a:t>
            </a:r>
          </a:p>
          <a:p>
            <a:r>
              <a:rPr lang="en-US" sz="1800" dirty="0">
                <a:ea typeface="+mn-lt"/>
                <a:cs typeface="+mn-lt"/>
              </a:rPr>
              <a:t>Assembly :is any low-level programming language in which there is a very strong correspondence between the instructions in the language and the architecture's machine code instructions.</a:t>
            </a:r>
          </a:p>
          <a:p>
            <a:r>
              <a:rPr lang="en-US" sz="1800" dirty="0">
                <a:ea typeface="+mn-lt"/>
                <a:cs typeface="+mn-lt"/>
              </a:rPr>
              <a:t>C is a general-purpose, procedural computer programming language supporting structured programming, lexical variable scope, and recursion, with a static type system. </a:t>
            </a:r>
          </a:p>
          <a:p>
            <a:r>
              <a:rPr lang="en-US" sz="1800" dirty="0">
                <a:ea typeface="+mn-lt"/>
                <a:cs typeface="+mn-lt"/>
              </a:rPr>
              <a:t>C# is a general-purpose, multi-paradigm programming language encompassing static typing, strong typing, lexically scoped, imperative, declarative, functional, generic, object-oriented, and component-oriented programming disciplines</a:t>
            </a:r>
          </a:p>
          <a:p>
            <a:r>
              <a:rPr lang="en-US" sz="1800" dirty="0">
                <a:ea typeface="+mn-lt"/>
                <a:cs typeface="+mn-lt"/>
              </a:rPr>
              <a:t>C++ is a general-purpose programming language created by Bjarne Stroustrup as an extension of the C programming language, or "C with Classes".</a:t>
            </a:r>
          </a:p>
          <a:p>
            <a:r>
              <a:rPr lang="en-US" sz="1800" dirty="0">
                <a:ea typeface="+mn-lt"/>
                <a:cs typeface="+mn-lt"/>
              </a:rPr>
              <a:t>COBOL is a compiled English-like computer programming language designed for business use. It is imperative, procedural and, since 2002, object-oriented. COBOL is primarily used in business, finance, and administrative systems for companies and governments.</a:t>
            </a:r>
          </a:p>
          <a:p>
            <a:r>
              <a:rPr lang="en-US" sz="1800" dirty="0">
                <a:ea typeface="+mn-lt"/>
                <a:cs typeface="+mn-lt"/>
              </a:rPr>
              <a:t>ColdFusion Markup Language, more commonly known as CFML, is a scripting language for web development that runs on the JVM, the .NET framework, and Google App Engine.</a:t>
            </a:r>
          </a:p>
          <a:p>
            <a:r>
              <a:rPr lang="en-US" sz="1800" dirty="0">
                <a:ea typeface="+mn-lt"/>
                <a:cs typeface="+mn-lt"/>
              </a:rPr>
              <a:t>D: is a multi-paradigm system programming language created by Walter Bright at Digital Mars and released in 2001. Andrei Alexandrescu joined the design and development effort in 2007. Though it originated as a re-engineering of C++, D is a distinct language.</a:t>
            </a:r>
          </a:p>
          <a:p>
            <a:r>
              <a:rPr lang="en-US" sz="1800" dirty="0">
                <a:ea typeface="+mn-lt"/>
                <a:cs typeface="+mn-lt"/>
              </a:rPr>
              <a:t>Delphi is a software product that uses the Object Pascal programming language and provides an integrated development environment for rapid application development of desktop, mobile, web, and console software, currently developed and maintained by Embarcadero Technologies. </a:t>
            </a:r>
          </a:p>
          <a:p>
            <a:r>
              <a:rPr lang="en-US" sz="1800" dirty="0">
                <a:ea typeface="+mn-lt"/>
                <a:cs typeface="+mn-lt"/>
              </a:rPr>
              <a:t>Erlang is a general-purpose, concurrent, functional programming language, and a garbage-collected runtime system.</a:t>
            </a:r>
          </a:p>
          <a:p>
            <a:r>
              <a:rPr lang="en-US" sz="1800" dirty="0">
                <a:ea typeface="+mn-lt"/>
                <a:cs typeface="+mn-lt"/>
              </a:rPr>
              <a:t>Forth is an imperative stack-based computer programming language and environment originally designed by Chuck Moore. Language features include structured programming, reflection, concatenative programming and extensibility.</a:t>
            </a:r>
          </a:p>
          <a:p>
            <a:r>
              <a:rPr lang="en-US" sz="1800" dirty="0">
                <a:ea typeface="+mn-lt"/>
                <a:cs typeface="+mn-lt"/>
              </a:rPr>
              <a:t>Haskell is a general-purpose, statically typed, purely functional programming language with type inference and lazy evaluation.</a:t>
            </a:r>
          </a:p>
          <a:p>
            <a:r>
              <a:rPr lang="en-US" sz="1800" dirty="0">
                <a:ea typeface="+mn-lt"/>
                <a:cs typeface="+mn-lt"/>
              </a:rPr>
              <a:t>Java is a class-based, object-oriented programming language that is designed to have as few implementation dependencies as possible.</a:t>
            </a:r>
          </a:p>
          <a:p>
            <a:r>
              <a:rPr lang="en-US" sz="1800" dirty="0" err="1">
                <a:ea typeface="+mn-lt"/>
                <a:cs typeface="+mn-lt"/>
              </a:rPr>
              <a:t>Javascripy</a:t>
            </a:r>
            <a:r>
              <a:rPr lang="en-US" sz="1800" dirty="0">
                <a:ea typeface="+mn-lt"/>
                <a:cs typeface="+mn-lt"/>
              </a:rPr>
              <a:t> :is a programming language that conforms to the ECMAScript specification. JavaScript is high-level, often just-in-time compiled, and multi-paradigm.</a:t>
            </a:r>
          </a:p>
          <a:p>
            <a:r>
              <a:rPr lang="en-US" sz="1800" dirty="0">
                <a:ea typeface="+mn-lt"/>
                <a:cs typeface="+mn-lt"/>
              </a:rPr>
              <a:t>Lisp is a family of programming languages with a long history and a distinctive, fully parenthesized prefix notation. Originally specified in 1958, Lisp is the second-oldest high-level programming language in widespread use today. Only Fortran is older, by one year.</a:t>
            </a:r>
          </a:p>
          <a:p>
            <a:r>
              <a:rPr lang="en-US" sz="1800" dirty="0">
                <a:ea typeface="+mn-lt"/>
                <a:cs typeface="+mn-lt"/>
              </a:rPr>
              <a:t>Lua is a lightweight, high-level, multi-paradigm programming language designed primarily for embedded use in applications. Lua is cross-platform, since the interpreter of compiled bytecode is written in ANSI C, and Lua has a relatively simple C API to embed it into applications.</a:t>
            </a:r>
          </a:p>
          <a:p>
            <a:r>
              <a:rPr lang="en-US" sz="1800" dirty="0">
                <a:ea typeface="+mn-lt"/>
                <a:cs typeface="+mn-lt"/>
              </a:rPr>
              <a:t>Objective-C is a general-purpose, object-oriented programming language that adds Smalltalk-style messaging to the C programming language.</a:t>
            </a:r>
          </a:p>
          <a:p>
            <a:r>
              <a:rPr lang="en-US" sz="1800" dirty="0" err="1">
                <a:ea typeface="+mn-lt"/>
                <a:cs typeface="+mn-lt"/>
              </a:rPr>
              <a:t>OCaml</a:t>
            </a:r>
            <a:r>
              <a:rPr lang="en-US" sz="1800" dirty="0">
                <a:ea typeface="+mn-lt"/>
                <a:cs typeface="+mn-lt"/>
              </a:rPr>
              <a:t> is a general-purpose, multi-paradigm programming language which extends the </a:t>
            </a:r>
            <a:r>
              <a:rPr lang="en-US" sz="1800" dirty="0" err="1">
                <a:ea typeface="+mn-lt"/>
                <a:cs typeface="+mn-lt"/>
              </a:rPr>
              <a:t>Caml</a:t>
            </a:r>
            <a:r>
              <a:rPr lang="en-US" sz="1800" dirty="0">
                <a:ea typeface="+mn-lt"/>
                <a:cs typeface="+mn-lt"/>
              </a:rPr>
              <a:t> dialect of ML with object-oriented features.</a:t>
            </a:r>
          </a:p>
          <a:p>
            <a:endParaRPr lang="en-US" sz="1800" dirty="0">
              <a:ea typeface="+mn-lt"/>
              <a:cs typeface="+mn-lt"/>
            </a:endParaRPr>
          </a:p>
          <a:p>
            <a:endParaRPr lang="en-US" sz="1800" dirty="0">
              <a:ea typeface="+mn-lt"/>
              <a:cs typeface="+mn-lt"/>
            </a:endParaRPr>
          </a:p>
          <a:p>
            <a:endParaRPr lang="en-US" sz="1800" dirty="0"/>
          </a:p>
          <a:p>
            <a:endParaRPr lang="en-US" sz="1800" dirty="0"/>
          </a:p>
          <a:p>
            <a:endParaRPr lang="en-US" sz="1800" dirty="0"/>
          </a:p>
          <a:p>
            <a:endParaRPr lang="en-US" sz="1800" dirty="0"/>
          </a:p>
          <a:p>
            <a:endParaRPr lang="en-US" dirty="0"/>
          </a:p>
        </p:txBody>
      </p:sp>
    </p:spTree>
    <p:extLst>
      <p:ext uri="{BB962C8B-B14F-4D97-AF65-F5344CB8AC3E}">
        <p14:creationId xmlns:p14="http://schemas.microsoft.com/office/powerpoint/2010/main" val="276907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442D-01E0-4678-87DC-07FDD6FC5EA8}"/>
              </a:ext>
            </a:extLst>
          </p:cNvPr>
          <p:cNvSpPr>
            <a:spLocks noGrp="1"/>
          </p:cNvSpPr>
          <p:nvPr>
            <p:ph type="title"/>
          </p:nvPr>
        </p:nvSpPr>
        <p:spPr>
          <a:xfrm>
            <a:off x="186267" y="94074"/>
            <a:ext cx="10231496" cy="537340"/>
          </a:xfrm>
        </p:spPr>
        <p:txBody>
          <a:bodyPr>
            <a:normAutofit fontScale="90000"/>
          </a:bodyPr>
          <a:lstStyle/>
          <a:p>
            <a:r>
              <a:rPr lang="en-US" dirty="0"/>
              <a:t>5.Interfaces classes</a:t>
            </a:r>
          </a:p>
        </p:txBody>
      </p:sp>
      <p:graphicFrame>
        <p:nvGraphicFramePr>
          <p:cNvPr id="4" name="Table 4">
            <a:extLst>
              <a:ext uri="{FF2B5EF4-FFF2-40B4-BE49-F238E27FC236}">
                <a16:creationId xmlns:a16="http://schemas.microsoft.com/office/drawing/2014/main" id="{E0C72F11-0670-491A-B05E-CC725C7F61FC}"/>
              </a:ext>
            </a:extLst>
          </p:cNvPr>
          <p:cNvGraphicFramePr>
            <a:graphicFrameLocks noGrp="1"/>
          </p:cNvGraphicFramePr>
          <p:nvPr>
            <p:ph idx="1"/>
            <p:extLst>
              <p:ext uri="{D42A27DB-BD31-4B8C-83A1-F6EECF244321}">
                <p14:modId xmlns:p14="http://schemas.microsoft.com/office/powerpoint/2010/main" val="1372829425"/>
              </p:ext>
            </p:extLst>
          </p:nvPr>
        </p:nvGraphicFramePr>
        <p:xfrm>
          <a:off x="1371600" y="1487531"/>
          <a:ext cx="10240962" cy="4663955"/>
        </p:xfrm>
        <a:graphic>
          <a:graphicData uri="http://schemas.openxmlformats.org/drawingml/2006/table">
            <a:tbl>
              <a:tblPr firstRow="1">
                <a:tableStyleId>{5C22544A-7EE6-4342-B048-85BDC9FD1C3A}</a:tableStyleId>
              </a:tblPr>
              <a:tblGrid>
                <a:gridCol w="3413654">
                  <a:extLst>
                    <a:ext uri="{9D8B030D-6E8A-4147-A177-3AD203B41FA5}">
                      <a16:colId xmlns:a16="http://schemas.microsoft.com/office/drawing/2014/main" val="3396043254"/>
                    </a:ext>
                  </a:extLst>
                </a:gridCol>
                <a:gridCol w="3413654">
                  <a:extLst>
                    <a:ext uri="{9D8B030D-6E8A-4147-A177-3AD203B41FA5}">
                      <a16:colId xmlns:a16="http://schemas.microsoft.com/office/drawing/2014/main" val="3807335876"/>
                    </a:ext>
                  </a:extLst>
                </a:gridCol>
                <a:gridCol w="3413654">
                  <a:extLst>
                    <a:ext uri="{9D8B030D-6E8A-4147-A177-3AD203B41FA5}">
                      <a16:colId xmlns:a16="http://schemas.microsoft.com/office/drawing/2014/main" val="4086714402"/>
                    </a:ext>
                  </a:extLst>
                </a:gridCol>
              </a:tblGrid>
              <a:tr h="444021">
                <a:tc>
                  <a:txBody>
                    <a:bodyPr/>
                    <a:lstStyle/>
                    <a:p>
                      <a:r>
                        <a:rPr lang="en-US" dirty="0"/>
                        <a:t>Send money</a:t>
                      </a:r>
                    </a:p>
                  </a:txBody>
                  <a:tcPr/>
                </a:tc>
                <a:tc>
                  <a:txBody>
                    <a:bodyPr/>
                    <a:lstStyle/>
                    <a:p>
                      <a:r>
                        <a:rPr lang="en-US" dirty="0"/>
                        <a:t>type</a:t>
                      </a:r>
                    </a:p>
                  </a:txBody>
                  <a:tcPr/>
                </a:tc>
                <a:tc>
                  <a:txBody>
                    <a:bodyPr/>
                    <a:lstStyle/>
                    <a:p>
                      <a:r>
                        <a:rPr lang="en-US" dirty="0"/>
                        <a:t>length</a:t>
                      </a:r>
                    </a:p>
                  </a:txBody>
                  <a:tcPr/>
                </a:tc>
                <a:extLst>
                  <a:ext uri="{0D108BD9-81ED-4DB2-BD59-A6C34878D82A}">
                    <a16:rowId xmlns:a16="http://schemas.microsoft.com/office/drawing/2014/main" val="4084872378"/>
                  </a:ext>
                </a:extLst>
              </a:tr>
              <a:tr h="711624">
                <a:tc>
                  <a:txBody>
                    <a:bodyPr/>
                    <a:lstStyle/>
                    <a:p>
                      <a:r>
                        <a:rPr lang="en-US" dirty="0" err="1"/>
                        <a:t>Add_recipient</a:t>
                      </a:r>
                      <a:r>
                        <a:rPr lang="en-US" dirty="0"/>
                        <a:t>()</a:t>
                      </a:r>
                    </a:p>
                  </a:txBody>
                  <a:tcPr/>
                </a:tc>
                <a:tc>
                  <a:txBody>
                    <a:bodyPr/>
                    <a:lstStyle/>
                    <a:p>
                      <a:r>
                        <a:rPr lang="en-US" dirty="0"/>
                        <a:t>CHAR</a:t>
                      </a:r>
                    </a:p>
                  </a:txBody>
                  <a:tcPr/>
                </a:tc>
                <a:tc>
                  <a:txBody>
                    <a:bodyPr/>
                    <a:lstStyle/>
                    <a:p>
                      <a:r>
                        <a:rPr lang="en-US" dirty="0"/>
                        <a:t>5</a:t>
                      </a:r>
                    </a:p>
                  </a:txBody>
                  <a:tcPr/>
                </a:tc>
                <a:extLst>
                  <a:ext uri="{0D108BD9-81ED-4DB2-BD59-A6C34878D82A}">
                    <a16:rowId xmlns:a16="http://schemas.microsoft.com/office/drawing/2014/main" val="3012387679"/>
                  </a:ext>
                </a:extLst>
              </a:tr>
              <a:tr h="711624">
                <a:tc>
                  <a:txBody>
                    <a:bodyPr/>
                    <a:lstStyle/>
                    <a:p>
                      <a:r>
                        <a:rPr lang="en-US" dirty="0" err="1"/>
                        <a:t>Check_status</a:t>
                      </a:r>
                      <a:r>
                        <a:rPr lang="en-US" dirty="0"/>
                        <a:t>()</a:t>
                      </a:r>
                    </a:p>
                  </a:txBody>
                  <a:tcPr/>
                </a:tc>
                <a:tc>
                  <a:txBody>
                    <a:bodyPr/>
                    <a:lstStyle/>
                    <a:p>
                      <a:r>
                        <a:rPr lang="en-US" dirty="0"/>
                        <a:t>string</a:t>
                      </a:r>
                    </a:p>
                  </a:txBody>
                  <a:tcPr/>
                </a:tc>
                <a:tc>
                  <a:txBody>
                    <a:bodyPr/>
                    <a:lstStyle/>
                    <a:p>
                      <a:r>
                        <a:rPr lang="en-US" dirty="0" err="1"/>
                        <a:t>xxxxxxxxx</a:t>
                      </a:r>
                    </a:p>
                  </a:txBody>
                  <a:tcPr/>
                </a:tc>
                <a:extLst>
                  <a:ext uri="{0D108BD9-81ED-4DB2-BD59-A6C34878D82A}">
                    <a16:rowId xmlns:a16="http://schemas.microsoft.com/office/drawing/2014/main" val="1165075573"/>
                  </a:ext>
                </a:extLst>
              </a:tr>
              <a:tr h="714962">
                <a:tc>
                  <a:txBody>
                    <a:bodyPr/>
                    <a:lstStyle/>
                    <a:p>
                      <a:r>
                        <a:rPr lang="en-US" dirty="0"/>
                        <a:t>Track()</a:t>
                      </a:r>
                    </a:p>
                  </a:txBody>
                  <a:tcPr/>
                </a:tc>
                <a:tc>
                  <a:txBody>
                    <a:bodyPr/>
                    <a:lstStyle/>
                    <a:p>
                      <a:r>
                        <a:rPr lang="en-US" dirty="0"/>
                        <a:t>string</a:t>
                      </a:r>
                    </a:p>
                  </a:txBody>
                  <a:tcPr/>
                </a:tc>
                <a:tc>
                  <a:txBody>
                    <a:bodyPr/>
                    <a:lstStyle/>
                    <a:p>
                      <a:r>
                        <a:rPr lang="en-US" dirty="0" err="1"/>
                        <a:t>xxxxxxxxx</a:t>
                      </a:r>
                    </a:p>
                  </a:txBody>
                  <a:tcPr/>
                </a:tc>
                <a:extLst>
                  <a:ext uri="{0D108BD9-81ED-4DB2-BD59-A6C34878D82A}">
                    <a16:rowId xmlns:a16="http://schemas.microsoft.com/office/drawing/2014/main" val="89983251"/>
                  </a:ext>
                </a:extLst>
              </a:tr>
              <a:tr h="711624">
                <a:tc>
                  <a:txBody>
                    <a:bodyPr/>
                    <a:lstStyle/>
                    <a:p>
                      <a:r>
                        <a:rPr lang="en-US" dirty="0" err="1"/>
                        <a:t>Add_authorized_user</a:t>
                      </a:r>
                      <a:r>
                        <a:rPr lang="en-US" dirty="0"/>
                        <a:t>()</a:t>
                      </a:r>
                    </a:p>
                  </a:txBody>
                  <a:tcPr/>
                </a:tc>
                <a:tc>
                  <a:txBody>
                    <a:bodyPr/>
                    <a:lstStyle/>
                    <a:p>
                      <a:r>
                        <a:rPr lang="en-US" dirty="0"/>
                        <a:t>string</a:t>
                      </a:r>
                    </a:p>
                  </a:txBody>
                  <a:tcPr/>
                </a:tc>
                <a:tc>
                  <a:txBody>
                    <a:bodyPr/>
                    <a:lstStyle/>
                    <a:p>
                      <a:pPr lvl="0">
                        <a:buNone/>
                      </a:pPr>
                      <a:r>
                        <a:rPr lang="en-US" sz="1800" b="0" i="0" u="none" strike="noStrike" noProof="0" dirty="0" err="1">
                          <a:latin typeface="Gill Sans Nova"/>
                        </a:rPr>
                        <a:t>xxxxxxxxx</a:t>
                      </a:r>
                      <a:endParaRPr lang="en-US" dirty="0" err="1"/>
                    </a:p>
                  </a:txBody>
                  <a:tcPr/>
                </a:tc>
                <a:extLst>
                  <a:ext uri="{0D108BD9-81ED-4DB2-BD59-A6C34878D82A}">
                    <a16:rowId xmlns:a16="http://schemas.microsoft.com/office/drawing/2014/main" val="2485880422"/>
                  </a:ext>
                </a:extLst>
              </a:tr>
              <a:tr h="658476">
                <a:tc>
                  <a:txBody>
                    <a:bodyPr/>
                    <a:lstStyle/>
                    <a:p>
                      <a:pPr lvl="0">
                        <a:buNone/>
                      </a:pPr>
                      <a:r>
                        <a:rPr lang="en-US" b="1" dirty="0"/>
                        <a:t>UPDATE ACCOUNT</a:t>
                      </a:r>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2711358322"/>
                  </a:ext>
                </a:extLst>
              </a:tr>
              <a:tr h="711624">
                <a:tc>
                  <a:txBody>
                    <a:bodyPr/>
                    <a:lstStyle/>
                    <a:p>
                      <a:r>
                        <a:rPr lang="en-US" dirty="0" err="1"/>
                        <a:t>Check_Balance</a:t>
                      </a:r>
                      <a:r>
                        <a:rPr lang="en-US" dirty="0"/>
                        <a:t>()</a:t>
                      </a:r>
                    </a:p>
                  </a:txBody>
                  <a:tcPr/>
                </a:tc>
                <a:tc>
                  <a:txBody>
                    <a:bodyPr/>
                    <a:lstStyle/>
                    <a:p>
                      <a:r>
                        <a:rPr lang="en-US" dirty="0" err="1"/>
                        <a:t>foat</a:t>
                      </a:r>
                    </a:p>
                  </a:txBody>
                  <a:tcPr/>
                </a:tc>
                <a:tc>
                  <a:txBody>
                    <a:bodyPr/>
                    <a:lstStyle/>
                    <a:p>
                      <a:r>
                        <a:rPr lang="en-US" dirty="0"/>
                        <a:t>10</a:t>
                      </a:r>
                    </a:p>
                  </a:txBody>
                  <a:tcPr/>
                </a:tc>
                <a:extLst>
                  <a:ext uri="{0D108BD9-81ED-4DB2-BD59-A6C34878D82A}">
                    <a16:rowId xmlns:a16="http://schemas.microsoft.com/office/drawing/2014/main" val="1339839081"/>
                  </a:ext>
                </a:extLst>
              </a:tr>
            </a:tbl>
          </a:graphicData>
        </a:graphic>
      </p:graphicFrame>
    </p:spTree>
    <p:extLst>
      <p:ext uri="{BB962C8B-B14F-4D97-AF65-F5344CB8AC3E}">
        <p14:creationId xmlns:p14="http://schemas.microsoft.com/office/powerpoint/2010/main" val="13226902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8F57-81B1-49BC-8E6D-28476FB6C8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C7697D-59D1-46CD-87B8-3BE22C28587E}"/>
              </a:ext>
            </a:extLst>
          </p:cNvPr>
          <p:cNvSpPr>
            <a:spLocks noGrp="1"/>
          </p:cNvSpPr>
          <p:nvPr>
            <p:ph idx="1"/>
          </p:nvPr>
        </p:nvSpPr>
        <p:spPr>
          <a:xfrm>
            <a:off x="73378" y="158198"/>
            <a:ext cx="10240903" cy="3956179"/>
          </a:xfrm>
        </p:spPr>
        <p:txBody>
          <a:bodyPr vert="horz" lIns="0" tIns="0" rIns="0" bIns="0" rtlCol="0" anchor="t">
            <a:normAutofit fontScale="47500" lnSpcReduction="20000"/>
          </a:bodyPr>
          <a:lstStyle/>
          <a:p>
            <a:r>
              <a:rPr lang="en-US" dirty="0">
                <a:ea typeface="+mn-lt"/>
                <a:cs typeface="+mn-lt"/>
              </a:rPr>
              <a:t>PHP is a general-purpose scripting language especially suited to web development.</a:t>
            </a:r>
          </a:p>
          <a:p>
            <a:r>
              <a:rPr lang="en-US" dirty="0">
                <a:ea typeface="+mn-lt"/>
                <a:cs typeface="+mn-lt"/>
              </a:rPr>
              <a:t>Pascal is an imperative and procedural programming language, designed by Niklaus Wirth as a small, efficient language intended to encourage good programming practices using structured programming and data structuring.</a:t>
            </a:r>
          </a:p>
          <a:p>
            <a:r>
              <a:rPr lang="en-US" dirty="0">
                <a:ea typeface="+mn-lt"/>
                <a:cs typeface="+mn-lt"/>
              </a:rPr>
              <a:t>Perl is a family of two high-level, general-purpose, interpreted, dynamic programming languages.</a:t>
            </a:r>
          </a:p>
          <a:p>
            <a:r>
              <a:rPr lang="en-US" dirty="0">
                <a:ea typeface="+mn-lt"/>
                <a:cs typeface="+mn-lt"/>
              </a:rPr>
              <a:t>Python is an interpreted, high-level and general-purpose programming language.</a:t>
            </a:r>
          </a:p>
          <a:p>
            <a:r>
              <a:rPr lang="en-US" dirty="0" err="1">
                <a:ea typeface="+mn-lt"/>
                <a:cs typeface="+mn-lt"/>
              </a:rPr>
              <a:t>Rexx</a:t>
            </a:r>
            <a:r>
              <a:rPr lang="en-US" dirty="0">
                <a:ea typeface="+mn-lt"/>
                <a:cs typeface="+mn-lt"/>
              </a:rPr>
              <a:t> is an interpreted programming language developed at IBM by Mike Cowlishaw. It is a structured, high-level programming language designed for ease of learning and reading.</a:t>
            </a:r>
          </a:p>
          <a:p>
            <a:r>
              <a:rPr lang="en-US" dirty="0">
                <a:ea typeface="+mn-lt"/>
                <a:cs typeface="+mn-lt"/>
              </a:rPr>
              <a:t>Ruby is an interpreted, high-level, general-purpose programming language.</a:t>
            </a:r>
          </a:p>
          <a:p>
            <a:r>
              <a:rPr lang="en-US" dirty="0">
                <a:ea typeface="+mn-lt"/>
                <a:cs typeface="+mn-lt"/>
              </a:rPr>
              <a:t>Scala is a general-purpose programming language providing support for both object-oriented programming and functional programming.</a:t>
            </a:r>
          </a:p>
          <a:p>
            <a:r>
              <a:rPr lang="en-US" dirty="0">
                <a:ea typeface="+mn-lt"/>
                <a:cs typeface="+mn-lt"/>
              </a:rPr>
              <a:t>SQL is a domain-specific language used in programming and designed for managing data held in a relational database management system, or for stream processing in a relational data stream management system.</a:t>
            </a:r>
          </a:p>
          <a:p>
            <a:r>
              <a:rPr lang="en-US" dirty="0">
                <a:ea typeface="+mn-lt"/>
                <a:cs typeface="+mn-lt"/>
              </a:rPr>
              <a:t>Scheme is a minimalist dialect of the Lisp family of programming languages. Scheme consists of a small standard core with powerful tools for language extension.</a:t>
            </a:r>
          </a:p>
          <a:p>
            <a:r>
              <a:rPr lang="en-US" dirty="0">
                <a:ea typeface="+mn-lt"/>
                <a:cs typeface="+mn-lt"/>
              </a:rPr>
              <a:t>A shell script is a computer program designed to be run by the Unix shell, a command-line interpreter.</a:t>
            </a:r>
          </a:p>
          <a:p>
            <a:r>
              <a:rPr lang="en-US" dirty="0">
                <a:ea typeface="+mn-lt"/>
                <a:cs typeface="+mn-lt"/>
              </a:rPr>
              <a:t>Smalltalk is an object-oriented, dynamically typed reflective programming language.</a:t>
            </a:r>
          </a:p>
          <a:p>
            <a:r>
              <a:rPr lang="en-US" dirty="0" err="1">
                <a:ea typeface="+mn-lt"/>
                <a:cs typeface="+mn-lt"/>
              </a:rPr>
              <a:t>Tcl</a:t>
            </a:r>
            <a:r>
              <a:rPr lang="en-US" dirty="0">
                <a:ea typeface="+mn-lt"/>
                <a:cs typeface="+mn-lt"/>
              </a:rPr>
              <a:t> is a high-level, general-purpose, interpreted, dynamic programming language. It was designed with the goal of being very simple but powerful..</a:t>
            </a:r>
          </a:p>
          <a:p>
            <a:r>
              <a:rPr lang="en-US" dirty="0">
                <a:ea typeface="+mn-lt"/>
                <a:cs typeface="+mn-lt"/>
              </a:rPr>
              <a:t>Visual Basic is a third-generation event-driven programming language from Microsoft known for its Component Object Model programming model .</a:t>
            </a:r>
          </a:p>
          <a:p>
            <a:endParaRPr lang="en-US" dirty="0">
              <a:ea typeface="+mn-lt"/>
              <a:cs typeface="+mn-lt"/>
            </a:endParaRPr>
          </a:p>
        </p:txBody>
      </p:sp>
    </p:spTree>
    <p:extLst>
      <p:ext uri="{BB962C8B-B14F-4D97-AF65-F5344CB8AC3E}">
        <p14:creationId xmlns:p14="http://schemas.microsoft.com/office/powerpoint/2010/main" val="22050950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CB0E-EC3B-458C-B72F-E9ACA94EFAE2}"/>
              </a:ext>
            </a:extLst>
          </p:cNvPr>
          <p:cNvSpPr>
            <a:spLocks noGrp="1"/>
          </p:cNvSpPr>
          <p:nvPr>
            <p:ph type="title"/>
          </p:nvPr>
        </p:nvSpPr>
        <p:spPr>
          <a:xfrm>
            <a:off x="54563" y="2858"/>
            <a:ext cx="11482681" cy="1402820"/>
          </a:xfrm>
        </p:spPr>
        <p:txBody>
          <a:bodyPr/>
          <a:lstStyle/>
          <a:p>
            <a:r>
              <a:rPr lang="en-US" sz="2800" dirty="0"/>
              <a:t>32.</a:t>
            </a:r>
            <a:r>
              <a:rPr lang="en-US" sz="2800" dirty="0">
                <a:ea typeface="+mj-lt"/>
                <a:cs typeface="+mj-lt"/>
              </a:rPr>
              <a:t>Algorithm and statistics used in the project.</a:t>
            </a:r>
            <a:endParaRPr lang="en-US" sz="2800" dirty="0"/>
          </a:p>
          <a:p>
            <a:endParaRPr lang="en-US" dirty="0"/>
          </a:p>
        </p:txBody>
      </p:sp>
      <p:sp>
        <p:nvSpPr>
          <p:cNvPr id="3" name="Content Placeholder 2">
            <a:extLst>
              <a:ext uri="{FF2B5EF4-FFF2-40B4-BE49-F238E27FC236}">
                <a16:creationId xmlns:a16="http://schemas.microsoft.com/office/drawing/2014/main" id="{13250CB0-C005-480F-8662-93B4B5900133}"/>
              </a:ext>
            </a:extLst>
          </p:cNvPr>
          <p:cNvSpPr>
            <a:spLocks noGrp="1"/>
          </p:cNvSpPr>
          <p:nvPr>
            <p:ph idx="1"/>
          </p:nvPr>
        </p:nvSpPr>
        <p:spPr>
          <a:xfrm>
            <a:off x="54563" y="910791"/>
            <a:ext cx="12065940" cy="5461364"/>
          </a:xfrm>
        </p:spPr>
        <p:txBody>
          <a:bodyPr vert="horz" lIns="0" tIns="0" rIns="0" bIns="0" rtlCol="0" anchor="t">
            <a:normAutofit fontScale="55000" lnSpcReduction="20000"/>
          </a:bodyPr>
          <a:lstStyle/>
          <a:p>
            <a:r>
              <a:rPr lang="en-US" dirty="0">
                <a:ea typeface="+mn-lt"/>
                <a:cs typeface="+mn-lt"/>
              </a:rPr>
              <a:t>Algorithms</a:t>
            </a:r>
            <a:endParaRPr lang="en-US" dirty="0"/>
          </a:p>
          <a:p>
            <a:r>
              <a:rPr lang="en-US" dirty="0">
                <a:ea typeface="+mn-lt"/>
                <a:cs typeface="+mn-lt"/>
              </a:rPr>
              <a:t>For each kind of question, a unique pattern must be available in the database to provide a suitable response. With lots of combination on patterns, it creates a hierarchical structure. We use algorithms to reduce the classifiers and generate the more manageable structure. Computer scientists call it a “Reductionist” approach- in order to give a simplified solution, it reduces the problem.</a:t>
            </a:r>
            <a:endParaRPr lang="en-US" dirty="0"/>
          </a:p>
          <a:p>
            <a:r>
              <a:rPr lang="en-US" dirty="0">
                <a:ea typeface="+mn-lt"/>
                <a:cs typeface="+mn-lt"/>
              </a:rPr>
              <a:t>Multinational Naive Bayes is the classic algorithm for text classification and NLP. For an instance, let’s assume a set of sentences are given which are belonging to a particular class. With new input sentence, each word is counted for its occurrence and is accounted for its commonality and each class is assigned a score. The highest scored class is the most likely to be associated with the input sentence.</a:t>
            </a:r>
            <a:endParaRPr lang="en-US" dirty="0"/>
          </a:p>
          <a:p>
            <a:r>
              <a:rPr lang="en-US" dirty="0">
                <a:ea typeface="+mn-lt"/>
                <a:cs typeface="+mn-lt"/>
              </a:rPr>
              <a:t>For example Sample Training set</a:t>
            </a:r>
            <a:endParaRPr lang="en-US" dirty="0"/>
          </a:p>
          <a:p>
            <a:r>
              <a:rPr lang="en-US" dirty="0">
                <a:ea typeface="+mn-lt"/>
                <a:cs typeface="+mn-lt"/>
              </a:rPr>
              <a:t>class: greeting </a:t>
            </a:r>
          </a:p>
          <a:p>
            <a:pPr marL="0" indent="0">
              <a:buNone/>
            </a:pPr>
            <a:r>
              <a:rPr lang="en-US" dirty="0">
                <a:ea typeface="+mn-lt"/>
                <a:cs typeface="+mn-lt"/>
              </a:rPr>
              <a:t>“How you doing?” </a:t>
            </a:r>
            <a:endParaRPr lang="en-US" dirty="0"/>
          </a:p>
          <a:p>
            <a:pPr marL="0" indent="0">
              <a:buNone/>
            </a:pPr>
            <a:r>
              <a:rPr lang="en-US" dirty="0">
                <a:ea typeface="+mn-lt"/>
                <a:cs typeface="+mn-lt"/>
              </a:rPr>
              <a:t>“good morning” </a:t>
            </a:r>
          </a:p>
          <a:p>
            <a:pPr marL="0" indent="0">
              <a:buNone/>
            </a:pPr>
            <a:r>
              <a:rPr lang="en-US" dirty="0">
                <a:ea typeface="+mn-lt"/>
                <a:cs typeface="+mn-lt"/>
              </a:rPr>
              <a:t>“hi there”</a:t>
            </a:r>
            <a:endParaRPr lang="en-US" dirty="0"/>
          </a:p>
          <a:p>
            <a:r>
              <a:rPr lang="en-US" dirty="0">
                <a:ea typeface="+mn-lt"/>
                <a:cs typeface="+mn-lt"/>
              </a:rPr>
              <a:t>Few sample Input sentence classification:</a:t>
            </a:r>
            <a:endParaRPr lang="en-US" dirty="0"/>
          </a:p>
          <a:p>
            <a:pPr marL="0" indent="0">
              <a:buNone/>
            </a:pPr>
            <a:r>
              <a:rPr lang="en-US" dirty="0">
                <a:ea typeface="+mn-lt"/>
                <a:cs typeface="+mn-lt"/>
              </a:rPr>
              <a:t>input: “Hello good morning” </a:t>
            </a:r>
          </a:p>
          <a:p>
            <a:pPr marL="0" indent="0">
              <a:buNone/>
            </a:pPr>
            <a:r>
              <a:rPr lang="en-US" dirty="0">
                <a:ea typeface="+mn-lt"/>
                <a:cs typeface="+mn-lt"/>
              </a:rPr>
              <a:t>term: “hello” (no matches) </a:t>
            </a:r>
          </a:p>
          <a:p>
            <a:pPr marL="0" indent="0">
              <a:buNone/>
            </a:pPr>
            <a:r>
              <a:rPr lang="en-US" dirty="0">
                <a:ea typeface="+mn-lt"/>
                <a:cs typeface="+mn-lt"/>
              </a:rPr>
              <a:t>Term: “good” (class: greeting) term: “morning” (class: greeting) </a:t>
            </a:r>
          </a:p>
          <a:p>
            <a:pPr marL="0" indent="0">
              <a:buNone/>
            </a:pPr>
            <a:r>
              <a:rPr lang="en-US" dirty="0">
                <a:ea typeface="+mn-lt"/>
                <a:cs typeface="+mn-lt"/>
              </a:rPr>
              <a:t>classification: greeting (score=2)</a:t>
            </a:r>
            <a:endParaRPr lang="en-US" dirty="0"/>
          </a:p>
          <a:p>
            <a:r>
              <a:rPr lang="en-US" dirty="0">
                <a:ea typeface="+mn-lt"/>
                <a:cs typeface="+mn-lt"/>
              </a:rPr>
              <a:t>With the help of equation, word matches are found for given some sample sentences for each class. Classification score identifies the class with the highest term matches but it also has some limitations. The score signifies which intent is most likely to the sentence but does not guarantee it is the perfect match. Highest score only provides the relativity base.</a:t>
            </a:r>
            <a:endParaRPr lang="en-US" dirty="0"/>
          </a:p>
          <a:p>
            <a:endParaRPr lang="en-US" dirty="0"/>
          </a:p>
        </p:txBody>
      </p:sp>
    </p:spTree>
    <p:extLst>
      <p:ext uri="{BB962C8B-B14F-4D97-AF65-F5344CB8AC3E}">
        <p14:creationId xmlns:p14="http://schemas.microsoft.com/office/powerpoint/2010/main" val="16921083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4BFB-BB11-4DF3-846B-90EFA6DE4647}"/>
              </a:ext>
            </a:extLst>
          </p:cNvPr>
          <p:cNvSpPr>
            <a:spLocks noGrp="1"/>
          </p:cNvSpPr>
          <p:nvPr>
            <p:ph type="title"/>
          </p:nvPr>
        </p:nvSpPr>
        <p:spPr/>
        <p:txBody>
          <a:bodyPr>
            <a:normAutofit/>
          </a:bodyPr>
          <a:lstStyle/>
          <a:p>
            <a:r>
              <a:rPr lang="en-US" sz="2400" dirty="0"/>
              <a:t>Sample training set</a:t>
            </a:r>
          </a:p>
        </p:txBody>
      </p:sp>
      <p:sp>
        <p:nvSpPr>
          <p:cNvPr id="3" name="Content Placeholder 2">
            <a:extLst>
              <a:ext uri="{FF2B5EF4-FFF2-40B4-BE49-F238E27FC236}">
                <a16:creationId xmlns:a16="http://schemas.microsoft.com/office/drawing/2014/main" id="{9A2FE4D1-3619-4D03-A982-C060CC3E97E0}"/>
              </a:ext>
            </a:extLst>
          </p:cNvPr>
          <p:cNvSpPr>
            <a:spLocks noGrp="1"/>
          </p:cNvSpPr>
          <p:nvPr>
            <p:ph idx="1"/>
          </p:nvPr>
        </p:nvSpPr>
        <p:spPr/>
        <p:txBody>
          <a:bodyPr/>
          <a:lstStyle/>
          <a:p>
            <a:r>
              <a:rPr lang="en-US" dirty="0"/>
              <a:t>Class: greeting</a:t>
            </a:r>
          </a:p>
          <a:p>
            <a:r>
              <a:rPr lang="en-US" dirty="0"/>
              <a:t>“How are you doing?”</a:t>
            </a:r>
          </a:p>
          <a:p>
            <a:r>
              <a:rPr lang="en-US" dirty="0"/>
              <a:t>“good morning”</a:t>
            </a:r>
          </a:p>
          <a:p>
            <a:r>
              <a:rPr lang="en-US" dirty="0"/>
              <a:t>“hi there”</a:t>
            </a:r>
          </a:p>
          <a:p>
            <a:pPr marL="0" indent="0">
              <a:buNone/>
            </a:pPr>
            <a:endParaRPr lang="en-US" dirty="0"/>
          </a:p>
        </p:txBody>
      </p:sp>
    </p:spTree>
    <p:extLst>
      <p:ext uri="{BB962C8B-B14F-4D97-AF65-F5344CB8AC3E}">
        <p14:creationId xmlns:p14="http://schemas.microsoft.com/office/powerpoint/2010/main" val="22647524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2187-7B65-4681-BE6D-55A98FD1BFE5}"/>
              </a:ext>
            </a:extLst>
          </p:cNvPr>
          <p:cNvSpPr>
            <a:spLocks noGrp="1"/>
          </p:cNvSpPr>
          <p:nvPr>
            <p:ph type="title"/>
          </p:nvPr>
        </p:nvSpPr>
        <p:spPr>
          <a:xfrm>
            <a:off x="1279132" y="156082"/>
            <a:ext cx="10240903" cy="1233488"/>
          </a:xfrm>
        </p:spPr>
        <p:txBody>
          <a:bodyPr>
            <a:noAutofit/>
          </a:bodyPr>
          <a:lstStyle/>
          <a:p>
            <a:pPr algn="ctr"/>
            <a:r>
              <a:rPr lang="en-US" sz="2400" dirty="0"/>
              <a:t>33.Activity log of changes, decisions, modifications and dates</a:t>
            </a:r>
          </a:p>
        </p:txBody>
      </p:sp>
      <p:graphicFrame>
        <p:nvGraphicFramePr>
          <p:cNvPr id="4" name="Table 4">
            <a:extLst>
              <a:ext uri="{FF2B5EF4-FFF2-40B4-BE49-F238E27FC236}">
                <a16:creationId xmlns:a16="http://schemas.microsoft.com/office/drawing/2014/main" id="{EB260651-1367-4820-B91F-FFB62526B76B}"/>
              </a:ext>
            </a:extLst>
          </p:cNvPr>
          <p:cNvGraphicFramePr>
            <a:graphicFrameLocks noGrp="1"/>
          </p:cNvGraphicFramePr>
          <p:nvPr>
            <p:ph idx="1"/>
            <p:extLst>
              <p:ext uri="{D42A27DB-BD31-4B8C-83A1-F6EECF244321}">
                <p14:modId xmlns:p14="http://schemas.microsoft.com/office/powerpoint/2010/main" val="2191486558"/>
              </p:ext>
            </p:extLst>
          </p:nvPr>
        </p:nvGraphicFramePr>
        <p:xfrm>
          <a:off x="489185" y="1505185"/>
          <a:ext cx="10222100" cy="4176884"/>
        </p:xfrm>
        <a:graphic>
          <a:graphicData uri="http://schemas.openxmlformats.org/drawingml/2006/table">
            <a:tbl>
              <a:tblPr firstRow="1" bandRow="1">
                <a:tableStyleId>{5C22544A-7EE6-4342-B048-85BDC9FD1C3A}</a:tableStyleId>
              </a:tblPr>
              <a:tblGrid>
                <a:gridCol w="2555525">
                  <a:extLst>
                    <a:ext uri="{9D8B030D-6E8A-4147-A177-3AD203B41FA5}">
                      <a16:colId xmlns:a16="http://schemas.microsoft.com/office/drawing/2014/main" val="3575047884"/>
                    </a:ext>
                  </a:extLst>
                </a:gridCol>
                <a:gridCol w="2555525">
                  <a:extLst>
                    <a:ext uri="{9D8B030D-6E8A-4147-A177-3AD203B41FA5}">
                      <a16:colId xmlns:a16="http://schemas.microsoft.com/office/drawing/2014/main" val="2054540267"/>
                    </a:ext>
                  </a:extLst>
                </a:gridCol>
                <a:gridCol w="2555525">
                  <a:extLst>
                    <a:ext uri="{9D8B030D-6E8A-4147-A177-3AD203B41FA5}">
                      <a16:colId xmlns:a16="http://schemas.microsoft.com/office/drawing/2014/main" val="1308902409"/>
                    </a:ext>
                  </a:extLst>
                </a:gridCol>
                <a:gridCol w="2555525">
                  <a:extLst>
                    <a:ext uri="{9D8B030D-6E8A-4147-A177-3AD203B41FA5}">
                      <a16:colId xmlns:a16="http://schemas.microsoft.com/office/drawing/2014/main" val="281068332"/>
                    </a:ext>
                  </a:extLst>
                </a:gridCol>
              </a:tblGrid>
              <a:tr h="504107">
                <a:tc>
                  <a:txBody>
                    <a:bodyPr/>
                    <a:lstStyle/>
                    <a:p>
                      <a:r>
                        <a:rPr lang="en-US" dirty="0"/>
                        <a:t>who</a:t>
                      </a:r>
                    </a:p>
                  </a:txBody>
                  <a:tcPr/>
                </a:tc>
                <a:tc>
                  <a:txBody>
                    <a:bodyPr/>
                    <a:lstStyle/>
                    <a:p>
                      <a:r>
                        <a:rPr lang="en-US" dirty="0"/>
                        <a:t>what</a:t>
                      </a:r>
                    </a:p>
                  </a:txBody>
                  <a:tcPr/>
                </a:tc>
                <a:tc>
                  <a:txBody>
                    <a:bodyPr/>
                    <a:lstStyle/>
                    <a:p>
                      <a:r>
                        <a:rPr lang="en-US" dirty="0"/>
                        <a:t>When</a:t>
                      </a:r>
                    </a:p>
                  </a:txBody>
                  <a:tcPr/>
                </a:tc>
                <a:tc>
                  <a:txBody>
                    <a:bodyPr/>
                    <a:lstStyle/>
                    <a:p>
                      <a:pPr lvl="0">
                        <a:buNone/>
                      </a:pPr>
                      <a:r>
                        <a:rPr lang="en-US" dirty="0"/>
                        <a:t>Status</a:t>
                      </a:r>
                    </a:p>
                  </a:txBody>
                  <a:tcPr/>
                </a:tc>
                <a:extLst>
                  <a:ext uri="{0D108BD9-81ED-4DB2-BD59-A6C34878D82A}">
                    <a16:rowId xmlns:a16="http://schemas.microsoft.com/office/drawing/2014/main" val="4127983039"/>
                  </a:ext>
                </a:extLst>
              </a:tr>
              <a:tr h="648138">
                <a:tc>
                  <a:txBody>
                    <a:bodyPr/>
                    <a:lstStyle/>
                    <a:p>
                      <a:r>
                        <a:rPr lang="en-US" dirty="0"/>
                        <a:t>client</a:t>
                      </a:r>
                    </a:p>
                  </a:txBody>
                  <a:tcPr/>
                </a:tc>
                <a:tc>
                  <a:txBody>
                    <a:bodyPr/>
                    <a:lstStyle/>
                    <a:p>
                      <a:r>
                        <a:rPr lang="en-US" dirty="0"/>
                        <a:t>Chatbot requirements and functionalities</a:t>
                      </a:r>
                    </a:p>
                  </a:txBody>
                  <a:tcPr/>
                </a:tc>
                <a:tc>
                  <a:txBody>
                    <a:bodyPr/>
                    <a:lstStyle/>
                    <a:p>
                      <a:r>
                        <a:rPr lang="en-US" dirty="0"/>
                        <a:t>9/1/2020</a:t>
                      </a:r>
                    </a:p>
                  </a:txBody>
                  <a:tcPr/>
                </a:tc>
                <a:tc>
                  <a:txBody>
                    <a:bodyPr/>
                    <a:lstStyle/>
                    <a:p>
                      <a:pPr lvl="0">
                        <a:buNone/>
                      </a:pPr>
                      <a:r>
                        <a:rPr lang="en-US" dirty="0"/>
                        <a:t>accept</a:t>
                      </a:r>
                    </a:p>
                  </a:txBody>
                  <a:tcPr/>
                </a:tc>
                <a:extLst>
                  <a:ext uri="{0D108BD9-81ED-4DB2-BD59-A6C34878D82A}">
                    <a16:rowId xmlns:a16="http://schemas.microsoft.com/office/drawing/2014/main" val="198116623"/>
                  </a:ext>
                </a:extLst>
              </a:tr>
              <a:tr h="648138">
                <a:tc>
                  <a:txBody>
                    <a:bodyPr/>
                    <a:lstStyle/>
                    <a:p>
                      <a:r>
                        <a:rPr lang="en-US" sz="1875" dirty="0"/>
                        <a:t>Project</a:t>
                      </a:r>
                      <a:r>
                        <a:rPr lang="en-US" dirty="0"/>
                        <a:t> manager</a:t>
                      </a:r>
                    </a:p>
                  </a:txBody>
                  <a:tcPr/>
                </a:tc>
                <a:tc>
                  <a:txBody>
                    <a:bodyPr/>
                    <a:lstStyle/>
                    <a:p>
                      <a:r>
                        <a:rPr lang="en-US" dirty="0"/>
                        <a:t>Requirements and feasibility analysis</a:t>
                      </a:r>
                    </a:p>
                  </a:txBody>
                  <a:tcPr/>
                </a:tc>
                <a:tc>
                  <a:txBody>
                    <a:bodyPr/>
                    <a:lstStyle/>
                    <a:p>
                      <a:r>
                        <a:rPr lang="en-US" dirty="0"/>
                        <a:t>9/10/2020</a:t>
                      </a:r>
                    </a:p>
                  </a:txBody>
                  <a:tcPr/>
                </a:tc>
                <a:tc>
                  <a:txBody>
                    <a:bodyPr/>
                    <a:lstStyle/>
                    <a:p>
                      <a:pPr lvl="0">
                        <a:buNone/>
                      </a:pPr>
                      <a:r>
                        <a:rPr lang="en-US" dirty="0"/>
                        <a:t>accept</a:t>
                      </a:r>
                    </a:p>
                  </a:txBody>
                  <a:tcPr/>
                </a:tc>
                <a:extLst>
                  <a:ext uri="{0D108BD9-81ED-4DB2-BD59-A6C34878D82A}">
                    <a16:rowId xmlns:a16="http://schemas.microsoft.com/office/drawing/2014/main" val="3904464698"/>
                  </a:ext>
                </a:extLst>
              </a:tr>
              <a:tr h="414087">
                <a:tc>
                  <a:txBody>
                    <a:bodyPr/>
                    <a:lstStyle/>
                    <a:p>
                      <a:r>
                        <a:rPr lang="en-US" dirty="0"/>
                        <a:t>Development team</a:t>
                      </a:r>
                    </a:p>
                  </a:txBody>
                  <a:tcPr/>
                </a:tc>
                <a:tc>
                  <a:txBody>
                    <a:bodyPr/>
                    <a:lstStyle/>
                    <a:p>
                      <a:r>
                        <a:rPr lang="en-US" dirty="0"/>
                        <a:t>Brainstorm and planning</a:t>
                      </a:r>
                    </a:p>
                  </a:txBody>
                  <a:tcPr/>
                </a:tc>
                <a:tc>
                  <a:txBody>
                    <a:bodyPr/>
                    <a:lstStyle/>
                    <a:p>
                      <a:r>
                        <a:rPr lang="en-US" dirty="0"/>
                        <a:t>9/18/2020</a:t>
                      </a:r>
                    </a:p>
                  </a:txBody>
                  <a:tcPr/>
                </a:tc>
                <a:tc>
                  <a:txBody>
                    <a:bodyPr/>
                    <a:lstStyle/>
                    <a:p>
                      <a:pPr lvl="0">
                        <a:buNone/>
                      </a:pPr>
                      <a:r>
                        <a:rPr lang="en-US" dirty="0"/>
                        <a:t>reject</a:t>
                      </a:r>
                    </a:p>
                  </a:txBody>
                  <a:tcPr/>
                </a:tc>
                <a:extLst>
                  <a:ext uri="{0D108BD9-81ED-4DB2-BD59-A6C34878D82A}">
                    <a16:rowId xmlns:a16="http://schemas.microsoft.com/office/drawing/2014/main" val="3064090952"/>
                  </a:ext>
                </a:extLst>
              </a:tr>
              <a:tr h="414087">
                <a:tc>
                  <a:txBody>
                    <a:bodyPr/>
                    <a:lstStyle/>
                    <a:p>
                      <a:r>
                        <a:rPr lang="en-US" dirty="0"/>
                        <a:t>Team manager</a:t>
                      </a:r>
                    </a:p>
                  </a:txBody>
                  <a:tcPr/>
                </a:tc>
                <a:tc>
                  <a:txBody>
                    <a:bodyPr/>
                    <a:lstStyle/>
                    <a:p>
                      <a:r>
                        <a:rPr lang="en-US" dirty="0"/>
                        <a:t>Planning and designing</a:t>
                      </a:r>
                    </a:p>
                  </a:txBody>
                  <a:tcPr/>
                </a:tc>
                <a:tc>
                  <a:txBody>
                    <a:bodyPr/>
                    <a:lstStyle/>
                    <a:p>
                      <a:r>
                        <a:rPr lang="en-US" dirty="0"/>
                        <a:t>9/29/2020</a:t>
                      </a:r>
                    </a:p>
                  </a:txBody>
                  <a:tcPr/>
                </a:tc>
                <a:tc>
                  <a:txBody>
                    <a:bodyPr/>
                    <a:lstStyle/>
                    <a:p>
                      <a:pPr lvl="0">
                        <a:buNone/>
                      </a:pPr>
                      <a:r>
                        <a:rPr lang="en-US" dirty="0"/>
                        <a:t>accept</a:t>
                      </a:r>
                    </a:p>
                  </a:txBody>
                  <a:tcPr/>
                </a:tc>
                <a:extLst>
                  <a:ext uri="{0D108BD9-81ED-4DB2-BD59-A6C34878D82A}">
                    <a16:rowId xmlns:a16="http://schemas.microsoft.com/office/drawing/2014/main" val="2508654862"/>
                  </a:ext>
                </a:extLst>
              </a:tr>
              <a:tr h="720153">
                <a:tc>
                  <a:txBody>
                    <a:bodyPr/>
                    <a:lstStyle/>
                    <a:p>
                      <a:r>
                        <a:rPr lang="en-US" dirty="0"/>
                        <a:t>Project manager</a:t>
                      </a:r>
                    </a:p>
                  </a:txBody>
                  <a:tcPr/>
                </a:tc>
                <a:tc>
                  <a:txBody>
                    <a:bodyPr/>
                    <a:lstStyle/>
                    <a:p>
                      <a:r>
                        <a:rPr lang="en-US" dirty="0"/>
                        <a:t>Development and coding</a:t>
                      </a:r>
                    </a:p>
                  </a:txBody>
                  <a:tcPr/>
                </a:tc>
                <a:tc>
                  <a:txBody>
                    <a:bodyPr/>
                    <a:lstStyle/>
                    <a:p>
                      <a:r>
                        <a:rPr lang="en-US" dirty="0"/>
                        <a:t>10/10/2020</a:t>
                      </a:r>
                    </a:p>
                  </a:txBody>
                  <a:tcPr/>
                </a:tc>
                <a:tc>
                  <a:txBody>
                    <a:bodyPr/>
                    <a:lstStyle/>
                    <a:p>
                      <a:pPr lvl="0">
                        <a:buNone/>
                      </a:pPr>
                      <a:r>
                        <a:rPr lang="en-US" dirty="0"/>
                        <a:t>accept</a:t>
                      </a:r>
                    </a:p>
                  </a:txBody>
                  <a:tcPr/>
                </a:tc>
                <a:extLst>
                  <a:ext uri="{0D108BD9-81ED-4DB2-BD59-A6C34878D82A}">
                    <a16:rowId xmlns:a16="http://schemas.microsoft.com/office/drawing/2014/main" val="96177953"/>
                  </a:ext>
                </a:extLst>
              </a:tr>
              <a:tr h="414087">
                <a:tc>
                  <a:txBody>
                    <a:bodyPr/>
                    <a:lstStyle/>
                    <a:p>
                      <a:r>
                        <a:rPr lang="en-US" dirty="0"/>
                        <a:t>Development team</a:t>
                      </a:r>
                    </a:p>
                  </a:txBody>
                  <a:tcPr/>
                </a:tc>
                <a:tc>
                  <a:txBody>
                    <a:bodyPr/>
                    <a:lstStyle/>
                    <a:p>
                      <a:r>
                        <a:rPr lang="en-US" dirty="0"/>
                        <a:t>Update planning</a:t>
                      </a:r>
                    </a:p>
                  </a:txBody>
                  <a:tcPr/>
                </a:tc>
                <a:tc>
                  <a:txBody>
                    <a:bodyPr/>
                    <a:lstStyle/>
                    <a:p>
                      <a:r>
                        <a:rPr lang="en-US" dirty="0"/>
                        <a:t>10/19/2020</a:t>
                      </a:r>
                    </a:p>
                  </a:txBody>
                  <a:tcPr/>
                </a:tc>
                <a:tc>
                  <a:txBody>
                    <a:bodyPr/>
                    <a:lstStyle/>
                    <a:p>
                      <a:pPr lvl="0">
                        <a:buNone/>
                      </a:pPr>
                      <a:r>
                        <a:rPr lang="en-US" dirty="0"/>
                        <a:t>reject</a:t>
                      </a:r>
                    </a:p>
                  </a:txBody>
                  <a:tcPr/>
                </a:tc>
                <a:extLst>
                  <a:ext uri="{0D108BD9-81ED-4DB2-BD59-A6C34878D82A}">
                    <a16:rowId xmlns:a16="http://schemas.microsoft.com/office/drawing/2014/main" val="3173213201"/>
                  </a:ext>
                </a:extLst>
              </a:tr>
              <a:tr h="414087">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lvl="0">
                        <a:buNone/>
                      </a:pPr>
                      <a:endParaRPr lang="en-US" dirty="0"/>
                    </a:p>
                  </a:txBody>
                  <a:tcPr/>
                </a:tc>
                <a:extLst>
                  <a:ext uri="{0D108BD9-81ED-4DB2-BD59-A6C34878D82A}">
                    <a16:rowId xmlns:a16="http://schemas.microsoft.com/office/drawing/2014/main" val="1453134479"/>
                  </a:ext>
                </a:extLst>
              </a:tr>
            </a:tbl>
          </a:graphicData>
        </a:graphic>
      </p:graphicFrame>
    </p:spTree>
    <p:extLst>
      <p:ext uri="{BB962C8B-B14F-4D97-AF65-F5344CB8AC3E}">
        <p14:creationId xmlns:p14="http://schemas.microsoft.com/office/powerpoint/2010/main" val="323926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EBEF-8731-4D74-B84C-DDDD2BFE3C3F}"/>
              </a:ext>
            </a:extLst>
          </p:cNvPr>
          <p:cNvSpPr>
            <a:spLocks noGrp="1"/>
          </p:cNvSpPr>
          <p:nvPr>
            <p:ph type="title"/>
          </p:nvPr>
        </p:nvSpPr>
        <p:spPr>
          <a:xfrm>
            <a:off x="1238036" y="207453"/>
            <a:ext cx="10240903" cy="1233488"/>
          </a:xfrm>
        </p:spPr>
        <p:txBody>
          <a:bodyPr>
            <a:normAutofit/>
          </a:bodyPr>
          <a:lstStyle/>
          <a:p>
            <a:pPr algn="ctr"/>
            <a:r>
              <a:rPr lang="en-US" sz="2800" dirty="0"/>
              <a:t>Activity log of changes cont.</a:t>
            </a:r>
          </a:p>
        </p:txBody>
      </p:sp>
      <p:graphicFrame>
        <p:nvGraphicFramePr>
          <p:cNvPr id="4" name="Table 4">
            <a:extLst>
              <a:ext uri="{FF2B5EF4-FFF2-40B4-BE49-F238E27FC236}">
                <a16:creationId xmlns:a16="http://schemas.microsoft.com/office/drawing/2014/main" id="{F3C6F37E-2284-48D7-9F2A-6F2974CFE813}"/>
              </a:ext>
            </a:extLst>
          </p:cNvPr>
          <p:cNvGraphicFramePr>
            <a:graphicFrameLocks noGrp="1"/>
          </p:cNvGraphicFramePr>
          <p:nvPr>
            <p:ph idx="1"/>
            <p:extLst>
              <p:ext uri="{D42A27DB-BD31-4B8C-83A1-F6EECF244321}">
                <p14:modId xmlns:p14="http://schemas.microsoft.com/office/powerpoint/2010/main" val="1301619915"/>
              </p:ext>
            </p:extLst>
          </p:nvPr>
        </p:nvGraphicFramePr>
        <p:xfrm>
          <a:off x="1371600" y="2114550"/>
          <a:ext cx="10240960" cy="3210560"/>
        </p:xfrm>
        <a:graphic>
          <a:graphicData uri="http://schemas.openxmlformats.org/drawingml/2006/table">
            <a:tbl>
              <a:tblPr bandRow="1">
                <a:tableStyleId>{5C22544A-7EE6-4342-B048-85BDC9FD1C3A}</a:tableStyleId>
              </a:tblPr>
              <a:tblGrid>
                <a:gridCol w="2560240">
                  <a:extLst>
                    <a:ext uri="{9D8B030D-6E8A-4147-A177-3AD203B41FA5}">
                      <a16:colId xmlns:a16="http://schemas.microsoft.com/office/drawing/2014/main" val="284273450"/>
                    </a:ext>
                  </a:extLst>
                </a:gridCol>
                <a:gridCol w="2560240">
                  <a:extLst>
                    <a:ext uri="{9D8B030D-6E8A-4147-A177-3AD203B41FA5}">
                      <a16:colId xmlns:a16="http://schemas.microsoft.com/office/drawing/2014/main" val="793096562"/>
                    </a:ext>
                  </a:extLst>
                </a:gridCol>
                <a:gridCol w="2560240">
                  <a:extLst>
                    <a:ext uri="{9D8B030D-6E8A-4147-A177-3AD203B41FA5}">
                      <a16:colId xmlns:a16="http://schemas.microsoft.com/office/drawing/2014/main" val="3972428595"/>
                    </a:ext>
                  </a:extLst>
                </a:gridCol>
                <a:gridCol w="2560240">
                  <a:extLst>
                    <a:ext uri="{9D8B030D-6E8A-4147-A177-3AD203B41FA5}">
                      <a16:colId xmlns:a16="http://schemas.microsoft.com/office/drawing/2014/main" val="4066832373"/>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pPr lvl="0">
                        <a:buNone/>
                      </a:pPr>
                      <a:endParaRPr lang="en-US" dirty="0"/>
                    </a:p>
                  </a:txBody>
                  <a:tcPr/>
                </a:tc>
                <a:extLst>
                  <a:ext uri="{0D108BD9-81ED-4DB2-BD59-A6C34878D82A}">
                    <a16:rowId xmlns:a16="http://schemas.microsoft.com/office/drawing/2014/main" val="382886402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dirty="0"/>
                    </a:p>
                  </a:txBody>
                  <a:tcPr/>
                </a:tc>
                <a:extLst>
                  <a:ext uri="{0D108BD9-81ED-4DB2-BD59-A6C34878D82A}">
                    <a16:rowId xmlns:a16="http://schemas.microsoft.com/office/drawing/2014/main" val="588921825"/>
                  </a:ext>
                </a:extLst>
              </a:tr>
              <a:tr h="370840">
                <a:tc>
                  <a:txBody>
                    <a:bodyPr/>
                    <a:lstStyle/>
                    <a:p>
                      <a:r>
                        <a:rPr lang="en-US" dirty="0"/>
                        <a:t>Project manager</a:t>
                      </a:r>
                    </a:p>
                  </a:txBody>
                  <a:tcPr/>
                </a:tc>
                <a:tc>
                  <a:txBody>
                    <a:bodyPr/>
                    <a:lstStyle/>
                    <a:p>
                      <a:r>
                        <a:rPr lang="en-US" dirty="0"/>
                        <a:t>Checking if all requirements have been met</a:t>
                      </a:r>
                    </a:p>
                  </a:txBody>
                  <a:tcPr/>
                </a:tc>
                <a:tc>
                  <a:txBody>
                    <a:bodyPr/>
                    <a:lstStyle/>
                    <a:p>
                      <a:r>
                        <a:rPr lang="en-US" dirty="0"/>
                        <a:t>10/24/2020</a:t>
                      </a:r>
                    </a:p>
                  </a:txBody>
                  <a:tcPr/>
                </a:tc>
                <a:tc>
                  <a:txBody>
                    <a:bodyPr/>
                    <a:lstStyle/>
                    <a:p>
                      <a:pPr lvl="0">
                        <a:buNone/>
                      </a:pPr>
                      <a:r>
                        <a:rPr lang="en-US" dirty="0"/>
                        <a:t>accept</a:t>
                      </a:r>
                    </a:p>
                  </a:txBody>
                  <a:tcPr/>
                </a:tc>
                <a:extLst>
                  <a:ext uri="{0D108BD9-81ED-4DB2-BD59-A6C34878D82A}">
                    <a16:rowId xmlns:a16="http://schemas.microsoft.com/office/drawing/2014/main" val="356468541"/>
                  </a:ext>
                </a:extLst>
              </a:tr>
              <a:tr h="370840">
                <a:tc>
                  <a:txBody>
                    <a:bodyPr/>
                    <a:lstStyle/>
                    <a:p>
                      <a:r>
                        <a:rPr lang="en-US" dirty="0"/>
                        <a:t>Development team/project manager</a:t>
                      </a:r>
                    </a:p>
                  </a:txBody>
                  <a:tcPr/>
                </a:tc>
                <a:tc>
                  <a:txBody>
                    <a:bodyPr/>
                    <a:lstStyle/>
                    <a:p>
                      <a:r>
                        <a:rPr lang="en-US" dirty="0"/>
                        <a:t>Testing the chatbot and making sure all functions work properly</a:t>
                      </a:r>
                    </a:p>
                  </a:txBody>
                  <a:tcPr/>
                </a:tc>
                <a:tc>
                  <a:txBody>
                    <a:bodyPr/>
                    <a:lstStyle/>
                    <a:p>
                      <a:r>
                        <a:rPr lang="en-US" dirty="0"/>
                        <a:t>10/28/2020</a:t>
                      </a:r>
                    </a:p>
                  </a:txBody>
                  <a:tcPr/>
                </a:tc>
                <a:tc>
                  <a:txBody>
                    <a:bodyPr/>
                    <a:lstStyle/>
                    <a:p>
                      <a:pPr lvl="0">
                        <a:buNone/>
                      </a:pPr>
                      <a:r>
                        <a:rPr lang="en-US" dirty="0"/>
                        <a:t>Accept</a:t>
                      </a:r>
                    </a:p>
                  </a:txBody>
                  <a:tcPr/>
                </a:tc>
                <a:extLst>
                  <a:ext uri="{0D108BD9-81ED-4DB2-BD59-A6C34878D82A}">
                    <a16:rowId xmlns:a16="http://schemas.microsoft.com/office/drawing/2014/main" val="77658588"/>
                  </a:ext>
                </a:extLst>
              </a:tr>
              <a:tr h="370840">
                <a:tc>
                  <a:txBody>
                    <a:bodyPr/>
                    <a:lstStyle/>
                    <a:p>
                      <a:r>
                        <a:rPr lang="en-US" dirty="0"/>
                        <a:t>Project manager</a:t>
                      </a:r>
                    </a:p>
                  </a:txBody>
                  <a:tcPr/>
                </a:tc>
                <a:tc>
                  <a:txBody>
                    <a:bodyPr/>
                    <a:lstStyle/>
                    <a:p>
                      <a:r>
                        <a:rPr lang="en-US" dirty="0"/>
                        <a:t>Presenting the project to the client</a:t>
                      </a:r>
                    </a:p>
                  </a:txBody>
                  <a:tcPr/>
                </a:tc>
                <a:tc>
                  <a:txBody>
                    <a:bodyPr/>
                    <a:lstStyle/>
                    <a:p>
                      <a:r>
                        <a:rPr lang="en-US" dirty="0"/>
                        <a:t>11/07/2020</a:t>
                      </a:r>
                    </a:p>
                  </a:txBody>
                  <a:tcPr/>
                </a:tc>
                <a:tc>
                  <a:txBody>
                    <a:bodyPr/>
                    <a:lstStyle/>
                    <a:p>
                      <a:pPr lvl="0">
                        <a:buNone/>
                      </a:pPr>
                      <a:r>
                        <a:rPr lang="en-US" dirty="0"/>
                        <a:t>accept</a:t>
                      </a:r>
                    </a:p>
                  </a:txBody>
                  <a:tcPr/>
                </a:tc>
                <a:extLst>
                  <a:ext uri="{0D108BD9-81ED-4DB2-BD59-A6C34878D82A}">
                    <a16:rowId xmlns:a16="http://schemas.microsoft.com/office/drawing/2014/main" val="1479425934"/>
                  </a:ext>
                </a:extLst>
              </a:tr>
            </a:tbl>
          </a:graphicData>
        </a:graphic>
      </p:graphicFrame>
    </p:spTree>
    <p:extLst>
      <p:ext uri="{BB962C8B-B14F-4D97-AF65-F5344CB8AC3E}">
        <p14:creationId xmlns:p14="http://schemas.microsoft.com/office/powerpoint/2010/main" val="117012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442D-01E0-4678-87DC-07FDD6FC5EA8}"/>
              </a:ext>
            </a:extLst>
          </p:cNvPr>
          <p:cNvSpPr>
            <a:spLocks noGrp="1"/>
          </p:cNvSpPr>
          <p:nvPr>
            <p:ph type="title"/>
          </p:nvPr>
        </p:nvSpPr>
        <p:spPr/>
        <p:txBody>
          <a:bodyPr>
            <a:normAutofit/>
          </a:bodyPr>
          <a:lstStyle/>
          <a:p>
            <a:r>
              <a:rPr lang="en-US" sz="2400" dirty="0"/>
              <a:t>Interfaces classes</a:t>
            </a:r>
          </a:p>
        </p:txBody>
      </p:sp>
      <p:graphicFrame>
        <p:nvGraphicFramePr>
          <p:cNvPr id="4" name="Table 4">
            <a:extLst>
              <a:ext uri="{FF2B5EF4-FFF2-40B4-BE49-F238E27FC236}">
                <a16:creationId xmlns:a16="http://schemas.microsoft.com/office/drawing/2014/main" id="{E0C72F11-0670-491A-B05E-CC725C7F61FC}"/>
              </a:ext>
            </a:extLst>
          </p:cNvPr>
          <p:cNvGraphicFramePr>
            <a:graphicFrameLocks noGrp="1"/>
          </p:cNvGraphicFramePr>
          <p:nvPr>
            <p:ph idx="1"/>
            <p:extLst>
              <p:ext uri="{D42A27DB-BD31-4B8C-83A1-F6EECF244321}">
                <p14:modId xmlns:p14="http://schemas.microsoft.com/office/powerpoint/2010/main" val="716844082"/>
              </p:ext>
            </p:extLst>
          </p:nvPr>
        </p:nvGraphicFramePr>
        <p:xfrm>
          <a:off x="1371600" y="2114550"/>
          <a:ext cx="10240962" cy="4320095"/>
        </p:xfrm>
        <a:graphic>
          <a:graphicData uri="http://schemas.openxmlformats.org/drawingml/2006/table">
            <a:tbl>
              <a:tblPr>
                <a:tableStyleId>{5C22544A-7EE6-4342-B048-85BDC9FD1C3A}</a:tableStyleId>
              </a:tblPr>
              <a:tblGrid>
                <a:gridCol w="3413654">
                  <a:extLst>
                    <a:ext uri="{9D8B030D-6E8A-4147-A177-3AD203B41FA5}">
                      <a16:colId xmlns:a16="http://schemas.microsoft.com/office/drawing/2014/main" val="3396043254"/>
                    </a:ext>
                  </a:extLst>
                </a:gridCol>
                <a:gridCol w="3413654">
                  <a:extLst>
                    <a:ext uri="{9D8B030D-6E8A-4147-A177-3AD203B41FA5}">
                      <a16:colId xmlns:a16="http://schemas.microsoft.com/office/drawing/2014/main" val="3807335876"/>
                    </a:ext>
                  </a:extLst>
                </a:gridCol>
                <a:gridCol w="3413654">
                  <a:extLst>
                    <a:ext uri="{9D8B030D-6E8A-4147-A177-3AD203B41FA5}">
                      <a16:colId xmlns:a16="http://schemas.microsoft.com/office/drawing/2014/main" val="4086714402"/>
                    </a:ext>
                  </a:extLst>
                </a:gridCol>
              </a:tblGrid>
              <a:tr h="586196">
                <a:tc>
                  <a:txBody>
                    <a:bodyPr/>
                    <a:lstStyle/>
                    <a:p>
                      <a:r>
                        <a:rPr lang="en-US" dirty="0" err="1"/>
                        <a:t>Update_Balance</a:t>
                      </a:r>
                      <a:r>
                        <a:rPr lang="en-US" dirty="0"/>
                        <a:t>()</a:t>
                      </a:r>
                    </a:p>
                  </a:txBody>
                  <a:tcPr/>
                </a:tc>
                <a:tc>
                  <a:txBody>
                    <a:bodyPr/>
                    <a:lstStyle/>
                    <a:p>
                      <a:r>
                        <a:rPr lang="en-US" dirty="0"/>
                        <a:t>Float </a:t>
                      </a:r>
                    </a:p>
                  </a:txBody>
                  <a:tcPr/>
                </a:tc>
                <a:tc>
                  <a:txBody>
                    <a:bodyPr/>
                    <a:lstStyle/>
                    <a:p>
                      <a:r>
                        <a:rPr lang="en-US" dirty="0"/>
                        <a:t>10</a:t>
                      </a:r>
                    </a:p>
                  </a:txBody>
                  <a:tcPr/>
                </a:tc>
                <a:extLst>
                  <a:ext uri="{0D108BD9-81ED-4DB2-BD59-A6C34878D82A}">
                    <a16:rowId xmlns:a16="http://schemas.microsoft.com/office/drawing/2014/main" val="4084872378"/>
                  </a:ext>
                </a:extLst>
              </a:tr>
              <a:tr h="586195">
                <a:tc>
                  <a:txBody>
                    <a:bodyPr/>
                    <a:lstStyle/>
                    <a:p>
                      <a:pPr lvl="0">
                        <a:buNone/>
                      </a:pPr>
                      <a:r>
                        <a:rPr lang="en-US" dirty="0" err="1"/>
                        <a:t>Change_address</a:t>
                      </a:r>
                      <a:r>
                        <a:rPr lang="en-US" dirty="0"/>
                        <a:t>()</a:t>
                      </a:r>
                    </a:p>
                  </a:txBody>
                  <a:tcPr/>
                </a:tc>
                <a:tc>
                  <a:txBody>
                    <a:bodyPr/>
                    <a:lstStyle/>
                    <a:p>
                      <a:pPr lvl="0">
                        <a:buNone/>
                      </a:pPr>
                      <a:r>
                        <a:rPr lang="en-US" dirty="0"/>
                        <a:t>string</a:t>
                      </a:r>
                    </a:p>
                  </a:txBody>
                  <a:tcPr/>
                </a:tc>
                <a:tc>
                  <a:txBody>
                    <a:bodyPr/>
                    <a:lstStyle/>
                    <a:p>
                      <a:pPr lvl="0">
                        <a:buNone/>
                      </a:pPr>
                      <a:r>
                        <a:rPr lang="en-US" sz="1800" b="0" i="0" u="none" strike="noStrike" noProof="0" dirty="0" err="1">
                          <a:latin typeface="Gill Sans Nova"/>
                        </a:rPr>
                        <a:t>xxxxxxxxxxxxxx</a:t>
                      </a:r>
                      <a:endParaRPr lang="en-US" dirty="0" err="1"/>
                    </a:p>
                  </a:txBody>
                  <a:tcPr/>
                </a:tc>
                <a:extLst>
                  <a:ext uri="{0D108BD9-81ED-4DB2-BD59-A6C34878D82A}">
                    <a16:rowId xmlns:a16="http://schemas.microsoft.com/office/drawing/2014/main" val="3012387679"/>
                  </a:ext>
                </a:extLst>
              </a:tr>
              <a:tr h="802920">
                <a:tc>
                  <a:txBody>
                    <a:bodyPr/>
                    <a:lstStyle/>
                    <a:p>
                      <a:r>
                        <a:rPr lang="en-US" dirty="0" err="1"/>
                        <a:t>ChangeEmail</a:t>
                      </a:r>
                      <a:r>
                        <a:rPr lang="en-US" dirty="0"/>
                        <a:t>()</a:t>
                      </a:r>
                    </a:p>
                  </a:txBody>
                  <a:tcPr/>
                </a:tc>
                <a:tc>
                  <a:txBody>
                    <a:bodyPr/>
                    <a:lstStyle/>
                    <a:p>
                      <a:r>
                        <a:rPr lang="en-US" dirty="0"/>
                        <a:t>string</a:t>
                      </a:r>
                    </a:p>
                  </a:txBody>
                  <a:tcPr/>
                </a:tc>
                <a:tc>
                  <a:txBody>
                    <a:bodyPr/>
                    <a:lstStyle/>
                    <a:p>
                      <a:r>
                        <a:rPr lang="en-US" dirty="0" err="1"/>
                        <a:t>xxxxxxxxxxxxxx</a:t>
                      </a:r>
                      <a:endParaRPr lang="en-US" dirty="0"/>
                    </a:p>
                  </a:txBody>
                  <a:tcPr/>
                </a:tc>
                <a:extLst>
                  <a:ext uri="{0D108BD9-81ED-4DB2-BD59-A6C34878D82A}">
                    <a16:rowId xmlns:a16="http://schemas.microsoft.com/office/drawing/2014/main" val="1165075573"/>
                  </a:ext>
                </a:extLst>
              </a:tr>
              <a:tr h="586196">
                <a:tc>
                  <a:txBody>
                    <a:bodyPr/>
                    <a:lstStyle/>
                    <a:p>
                      <a:r>
                        <a:rPr lang="en-US" dirty="0" err="1"/>
                        <a:t>Change_phone_Number</a:t>
                      </a:r>
                      <a:r>
                        <a:rPr lang="en-US" dirty="0"/>
                        <a:t>()</a:t>
                      </a:r>
                    </a:p>
                  </a:txBody>
                  <a:tcPr/>
                </a:tc>
                <a:tc>
                  <a:txBody>
                    <a:bodyPr/>
                    <a:lstStyle/>
                    <a:p>
                      <a:r>
                        <a:rPr lang="en-US" dirty="0"/>
                        <a:t>string</a:t>
                      </a:r>
                    </a:p>
                  </a:txBody>
                  <a:tcPr/>
                </a:tc>
                <a:tc>
                  <a:txBody>
                    <a:bodyPr/>
                    <a:lstStyle/>
                    <a:p>
                      <a:r>
                        <a:rPr lang="en-US" dirty="0" err="1"/>
                        <a:t>xxxxxxxxxxxxxxx</a:t>
                      </a:r>
                      <a:endParaRPr lang="en-US" dirty="0"/>
                    </a:p>
                  </a:txBody>
                  <a:tcPr/>
                </a:tc>
                <a:extLst>
                  <a:ext uri="{0D108BD9-81ED-4DB2-BD59-A6C34878D82A}">
                    <a16:rowId xmlns:a16="http://schemas.microsoft.com/office/drawing/2014/main" val="89983251"/>
                  </a:ext>
                </a:extLst>
              </a:tr>
              <a:tr h="586196">
                <a:tc>
                  <a:txBody>
                    <a:bodyPr/>
                    <a:lstStyle/>
                    <a:p>
                      <a:r>
                        <a:rPr lang="en-US" b="1" dirty="0"/>
                        <a:t>REFUND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5880422"/>
                  </a:ext>
                </a:extLst>
              </a:tr>
              <a:tr h="586196">
                <a:tc>
                  <a:txBody>
                    <a:bodyPr/>
                    <a:lstStyle/>
                    <a:p>
                      <a:r>
                        <a:rPr lang="en-US" dirty="0" err="1"/>
                        <a:t>Request_Refund</a:t>
                      </a:r>
                      <a:r>
                        <a:rPr lang="en-US" dirty="0"/>
                        <a:t>()</a:t>
                      </a:r>
                    </a:p>
                  </a:txBody>
                  <a:tcPr/>
                </a:tc>
                <a:tc>
                  <a:txBody>
                    <a:bodyPr/>
                    <a:lstStyle/>
                    <a:p>
                      <a:r>
                        <a:rPr lang="en-US" dirty="0"/>
                        <a:t>CHAR</a:t>
                      </a:r>
                    </a:p>
                  </a:txBody>
                  <a:tcPr/>
                </a:tc>
                <a:tc>
                  <a:txBody>
                    <a:bodyPr/>
                    <a:lstStyle/>
                    <a:p>
                      <a:r>
                        <a:rPr lang="en-US" dirty="0"/>
                        <a:t>5</a:t>
                      </a:r>
                    </a:p>
                  </a:txBody>
                  <a:tcPr/>
                </a:tc>
                <a:extLst>
                  <a:ext uri="{0D108BD9-81ED-4DB2-BD59-A6C34878D82A}">
                    <a16:rowId xmlns:a16="http://schemas.microsoft.com/office/drawing/2014/main" val="2711358322"/>
                  </a:ext>
                </a:extLst>
              </a:tr>
              <a:tr h="586196">
                <a:tc>
                  <a:txBody>
                    <a:bodyPr/>
                    <a:lstStyle/>
                    <a:p>
                      <a:r>
                        <a:rPr lang="en-US" dirty="0" err="1"/>
                        <a:t>Check_Refund_balance</a:t>
                      </a:r>
                      <a:r>
                        <a:rPr lang="en-US" dirty="0"/>
                        <a:t>()</a:t>
                      </a:r>
                    </a:p>
                  </a:txBody>
                  <a:tcPr/>
                </a:tc>
                <a:tc>
                  <a:txBody>
                    <a:bodyPr/>
                    <a:lstStyle/>
                    <a:p>
                      <a:r>
                        <a:rPr lang="en-US" dirty="0"/>
                        <a:t>string</a:t>
                      </a:r>
                    </a:p>
                  </a:txBody>
                  <a:tcPr/>
                </a:tc>
                <a:tc>
                  <a:txBody>
                    <a:bodyPr/>
                    <a:lstStyle/>
                    <a:p>
                      <a:pPr lvl="0">
                        <a:buNone/>
                      </a:pPr>
                      <a:r>
                        <a:rPr lang="en-US" sz="1800" b="0" i="0" u="none" strike="noStrike" noProof="0" dirty="0" err="1">
                          <a:latin typeface="Gill Sans Nova"/>
                        </a:rPr>
                        <a:t>xxxxxxxxx</a:t>
                      </a:r>
                      <a:endParaRPr lang="en-US" dirty="0" err="1"/>
                    </a:p>
                  </a:txBody>
                  <a:tcPr/>
                </a:tc>
                <a:extLst>
                  <a:ext uri="{0D108BD9-81ED-4DB2-BD59-A6C34878D82A}">
                    <a16:rowId xmlns:a16="http://schemas.microsoft.com/office/drawing/2014/main" val="1339839081"/>
                  </a:ext>
                </a:extLst>
              </a:tr>
            </a:tbl>
          </a:graphicData>
        </a:graphic>
      </p:graphicFrame>
    </p:spTree>
    <p:extLst>
      <p:ext uri="{BB962C8B-B14F-4D97-AF65-F5344CB8AC3E}">
        <p14:creationId xmlns:p14="http://schemas.microsoft.com/office/powerpoint/2010/main" val="3705330032"/>
      </p:ext>
    </p:extLst>
  </p:cSld>
  <p:clrMapOvr>
    <a:masterClrMapping/>
  </p:clrMapOvr>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3B2321"/>
      </a:dk2>
      <a:lt2>
        <a:srgbClr val="E8E4E2"/>
      </a:lt2>
      <a:accent1>
        <a:srgbClr val="4DA4C3"/>
      </a:accent1>
      <a:accent2>
        <a:srgbClr val="3B61B1"/>
      </a:accent2>
      <a:accent3>
        <a:srgbClr val="584DC3"/>
      </a:accent3>
      <a:accent4>
        <a:srgbClr val="783BB1"/>
      </a:accent4>
      <a:accent5>
        <a:srgbClr val="BB4DC3"/>
      </a:accent5>
      <a:accent6>
        <a:srgbClr val="B13B88"/>
      </a:accent6>
      <a:hlink>
        <a:srgbClr val="BF613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16524</TotalTime>
  <Words>5793</Words>
  <Application>Microsoft Office PowerPoint</Application>
  <PresentationFormat>Widescreen</PresentationFormat>
  <Paragraphs>576</Paragraphs>
  <Slides>84</Slides>
  <Notes>1</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GradientRiseVTI</vt:lpstr>
      <vt:lpstr> Banking Chatbot    By:  AMINE Ahmiri Complete ProJECT    Under the guidance of  Dr. M. Aabdollah</vt:lpstr>
      <vt:lpstr>PowerPoint Presentation</vt:lpstr>
      <vt:lpstr>1.Artificial chatbot system</vt:lpstr>
      <vt:lpstr>The project</vt:lpstr>
      <vt:lpstr>3.Block diagram </vt:lpstr>
      <vt:lpstr>Artificial intelligence chatbot:</vt:lpstr>
      <vt:lpstr>4.Case Diagram</vt:lpstr>
      <vt:lpstr>5.Interfaces classes</vt:lpstr>
      <vt:lpstr>Interfaces classes</vt:lpstr>
      <vt:lpstr>Interfaces classes</vt:lpstr>
      <vt:lpstr>6.Functional requirements</vt:lpstr>
      <vt:lpstr>Send money:</vt:lpstr>
      <vt:lpstr>Update account:</vt:lpstr>
      <vt:lpstr>Refund:</vt:lpstr>
      <vt:lpstr>Reminder:</vt:lpstr>
      <vt:lpstr>Services:</vt:lpstr>
      <vt:lpstr>7.Non functional requirements</vt:lpstr>
      <vt:lpstr>8.PROcess model</vt:lpstr>
      <vt:lpstr>Agility principles</vt:lpstr>
      <vt:lpstr>Advantages of Agile methodology</vt:lpstr>
      <vt:lpstr>Disadvantages of agile methodolgy</vt:lpstr>
      <vt:lpstr>9.SoftwarE project management plan: Develop a chatbot that can function without the need of a human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10.Safety and security concerns</vt:lpstr>
      <vt:lpstr>Stakeholders: </vt:lpstr>
      <vt:lpstr>11.Activity table</vt:lpstr>
      <vt:lpstr>Activity table</vt:lpstr>
      <vt:lpstr>Activity table</vt:lpstr>
      <vt:lpstr>Activity chart </vt:lpstr>
      <vt:lpstr>BAR CHART</vt:lpstr>
      <vt:lpstr>ACTIVITY CHART</vt:lpstr>
      <vt:lpstr>12.Identify milestone,deliverables critical path</vt:lpstr>
      <vt:lpstr>13.cmm (Capability maturity model) </vt:lpstr>
      <vt:lpstr>PowerPoint Presentation</vt:lpstr>
      <vt:lpstr>PowerPoint Presentation</vt:lpstr>
      <vt:lpstr>14.CASE TOOL </vt:lpstr>
      <vt:lpstr>14.Case tool</vt:lpstr>
      <vt:lpstr>15 &amp; 16.Software Duration, cost estimate to develop,test integrate, and deliver </vt:lpstr>
      <vt:lpstr>Product attributes:</vt:lpstr>
      <vt:lpstr>Computer attributes:</vt:lpstr>
      <vt:lpstr>Personal attributes:</vt:lpstr>
      <vt:lpstr>Project attributes:</vt:lpstr>
      <vt:lpstr>Duration:</vt:lpstr>
      <vt:lpstr>Cost:</vt:lpstr>
      <vt:lpstr>17. Overall class Diagram:</vt:lpstr>
      <vt:lpstr>18.UML Diagram for all classes</vt:lpstr>
      <vt:lpstr>19.Overall Sequence Diagram</vt:lpstr>
      <vt:lpstr>20.Sequence diagram</vt:lpstr>
      <vt:lpstr>21.Test PLAN</vt:lpstr>
      <vt:lpstr>Select one average size class ( subsystem),test and prints messages.</vt:lpstr>
      <vt:lpstr>Select one method(function), test and print messages</vt:lpstr>
      <vt:lpstr>Select one unit test and print a message</vt:lpstr>
      <vt:lpstr> 23. Maintenance plan,corrective,perfective, adaptive,Post-delvery maint.(inhouse/outsource) </vt:lpstr>
      <vt:lpstr>Catergories of software maintenance:</vt:lpstr>
      <vt:lpstr>Post delivery maintenance</vt:lpstr>
      <vt:lpstr>24.Codes changed</vt:lpstr>
      <vt:lpstr>25. Verification and Validation:</vt:lpstr>
      <vt:lpstr>26 – Decommission preparation plan: </vt:lpstr>
      <vt:lpstr>PowerPoint Presentation</vt:lpstr>
      <vt:lpstr>27. Hardware, FF,MUX,BUS,ALU,CU,CPU,Control Memory,state diag, </vt:lpstr>
      <vt:lpstr> 27.HARDWARE, FF,MUX,BUS,ALU,CU,CPU,CONTROL  MEMORY,STATE DIAGram: </vt:lpstr>
      <vt:lpstr>28.Massive parallelism, Neural network, systolic arrays,quantum computing </vt:lpstr>
      <vt:lpstr>PowerPoint Presentation</vt:lpstr>
      <vt:lpstr>29.Telecomm.2000pc1,Hub,switch,corning,router,gateway,fireWall,1G-5G… </vt:lpstr>
      <vt:lpstr>30.SECURITY, PRIVACY AND DIGITAL FORENSICS IN THE CLOUD,  </vt:lpstr>
      <vt:lpstr> </vt:lpstr>
      <vt:lpstr>31.Programming language:</vt:lpstr>
      <vt:lpstr>PowerPoint Presentation</vt:lpstr>
      <vt:lpstr>32.Algorithm and statistics used in the project. </vt:lpstr>
      <vt:lpstr>Sample training set</vt:lpstr>
      <vt:lpstr>33.Activity log of changes, decisions, modifications and dates</vt:lpstr>
      <vt:lpstr>Activity log of changes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Banking Chatbot    By:  AMINE Ahmiri    Under the guidance of  Dr. M. Aabdollah</dc:title>
  <dc:creator>Sue Walsh</dc:creator>
  <cp:lastModifiedBy>Sue Walsh</cp:lastModifiedBy>
  <cp:revision>1155</cp:revision>
  <dcterms:created xsi:type="dcterms:W3CDTF">2020-10-21T02:04:46Z</dcterms:created>
  <dcterms:modified xsi:type="dcterms:W3CDTF">2020-11-20T08:20:45Z</dcterms:modified>
</cp:coreProperties>
</file>