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57" r:id="rId4"/>
    <p:sldId id="278" r:id="rId5"/>
    <p:sldId id="279" r:id="rId6"/>
    <p:sldId id="280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663300"/>
    <a:srgbClr val="FF5B5B"/>
    <a:srgbClr val="FF3F3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ACB38-255A-46C4-8476-5EBED5F8E428}" v="80" dt="2024-09-16T01:43:25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9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mine BAGDOURI" userId="e89d4c646e9a864e" providerId="LiveId" clId="{280ACB38-255A-46C4-8476-5EBED5F8E428}"/>
    <pc:docChg chg="undo redo custSel addSld delSld modSld sldOrd">
      <pc:chgData name="Mohammed Amine BAGDOURI" userId="e89d4c646e9a864e" providerId="LiveId" clId="{280ACB38-255A-46C4-8476-5EBED5F8E428}" dt="2024-09-16T01:43:34.812" v="911"/>
      <pc:docMkLst>
        <pc:docMk/>
      </pc:docMkLst>
      <pc:sldChg chg="modSp mod">
        <pc:chgData name="Mohammed Amine BAGDOURI" userId="e89d4c646e9a864e" providerId="LiveId" clId="{280ACB38-255A-46C4-8476-5EBED5F8E428}" dt="2024-09-08T18:14:51.262" v="5" actId="20577"/>
        <pc:sldMkLst>
          <pc:docMk/>
          <pc:sldMk cId="993297883" sldId="256"/>
        </pc:sldMkLst>
        <pc:spChg chg="mod">
          <ac:chgData name="Mohammed Amine BAGDOURI" userId="e89d4c646e9a864e" providerId="LiveId" clId="{280ACB38-255A-46C4-8476-5EBED5F8E428}" dt="2024-09-08T18:14:51.262" v="5" actId="20577"/>
          <ac:spMkLst>
            <pc:docMk/>
            <pc:sldMk cId="993297883" sldId="256"/>
            <ac:spMk id="2" creationId="{3F9200D6-AFCD-297F-E068-71E4DC6E1FBB}"/>
          </ac:spMkLst>
        </pc:spChg>
      </pc:sldChg>
      <pc:sldChg chg="addSp delSp modSp mod ord">
        <pc:chgData name="Mohammed Amine BAGDOURI" userId="e89d4c646e9a864e" providerId="LiveId" clId="{280ACB38-255A-46C4-8476-5EBED5F8E428}" dt="2024-09-08T18:53:25.388" v="680"/>
        <pc:sldMkLst>
          <pc:docMk/>
          <pc:sldMk cId="334003108" sldId="257"/>
        </pc:sldMkLst>
        <pc:spChg chg="add del">
          <ac:chgData name="Mohammed Amine BAGDOURI" userId="e89d4c646e9a864e" providerId="LiveId" clId="{280ACB38-255A-46C4-8476-5EBED5F8E428}" dt="2024-09-08T18:15:22.469" v="8" actId="478"/>
          <ac:spMkLst>
            <pc:docMk/>
            <pc:sldMk cId="334003108" sldId="257"/>
            <ac:spMk id="2" creationId="{4343930B-F442-382F-BB44-113CD916B517}"/>
          </ac:spMkLst>
        </pc:spChg>
        <pc:spChg chg="add del">
          <ac:chgData name="Mohammed Amine BAGDOURI" userId="e89d4c646e9a864e" providerId="LiveId" clId="{280ACB38-255A-46C4-8476-5EBED5F8E428}" dt="2024-09-08T18:15:43.913" v="10" actId="11529"/>
          <ac:spMkLst>
            <pc:docMk/>
            <pc:sldMk cId="334003108" sldId="257"/>
            <ac:spMk id="3" creationId="{83187DCF-8FF5-C415-257F-BC37FEF263B6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4" creationId="{0D875526-85C2-47E9-01D3-AE765D366978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5" creationId="{CE084D80-E1BB-F739-1F46-F65CD0180A0E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6" creationId="{D4FFDE8B-BB10-FBBB-282B-9254B1C166E8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7" creationId="{FD7F4E02-8332-A24E-E669-69DC6850FD12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8" creationId="{85871F1F-2081-5969-E924-EEDEAB50FE68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9" creationId="{5286B5EA-437A-430C-45D1-5EEE5243C97C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0" creationId="{E5967D35-D3D4-E4F9-B7D4-903498886CE9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1" creationId="{E1C7969A-6C46-1CE4-55C7-D23323B929A2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2" creationId="{9F41CC5F-FB62-2404-63E0-5B9334FA01F1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3" creationId="{40CF69FB-6173-C0AC-CB68-DE06C61D342A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4" creationId="{8758D943-6402-6ACE-AF03-8B342A27CDEF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5" creationId="{C4B37F0C-C86E-465A-A391-6656A48EBBDA}"/>
          </ac:spMkLst>
        </pc:spChg>
        <pc:spChg chg="add del">
          <ac:chgData name="Mohammed Amine BAGDOURI" userId="e89d4c646e9a864e" providerId="LiveId" clId="{280ACB38-255A-46C4-8476-5EBED5F8E428}" dt="2024-09-08T18:16:27.308" v="14" actId="478"/>
          <ac:spMkLst>
            <pc:docMk/>
            <pc:sldMk cId="334003108" sldId="257"/>
            <ac:spMk id="16" creationId="{E31DEB94-E0CB-0F5C-E06F-A82DC0993796}"/>
          </ac:spMkLst>
        </pc:spChg>
        <pc:spChg chg="add mod">
          <ac:chgData name="Mohammed Amine BAGDOURI" userId="e89d4c646e9a864e" providerId="LiveId" clId="{280ACB38-255A-46C4-8476-5EBED5F8E428}" dt="2024-09-08T18:26:39.624" v="296" actId="14100"/>
          <ac:spMkLst>
            <pc:docMk/>
            <pc:sldMk cId="334003108" sldId="257"/>
            <ac:spMk id="17" creationId="{BFC9468D-048A-D482-BEB3-5FB6A6472C31}"/>
          </ac:spMkLst>
        </pc:spChg>
        <pc:spChg chg="add mod">
          <ac:chgData name="Mohammed Amine BAGDOURI" userId="e89d4c646e9a864e" providerId="LiveId" clId="{280ACB38-255A-46C4-8476-5EBED5F8E428}" dt="2024-09-08T18:29:21.633" v="411" actId="20577"/>
          <ac:spMkLst>
            <pc:docMk/>
            <pc:sldMk cId="334003108" sldId="257"/>
            <ac:spMk id="19" creationId="{25D04C93-F343-AB2A-40B9-ECB00D065A9A}"/>
          </ac:spMkLst>
        </pc:spChg>
        <pc:spChg chg="add mod">
          <ac:chgData name="Mohammed Amine BAGDOURI" userId="e89d4c646e9a864e" providerId="LiveId" clId="{280ACB38-255A-46C4-8476-5EBED5F8E428}" dt="2024-09-08T18:22:44.816" v="172" actId="207"/>
          <ac:spMkLst>
            <pc:docMk/>
            <pc:sldMk cId="334003108" sldId="257"/>
            <ac:spMk id="20" creationId="{B4F65770-CFAD-2355-225F-1D040CFAEE36}"/>
          </ac:spMkLst>
        </pc:spChg>
        <pc:spChg chg="add mod">
          <ac:chgData name="Mohammed Amine BAGDOURI" userId="e89d4c646e9a864e" providerId="LiveId" clId="{280ACB38-255A-46C4-8476-5EBED5F8E428}" dt="2024-09-08T18:19:44.812" v="86" actId="164"/>
          <ac:spMkLst>
            <pc:docMk/>
            <pc:sldMk cId="334003108" sldId="257"/>
            <ac:spMk id="21" creationId="{7A041709-7720-B1FB-AB60-DD6D4070A7D6}"/>
          </ac:spMkLst>
        </pc:spChg>
        <pc:spChg chg="add mod">
          <ac:chgData name="Mohammed Amine BAGDOURI" userId="e89d4c646e9a864e" providerId="LiveId" clId="{280ACB38-255A-46C4-8476-5EBED5F8E428}" dt="2024-09-08T18:22:42.515" v="171" actId="207"/>
          <ac:spMkLst>
            <pc:docMk/>
            <pc:sldMk cId="334003108" sldId="257"/>
            <ac:spMk id="22" creationId="{0A4092E9-6267-28E7-7900-84A3BC966BF2}"/>
          </ac:spMkLst>
        </pc:spChg>
        <pc:spChg chg="add mod">
          <ac:chgData name="Mohammed Amine BAGDOURI" userId="e89d4c646e9a864e" providerId="LiveId" clId="{280ACB38-255A-46C4-8476-5EBED5F8E428}" dt="2024-09-08T18:21:11.765" v="149" actId="1076"/>
          <ac:spMkLst>
            <pc:docMk/>
            <pc:sldMk cId="334003108" sldId="257"/>
            <ac:spMk id="23" creationId="{7B6836CA-2969-17EE-9CEC-32C92611AB3B}"/>
          </ac:spMkLst>
        </pc:spChg>
        <pc:spChg chg="mod">
          <ac:chgData name="Mohammed Amine BAGDOURI" userId="e89d4c646e9a864e" providerId="LiveId" clId="{280ACB38-255A-46C4-8476-5EBED5F8E428}" dt="2024-09-08T18:23:03.902" v="175" actId="207"/>
          <ac:spMkLst>
            <pc:docMk/>
            <pc:sldMk cId="334003108" sldId="257"/>
            <ac:spMk id="27" creationId="{317F013A-DD96-BD26-C6E0-615FA2A9469B}"/>
          </ac:spMkLst>
        </pc:spChg>
        <pc:spChg chg="mod">
          <ac:chgData name="Mohammed Amine BAGDOURI" userId="e89d4c646e9a864e" providerId="LiveId" clId="{280ACB38-255A-46C4-8476-5EBED5F8E428}" dt="2024-09-08T18:20:18.244" v="109" actId="20577"/>
          <ac:spMkLst>
            <pc:docMk/>
            <pc:sldMk cId="334003108" sldId="257"/>
            <ac:spMk id="28" creationId="{19335E28-ED01-ED16-F5BE-94DC23AC72EB}"/>
          </ac:spMkLst>
        </pc:spChg>
        <pc:spChg chg="mod">
          <ac:chgData name="Mohammed Amine BAGDOURI" userId="e89d4c646e9a864e" providerId="LiveId" clId="{280ACB38-255A-46C4-8476-5EBED5F8E428}" dt="2024-09-08T18:23:06.223" v="176" actId="207"/>
          <ac:spMkLst>
            <pc:docMk/>
            <pc:sldMk cId="334003108" sldId="257"/>
            <ac:spMk id="30" creationId="{E1F85BF0-AD2A-4CEE-F5F8-AD3051864C54}"/>
          </ac:spMkLst>
        </pc:spChg>
        <pc:spChg chg="mod">
          <ac:chgData name="Mohammed Amine BAGDOURI" userId="e89d4c646e9a864e" providerId="LiveId" clId="{280ACB38-255A-46C4-8476-5EBED5F8E428}" dt="2024-09-08T18:20:11.858" v="104"/>
          <ac:spMkLst>
            <pc:docMk/>
            <pc:sldMk cId="334003108" sldId="257"/>
            <ac:spMk id="31" creationId="{F50F948C-0538-F9DD-7E8D-9FF31DCF732B}"/>
          </ac:spMkLst>
        </pc:spChg>
        <pc:spChg chg="mod">
          <ac:chgData name="Mohammed Amine BAGDOURI" userId="e89d4c646e9a864e" providerId="LiveId" clId="{280ACB38-255A-46C4-8476-5EBED5F8E428}" dt="2024-09-08T18:22:54.215" v="173" actId="207"/>
          <ac:spMkLst>
            <pc:docMk/>
            <pc:sldMk cId="334003108" sldId="257"/>
            <ac:spMk id="33" creationId="{167F6522-EFD7-E51D-20D7-B46EFDD34DD6}"/>
          </ac:spMkLst>
        </pc:spChg>
        <pc:spChg chg="mod">
          <ac:chgData name="Mohammed Amine BAGDOURI" userId="e89d4c646e9a864e" providerId="LiveId" clId="{280ACB38-255A-46C4-8476-5EBED5F8E428}" dt="2024-09-08T18:20:36.559" v="124" actId="14100"/>
          <ac:spMkLst>
            <pc:docMk/>
            <pc:sldMk cId="334003108" sldId="257"/>
            <ac:spMk id="34" creationId="{8B5601A6-447C-17CD-E021-A496A67E008F}"/>
          </ac:spMkLst>
        </pc:spChg>
        <pc:spChg chg="mod">
          <ac:chgData name="Mohammed Amine BAGDOURI" userId="e89d4c646e9a864e" providerId="LiveId" clId="{280ACB38-255A-46C4-8476-5EBED5F8E428}" dt="2024-09-08T18:22:56.807" v="174" actId="207"/>
          <ac:spMkLst>
            <pc:docMk/>
            <pc:sldMk cId="334003108" sldId="257"/>
            <ac:spMk id="36" creationId="{A3F4E3F1-BC07-12AF-ED5B-18955BFA9C14}"/>
          </ac:spMkLst>
        </pc:spChg>
        <pc:spChg chg="mod">
          <ac:chgData name="Mohammed Amine BAGDOURI" userId="e89d4c646e9a864e" providerId="LiveId" clId="{280ACB38-255A-46C4-8476-5EBED5F8E428}" dt="2024-09-08T18:21:26.949" v="153" actId="1076"/>
          <ac:spMkLst>
            <pc:docMk/>
            <pc:sldMk cId="334003108" sldId="257"/>
            <ac:spMk id="37" creationId="{A2D6E31F-FABB-F8D0-73B2-798F9DE34067}"/>
          </ac:spMkLst>
        </pc:spChg>
        <pc:spChg chg="mod">
          <ac:chgData name="Mohammed Amine BAGDOURI" userId="e89d4c646e9a864e" providerId="LiveId" clId="{280ACB38-255A-46C4-8476-5EBED5F8E428}" dt="2024-09-08T18:24:06.289" v="205" actId="207"/>
          <ac:spMkLst>
            <pc:docMk/>
            <pc:sldMk cId="334003108" sldId="257"/>
            <ac:spMk id="40" creationId="{59A8F85F-20E7-A1E9-DCFE-46E751B27533}"/>
          </ac:spMkLst>
        </pc:spChg>
        <pc:spChg chg="mod">
          <ac:chgData name="Mohammed Amine BAGDOURI" userId="e89d4c646e9a864e" providerId="LiveId" clId="{280ACB38-255A-46C4-8476-5EBED5F8E428}" dt="2024-09-08T18:24:16.165" v="211" actId="20577"/>
          <ac:spMkLst>
            <pc:docMk/>
            <pc:sldMk cId="334003108" sldId="257"/>
            <ac:spMk id="41" creationId="{C7735F06-50E3-9BBB-A025-17E9906ED1A9}"/>
          </ac:spMkLst>
        </pc:spChg>
        <pc:spChg chg="add del mod">
          <ac:chgData name="Mohammed Amine BAGDOURI" userId="e89d4c646e9a864e" providerId="LiveId" clId="{280ACB38-255A-46C4-8476-5EBED5F8E428}" dt="2024-09-08T18:29:24.449" v="412" actId="478"/>
          <ac:spMkLst>
            <pc:docMk/>
            <pc:sldMk cId="334003108" sldId="257"/>
            <ac:spMk id="42" creationId="{C0E12356-5990-107B-15CB-54165D67E726}"/>
          </ac:spMkLst>
        </pc:spChg>
        <pc:spChg chg="add del mod">
          <ac:chgData name="Mohammed Amine BAGDOURI" userId="e89d4c646e9a864e" providerId="LiveId" clId="{280ACB38-255A-46C4-8476-5EBED5F8E428}" dt="2024-09-08T18:29:29.253" v="414" actId="478"/>
          <ac:spMkLst>
            <pc:docMk/>
            <pc:sldMk cId="334003108" sldId="257"/>
            <ac:spMk id="44" creationId="{59938EF1-20C7-CEE8-B6E1-A250E44C60FE}"/>
          </ac:spMkLst>
        </pc:spChg>
        <pc:spChg chg="add mod">
          <ac:chgData name="Mohammed Amine BAGDOURI" userId="e89d4c646e9a864e" providerId="LiveId" clId="{280ACB38-255A-46C4-8476-5EBED5F8E428}" dt="2024-09-08T18:30:56.834" v="428" actId="1076"/>
          <ac:spMkLst>
            <pc:docMk/>
            <pc:sldMk cId="334003108" sldId="257"/>
            <ac:spMk id="49" creationId="{1FBA3E08-2A73-8616-264A-5CE4888B1E99}"/>
          </ac:spMkLst>
        </pc:spChg>
        <pc:spChg chg="add mod">
          <ac:chgData name="Mohammed Amine BAGDOURI" userId="e89d4c646e9a864e" providerId="LiveId" clId="{280ACB38-255A-46C4-8476-5EBED5F8E428}" dt="2024-09-08T18:30:59.883" v="430" actId="1076"/>
          <ac:spMkLst>
            <pc:docMk/>
            <pc:sldMk cId="334003108" sldId="257"/>
            <ac:spMk id="50" creationId="{948DC20A-5BB6-1F2A-E07F-A08B4B3E2AF6}"/>
          </ac:spMkLst>
        </pc:spChg>
        <pc:spChg chg="add mod">
          <ac:chgData name="Mohammed Amine BAGDOURI" userId="e89d4c646e9a864e" providerId="LiveId" clId="{280ACB38-255A-46C4-8476-5EBED5F8E428}" dt="2024-09-08T18:31:48.036" v="437" actId="1076"/>
          <ac:spMkLst>
            <pc:docMk/>
            <pc:sldMk cId="334003108" sldId="257"/>
            <ac:spMk id="51" creationId="{0503E4F0-E06E-7873-29C7-E242B44057D9}"/>
          </ac:spMkLst>
        </pc:spChg>
        <pc:spChg chg="add mod">
          <ac:chgData name="Mohammed Amine BAGDOURI" userId="e89d4c646e9a864e" providerId="LiveId" clId="{280ACB38-255A-46C4-8476-5EBED5F8E428}" dt="2024-09-08T18:31:59.218" v="453" actId="20577"/>
          <ac:spMkLst>
            <pc:docMk/>
            <pc:sldMk cId="334003108" sldId="257"/>
            <ac:spMk id="52" creationId="{30A4C69D-74F7-A74A-D165-6F5AD04275ED}"/>
          </ac:spMkLst>
        </pc:spChg>
        <pc:spChg chg="add mod">
          <ac:chgData name="Mohammed Amine BAGDOURI" userId="e89d4c646e9a864e" providerId="LiveId" clId="{280ACB38-255A-46C4-8476-5EBED5F8E428}" dt="2024-09-08T18:34:41.904" v="503" actId="1076"/>
          <ac:spMkLst>
            <pc:docMk/>
            <pc:sldMk cId="334003108" sldId="257"/>
            <ac:spMk id="53" creationId="{F83D96C8-006E-59B7-728C-90CFD57CC570}"/>
          </ac:spMkLst>
        </pc:spChg>
        <pc:spChg chg="add mod">
          <ac:chgData name="Mohammed Amine BAGDOURI" userId="e89d4c646e9a864e" providerId="LiveId" clId="{280ACB38-255A-46C4-8476-5EBED5F8E428}" dt="2024-09-08T18:35:10.351" v="504" actId="207"/>
          <ac:spMkLst>
            <pc:docMk/>
            <pc:sldMk cId="334003108" sldId="257"/>
            <ac:spMk id="54" creationId="{9824808A-F5F8-3C29-FCCD-AAB1A4269316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57" creationId="{F68974AD-C612-1A8C-3E15-5EA3AE2EFD04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58" creationId="{23F1BF7F-076B-FBE1-230C-3F68B0B4ECE5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59" creationId="{ABE2C6CB-3ACD-A9BC-F382-EDB9220E252E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67" creationId="{75BCF414-F784-B156-F060-85BF81673C82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68" creationId="{D0F9DA20-D4FF-EFFD-C7A2-CA7936D3BE99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69" creationId="{3AAA791A-FCC1-A9A6-4C76-5D28D45B7516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0" creationId="{402EF0D1-2BE1-08E0-F925-2CA8DF0E7629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1" creationId="{42F1D1F9-4480-C29A-7FC1-18EB7AC62AA6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2" creationId="{C4D96D01-AAEE-5A7B-4BC8-ABF9CBC7F411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3" creationId="{B720C7F9-DCDB-AE9B-273B-CE97DE4C3C02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4" creationId="{54B99CF4-30B6-F15F-0825-F636EA557747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5" creationId="{D4E107AA-548B-A753-5A03-685DDF1A44D4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6" creationId="{09DDEA3D-5DF7-7016-3572-B50D4813C664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7" creationId="{CE8C7C4C-BF09-2CFE-76C8-B9E42BCEA958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8" creationId="{F7A0C5BC-9763-EA73-B0BF-0C5B7505AD7E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9" creationId="{7ADBBA7D-252D-23A1-BEBE-ECA7E0829773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80" creationId="{9A6D4F12-932E-ABE3-5EC6-EE1D25889CEC}"/>
          </ac:spMkLst>
        </pc:spChg>
        <pc:spChg chg="add mod">
          <ac:chgData name="Mohammed Amine BAGDOURI" userId="e89d4c646e9a864e" providerId="LiveId" clId="{280ACB38-255A-46C4-8476-5EBED5F8E428}" dt="2024-09-08T18:53:25.388" v="680"/>
          <ac:spMkLst>
            <pc:docMk/>
            <pc:sldMk cId="334003108" sldId="257"/>
            <ac:spMk id="81" creationId="{130C51B4-40A9-1D98-DEA2-39E78B73184F}"/>
          </ac:spMkLst>
        </pc:s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24" creationId="{2BE8CCB6-789E-D816-2796-B8349574A4AE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25" creationId="{A64EDBE6-7B79-0F52-6F9A-CF908375E744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26" creationId="{E292BE95-F055-FAC4-4630-BB96A2828728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29" creationId="{9D7C290B-DB65-5986-E0AF-4FC98F958C93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32" creationId="{6C0CCE98-4673-9EF1-D3C2-A252CF5C9B35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35" creationId="{472B2A66-2321-8DF1-9FAE-68BB58030CE4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39" creationId="{2805227B-042E-B6DB-8677-C89BFC99281A}"/>
          </ac:grpSpMkLst>
        </pc:grpChg>
        <pc:grpChg chg="add del mod">
          <ac:chgData name="Mohammed Amine BAGDOURI" userId="e89d4c646e9a864e" providerId="LiveId" clId="{280ACB38-255A-46C4-8476-5EBED5F8E428}" dt="2024-09-08T18:37:13.520" v="547" actId="478"/>
          <ac:grpSpMkLst>
            <pc:docMk/>
            <pc:sldMk cId="334003108" sldId="257"/>
            <ac:grpSpMk id="43" creationId="{08B73527-DC6A-FAE8-1ED7-EFDEEEB310B0}"/>
          </ac:grpSpMkLst>
        </pc:grpChg>
        <pc:grpChg chg="add mod">
          <ac:chgData name="Mohammed Amine BAGDOURI" userId="e89d4c646e9a864e" providerId="LiveId" clId="{280ACB38-255A-46C4-8476-5EBED5F8E428}" dt="2024-09-08T18:37:16.537" v="549" actId="1076"/>
          <ac:grpSpMkLst>
            <pc:docMk/>
            <pc:sldMk cId="334003108" sldId="257"/>
            <ac:grpSpMk id="55" creationId="{F943A176-1E43-F299-F240-61D8B47AE134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56" creationId="{228A5438-3466-F4E4-5F0D-C253123DBBB7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0" creationId="{D8B71C05-E8F3-848A-C5C5-88D9C21DEC84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1" creationId="{06D5A9E4-B964-DF88-93A3-5556A4E3399A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2" creationId="{CC45A7E3-7828-156E-6E38-10DA32AA7527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3" creationId="{DF63EA85-A79C-E017-B863-BD234507CBE5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4" creationId="{415F64B9-1BC5-38F0-ADDF-71282B7B4518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5" creationId="{4D1D8C64-6DE2-BAF5-E7BD-B57A6CA76A08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6" creationId="{8A08CCC1-4F23-7AD1-47D4-ABB61C5D7DA9}"/>
          </ac:grpSpMkLst>
        </pc:grpChg>
        <pc:graphicFrameChg chg="add del mod modGraphic">
          <ac:chgData name="Mohammed Amine BAGDOURI" userId="e89d4c646e9a864e" providerId="LiveId" clId="{280ACB38-255A-46C4-8476-5EBED5F8E428}" dt="2024-09-08T18:18:24.907" v="36" actId="478"/>
          <ac:graphicFrameMkLst>
            <pc:docMk/>
            <pc:sldMk cId="334003108" sldId="257"/>
            <ac:graphicFrameMk id="18" creationId="{E5B9B3E8-44FB-C2A5-778E-C659C5CD2607}"/>
          </ac:graphicFrameMkLst>
        </pc:graphicFrameChg>
        <pc:graphicFrameChg chg="add mod modGraphic">
          <ac:chgData name="Mohammed Amine BAGDOURI" userId="e89d4c646e9a864e" providerId="LiveId" clId="{280ACB38-255A-46C4-8476-5EBED5F8E428}" dt="2024-09-08T18:34:30.602" v="500" actId="121"/>
          <ac:graphicFrameMkLst>
            <pc:docMk/>
            <pc:sldMk cId="334003108" sldId="257"/>
            <ac:graphicFrameMk id="38" creationId="{904B31D7-4D66-DF3A-F9DF-83654327D5AF}"/>
          </ac:graphicFrameMkLst>
        </pc:graphicFrameChg>
        <pc:picChg chg="add mod">
          <ac:chgData name="Mohammed Amine BAGDOURI" userId="e89d4c646e9a864e" providerId="LiveId" clId="{280ACB38-255A-46C4-8476-5EBED5F8E428}" dt="2024-09-08T18:30:31.503" v="421" actId="1076"/>
          <ac:picMkLst>
            <pc:docMk/>
            <pc:sldMk cId="334003108" sldId="257"/>
            <ac:picMk id="46" creationId="{D53CE503-DBFC-F7AB-85ED-A946E596358C}"/>
          </ac:picMkLst>
        </pc:picChg>
        <pc:picChg chg="add mod">
          <ac:chgData name="Mohammed Amine BAGDOURI" userId="e89d4c646e9a864e" providerId="LiveId" clId="{280ACB38-255A-46C4-8476-5EBED5F8E428}" dt="2024-09-08T18:30:42.871" v="426" actId="1076"/>
          <ac:picMkLst>
            <pc:docMk/>
            <pc:sldMk cId="334003108" sldId="257"/>
            <ac:picMk id="48" creationId="{861676E9-AC6B-6B32-6D3B-BB77BBC5BE20}"/>
          </ac:picMkLst>
        </pc:picChg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2948269766" sldId="258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2574687929" sldId="259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2176751142" sldId="261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3105958940" sldId="264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3967745855" sldId="265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593308398" sldId="266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780777361" sldId="267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180577919" sldId="268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4145788775" sldId="269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2501074279" sldId="270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906616450" sldId="271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1800695831" sldId="272"/>
        </pc:sldMkLst>
      </pc:sldChg>
      <pc:sldChg chg="add del">
        <pc:chgData name="Mohammed Amine BAGDOURI" userId="e89d4c646e9a864e" providerId="LiveId" clId="{280ACB38-255A-46C4-8476-5EBED5F8E428}" dt="2024-09-08T18:35:54.218" v="505" actId="47"/>
        <pc:sldMkLst>
          <pc:docMk/>
          <pc:sldMk cId="2642156581" sldId="273"/>
        </pc:sldMkLst>
      </pc:sldChg>
      <pc:sldChg chg="addSp delSp modSp add mod">
        <pc:chgData name="Mohammed Amine BAGDOURI" userId="e89d4c646e9a864e" providerId="LiveId" clId="{280ACB38-255A-46C4-8476-5EBED5F8E428}" dt="2024-09-08T18:53:23.895" v="679" actId="1076"/>
        <pc:sldMkLst>
          <pc:docMk/>
          <pc:sldMk cId="90693125" sldId="274"/>
        </pc:sldMkLst>
        <pc:spChg chg="add mod">
          <ac:chgData name="Mohammed Amine BAGDOURI" userId="e89d4c646e9a864e" providerId="LiveId" clId="{280ACB38-255A-46C4-8476-5EBED5F8E428}" dt="2024-09-08T18:28:22.823" v="364" actId="164"/>
          <ac:spMkLst>
            <pc:docMk/>
            <pc:sldMk cId="90693125" sldId="274"/>
            <ac:spMk id="2" creationId="{1F609A5E-B554-4A6A-9035-F8B12004EF48}"/>
          </ac:spMkLst>
        </pc:spChg>
        <pc:spChg chg="add mod">
          <ac:chgData name="Mohammed Amine BAGDOURI" userId="e89d4c646e9a864e" providerId="LiveId" clId="{280ACB38-255A-46C4-8476-5EBED5F8E428}" dt="2024-09-08T18:29:10.197" v="403" actId="20577"/>
          <ac:spMkLst>
            <pc:docMk/>
            <pc:sldMk cId="90693125" sldId="274"/>
            <ac:spMk id="3" creationId="{3F7D38D5-D12F-727C-2EC2-A2E82CCA40EB}"/>
          </ac:spMkLst>
        </pc:spChg>
        <pc:spChg chg="add mod">
          <ac:chgData name="Mohammed Amine BAGDOURI" userId="e89d4c646e9a864e" providerId="LiveId" clId="{280ACB38-255A-46C4-8476-5EBED5F8E428}" dt="2024-09-08T18:37:10.924" v="546" actId="164"/>
          <ac:spMkLst>
            <pc:docMk/>
            <pc:sldMk cId="90693125" sldId="274"/>
            <ac:spMk id="5" creationId="{96B30D09-56F7-14D4-D21F-3037BC912CDC}"/>
          </ac:spMkLst>
        </pc:spChg>
        <pc:spChg chg="add mod">
          <ac:chgData name="Mohammed Amine BAGDOURI" userId="e89d4c646e9a864e" providerId="LiveId" clId="{280ACB38-255A-46C4-8476-5EBED5F8E428}" dt="2024-09-08T18:37:10.924" v="546" actId="164"/>
          <ac:spMkLst>
            <pc:docMk/>
            <pc:sldMk cId="90693125" sldId="274"/>
            <ac:spMk id="6" creationId="{35C07D0F-1888-87D6-3891-8FD74EFBC8D2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10" creationId="{DF1C2EB6-66AF-D251-A5E4-BC130194854F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11" creationId="{84F06067-57CF-4604-9F76-33C4E6BCB480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12" creationId="{BD78087B-CF77-52E4-B2D7-BB44C4EE6DD5}"/>
          </ac:spMkLst>
        </pc:spChg>
        <pc:spChg chg="mod">
          <ac:chgData name="Mohammed Amine BAGDOURI" userId="e89d4c646e9a864e" providerId="LiveId" clId="{280ACB38-255A-46C4-8476-5EBED5F8E428}" dt="2024-09-08T18:37:01.780" v="543" actId="1076"/>
          <ac:spMkLst>
            <pc:docMk/>
            <pc:sldMk cId="90693125" sldId="274"/>
            <ac:spMk id="19" creationId="{25D04C93-F343-AB2A-40B9-ECB00D065A9A}"/>
          </ac:spMkLst>
        </pc:spChg>
        <pc:spChg chg="mod">
          <ac:chgData name="Mohammed Amine BAGDOURI" userId="e89d4c646e9a864e" providerId="LiveId" clId="{280ACB38-255A-46C4-8476-5EBED5F8E428}" dt="2024-09-08T18:36:33.694" v="535" actId="1076"/>
          <ac:spMkLst>
            <pc:docMk/>
            <pc:sldMk cId="90693125" sldId="274"/>
            <ac:spMk id="20" creationId="{B4F65770-CFAD-2355-225F-1D040CFAEE36}"/>
          </ac:spMkLst>
        </pc:spChg>
        <pc:spChg chg="mod">
          <ac:chgData name="Mohammed Amine BAGDOURI" userId="e89d4c646e9a864e" providerId="LiveId" clId="{280ACB38-255A-46C4-8476-5EBED5F8E428}" dt="2024-09-08T18:36:33.694" v="535" actId="1076"/>
          <ac:spMkLst>
            <pc:docMk/>
            <pc:sldMk cId="90693125" sldId="274"/>
            <ac:spMk id="21" creationId="{7A041709-7720-B1FB-AB60-DD6D4070A7D6}"/>
          </ac:spMkLst>
        </pc:spChg>
        <pc:spChg chg="mod">
          <ac:chgData name="Mohammed Amine BAGDOURI" userId="e89d4c646e9a864e" providerId="LiveId" clId="{280ACB38-255A-46C4-8476-5EBED5F8E428}" dt="2024-09-08T18:36:35.962" v="536" actId="1076"/>
          <ac:spMkLst>
            <pc:docMk/>
            <pc:sldMk cId="90693125" sldId="274"/>
            <ac:spMk id="22" creationId="{0A4092E9-6267-28E7-7900-84A3BC966BF2}"/>
          </ac:spMkLst>
        </pc:spChg>
        <pc:spChg chg="mod">
          <ac:chgData name="Mohammed Amine BAGDOURI" userId="e89d4c646e9a864e" providerId="LiveId" clId="{280ACB38-255A-46C4-8476-5EBED5F8E428}" dt="2024-09-08T18:36:35.962" v="536" actId="1076"/>
          <ac:spMkLst>
            <pc:docMk/>
            <pc:sldMk cId="90693125" sldId="274"/>
            <ac:spMk id="23" creationId="{7B6836CA-2969-17EE-9CEC-32C92611AB3B}"/>
          </ac:spMkLst>
        </pc:spChg>
        <pc:spChg chg="mod">
          <ac:chgData name="Mohammed Amine BAGDOURI" userId="e89d4c646e9a864e" providerId="LiveId" clId="{280ACB38-255A-46C4-8476-5EBED5F8E428}" dt="2024-09-08T18:36:38.224" v="537" actId="1076"/>
          <ac:spMkLst>
            <pc:docMk/>
            <pc:sldMk cId="90693125" sldId="274"/>
            <ac:spMk id="27" creationId="{317F013A-DD96-BD26-C6E0-615FA2A9469B}"/>
          </ac:spMkLst>
        </pc:spChg>
        <pc:spChg chg="mod">
          <ac:chgData name="Mohammed Amine BAGDOURI" userId="e89d4c646e9a864e" providerId="LiveId" clId="{280ACB38-255A-46C4-8476-5EBED5F8E428}" dt="2024-09-08T18:36:38.224" v="537" actId="1076"/>
          <ac:spMkLst>
            <pc:docMk/>
            <pc:sldMk cId="90693125" sldId="274"/>
            <ac:spMk id="28" creationId="{19335E28-ED01-ED16-F5BE-94DC23AC72EB}"/>
          </ac:spMkLst>
        </pc:spChg>
        <pc:spChg chg="mod">
          <ac:chgData name="Mohammed Amine BAGDOURI" userId="e89d4c646e9a864e" providerId="LiveId" clId="{280ACB38-255A-46C4-8476-5EBED5F8E428}" dt="2024-09-08T18:36:41.686" v="538" actId="1076"/>
          <ac:spMkLst>
            <pc:docMk/>
            <pc:sldMk cId="90693125" sldId="274"/>
            <ac:spMk id="30" creationId="{E1F85BF0-AD2A-4CEE-F5F8-AD3051864C54}"/>
          </ac:spMkLst>
        </pc:spChg>
        <pc:spChg chg="mod">
          <ac:chgData name="Mohammed Amine BAGDOURI" userId="e89d4c646e9a864e" providerId="LiveId" clId="{280ACB38-255A-46C4-8476-5EBED5F8E428}" dt="2024-09-08T18:36:41.686" v="538" actId="1076"/>
          <ac:spMkLst>
            <pc:docMk/>
            <pc:sldMk cId="90693125" sldId="274"/>
            <ac:spMk id="31" creationId="{F50F948C-0538-F9DD-7E8D-9FF31DCF732B}"/>
          </ac:spMkLst>
        </pc:spChg>
        <pc:spChg chg="mod">
          <ac:chgData name="Mohammed Amine BAGDOURI" userId="e89d4c646e9a864e" providerId="LiveId" clId="{280ACB38-255A-46C4-8476-5EBED5F8E428}" dt="2024-09-08T18:36:58.375" v="541" actId="207"/>
          <ac:spMkLst>
            <pc:docMk/>
            <pc:sldMk cId="90693125" sldId="274"/>
            <ac:spMk id="40" creationId="{59A8F85F-20E7-A1E9-DCFE-46E751B27533}"/>
          </ac:spMkLst>
        </pc:spChg>
        <pc:spChg chg="mod">
          <ac:chgData name="Mohammed Amine BAGDOURI" userId="e89d4c646e9a864e" providerId="LiveId" clId="{280ACB38-255A-46C4-8476-5EBED5F8E428}" dt="2024-09-08T18:36:44.597" v="539" actId="1076"/>
          <ac:spMkLst>
            <pc:docMk/>
            <pc:sldMk cId="90693125" sldId="274"/>
            <ac:spMk id="41" creationId="{C7735F06-50E3-9BBB-A025-17E9906ED1A9}"/>
          </ac:spMkLst>
        </pc:spChg>
        <pc:spChg chg="del mod">
          <ac:chgData name="Mohammed Amine BAGDOURI" userId="e89d4c646e9a864e" providerId="LiveId" clId="{280ACB38-255A-46C4-8476-5EBED5F8E428}" dt="2024-09-08T18:27:59.218" v="356" actId="478"/>
          <ac:spMkLst>
            <pc:docMk/>
            <pc:sldMk cId="90693125" sldId="274"/>
            <ac:spMk id="42" creationId="{C0E12356-5990-107B-15CB-54165D67E726}"/>
          </ac:spMkLst>
        </pc:spChg>
        <pc:spChg chg="del">
          <ac:chgData name="Mohammed Amine BAGDOURI" userId="e89d4c646e9a864e" providerId="LiveId" clId="{280ACB38-255A-46C4-8476-5EBED5F8E428}" dt="2024-09-08T18:27:29.821" v="327" actId="478"/>
          <ac:spMkLst>
            <pc:docMk/>
            <pc:sldMk cId="90693125" sldId="274"/>
            <ac:spMk id="44" creationId="{59938EF1-20C7-CEE8-B6E1-A250E44C60FE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47" creationId="{20234321-4D5D-D9AC-A41B-4A270134C5F4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48" creationId="{A1D3D943-09ED-3C90-0AD5-D3653738FB38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49" creationId="{FBE26D51-AE8C-29D1-7851-9DEB6999FC2D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0" creationId="{FD9A9841-2E23-B89F-EC95-92E922F1F171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1" creationId="{E18C3AF0-39CB-0479-6644-451FC18123DE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2" creationId="{99A182D0-7755-36B7-471F-E3A2EE6794A1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3" creationId="{E8D90454-6840-11FD-6432-EFB93DCDD47E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4" creationId="{B22C6087-DAC2-DA0F-32EE-8A9882625CA9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5" creationId="{DAB46EAD-E25E-C43D-29C3-A499A7DCEEF2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6" creationId="{7AE87251-1948-A190-E7B2-2CC51BE44C9C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7" creationId="{4A54248D-9B7E-E074-4527-599D1EE5835C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8" creationId="{E982BA33-E337-BD7B-B071-A77B25E71376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9" creationId="{7F95FBBA-97DE-8465-63FB-BB1D4E6D4E12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60" creationId="{28F9EBA2-D047-D0EF-D3A8-00812B5A8297}"/>
          </ac:spMkLst>
        </pc:spChg>
        <pc:spChg chg="add mod">
          <ac:chgData name="Mohammed Amine BAGDOURI" userId="e89d4c646e9a864e" providerId="LiveId" clId="{280ACB38-255A-46C4-8476-5EBED5F8E428}" dt="2024-09-08T18:53:23.895" v="679" actId="1076"/>
          <ac:spMkLst>
            <pc:docMk/>
            <pc:sldMk cId="90693125" sldId="274"/>
            <ac:spMk id="61" creationId="{C497D52C-8C32-FB19-8B75-35A92C762356}"/>
          </ac:spMkLst>
        </pc:spChg>
        <pc:grpChg chg="add mod">
          <ac:chgData name="Mohammed Amine BAGDOURI" userId="e89d4c646e9a864e" providerId="LiveId" clId="{280ACB38-255A-46C4-8476-5EBED5F8E428}" dt="2024-09-08T18:28:24.658" v="365" actId="1076"/>
          <ac:grpSpMkLst>
            <pc:docMk/>
            <pc:sldMk cId="90693125" sldId="274"/>
            <ac:grpSpMk id="4" creationId="{31463D61-6108-EE31-017D-FA8CE95EDED2}"/>
          </ac:grpSpMkLst>
        </pc:grpChg>
        <pc:grpChg chg="add del mod">
          <ac:chgData name="Mohammed Amine BAGDOURI" userId="e89d4c646e9a864e" providerId="LiveId" clId="{280ACB38-255A-46C4-8476-5EBED5F8E428}" dt="2024-09-08T18:37:20.450" v="550" actId="478"/>
          <ac:grpSpMkLst>
            <pc:docMk/>
            <pc:sldMk cId="90693125" sldId="274"/>
            <ac:grpSpMk id="7" creationId="{07800E1A-F60E-5512-A8BD-844649ED5625}"/>
          </ac:grpSpMkLst>
        </pc:grpChg>
        <pc:grpChg chg="add 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8" creationId="{218D5B27-3CC5-89DF-28C8-0B840BEFF583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9" creationId="{D56F2CFC-CD31-4E96-024D-8D43B5FA4EEA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3" creationId="{C0955291-E9C3-519F-2671-24C155E2208D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4" creationId="{62926B27-B7E7-D523-7DDD-F4AB49E48714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5" creationId="{DBA2FCB6-E33D-8A3A-25DD-847F29743B02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6" creationId="{1201DED8-F983-0BBD-1B11-5EB1201266B7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8" creationId="{DABB10F3-0E93-1E04-2BFC-EA0B20F4E503}"/>
          </ac:grpSpMkLst>
        </pc:grpChg>
        <pc:grpChg chg="add del mod">
          <ac:chgData name="Mohammed Amine BAGDOURI" userId="e89d4c646e9a864e" providerId="LiveId" clId="{280ACB38-255A-46C4-8476-5EBED5F8E428}" dt="2024-09-08T18:37:10.924" v="546" actId="164"/>
          <ac:grpSpMkLst>
            <pc:docMk/>
            <pc:sldMk cId="90693125" sldId="274"/>
            <ac:grpSpMk id="43" creationId="{08B73527-DC6A-FAE8-1ED7-EFDEEEB310B0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45" creationId="{94E2D5A2-3424-0147-7309-BC08FF12259C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46" creationId="{DDFC5293-BA38-57FB-34F9-A85EE720A7A3}"/>
          </ac:grpSpMkLst>
        </pc:grpChg>
        <pc:graphicFrameChg chg="del">
          <ac:chgData name="Mohammed Amine BAGDOURI" userId="e89d4c646e9a864e" providerId="LiveId" clId="{280ACB38-255A-46C4-8476-5EBED5F8E428}" dt="2024-09-08T18:27:31.986" v="328" actId="478"/>
          <ac:graphicFrameMkLst>
            <pc:docMk/>
            <pc:sldMk cId="90693125" sldId="274"/>
            <ac:graphicFrameMk id="38" creationId="{904B31D7-4D66-DF3A-F9DF-83654327D5AF}"/>
          </ac:graphicFrameMkLst>
        </pc:graphicFrameChg>
      </pc:sldChg>
      <pc:sldChg chg="addSp delSp modSp add mod ord">
        <pc:chgData name="Mohammed Amine BAGDOURI" userId="e89d4c646e9a864e" providerId="LiveId" clId="{280ACB38-255A-46C4-8476-5EBED5F8E428}" dt="2024-09-16T01:43:25.377" v="909" actId="1076"/>
        <pc:sldMkLst>
          <pc:docMk/>
          <pc:sldMk cId="1516357171" sldId="275"/>
        </pc:sldMkLst>
        <pc:spChg chg="add mod">
          <ac:chgData name="Mohammed Amine BAGDOURI" userId="e89d4c646e9a864e" providerId="LiveId" clId="{280ACB38-255A-46C4-8476-5EBED5F8E428}" dt="2024-09-16T01:43:25.377" v="909" actId="1076"/>
          <ac:spMkLst>
            <pc:docMk/>
            <pc:sldMk cId="1516357171" sldId="275"/>
            <ac:spMk id="2" creationId="{A18784C6-629D-E065-3D67-57A31C290F2A}"/>
          </ac:spMkLst>
        </pc:spChg>
        <pc:spChg chg="add del">
          <ac:chgData name="Mohammed Amine BAGDOURI" userId="e89d4c646e9a864e" providerId="LiveId" clId="{280ACB38-255A-46C4-8476-5EBED5F8E428}" dt="2024-09-16T01:42:54.171" v="897" actId="478"/>
          <ac:spMkLst>
            <pc:docMk/>
            <pc:sldMk cId="1516357171" sldId="275"/>
            <ac:spMk id="3" creationId="{7BC77AF6-DDEF-3A1F-E623-39A1471A2CC0}"/>
          </ac:spMkLst>
        </pc:spChg>
        <pc:spChg chg="add del">
          <ac:chgData name="Mohammed Amine BAGDOURI" userId="e89d4c646e9a864e" providerId="LiveId" clId="{280ACB38-255A-46C4-8476-5EBED5F8E428}" dt="2024-09-16T01:43:22.620" v="908" actId="478"/>
          <ac:spMkLst>
            <pc:docMk/>
            <pc:sldMk cId="1516357171" sldId="275"/>
            <ac:spMk id="4" creationId="{5F21395D-B37C-667D-16D8-BDE220276CAF}"/>
          </ac:spMkLst>
        </pc:spChg>
        <pc:spChg chg="mod">
          <ac:chgData name="Mohammed Amine BAGDOURI" userId="e89d4c646e9a864e" providerId="LiveId" clId="{280ACB38-255A-46C4-8476-5EBED5F8E428}" dt="2024-09-08T18:40:16.464" v="570" actId="20577"/>
          <ac:spMkLst>
            <pc:docMk/>
            <pc:sldMk cId="1516357171" sldId="275"/>
            <ac:spMk id="19" creationId="{25D04C93-F343-AB2A-40B9-ECB00D065A9A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49" creationId="{1FBA3E08-2A73-8616-264A-5CE4888B1E99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0" creationId="{948DC20A-5BB6-1F2A-E07F-A08B4B3E2AF6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1" creationId="{0503E4F0-E06E-7873-29C7-E242B44057D9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2" creationId="{30A4C69D-74F7-A74A-D165-6F5AD04275ED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3" creationId="{F83D96C8-006E-59B7-728C-90CFD57CC570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4" creationId="{9824808A-F5F8-3C29-FCCD-AAB1A4269316}"/>
          </ac:spMkLst>
        </pc:spChg>
        <pc:grpChg chg="del">
          <ac:chgData name="Mohammed Amine BAGDOURI" userId="e89d4c646e9a864e" providerId="LiveId" clId="{280ACB38-255A-46C4-8476-5EBED5F8E428}" dt="2024-09-08T18:40:25.081" v="571" actId="478"/>
          <ac:grpSpMkLst>
            <pc:docMk/>
            <pc:sldMk cId="1516357171" sldId="275"/>
            <ac:grpSpMk id="55" creationId="{F943A176-1E43-F299-F240-61D8B47AE134}"/>
          </ac:grpSpMkLst>
        </pc:grpChg>
        <pc:graphicFrameChg chg="del">
          <ac:chgData name="Mohammed Amine BAGDOURI" userId="e89d4c646e9a864e" providerId="LiveId" clId="{280ACB38-255A-46C4-8476-5EBED5F8E428}" dt="2024-09-08T18:40:25.081" v="571" actId="478"/>
          <ac:graphicFrameMkLst>
            <pc:docMk/>
            <pc:sldMk cId="1516357171" sldId="275"/>
            <ac:graphicFrameMk id="38" creationId="{904B31D7-4D66-DF3A-F9DF-83654327D5AF}"/>
          </ac:graphicFrameMkLst>
        </pc:graphicFrameChg>
        <pc:picChg chg="del">
          <ac:chgData name="Mohammed Amine BAGDOURI" userId="e89d4c646e9a864e" providerId="LiveId" clId="{280ACB38-255A-46C4-8476-5EBED5F8E428}" dt="2024-09-08T18:40:25.081" v="571" actId="478"/>
          <ac:picMkLst>
            <pc:docMk/>
            <pc:sldMk cId="1516357171" sldId="275"/>
            <ac:picMk id="46" creationId="{D53CE503-DBFC-F7AB-85ED-A946E596358C}"/>
          </ac:picMkLst>
        </pc:picChg>
        <pc:picChg chg="del">
          <ac:chgData name="Mohammed Amine BAGDOURI" userId="e89d4c646e9a864e" providerId="LiveId" clId="{280ACB38-255A-46C4-8476-5EBED5F8E428}" dt="2024-09-08T18:40:25.081" v="571" actId="478"/>
          <ac:picMkLst>
            <pc:docMk/>
            <pc:sldMk cId="1516357171" sldId="275"/>
            <ac:picMk id="48" creationId="{861676E9-AC6B-6B32-6D3B-BB77BBC5BE20}"/>
          </ac:picMkLst>
        </pc:picChg>
      </pc:sldChg>
      <pc:sldChg chg="addSp delSp modSp add mod ord">
        <pc:chgData name="Mohammed Amine BAGDOURI" userId="e89d4c646e9a864e" providerId="LiveId" clId="{280ACB38-255A-46C4-8476-5EBED5F8E428}" dt="2024-09-16T01:43:34.812" v="911"/>
        <pc:sldMkLst>
          <pc:docMk/>
          <pc:sldMk cId="1964095133" sldId="276"/>
        </pc:sldMkLst>
        <pc:spChg chg="del mod">
          <ac:chgData name="Mohammed Amine BAGDOURI" userId="e89d4c646e9a864e" providerId="LiveId" clId="{280ACB38-255A-46C4-8476-5EBED5F8E428}" dt="2024-09-08T18:51:20.936" v="654" actId="478"/>
          <ac:spMkLst>
            <pc:docMk/>
            <pc:sldMk cId="1964095133" sldId="276"/>
            <ac:spMk id="2" creationId="{A18784C6-629D-E065-3D67-57A31C290F2A}"/>
          </ac:spMkLst>
        </pc:spChg>
        <pc:spChg chg="add">
          <ac:chgData name="Mohammed Amine BAGDOURI" userId="e89d4c646e9a864e" providerId="LiveId" clId="{280ACB38-255A-46C4-8476-5EBED5F8E428}" dt="2024-09-08T18:47:11.295" v="608"/>
          <ac:spMkLst>
            <pc:docMk/>
            <pc:sldMk cId="1964095133" sldId="276"/>
            <ac:spMk id="3" creationId="{7B540CA0-BC62-10C0-838F-1A55E532FB3C}"/>
          </ac:spMkLst>
        </pc:spChg>
        <pc:spChg chg="add del mod">
          <ac:chgData name="Mohammed Amine BAGDOURI" userId="e89d4c646e9a864e" providerId="LiveId" clId="{280ACB38-255A-46C4-8476-5EBED5F8E428}" dt="2024-09-08T18:51:38.453" v="661" actId="478"/>
          <ac:spMkLst>
            <pc:docMk/>
            <pc:sldMk cId="1964095133" sldId="276"/>
            <ac:spMk id="4" creationId="{EC18F869-61B2-6F28-7CF2-BEEC3C0DA027}"/>
          </ac:spMkLst>
        </pc:spChg>
        <pc:spChg chg="add mod">
          <ac:chgData name="Mohammed Amine BAGDOURI" userId="e89d4c646e9a864e" providerId="LiveId" clId="{280ACB38-255A-46C4-8476-5EBED5F8E428}" dt="2024-09-08T18:51:31.446" v="660" actId="1076"/>
          <ac:spMkLst>
            <pc:docMk/>
            <pc:sldMk cId="1964095133" sldId="276"/>
            <ac:spMk id="5" creationId="{8CA6F484-B968-C59E-A6D7-9292E4E46439}"/>
          </ac:spMkLst>
        </pc:spChg>
        <pc:spChg chg="mod">
          <ac:chgData name="Mohammed Amine BAGDOURI" userId="e89d4c646e9a864e" providerId="LiveId" clId="{280ACB38-255A-46C4-8476-5EBED5F8E428}" dt="2024-09-08T18:46:45.782" v="597" actId="20577"/>
          <ac:spMkLst>
            <pc:docMk/>
            <pc:sldMk cId="1964095133" sldId="276"/>
            <ac:spMk id="19" creationId="{25D04C93-F343-AB2A-40B9-ECB00D065A9A}"/>
          </ac:spMkLst>
        </pc:spChg>
      </pc:sldChg>
      <pc:sldChg chg="addSp delSp modSp add mod">
        <pc:chgData name="Mohammed Amine BAGDOURI" userId="e89d4c646e9a864e" providerId="LiveId" clId="{280ACB38-255A-46C4-8476-5EBED5F8E428}" dt="2024-09-16T01:30:53.248" v="828" actId="1076"/>
        <pc:sldMkLst>
          <pc:docMk/>
          <pc:sldMk cId="1537051593" sldId="277"/>
        </pc:sldMkLst>
        <pc:spChg chg="add del mod">
          <ac:chgData name="Mohammed Amine BAGDOURI" userId="e89d4c646e9a864e" providerId="LiveId" clId="{280ACB38-255A-46C4-8476-5EBED5F8E428}" dt="2024-09-09T14:10:22.446" v="805" actId="478"/>
          <ac:spMkLst>
            <pc:docMk/>
            <pc:sldMk cId="1537051593" sldId="277"/>
            <ac:spMk id="2" creationId="{D66FC566-6239-B169-0C83-438575E212E1}"/>
          </ac:spMkLst>
        </pc:spChg>
        <pc:spChg chg="del">
          <ac:chgData name="Mohammed Amine BAGDOURI" userId="e89d4c646e9a864e" providerId="LiveId" clId="{280ACB38-255A-46C4-8476-5EBED5F8E428}" dt="2024-09-08T19:10:12.810" v="719" actId="478"/>
          <ac:spMkLst>
            <pc:docMk/>
            <pc:sldMk cId="1537051593" sldId="277"/>
            <ac:spMk id="5" creationId="{8CA6F484-B968-C59E-A6D7-9292E4E46439}"/>
          </ac:spMkLst>
        </pc:spChg>
        <pc:spChg chg="mod">
          <ac:chgData name="Mohammed Amine BAGDOURI" userId="e89d4c646e9a864e" providerId="LiveId" clId="{280ACB38-255A-46C4-8476-5EBED5F8E428}" dt="2024-09-16T01:30:49.959" v="827" actId="20577"/>
          <ac:spMkLst>
            <pc:docMk/>
            <pc:sldMk cId="1537051593" sldId="277"/>
            <ac:spMk id="19" creationId="{25D04C93-F343-AB2A-40B9-ECB00D065A9A}"/>
          </ac:spMkLst>
        </pc:spChg>
        <pc:picChg chg="add mod">
          <ac:chgData name="Mohammed Amine BAGDOURI" userId="e89d4c646e9a864e" providerId="LiveId" clId="{280ACB38-255A-46C4-8476-5EBED5F8E428}" dt="2024-09-16T01:30:53.248" v="828" actId="1076"/>
          <ac:picMkLst>
            <pc:docMk/>
            <pc:sldMk cId="1537051593" sldId="277"/>
            <ac:picMk id="3" creationId="{3427CCA9-37E1-205F-16F8-FC25FDB67495}"/>
          </ac:picMkLst>
        </pc:picChg>
        <pc:picChg chg="add del mod">
          <ac:chgData name="Mohammed Amine BAGDOURI" userId="e89d4c646e9a864e" providerId="LiveId" clId="{280ACB38-255A-46C4-8476-5EBED5F8E428}" dt="2024-09-16T01:30:37.415" v="808" actId="478"/>
          <ac:picMkLst>
            <pc:docMk/>
            <pc:sldMk cId="1537051593" sldId="277"/>
            <ac:picMk id="4" creationId="{01771DAB-4C48-CDCA-12C5-12652B664607}"/>
          </ac:picMkLst>
        </pc:picChg>
      </pc:sldChg>
      <pc:sldChg chg="addSp delSp modSp add mod ord">
        <pc:chgData name="Mohammed Amine BAGDOURI" userId="e89d4c646e9a864e" providerId="LiveId" clId="{280ACB38-255A-46C4-8476-5EBED5F8E428}" dt="2024-09-16T01:32:36.636" v="839" actId="114"/>
        <pc:sldMkLst>
          <pc:docMk/>
          <pc:sldMk cId="1740456557" sldId="278"/>
        </pc:sldMkLst>
        <pc:spChg chg="del">
          <ac:chgData name="Mohammed Amine BAGDOURI" userId="e89d4c646e9a864e" providerId="LiveId" clId="{280ACB38-255A-46C4-8476-5EBED5F8E428}" dt="2024-09-16T01:32:28.124" v="835" actId="478"/>
          <ac:spMkLst>
            <pc:docMk/>
            <pc:sldMk cId="1740456557" sldId="278"/>
            <ac:spMk id="2" creationId="{A18784C6-629D-E065-3D67-57A31C290F2A}"/>
          </ac:spMkLst>
        </pc:spChg>
        <pc:spChg chg="add mod">
          <ac:chgData name="Mohammed Amine BAGDOURI" userId="e89d4c646e9a864e" providerId="LiveId" clId="{280ACB38-255A-46C4-8476-5EBED5F8E428}" dt="2024-09-16T01:32:36.636" v="839" actId="114"/>
          <ac:spMkLst>
            <pc:docMk/>
            <pc:sldMk cId="1740456557" sldId="278"/>
            <ac:spMk id="3" creationId="{57683809-C31E-C95C-D069-C3317E8E17F3}"/>
          </ac:spMkLst>
        </pc:spChg>
        <pc:spChg chg="mod">
          <ac:chgData name="Mohammed Amine BAGDOURI" userId="e89d4c646e9a864e" providerId="LiveId" clId="{280ACB38-255A-46C4-8476-5EBED5F8E428}" dt="2024-09-16T01:32:25.070" v="834" actId="20577"/>
          <ac:spMkLst>
            <pc:docMk/>
            <pc:sldMk cId="1740456557" sldId="278"/>
            <ac:spMk id="19" creationId="{25D04C93-F343-AB2A-40B9-ECB00D065A9A}"/>
          </ac:spMkLst>
        </pc:spChg>
      </pc:sldChg>
      <pc:sldChg chg="addSp delSp modSp add mod">
        <pc:chgData name="Mohammed Amine BAGDOURI" userId="e89d4c646e9a864e" providerId="LiveId" clId="{280ACB38-255A-46C4-8476-5EBED5F8E428}" dt="2024-09-16T01:33:55.231" v="854" actId="1076"/>
        <pc:sldMkLst>
          <pc:docMk/>
          <pc:sldMk cId="2281188776" sldId="279"/>
        </pc:sldMkLst>
        <pc:spChg chg="add mod">
          <ac:chgData name="Mohammed Amine BAGDOURI" userId="e89d4c646e9a864e" providerId="LiveId" clId="{280ACB38-255A-46C4-8476-5EBED5F8E428}" dt="2024-09-16T01:33:55.231" v="854" actId="1076"/>
          <ac:spMkLst>
            <pc:docMk/>
            <pc:sldMk cId="2281188776" sldId="279"/>
            <ac:spMk id="2" creationId="{2A863B4B-289A-96A9-78C2-20E13CE13523}"/>
          </ac:spMkLst>
        </pc:spChg>
        <pc:spChg chg="del">
          <ac:chgData name="Mohammed Amine BAGDOURI" userId="e89d4c646e9a864e" providerId="LiveId" clId="{280ACB38-255A-46C4-8476-5EBED5F8E428}" dt="2024-09-16T01:33:42.789" v="847" actId="478"/>
          <ac:spMkLst>
            <pc:docMk/>
            <pc:sldMk cId="2281188776" sldId="279"/>
            <ac:spMk id="3" creationId="{57683809-C31E-C95C-D069-C3317E8E17F3}"/>
          </ac:spMkLst>
        </pc:spChg>
        <pc:spChg chg="mod">
          <ac:chgData name="Mohammed Amine BAGDOURI" userId="e89d4c646e9a864e" providerId="LiveId" clId="{280ACB38-255A-46C4-8476-5EBED5F8E428}" dt="2024-09-16T01:32:47.327" v="846" actId="20577"/>
          <ac:spMkLst>
            <pc:docMk/>
            <pc:sldMk cId="2281188776" sldId="279"/>
            <ac:spMk id="19" creationId="{25D04C93-F343-AB2A-40B9-ECB00D065A9A}"/>
          </ac:spMkLst>
        </pc:spChg>
      </pc:sldChg>
      <pc:sldChg chg="addSp delSp modSp add mod ord">
        <pc:chgData name="Mohammed Amine BAGDOURI" userId="e89d4c646e9a864e" providerId="LiveId" clId="{280ACB38-255A-46C4-8476-5EBED5F8E428}" dt="2024-09-16T01:36:03.264" v="873" actId="1076"/>
        <pc:sldMkLst>
          <pc:docMk/>
          <pc:sldMk cId="3409250798" sldId="280"/>
        </pc:sldMkLst>
        <pc:spChg chg="add mod">
          <ac:chgData name="Mohammed Amine BAGDOURI" userId="e89d4c646e9a864e" providerId="LiveId" clId="{280ACB38-255A-46C4-8476-5EBED5F8E428}" dt="2024-09-16T01:36:03.264" v="873" actId="1076"/>
          <ac:spMkLst>
            <pc:docMk/>
            <pc:sldMk cId="3409250798" sldId="280"/>
            <ac:spMk id="2" creationId="{D950613C-51C4-92A2-2666-CE608D1C9B85}"/>
          </ac:spMkLst>
        </pc:spChg>
        <pc:spChg chg="del">
          <ac:chgData name="Mohammed Amine BAGDOURI" userId="e89d4c646e9a864e" providerId="LiveId" clId="{280ACB38-255A-46C4-8476-5EBED5F8E428}" dt="2024-09-16T01:35:50.494" v="868" actId="478"/>
          <ac:spMkLst>
            <pc:docMk/>
            <pc:sldMk cId="3409250798" sldId="280"/>
            <ac:spMk id="5" creationId="{8CA6F484-B968-C59E-A6D7-9292E4E46439}"/>
          </ac:spMkLst>
        </pc:spChg>
        <pc:spChg chg="mod">
          <ac:chgData name="Mohammed Amine BAGDOURI" userId="e89d4c646e9a864e" providerId="LiveId" clId="{280ACB38-255A-46C4-8476-5EBED5F8E428}" dt="2024-09-16T01:34:12.446" v="867" actId="20577"/>
          <ac:spMkLst>
            <pc:docMk/>
            <pc:sldMk cId="3409250798" sldId="280"/>
            <ac:spMk id="19" creationId="{25D04C93-F343-AB2A-40B9-ECB00D065A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55D10-7538-40E9-AAF0-FAB234593202}" type="datetimeFigureOut">
              <a:rPr lang="en-US" smtClean="0"/>
              <a:t>2024-09-16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2A699-31B3-45FC-B984-BCDED1A6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8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1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6FE1-E1E2-DA8F-4572-C08A63569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4E26D-D842-2506-7A47-82D542DC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51032-4F06-8779-1092-1E302AD4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7B4-E7DD-4AC4-BAAD-51EE4B9B08EB}" type="datetime1">
              <a:rPr lang="en-US" smtClean="0"/>
              <a:t>2024-09-16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9F041-860C-B13A-22D6-16B13443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E25A7-2942-5BF8-C0E1-770C2D86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8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21B3-EF89-2571-D33B-891E707B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48D5B-39AF-B858-CD8B-4A4A76C06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84DC-BEFC-6C78-5144-720A1F9C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5D02-40B5-47A6-968B-7DDE7E2FE649}" type="datetime1">
              <a:rPr lang="en-US" smtClean="0"/>
              <a:t>2024-09-16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30894-CD6E-3494-FE7C-FA77D978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65D5-507A-AD89-4ACC-82A67070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1F8AF-AFFB-3ECA-DE42-EA911C07F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65F5-3B89-79AF-548D-6C653965F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19954-BBB9-BAB8-C35C-EA8FE893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6555-30F3-42DB-B8A4-70344020D5E6}" type="datetime1">
              <a:rPr lang="en-US" smtClean="0"/>
              <a:t>2024-09-16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2201-DE1E-5A1C-7820-3FD57F26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A8B7-E78D-B848-C8A7-74042DE7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4477-E2B6-D6C4-F9CA-5EF3B812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2AAA-4C1C-F065-37DD-DDC3DD7F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E566E-CA72-B887-44A7-33E4F6CA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8BBC-CE59-4EF0-A8F5-6EDC39203219}" type="datetime1">
              <a:rPr lang="en-US" smtClean="0"/>
              <a:t>2024-09-16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96FD5-4856-2305-A778-2E8049F2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E865-C484-D251-38D3-0864CEA2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E7A8-463A-84C5-CCA5-EAAF5B7F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D4019-D545-D810-0DE6-0474587A8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BDBC-CCEE-F30D-0D21-7AD9063F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4647-B72D-4DEB-BC44-F072785F550E}" type="datetime1">
              <a:rPr lang="en-US" smtClean="0"/>
              <a:t>2024-09-16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E852-987F-CB24-9D32-C0F8D67E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1028-6C4A-90D2-52FF-27D5ACA5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C0D1-2EF9-8D96-65C9-D17F8565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7C45-DA87-059C-296F-070EE17FC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9FBA4-282C-509F-510A-B91B032D1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4CF38-73A5-8839-7A53-26CED852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1BAF-F4DD-48DF-925E-01042C0460AF}" type="datetime1">
              <a:rPr lang="en-US" smtClean="0"/>
              <a:t>2024-09-16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B4230-F6C0-1D7F-CB96-89F4B967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D8212-9BE2-8DCF-5733-21024B72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916C-8E91-79A0-04BE-541DB1D4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321EA-E1CA-6F87-B268-A533D9B2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3A4C-BB14-F734-8060-983998958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65086-EEFD-16C4-FF21-397B48AB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DE3C-78DD-3D6B-5296-0FF0A9F92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66EDA-F0C0-131E-107E-9004EEF7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53FD-BE73-4D65-BE4C-5F924192171F}" type="datetime1">
              <a:rPr lang="en-US" smtClean="0"/>
              <a:t>2024-09-16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E32A4-6ACE-247B-9991-E726F8DF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D7486-6612-D562-729A-AEDA0006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74A4-C699-AB2C-8BAB-F2E7E8CC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72D4E-5253-E974-5D11-D0209EB9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1644-912B-4D6B-A648-4C3A4F875F69}" type="datetime1">
              <a:rPr lang="en-US" smtClean="0"/>
              <a:t>2024-09-16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3D6E9-14FA-F26D-D327-DFC1DB60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63BCE-F96C-116F-E4F7-77050D9F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9F363-6150-942B-E4D2-0F1BCF99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2A4B-BF76-4AC0-A72E-E6034EA489A3}" type="datetime1">
              <a:rPr lang="en-US" smtClean="0"/>
              <a:t>2024-09-16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78EAD-A37C-8C6E-59BB-2C7B68D9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813EF-7433-D42A-41E3-8A0C2CD1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294C-87BF-FB92-80F1-84796773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2385-3895-F82D-76C4-4FD9821B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72231-DC5C-514E-E999-AC51E5CD3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88B98-656F-0410-D356-28D3DD51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C2F-B7E4-4C4F-A1BB-A68394687FDD}" type="datetime1">
              <a:rPr lang="en-US" smtClean="0"/>
              <a:t>2024-09-16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DD2A0-29E5-B98F-BE3E-0D7AE337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B7578-7877-CC42-17A9-A9422928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A4E1-1EB2-2C1D-8676-16911209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AF911-6CC2-3629-F358-815E98202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152C5-D8C0-684D-AFAE-9E70B7B9F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340F-0C02-96D3-C23B-588B034A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2606-6751-4471-9EAA-5E71A7CA8DE9}" type="datetime1">
              <a:rPr lang="en-US" smtClean="0"/>
              <a:t>2024-09-16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60EBF-8572-9A77-DC6F-D3649699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ECD69-87FF-39D8-9737-414629A0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4642C-8E28-F3E3-FEAF-A207A1B7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44530-21C4-3D82-3469-7D186EBB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4170-64CC-AE52-C0DD-7E587E6DD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40A13-7204-44F5-A053-3C567CA673DB}" type="datetime1">
              <a:rPr lang="en-US" smtClean="0"/>
              <a:t>2024-09-16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691-2725-17C0-5B96-E5BDAEC22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59C0-BD33-D890-98E1-AF247DB33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00D6-AFCD-297F-E068-71E4DC6E1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Spring Basics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F34E71B-790B-30DD-7272-7C1F5BFB672B}"/>
              </a:ext>
            </a:extLst>
          </p:cNvPr>
          <p:cNvSpPr txBox="1">
            <a:spLocks/>
          </p:cNvSpPr>
          <p:nvPr/>
        </p:nvSpPr>
        <p:spPr>
          <a:xfrm>
            <a:off x="4038600" y="58352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7FDA4-F4BD-C429-9948-6B4143F2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7E9FAAD-EC3A-8B52-AFB1-BA2B0C6F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043190"/>
            <a:ext cx="4114800" cy="365125"/>
          </a:xfrm>
        </p:spPr>
        <p:txBody>
          <a:bodyPr/>
          <a:lstStyle/>
          <a:p>
            <a:r>
              <a:rPr lang="en-US" sz="2800" dirty="0"/>
              <a:t>Amine </a:t>
            </a:r>
            <a:r>
              <a:rPr lang="en-US" sz="2800" dirty="0" err="1"/>
              <a:t>Bagdouri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29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Spring Container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463D61-6108-EE31-017D-FA8CE95EDED2}"/>
              </a:ext>
            </a:extLst>
          </p:cNvPr>
          <p:cNvGrpSpPr/>
          <p:nvPr/>
        </p:nvGrpSpPr>
        <p:grpSpPr>
          <a:xfrm>
            <a:off x="7830237" y="3542595"/>
            <a:ext cx="3023318" cy="408562"/>
            <a:chOff x="8751122" y="3156572"/>
            <a:chExt cx="3023318" cy="40856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F609A5E-B554-4A6A-9035-F8B12004EF48}"/>
                </a:ext>
              </a:extLst>
            </p:cNvPr>
            <p:cNvSpPr/>
            <p:nvPr/>
          </p:nvSpPr>
          <p:spPr>
            <a:xfrm>
              <a:off x="8751122" y="3176028"/>
              <a:ext cx="389106" cy="3891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7D38D5-D12F-727C-2EC2-A2E82CCA40EB}"/>
                </a:ext>
              </a:extLst>
            </p:cNvPr>
            <p:cNvSpPr txBox="1"/>
            <p:nvPr/>
          </p:nvSpPr>
          <p:spPr>
            <a:xfrm>
              <a:off x="9218050" y="3156572"/>
              <a:ext cx="2556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Spring Bean (singleton)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8D5B27-3CC5-89DF-28C8-0B840BEFF583}"/>
              </a:ext>
            </a:extLst>
          </p:cNvPr>
          <p:cNvGrpSpPr/>
          <p:nvPr/>
        </p:nvGrpSpPr>
        <p:grpSpPr>
          <a:xfrm>
            <a:off x="595914" y="2022670"/>
            <a:ext cx="5054284" cy="3984577"/>
            <a:chOff x="1064449" y="2007400"/>
            <a:chExt cx="5054284" cy="39845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6F2CFC-CD31-4E96-024D-8D43B5FA4EEA}"/>
                </a:ext>
              </a:extLst>
            </p:cNvPr>
            <p:cNvGrpSpPr/>
            <p:nvPr/>
          </p:nvGrpSpPr>
          <p:grpSpPr>
            <a:xfrm>
              <a:off x="1064449" y="2007400"/>
              <a:ext cx="5054284" cy="3984577"/>
              <a:chOff x="442772" y="1968749"/>
              <a:chExt cx="5054284" cy="398457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D78087B-CF77-52E4-B2D7-BB44C4EE6DD5}"/>
                  </a:ext>
                </a:extLst>
              </p:cNvPr>
              <p:cNvSpPr/>
              <p:nvPr/>
            </p:nvSpPr>
            <p:spPr>
              <a:xfrm>
                <a:off x="442772" y="1968749"/>
                <a:ext cx="4978778" cy="3984577"/>
              </a:xfrm>
              <a:custGeom>
                <a:avLst/>
                <a:gdLst>
                  <a:gd name="connsiteX0" fmla="*/ 9403 w 5409173"/>
                  <a:gd name="connsiteY0" fmla="*/ 2019042 h 4256404"/>
                  <a:gd name="connsiteX1" fmla="*/ 190986 w 5409173"/>
                  <a:gd name="connsiteY1" fmla="*/ 1240829 h 4256404"/>
                  <a:gd name="connsiteX2" fmla="*/ 1371275 w 5409173"/>
                  <a:gd name="connsiteY2" fmla="*/ 196727 h 4256404"/>
                  <a:gd name="connsiteX3" fmla="*/ 3128739 w 5409173"/>
                  <a:gd name="connsiteY3" fmla="*/ 21629 h 4256404"/>
                  <a:gd name="connsiteX4" fmla="*/ 4976995 w 5409173"/>
                  <a:gd name="connsiteY4" fmla="*/ 482072 h 4256404"/>
                  <a:gd name="connsiteX5" fmla="*/ 5307735 w 5409173"/>
                  <a:gd name="connsiteY5" fmla="*/ 1999587 h 4256404"/>
                  <a:gd name="connsiteX6" fmla="*/ 5372586 w 5409173"/>
                  <a:gd name="connsiteY6" fmla="*/ 2894531 h 4256404"/>
                  <a:gd name="connsiteX7" fmla="*/ 4788926 w 5409173"/>
                  <a:gd name="connsiteY7" fmla="*/ 3802446 h 4256404"/>
                  <a:gd name="connsiteX8" fmla="*/ 2772058 w 5409173"/>
                  <a:gd name="connsiteY8" fmla="*/ 4256404 h 4256404"/>
                  <a:gd name="connsiteX9" fmla="*/ 664399 w 5409173"/>
                  <a:gd name="connsiteY9" fmla="*/ 3802446 h 4256404"/>
                  <a:gd name="connsiteX10" fmla="*/ 93709 w 5409173"/>
                  <a:gd name="connsiteY10" fmla="*/ 2745374 h 4256404"/>
                  <a:gd name="connsiteX11" fmla="*/ 9403 w 5409173"/>
                  <a:gd name="connsiteY11" fmla="*/ 2019042 h 425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09173" h="4256404">
                    <a:moveTo>
                      <a:pt x="9403" y="2019042"/>
                    </a:moveTo>
                    <a:cubicBezTo>
                      <a:pt x="25616" y="1768284"/>
                      <a:pt x="-35993" y="1544548"/>
                      <a:pt x="190986" y="1240829"/>
                    </a:cubicBezTo>
                    <a:cubicBezTo>
                      <a:pt x="417965" y="937110"/>
                      <a:pt x="881650" y="399927"/>
                      <a:pt x="1371275" y="196727"/>
                    </a:cubicBezTo>
                    <a:cubicBezTo>
                      <a:pt x="1860900" y="-6473"/>
                      <a:pt x="2527786" y="-25928"/>
                      <a:pt x="3128739" y="21629"/>
                    </a:cubicBezTo>
                    <a:cubicBezTo>
                      <a:pt x="3729692" y="69186"/>
                      <a:pt x="4613829" y="152412"/>
                      <a:pt x="4976995" y="482072"/>
                    </a:cubicBezTo>
                    <a:cubicBezTo>
                      <a:pt x="5340161" y="811732"/>
                      <a:pt x="5241803" y="1597510"/>
                      <a:pt x="5307735" y="1999587"/>
                    </a:cubicBezTo>
                    <a:cubicBezTo>
                      <a:pt x="5373667" y="2401664"/>
                      <a:pt x="5459054" y="2594055"/>
                      <a:pt x="5372586" y="2894531"/>
                    </a:cubicBezTo>
                    <a:cubicBezTo>
                      <a:pt x="5286118" y="3195007"/>
                      <a:pt x="5222347" y="3575467"/>
                      <a:pt x="4788926" y="3802446"/>
                    </a:cubicBezTo>
                    <a:cubicBezTo>
                      <a:pt x="4355505" y="4029425"/>
                      <a:pt x="3459479" y="4256404"/>
                      <a:pt x="2772058" y="4256404"/>
                    </a:cubicBezTo>
                    <a:cubicBezTo>
                      <a:pt x="2084637" y="4256404"/>
                      <a:pt x="1110790" y="4054284"/>
                      <a:pt x="664399" y="3802446"/>
                    </a:cubicBezTo>
                    <a:cubicBezTo>
                      <a:pt x="218008" y="3550608"/>
                      <a:pt x="201794" y="3039365"/>
                      <a:pt x="93709" y="2745374"/>
                    </a:cubicBezTo>
                    <a:cubicBezTo>
                      <a:pt x="-14376" y="2451383"/>
                      <a:pt x="-6810" y="2269800"/>
                      <a:pt x="9403" y="2019042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0955291-E9C3-519F-2671-24C155E2208D}"/>
                  </a:ext>
                </a:extLst>
              </p:cNvPr>
              <p:cNvGrpSpPr/>
              <p:nvPr/>
            </p:nvGrpSpPr>
            <p:grpSpPr>
              <a:xfrm>
                <a:off x="803261" y="3266412"/>
                <a:ext cx="1815830" cy="408562"/>
                <a:chOff x="954039" y="3645758"/>
                <a:chExt cx="1815830" cy="408562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F95FBBA-97DE-8465-63FB-BB1D4E6D4E12}"/>
                    </a:ext>
                  </a:extLst>
                </p:cNvPr>
                <p:cNvSpPr/>
                <p:nvPr/>
              </p:nvSpPr>
              <p:spPr>
                <a:xfrm>
                  <a:off x="954039" y="3665214"/>
                  <a:ext cx="389106" cy="389106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8F9EBA2-D047-D0EF-D3A8-00812B5A8297}"/>
                    </a:ext>
                  </a:extLst>
                </p:cNvPr>
                <p:cNvSpPr txBox="1"/>
                <p:nvPr/>
              </p:nvSpPr>
              <p:spPr>
                <a:xfrm>
                  <a:off x="1420967" y="3645758"/>
                  <a:ext cx="1348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userService</a:t>
                  </a:r>
                  <a:endParaRPr lang="en-US" dirty="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2926B27-B7E7-D523-7DDD-F4AB49E48714}"/>
                  </a:ext>
                </a:extLst>
              </p:cNvPr>
              <p:cNvGrpSpPr/>
              <p:nvPr/>
            </p:nvGrpSpPr>
            <p:grpSpPr>
              <a:xfrm>
                <a:off x="814446" y="3904818"/>
                <a:ext cx="2227634" cy="408562"/>
                <a:chOff x="778413" y="4518756"/>
                <a:chExt cx="2227634" cy="408562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A54248D-9B7E-E074-4527-599D1EE5835C}"/>
                    </a:ext>
                  </a:extLst>
                </p:cNvPr>
                <p:cNvSpPr/>
                <p:nvPr/>
              </p:nvSpPr>
              <p:spPr>
                <a:xfrm>
                  <a:off x="778413" y="4538212"/>
                  <a:ext cx="389106" cy="389106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982BA33-E337-BD7B-B071-A77B25E71376}"/>
                    </a:ext>
                  </a:extLst>
                </p:cNvPr>
                <p:cNvSpPr txBox="1"/>
                <p:nvPr/>
              </p:nvSpPr>
              <p:spPr>
                <a:xfrm>
                  <a:off x="1245341" y="4518756"/>
                  <a:ext cx="1760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productService</a:t>
                  </a:r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BA2FCB6-E33D-8A3A-25DD-847F29743B02}"/>
                  </a:ext>
                </a:extLst>
              </p:cNvPr>
              <p:cNvGrpSpPr/>
              <p:nvPr/>
            </p:nvGrpSpPr>
            <p:grpSpPr>
              <a:xfrm>
                <a:off x="2990562" y="3540829"/>
                <a:ext cx="2506494" cy="408562"/>
                <a:chOff x="1059175" y="3713106"/>
                <a:chExt cx="2506494" cy="408562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DAB46EAD-E25E-C43D-29C3-A499A7DCEEF2}"/>
                    </a:ext>
                  </a:extLst>
                </p:cNvPr>
                <p:cNvSpPr/>
                <p:nvPr/>
              </p:nvSpPr>
              <p:spPr>
                <a:xfrm>
                  <a:off x="1059175" y="3732562"/>
                  <a:ext cx="389106" cy="38910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E87251-1948-A190-E7B2-2CC51BE44C9C}"/>
                    </a:ext>
                  </a:extLst>
                </p:cNvPr>
                <p:cNvSpPr txBox="1"/>
                <p:nvPr/>
              </p:nvSpPr>
              <p:spPr>
                <a:xfrm>
                  <a:off x="1526103" y="3713106"/>
                  <a:ext cx="2039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userRepository</a:t>
                  </a:r>
                  <a:endParaRPr lang="en-US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201DED8-F983-0BBD-1B11-5EB1201266B7}"/>
                  </a:ext>
                </a:extLst>
              </p:cNvPr>
              <p:cNvGrpSpPr/>
              <p:nvPr/>
            </p:nvGrpSpPr>
            <p:grpSpPr>
              <a:xfrm>
                <a:off x="950996" y="4594077"/>
                <a:ext cx="2506494" cy="408562"/>
                <a:chOff x="922705" y="4212324"/>
                <a:chExt cx="2506494" cy="408562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8D90454-6840-11FD-6432-EFB93DCDD47E}"/>
                    </a:ext>
                  </a:extLst>
                </p:cNvPr>
                <p:cNvSpPr/>
                <p:nvPr/>
              </p:nvSpPr>
              <p:spPr>
                <a:xfrm>
                  <a:off x="922705" y="4231780"/>
                  <a:ext cx="389106" cy="38910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22C6087-DAC2-DA0F-32EE-8A9882625CA9}"/>
                    </a:ext>
                  </a:extLst>
                </p:cNvPr>
                <p:cNvSpPr txBox="1"/>
                <p:nvPr/>
              </p:nvSpPr>
              <p:spPr>
                <a:xfrm>
                  <a:off x="1389633" y="4212324"/>
                  <a:ext cx="2039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productRepository</a:t>
                  </a:r>
                  <a:endParaRPr lang="en-US" dirty="0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ABB10F3-0E93-1E04-2BFC-EA0B20F4E503}"/>
                  </a:ext>
                </a:extLst>
              </p:cNvPr>
              <p:cNvGrpSpPr/>
              <p:nvPr/>
            </p:nvGrpSpPr>
            <p:grpSpPr>
              <a:xfrm>
                <a:off x="2480189" y="2250953"/>
                <a:ext cx="2145678" cy="408562"/>
                <a:chOff x="881974" y="3359285"/>
                <a:chExt cx="2145678" cy="408562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18C3AF0-39CB-0479-6644-451FC18123DE}"/>
                    </a:ext>
                  </a:extLst>
                </p:cNvPr>
                <p:cNvSpPr/>
                <p:nvPr/>
              </p:nvSpPr>
              <p:spPr>
                <a:xfrm>
                  <a:off x="881974" y="3378741"/>
                  <a:ext cx="389106" cy="38910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9A182D0-7755-36B7-471F-E3A2EE6794A1}"/>
                    </a:ext>
                  </a:extLst>
                </p:cNvPr>
                <p:cNvSpPr txBox="1"/>
                <p:nvPr/>
              </p:nvSpPr>
              <p:spPr>
                <a:xfrm>
                  <a:off x="1348902" y="3359285"/>
                  <a:ext cx="1678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userController</a:t>
                  </a:r>
                  <a:endParaRPr lang="en-US" dirty="0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4E2D5A2-3424-0147-7309-BC08FF12259C}"/>
                  </a:ext>
                </a:extLst>
              </p:cNvPr>
              <p:cNvGrpSpPr/>
              <p:nvPr/>
            </p:nvGrpSpPr>
            <p:grpSpPr>
              <a:xfrm>
                <a:off x="2766262" y="2936125"/>
                <a:ext cx="2462720" cy="408562"/>
                <a:chOff x="969523" y="4341778"/>
                <a:chExt cx="2462720" cy="408562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BE26D51-AE8C-29D1-7851-9DEB6999FC2D}"/>
                    </a:ext>
                  </a:extLst>
                </p:cNvPr>
                <p:cNvSpPr/>
                <p:nvPr/>
              </p:nvSpPr>
              <p:spPr>
                <a:xfrm>
                  <a:off x="969523" y="4361234"/>
                  <a:ext cx="389106" cy="38910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D9A9841-2E23-B89F-EC95-92E922F1F171}"/>
                    </a:ext>
                  </a:extLst>
                </p:cNvPr>
                <p:cNvSpPr txBox="1"/>
                <p:nvPr/>
              </p:nvSpPr>
              <p:spPr>
                <a:xfrm>
                  <a:off x="1436451" y="4341778"/>
                  <a:ext cx="1995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productController</a:t>
                  </a:r>
                  <a:endParaRPr lang="en-US" dirty="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DFC5293-BA38-57FB-34F9-A85EE720A7A3}"/>
                  </a:ext>
                </a:extLst>
              </p:cNvPr>
              <p:cNvGrpSpPr/>
              <p:nvPr/>
            </p:nvGrpSpPr>
            <p:grpSpPr>
              <a:xfrm>
                <a:off x="1863211" y="5136008"/>
                <a:ext cx="2645924" cy="408562"/>
                <a:chOff x="852791" y="4279190"/>
                <a:chExt cx="2645924" cy="408562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0234321-4D5D-D9AC-A41B-4A270134C5F4}"/>
                    </a:ext>
                  </a:extLst>
                </p:cNvPr>
                <p:cNvSpPr/>
                <p:nvPr/>
              </p:nvSpPr>
              <p:spPr>
                <a:xfrm>
                  <a:off x="852791" y="4298646"/>
                  <a:ext cx="389106" cy="389106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1D3D943-09ED-3C90-0AD5-D3653738FB38}"/>
                    </a:ext>
                  </a:extLst>
                </p:cNvPr>
                <p:cNvSpPr txBox="1"/>
                <p:nvPr/>
              </p:nvSpPr>
              <p:spPr>
                <a:xfrm>
                  <a:off x="1319719" y="4279190"/>
                  <a:ext cx="2178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applicationContext</a:t>
                  </a:r>
                  <a:endParaRPr lang="en-US" dirty="0"/>
                </a:p>
              </p:txBody>
            </p:sp>
          </p:grp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1C2EB6-66AF-D251-A5E4-BC130194854F}"/>
                </a:ext>
              </a:extLst>
            </p:cNvPr>
            <p:cNvSpPr/>
            <p:nvPr/>
          </p:nvSpPr>
          <p:spPr>
            <a:xfrm>
              <a:off x="1650495" y="2739586"/>
              <a:ext cx="389106" cy="3891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F06067-57CF-4604-9F76-33C4E6BCB480}"/>
                </a:ext>
              </a:extLst>
            </p:cNvPr>
            <p:cNvSpPr txBox="1"/>
            <p:nvPr/>
          </p:nvSpPr>
          <p:spPr>
            <a:xfrm>
              <a:off x="2117423" y="2720130"/>
              <a:ext cx="103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myBean</a:t>
              </a:r>
              <a:endParaRPr lang="en-US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497D52C-8C32-FB19-8B75-35A92C762356}"/>
              </a:ext>
            </a:extLst>
          </p:cNvPr>
          <p:cNvSpPr txBox="1"/>
          <p:nvPr/>
        </p:nvSpPr>
        <p:spPr>
          <a:xfrm>
            <a:off x="2023216" y="6190623"/>
            <a:ext cx="185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9069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Spring Layers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04B31D7-4D66-DF3A-F9DF-83654327D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31033"/>
              </p:ext>
            </p:extLst>
          </p:nvPr>
        </p:nvGraphicFramePr>
        <p:xfrm>
          <a:off x="6425320" y="3504375"/>
          <a:ext cx="4978779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8779">
                  <a:extLst>
                    <a:ext uri="{9D8B030D-6E8A-4147-A177-3AD203B41FA5}">
                      <a16:colId xmlns:a16="http://schemas.microsoft.com/office/drawing/2014/main" val="218006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9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6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Repository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67090"/>
                  </a:ext>
                </a:extLst>
              </a:tr>
            </a:tbl>
          </a:graphicData>
        </a:graphic>
      </p:graphicFrame>
      <p:pic>
        <p:nvPicPr>
          <p:cNvPr id="46" name="Picture 45" descr="A white rectangular object with a picture on it&#10;&#10;Description automatically generated">
            <a:extLst>
              <a:ext uri="{FF2B5EF4-FFF2-40B4-BE49-F238E27FC236}">
                <a16:creationId xmlns:a16="http://schemas.microsoft.com/office/drawing/2014/main" id="{D53CE503-DBFC-F7AB-85ED-A946E5963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609" y="1448147"/>
            <a:ext cx="1250200" cy="1250200"/>
          </a:xfrm>
          <a:prstGeom prst="rect">
            <a:avLst/>
          </a:prstGeom>
        </p:spPr>
      </p:pic>
      <p:pic>
        <p:nvPicPr>
          <p:cNvPr id="48" name="Picture 47" descr="A white server with orange dots&#10;&#10;Description automatically generated">
            <a:extLst>
              <a:ext uri="{FF2B5EF4-FFF2-40B4-BE49-F238E27FC236}">
                <a16:creationId xmlns:a16="http://schemas.microsoft.com/office/drawing/2014/main" id="{861676E9-AC6B-6B32-6D3B-BB77BBC5B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12" y="5460861"/>
            <a:ext cx="1062594" cy="1062594"/>
          </a:xfrm>
          <a:prstGeom prst="rect">
            <a:avLst/>
          </a:prstGeom>
        </p:spPr>
      </p:pic>
      <p:sp>
        <p:nvSpPr>
          <p:cNvPr id="49" name="Arrow: Up-Down 48">
            <a:extLst>
              <a:ext uri="{FF2B5EF4-FFF2-40B4-BE49-F238E27FC236}">
                <a16:creationId xmlns:a16="http://schemas.microsoft.com/office/drawing/2014/main" id="{1FBA3E08-2A73-8616-264A-5CE4888B1E99}"/>
              </a:ext>
            </a:extLst>
          </p:cNvPr>
          <p:cNvSpPr/>
          <p:nvPr/>
        </p:nvSpPr>
        <p:spPr>
          <a:xfrm>
            <a:off x="8788249" y="2720884"/>
            <a:ext cx="252920" cy="63468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Up-Down 49">
            <a:extLst>
              <a:ext uri="{FF2B5EF4-FFF2-40B4-BE49-F238E27FC236}">
                <a16:creationId xmlns:a16="http://schemas.microsoft.com/office/drawing/2014/main" id="{948DC20A-5BB6-1F2A-E07F-A08B4B3E2AF6}"/>
              </a:ext>
            </a:extLst>
          </p:cNvPr>
          <p:cNvSpPr/>
          <p:nvPr/>
        </p:nvSpPr>
        <p:spPr>
          <a:xfrm>
            <a:off x="8788249" y="4721535"/>
            <a:ext cx="252920" cy="63468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03E4F0-E06E-7873-29C7-E242B44057D9}"/>
              </a:ext>
            </a:extLst>
          </p:cNvPr>
          <p:cNvSpPr txBox="1"/>
          <p:nvPr/>
        </p:nvSpPr>
        <p:spPr>
          <a:xfrm>
            <a:off x="9041169" y="285077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A4C69D-74F7-A74A-D165-6F5AD04275ED}"/>
              </a:ext>
            </a:extLst>
          </p:cNvPr>
          <p:cNvSpPr txBox="1"/>
          <p:nvPr/>
        </p:nvSpPr>
        <p:spPr>
          <a:xfrm>
            <a:off x="9041169" y="4852505"/>
            <a:ext cx="156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DB driver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3D96C8-006E-59B7-728C-90CFD57CC570}"/>
              </a:ext>
            </a:extLst>
          </p:cNvPr>
          <p:cNvSpPr/>
          <p:nvPr/>
        </p:nvSpPr>
        <p:spPr>
          <a:xfrm>
            <a:off x="6887030" y="4136004"/>
            <a:ext cx="1062594" cy="671936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24808A-F5F8-3C29-FCCD-AAB1A4269316}"/>
              </a:ext>
            </a:extLst>
          </p:cNvPr>
          <p:cNvSpPr/>
          <p:nvPr/>
        </p:nvSpPr>
        <p:spPr>
          <a:xfrm>
            <a:off x="6577531" y="3082392"/>
            <a:ext cx="1681593" cy="93256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</a:t>
            </a:r>
          </a:p>
          <a:p>
            <a:pPr algn="ctr"/>
            <a:r>
              <a:rPr lang="en-US" dirty="0"/>
              <a:t>(Data Transfer Object)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943A176-1E43-F299-F240-61D8B47AE134}"/>
              </a:ext>
            </a:extLst>
          </p:cNvPr>
          <p:cNvGrpSpPr/>
          <p:nvPr/>
        </p:nvGrpSpPr>
        <p:grpSpPr>
          <a:xfrm>
            <a:off x="595914" y="2022670"/>
            <a:ext cx="5054284" cy="3984577"/>
            <a:chOff x="1064449" y="2007400"/>
            <a:chExt cx="5054284" cy="398457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28A5438-3466-F4E4-5F0D-C253123DBBB7}"/>
                </a:ext>
              </a:extLst>
            </p:cNvPr>
            <p:cNvGrpSpPr/>
            <p:nvPr/>
          </p:nvGrpSpPr>
          <p:grpSpPr>
            <a:xfrm>
              <a:off x="1064449" y="2007400"/>
              <a:ext cx="5054284" cy="3984577"/>
              <a:chOff x="442772" y="1968749"/>
              <a:chExt cx="5054284" cy="3984577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BE2C6CB-3ACD-A9BC-F382-EDB9220E252E}"/>
                  </a:ext>
                </a:extLst>
              </p:cNvPr>
              <p:cNvSpPr/>
              <p:nvPr/>
            </p:nvSpPr>
            <p:spPr>
              <a:xfrm>
                <a:off x="442772" y="1968749"/>
                <a:ext cx="4978778" cy="3984577"/>
              </a:xfrm>
              <a:custGeom>
                <a:avLst/>
                <a:gdLst>
                  <a:gd name="connsiteX0" fmla="*/ 9403 w 5409173"/>
                  <a:gd name="connsiteY0" fmla="*/ 2019042 h 4256404"/>
                  <a:gd name="connsiteX1" fmla="*/ 190986 w 5409173"/>
                  <a:gd name="connsiteY1" fmla="*/ 1240829 h 4256404"/>
                  <a:gd name="connsiteX2" fmla="*/ 1371275 w 5409173"/>
                  <a:gd name="connsiteY2" fmla="*/ 196727 h 4256404"/>
                  <a:gd name="connsiteX3" fmla="*/ 3128739 w 5409173"/>
                  <a:gd name="connsiteY3" fmla="*/ 21629 h 4256404"/>
                  <a:gd name="connsiteX4" fmla="*/ 4976995 w 5409173"/>
                  <a:gd name="connsiteY4" fmla="*/ 482072 h 4256404"/>
                  <a:gd name="connsiteX5" fmla="*/ 5307735 w 5409173"/>
                  <a:gd name="connsiteY5" fmla="*/ 1999587 h 4256404"/>
                  <a:gd name="connsiteX6" fmla="*/ 5372586 w 5409173"/>
                  <a:gd name="connsiteY6" fmla="*/ 2894531 h 4256404"/>
                  <a:gd name="connsiteX7" fmla="*/ 4788926 w 5409173"/>
                  <a:gd name="connsiteY7" fmla="*/ 3802446 h 4256404"/>
                  <a:gd name="connsiteX8" fmla="*/ 2772058 w 5409173"/>
                  <a:gd name="connsiteY8" fmla="*/ 4256404 h 4256404"/>
                  <a:gd name="connsiteX9" fmla="*/ 664399 w 5409173"/>
                  <a:gd name="connsiteY9" fmla="*/ 3802446 h 4256404"/>
                  <a:gd name="connsiteX10" fmla="*/ 93709 w 5409173"/>
                  <a:gd name="connsiteY10" fmla="*/ 2745374 h 4256404"/>
                  <a:gd name="connsiteX11" fmla="*/ 9403 w 5409173"/>
                  <a:gd name="connsiteY11" fmla="*/ 2019042 h 425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09173" h="4256404">
                    <a:moveTo>
                      <a:pt x="9403" y="2019042"/>
                    </a:moveTo>
                    <a:cubicBezTo>
                      <a:pt x="25616" y="1768284"/>
                      <a:pt x="-35993" y="1544548"/>
                      <a:pt x="190986" y="1240829"/>
                    </a:cubicBezTo>
                    <a:cubicBezTo>
                      <a:pt x="417965" y="937110"/>
                      <a:pt x="881650" y="399927"/>
                      <a:pt x="1371275" y="196727"/>
                    </a:cubicBezTo>
                    <a:cubicBezTo>
                      <a:pt x="1860900" y="-6473"/>
                      <a:pt x="2527786" y="-25928"/>
                      <a:pt x="3128739" y="21629"/>
                    </a:cubicBezTo>
                    <a:cubicBezTo>
                      <a:pt x="3729692" y="69186"/>
                      <a:pt x="4613829" y="152412"/>
                      <a:pt x="4976995" y="482072"/>
                    </a:cubicBezTo>
                    <a:cubicBezTo>
                      <a:pt x="5340161" y="811732"/>
                      <a:pt x="5241803" y="1597510"/>
                      <a:pt x="5307735" y="1999587"/>
                    </a:cubicBezTo>
                    <a:cubicBezTo>
                      <a:pt x="5373667" y="2401664"/>
                      <a:pt x="5459054" y="2594055"/>
                      <a:pt x="5372586" y="2894531"/>
                    </a:cubicBezTo>
                    <a:cubicBezTo>
                      <a:pt x="5286118" y="3195007"/>
                      <a:pt x="5222347" y="3575467"/>
                      <a:pt x="4788926" y="3802446"/>
                    </a:cubicBezTo>
                    <a:cubicBezTo>
                      <a:pt x="4355505" y="4029425"/>
                      <a:pt x="3459479" y="4256404"/>
                      <a:pt x="2772058" y="4256404"/>
                    </a:cubicBezTo>
                    <a:cubicBezTo>
                      <a:pt x="2084637" y="4256404"/>
                      <a:pt x="1110790" y="4054284"/>
                      <a:pt x="664399" y="3802446"/>
                    </a:cubicBezTo>
                    <a:cubicBezTo>
                      <a:pt x="218008" y="3550608"/>
                      <a:pt x="201794" y="3039365"/>
                      <a:pt x="93709" y="2745374"/>
                    </a:cubicBezTo>
                    <a:cubicBezTo>
                      <a:pt x="-14376" y="2451383"/>
                      <a:pt x="-6810" y="2269800"/>
                      <a:pt x="9403" y="2019042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8B71C05-E8F3-848A-C5C5-88D9C21DEC84}"/>
                  </a:ext>
                </a:extLst>
              </p:cNvPr>
              <p:cNvGrpSpPr/>
              <p:nvPr/>
            </p:nvGrpSpPr>
            <p:grpSpPr>
              <a:xfrm>
                <a:off x="803261" y="3266412"/>
                <a:ext cx="1815830" cy="408562"/>
                <a:chOff x="954039" y="3645758"/>
                <a:chExt cx="1815830" cy="408562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ADBBA7D-252D-23A1-BEBE-ECA7E0829773}"/>
                    </a:ext>
                  </a:extLst>
                </p:cNvPr>
                <p:cNvSpPr/>
                <p:nvPr/>
              </p:nvSpPr>
              <p:spPr>
                <a:xfrm>
                  <a:off x="954039" y="3665214"/>
                  <a:ext cx="389106" cy="389106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A6D4F12-932E-ABE3-5EC6-EE1D25889CEC}"/>
                    </a:ext>
                  </a:extLst>
                </p:cNvPr>
                <p:cNvSpPr txBox="1"/>
                <p:nvPr/>
              </p:nvSpPr>
              <p:spPr>
                <a:xfrm>
                  <a:off x="1420967" y="3645758"/>
                  <a:ext cx="1348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userService</a:t>
                  </a:r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6D5A9E4-B964-DF88-93A3-5556A4E3399A}"/>
                  </a:ext>
                </a:extLst>
              </p:cNvPr>
              <p:cNvGrpSpPr/>
              <p:nvPr/>
            </p:nvGrpSpPr>
            <p:grpSpPr>
              <a:xfrm>
                <a:off x="814446" y="3904818"/>
                <a:ext cx="2227634" cy="408562"/>
                <a:chOff x="778413" y="4518756"/>
                <a:chExt cx="2227634" cy="408562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CE8C7C4C-BF09-2CFE-76C8-B9E42BCEA958}"/>
                    </a:ext>
                  </a:extLst>
                </p:cNvPr>
                <p:cNvSpPr/>
                <p:nvPr/>
              </p:nvSpPr>
              <p:spPr>
                <a:xfrm>
                  <a:off x="778413" y="4538212"/>
                  <a:ext cx="389106" cy="389106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7A0C5BC-9763-EA73-B0BF-0C5B7505AD7E}"/>
                    </a:ext>
                  </a:extLst>
                </p:cNvPr>
                <p:cNvSpPr txBox="1"/>
                <p:nvPr/>
              </p:nvSpPr>
              <p:spPr>
                <a:xfrm>
                  <a:off x="1245341" y="4518756"/>
                  <a:ext cx="1760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productService</a:t>
                  </a:r>
                  <a:endParaRPr lang="en-US" dirty="0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C45A7E3-7828-156E-6E38-10DA32AA7527}"/>
                  </a:ext>
                </a:extLst>
              </p:cNvPr>
              <p:cNvGrpSpPr/>
              <p:nvPr/>
            </p:nvGrpSpPr>
            <p:grpSpPr>
              <a:xfrm>
                <a:off x="2990562" y="3540829"/>
                <a:ext cx="2506494" cy="408562"/>
                <a:chOff x="1059175" y="3713106"/>
                <a:chExt cx="2506494" cy="408562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D4E107AA-548B-A753-5A03-685DDF1A44D4}"/>
                    </a:ext>
                  </a:extLst>
                </p:cNvPr>
                <p:cNvSpPr/>
                <p:nvPr/>
              </p:nvSpPr>
              <p:spPr>
                <a:xfrm>
                  <a:off x="1059175" y="3732562"/>
                  <a:ext cx="389106" cy="38910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9DDEA3D-5DF7-7016-3572-B50D4813C664}"/>
                    </a:ext>
                  </a:extLst>
                </p:cNvPr>
                <p:cNvSpPr txBox="1"/>
                <p:nvPr/>
              </p:nvSpPr>
              <p:spPr>
                <a:xfrm>
                  <a:off x="1526103" y="3713106"/>
                  <a:ext cx="2039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userRepository</a:t>
                  </a:r>
                  <a:endParaRPr lang="en-US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F63EA85-A79C-E017-B863-BD234507CBE5}"/>
                  </a:ext>
                </a:extLst>
              </p:cNvPr>
              <p:cNvGrpSpPr/>
              <p:nvPr/>
            </p:nvGrpSpPr>
            <p:grpSpPr>
              <a:xfrm>
                <a:off x="950996" y="4594077"/>
                <a:ext cx="2506494" cy="408562"/>
                <a:chOff x="922705" y="4212324"/>
                <a:chExt cx="2506494" cy="40856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B720C7F9-DCDB-AE9B-273B-CE97DE4C3C02}"/>
                    </a:ext>
                  </a:extLst>
                </p:cNvPr>
                <p:cNvSpPr/>
                <p:nvPr/>
              </p:nvSpPr>
              <p:spPr>
                <a:xfrm>
                  <a:off x="922705" y="4231780"/>
                  <a:ext cx="389106" cy="38910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4B99CF4-30B6-F15F-0825-F636EA557747}"/>
                    </a:ext>
                  </a:extLst>
                </p:cNvPr>
                <p:cNvSpPr txBox="1"/>
                <p:nvPr/>
              </p:nvSpPr>
              <p:spPr>
                <a:xfrm>
                  <a:off x="1389633" y="4212324"/>
                  <a:ext cx="2039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productRepository</a:t>
                  </a:r>
                  <a:endParaRPr lang="en-US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15F64B9-1BC5-38F0-ADDF-71282B7B4518}"/>
                  </a:ext>
                </a:extLst>
              </p:cNvPr>
              <p:cNvGrpSpPr/>
              <p:nvPr/>
            </p:nvGrpSpPr>
            <p:grpSpPr>
              <a:xfrm>
                <a:off x="2480189" y="2250953"/>
                <a:ext cx="2145678" cy="408562"/>
                <a:chOff x="881974" y="3359285"/>
                <a:chExt cx="2145678" cy="408562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2F1D1F9-4480-C29A-7FC1-18EB7AC62AA6}"/>
                    </a:ext>
                  </a:extLst>
                </p:cNvPr>
                <p:cNvSpPr/>
                <p:nvPr/>
              </p:nvSpPr>
              <p:spPr>
                <a:xfrm>
                  <a:off x="881974" y="3378741"/>
                  <a:ext cx="389106" cy="38910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4D96D01-AAEE-5A7B-4BC8-ABF9CBC7F411}"/>
                    </a:ext>
                  </a:extLst>
                </p:cNvPr>
                <p:cNvSpPr txBox="1"/>
                <p:nvPr/>
              </p:nvSpPr>
              <p:spPr>
                <a:xfrm>
                  <a:off x="1348902" y="3359285"/>
                  <a:ext cx="1678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userController</a:t>
                  </a:r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D1D8C64-6DE2-BAF5-E7BD-B57A6CA76A08}"/>
                  </a:ext>
                </a:extLst>
              </p:cNvPr>
              <p:cNvGrpSpPr/>
              <p:nvPr/>
            </p:nvGrpSpPr>
            <p:grpSpPr>
              <a:xfrm>
                <a:off x="2766262" y="2936125"/>
                <a:ext cx="2462720" cy="408562"/>
                <a:chOff x="969523" y="4341778"/>
                <a:chExt cx="2462720" cy="408562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3AAA791A-FCC1-A9A6-4C76-5D28D45B7516}"/>
                    </a:ext>
                  </a:extLst>
                </p:cNvPr>
                <p:cNvSpPr/>
                <p:nvPr/>
              </p:nvSpPr>
              <p:spPr>
                <a:xfrm>
                  <a:off x="969523" y="4361234"/>
                  <a:ext cx="389106" cy="38910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02EF0D1-2BE1-08E0-F925-2CA8DF0E7629}"/>
                    </a:ext>
                  </a:extLst>
                </p:cNvPr>
                <p:cNvSpPr txBox="1"/>
                <p:nvPr/>
              </p:nvSpPr>
              <p:spPr>
                <a:xfrm>
                  <a:off x="1436451" y="4341778"/>
                  <a:ext cx="1995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productController</a:t>
                  </a:r>
                  <a:endParaRPr lang="en-US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A08CCC1-4F23-7AD1-47D4-ABB61C5D7DA9}"/>
                  </a:ext>
                </a:extLst>
              </p:cNvPr>
              <p:cNvGrpSpPr/>
              <p:nvPr/>
            </p:nvGrpSpPr>
            <p:grpSpPr>
              <a:xfrm>
                <a:off x="1863211" y="5136008"/>
                <a:ext cx="2645924" cy="408562"/>
                <a:chOff x="852791" y="4279190"/>
                <a:chExt cx="2645924" cy="408562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5BCF414-F784-B156-F060-85BF81673C82}"/>
                    </a:ext>
                  </a:extLst>
                </p:cNvPr>
                <p:cNvSpPr/>
                <p:nvPr/>
              </p:nvSpPr>
              <p:spPr>
                <a:xfrm>
                  <a:off x="852791" y="4298646"/>
                  <a:ext cx="389106" cy="389106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0F9DA20-D4FF-EFFD-C7A2-CA7936D3BE99}"/>
                    </a:ext>
                  </a:extLst>
                </p:cNvPr>
                <p:cNvSpPr txBox="1"/>
                <p:nvPr/>
              </p:nvSpPr>
              <p:spPr>
                <a:xfrm>
                  <a:off x="1319719" y="4279190"/>
                  <a:ext cx="2178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applicationContext</a:t>
                  </a:r>
                  <a:endParaRPr lang="en-US" dirty="0"/>
                </a:p>
              </p:txBody>
            </p:sp>
          </p:grp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68974AD-C612-1A8C-3E15-5EA3AE2EFD04}"/>
                </a:ext>
              </a:extLst>
            </p:cNvPr>
            <p:cNvSpPr/>
            <p:nvPr/>
          </p:nvSpPr>
          <p:spPr>
            <a:xfrm>
              <a:off x="1650495" y="2739586"/>
              <a:ext cx="389106" cy="3891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F1BF7F-076B-FBE1-230C-3F68B0B4ECE5}"/>
                </a:ext>
              </a:extLst>
            </p:cNvPr>
            <p:cNvSpPr txBox="1"/>
            <p:nvPr/>
          </p:nvSpPr>
          <p:spPr>
            <a:xfrm>
              <a:off x="2117423" y="2720130"/>
              <a:ext cx="103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myBean</a:t>
              </a:r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30C51B4-40A9-1D98-DEA2-39E78B73184F}"/>
              </a:ext>
            </a:extLst>
          </p:cNvPr>
          <p:cNvSpPr txBox="1"/>
          <p:nvPr/>
        </p:nvSpPr>
        <p:spPr>
          <a:xfrm>
            <a:off x="2023216" y="6190623"/>
            <a:ext cx="185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33400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DTO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683809-C31E-C95C-D069-C3317E8E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983" y="2702696"/>
            <a:ext cx="2380034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@Getter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@Setter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@ToString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@EqualsAndHashCode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 {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firstName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lastName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LocalDate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birthDate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5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Entity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863B4B-289A-96A9-78C2-20E13CE13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319" y="2471091"/>
            <a:ext cx="2237362" cy="249299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@Entity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@Getter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@Setter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@ToString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@Id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firstName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lastName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LocalDate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birthDate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8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Repository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50613C-51C4-92A2-2666-CE608D1C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272" y="2681379"/>
            <a:ext cx="7639456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@Repository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interface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UserRepository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JpaRepository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&lt;User, String&gt;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Optional&lt;User&gt;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findByFirstNameAndLastNameAndBirthDate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firstName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String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lastName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LocalDate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birthDate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Stream&lt;User&gt;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findByLastName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lastName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5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Service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8784C6-629D-E065-3D67-57A31C290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4268" y="2518029"/>
            <a:ext cx="4043464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@Service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@AllArgsConstructor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UserRepository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userRepository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@Transactional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(isolation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Isolation.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SERIALIZABLE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1200" i="1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createUser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user) {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...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5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Controller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A6F484-B968-C59E-A6D7-9292E4E46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434" y="2699613"/>
            <a:ext cx="4079132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@RestController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@RequestMapping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"users"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@AllArgsConstructor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UserController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@PostMapping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createUser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@RequestBody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user)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.createUser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(user);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9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Spring Project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7CCA9-37E1-205F-16F8-FC25FDB67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02" y="1608306"/>
            <a:ext cx="2296195" cy="48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5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Widescreen</PresentationFormat>
  <Paragraphs>54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JetBrains Mono</vt:lpstr>
      <vt:lpstr>Office Theme</vt:lpstr>
      <vt:lpstr>Spring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Amine BAGDOURI</dc:creator>
  <cp:lastModifiedBy>Mohammed Amine BAGDOURI</cp:lastModifiedBy>
  <cp:revision>2</cp:revision>
  <dcterms:created xsi:type="dcterms:W3CDTF">2024-09-04T00:33:14Z</dcterms:created>
  <dcterms:modified xsi:type="dcterms:W3CDTF">2024-09-16T01:44:49Z</dcterms:modified>
</cp:coreProperties>
</file>