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313" r:id="rId2"/>
    <p:sldId id="257" r:id="rId3"/>
    <p:sldId id="256" r:id="rId4"/>
    <p:sldId id="258" r:id="rId5"/>
    <p:sldId id="259" r:id="rId6"/>
    <p:sldId id="329" r:id="rId7"/>
    <p:sldId id="330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8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7" r:id="rId32"/>
    <p:sldId id="285" r:id="rId33"/>
    <p:sldId id="286" r:id="rId34"/>
    <p:sldId id="288" r:id="rId35"/>
    <p:sldId id="30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1" r:id="rId45"/>
    <p:sldId id="302" r:id="rId46"/>
    <p:sldId id="304" r:id="rId47"/>
    <p:sldId id="305" r:id="rId48"/>
    <p:sldId id="307" r:id="rId49"/>
    <p:sldId id="306" r:id="rId50"/>
    <p:sldId id="309" r:id="rId51"/>
    <p:sldId id="310" r:id="rId52"/>
    <p:sldId id="311" r:id="rId53"/>
    <p:sldId id="312" r:id="rId54"/>
    <p:sldId id="314" r:id="rId55"/>
    <p:sldId id="315" r:id="rId56"/>
    <p:sldId id="316" r:id="rId57"/>
    <p:sldId id="317" r:id="rId58"/>
    <p:sldId id="318" r:id="rId59"/>
    <p:sldId id="319" r:id="rId60"/>
    <p:sldId id="322" r:id="rId61"/>
    <p:sldId id="325" r:id="rId62"/>
    <p:sldId id="324" r:id="rId63"/>
    <p:sldId id="326" r:id="rId64"/>
    <p:sldId id="328" r:id="rId65"/>
    <p:sldId id="327" r:id="rId66"/>
    <p:sldId id="331" r:id="rId67"/>
    <p:sldId id="332" r:id="rId68"/>
    <p:sldId id="333" r:id="rId69"/>
    <p:sldId id="334" r:id="rId70"/>
    <p:sldId id="337" r:id="rId71"/>
    <p:sldId id="335" r:id="rId72"/>
    <p:sldId id="336" r:id="rId73"/>
    <p:sldId id="338" r:id="rId74"/>
    <p:sldId id="340" r:id="rId75"/>
    <p:sldId id="341" r:id="rId76"/>
    <p:sldId id="344" r:id="rId77"/>
    <p:sldId id="347" r:id="rId78"/>
    <p:sldId id="346" r:id="rId79"/>
    <p:sldId id="348" r:id="rId80"/>
    <p:sldId id="349" r:id="rId81"/>
    <p:sldId id="350" r:id="rId82"/>
    <p:sldId id="352" r:id="rId83"/>
    <p:sldId id="351" r:id="rId84"/>
    <p:sldId id="353" r:id="rId85"/>
    <p:sldId id="354" r:id="rId86"/>
    <p:sldId id="356" r:id="rId87"/>
    <p:sldId id="355" r:id="rId88"/>
    <p:sldId id="357" r:id="rId89"/>
    <p:sldId id="360" r:id="rId90"/>
    <p:sldId id="358" r:id="rId91"/>
    <p:sldId id="385" r:id="rId92"/>
    <p:sldId id="386" r:id="rId93"/>
    <p:sldId id="387" r:id="rId94"/>
    <p:sldId id="388" r:id="rId95"/>
    <p:sldId id="389" r:id="rId96"/>
    <p:sldId id="390" r:id="rId97"/>
    <p:sldId id="369" r:id="rId98"/>
    <p:sldId id="368" r:id="rId99"/>
    <p:sldId id="371" r:id="rId100"/>
    <p:sldId id="374" r:id="rId101"/>
    <p:sldId id="382" r:id="rId102"/>
    <p:sldId id="381" r:id="rId103"/>
    <p:sldId id="383" r:id="rId104"/>
    <p:sldId id="380" r:id="rId105"/>
    <p:sldId id="376" r:id="rId106"/>
    <p:sldId id="378" r:id="rId107"/>
    <p:sldId id="379" r:id="rId108"/>
    <p:sldId id="375" r:id="rId109"/>
    <p:sldId id="372" r:id="rId110"/>
    <p:sldId id="373" r:id="rId111"/>
    <p:sldId id="391" r:id="rId112"/>
    <p:sldId id="392" r:id="rId113"/>
    <p:sldId id="395" r:id="rId114"/>
    <p:sldId id="397" r:id="rId115"/>
    <p:sldId id="396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6" r:id="rId124"/>
    <p:sldId id="407" r:id="rId125"/>
    <p:sldId id="408" r:id="rId126"/>
    <p:sldId id="409" r:id="rId127"/>
    <p:sldId id="410" r:id="rId128"/>
    <p:sldId id="405" r:id="rId1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FC5D3D"/>
    <a:srgbClr val="72C2E9"/>
    <a:srgbClr val="EFFFEF"/>
    <a:srgbClr val="CCE8FF"/>
    <a:srgbClr val="FFCCCC"/>
    <a:srgbClr val="E4D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12658-9D31-42CE-AD65-D41500F3A71E}" v="752" dt="2024-09-16T13:13:4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7386" autoAdjust="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136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AB712658-9D31-42CE-AD65-D41500F3A71E}"/>
    <pc:docChg chg="undo redo custSel addSld delSld modSld sldOrd">
      <pc:chgData name="Mohammed Amine BAGDOURI" userId="e89d4c646e9a864e" providerId="LiveId" clId="{AB712658-9D31-42CE-AD65-D41500F3A71E}" dt="2024-09-16T13:13:44.647" v="16907"/>
      <pc:docMkLst>
        <pc:docMk/>
      </pc:docMkLst>
      <pc:sldChg chg="addSp delSp modSp mod">
        <pc:chgData name="Mohammed Amine BAGDOURI" userId="e89d4c646e9a864e" providerId="LiveId" clId="{AB712658-9D31-42CE-AD65-D41500F3A71E}" dt="2024-09-03T23:52:29.753" v="6136" actId="20577"/>
        <pc:sldMkLst>
          <pc:docMk/>
          <pc:sldMk cId="59958215" sldId="256"/>
        </pc:sldMkLst>
        <pc:spChg chg="mod">
          <ac:chgData name="Mohammed Amine BAGDOURI" userId="e89d4c646e9a864e" providerId="LiveId" clId="{AB712658-9D31-42CE-AD65-D41500F3A71E}" dt="2024-09-03T18:08:58.333" v="287" actId="122"/>
          <ac:spMkLst>
            <pc:docMk/>
            <pc:sldMk cId="59958215" sldId="256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20:44:52.155" v="1863" actId="1076"/>
          <ac:spMkLst>
            <pc:docMk/>
            <pc:sldMk cId="59958215" sldId="256"/>
            <ac:spMk id="7" creationId="{EFB4F9B8-767A-0243-891A-A7BF9870029B}"/>
          </ac:spMkLst>
        </pc:spChg>
        <pc:spChg chg="mod">
          <ac:chgData name="Mohammed Amine BAGDOURI" userId="e89d4c646e9a864e" providerId="LiveId" clId="{AB712658-9D31-42CE-AD65-D41500F3A71E}" dt="2024-09-03T20:45:15.884" v="1868" actId="1076"/>
          <ac:spMkLst>
            <pc:docMk/>
            <pc:sldMk cId="59958215" sldId="256"/>
            <ac:spMk id="8" creationId="{27DBA02D-A125-0A43-E594-592AC377D5F4}"/>
          </ac:spMkLst>
        </pc:spChg>
        <pc:spChg chg="mod">
          <ac:chgData name="Mohammed Amine BAGDOURI" userId="e89d4c646e9a864e" providerId="LiveId" clId="{AB712658-9D31-42CE-AD65-D41500F3A71E}" dt="2024-09-03T20:45:11.496" v="1867" actId="1076"/>
          <ac:spMkLst>
            <pc:docMk/>
            <pc:sldMk cId="59958215" sldId="256"/>
            <ac:spMk id="9" creationId="{8ECE4AF2-E402-28E2-3DA4-17574495E172}"/>
          </ac:spMkLst>
        </pc:spChg>
        <pc:spChg chg="mod">
          <ac:chgData name="Mohammed Amine BAGDOURI" userId="e89d4c646e9a864e" providerId="LiveId" clId="{AB712658-9D31-42CE-AD65-D41500F3A71E}" dt="2024-09-03T20:44:57.997" v="1864" actId="1076"/>
          <ac:spMkLst>
            <pc:docMk/>
            <pc:sldMk cId="59958215" sldId="256"/>
            <ac:spMk id="10" creationId="{722D334B-2087-5478-DCA4-3E5B256EDDA4}"/>
          </ac:spMkLst>
        </pc:spChg>
        <pc:spChg chg="mod">
          <ac:chgData name="Mohammed Amine BAGDOURI" userId="e89d4c646e9a864e" providerId="LiveId" clId="{AB712658-9D31-42CE-AD65-D41500F3A71E}" dt="2024-09-03T23:52:29.753" v="6136" actId="20577"/>
          <ac:spMkLst>
            <pc:docMk/>
            <pc:sldMk cId="59958215" sldId="256"/>
            <ac:spMk id="11" creationId="{3142CA4F-B5B2-C7C1-712C-4BF03B40BC06}"/>
          </ac:spMkLst>
        </pc:spChg>
        <pc:spChg chg="add del mod">
          <ac:chgData name="Mohammed Amine BAGDOURI" userId="e89d4c646e9a864e" providerId="LiveId" clId="{AB712658-9D31-42CE-AD65-D41500F3A71E}" dt="2024-09-03T18:03:47.806" v="188" actId="21"/>
          <ac:spMkLst>
            <pc:docMk/>
            <pc:sldMk cId="59958215" sldId="256"/>
            <ac:spMk id="71" creationId="{0B2B8E0A-6557-1974-8A21-7727335CB535}"/>
          </ac:spMkLst>
        </pc:spChg>
        <pc:picChg chg="add del mod">
          <ac:chgData name="Mohammed Amine BAGDOURI" userId="e89d4c646e9a864e" providerId="LiveId" clId="{AB712658-9D31-42CE-AD65-D41500F3A71E}" dt="2024-09-03T20:50:54.798" v="1901" actId="478"/>
          <ac:picMkLst>
            <pc:docMk/>
            <pc:sldMk cId="59958215" sldId="256"/>
            <ac:picMk id="100" creationId="{586D429B-F5DE-0C86-8121-38304FF19B3F}"/>
          </ac:picMkLst>
        </pc:picChg>
        <pc:picChg chg="add mod">
          <ac:chgData name="Mohammed Amine BAGDOURI" userId="e89d4c646e9a864e" providerId="LiveId" clId="{AB712658-9D31-42CE-AD65-D41500F3A71E}" dt="2024-09-03T20:47:08.143" v="1879" actId="1076"/>
          <ac:picMkLst>
            <pc:docMk/>
            <pc:sldMk cId="59958215" sldId="256"/>
            <ac:picMk id="101" creationId="{36CFAECA-0372-64EA-D11E-CE62AC37352D}"/>
          </ac:picMkLst>
        </pc:picChg>
        <pc:picChg chg="add mod">
          <ac:chgData name="Mohammed Amine BAGDOURI" userId="e89d4c646e9a864e" providerId="LiveId" clId="{AB712658-9D31-42CE-AD65-D41500F3A71E}" dt="2024-09-03T20:48:35.978" v="1888" actId="1076"/>
          <ac:picMkLst>
            <pc:docMk/>
            <pc:sldMk cId="59958215" sldId="256"/>
            <ac:picMk id="103" creationId="{3F9CAEE9-A9B0-0973-8E70-0C07F827D101}"/>
          </ac:picMkLst>
        </pc:picChg>
        <pc:picChg chg="add mod">
          <ac:chgData name="Mohammed Amine BAGDOURI" userId="e89d4c646e9a864e" providerId="LiveId" clId="{AB712658-9D31-42CE-AD65-D41500F3A71E}" dt="2024-09-03T20:48:54.844" v="1895" actId="1076"/>
          <ac:picMkLst>
            <pc:docMk/>
            <pc:sldMk cId="59958215" sldId="256"/>
            <ac:picMk id="105" creationId="{DB604E0F-E7AD-59F0-14D7-6E5B2992F8C0}"/>
          </ac:picMkLst>
        </pc:picChg>
        <pc:picChg chg="add mod">
          <ac:chgData name="Mohammed Amine BAGDOURI" userId="e89d4c646e9a864e" providerId="LiveId" clId="{AB712658-9D31-42CE-AD65-D41500F3A71E}" dt="2024-09-03T20:50:29.066" v="1900" actId="1076"/>
          <ac:picMkLst>
            <pc:docMk/>
            <pc:sldMk cId="59958215" sldId="256"/>
            <ac:picMk id="107" creationId="{F26B7F86-0D89-A396-EE36-E58DD05E38D5}"/>
          </ac:picMkLst>
        </pc:picChg>
        <pc:picChg chg="add mod">
          <ac:chgData name="Mohammed Amine BAGDOURI" userId="e89d4c646e9a864e" providerId="LiveId" clId="{AB712658-9D31-42CE-AD65-D41500F3A71E}" dt="2024-09-03T20:51:07.891" v="1908" actId="1076"/>
          <ac:picMkLst>
            <pc:docMk/>
            <pc:sldMk cId="59958215" sldId="256"/>
            <ac:picMk id="109" creationId="{F7CFEFA4-3F4D-6774-6E8C-6AB0CBA470A7}"/>
          </ac:picMkLst>
        </pc:picChg>
        <pc:cxnChg chg="mod">
          <ac:chgData name="Mohammed Amine BAGDOURI" userId="e89d4c646e9a864e" providerId="LiveId" clId="{AB712658-9D31-42CE-AD65-D41500F3A71E}" dt="2024-09-03T20:45:15.884" v="1868" actId="1076"/>
          <ac:cxnSpMkLst>
            <pc:docMk/>
            <pc:sldMk cId="59958215" sldId="256"/>
            <ac:cxnSpMk id="6" creationId="{253C8D60-4A4D-AA2D-D7DA-0A1DDE84BF9E}"/>
          </ac:cxnSpMkLst>
        </pc:cxnChg>
        <pc:cxnChg chg="mod">
          <ac:chgData name="Mohammed Amine BAGDOURI" userId="e89d4c646e9a864e" providerId="LiveId" clId="{AB712658-9D31-42CE-AD65-D41500F3A71E}" dt="2024-09-03T20:44:52.155" v="1863" actId="1076"/>
          <ac:cxnSpMkLst>
            <pc:docMk/>
            <pc:sldMk cId="59958215" sldId="256"/>
            <ac:cxnSpMk id="13" creationId="{8AF0FA7B-9EA2-6615-1981-FAE71742629C}"/>
          </ac:cxnSpMkLst>
        </pc:cxnChg>
        <pc:cxnChg chg="mod">
          <ac:chgData name="Mohammed Amine BAGDOURI" userId="e89d4c646e9a864e" providerId="LiveId" clId="{AB712658-9D31-42CE-AD65-D41500F3A71E}" dt="2024-09-03T20:45:11.496" v="1867" actId="1076"/>
          <ac:cxnSpMkLst>
            <pc:docMk/>
            <pc:sldMk cId="59958215" sldId="256"/>
            <ac:cxnSpMk id="16" creationId="{7FF7BE25-B2D3-67CA-B1F0-38C1D1A2FE18}"/>
          </ac:cxnSpMkLst>
        </pc:cxnChg>
        <pc:cxnChg chg="mod">
          <ac:chgData name="Mohammed Amine BAGDOURI" userId="e89d4c646e9a864e" providerId="LiveId" clId="{AB712658-9D31-42CE-AD65-D41500F3A71E}" dt="2024-09-03T20:44:57.997" v="1864" actId="1076"/>
          <ac:cxnSpMkLst>
            <pc:docMk/>
            <pc:sldMk cId="59958215" sldId="256"/>
            <ac:cxnSpMk id="19" creationId="{DA3C8925-C2FA-3328-8FFC-8387F93A6FAC}"/>
          </ac:cxnSpMkLst>
        </pc:cxnChg>
        <pc:cxnChg chg="mod">
          <ac:chgData name="Mohammed Amine BAGDOURI" userId="e89d4c646e9a864e" providerId="LiveId" clId="{AB712658-9D31-42CE-AD65-D41500F3A71E}" dt="2024-09-03T23:52:29.753" v="6136" actId="20577"/>
          <ac:cxnSpMkLst>
            <pc:docMk/>
            <pc:sldMk cId="59958215" sldId="256"/>
            <ac:cxnSpMk id="23" creationId="{9B74881E-D7DA-2FE8-2D40-6EBA38AE295B}"/>
          </ac:cxnSpMkLst>
        </pc:cxnChg>
      </pc:sldChg>
      <pc:sldChg chg="addSp delSp modSp new mod ord">
        <pc:chgData name="Mohammed Amine BAGDOURI" userId="e89d4c646e9a864e" providerId="LiveId" clId="{AB712658-9D31-42CE-AD65-D41500F3A71E}" dt="2024-09-03T23:52:08.977" v="6131" actId="1076"/>
        <pc:sldMkLst>
          <pc:docMk/>
          <pc:sldMk cId="3763811899" sldId="257"/>
        </pc:sldMkLst>
        <pc:spChg chg="add del mod">
          <ac:chgData name="Mohammed Amine BAGDOURI" userId="e89d4c646e9a864e" providerId="LiveId" clId="{AB712658-9D31-42CE-AD65-D41500F3A71E}" dt="2024-09-03T17:55:58.156" v="83" actId="478"/>
          <ac:spMkLst>
            <pc:docMk/>
            <pc:sldMk cId="3763811899" sldId="257"/>
            <ac:spMk id="2" creationId="{D1D82765-D2D0-0FD0-C072-821FD4BBE952}"/>
          </ac:spMkLst>
        </pc:spChg>
        <pc:spChg chg="add del mod">
          <ac:chgData name="Mohammed Amine BAGDOURI" userId="e89d4c646e9a864e" providerId="LiveId" clId="{AB712658-9D31-42CE-AD65-D41500F3A71E}" dt="2024-09-03T17:45:25.059" v="19" actId="478"/>
          <ac:spMkLst>
            <pc:docMk/>
            <pc:sldMk cId="3763811899" sldId="257"/>
            <ac:spMk id="3" creationId="{7986B5D2-A37A-6D12-BFA5-8EF30AED2570}"/>
          </ac:spMkLst>
        </pc:spChg>
        <pc:spChg chg="add del mod">
          <ac:chgData name="Mohammed Amine BAGDOURI" userId="e89d4c646e9a864e" providerId="LiveId" clId="{AB712658-9D31-42CE-AD65-D41500F3A71E}" dt="2024-09-03T17:45:24.401" v="18" actId="478"/>
          <ac:spMkLst>
            <pc:docMk/>
            <pc:sldMk cId="3763811899" sldId="257"/>
            <ac:spMk id="4" creationId="{10E82AC5-0658-9CE8-587F-3311F7F5A5C7}"/>
          </ac:spMkLst>
        </pc:spChg>
        <pc:spChg chg="add mod">
          <ac:chgData name="Mohammed Amine BAGDOURI" userId="e89d4c646e9a864e" providerId="LiveId" clId="{AB712658-9D31-42CE-AD65-D41500F3A71E}" dt="2024-09-03T19:08:49.486" v="926" actId="1076"/>
          <ac:spMkLst>
            <pc:docMk/>
            <pc:sldMk cId="3763811899" sldId="257"/>
            <ac:spMk id="7" creationId="{4B4CE9BF-DD25-2E83-4A42-7D58FF7B49F5}"/>
          </ac:spMkLst>
        </pc:spChg>
        <pc:spChg chg="add mod">
          <ac:chgData name="Mohammed Amine BAGDOURI" userId="e89d4c646e9a864e" providerId="LiveId" clId="{AB712658-9D31-42CE-AD65-D41500F3A71E}" dt="2024-09-03T23:52:08.977" v="6131" actId="1076"/>
          <ac:spMkLst>
            <pc:docMk/>
            <pc:sldMk cId="3763811899" sldId="257"/>
            <ac:spMk id="8" creationId="{9BEC8B25-67C0-EB91-54CB-0E2E7CD1F9CC}"/>
          </ac:spMkLst>
        </pc:spChg>
        <pc:spChg chg="add mod">
          <ac:chgData name="Mohammed Amine BAGDOURI" userId="e89d4c646e9a864e" providerId="LiveId" clId="{AB712658-9D31-42CE-AD65-D41500F3A71E}" dt="2024-09-03T18:09:05.172" v="290" actId="122"/>
          <ac:spMkLst>
            <pc:docMk/>
            <pc:sldMk cId="3763811899" sldId="257"/>
            <ac:spMk id="9" creationId="{81CE4FF7-435E-FC28-8611-443DFA3D2E59}"/>
          </ac:spMkLst>
        </pc:spChg>
        <pc:spChg chg="add mod">
          <ac:chgData name="Mohammed Amine BAGDOURI" userId="e89d4c646e9a864e" providerId="LiveId" clId="{AB712658-9D31-42CE-AD65-D41500F3A71E}" dt="2024-09-03T22:58:40.302" v="4550" actId="1076"/>
          <ac:spMkLst>
            <pc:docMk/>
            <pc:sldMk cId="3763811899" sldId="257"/>
            <ac:spMk id="15" creationId="{19420AE5-964E-2303-AAA1-D5FE24DC60A2}"/>
          </ac:spMkLst>
        </pc:spChg>
        <pc:picChg chg="add del mod modCrop">
          <ac:chgData name="Mohammed Amine BAGDOURI" userId="e89d4c646e9a864e" providerId="LiveId" clId="{AB712658-9D31-42CE-AD65-D41500F3A71E}" dt="2024-09-03T20:52:29.213" v="1912" actId="478"/>
          <ac:picMkLst>
            <pc:docMk/>
            <pc:sldMk cId="3763811899" sldId="257"/>
            <ac:picMk id="6" creationId="{FAFFC878-72DA-AF31-8432-94AA36324ADB}"/>
          </ac:picMkLst>
        </pc:picChg>
        <pc:picChg chg="add mod">
          <ac:chgData name="Mohammed Amine BAGDOURI" userId="e89d4c646e9a864e" providerId="LiveId" clId="{AB712658-9D31-42CE-AD65-D41500F3A71E}" dt="2024-09-03T19:08:49.486" v="926" actId="1076"/>
          <ac:picMkLst>
            <pc:docMk/>
            <pc:sldMk cId="3763811899" sldId="257"/>
            <ac:picMk id="12" creationId="{BAE2557E-B4A5-7F64-1F63-62DE7B44C9FC}"/>
          </ac:picMkLst>
        </pc:picChg>
        <pc:picChg chg="add mod">
          <ac:chgData name="Mohammed Amine BAGDOURI" userId="e89d4c646e9a864e" providerId="LiveId" clId="{AB712658-9D31-42CE-AD65-D41500F3A71E}" dt="2024-09-03T20:52:40.311" v="1917" actId="1076"/>
          <ac:picMkLst>
            <pc:docMk/>
            <pc:sldMk cId="3763811899" sldId="257"/>
            <ac:picMk id="14" creationId="{1CF57AF0-472A-1B0C-079E-B10812FB3829}"/>
          </ac:picMkLst>
        </pc:picChg>
      </pc:sldChg>
      <pc:sldChg chg="addSp delSp modSp add mod">
        <pc:chgData name="Mohammed Amine BAGDOURI" userId="e89d4c646e9a864e" providerId="LiveId" clId="{AB712658-9D31-42CE-AD65-D41500F3A71E}" dt="2024-09-03T18:08:50.857" v="284" actId="122"/>
        <pc:sldMkLst>
          <pc:docMk/>
          <pc:sldMk cId="2834589079" sldId="258"/>
        </pc:sldMkLst>
        <pc:spChg chg="mod">
          <ac:chgData name="Mohammed Amine BAGDOURI" userId="e89d4c646e9a864e" providerId="LiveId" clId="{AB712658-9D31-42CE-AD65-D41500F3A71E}" dt="2024-09-03T18:08:50.857" v="284" actId="122"/>
          <ac:spMkLst>
            <pc:docMk/>
            <pc:sldMk cId="2834589079" sldId="258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3T17:57:28.960" v="100" actId="478"/>
          <ac:spMkLst>
            <pc:docMk/>
            <pc:sldMk cId="2834589079" sldId="258"/>
            <ac:spMk id="7" creationId="{EFB4F9B8-767A-0243-891A-A7BF9870029B}"/>
          </ac:spMkLst>
        </pc:spChg>
        <pc:spChg chg="del">
          <ac:chgData name="Mohammed Amine BAGDOURI" userId="e89d4c646e9a864e" providerId="LiveId" clId="{AB712658-9D31-42CE-AD65-D41500F3A71E}" dt="2024-09-03T17:57:28.960" v="100" actId="478"/>
          <ac:spMkLst>
            <pc:docMk/>
            <pc:sldMk cId="2834589079" sldId="258"/>
            <ac:spMk id="8" creationId="{27DBA02D-A125-0A43-E594-592AC377D5F4}"/>
          </ac:spMkLst>
        </pc:spChg>
        <pc:spChg chg="del">
          <ac:chgData name="Mohammed Amine BAGDOURI" userId="e89d4c646e9a864e" providerId="LiveId" clId="{AB712658-9D31-42CE-AD65-D41500F3A71E}" dt="2024-09-03T17:57:28.960" v="100" actId="478"/>
          <ac:spMkLst>
            <pc:docMk/>
            <pc:sldMk cId="2834589079" sldId="258"/>
            <ac:spMk id="9" creationId="{8ECE4AF2-E402-28E2-3DA4-17574495E172}"/>
          </ac:spMkLst>
        </pc:spChg>
        <pc:spChg chg="del">
          <ac:chgData name="Mohammed Amine BAGDOURI" userId="e89d4c646e9a864e" providerId="LiveId" clId="{AB712658-9D31-42CE-AD65-D41500F3A71E}" dt="2024-09-03T17:57:30.138" v="101" actId="478"/>
          <ac:spMkLst>
            <pc:docMk/>
            <pc:sldMk cId="2834589079" sldId="258"/>
            <ac:spMk id="10" creationId="{722D334B-2087-5478-DCA4-3E5B256EDDA4}"/>
          </ac:spMkLst>
        </pc:spChg>
        <pc:spChg chg="del">
          <ac:chgData name="Mohammed Amine BAGDOURI" userId="e89d4c646e9a864e" providerId="LiveId" clId="{AB712658-9D31-42CE-AD65-D41500F3A71E}" dt="2024-09-03T17:57:30.138" v="101" actId="478"/>
          <ac:spMkLst>
            <pc:docMk/>
            <pc:sldMk cId="2834589079" sldId="258"/>
            <ac:spMk id="11" creationId="{3142CA4F-B5B2-C7C1-712C-4BF03B40BC06}"/>
          </ac:spMkLst>
        </pc:spChg>
        <pc:spChg chg="add mod">
          <ac:chgData name="Mohammed Amine BAGDOURI" userId="e89d4c646e9a864e" providerId="LiveId" clId="{AB712658-9D31-42CE-AD65-D41500F3A71E}" dt="2024-09-03T17:58:11.360" v="110" actId="1076"/>
          <ac:spMkLst>
            <pc:docMk/>
            <pc:sldMk cId="2834589079" sldId="258"/>
            <ac:spMk id="15" creationId="{60A38C1B-4402-E71E-930B-3F05A7036282}"/>
          </ac:spMkLst>
        </pc:spChg>
        <pc:spChg chg="add mod">
          <ac:chgData name="Mohammed Amine BAGDOURI" userId="e89d4c646e9a864e" providerId="LiveId" clId="{AB712658-9D31-42CE-AD65-D41500F3A71E}" dt="2024-09-03T17:58:11.360" v="110" actId="1076"/>
          <ac:spMkLst>
            <pc:docMk/>
            <pc:sldMk cId="2834589079" sldId="258"/>
            <ac:spMk id="17" creationId="{AF995D70-0CAD-1321-14F5-966B942C38A1}"/>
          </ac:spMkLst>
        </pc:spChg>
        <pc:spChg chg="add del mod">
          <ac:chgData name="Mohammed Amine BAGDOURI" userId="e89d4c646e9a864e" providerId="LiveId" clId="{AB712658-9D31-42CE-AD65-D41500F3A71E}" dt="2024-09-03T18:01:59.548" v="151" actId="478"/>
          <ac:spMkLst>
            <pc:docMk/>
            <pc:sldMk cId="2834589079" sldId="258"/>
            <ac:spMk id="21" creationId="{E86F3D63-E76F-8A54-5E1C-F974F8AE4260}"/>
          </ac:spMkLst>
        </pc:spChg>
        <pc:spChg chg="add mod">
          <ac:chgData name="Mohammed Amine BAGDOURI" userId="e89d4c646e9a864e" providerId="LiveId" clId="{AB712658-9D31-42CE-AD65-D41500F3A71E}" dt="2024-09-03T18:06:57.788" v="230" actId="1076"/>
          <ac:spMkLst>
            <pc:docMk/>
            <pc:sldMk cId="2834589079" sldId="258"/>
            <ac:spMk id="71" creationId="{0B2B8E0A-6557-1974-8A21-7727335CB535}"/>
          </ac:spMkLst>
        </pc:spChg>
        <pc:picChg chg="add mod">
          <ac:chgData name="Mohammed Amine BAGDOURI" userId="e89d4c646e9a864e" providerId="LiveId" clId="{AB712658-9D31-42CE-AD65-D41500F3A71E}" dt="2024-09-03T18:02:14.613" v="156" actId="1076"/>
          <ac:picMkLst>
            <pc:docMk/>
            <pc:sldMk cId="2834589079" sldId="258"/>
            <ac:picMk id="22" creationId="{1030B2E5-C3D1-90A9-E900-A452AB02B0F6}"/>
          </ac:picMkLst>
        </pc:pic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6" creationId="{253C8D60-4A4D-AA2D-D7DA-0A1DDE84BF9E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13" creationId="{8AF0FA7B-9EA2-6615-1981-FAE71742629C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16" creationId="{7FF7BE25-B2D3-67CA-B1F0-38C1D1A2FE18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19" creationId="{DA3C8925-C2FA-3328-8FFC-8387F93A6FAC}"/>
          </ac:cxnSpMkLst>
        </pc:cxnChg>
        <pc:cxnChg chg="add mod">
          <ac:chgData name="Mohammed Amine BAGDOURI" userId="e89d4c646e9a864e" providerId="LiveId" clId="{AB712658-9D31-42CE-AD65-D41500F3A71E}" dt="2024-09-03T17:58:11.360" v="110" actId="1076"/>
          <ac:cxnSpMkLst>
            <pc:docMk/>
            <pc:sldMk cId="2834589079" sldId="258"/>
            <ac:cxnSpMk id="20" creationId="{A871A9D2-6D0C-FB5B-E67D-2B99788F5EF9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23" creationId="{9B74881E-D7DA-2FE8-2D40-6EBA38AE295B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18:08:43.190" v="281" actId="122"/>
        <pc:sldMkLst>
          <pc:docMk/>
          <pc:sldMk cId="2567312710" sldId="259"/>
        </pc:sldMkLst>
        <pc:spChg chg="mod">
          <ac:chgData name="Mohammed Amine BAGDOURI" userId="e89d4c646e9a864e" providerId="LiveId" clId="{AB712658-9D31-42CE-AD65-D41500F3A71E}" dt="2024-09-03T18:08:43.190" v="281" actId="122"/>
          <ac:spMkLst>
            <pc:docMk/>
            <pc:sldMk cId="2567312710" sldId="259"/>
            <ac:spMk id="4" creationId="{D394423C-986A-7C46-D2D0-D6A7C2E3FB06}"/>
          </ac:spMkLst>
        </pc:spChg>
        <pc:spChg chg="add del mod">
          <ac:chgData name="Mohammed Amine BAGDOURI" userId="e89d4c646e9a864e" providerId="LiveId" clId="{AB712658-9D31-42CE-AD65-D41500F3A71E}" dt="2024-09-03T18:03:21.504" v="186" actId="478"/>
          <ac:spMkLst>
            <pc:docMk/>
            <pc:sldMk cId="2567312710" sldId="259"/>
            <ac:spMk id="7" creationId="{6C3B8EF9-FF36-754F-F307-99D032253A0E}"/>
          </ac:spMkLst>
        </pc:spChg>
        <pc:spChg chg="add del mod">
          <ac:chgData name="Mohammed Amine BAGDOURI" userId="e89d4c646e9a864e" providerId="LiveId" clId="{AB712658-9D31-42CE-AD65-D41500F3A71E}" dt="2024-09-03T18:07:04.944" v="231" actId="478"/>
          <ac:spMkLst>
            <pc:docMk/>
            <pc:sldMk cId="2567312710" sldId="259"/>
            <ac:spMk id="8" creationId="{8E06D3BB-5944-CCAD-89AB-520F15FE6AB7}"/>
          </ac:spMkLst>
        </pc:spChg>
        <pc:spChg chg="add mod">
          <ac:chgData name="Mohammed Amine BAGDOURI" userId="e89d4c646e9a864e" providerId="LiveId" clId="{AB712658-9D31-42CE-AD65-D41500F3A71E}" dt="2024-09-03T18:07:05.396" v="232"/>
          <ac:spMkLst>
            <pc:docMk/>
            <pc:sldMk cId="2567312710" sldId="259"/>
            <ac:spMk id="9" creationId="{CCAC4055-C57B-20FB-0BEF-92F1C43DC994}"/>
          </ac:spMkLst>
        </pc:spChg>
        <pc:spChg chg="add mod">
          <ac:chgData name="Mohammed Amine BAGDOURI" userId="e89d4c646e9a864e" providerId="LiveId" clId="{AB712658-9D31-42CE-AD65-D41500F3A71E}" dt="2024-09-03T18:07:23.019" v="236"/>
          <ac:spMkLst>
            <pc:docMk/>
            <pc:sldMk cId="2567312710" sldId="259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18:01:23.098" v="139" actId="478"/>
          <ac:spMkLst>
            <pc:docMk/>
            <pc:sldMk cId="2567312710" sldId="259"/>
            <ac:spMk id="21" creationId="{E86F3D63-E76F-8A54-5E1C-F974F8AE4260}"/>
          </ac:spMkLst>
        </pc:spChg>
        <pc:picChg chg="add mod">
          <ac:chgData name="Mohammed Amine BAGDOURI" userId="e89d4c646e9a864e" providerId="LiveId" clId="{AB712658-9D31-42CE-AD65-D41500F3A71E}" dt="2024-09-03T18:01:31.207" v="143" actId="1076"/>
          <ac:picMkLst>
            <pc:docMk/>
            <pc:sldMk cId="2567312710" sldId="259"/>
            <ac:picMk id="3" creationId="{FACA211A-D15A-6546-2889-3FAE0E4114C0}"/>
          </ac:picMkLst>
        </pc:picChg>
        <pc:picChg chg="add del mod">
          <ac:chgData name="Mohammed Amine BAGDOURI" userId="e89d4c646e9a864e" providerId="LiveId" clId="{AB712658-9D31-42CE-AD65-D41500F3A71E}" dt="2024-09-03T18:01:54.285" v="147" actId="21"/>
          <ac:picMkLst>
            <pc:docMk/>
            <pc:sldMk cId="2567312710" sldId="259"/>
            <ac:picMk id="6" creationId="{1030B2E5-C3D1-90A9-E900-A452AB02B0F6}"/>
          </ac:picMkLst>
        </pc:picChg>
      </pc:sldChg>
      <pc:sldChg chg="modSp add del mod">
        <pc:chgData name="Mohammed Amine BAGDOURI" userId="e89d4c646e9a864e" providerId="LiveId" clId="{AB712658-9D31-42CE-AD65-D41500F3A71E}" dt="2024-09-03T18:04:34.721" v="204" actId="47"/>
        <pc:sldMkLst>
          <pc:docMk/>
          <pc:sldMk cId="468068187" sldId="260"/>
        </pc:sldMkLst>
        <pc:spChg chg="mod">
          <ac:chgData name="Mohammed Amine BAGDOURI" userId="e89d4c646e9a864e" providerId="LiveId" clId="{AB712658-9D31-42CE-AD65-D41500F3A71E}" dt="2024-09-03T18:02:40.693" v="169" actId="1076"/>
          <ac:spMkLst>
            <pc:docMk/>
            <pc:sldMk cId="468068187" sldId="260"/>
            <ac:spMk id="4" creationId="{D394423C-986A-7C46-D2D0-D6A7C2E3FB06}"/>
          </ac:spMkLst>
        </pc:spChg>
      </pc:sldChg>
      <pc:sldChg chg="addSp delSp modSp add del mod">
        <pc:chgData name="Mohammed Amine BAGDOURI" userId="e89d4c646e9a864e" providerId="LiveId" clId="{AB712658-9D31-42CE-AD65-D41500F3A71E}" dt="2024-09-03T18:09:15.191" v="291" actId="47"/>
        <pc:sldMkLst>
          <pc:docMk/>
          <pc:sldMk cId="2786744826" sldId="261"/>
        </pc:sldMkLst>
        <pc:spChg chg="add mod">
          <ac:chgData name="Mohammed Amine BAGDOURI" userId="e89d4c646e9a864e" providerId="LiveId" clId="{AB712658-9D31-42CE-AD65-D41500F3A71E}" dt="2024-09-03T18:07:10.068" v="233"/>
          <ac:spMkLst>
            <pc:docMk/>
            <pc:sldMk cId="2786744826" sldId="261"/>
            <ac:spMk id="2" creationId="{FD0A0A11-95E0-AAAE-1C9E-BBE3CF617D55}"/>
          </ac:spMkLst>
        </pc:spChg>
        <pc:spChg chg="mod">
          <ac:chgData name="Mohammed Amine BAGDOURI" userId="e89d4c646e9a864e" providerId="LiveId" clId="{AB712658-9D31-42CE-AD65-D41500F3A71E}" dt="2024-09-03T18:07:58.361" v="271" actId="1076"/>
          <ac:spMkLst>
            <pc:docMk/>
            <pc:sldMk cId="2786744826" sldId="261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18:07:27.149" v="238"/>
          <ac:spMkLst>
            <pc:docMk/>
            <pc:sldMk cId="2786744826" sldId="261"/>
            <ac:spMk id="5" creationId="{26026753-8024-3949-FC0C-02D5F34339D3}"/>
          </ac:spMkLst>
        </pc:spChg>
        <pc:spChg chg="del mod">
          <ac:chgData name="Mohammed Amine BAGDOURI" userId="e89d4c646e9a864e" providerId="LiveId" clId="{AB712658-9D31-42CE-AD65-D41500F3A71E}" dt="2024-09-03T18:07:30.264" v="239" actId="478"/>
          <ac:spMkLst>
            <pc:docMk/>
            <pc:sldMk cId="2786744826" sldId="261"/>
            <ac:spMk id="8" creationId="{8E06D3BB-5944-CCAD-89AB-520F15FE6AB7}"/>
          </ac:spMkLst>
        </pc:spChg>
      </pc:sldChg>
      <pc:sldChg chg="addSp delSp modSp add mod">
        <pc:chgData name="Mohammed Amine BAGDOURI" userId="e89d4c646e9a864e" providerId="LiveId" clId="{AB712658-9D31-42CE-AD65-D41500F3A71E}" dt="2024-09-03T19:25:58.105" v="1214" actId="20577"/>
        <pc:sldMkLst>
          <pc:docMk/>
          <pc:sldMk cId="2808566519" sldId="262"/>
        </pc:sldMkLst>
        <pc:spChg chg="mod">
          <ac:chgData name="Mohammed Amine BAGDOURI" userId="e89d4c646e9a864e" providerId="LiveId" clId="{AB712658-9D31-42CE-AD65-D41500F3A71E}" dt="2024-09-03T18:08:28.248" v="277" actId="122"/>
          <ac:spMkLst>
            <pc:docMk/>
            <pc:sldMk cId="2808566519" sldId="262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19:25:58.105" v="1214" actId="20577"/>
          <ac:spMkLst>
            <pc:docMk/>
            <pc:sldMk cId="2808566519" sldId="262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18:09:44.815" v="296" actId="478"/>
          <ac:spMkLst>
            <pc:docMk/>
            <pc:sldMk cId="2808566519" sldId="262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8:09:44.815" v="296" actId="478"/>
          <ac:spMkLst>
            <pc:docMk/>
            <pc:sldMk cId="2808566519" sldId="262"/>
            <ac:spMk id="17" creationId="{AF995D70-0CAD-1321-14F5-966B942C38A1}"/>
          </ac:spMkLst>
        </pc:spChg>
        <pc:spChg chg="add del mod">
          <ac:chgData name="Mohammed Amine BAGDOURI" userId="e89d4c646e9a864e" providerId="LiveId" clId="{AB712658-9D31-42CE-AD65-D41500F3A71E}" dt="2024-09-03T18:42:24.879" v="492" actId="478"/>
          <ac:spMkLst>
            <pc:docMk/>
            <pc:sldMk cId="2808566519" sldId="262"/>
            <ac:spMk id="25" creationId="{8ABA4AF7-6DBF-A795-BA88-0F35185C8764}"/>
          </ac:spMkLst>
        </pc:spChg>
        <pc:spChg chg="add mod">
          <ac:chgData name="Mohammed Amine BAGDOURI" userId="e89d4c646e9a864e" providerId="LiveId" clId="{AB712658-9D31-42CE-AD65-D41500F3A71E}" dt="2024-09-03T18:55:55.969" v="732" actId="1076"/>
          <ac:spMkLst>
            <pc:docMk/>
            <pc:sldMk cId="2808566519" sldId="262"/>
            <ac:spMk id="34" creationId="{AFBFC3D0-E64E-BA15-0C8A-142DD4C946A3}"/>
          </ac:spMkLst>
        </pc:spChg>
        <pc:spChg chg="add mod">
          <ac:chgData name="Mohammed Amine BAGDOURI" userId="e89d4c646e9a864e" providerId="LiveId" clId="{AB712658-9D31-42CE-AD65-D41500F3A71E}" dt="2024-09-03T18:55:48.339" v="730" actId="1076"/>
          <ac:spMkLst>
            <pc:docMk/>
            <pc:sldMk cId="2808566519" sldId="262"/>
            <ac:spMk id="35" creationId="{6FE579AF-1FFB-D5DA-15BA-99F4A2B5C077}"/>
          </ac:spMkLst>
        </pc:spChg>
        <pc:picChg chg="del">
          <ac:chgData name="Mohammed Amine BAGDOURI" userId="e89d4c646e9a864e" providerId="LiveId" clId="{AB712658-9D31-42CE-AD65-D41500F3A71E}" dt="2024-09-03T18:09:46.211" v="297" actId="478"/>
          <ac:picMkLst>
            <pc:docMk/>
            <pc:sldMk cId="2808566519" sldId="262"/>
            <ac:picMk id="3" creationId="{FACA211A-D15A-6546-2889-3FAE0E4114C0}"/>
          </ac:picMkLst>
        </pc:picChg>
        <pc:picChg chg="add del mod">
          <ac:chgData name="Mohammed Amine BAGDOURI" userId="e89d4c646e9a864e" providerId="LiveId" clId="{AB712658-9D31-42CE-AD65-D41500F3A71E}" dt="2024-09-03T18:16:27.490" v="336" actId="478"/>
          <ac:picMkLst>
            <pc:docMk/>
            <pc:sldMk cId="2808566519" sldId="262"/>
            <ac:picMk id="5" creationId="{F8A2EBCF-F7D6-48C7-6F85-FD7FF5CE3BDB}"/>
          </ac:picMkLst>
        </pc:picChg>
        <pc:picChg chg="add del mod">
          <ac:chgData name="Mohammed Amine BAGDOURI" userId="e89d4c646e9a864e" providerId="LiveId" clId="{AB712658-9D31-42CE-AD65-D41500F3A71E}" dt="2024-09-03T18:17:04.204" v="349" actId="478"/>
          <ac:picMkLst>
            <pc:docMk/>
            <pc:sldMk cId="2808566519" sldId="262"/>
            <ac:picMk id="7" creationId="{D4278875-A808-9873-4453-2D302211960C}"/>
          </ac:picMkLst>
        </pc:picChg>
        <pc:picChg chg="add del mod">
          <ac:chgData name="Mohammed Amine BAGDOURI" userId="e89d4c646e9a864e" providerId="LiveId" clId="{AB712658-9D31-42CE-AD65-D41500F3A71E}" dt="2024-09-03T18:44:54.938" v="510" actId="478"/>
          <ac:picMkLst>
            <pc:docMk/>
            <pc:sldMk cId="2808566519" sldId="262"/>
            <ac:picMk id="9" creationId="{52D7C447-FE3C-D3CF-B203-929E7E44BEE5}"/>
          </ac:picMkLst>
        </pc:picChg>
        <pc:picChg chg="add mod">
          <ac:chgData name="Mohammed Amine BAGDOURI" userId="e89d4c646e9a864e" providerId="LiveId" clId="{AB712658-9D31-42CE-AD65-D41500F3A71E}" dt="2024-09-03T18:18:13.686" v="451" actId="1076"/>
          <ac:picMkLst>
            <pc:docMk/>
            <pc:sldMk cId="2808566519" sldId="262"/>
            <ac:picMk id="12" creationId="{58D17596-7A4C-E2CC-60B3-B90D2E6FF7FC}"/>
          </ac:picMkLst>
        </pc:picChg>
        <pc:picChg chg="add del mod">
          <ac:chgData name="Mohammed Amine BAGDOURI" userId="e89d4c646e9a864e" providerId="LiveId" clId="{AB712658-9D31-42CE-AD65-D41500F3A71E}" dt="2024-09-03T18:14:22.068" v="332" actId="478"/>
          <ac:picMkLst>
            <pc:docMk/>
            <pc:sldMk cId="2808566519" sldId="262"/>
            <ac:picMk id="13" creationId="{4C3E8461-B973-55F1-DF7E-DF17C7D75979}"/>
          </ac:picMkLst>
        </pc:picChg>
        <pc:picChg chg="add mod">
          <ac:chgData name="Mohammed Amine BAGDOURI" userId="e89d4c646e9a864e" providerId="LiveId" clId="{AB712658-9D31-42CE-AD65-D41500F3A71E}" dt="2024-09-03T18:16:47.852" v="345" actId="1076"/>
          <ac:picMkLst>
            <pc:docMk/>
            <pc:sldMk cId="2808566519" sldId="262"/>
            <ac:picMk id="16" creationId="{FD5F476F-B54C-5F1F-41CB-837B7AE5E7C3}"/>
          </ac:picMkLst>
        </pc:picChg>
        <pc:picChg chg="add mod">
          <ac:chgData name="Mohammed Amine BAGDOURI" userId="e89d4c646e9a864e" providerId="LiveId" clId="{AB712658-9D31-42CE-AD65-D41500F3A71E}" dt="2024-09-03T18:17:19.755" v="355" actId="1076"/>
          <ac:picMkLst>
            <pc:docMk/>
            <pc:sldMk cId="2808566519" sldId="262"/>
            <ac:picMk id="19" creationId="{0095DF66-63BF-8064-0F95-F751676C37EC}"/>
          </ac:picMkLst>
        </pc:picChg>
        <pc:picChg chg="add mod">
          <ac:chgData name="Mohammed Amine BAGDOURI" userId="e89d4c646e9a864e" providerId="LiveId" clId="{AB712658-9D31-42CE-AD65-D41500F3A71E}" dt="2024-09-03T18:20:33.414" v="481" actId="1076"/>
          <ac:picMkLst>
            <pc:docMk/>
            <pc:sldMk cId="2808566519" sldId="262"/>
            <ac:picMk id="22" creationId="{E62EC791-47B8-9393-D1E2-2F7BB0682FB1}"/>
          </ac:picMkLst>
        </pc:picChg>
        <pc:picChg chg="add del mod">
          <ac:chgData name="Mohammed Amine BAGDOURI" userId="e89d4c646e9a864e" providerId="LiveId" clId="{AB712658-9D31-42CE-AD65-D41500F3A71E}" dt="2024-09-03T18:19:09.472" v="458" actId="478"/>
          <ac:picMkLst>
            <pc:docMk/>
            <pc:sldMk cId="2808566519" sldId="262"/>
            <ac:picMk id="24" creationId="{3A53CA62-2466-5ABC-BE08-68E4012F4143}"/>
          </ac:picMkLst>
        </pc:picChg>
        <pc:picChg chg="add del mod">
          <ac:chgData name="Mohammed Amine BAGDOURI" userId="e89d4c646e9a864e" providerId="LiveId" clId="{AB712658-9D31-42CE-AD65-D41500F3A71E}" dt="2024-09-03T18:42:37.150" v="496" actId="478"/>
          <ac:picMkLst>
            <pc:docMk/>
            <pc:sldMk cId="2808566519" sldId="262"/>
            <ac:picMk id="27" creationId="{FD4D931C-9E0F-6F15-5824-B1451D1FFED6}"/>
          </ac:picMkLst>
        </pc:picChg>
        <pc:picChg chg="add mod ord">
          <ac:chgData name="Mohammed Amine BAGDOURI" userId="e89d4c646e9a864e" providerId="LiveId" clId="{AB712658-9D31-42CE-AD65-D41500F3A71E}" dt="2024-09-03T18:56:05.528" v="734" actId="1076"/>
          <ac:picMkLst>
            <pc:docMk/>
            <pc:sldMk cId="2808566519" sldId="262"/>
            <ac:picMk id="29" creationId="{B49BFFA5-A4EF-921A-8740-8E53E455EE5F}"/>
          </ac:picMkLst>
        </pc:picChg>
        <pc:picChg chg="add mod ord">
          <ac:chgData name="Mohammed Amine BAGDOURI" userId="e89d4c646e9a864e" providerId="LiveId" clId="{AB712658-9D31-42CE-AD65-D41500F3A71E}" dt="2024-09-03T18:56:12.513" v="737" actId="1076"/>
          <ac:picMkLst>
            <pc:docMk/>
            <pc:sldMk cId="2808566519" sldId="262"/>
            <ac:picMk id="31" creationId="{09D2187C-C4CC-1CBF-A498-36C32A603374}"/>
          </ac:picMkLst>
        </pc:picChg>
        <pc:picChg chg="add mod ord">
          <ac:chgData name="Mohammed Amine BAGDOURI" userId="e89d4c646e9a864e" providerId="LiveId" clId="{AB712658-9D31-42CE-AD65-D41500F3A71E}" dt="2024-09-03T18:54:10.097" v="681" actId="167"/>
          <ac:picMkLst>
            <pc:docMk/>
            <pc:sldMk cId="2808566519" sldId="262"/>
            <ac:picMk id="33" creationId="{C824D675-8CDC-2865-598A-1B3370897EA9}"/>
          </ac:picMkLst>
        </pc:picChg>
        <pc:picChg chg="add mod">
          <ac:chgData name="Mohammed Amine BAGDOURI" userId="e89d4c646e9a864e" providerId="LiveId" clId="{AB712658-9D31-42CE-AD65-D41500F3A71E}" dt="2024-09-03T18:55:40.966" v="728" actId="1036"/>
          <ac:picMkLst>
            <pc:docMk/>
            <pc:sldMk cId="2808566519" sldId="262"/>
            <ac:picMk id="36" creationId="{D6580A1F-D39C-8009-454D-1F069C6C3BC3}"/>
          </ac:picMkLst>
        </pc:picChg>
        <pc:picChg chg="add mod">
          <ac:chgData name="Mohammed Amine BAGDOURI" userId="e89d4c646e9a864e" providerId="LiveId" clId="{AB712658-9D31-42CE-AD65-D41500F3A71E}" dt="2024-09-03T18:55:40.966" v="728" actId="1036"/>
          <ac:picMkLst>
            <pc:docMk/>
            <pc:sldMk cId="2808566519" sldId="262"/>
            <ac:picMk id="37" creationId="{E0D26DB7-3084-65BF-66E1-308F023187A5}"/>
          </ac:picMkLst>
        </pc:picChg>
        <pc:cxnChg chg="del mod">
          <ac:chgData name="Mohammed Amine BAGDOURI" userId="e89d4c646e9a864e" providerId="LiveId" clId="{AB712658-9D31-42CE-AD65-D41500F3A71E}" dt="2024-09-03T18:09:44.815" v="296" actId="478"/>
          <ac:cxnSpMkLst>
            <pc:docMk/>
            <pc:sldMk cId="2808566519" sldId="262"/>
            <ac:cxnSpMk id="20" creationId="{A871A9D2-6D0C-FB5B-E67D-2B99788F5EF9}"/>
          </ac:cxnSpMkLst>
        </pc:cxnChg>
        <pc:cxnChg chg="add mod">
          <ac:chgData name="Mohammed Amine BAGDOURI" userId="e89d4c646e9a864e" providerId="LiveId" clId="{AB712658-9D31-42CE-AD65-D41500F3A71E}" dt="2024-09-03T18:55:31.175" v="694" actId="14100"/>
          <ac:cxnSpMkLst>
            <pc:docMk/>
            <pc:sldMk cId="2808566519" sldId="262"/>
            <ac:cxnSpMk id="39" creationId="{B18091EA-34B6-B2A7-7625-A32BE8105148}"/>
          </ac:cxnSpMkLst>
        </pc:cxnChg>
        <pc:cxnChg chg="add mod">
          <ac:chgData name="Mohammed Amine BAGDOURI" userId="e89d4c646e9a864e" providerId="LiveId" clId="{AB712658-9D31-42CE-AD65-D41500F3A71E}" dt="2024-09-03T18:55:14.639" v="692" actId="1582"/>
          <ac:cxnSpMkLst>
            <pc:docMk/>
            <pc:sldMk cId="2808566519" sldId="262"/>
            <ac:cxnSpMk id="42" creationId="{FAEE0C4D-2CD3-D433-7CAE-D3F7ED67C7A2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0:54:55.456" v="1955" actId="14100"/>
        <pc:sldMkLst>
          <pc:docMk/>
          <pc:sldMk cId="2016465163" sldId="263"/>
        </pc:sldMkLst>
        <pc:spChg chg="mod">
          <ac:chgData name="Mohammed Amine BAGDOURI" userId="e89d4c646e9a864e" providerId="LiveId" clId="{AB712658-9D31-42CE-AD65-D41500F3A71E}" dt="2024-09-03T18:48:13.280" v="559" actId="20577"/>
          <ac:spMkLst>
            <pc:docMk/>
            <pc:sldMk cId="2016465163" sldId="263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3T18:48:17.324" v="560" actId="478"/>
          <ac:spMkLst>
            <pc:docMk/>
            <pc:sldMk cId="2016465163" sldId="263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8:48:17.324" v="560" actId="478"/>
          <ac:spMkLst>
            <pc:docMk/>
            <pc:sldMk cId="2016465163" sldId="263"/>
            <ac:spMk id="17" creationId="{AF995D70-0CAD-1321-14F5-966B942C38A1}"/>
          </ac:spMkLst>
        </pc:spChg>
        <pc:spChg chg="add mod">
          <ac:chgData name="Mohammed Amine BAGDOURI" userId="e89d4c646e9a864e" providerId="LiveId" clId="{AB712658-9D31-42CE-AD65-D41500F3A71E}" dt="2024-09-03T20:54:55.456" v="1955" actId="14100"/>
          <ac:spMkLst>
            <pc:docMk/>
            <pc:sldMk cId="2016465163" sldId="263"/>
            <ac:spMk id="28" creationId="{33E1DCB6-7897-CAB1-0A7F-A11B77AB552A}"/>
          </ac:spMkLst>
        </pc:spChg>
        <pc:spChg chg="add mod">
          <ac:chgData name="Mohammed Amine BAGDOURI" userId="e89d4c646e9a864e" providerId="LiveId" clId="{AB712658-9D31-42CE-AD65-D41500F3A71E}" dt="2024-09-03T18:53:28.891" v="679" actId="1076"/>
          <ac:spMkLst>
            <pc:docMk/>
            <pc:sldMk cId="2016465163" sldId="263"/>
            <ac:spMk id="29" creationId="{A9312057-E6FD-4E89-F0D4-15C7814CE6B3}"/>
          </ac:spMkLst>
        </pc:spChg>
        <pc:grpChg chg="add mod">
          <ac:chgData name="Mohammed Amine BAGDOURI" userId="e89d4c646e9a864e" providerId="LiveId" clId="{AB712658-9D31-42CE-AD65-D41500F3A71E}" dt="2024-09-03T18:52:47.352" v="647" actId="1076"/>
          <ac:grpSpMkLst>
            <pc:docMk/>
            <pc:sldMk cId="2016465163" sldId="263"/>
            <ac:grpSpMk id="8" creationId="{8FBAF1BA-3B97-138B-B856-99130D649BB9}"/>
          </ac:grpSpMkLst>
        </pc:grpChg>
        <pc:grpChg chg="add mod">
          <ac:chgData name="Mohammed Amine BAGDOURI" userId="e89d4c646e9a864e" providerId="LiveId" clId="{AB712658-9D31-42CE-AD65-D41500F3A71E}" dt="2024-09-03T20:54:39.158" v="1950" actId="1076"/>
          <ac:grpSpMkLst>
            <pc:docMk/>
            <pc:sldMk cId="2016465163" sldId="263"/>
            <ac:grpSpMk id="19" creationId="{E63BAA8C-933D-C9DA-254A-A0477D050CF1}"/>
          </ac:grpSpMkLst>
        </pc:grpChg>
        <pc:picChg chg="del">
          <ac:chgData name="Mohammed Amine BAGDOURI" userId="e89d4c646e9a864e" providerId="LiveId" clId="{AB712658-9D31-42CE-AD65-D41500F3A71E}" dt="2024-09-03T18:48:18.733" v="561" actId="478"/>
          <ac:picMkLst>
            <pc:docMk/>
            <pc:sldMk cId="2016465163" sldId="263"/>
            <ac:picMk id="3" creationId="{FACA211A-D15A-6546-2889-3FAE0E4114C0}"/>
          </ac:picMkLst>
        </pc:picChg>
        <pc:picChg chg="add mod">
          <ac:chgData name="Mohammed Amine BAGDOURI" userId="e89d4c646e9a864e" providerId="LiveId" clId="{AB712658-9D31-42CE-AD65-D41500F3A71E}" dt="2024-09-03T18:51:58.500" v="632" actId="1076"/>
          <ac:picMkLst>
            <pc:docMk/>
            <pc:sldMk cId="2016465163" sldId="263"/>
            <ac:picMk id="5" creationId="{6E4CD34E-43C1-F847-2D37-40CDAF595050}"/>
          </ac:picMkLst>
        </pc:picChg>
        <pc:picChg chg="add mod">
          <ac:chgData name="Mohammed Amine BAGDOURI" userId="e89d4c646e9a864e" providerId="LiveId" clId="{AB712658-9D31-42CE-AD65-D41500F3A71E}" dt="2024-09-03T18:50:15.162" v="602" actId="164"/>
          <ac:picMkLst>
            <pc:docMk/>
            <pc:sldMk cId="2016465163" sldId="263"/>
            <ac:picMk id="6" creationId="{ED2EB2EC-6C6C-B37C-7B66-4EB54978DDC7}"/>
          </ac:picMkLst>
        </pc:picChg>
        <pc:picChg chg="add mod">
          <ac:chgData name="Mohammed Amine BAGDOURI" userId="e89d4c646e9a864e" providerId="LiveId" clId="{AB712658-9D31-42CE-AD65-D41500F3A71E}" dt="2024-09-03T18:50:15.162" v="602" actId="164"/>
          <ac:picMkLst>
            <pc:docMk/>
            <pc:sldMk cId="2016465163" sldId="263"/>
            <ac:picMk id="7" creationId="{DEF8D281-5CDE-D47E-A77F-8494F70CE3C7}"/>
          </ac:picMkLst>
        </pc:picChg>
        <pc:picChg chg="add mod">
          <ac:chgData name="Mohammed Amine BAGDOURI" userId="e89d4c646e9a864e" providerId="LiveId" clId="{AB712658-9D31-42CE-AD65-D41500F3A71E}" dt="2024-09-03T18:52:06.706" v="634" actId="164"/>
          <ac:picMkLst>
            <pc:docMk/>
            <pc:sldMk cId="2016465163" sldId="263"/>
            <ac:picMk id="9" creationId="{E6B51079-BBCC-B430-662F-8DF77234F4F3}"/>
          </ac:picMkLst>
        </pc:picChg>
        <pc:picChg chg="add mod">
          <ac:chgData name="Mohammed Amine BAGDOURI" userId="e89d4c646e9a864e" providerId="LiveId" clId="{AB712658-9D31-42CE-AD65-D41500F3A71E}" dt="2024-09-03T18:52:06.706" v="634" actId="164"/>
          <ac:picMkLst>
            <pc:docMk/>
            <pc:sldMk cId="2016465163" sldId="263"/>
            <ac:picMk id="11" creationId="{EF380950-74DF-CAB3-7F8A-A7BA423FD644}"/>
          </ac:picMkLst>
        </pc:picChg>
        <pc:picChg chg="add del mod">
          <ac:chgData name="Mohammed Amine BAGDOURI" userId="e89d4c646e9a864e" providerId="LiveId" clId="{AB712658-9D31-42CE-AD65-D41500F3A71E}" dt="2024-09-03T18:50:28.887" v="611" actId="478"/>
          <ac:picMkLst>
            <pc:docMk/>
            <pc:sldMk cId="2016465163" sldId="263"/>
            <ac:picMk id="12" creationId="{93D14FA2-3776-D28F-B126-F24D08C53A1F}"/>
          </ac:picMkLst>
        </pc:picChg>
        <pc:cxnChg chg="add mod">
          <ac:chgData name="Mohammed Amine BAGDOURI" userId="e89d4c646e9a864e" providerId="LiveId" clId="{AB712658-9D31-42CE-AD65-D41500F3A71E}" dt="2024-09-03T20:54:42.047" v="1951" actId="14100"/>
          <ac:cxnSpMkLst>
            <pc:docMk/>
            <pc:sldMk cId="2016465163" sldId="263"/>
            <ac:cxnSpMk id="13" creationId="{6D2C9B04-A7C2-7C4D-24FD-67A4C6543FB1}"/>
          </ac:cxnSpMkLst>
        </pc:cxnChg>
        <pc:cxnChg chg="del mod">
          <ac:chgData name="Mohammed Amine BAGDOURI" userId="e89d4c646e9a864e" providerId="LiveId" clId="{AB712658-9D31-42CE-AD65-D41500F3A71E}" dt="2024-09-03T18:48:17.324" v="560" actId="478"/>
          <ac:cxnSpMkLst>
            <pc:docMk/>
            <pc:sldMk cId="2016465163" sldId="263"/>
            <ac:cxnSpMk id="20" creationId="{A871A9D2-6D0C-FB5B-E67D-2B99788F5EF9}"/>
          </ac:cxnSpMkLst>
        </pc:cxnChg>
        <pc:cxnChg chg="add mod">
          <ac:chgData name="Mohammed Amine BAGDOURI" userId="e89d4c646e9a864e" providerId="LiveId" clId="{AB712658-9D31-42CE-AD65-D41500F3A71E}" dt="2024-09-03T18:52:50.532" v="648" actId="14100"/>
          <ac:cxnSpMkLst>
            <pc:docMk/>
            <pc:sldMk cId="2016465163" sldId="263"/>
            <ac:cxnSpMk id="24" creationId="{4259D97B-56B5-12A6-1C4D-458FED72DD73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3:52:23.083" v="6133" actId="20577"/>
        <pc:sldMkLst>
          <pc:docMk/>
          <pc:sldMk cId="1641636736" sldId="264"/>
        </pc:sldMkLst>
        <pc:spChg chg="mod">
          <ac:chgData name="Mohammed Amine BAGDOURI" userId="e89d4c646e9a864e" providerId="LiveId" clId="{AB712658-9D31-42CE-AD65-D41500F3A71E}" dt="2024-09-03T23:52:23.083" v="6133" actId="20577"/>
          <ac:spMkLst>
            <pc:docMk/>
            <pc:sldMk cId="1641636736" sldId="264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0:53:31.931" v="1938" actId="14100"/>
          <ac:spMkLst>
            <pc:docMk/>
            <pc:sldMk cId="1641636736" sldId="264"/>
            <ac:spMk id="11" creationId="{B93EABE6-79AC-763C-3AC6-E1A00DE9D6C8}"/>
          </ac:spMkLst>
        </pc:spChg>
        <pc:spChg chg="del">
          <ac:chgData name="Mohammed Amine BAGDOURI" userId="e89d4c646e9a864e" providerId="LiveId" clId="{AB712658-9D31-42CE-AD65-D41500F3A71E}" dt="2024-09-03T18:58:11.921" v="752" actId="478"/>
          <ac:spMkLst>
            <pc:docMk/>
            <pc:sldMk cId="1641636736" sldId="264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8:58:11.921" v="752" actId="478"/>
          <ac:spMkLst>
            <pc:docMk/>
            <pc:sldMk cId="1641636736" sldId="264"/>
            <ac:spMk id="17" creationId="{AF995D70-0CAD-1321-14F5-966B942C38A1}"/>
          </ac:spMkLst>
        </pc:spChg>
        <pc:grpChg chg="add del mod">
          <ac:chgData name="Mohammed Amine BAGDOURI" userId="e89d4c646e9a864e" providerId="LiveId" clId="{AB712658-9D31-42CE-AD65-D41500F3A71E}" dt="2024-09-03T20:52:49.049" v="1922" actId="165"/>
          <ac:grpSpMkLst>
            <pc:docMk/>
            <pc:sldMk cId="1641636736" sldId="264"/>
            <ac:grpSpMk id="12" creationId="{E36B0A56-9663-1595-0A14-D792D3755881}"/>
          </ac:grpSpMkLst>
        </pc:grpChg>
        <pc:grpChg chg="add mod">
          <ac:chgData name="Mohammed Amine BAGDOURI" userId="e89d4c646e9a864e" providerId="LiveId" clId="{AB712658-9D31-42CE-AD65-D41500F3A71E}" dt="2024-09-03T20:54:26.460" v="1949" actId="1076"/>
          <ac:grpSpMkLst>
            <pc:docMk/>
            <pc:sldMk cId="1641636736" sldId="264"/>
            <ac:grpSpMk id="18" creationId="{2CFCC271-5424-57DE-C76C-AB395B135B7F}"/>
          </ac:grpSpMkLst>
        </pc:grpChg>
        <pc:picChg chg="add del mod topLvl">
          <ac:chgData name="Mohammed Amine BAGDOURI" userId="e89d4c646e9a864e" providerId="LiveId" clId="{AB712658-9D31-42CE-AD65-D41500F3A71E}" dt="2024-09-03T20:52:50.544" v="1923" actId="478"/>
          <ac:picMkLst>
            <pc:docMk/>
            <pc:sldMk cId="1641636736" sldId="264"/>
            <ac:picMk id="2" creationId="{7F26019A-0004-AF3B-0BE7-8D02A9D62C4E}"/>
          </ac:picMkLst>
        </pc:picChg>
        <pc:picChg chg="add del mod">
          <ac:chgData name="Mohammed Amine BAGDOURI" userId="e89d4c646e9a864e" providerId="LiveId" clId="{AB712658-9D31-42CE-AD65-D41500F3A71E}" dt="2024-09-03T19:00:06.487" v="770" actId="478"/>
          <ac:picMkLst>
            <pc:docMk/>
            <pc:sldMk cId="1641636736" sldId="264"/>
            <ac:picMk id="5" creationId="{A1E54F7E-FE56-E225-090C-C27174F1C314}"/>
          </ac:picMkLst>
        </pc:picChg>
        <pc:picChg chg="add del mod topLvl">
          <ac:chgData name="Mohammed Amine BAGDOURI" userId="e89d4c646e9a864e" providerId="LiveId" clId="{AB712658-9D31-42CE-AD65-D41500F3A71E}" dt="2024-09-03T20:53:18.942" v="1934" actId="478"/>
          <ac:picMkLst>
            <pc:docMk/>
            <pc:sldMk cId="1641636736" sldId="264"/>
            <ac:picMk id="7" creationId="{F1371FE5-AC45-159E-3612-C738DD010288}"/>
          </ac:picMkLst>
        </pc:picChg>
        <pc:picChg chg="add mod topLvl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8" creationId="{A7796436-CD48-DC3D-84B3-AF9853EEC0B5}"/>
          </ac:picMkLst>
        </pc:picChg>
        <pc:picChg chg="add mod topLvl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10" creationId="{6B7CDCA2-3B86-B0AC-C63A-B7AF525BB849}"/>
          </ac:picMkLst>
        </pc:picChg>
        <pc:picChg chg="add mod ord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14" creationId="{C6CC841F-4344-EA15-EECE-B551A6B76905}"/>
          </ac:picMkLst>
        </pc:picChg>
        <pc:picChg chg="add mod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16" creationId="{5DCDA917-CDB6-0213-0D9B-E21FE2A45FE0}"/>
          </ac:picMkLst>
        </pc:picChg>
        <pc:picChg chg="del">
          <ac:chgData name="Mohammed Amine BAGDOURI" userId="e89d4c646e9a864e" providerId="LiveId" clId="{AB712658-9D31-42CE-AD65-D41500F3A71E}" dt="2024-09-03T18:58:11.921" v="752" actId="478"/>
          <ac:picMkLst>
            <pc:docMk/>
            <pc:sldMk cId="1641636736" sldId="264"/>
            <ac:picMk id="22" creationId="{1030B2E5-C3D1-90A9-E900-A452AB02B0F6}"/>
          </ac:picMkLst>
        </pc:picChg>
        <pc:cxnChg chg="del mod">
          <ac:chgData name="Mohammed Amine BAGDOURI" userId="e89d4c646e9a864e" providerId="LiveId" clId="{AB712658-9D31-42CE-AD65-D41500F3A71E}" dt="2024-09-03T18:58:11.921" v="752" actId="478"/>
          <ac:cxnSpMkLst>
            <pc:docMk/>
            <pc:sldMk cId="1641636736" sldId="264"/>
            <ac:cxnSpMk id="20" creationId="{A871A9D2-6D0C-FB5B-E67D-2B99788F5EF9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0:56:59.815" v="1979" actId="1076"/>
        <pc:sldMkLst>
          <pc:docMk/>
          <pc:sldMk cId="197121740" sldId="265"/>
        </pc:sldMkLst>
        <pc:spChg chg="mod">
          <ac:chgData name="Mohammed Amine BAGDOURI" userId="e89d4c646e9a864e" providerId="LiveId" clId="{AB712658-9D31-42CE-AD65-D41500F3A71E}" dt="2024-09-03T19:04:43.507" v="863" actId="20577"/>
          <ac:spMkLst>
            <pc:docMk/>
            <pc:sldMk cId="197121740" sldId="265"/>
            <ac:spMk id="2" creationId="{E55EE9E7-39D1-19AC-D11C-CA095E4E0E59}"/>
          </ac:spMkLst>
        </pc:spChg>
        <pc:spChg chg="add mod">
          <ac:chgData name="Mohammed Amine BAGDOURI" userId="e89d4c646e9a864e" providerId="LiveId" clId="{AB712658-9D31-42CE-AD65-D41500F3A71E}" dt="2024-09-03T20:56:21.740" v="1956" actId="1076"/>
          <ac:spMkLst>
            <pc:docMk/>
            <pc:sldMk cId="197121740" sldId="265"/>
            <ac:spMk id="3" creationId="{72641FB1-ED15-5A6A-4481-E5FFE093EE64}"/>
          </ac:spMkLst>
        </pc:spChg>
        <pc:spChg chg="mod">
          <ac:chgData name="Mohammed Amine BAGDOURI" userId="e89d4c646e9a864e" providerId="LiveId" clId="{AB712658-9D31-42CE-AD65-D41500F3A71E}" dt="2024-09-03T19:03:47.228" v="852" actId="20577"/>
          <ac:spMkLst>
            <pc:docMk/>
            <pc:sldMk cId="197121740" sldId="265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0:56:21.740" v="1956" actId="1076"/>
          <ac:spMkLst>
            <pc:docMk/>
            <pc:sldMk cId="197121740" sldId="265"/>
            <ac:spMk id="5" creationId="{0CE7B13E-21E9-9BE7-3465-C917398B90E5}"/>
          </ac:spMkLst>
        </pc:spChg>
        <pc:spChg chg="add mod">
          <ac:chgData name="Mohammed Amine BAGDOURI" userId="e89d4c646e9a864e" providerId="LiveId" clId="{AB712658-9D31-42CE-AD65-D41500F3A71E}" dt="2024-09-03T20:56:21.740" v="1956" actId="1076"/>
          <ac:spMkLst>
            <pc:docMk/>
            <pc:sldMk cId="197121740" sldId="265"/>
            <ac:spMk id="6" creationId="{48A10E4B-6F6B-FC3F-7F8E-2DA6836CC780}"/>
          </ac:spMkLst>
        </pc:spChg>
        <pc:spChg chg="del">
          <ac:chgData name="Mohammed Amine BAGDOURI" userId="e89d4c646e9a864e" providerId="LiveId" clId="{AB712658-9D31-42CE-AD65-D41500F3A71E}" dt="2024-09-03T19:05:12.686" v="864" actId="478"/>
          <ac:spMkLst>
            <pc:docMk/>
            <pc:sldMk cId="197121740" sldId="265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9:05:12.686" v="864" actId="478"/>
          <ac:spMkLst>
            <pc:docMk/>
            <pc:sldMk cId="197121740" sldId="265"/>
            <ac:spMk id="17" creationId="{AF995D70-0CAD-1321-14F5-966B942C38A1}"/>
          </ac:spMkLst>
        </pc:spChg>
        <pc:picChg chg="del">
          <ac:chgData name="Mohammed Amine BAGDOURI" userId="e89d4c646e9a864e" providerId="LiveId" clId="{AB712658-9D31-42CE-AD65-D41500F3A71E}" dt="2024-09-03T19:05:12.686" v="864" actId="478"/>
          <ac:picMkLst>
            <pc:docMk/>
            <pc:sldMk cId="197121740" sldId="265"/>
            <ac:picMk id="22" creationId="{1030B2E5-C3D1-90A9-E900-A452AB02B0F6}"/>
          </ac:picMkLst>
        </pc:picChg>
        <pc:picChg chg="add mod">
          <ac:chgData name="Mohammed Amine BAGDOURI" userId="e89d4c646e9a864e" providerId="LiveId" clId="{AB712658-9D31-42CE-AD65-D41500F3A71E}" dt="2024-09-03T20:56:59.815" v="1979" actId="1076"/>
          <ac:picMkLst>
            <pc:docMk/>
            <pc:sldMk cId="197121740" sldId="265"/>
            <ac:picMk id="23" creationId="{FEA967BE-32C2-386F-CC67-113B7DDC5B9A}"/>
          </ac:picMkLst>
        </pc:picChg>
        <pc:picChg chg="add mod">
          <ac:chgData name="Mohammed Amine BAGDOURI" userId="e89d4c646e9a864e" providerId="LiveId" clId="{AB712658-9D31-42CE-AD65-D41500F3A71E}" dt="2024-09-03T20:56:55.045" v="1976" actId="1076"/>
          <ac:picMkLst>
            <pc:docMk/>
            <pc:sldMk cId="197121740" sldId="265"/>
            <ac:picMk id="25" creationId="{2A6936FE-E916-A968-838B-3E00DEFAE6AC}"/>
          </ac:picMkLst>
        </pc:picChg>
        <pc:picChg chg="add mod">
          <ac:chgData name="Mohammed Amine BAGDOURI" userId="e89d4c646e9a864e" providerId="LiveId" clId="{AB712658-9D31-42CE-AD65-D41500F3A71E}" dt="2024-09-03T20:56:45.099" v="1971" actId="1076"/>
          <ac:picMkLst>
            <pc:docMk/>
            <pc:sldMk cId="197121740" sldId="265"/>
            <ac:picMk id="27" creationId="{2BC47A31-5420-EDBA-552A-BF8C6A71B20F}"/>
          </ac:picMkLst>
        </pc:picChg>
        <pc:cxnChg chg="add mod">
          <ac:chgData name="Mohammed Amine BAGDOURI" userId="e89d4c646e9a864e" providerId="LiveId" clId="{AB712658-9D31-42CE-AD65-D41500F3A71E}" dt="2024-09-03T20:56:24.620" v="1957" actId="14100"/>
          <ac:cxnSpMkLst>
            <pc:docMk/>
            <pc:sldMk cId="197121740" sldId="265"/>
            <ac:cxnSpMk id="7" creationId="{D52823F4-7F83-76B0-C2D2-E38DA8767F2A}"/>
          </ac:cxnSpMkLst>
        </pc:cxnChg>
        <pc:cxnChg chg="add mod">
          <ac:chgData name="Mohammed Amine BAGDOURI" userId="e89d4c646e9a864e" providerId="LiveId" clId="{AB712658-9D31-42CE-AD65-D41500F3A71E}" dt="2024-09-03T20:56:21.740" v="1956" actId="1076"/>
          <ac:cxnSpMkLst>
            <pc:docMk/>
            <pc:sldMk cId="197121740" sldId="265"/>
            <ac:cxnSpMk id="9" creationId="{E93308AB-68AA-0B86-88C8-3D00303D28B8}"/>
          </ac:cxnSpMkLst>
        </pc:cxnChg>
        <pc:cxnChg chg="add mod">
          <ac:chgData name="Mohammed Amine BAGDOURI" userId="e89d4c646e9a864e" providerId="LiveId" clId="{AB712658-9D31-42CE-AD65-D41500F3A71E}" dt="2024-09-03T20:56:21.740" v="1956" actId="1076"/>
          <ac:cxnSpMkLst>
            <pc:docMk/>
            <pc:sldMk cId="197121740" sldId="265"/>
            <ac:cxnSpMk id="12" creationId="{B877B2FE-DCCC-CF3F-0F22-5D917564F033}"/>
          </ac:cxnSpMkLst>
        </pc:cxnChg>
        <pc:cxnChg chg="del mod">
          <ac:chgData name="Mohammed Amine BAGDOURI" userId="e89d4c646e9a864e" providerId="LiveId" clId="{AB712658-9D31-42CE-AD65-D41500F3A71E}" dt="2024-09-03T19:05:12.686" v="864" actId="478"/>
          <ac:cxnSpMkLst>
            <pc:docMk/>
            <pc:sldMk cId="197121740" sldId="265"/>
            <ac:cxnSpMk id="20" creationId="{A871A9D2-6D0C-FB5B-E67D-2B99788F5EF9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0:04:28.882" v="1287" actId="12385"/>
        <pc:sldMkLst>
          <pc:docMk/>
          <pc:sldMk cId="3280045783" sldId="266"/>
        </pc:sldMkLst>
        <pc:spChg chg="mod">
          <ac:chgData name="Mohammed Amine BAGDOURI" userId="e89d4c646e9a864e" providerId="LiveId" clId="{AB712658-9D31-42CE-AD65-D41500F3A71E}" dt="2024-09-03T19:10:22.213" v="953" actId="20577"/>
          <ac:spMkLst>
            <pc:docMk/>
            <pc:sldMk cId="3280045783" sldId="266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19:25:49.211" v="1212" actId="20577"/>
          <ac:spMkLst>
            <pc:docMk/>
            <pc:sldMk cId="3280045783" sldId="266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19:10:28.408" v="954" actId="478"/>
          <ac:spMkLst>
            <pc:docMk/>
            <pc:sldMk cId="3280045783" sldId="266"/>
            <ac:spMk id="34" creationId="{AFBFC3D0-E64E-BA15-0C8A-142DD4C946A3}"/>
          </ac:spMkLst>
        </pc:spChg>
        <pc:spChg chg="del">
          <ac:chgData name="Mohammed Amine BAGDOURI" userId="e89d4c646e9a864e" providerId="LiveId" clId="{AB712658-9D31-42CE-AD65-D41500F3A71E}" dt="2024-09-03T19:10:28.408" v="954" actId="478"/>
          <ac:spMkLst>
            <pc:docMk/>
            <pc:sldMk cId="3280045783" sldId="266"/>
            <ac:spMk id="35" creationId="{6FE579AF-1FFB-D5DA-15BA-99F4A2B5C077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55" creationId="{3FF7AA56-7A54-2E3A-48E3-CAE68EF2FCAE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56" creationId="{584B95B9-AA05-F38A-3FC8-5EF0BCDF30E6}"/>
          </ac:spMkLst>
        </pc:spChg>
        <pc:spChg chg="add del">
          <ac:chgData name="Mohammed Amine BAGDOURI" userId="e89d4c646e9a864e" providerId="LiveId" clId="{AB712658-9D31-42CE-AD65-D41500F3A71E}" dt="2024-09-03T19:21:36.367" v="1145" actId="22"/>
          <ac:spMkLst>
            <pc:docMk/>
            <pc:sldMk cId="3280045783" sldId="266"/>
            <ac:spMk id="58" creationId="{0D02BC1D-65D0-E2F3-06E5-7B3F58963C14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0" creationId="{B2467244-6F78-A1D2-2856-54AD6BD3AE64}"/>
          </ac:spMkLst>
        </pc:spChg>
        <pc:spChg chg="add del mod">
          <ac:chgData name="Mohammed Amine BAGDOURI" userId="e89d4c646e9a864e" providerId="LiveId" clId="{AB712658-9D31-42CE-AD65-D41500F3A71E}" dt="2024-09-03T19:24:51.699" v="1204" actId="478"/>
          <ac:spMkLst>
            <pc:docMk/>
            <pc:sldMk cId="3280045783" sldId="266"/>
            <ac:spMk id="61" creationId="{64E4E45D-D189-F2C2-0B4E-FD6F5E65A27D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2" creationId="{4AE2E0C5-D258-4C6D-EACF-15FD35B28E1A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3" creationId="{C086017B-FFD5-B729-CF2D-D7D468C39C9D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4" creationId="{5EF295BF-26B0-E80B-1746-0ADC83AC5C4A}"/>
          </ac:spMkLst>
        </pc:spChg>
        <pc:spChg chg="add mod">
          <ac:chgData name="Mohammed Amine BAGDOURI" userId="e89d4c646e9a864e" providerId="LiveId" clId="{AB712658-9D31-42CE-AD65-D41500F3A71E}" dt="2024-09-03T20:00:58.524" v="1250" actId="164"/>
          <ac:spMkLst>
            <pc:docMk/>
            <pc:sldMk cId="3280045783" sldId="266"/>
            <ac:spMk id="67" creationId="{7341E81A-B4ED-6A27-C955-099599C9CF8D}"/>
          </ac:spMkLst>
        </pc:spChg>
        <pc:spChg chg="add mod">
          <ac:chgData name="Mohammed Amine BAGDOURI" userId="e89d4c646e9a864e" providerId="LiveId" clId="{AB712658-9D31-42CE-AD65-D41500F3A71E}" dt="2024-09-03T20:01:52.470" v="1257" actId="1076"/>
          <ac:spMkLst>
            <pc:docMk/>
            <pc:sldMk cId="3280045783" sldId="266"/>
            <ac:spMk id="69" creationId="{02D87E41-9BBC-68B2-8B93-69329BCBF342}"/>
          </ac:spMkLst>
        </pc:spChg>
        <pc:grpChg chg="add mod">
          <ac:chgData name="Mohammed Amine BAGDOURI" userId="e89d4c646e9a864e" providerId="LiveId" clId="{AB712658-9D31-42CE-AD65-D41500F3A71E}" dt="2024-09-03T20:01:54.254" v="1258" actId="1076"/>
          <ac:grpSpMkLst>
            <pc:docMk/>
            <pc:sldMk cId="3280045783" sldId="266"/>
            <ac:grpSpMk id="68" creationId="{6B211031-C97D-E2E8-7C86-FDBF067C6A4D}"/>
          </ac:grpSpMkLst>
        </pc:grpChg>
        <pc:graphicFrameChg chg="add mod modGraphic">
          <ac:chgData name="Mohammed Amine BAGDOURI" userId="e89d4c646e9a864e" providerId="LiveId" clId="{AB712658-9D31-42CE-AD65-D41500F3A71E}" dt="2024-09-03T20:04:28.882" v="1287" actId="12385"/>
          <ac:graphicFrameMkLst>
            <pc:docMk/>
            <pc:sldMk cId="3280045783" sldId="266"/>
            <ac:graphicFrameMk id="2" creationId="{7DDA78D7-FAFB-75EB-E660-A55A32025724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12:53.620" v="994" actId="478"/>
          <ac:graphicFrameMkLst>
            <pc:docMk/>
            <pc:sldMk cId="3280045783" sldId="266"/>
            <ac:graphicFrameMk id="3" creationId="{6C0068FD-BA50-A181-B1B6-C7CA05236D53}"/>
          </ac:graphicFrameMkLst>
        </pc:graphicFrameChg>
        <pc:graphicFrameChg chg="add del mod">
          <ac:chgData name="Mohammed Amine BAGDOURI" userId="e89d4c646e9a864e" providerId="LiveId" clId="{AB712658-9D31-42CE-AD65-D41500F3A71E}" dt="2024-09-03T19:12:46.544" v="992" actId="478"/>
          <ac:graphicFrameMkLst>
            <pc:docMk/>
            <pc:sldMk cId="3280045783" sldId="266"/>
            <ac:graphicFrameMk id="5" creationId="{0DCA5D21-046F-9C29-29FC-09DFE0FCB188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24:48.251" v="1202" actId="478"/>
          <ac:graphicFrameMkLst>
            <pc:docMk/>
            <pc:sldMk cId="3280045783" sldId="266"/>
            <ac:graphicFrameMk id="6" creationId="{1B5C9763-D94A-5AD8-F724-F04B8053EFDD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24:48.251" v="1202" actId="478"/>
          <ac:graphicFrameMkLst>
            <pc:docMk/>
            <pc:sldMk cId="3280045783" sldId="266"/>
            <ac:graphicFrameMk id="7" creationId="{BF6483C1-F184-418B-A649-1D9EBF264FE3}"/>
          </ac:graphicFrameMkLst>
        </pc:graphicFrameChg>
        <pc:graphicFrameChg chg="add mod">
          <ac:chgData name="Mohammed Amine BAGDOURI" userId="e89d4c646e9a864e" providerId="LiveId" clId="{AB712658-9D31-42CE-AD65-D41500F3A71E}" dt="2024-09-03T19:13:29.596" v="1006"/>
          <ac:graphicFrameMkLst>
            <pc:docMk/>
            <pc:sldMk cId="3280045783" sldId="266"/>
            <ac:graphicFrameMk id="8" creationId="{CEC33046-5903-BFE8-5930-383C205A1932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24:48.251" v="1202" actId="478"/>
          <ac:graphicFrameMkLst>
            <pc:docMk/>
            <pc:sldMk cId="3280045783" sldId="266"/>
            <ac:graphicFrameMk id="9" creationId="{CAAD3623-6E17-2531-4185-8EF804937332}"/>
          </ac:graphicFrameMkLst>
        </pc:graphicFrameChg>
        <pc:picChg chg="del">
          <ac:chgData name="Mohammed Amine BAGDOURI" userId="e89d4c646e9a864e" providerId="LiveId" clId="{AB712658-9D31-42CE-AD65-D41500F3A71E}" dt="2024-09-03T19:10:30.328" v="957" actId="478"/>
          <ac:picMkLst>
            <pc:docMk/>
            <pc:sldMk cId="3280045783" sldId="266"/>
            <ac:picMk id="12" creationId="{58D17596-7A4C-E2CC-60B3-B90D2E6FF7FC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16" creationId="{FD5F476F-B54C-5F1F-41CB-837B7AE5E7C3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19" creationId="{0095DF66-63BF-8064-0F95-F751676C37EC}"/>
          </ac:picMkLst>
        </pc:picChg>
        <pc:picChg chg="del">
          <ac:chgData name="Mohammed Amine BAGDOURI" userId="e89d4c646e9a864e" providerId="LiveId" clId="{AB712658-9D31-42CE-AD65-D41500F3A71E}" dt="2024-09-03T19:10:29.296" v="955" actId="478"/>
          <ac:picMkLst>
            <pc:docMk/>
            <pc:sldMk cId="3280045783" sldId="266"/>
            <ac:picMk id="22" creationId="{E62EC791-47B8-9393-D1E2-2F7BB0682FB1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29" creationId="{B49BFFA5-A4EF-921A-8740-8E53E455EE5F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31" creationId="{09D2187C-C4CC-1CBF-A498-36C32A603374}"/>
          </ac:picMkLst>
        </pc:picChg>
        <pc:picChg chg="del">
          <ac:chgData name="Mohammed Amine BAGDOURI" userId="e89d4c646e9a864e" providerId="LiveId" clId="{AB712658-9D31-42CE-AD65-D41500F3A71E}" dt="2024-09-03T19:10:29.721" v="956" actId="478"/>
          <ac:picMkLst>
            <pc:docMk/>
            <pc:sldMk cId="3280045783" sldId="266"/>
            <ac:picMk id="33" creationId="{C824D675-8CDC-2865-598A-1B3370897EA9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36" creationId="{D6580A1F-D39C-8009-454D-1F069C6C3BC3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37" creationId="{E0D26DB7-3084-65BF-66E1-308F023187A5}"/>
          </ac:picMkLst>
        </pc:picChg>
        <pc:picChg chg="add mod">
          <ac:chgData name="Mohammed Amine BAGDOURI" userId="e89d4c646e9a864e" providerId="LiveId" clId="{AB712658-9D31-42CE-AD65-D41500F3A71E}" dt="2024-09-03T20:00:58.524" v="1250" actId="164"/>
          <ac:picMkLst>
            <pc:docMk/>
            <pc:sldMk cId="3280045783" sldId="266"/>
            <ac:picMk id="66" creationId="{25E9D5D1-FDA0-AD41-5914-160158A43689}"/>
          </ac:picMkLst>
        </pc:picChg>
        <pc:cxnChg chg="add del mod">
          <ac:chgData name="Mohammed Amine BAGDOURI" userId="e89d4c646e9a864e" providerId="LiveId" clId="{AB712658-9D31-42CE-AD65-D41500F3A71E}" dt="2024-09-03T19:24:52.602" v="1205" actId="478"/>
          <ac:cxnSpMkLst>
            <pc:docMk/>
            <pc:sldMk cId="3280045783" sldId="266"/>
            <ac:cxnSpMk id="13" creationId="{A1CDA260-9EC6-F6E5-E9F1-8F84EC777D10}"/>
          </ac:cxnSpMkLst>
        </pc:cxnChg>
        <pc:cxnChg chg="add del mod">
          <ac:chgData name="Mohammed Amine BAGDOURI" userId="e89d4c646e9a864e" providerId="LiveId" clId="{AB712658-9D31-42CE-AD65-D41500F3A71E}" dt="2024-09-03T19:24:49.617" v="1203" actId="478"/>
          <ac:cxnSpMkLst>
            <pc:docMk/>
            <pc:sldMk cId="3280045783" sldId="266"/>
            <ac:cxnSpMk id="14" creationId="{6D307C1A-DC09-4680-7D0B-DD076A8B39E2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0" creationId="{5B7036AF-37DE-9049-6BF9-3B883D5531DD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1" creationId="{5DC709BB-C3F9-C657-259B-ECBECB54764F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4" creationId="{62EF4071-DFCB-2D33-DF5F-0B1C1F4ADA9D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6" creationId="{558A4CDA-42B9-451F-08AC-586C99A6CC19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7" creationId="{0323E6C9-E855-C1CE-D354-E407298F051E}"/>
          </ac:cxnSpMkLst>
        </pc:cxnChg>
        <pc:cxnChg chg="del">
          <ac:chgData name="Mohammed Amine BAGDOURI" userId="e89d4c646e9a864e" providerId="LiveId" clId="{AB712658-9D31-42CE-AD65-D41500F3A71E}" dt="2024-09-03T19:10:28.408" v="954" actId="478"/>
          <ac:cxnSpMkLst>
            <pc:docMk/>
            <pc:sldMk cId="3280045783" sldId="266"/>
            <ac:cxnSpMk id="39" creationId="{B18091EA-34B6-B2A7-7625-A32BE8105148}"/>
          </ac:cxnSpMkLst>
        </pc:cxnChg>
        <pc:cxnChg chg="del">
          <ac:chgData name="Mohammed Amine BAGDOURI" userId="e89d4c646e9a864e" providerId="LiveId" clId="{AB712658-9D31-42CE-AD65-D41500F3A71E}" dt="2024-09-03T19:10:28.408" v="954" actId="478"/>
          <ac:cxnSpMkLst>
            <pc:docMk/>
            <pc:sldMk cId="3280045783" sldId="266"/>
            <ac:cxnSpMk id="42" creationId="{FAEE0C4D-2CD3-D433-7CAE-D3F7ED67C7A2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3:03:01.032" v="4555" actId="20577"/>
        <pc:sldMkLst>
          <pc:docMk/>
          <pc:sldMk cId="3191050066" sldId="267"/>
        </pc:sldMkLst>
        <pc:spChg chg="add mod">
          <ac:chgData name="Mohammed Amine BAGDOURI" userId="e89d4c646e9a864e" providerId="LiveId" clId="{AB712658-9D31-42CE-AD65-D41500F3A71E}" dt="2024-09-03T23:03:01.032" v="4555" actId="20577"/>
          <ac:spMkLst>
            <pc:docMk/>
            <pc:sldMk cId="3191050066" sldId="267"/>
            <ac:spMk id="2" creationId="{DE8977D6-BBFC-729F-020D-E7AE30642C32}"/>
          </ac:spMkLst>
        </pc:spChg>
        <pc:spChg chg="del">
          <ac:chgData name="Mohammed Amine BAGDOURI" userId="e89d4c646e9a864e" providerId="LiveId" clId="{AB712658-9D31-42CE-AD65-D41500F3A71E}" dt="2024-09-03T23:02:57.223" v="4551" actId="478"/>
          <ac:spMkLst>
            <pc:docMk/>
            <pc:sldMk cId="3191050066" sldId="267"/>
            <ac:spMk id="71" creationId="{0B2B8E0A-6557-1974-8A21-7727335CB535}"/>
          </ac:spMkLst>
        </pc:spChg>
      </pc:sldChg>
      <pc:sldChg chg="addSp delSp modSp add mod">
        <pc:chgData name="Mohammed Amine BAGDOURI" userId="e89d4c646e9a864e" providerId="LiveId" clId="{AB712658-9D31-42CE-AD65-D41500F3A71E}" dt="2024-09-03T20:41:04.233" v="1842" actId="20577"/>
        <pc:sldMkLst>
          <pc:docMk/>
          <pc:sldMk cId="1375739179" sldId="268"/>
        </pc:sldMkLst>
        <pc:spChg chg="mod">
          <ac:chgData name="Mohammed Amine BAGDOURI" userId="e89d4c646e9a864e" providerId="LiveId" clId="{AB712658-9D31-42CE-AD65-D41500F3A71E}" dt="2024-09-03T20:34:48.924" v="1666" actId="404"/>
          <ac:spMkLst>
            <pc:docMk/>
            <pc:sldMk cId="1375739179" sldId="268"/>
            <ac:spMk id="8" creationId="{367F4AF4-086B-9572-A597-FBF92C529BCD}"/>
          </ac:spMkLst>
        </pc:spChg>
        <pc:spChg chg="mod">
          <ac:chgData name="Mohammed Amine BAGDOURI" userId="e89d4c646e9a864e" providerId="LiveId" clId="{AB712658-9D31-42CE-AD65-D41500F3A71E}" dt="2024-09-03T19:25:51.572" v="1213" actId="20577"/>
          <ac:spMkLst>
            <pc:docMk/>
            <pc:sldMk cId="1375739179" sldId="268"/>
            <ac:spMk id="10" creationId="{88853AC6-7463-6941-8CFE-739731471A6C}"/>
          </ac:spMkLst>
        </pc:spChg>
        <pc:spChg chg="mod">
          <ac:chgData name="Mohammed Amine BAGDOURI" userId="e89d4c646e9a864e" providerId="LiveId" clId="{AB712658-9D31-42CE-AD65-D41500F3A71E}" dt="2024-09-03T20:35:17.843" v="1678" actId="20577"/>
          <ac:spMkLst>
            <pc:docMk/>
            <pc:sldMk cId="1375739179" sldId="268"/>
            <ac:spMk id="15" creationId="{AC64DF5D-A022-A020-2E81-942D6D861136}"/>
          </ac:spMkLst>
        </pc:spChg>
        <pc:spChg chg="mod">
          <ac:chgData name="Mohammed Amine BAGDOURI" userId="e89d4c646e9a864e" providerId="LiveId" clId="{AB712658-9D31-42CE-AD65-D41500F3A71E}" dt="2024-09-03T20:35:59.895" v="1734" actId="20577"/>
          <ac:spMkLst>
            <pc:docMk/>
            <pc:sldMk cId="1375739179" sldId="268"/>
            <ac:spMk id="18" creationId="{698181EF-B1A6-6DA7-23C8-CCE4D13763F8}"/>
          </ac:spMkLst>
        </pc:spChg>
        <pc:spChg chg="mod">
          <ac:chgData name="Mohammed Amine BAGDOURI" userId="e89d4c646e9a864e" providerId="LiveId" clId="{AB712658-9D31-42CE-AD65-D41500F3A71E}" dt="2024-09-03T20:36:51.950" v="1749" actId="1076"/>
          <ac:spMkLst>
            <pc:docMk/>
            <pc:sldMk cId="1375739179" sldId="268"/>
            <ac:spMk id="28" creationId="{D754814C-24B5-35B0-5E66-01ADF3A3D66A}"/>
          </ac:spMkLst>
        </pc:spChg>
        <pc:spChg chg="mod">
          <ac:chgData name="Mohammed Amine BAGDOURI" userId="e89d4c646e9a864e" providerId="LiveId" clId="{AB712658-9D31-42CE-AD65-D41500F3A71E}" dt="2024-09-03T20:37:02.315" v="1752"/>
          <ac:spMkLst>
            <pc:docMk/>
            <pc:sldMk cId="1375739179" sldId="268"/>
            <ac:spMk id="31" creationId="{2281BDD3-D2DB-803E-6045-57E280C9DF2B}"/>
          </ac:spMkLst>
        </pc:spChg>
        <pc:spChg chg="mod">
          <ac:chgData name="Mohammed Amine BAGDOURI" userId="e89d4c646e9a864e" providerId="LiveId" clId="{AB712658-9D31-42CE-AD65-D41500F3A71E}" dt="2024-09-03T20:38:05.073" v="1776" actId="404"/>
          <ac:spMkLst>
            <pc:docMk/>
            <pc:sldMk cId="1375739179" sldId="268"/>
            <ac:spMk id="34" creationId="{0D696E03-D26A-A9E6-7808-F96CD375A28C}"/>
          </ac:spMkLst>
        </pc:spChg>
        <pc:spChg chg="mod">
          <ac:chgData name="Mohammed Amine BAGDOURI" userId="e89d4c646e9a864e" providerId="LiveId" clId="{AB712658-9D31-42CE-AD65-D41500F3A71E}" dt="2024-09-03T20:38:09.475" v="1778"/>
          <ac:spMkLst>
            <pc:docMk/>
            <pc:sldMk cId="1375739179" sldId="268"/>
            <ac:spMk id="37" creationId="{C39ED934-09A0-A5C4-B65A-E52C978AC203}"/>
          </ac:spMkLst>
        </pc:spChg>
        <pc:spChg chg="del mod">
          <ac:chgData name="Mohammed Amine BAGDOURI" userId="e89d4c646e9a864e" providerId="LiveId" clId="{AB712658-9D31-42CE-AD65-D41500F3A71E}" dt="2024-09-03T20:19:22.333" v="1577" actId="478"/>
          <ac:spMkLst>
            <pc:docMk/>
            <pc:sldMk cId="1375739179" sldId="268"/>
            <ac:spMk id="55" creationId="{3FF7AA56-7A54-2E3A-48E3-CAE68EF2FCAE}"/>
          </ac:spMkLst>
        </pc:spChg>
        <pc:spChg chg="del">
          <ac:chgData name="Mohammed Amine BAGDOURI" userId="e89d4c646e9a864e" providerId="LiveId" clId="{AB712658-9D31-42CE-AD65-D41500F3A71E}" dt="2024-09-03T20:19:23.623" v="1578" actId="478"/>
          <ac:spMkLst>
            <pc:docMk/>
            <pc:sldMk cId="1375739179" sldId="268"/>
            <ac:spMk id="56" creationId="{584B95B9-AA05-F38A-3FC8-5EF0BCDF30E6}"/>
          </ac:spMkLst>
        </pc:spChg>
        <pc:spChg chg="del">
          <ac:chgData name="Mohammed Amine BAGDOURI" userId="e89d4c646e9a864e" providerId="LiveId" clId="{AB712658-9D31-42CE-AD65-D41500F3A71E}" dt="2024-09-03T20:19:24.610" v="1579" actId="478"/>
          <ac:spMkLst>
            <pc:docMk/>
            <pc:sldMk cId="1375739179" sldId="268"/>
            <ac:spMk id="60" creationId="{B2467244-6F78-A1D2-2856-54AD6BD3AE64}"/>
          </ac:spMkLst>
        </pc:spChg>
        <pc:spChg chg="mod">
          <ac:chgData name="Mohammed Amine BAGDOURI" userId="e89d4c646e9a864e" providerId="LiveId" clId="{AB712658-9D31-42CE-AD65-D41500F3A71E}" dt="2024-09-03T20:41:04.233" v="1842" actId="20577"/>
          <ac:spMkLst>
            <pc:docMk/>
            <pc:sldMk cId="1375739179" sldId="268"/>
            <ac:spMk id="61" creationId="{64E4E45D-D189-F2C2-0B4E-FD6F5E65A27D}"/>
          </ac:spMkLst>
        </pc:spChg>
        <pc:spChg chg="add del">
          <ac:chgData name="Mohammed Amine BAGDOURI" userId="e89d4c646e9a864e" providerId="LiveId" clId="{AB712658-9D31-42CE-AD65-D41500F3A71E}" dt="2024-09-03T20:38:57.495" v="1793" actId="478"/>
          <ac:spMkLst>
            <pc:docMk/>
            <pc:sldMk cId="1375739179" sldId="268"/>
            <ac:spMk id="62" creationId="{4AE2E0C5-D258-4C6D-EACF-15FD35B28E1A}"/>
          </ac:spMkLst>
        </pc:spChg>
        <pc:spChg chg="mod">
          <ac:chgData name="Mohammed Amine BAGDOURI" userId="e89d4c646e9a864e" providerId="LiveId" clId="{AB712658-9D31-42CE-AD65-D41500F3A71E}" dt="2024-09-03T20:35:39.234" v="1708" actId="1037"/>
          <ac:spMkLst>
            <pc:docMk/>
            <pc:sldMk cId="1375739179" sldId="268"/>
            <ac:spMk id="64" creationId="{5EF295BF-26B0-E80B-1746-0ADC83AC5C4A}"/>
          </ac:spMkLst>
        </pc:spChg>
        <pc:grpChg chg="add del mod">
          <ac:chgData name="Mohammed Amine BAGDOURI" userId="e89d4c646e9a864e" providerId="LiveId" clId="{AB712658-9D31-42CE-AD65-D41500F3A71E}" dt="2024-09-03T20:38:43.268" v="1783" actId="478"/>
          <ac:grpSpMkLst>
            <pc:docMk/>
            <pc:sldMk cId="1375739179" sldId="268"/>
            <ac:grpSpMk id="3" creationId="{3BE2928B-4674-1190-6A1C-FD93DEA5F855}"/>
          </ac:grpSpMkLst>
        </pc:grpChg>
        <pc:grpChg chg="add del mod">
          <ac:chgData name="Mohammed Amine BAGDOURI" userId="e89d4c646e9a864e" providerId="LiveId" clId="{AB712658-9D31-42CE-AD65-D41500F3A71E}" dt="2024-09-03T20:39:01.069" v="1795" actId="478"/>
          <ac:grpSpMkLst>
            <pc:docMk/>
            <pc:sldMk cId="1375739179" sldId="268"/>
            <ac:grpSpMk id="11" creationId="{A94A50E4-0D9E-2537-6197-FD500E444B8D}"/>
          </ac:grpSpMkLst>
        </pc:grpChg>
        <pc:grpChg chg="add del mod">
          <ac:chgData name="Mohammed Amine BAGDOURI" userId="e89d4c646e9a864e" providerId="LiveId" clId="{AB712658-9D31-42CE-AD65-D41500F3A71E}" dt="2024-09-03T20:39:12.413" v="1808" actId="478"/>
          <ac:grpSpMkLst>
            <pc:docMk/>
            <pc:sldMk cId="1375739179" sldId="268"/>
            <ac:grpSpMk id="16" creationId="{134E145B-CA9B-ADB0-D7A3-851CCA406277}"/>
          </ac:grpSpMkLst>
        </pc:grpChg>
        <pc:grpChg chg="add del mod">
          <ac:chgData name="Mohammed Amine BAGDOURI" userId="e89d4c646e9a864e" providerId="LiveId" clId="{AB712658-9D31-42CE-AD65-D41500F3A71E}" dt="2024-09-03T20:37:24.098" v="1758" actId="478"/>
          <ac:grpSpMkLst>
            <pc:docMk/>
            <pc:sldMk cId="1375739179" sldId="268"/>
            <ac:grpSpMk id="23" creationId="{E0EAC446-23B7-69CA-8CC3-2F9A16F6078A}"/>
          </ac:grpSpMkLst>
        </pc:grpChg>
        <pc:grpChg chg="add del mod">
          <ac:chgData name="Mohammed Amine BAGDOURI" userId="e89d4c646e9a864e" providerId="LiveId" clId="{AB712658-9D31-42CE-AD65-D41500F3A71E}" dt="2024-09-03T20:39:10.215" v="1805" actId="478"/>
          <ac:grpSpMkLst>
            <pc:docMk/>
            <pc:sldMk cId="1375739179" sldId="268"/>
            <ac:grpSpMk id="29" creationId="{7F24F8BF-DA17-7ABD-E806-B37EDBCB2A19}"/>
          </ac:grpSpMkLst>
        </pc:grpChg>
        <pc:grpChg chg="add mod">
          <ac:chgData name="Mohammed Amine BAGDOURI" userId="e89d4c646e9a864e" providerId="LiveId" clId="{AB712658-9D31-42CE-AD65-D41500F3A71E}" dt="2024-09-03T20:38:08.536" v="1777" actId="1076"/>
          <ac:grpSpMkLst>
            <pc:docMk/>
            <pc:sldMk cId="1375739179" sldId="268"/>
            <ac:grpSpMk id="32" creationId="{5C40F0E9-DD41-3D93-849F-986B58181DCB}"/>
          </ac:grpSpMkLst>
        </pc:grpChg>
        <pc:grpChg chg="add del mod">
          <ac:chgData name="Mohammed Amine BAGDOURI" userId="e89d4c646e9a864e" providerId="LiveId" clId="{AB712658-9D31-42CE-AD65-D41500F3A71E}" dt="2024-09-03T20:39:14.084" v="1810" actId="478"/>
          <ac:grpSpMkLst>
            <pc:docMk/>
            <pc:sldMk cId="1375739179" sldId="268"/>
            <ac:grpSpMk id="35" creationId="{5C4B6CF4-207D-28FA-6B17-FEC0D333C78D}"/>
          </ac:grpSpMkLst>
        </pc:grpChg>
        <pc:graphicFrameChg chg="mod modGraphic">
          <ac:chgData name="Mohammed Amine BAGDOURI" userId="e89d4c646e9a864e" providerId="LiveId" clId="{AB712658-9D31-42CE-AD65-D41500F3A71E}" dt="2024-09-03T20:35:39.234" v="1708" actId="1037"/>
          <ac:graphicFrameMkLst>
            <pc:docMk/>
            <pc:sldMk cId="1375739179" sldId="268"/>
            <ac:graphicFrameMk id="6" creationId="{1B5C9763-D94A-5AD8-F724-F04B8053EFDD}"/>
          </ac:graphicFrameMkLst>
        </pc:graphicFrameChg>
        <pc:graphicFrameChg chg="add del">
          <ac:chgData name="Mohammed Amine BAGDOURI" userId="e89d4c646e9a864e" providerId="LiveId" clId="{AB712658-9D31-42CE-AD65-D41500F3A71E}" dt="2024-09-03T20:38:58.142" v="1794" actId="478"/>
          <ac:graphicFrameMkLst>
            <pc:docMk/>
            <pc:sldMk cId="1375739179" sldId="268"/>
            <ac:graphicFrameMk id="7" creationId="{BF6483C1-F184-418B-A649-1D9EBF264FE3}"/>
          </ac:graphicFrameMkLst>
        </pc:graphicFrameChg>
        <pc:graphicFrameChg chg="add del">
          <ac:chgData name="Mohammed Amine BAGDOURI" userId="e89d4c646e9a864e" providerId="LiveId" clId="{AB712658-9D31-42CE-AD65-D41500F3A71E}" dt="2024-09-03T20:39:07.804" v="1803" actId="478"/>
          <ac:graphicFrameMkLst>
            <pc:docMk/>
            <pc:sldMk cId="1375739179" sldId="268"/>
            <ac:graphicFrameMk id="9" creationId="{CAAD3623-6E17-2531-4185-8EF804937332}"/>
          </ac:graphicFrameMkLst>
        </pc:graphicFrameChg>
        <pc:picChg chg="mod">
          <ac:chgData name="Mohammed Amine BAGDOURI" userId="e89d4c646e9a864e" providerId="LiveId" clId="{AB712658-9D31-42CE-AD65-D41500F3A71E}" dt="2024-09-03T20:34:07.741" v="1646"/>
          <ac:picMkLst>
            <pc:docMk/>
            <pc:sldMk cId="1375739179" sldId="268"/>
            <ac:picMk id="5" creationId="{04266557-13AE-DE1B-37B7-75E54120209C}"/>
          </ac:picMkLst>
        </pc:picChg>
        <pc:picChg chg="mod">
          <ac:chgData name="Mohammed Amine BAGDOURI" userId="e89d4c646e9a864e" providerId="LiveId" clId="{AB712658-9D31-42CE-AD65-D41500F3A71E}" dt="2024-09-03T20:34:51.821" v="1667"/>
          <ac:picMkLst>
            <pc:docMk/>
            <pc:sldMk cId="1375739179" sldId="268"/>
            <ac:picMk id="12" creationId="{B6149EB3-8512-0744-D1C2-800F1DC77BED}"/>
          </ac:picMkLst>
        </pc:picChg>
        <pc:picChg chg="mod">
          <ac:chgData name="Mohammed Amine BAGDOURI" userId="e89d4c646e9a864e" providerId="LiveId" clId="{AB712658-9D31-42CE-AD65-D41500F3A71E}" dt="2024-09-03T20:35:20.926" v="1679"/>
          <ac:picMkLst>
            <pc:docMk/>
            <pc:sldMk cId="1375739179" sldId="268"/>
            <ac:picMk id="17" creationId="{C75F2598-8C3B-06FD-A891-6D3961BFDB78}"/>
          </ac:picMkLst>
        </pc:picChg>
        <pc:picChg chg="add mod">
          <ac:chgData name="Mohammed Amine BAGDOURI" userId="e89d4c646e9a864e" providerId="LiveId" clId="{AB712658-9D31-42CE-AD65-D41500F3A71E}" dt="2024-09-03T20:36:11.459" v="1735"/>
          <ac:picMkLst>
            <pc:docMk/>
            <pc:sldMk cId="1375739179" sldId="268"/>
            <ac:picMk id="22" creationId="{9EE30F2E-3FA1-5AC0-ABE9-3FC91C7A6EB8}"/>
          </ac:picMkLst>
        </pc:picChg>
        <pc:picChg chg="mod">
          <ac:chgData name="Mohammed Amine BAGDOURI" userId="e89d4c646e9a864e" providerId="LiveId" clId="{AB712658-9D31-42CE-AD65-D41500F3A71E}" dt="2024-09-03T20:36:37.858" v="1745" actId="1076"/>
          <ac:picMkLst>
            <pc:docMk/>
            <pc:sldMk cId="1375739179" sldId="268"/>
            <ac:picMk id="25" creationId="{7E3838B7-25BA-28FF-5DA9-2A6391349E90}"/>
          </ac:picMkLst>
        </pc:picChg>
        <pc:picChg chg="mod">
          <ac:chgData name="Mohammed Amine BAGDOURI" userId="e89d4c646e9a864e" providerId="LiveId" clId="{AB712658-9D31-42CE-AD65-D41500F3A71E}" dt="2024-09-03T20:37:02.315" v="1752"/>
          <ac:picMkLst>
            <pc:docMk/>
            <pc:sldMk cId="1375739179" sldId="268"/>
            <ac:picMk id="30" creationId="{5AA66DD4-CC0A-3470-28B1-5558E27E8368}"/>
          </ac:picMkLst>
        </pc:picChg>
        <pc:picChg chg="mod">
          <ac:chgData name="Mohammed Amine BAGDOURI" userId="e89d4c646e9a864e" providerId="LiveId" clId="{AB712658-9D31-42CE-AD65-D41500F3A71E}" dt="2024-09-03T20:37:47.051" v="1761"/>
          <ac:picMkLst>
            <pc:docMk/>
            <pc:sldMk cId="1375739179" sldId="268"/>
            <ac:picMk id="33" creationId="{2232F5B0-3628-EBD3-FE59-1E8FBDA2A6EA}"/>
          </ac:picMkLst>
        </pc:picChg>
        <pc:picChg chg="mod">
          <ac:chgData name="Mohammed Amine BAGDOURI" userId="e89d4c646e9a864e" providerId="LiveId" clId="{AB712658-9D31-42CE-AD65-D41500F3A71E}" dt="2024-09-03T20:38:09.475" v="1778"/>
          <ac:picMkLst>
            <pc:docMk/>
            <pc:sldMk cId="1375739179" sldId="268"/>
            <ac:picMk id="36" creationId="{D0E0E08D-C559-5B68-4A3D-4970E2189752}"/>
          </ac:picMkLst>
        </pc:picChg>
        <pc:cxnChg chg="add del">
          <ac:chgData name="Mohammed Amine BAGDOURI" userId="e89d4c646e9a864e" providerId="LiveId" clId="{AB712658-9D31-42CE-AD65-D41500F3A71E}" dt="2024-09-03T20:39:02.687" v="1797" actId="478"/>
          <ac:cxnSpMkLst>
            <pc:docMk/>
            <pc:sldMk cId="1375739179" sldId="268"/>
            <ac:cxnSpMk id="13" creationId="{A1CDA260-9EC6-F6E5-E9F1-8F84EC777D10}"/>
          </ac:cxnSpMkLst>
        </pc:cxnChg>
        <pc:cxnChg chg="del mod">
          <ac:chgData name="Mohammed Amine BAGDOURI" userId="e89d4c646e9a864e" providerId="LiveId" clId="{AB712658-9D31-42CE-AD65-D41500F3A71E}" dt="2024-09-03T20:38:45.624" v="1784" actId="478"/>
          <ac:cxnSpMkLst>
            <pc:docMk/>
            <pc:sldMk cId="1375739179" sldId="268"/>
            <ac:cxnSpMk id="14" creationId="{6D307C1A-DC09-4680-7D0B-DD076A8B39E2}"/>
          </ac:cxnSpMkLst>
        </pc:cxnChg>
        <pc:cxnChg chg="add del mod">
          <ac:chgData name="Mohammed Amine BAGDOURI" userId="e89d4c646e9a864e" providerId="LiveId" clId="{AB712658-9D31-42CE-AD65-D41500F3A71E}" dt="2024-09-03T20:39:01.940" v="1796" actId="478"/>
          <ac:cxnSpMkLst>
            <pc:docMk/>
            <pc:sldMk cId="1375739179" sldId="268"/>
            <ac:cxnSpMk id="20" creationId="{5B7036AF-37DE-9049-6BF9-3B883D5531DD}"/>
          </ac:cxnSpMkLst>
        </pc:cxnChg>
        <pc:cxnChg chg="add del">
          <ac:chgData name="Mohammed Amine BAGDOURI" userId="e89d4c646e9a864e" providerId="LiveId" clId="{AB712658-9D31-42CE-AD65-D41500F3A71E}" dt="2024-09-03T20:39:09.587" v="1804" actId="478"/>
          <ac:cxnSpMkLst>
            <pc:docMk/>
            <pc:sldMk cId="1375739179" sldId="268"/>
            <ac:cxnSpMk id="21" creationId="{5DC709BB-C3F9-C657-259B-ECBECB54764F}"/>
          </ac:cxnSpMkLst>
        </pc:cxnChg>
        <pc:cxnChg chg="add del">
          <ac:chgData name="Mohammed Amine BAGDOURI" userId="e89d4c646e9a864e" providerId="LiveId" clId="{AB712658-9D31-42CE-AD65-D41500F3A71E}" dt="2024-09-03T20:39:11.166" v="1806" actId="478"/>
          <ac:cxnSpMkLst>
            <pc:docMk/>
            <pc:sldMk cId="1375739179" sldId="268"/>
            <ac:cxnSpMk id="24" creationId="{62EF4071-DFCB-2D33-DF5F-0B1C1F4ADA9D}"/>
          </ac:cxnSpMkLst>
        </pc:cxnChg>
        <pc:cxnChg chg="del mod">
          <ac:chgData name="Mohammed Amine BAGDOURI" userId="e89d4c646e9a864e" providerId="LiveId" clId="{AB712658-9D31-42CE-AD65-D41500F3A71E}" dt="2024-09-03T20:39:11.788" v="1807" actId="478"/>
          <ac:cxnSpMkLst>
            <pc:docMk/>
            <pc:sldMk cId="1375739179" sldId="268"/>
            <ac:cxnSpMk id="26" creationId="{558A4CDA-42B9-451F-08AC-586C99A6CC19}"/>
          </ac:cxnSpMkLst>
        </pc:cxnChg>
        <pc:cxnChg chg="del mod">
          <ac:chgData name="Mohammed Amine BAGDOURI" userId="e89d4c646e9a864e" providerId="LiveId" clId="{AB712658-9D31-42CE-AD65-D41500F3A71E}" dt="2024-09-03T20:39:13.291" v="1809" actId="478"/>
          <ac:cxnSpMkLst>
            <pc:docMk/>
            <pc:sldMk cId="1375739179" sldId="268"/>
            <ac:cxnSpMk id="27" creationId="{0323E6C9-E855-C1CE-D354-E407298F051E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0:21:01.874" v="1613" actId="13822"/>
        <pc:sldMkLst>
          <pc:docMk/>
          <pc:sldMk cId="3399465061" sldId="269"/>
        </pc:sldMkLst>
        <pc:spChg chg="add mod">
          <ac:chgData name="Mohammed Amine BAGDOURI" userId="e89d4c646e9a864e" providerId="LiveId" clId="{AB712658-9D31-42CE-AD65-D41500F3A71E}" dt="2024-09-03T20:03:08.553" v="1278" actId="403"/>
          <ac:spMkLst>
            <pc:docMk/>
            <pc:sldMk cId="3399465061" sldId="269"/>
            <ac:spMk id="6" creationId="{56F84A81-59FE-7C4A-EFA6-4A36F47FEAE5}"/>
          </ac:spMkLst>
        </pc:spChg>
        <pc:spChg chg="add mod">
          <ac:chgData name="Mohammed Amine BAGDOURI" userId="e89d4c646e9a864e" providerId="LiveId" clId="{AB712658-9D31-42CE-AD65-D41500F3A71E}" dt="2024-09-03T20:16:40.606" v="1524" actId="207"/>
          <ac:spMkLst>
            <pc:docMk/>
            <pc:sldMk cId="3399465061" sldId="269"/>
            <ac:spMk id="7" creationId="{6D4EC132-6EEC-3C22-8F18-20FF04442940}"/>
          </ac:spMkLst>
        </pc:spChg>
        <pc:spChg chg="add mod">
          <ac:chgData name="Mohammed Amine BAGDOURI" userId="e89d4c646e9a864e" providerId="LiveId" clId="{AB712658-9D31-42CE-AD65-D41500F3A71E}" dt="2024-09-03T20:21:01.874" v="1613" actId="13822"/>
          <ac:spMkLst>
            <pc:docMk/>
            <pc:sldMk cId="3399465061" sldId="269"/>
            <ac:spMk id="8" creationId="{C5BA6D35-2DE1-6A88-CBF4-9098E97E08E4}"/>
          </ac:spMkLst>
        </pc:spChg>
        <pc:spChg chg="del">
          <ac:chgData name="Mohammed Amine BAGDOURI" userId="e89d4c646e9a864e" providerId="LiveId" clId="{AB712658-9D31-42CE-AD65-D41500F3A71E}" dt="2024-09-03T20:02:26.167" v="1269" actId="478"/>
          <ac:spMkLst>
            <pc:docMk/>
            <pc:sldMk cId="3399465061" sldId="269"/>
            <ac:spMk id="69" creationId="{02D87E41-9BBC-68B2-8B93-69329BCBF342}"/>
          </ac:spMkLst>
        </pc:spChg>
        <pc:grpChg chg="del">
          <ac:chgData name="Mohammed Amine BAGDOURI" userId="e89d4c646e9a864e" providerId="LiveId" clId="{AB712658-9D31-42CE-AD65-D41500F3A71E}" dt="2024-09-03T20:02:22.731" v="1268" actId="478"/>
          <ac:grpSpMkLst>
            <pc:docMk/>
            <pc:sldMk cId="3399465061" sldId="269"/>
            <ac:grpSpMk id="68" creationId="{6B211031-C97D-E2E8-7C86-FDBF067C6A4D}"/>
          </ac:grpSpMkLst>
        </pc:grpChg>
        <pc:graphicFrameChg chg="modGraphic">
          <ac:chgData name="Mohammed Amine BAGDOURI" userId="e89d4c646e9a864e" providerId="LiveId" clId="{AB712658-9D31-42CE-AD65-D41500F3A71E}" dt="2024-09-03T20:04:09.137" v="1286" actId="207"/>
          <ac:graphicFrameMkLst>
            <pc:docMk/>
            <pc:sldMk cId="3399465061" sldId="269"/>
            <ac:graphicFrameMk id="2" creationId="{7DDA78D7-FAFB-75EB-E660-A55A32025724}"/>
          </ac:graphicFrameMkLst>
        </pc:graphicFrameChg>
        <pc:picChg chg="add mod">
          <ac:chgData name="Mohammed Amine BAGDOURI" userId="e89d4c646e9a864e" providerId="LiveId" clId="{AB712658-9D31-42CE-AD65-D41500F3A71E}" dt="2024-09-03T20:02:35.183" v="1271" actId="1076"/>
          <ac:picMkLst>
            <pc:docMk/>
            <pc:sldMk cId="3399465061" sldId="269"/>
            <ac:picMk id="5" creationId="{B9EA727D-1657-EB1A-4256-AB83BAE176BD}"/>
          </ac:picMkLst>
        </pc:picChg>
      </pc:sldChg>
      <pc:sldChg chg="addSp delSp modSp add mod">
        <pc:chgData name="Mohammed Amine BAGDOURI" userId="e89d4c646e9a864e" providerId="LiveId" clId="{AB712658-9D31-42CE-AD65-D41500F3A71E}" dt="2024-09-03T20:21:14.307" v="1614"/>
        <pc:sldMkLst>
          <pc:docMk/>
          <pc:sldMk cId="2377145765" sldId="270"/>
        </pc:sldMkLst>
        <pc:spChg chg="del">
          <ac:chgData name="Mohammed Amine BAGDOURI" userId="e89d4c646e9a864e" providerId="LiveId" clId="{AB712658-9D31-42CE-AD65-D41500F3A71E}" dt="2024-09-03T20:15:23.636" v="1473" actId="478"/>
          <ac:spMkLst>
            <pc:docMk/>
            <pc:sldMk cId="2377145765" sldId="270"/>
            <ac:spMk id="7" creationId="{6D4EC132-6EEC-3C22-8F18-20FF04442940}"/>
          </ac:spMkLst>
        </pc:spChg>
        <pc:spChg chg="mod">
          <ac:chgData name="Mohammed Amine BAGDOURI" userId="e89d4c646e9a864e" providerId="LiveId" clId="{AB712658-9D31-42CE-AD65-D41500F3A71E}" dt="2024-09-03T20:05:00.725" v="1296"/>
          <ac:spMkLst>
            <pc:docMk/>
            <pc:sldMk cId="2377145765" sldId="270"/>
            <ac:spMk id="9" creationId="{B56809DB-F540-077A-6435-7097AA8B0516}"/>
          </ac:spMkLst>
        </pc:spChg>
        <pc:spChg chg="add mod">
          <ac:chgData name="Mohammed Amine BAGDOURI" userId="e89d4c646e9a864e" providerId="LiveId" clId="{AB712658-9D31-42CE-AD65-D41500F3A71E}" dt="2024-09-03T20:17:31.336" v="1532" actId="207"/>
          <ac:spMkLst>
            <pc:docMk/>
            <pc:sldMk cId="2377145765" sldId="270"/>
            <ac:spMk id="15" creationId="{27D2AB30-3600-0779-9928-0C0D8AF7C3AA}"/>
          </ac:spMkLst>
        </pc:spChg>
        <pc:spChg chg="add mod">
          <ac:chgData name="Mohammed Amine BAGDOURI" userId="e89d4c646e9a864e" providerId="LiveId" clId="{AB712658-9D31-42CE-AD65-D41500F3A71E}" dt="2024-09-03T20:06:56.061" v="1340" actId="1076"/>
          <ac:spMkLst>
            <pc:docMk/>
            <pc:sldMk cId="2377145765" sldId="270"/>
            <ac:spMk id="16" creationId="{BBBB7BFF-EFA7-0651-C741-2906E0700BB1}"/>
          </ac:spMkLst>
        </pc:spChg>
        <pc:spChg chg="add mod">
          <ac:chgData name="Mohammed Amine BAGDOURI" userId="e89d4c646e9a864e" providerId="LiveId" clId="{AB712658-9D31-42CE-AD65-D41500F3A71E}" dt="2024-09-03T20:16:48.885" v="1525" actId="207"/>
          <ac:spMkLst>
            <pc:docMk/>
            <pc:sldMk cId="2377145765" sldId="270"/>
            <ac:spMk id="17" creationId="{2A0D7254-8C9A-20CB-615F-D9DAC15AAEA8}"/>
          </ac:spMkLst>
        </pc:spChg>
        <pc:spChg chg="add mod">
          <ac:chgData name="Mohammed Amine BAGDOURI" userId="e89d4c646e9a864e" providerId="LiveId" clId="{AB712658-9D31-42CE-AD65-D41500F3A71E}" dt="2024-09-03T20:21:14.307" v="1614"/>
          <ac:spMkLst>
            <pc:docMk/>
            <pc:sldMk cId="2377145765" sldId="270"/>
            <ac:spMk id="18" creationId="{ABB2EA84-B66A-4183-7A32-445C8350ED31}"/>
          </ac:spMkLst>
        </pc:spChg>
        <pc:grpChg chg="add del mod">
          <ac:chgData name="Mohammed Amine BAGDOURI" userId="e89d4c646e9a864e" providerId="LiveId" clId="{AB712658-9D31-42CE-AD65-D41500F3A71E}" dt="2024-09-03T20:05:19.175" v="1306" actId="478"/>
          <ac:grpSpMkLst>
            <pc:docMk/>
            <pc:sldMk cId="2377145765" sldId="270"/>
            <ac:grpSpMk id="3" creationId="{304F179E-C00A-F29C-6763-B599A6E8D634}"/>
          </ac:grpSpMkLst>
        </pc:grpChg>
        <pc:graphicFrameChg chg="modGraphic">
          <ac:chgData name="Mohammed Amine BAGDOURI" userId="e89d4c646e9a864e" providerId="LiveId" clId="{AB712658-9D31-42CE-AD65-D41500F3A71E}" dt="2024-09-03T20:06:28.867" v="1328" actId="207"/>
          <ac:graphicFrameMkLst>
            <pc:docMk/>
            <pc:sldMk cId="2377145765" sldId="270"/>
            <ac:graphicFrameMk id="2" creationId="{7DDA78D7-FAFB-75EB-E660-A55A32025724}"/>
          </ac:graphicFrameMkLst>
        </pc:graphicFrameChg>
        <pc:picChg chg="add del">
          <ac:chgData name="Mohammed Amine BAGDOURI" userId="e89d4c646e9a864e" providerId="LiveId" clId="{AB712658-9D31-42CE-AD65-D41500F3A71E}" dt="2024-09-03T20:06:01.547" v="1322" actId="478"/>
          <ac:picMkLst>
            <pc:docMk/>
            <pc:sldMk cId="2377145765" sldId="270"/>
            <ac:picMk id="5" creationId="{B9EA727D-1657-EB1A-4256-AB83BAE176BD}"/>
          </ac:picMkLst>
        </pc:picChg>
        <pc:picChg chg="mod">
          <ac:chgData name="Mohammed Amine BAGDOURI" userId="e89d4c646e9a864e" providerId="LiveId" clId="{AB712658-9D31-42CE-AD65-D41500F3A71E}" dt="2024-09-03T20:05:00.725" v="1296"/>
          <ac:picMkLst>
            <pc:docMk/>
            <pc:sldMk cId="2377145765" sldId="270"/>
            <ac:picMk id="8" creationId="{B244C2A9-367B-5B6F-790D-B1D4AC37DB8B}"/>
          </ac:picMkLst>
        </pc:picChg>
        <pc:picChg chg="add mod">
          <ac:chgData name="Mohammed Amine BAGDOURI" userId="e89d4c646e9a864e" providerId="LiveId" clId="{AB712658-9D31-42CE-AD65-D41500F3A71E}" dt="2024-09-03T20:05:17.295" v="1304" actId="931"/>
          <ac:picMkLst>
            <pc:docMk/>
            <pc:sldMk cId="2377145765" sldId="270"/>
            <ac:picMk id="12" creationId="{047A2777-DB1F-5447-58D0-FC2F0A3D257A}"/>
          </ac:picMkLst>
        </pc:picChg>
        <pc:picChg chg="add mod">
          <ac:chgData name="Mohammed Amine BAGDOURI" userId="e89d4c646e9a864e" providerId="LiveId" clId="{AB712658-9D31-42CE-AD65-D41500F3A71E}" dt="2024-09-03T20:06:02.944" v="1323" actId="1076"/>
          <ac:picMkLst>
            <pc:docMk/>
            <pc:sldMk cId="2377145765" sldId="270"/>
            <ac:picMk id="14" creationId="{992CC785-E9C6-6E78-35DD-AC9FEBC0C988}"/>
          </ac:picMkLst>
        </pc:picChg>
      </pc:sldChg>
      <pc:sldChg chg="delSp modSp add del mod ord">
        <pc:chgData name="Mohammed Amine BAGDOURI" userId="e89d4c646e9a864e" providerId="LiveId" clId="{AB712658-9D31-42CE-AD65-D41500F3A71E}" dt="2024-09-03T20:04:51.665" v="1294" actId="47"/>
        <pc:sldMkLst>
          <pc:docMk/>
          <pc:sldMk cId="4291091140" sldId="270"/>
        </pc:sldMkLst>
        <pc:spChg chg="del">
          <ac:chgData name="Mohammed Amine BAGDOURI" userId="e89d4c646e9a864e" providerId="LiveId" clId="{AB712658-9D31-42CE-AD65-D41500F3A71E}" dt="2024-09-03T20:04:38.629" v="1291" actId="478"/>
          <ac:spMkLst>
            <pc:docMk/>
            <pc:sldMk cId="4291091140" sldId="270"/>
            <ac:spMk id="69" creationId="{02D87E41-9BBC-68B2-8B93-69329BCBF342}"/>
          </ac:spMkLst>
        </pc:spChg>
        <pc:grpChg chg="del mod">
          <ac:chgData name="Mohammed Amine BAGDOURI" userId="e89d4c646e9a864e" providerId="LiveId" clId="{AB712658-9D31-42CE-AD65-D41500F3A71E}" dt="2024-09-03T20:04:49.908" v="1293" actId="478"/>
          <ac:grpSpMkLst>
            <pc:docMk/>
            <pc:sldMk cId="4291091140" sldId="270"/>
            <ac:grpSpMk id="68" creationId="{6B211031-C97D-E2E8-7C86-FDBF067C6A4D}"/>
          </ac:grpSpMkLst>
        </pc:grpChg>
      </pc:sldChg>
      <pc:sldChg chg="addSp delSp modSp add mod">
        <pc:chgData name="Mohammed Amine BAGDOURI" userId="e89d4c646e9a864e" providerId="LiveId" clId="{AB712658-9D31-42CE-AD65-D41500F3A71E}" dt="2024-09-03T20:21:15.938" v="1615"/>
        <pc:sldMkLst>
          <pc:docMk/>
          <pc:sldMk cId="2977486771" sldId="271"/>
        </pc:sldMkLst>
        <pc:spChg chg="mod">
          <ac:chgData name="Mohammed Amine BAGDOURI" userId="e89d4c646e9a864e" providerId="LiveId" clId="{AB712658-9D31-42CE-AD65-D41500F3A71E}" dt="2024-09-03T20:17:56.897" v="1537" actId="207"/>
          <ac:spMkLst>
            <pc:docMk/>
            <pc:sldMk cId="2977486771" sldId="271"/>
            <ac:spMk id="6" creationId="{56F84A81-59FE-7C4A-EFA6-4A36F47FEAE5}"/>
          </ac:spMkLst>
        </pc:spChg>
        <pc:spChg chg="del">
          <ac:chgData name="Mohammed Amine BAGDOURI" userId="e89d4c646e9a864e" providerId="LiveId" clId="{AB712658-9D31-42CE-AD65-D41500F3A71E}" dt="2024-09-03T20:15:27.040" v="1475" actId="478"/>
          <ac:spMkLst>
            <pc:docMk/>
            <pc:sldMk cId="2977486771" sldId="271"/>
            <ac:spMk id="7" creationId="{6D4EC132-6EEC-3C22-8F18-20FF04442940}"/>
          </ac:spMkLst>
        </pc:spChg>
        <pc:spChg chg="add mod">
          <ac:chgData name="Mohammed Amine BAGDOURI" userId="e89d4c646e9a864e" providerId="LiveId" clId="{AB712658-9D31-42CE-AD65-D41500F3A71E}" dt="2024-09-03T20:12:40.762" v="1437" actId="20577"/>
          <ac:spMkLst>
            <pc:docMk/>
            <pc:sldMk cId="2977486771" sldId="271"/>
            <ac:spMk id="11" creationId="{79277AF6-ACED-AEF3-88C4-B38B6D2773E1}"/>
          </ac:spMkLst>
        </pc:spChg>
        <pc:spChg chg="add mod">
          <ac:chgData name="Mohammed Amine BAGDOURI" userId="e89d4c646e9a864e" providerId="LiveId" clId="{AB712658-9D31-42CE-AD65-D41500F3A71E}" dt="2024-09-03T20:17:02.046" v="1530" actId="207"/>
          <ac:spMkLst>
            <pc:docMk/>
            <pc:sldMk cId="2977486771" sldId="271"/>
            <ac:spMk id="13" creationId="{D31BF9BE-8DA5-0991-B7A1-2529BA2A7A17}"/>
          </ac:spMkLst>
        </pc:spChg>
        <pc:spChg chg="del">
          <ac:chgData name="Mohammed Amine BAGDOURI" userId="e89d4c646e9a864e" providerId="LiveId" clId="{AB712658-9D31-42CE-AD65-D41500F3A71E}" dt="2024-09-03T20:15:49.536" v="1495" actId="478"/>
          <ac:spMkLst>
            <pc:docMk/>
            <pc:sldMk cId="2977486771" sldId="271"/>
            <ac:spMk id="15" creationId="{27D2AB30-3600-0779-9928-0C0D8AF7C3AA}"/>
          </ac:spMkLst>
        </pc:spChg>
        <pc:spChg chg="add mod">
          <ac:chgData name="Mohammed Amine BAGDOURI" userId="e89d4c646e9a864e" providerId="LiveId" clId="{AB712658-9D31-42CE-AD65-D41500F3A71E}" dt="2024-09-03T20:17:41.261" v="1533" actId="207"/>
          <ac:spMkLst>
            <pc:docMk/>
            <pc:sldMk cId="2977486771" sldId="271"/>
            <ac:spMk id="17" creationId="{9C429362-1312-D4A4-D301-E6EFDF2080E0}"/>
          </ac:spMkLst>
        </pc:spChg>
        <pc:spChg chg="add mod">
          <ac:chgData name="Mohammed Amine BAGDOURI" userId="e89d4c646e9a864e" providerId="LiveId" clId="{AB712658-9D31-42CE-AD65-D41500F3A71E}" dt="2024-09-03T20:21:15.938" v="1615"/>
          <ac:spMkLst>
            <pc:docMk/>
            <pc:sldMk cId="2977486771" sldId="271"/>
            <ac:spMk id="18" creationId="{C84DFA56-786C-9FB4-9B42-B9CCB9FA8777}"/>
          </ac:spMkLst>
        </pc:spChg>
        <pc:graphicFrameChg chg="modGraphic">
          <ac:chgData name="Mohammed Amine BAGDOURI" userId="e89d4c646e9a864e" providerId="LiveId" clId="{AB712658-9D31-42CE-AD65-D41500F3A71E}" dt="2024-09-03T20:09:13.415" v="1366" actId="207"/>
          <ac:graphicFrameMkLst>
            <pc:docMk/>
            <pc:sldMk cId="2977486771" sldId="271"/>
            <ac:graphicFrameMk id="2" creationId="{7DDA78D7-FAFB-75EB-E660-A55A32025724}"/>
          </ac:graphicFrameMkLst>
        </pc:graphicFrameChg>
        <pc:picChg chg="add del mod">
          <ac:chgData name="Mohammed Amine BAGDOURI" userId="e89d4c646e9a864e" providerId="LiveId" clId="{AB712658-9D31-42CE-AD65-D41500F3A71E}" dt="2024-09-03T20:08:12.084" v="1349" actId="478"/>
          <ac:picMkLst>
            <pc:docMk/>
            <pc:sldMk cId="2977486771" sldId="271"/>
            <ac:picMk id="5" creationId="{79456F27-B554-BB63-CFC3-F38E71F5AC79}"/>
          </ac:picMkLst>
        </pc:picChg>
        <pc:picChg chg="add mod">
          <ac:chgData name="Mohammed Amine BAGDOURI" userId="e89d4c646e9a864e" providerId="LiveId" clId="{AB712658-9D31-42CE-AD65-D41500F3A71E}" dt="2024-09-03T20:08:48.811" v="1358" actId="1076"/>
          <ac:picMkLst>
            <pc:docMk/>
            <pc:sldMk cId="2977486771" sldId="271"/>
            <ac:picMk id="9" creationId="{A3C7E26B-2663-9F7B-20D9-4E65F0FF521D}"/>
          </ac:picMkLst>
        </pc:picChg>
        <pc:picChg chg="add del mod">
          <ac:chgData name="Mohammed Amine BAGDOURI" userId="e89d4c646e9a864e" providerId="LiveId" clId="{AB712658-9D31-42CE-AD65-D41500F3A71E}" dt="2024-09-03T20:14:06.693" v="1450" actId="21"/>
          <ac:picMkLst>
            <pc:docMk/>
            <pc:sldMk cId="2977486771" sldId="271"/>
            <ac:picMk id="12" creationId="{407BB203-5352-06FC-39FE-2CBA958BC743}"/>
          </ac:picMkLst>
        </pc:picChg>
        <pc:picChg chg="del">
          <ac:chgData name="Mohammed Amine BAGDOURI" userId="e89d4c646e9a864e" providerId="LiveId" clId="{AB712658-9D31-42CE-AD65-D41500F3A71E}" dt="2024-09-03T20:08:51.627" v="1359" actId="478"/>
          <ac:picMkLst>
            <pc:docMk/>
            <pc:sldMk cId="2977486771" sldId="271"/>
            <ac:picMk id="14" creationId="{992CC785-E9C6-6E78-35DD-AC9FEBC0C988}"/>
          </ac:picMkLst>
        </pc:picChg>
      </pc:sldChg>
      <pc:sldChg chg="addSp delSp modSp add mod">
        <pc:chgData name="Mohammed Amine BAGDOURI" userId="e89d4c646e9a864e" providerId="LiveId" clId="{AB712658-9D31-42CE-AD65-D41500F3A71E}" dt="2024-09-03T20:21:17.106" v="1616"/>
        <pc:sldMkLst>
          <pc:docMk/>
          <pc:sldMk cId="404189719" sldId="272"/>
        </pc:sldMkLst>
        <pc:spChg chg="del mod">
          <ac:chgData name="Mohammed Amine BAGDOURI" userId="e89d4c646e9a864e" providerId="LiveId" clId="{AB712658-9D31-42CE-AD65-D41500F3A71E}" dt="2024-09-03T20:16:26.174" v="1522" actId="478"/>
          <ac:spMkLst>
            <pc:docMk/>
            <pc:sldMk cId="404189719" sldId="272"/>
            <ac:spMk id="6" creationId="{56F84A81-59FE-7C4A-EFA6-4A36F47FEAE5}"/>
          </ac:spMkLst>
        </pc:spChg>
        <pc:spChg chg="del">
          <ac:chgData name="Mohammed Amine BAGDOURI" userId="e89d4c646e9a864e" providerId="LiveId" clId="{AB712658-9D31-42CE-AD65-D41500F3A71E}" dt="2024-09-03T20:15:31.065" v="1477" actId="478"/>
          <ac:spMkLst>
            <pc:docMk/>
            <pc:sldMk cId="404189719" sldId="272"/>
            <ac:spMk id="7" creationId="{6D4EC132-6EEC-3C22-8F18-20FF04442940}"/>
          </ac:spMkLst>
        </pc:spChg>
        <pc:spChg chg="del">
          <ac:chgData name="Mohammed Amine BAGDOURI" userId="e89d4c646e9a864e" providerId="LiveId" clId="{AB712658-9D31-42CE-AD65-D41500F3A71E}" dt="2024-09-03T20:13:48.234" v="1439" actId="478"/>
          <ac:spMkLst>
            <pc:docMk/>
            <pc:sldMk cId="404189719" sldId="272"/>
            <ac:spMk id="11" creationId="{79277AF6-ACED-AEF3-88C4-B38B6D2773E1}"/>
          </ac:spMkLst>
        </pc:spChg>
        <pc:spChg chg="add mod">
          <ac:chgData name="Mohammed Amine BAGDOURI" userId="e89d4c646e9a864e" providerId="LiveId" clId="{AB712658-9D31-42CE-AD65-D41500F3A71E}" dt="2024-09-03T20:14:21.410" v="1456" actId="14100"/>
          <ac:spMkLst>
            <pc:docMk/>
            <pc:sldMk cId="404189719" sldId="272"/>
            <ac:spMk id="14" creationId="{D7434488-8559-3474-E956-AC35884DECA1}"/>
          </ac:spMkLst>
        </pc:spChg>
        <pc:spChg chg="del">
          <ac:chgData name="Mohammed Amine BAGDOURI" userId="e89d4c646e9a864e" providerId="LiveId" clId="{AB712658-9D31-42CE-AD65-D41500F3A71E}" dt="2024-09-03T20:15:53.080" v="1497" actId="478"/>
          <ac:spMkLst>
            <pc:docMk/>
            <pc:sldMk cId="404189719" sldId="272"/>
            <ac:spMk id="15" creationId="{27D2AB30-3600-0779-9928-0C0D8AF7C3AA}"/>
          </ac:spMkLst>
        </pc:spChg>
        <pc:spChg chg="del">
          <ac:chgData name="Mohammed Amine BAGDOURI" userId="e89d4c646e9a864e" providerId="LiveId" clId="{AB712658-9D31-42CE-AD65-D41500F3A71E}" dt="2024-09-03T20:11:44.058" v="1408" actId="478"/>
          <ac:spMkLst>
            <pc:docMk/>
            <pc:sldMk cId="404189719" sldId="272"/>
            <ac:spMk id="16" creationId="{BBBB7BFF-EFA7-0651-C741-2906E0700BB1}"/>
          </ac:spMkLst>
        </pc:spChg>
        <pc:spChg chg="add mod">
          <ac:chgData name="Mohammed Amine BAGDOURI" userId="e89d4c646e9a864e" providerId="LiveId" clId="{AB712658-9D31-42CE-AD65-D41500F3A71E}" dt="2024-09-03T20:17:05.577" v="1531" actId="207"/>
          <ac:spMkLst>
            <pc:docMk/>
            <pc:sldMk cId="404189719" sldId="272"/>
            <ac:spMk id="17" creationId="{9DBC5E3C-F9FC-0B42-B11A-E5A260B59EAF}"/>
          </ac:spMkLst>
        </pc:spChg>
        <pc:spChg chg="add mod">
          <ac:chgData name="Mohammed Amine BAGDOURI" userId="e89d4c646e9a864e" providerId="LiveId" clId="{AB712658-9D31-42CE-AD65-D41500F3A71E}" dt="2024-09-03T20:17:45.426" v="1534" actId="207"/>
          <ac:spMkLst>
            <pc:docMk/>
            <pc:sldMk cId="404189719" sldId="272"/>
            <ac:spMk id="18" creationId="{3AC15DF3-0BD8-1769-1123-D04AE52AF91E}"/>
          </ac:spMkLst>
        </pc:spChg>
        <pc:spChg chg="add mod">
          <ac:chgData name="Mohammed Amine BAGDOURI" userId="e89d4c646e9a864e" providerId="LiveId" clId="{AB712658-9D31-42CE-AD65-D41500F3A71E}" dt="2024-09-03T20:16:23.469" v="1521"/>
          <ac:spMkLst>
            <pc:docMk/>
            <pc:sldMk cId="404189719" sldId="272"/>
            <ac:spMk id="19" creationId="{6F3F5F96-684D-E203-33D0-F34403F17AE3}"/>
          </ac:spMkLst>
        </pc:spChg>
        <pc:spChg chg="add del mod">
          <ac:chgData name="Mohammed Amine BAGDOURI" userId="e89d4c646e9a864e" providerId="LiveId" clId="{AB712658-9D31-42CE-AD65-D41500F3A71E}" dt="2024-09-03T20:18:02.200" v="1538" actId="478"/>
          <ac:spMkLst>
            <pc:docMk/>
            <pc:sldMk cId="404189719" sldId="272"/>
            <ac:spMk id="20" creationId="{40C4A432-CDB9-5C86-CCE5-650B8A814B22}"/>
          </ac:spMkLst>
        </pc:spChg>
        <pc:spChg chg="add mod">
          <ac:chgData name="Mohammed Amine BAGDOURI" userId="e89d4c646e9a864e" providerId="LiveId" clId="{AB712658-9D31-42CE-AD65-D41500F3A71E}" dt="2024-09-03T20:18:02.471" v="1539"/>
          <ac:spMkLst>
            <pc:docMk/>
            <pc:sldMk cId="404189719" sldId="272"/>
            <ac:spMk id="21" creationId="{FE3FD181-41C1-93BC-757F-77D30E69C85E}"/>
          </ac:spMkLst>
        </pc:spChg>
        <pc:spChg chg="add mod">
          <ac:chgData name="Mohammed Amine BAGDOURI" userId="e89d4c646e9a864e" providerId="LiveId" clId="{AB712658-9D31-42CE-AD65-D41500F3A71E}" dt="2024-09-03T20:18:31.791" v="1561" actId="207"/>
          <ac:spMkLst>
            <pc:docMk/>
            <pc:sldMk cId="404189719" sldId="272"/>
            <ac:spMk id="22" creationId="{C76294DA-051D-6094-5D74-CCCF50154630}"/>
          </ac:spMkLst>
        </pc:spChg>
        <pc:spChg chg="add mod">
          <ac:chgData name="Mohammed Amine BAGDOURI" userId="e89d4c646e9a864e" providerId="LiveId" clId="{AB712658-9D31-42CE-AD65-D41500F3A71E}" dt="2024-09-03T20:21:17.106" v="1616"/>
          <ac:spMkLst>
            <pc:docMk/>
            <pc:sldMk cId="404189719" sldId="272"/>
            <ac:spMk id="23" creationId="{B0FFC5D8-51A9-04CF-15BD-3EE41281C4D1}"/>
          </ac:spMkLst>
        </pc:spChg>
        <pc:graphicFrameChg chg="modGraphic">
          <ac:chgData name="Mohammed Amine BAGDOURI" userId="e89d4c646e9a864e" providerId="LiveId" clId="{AB712658-9D31-42CE-AD65-D41500F3A71E}" dt="2024-09-03T20:14:44.435" v="1460" actId="207"/>
          <ac:graphicFrameMkLst>
            <pc:docMk/>
            <pc:sldMk cId="404189719" sldId="272"/>
            <ac:graphicFrameMk id="2" creationId="{7DDA78D7-FAFB-75EB-E660-A55A32025724}"/>
          </ac:graphicFrameMkLst>
        </pc:graphicFrameChg>
        <pc:picChg chg="add del mod">
          <ac:chgData name="Mohammed Amine BAGDOURI" userId="e89d4c646e9a864e" providerId="LiveId" clId="{AB712658-9D31-42CE-AD65-D41500F3A71E}" dt="2024-09-03T20:13:44.872" v="1438" actId="478"/>
          <ac:picMkLst>
            <pc:docMk/>
            <pc:sldMk cId="404189719" sldId="272"/>
            <ac:picMk id="5" creationId="{0C16B0D1-5DB1-0D9F-2D9A-36B95E96EB57}"/>
          </ac:picMkLst>
        </pc:picChg>
        <pc:picChg chg="del">
          <ac:chgData name="Mohammed Amine BAGDOURI" userId="e89d4c646e9a864e" providerId="LiveId" clId="{AB712658-9D31-42CE-AD65-D41500F3A71E}" dt="2024-09-03T20:11:41.618" v="1407" actId="478"/>
          <ac:picMkLst>
            <pc:docMk/>
            <pc:sldMk cId="404189719" sldId="272"/>
            <ac:picMk id="9" creationId="{A3C7E26B-2663-9F7B-20D9-4E65F0FF521D}"/>
          </ac:picMkLst>
        </pc:picChg>
        <pc:picChg chg="add del mod">
          <ac:chgData name="Mohammed Amine BAGDOURI" userId="e89d4c646e9a864e" providerId="LiveId" clId="{AB712658-9D31-42CE-AD65-D41500F3A71E}" dt="2024-09-03T20:13:53.916" v="1443" actId="21"/>
          <ac:picMkLst>
            <pc:docMk/>
            <pc:sldMk cId="404189719" sldId="272"/>
            <ac:picMk id="12" creationId="{407BB203-5352-06FC-39FE-2CBA958BC743}"/>
          </ac:picMkLst>
        </pc:picChg>
        <pc:picChg chg="add mod">
          <ac:chgData name="Mohammed Amine BAGDOURI" userId="e89d4c646e9a864e" providerId="LiveId" clId="{AB712658-9D31-42CE-AD65-D41500F3A71E}" dt="2024-09-03T20:14:35.297" v="1458" actId="14100"/>
          <ac:picMkLst>
            <pc:docMk/>
            <pc:sldMk cId="404189719" sldId="272"/>
            <ac:picMk id="13" creationId="{407BB203-5352-06FC-39FE-2CBA958BC743}"/>
          </ac:picMkLst>
        </pc:picChg>
      </pc:sldChg>
      <pc:sldChg chg="addSp modSp add mod">
        <pc:chgData name="Mohammed Amine BAGDOURI" userId="e89d4c646e9a864e" providerId="LiveId" clId="{AB712658-9D31-42CE-AD65-D41500F3A71E}" dt="2024-09-03T20:21:21.427" v="1618" actId="688"/>
        <pc:sldMkLst>
          <pc:docMk/>
          <pc:sldMk cId="3129696554" sldId="273"/>
        </pc:sldMkLst>
        <pc:spChg chg="add mod">
          <ac:chgData name="Mohammed Amine BAGDOURI" userId="e89d4c646e9a864e" providerId="LiveId" clId="{AB712658-9D31-42CE-AD65-D41500F3A71E}" dt="2024-09-03T20:21:21.427" v="1618" actId="688"/>
          <ac:spMkLst>
            <pc:docMk/>
            <pc:sldMk cId="3129696554" sldId="273"/>
            <ac:spMk id="3" creationId="{5B8FDEF1-9DC2-DBE4-67D9-E30715B9619C}"/>
          </ac:spMkLst>
        </pc:spChg>
        <pc:spChg chg="mod">
          <ac:chgData name="Mohammed Amine BAGDOURI" userId="e89d4c646e9a864e" providerId="LiveId" clId="{AB712658-9D31-42CE-AD65-D41500F3A71E}" dt="2024-09-03T20:20:03.885" v="1606" actId="20577"/>
          <ac:spMkLst>
            <pc:docMk/>
            <pc:sldMk cId="3129696554" sldId="273"/>
            <ac:spMk id="14" creationId="{D7434488-8559-3474-E956-AC35884DECA1}"/>
          </ac:spMkLst>
        </pc:spChg>
      </pc:sldChg>
      <pc:sldChg chg="addSp modSp add mod ord">
        <pc:chgData name="Mohammed Amine BAGDOURI" userId="e89d4c646e9a864e" providerId="LiveId" clId="{AB712658-9D31-42CE-AD65-D41500F3A71E}" dt="2024-09-03T20:37:44.494" v="1760" actId="164"/>
        <pc:sldMkLst>
          <pc:docMk/>
          <pc:sldMk cId="1252305250" sldId="274"/>
        </pc:sldMkLst>
        <pc:spChg chg="add mod">
          <ac:chgData name="Mohammed Amine BAGDOURI" userId="e89d4c646e9a864e" providerId="LiveId" clId="{AB712658-9D31-42CE-AD65-D41500F3A71E}" dt="2024-09-03T20:21:43.250" v="1623"/>
          <ac:spMkLst>
            <pc:docMk/>
            <pc:sldMk cId="1252305250" sldId="274"/>
            <ac:spMk id="3" creationId="{DC39BC44-0F80-9628-1205-B78098085EEF}"/>
          </ac:spMkLst>
        </pc:spChg>
        <pc:spChg chg="mod">
          <ac:chgData name="Mohammed Amine BAGDOURI" userId="e89d4c646e9a864e" providerId="LiveId" clId="{AB712658-9D31-42CE-AD65-D41500F3A71E}" dt="2024-09-03T20:37:44.494" v="1760" actId="164"/>
          <ac:spMkLst>
            <pc:docMk/>
            <pc:sldMk cId="1252305250" sldId="274"/>
            <ac:spMk id="11" creationId="{79277AF6-ACED-AEF3-88C4-B38B6D2773E1}"/>
          </ac:spMkLst>
        </pc:spChg>
        <pc:spChg chg="mod">
          <ac:chgData name="Mohammed Amine BAGDOURI" userId="e89d4c646e9a864e" providerId="LiveId" clId="{AB712658-9D31-42CE-AD65-D41500F3A71E}" dt="2024-09-03T20:21:36.747" v="1622" actId="688"/>
          <ac:spMkLst>
            <pc:docMk/>
            <pc:sldMk cId="1252305250" sldId="274"/>
            <ac:spMk id="18" creationId="{C84DFA56-786C-9FB4-9B42-B9CCB9FA8777}"/>
          </ac:spMkLst>
        </pc:spChg>
        <pc:grpChg chg="add mod">
          <ac:chgData name="Mohammed Amine BAGDOURI" userId="e89d4c646e9a864e" providerId="LiveId" clId="{AB712658-9D31-42CE-AD65-D41500F3A71E}" dt="2024-09-03T20:37:44.494" v="1760" actId="164"/>
          <ac:grpSpMkLst>
            <pc:docMk/>
            <pc:sldMk cId="1252305250" sldId="274"/>
            <ac:grpSpMk id="5" creationId="{F526E8A2-910E-B160-1D7E-C007894DBFF0}"/>
          </ac:grpSpMkLst>
        </pc:grpChg>
        <pc:picChg chg="mod">
          <ac:chgData name="Mohammed Amine BAGDOURI" userId="e89d4c646e9a864e" providerId="LiveId" clId="{AB712658-9D31-42CE-AD65-D41500F3A71E}" dt="2024-09-03T20:37:44.494" v="1760" actId="164"/>
          <ac:picMkLst>
            <pc:docMk/>
            <pc:sldMk cId="1252305250" sldId="274"/>
            <ac:picMk id="9" creationId="{A3C7E26B-2663-9F7B-20D9-4E65F0FF521D}"/>
          </ac:picMkLst>
        </pc:picChg>
      </pc:sldChg>
      <pc:sldChg chg="addSp modSp add mod">
        <pc:chgData name="Mohammed Amine BAGDOURI" userId="e89d4c646e9a864e" providerId="LiveId" clId="{AB712658-9D31-42CE-AD65-D41500F3A71E}" dt="2024-09-03T20:22:57.777" v="1631" actId="688"/>
        <pc:sldMkLst>
          <pc:docMk/>
          <pc:sldMk cId="839575686" sldId="275"/>
        </pc:sldMkLst>
        <pc:spChg chg="add mod">
          <ac:chgData name="Mohammed Amine BAGDOURI" userId="e89d4c646e9a864e" providerId="LiveId" clId="{AB712658-9D31-42CE-AD65-D41500F3A71E}" dt="2024-09-03T20:22:46.811" v="1630"/>
          <ac:spMkLst>
            <pc:docMk/>
            <pc:sldMk cId="839575686" sldId="275"/>
            <ac:spMk id="3" creationId="{E9BF7E1E-5AE8-BA0A-955D-773DF981028F}"/>
          </ac:spMkLst>
        </pc:spChg>
        <pc:spChg chg="add mod">
          <ac:chgData name="Mohammed Amine BAGDOURI" userId="e89d4c646e9a864e" providerId="LiveId" clId="{AB712658-9D31-42CE-AD65-D41500F3A71E}" dt="2024-09-03T20:22:46.811" v="1630"/>
          <ac:spMkLst>
            <pc:docMk/>
            <pc:sldMk cId="839575686" sldId="275"/>
            <ac:spMk id="5" creationId="{E0B721FD-C1E9-66B2-1899-33EAF89AFB4C}"/>
          </ac:spMkLst>
        </pc:spChg>
        <pc:spChg chg="mod">
          <ac:chgData name="Mohammed Amine BAGDOURI" userId="e89d4c646e9a864e" providerId="LiveId" clId="{AB712658-9D31-42CE-AD65-D41500F3A71E}" dt="2024-09-03T20:22:18.252" v="1629" actId="20577"/>
          <ac:spMkLst>
            <pc:docMk/>
            <pc:sldMk cId="839575686" sldId="275"/>
            <ac:spMk id="16" creationId="{BBBB7BFF-EFA7-0651-C741-2906E0700BB1}"/>
          </ac:spMkLst>
        </pc:spChg>
        <pc:spChg chg="mod">
          <ac:chgData name="Mohammed Amine BAGDOURI" userId="e89d4c646e9a864e" providerId="LiveId" clId="{AB712658-9D31-42CE-AD65-D41500F3A71E}" dt="2024-09-03T20:22:57.777" v="1631" actId="688"/>
          <ac:spMkLst>
            <pc:docMk/>
            <pc:sldMk cId="839575686" sldId="275"/>
            <ac:spMk id="18" creationId="{ABB2EA84-B66A-4183-7A32-445C8350ED31}"/>
          </ac:spMkLst>
        </pc:spChg>
      </pc:sldChg>
      <pc:sldChg chg="addSp modSp add mod">
        <pc:chgData name="Mohammed Amine BAGDOURI" userId="e89d4c646e9a864e" providerId="LiveId" clId="{AB712658-9D31-42CE-AD65-D41500F3A71E}" dt="2024-09-03T20:36:18.086" v="1736" actId="164"/>
        <pc:sldMkLst>
          <pc:docMk/>
          <pc:sldMk cId="1631928458" sldId="276"/>
        </pc:sldMkLst>
        <pc:spChg chg="add mod">
          <ac:chgData name="Mohammed Amine BAGDOURI" userId="e89d4c646e9a864e" providerId="LiveId" clId="{AB712658-9D31-42CE-AD65-D41500F3A71E}" dt="2024-09-03T20:23:38.653" v="1634"/>
          <ac:spMkLst>
            <pc:docMk/>
            <pc:sldMk cId="1631928458" sldId="276"/>
            <ac:spMk id="3" creationId="{8F0F080A-F3FA-BE44-B546-ED891E8FCA9D}"/>
          </ac:spMkLst>
        </pc:spChg>
        <pc:spChg chg="mod">
          <ac:chgData name="Mohammed Amine BAGDOURI" userId="e89d4c646e9a864e" providerId="LiveId" clId="{AB712658-9D31-42CE-AD65-D41500F3A71E}" dt="2024-09-03T20:36:18.086" v="1736" actId="164"/>
          <ac:spMkLst>
            <pc:docMk/>
            <pc:sldMk cId="1631928458" sldId="276"/>
            <ac:spMk id="6" creationId="{56F84A81-59FE-7C4A-EFA6-4A36F47FEAE5}"/>
          </ac:spMkLst>
        </pc:spChg>
        <pc:spChg chg="mod">
          <ac:chgData name="Mohammed Amine BAGDOURI" userId="e89d4c646e9a864e" providerId="LiveId" clId="{AB712658-9D31-42CE-AD65-D41500F3A71E}" dt="2024-09-03T20:23:34.018" v="1633" actId="688"/>
          <ac:spMkLst>
            <pc:docMk/>
            <pc:sldMk cId="1631928458" sldId="276"/>
            <ac:spMk id="8" creationId="{C5BA6D35-2DE1-6A88-CBF4-9098E97E08E4}"/>
          </ac:spMkLst>
        </pc:spChg>
        <pc:spChg chg="add mod">
          <ac:chgData name="Mohammed Amine BAGDOURI" userId="e89d4c646e9a864e" providerId="LiveId" clId="{AB712658-9D31-42CE-AD65-D41500F3A71E}" dt="2024-09-03T20:23:38.653" v="1634"/>
          <ac:spMkLst>
            <pc:docMk/>
            <pc:sldMk cId="1631928458" sldId="276"/>
            <ac:spMk id="9" creationId="{061E417A-DD40-4B04-EC8E-211B7A555439}"/>
          </ac:spMkLst>
        </pc:spChg>
        <pc:spChg chg="add mod">
          <ac:chgData name="Mohammed Amine BAGDOURI" userId="e89d4c646e9a864e" providerId="LiveId" clId="{AB712658-9D31-42CE-AD65-D41500F3A71E}" dt="2024-09-03T20:23:38.653" v="1634"/>
          <ac:spMkLst>
            <pc:docMk/>
            <pc:sldMk cId="1631928458" sldId="276"/>
            <ac:spMk id="11" creationId="{E083B226-34FC-353A-0E02-BE1D9485FA49}"/>
          </ac:spMkLst>
        </pc:spChg>
        <pc:grpChg chg="add mod">
          <ac:chgData name="Mohammed Amine BAGDOURI" userId="e89d4c646e9a864e" providerId="LiveId" clId="{AB712658-9D31-42CE-AD65-D41500F3A71E}" dt="2024-09-03T20:36:18.086" v="1736" actId="164"/>
          <ac:grpSpMkLst>
            <pc:docMk/>
            <pc:sldMk cId="1631928458" sldId="276"/>
            <ac:grpSpMk id="12" creationId="{4AE1739B-3FEB-136C-14ED-28B6ACAE055A}"/>
          </ac:grpSpMkLst>
        </pc:grpChg>
        <pc:picChg chg="mod">
          <ac:chgData name="Mohammed Amine BAGDOURI" userId="e89d4c646e9a864e" providerId="LiveId" clId="{AB712658-9D31-42CE-AD65-D41500F3A71E}" dt="2024-09-03T20:36:18.086" v="1736" actId="164"/>
          <ac:picMkLst>
            <pc:docMk/>
            <pc:sldMk cId="1631928458" sldId="276"/>
            <ac:picMk id="5" creationId="{B9EA727D-1657-EB1A-4256-AB83BAE176BD}"/>
          </ac:picMkLst>
        </pc:picChg>
      </pc:sldChg>
      <pc:sldChg chg="addSp modSp add mod">
        <pc:chgData name="Mohammed Amine BAGDOURI" userId="e89d4c646e9a864e" providerId="LiveId" clId="{AB712658-9D31-42CE-AD65-D41500F3A71E}" dt="2024-09-03T20:25:06.285" v="1645" actId="20577"/>
        <pc:sldMkLst>
          <pc:docMk/>
          <pc:sldMk cId="4093050930" sldId="277"/>
        </pc:sldMkLst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3" creationId="{4A0C31F6-D450-888A-DCA4-7F3C75670A8C}"/>
          </ac:spMkLst>
        </pc:spChg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5" creationId="{2F623A15-D754-EDBA-0A60-6C70474E0DFD}"/>
          </ac:spMkLst>
        </pc:spChg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6" creationId="{BAED3693-F210-285F-FFBA-DCD98E6126C2}"/>
          </ac:spMkLst>
        </pc:spChg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7" creationId="{CF9A9C05-92C4-77E0-4745-D9B09B98D001}"/>
          </ac:spMkLst>
        </pc:spChg>
        <pc:spChg chg="mod">
          <ac:chgData name="Mohammed Amine BAGDOURI" userId="e89d4c646e9a864e" providerId="LiveId" clId="{AB712658-9D31-42CE-AD65-D41500F3A71E}" dt="2024-09-03T20:25:06.285" v="1645" actId="20577"/>
          <ac:spMkLst>
            <pc:docMk/>
            <pc:sldMk cId="4093050930" sldId="277"/>
            <ac:spMk id="67" creationId="{7341E81A-B4ED-6A27-C955-099599C9CF8D}"/>
          </ac:spMkLst>
        </pc:spChg>
        <pc:spChg chg="mod">
          <ac:chgData name="Mohammed Amine BAGDOURI" userId="e89d4c646e9a864e" providerId="LiveId" clId="{AB712658-9D31-42CE-AD65-D41500F3A71E}" dt="2024-09-03T20:24:30.326" v="1640" actId="688"/>
          <ac:spMkLst>
            <pc:docMk/>
            <pc:sldMk cId="4093050930" sldId="277"/>
            <ac:spMk id="69" creationId="{02D87E41-9BBC-68B2-8B93-69329BCBF342}"/>
          </ac:spMkLst>
        </pc:spChg>
      </pc:sldChg>
      <pc:sldChg chg="delSp modSp add mod">
        <pc:chgData name="Mohammed Amine BAGDOURI" userId="e89d4c646e9a864e" providerId="LiveId" clId="{AB712658-9D31-42CE-AD65-D41500F3A71E}" dt="2024-09-03T20:39:26.876" v="1820" actId="478"/>
        <pc:sldMkLst>
          <pc:docMk/>
          <pc:sldMk cId="3755357974" sldId="278"/>
        </pc:sldMkLst>
        <pc:spChg chg="del topLvl">
          <ac:chgData name="Mohammed Amine BAGDOURI" userId="e89d4c646e9a864e" providerId="LiveId" clId="{AB712658-9D31-42CE-AD65-D41500F3A71E}" dt="2024-09-03T20:39:23.645" v="1816" actId="478"/>
          <ac:spMkLst>
            <pc:docMk/>
            <pc:sldMk cId="3755357974" sldId="278"/>
            <ac:spMk id="31" creationId="{2281BDD3-D2DB-803E-6045-57E280C9DF2B}"/>
          </ac:spMkLst>
        </pc:spChg>
        <pc:grpChg chg="del">
          <ac:chgData name="Mohammed Amine BAGDOURI" userId="e89d4c646e9a864e" providerId="LiveId" clId="{AB712658-9D31-42CE-AD65-D41500F3A71E}" dt="2024-09-03T20:39:19.052" v="1811" actId="478"/>
          <ac:grpSpMkLst>
            <pc:docMk/>
            <pc:sldMk cId="3755357974" sldId="278"/>
            <ac:grpSpMk id="11" creationId="{A94A50E4-0D9E-2537-6197-FD500E444B8D}"/>
          </ac:grpSpMkLst>
        </pc:grpChg>
        <pc:grpChg chg="del">
          <ac:chgData name="Mohammed Amine BAGDOURI" userId="e89d4c646e9a864e" providerId="LiveId" clId="{AB712658-9D31-42CE-AD65-D41500F3A71E}" dt="2024-09-03T20:39:22.421" v="1815" actId="478"/>
          <ac:grpSpMkLst>
            <pc:docMk/>
            <pc:sldMk cId="3755357974" sldId="278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0:39:21.589" v="1814" actId="478"/>
          <ac:grpSpMkLst>
            <pc:docMk/>
            <pc:sldMk cId="3755357974" sldId="278"/>
            <ac:grpSpMk id="29" creationId="{7F24F8BF-DA17-7ABD-E806-B37EDBCB2A19}"/>
          </ac:grpSpMkLst>
        </pc:grpChg>
        <pc:grpChg chg="del">
          <ac:chgData name="Mohammed Amine BAGDOURI" userId="e89d4c646e9a864e" providerId="LiveId" clId="{AB712658-9D31-42CE-AD65-D41500F3A71E}" dt="2024-09-03T20:39:26.876" v="1820" actId="478"/>
          <ac:grpSpMkLst>
            <pc:docMk/>
            <pc:sldMk cId="3755357974" sldId="278"/>
            <ac:grpSpMk id="35" creationId="{5C4B6CF4-207D-28FA-6B17-FEC0D333C78D}"/>
          </ac:grpSpMkLst>
        </pc:grpChg>
        <pc:picChg chg="del topLvl">
          <ac:chgData name="Mohammed Amine BAGDOURI" userId="e89d4c646e9a864e" providerId="LiveId" clId="{AB712658-9D31-42CE-AD65-D41500F3A71E}" dt="2024-09-03T20:39:21.589" v="1814" actId="478"/>
          <ac:picMkLst>
            <pc:docMk/>
            <pc:sldMk cId="3755357974" sldId="278"/>
            <ac:picMk id="30" creationId="{5AA66DD4-CC0A-3470-28B1-5558E27E8368}"/>
          </ac:picMkLst>
        </pc:picChg>
        <pc:cxnChg chg="del mod">
          <ac:chgData name="Mohammed Amine BAGDOURI" userId="e89d4c646e9a864e" providerId="LiveId" clId="{AB712658-9D31-42CE-AD65-D41500F3A71E}" dt="2024-09-03T20:39:20.299" v="1813" actId="478"/>
          <ac:cxnSpMkLst>
            <pc:docMk/>
            <pc:sldMk cId="3755357974" sldId="278"/>
            <ac:cxnSpMk id="20" creationId="{5B7036AF-37DE-9049-6BF9-3B883D5531DD}"/>
          </ac:cxnSpMkLst>
        </pc:cxnChg>
        <pc:cxnChg chg="del">
          <ac:chgData name="Mohammed Amine BAGDOURI" userId="e89d4c646e9a864e" providerId="LiveId" clId="{AB712658-9D31-42CE-AD65-D41500F3A71E}" dt="2024-09-03T20:39:19.647" v="1812" actId="478"/>
          <ac:cxnSpMkLst>
            <pc:docMk/>
            <pc:sldMk cId="3755357974" sldId="278"/>
            <ac:cxnSpMk id="21" creationId="{5DC709BB-C3F9-C657-259B-ECBECB54764F}"/>
          </ac:cxnSpMkLst>
        </pc:cxnChg>
        <pc:cxnChg chg="del">
          <ac:chgData name="Mohammed Amine BAGDOURI" userId="e89d4c646e9a864e" providerId="LiveId" clId="{AB712658-9D31-42CE-AD65-D41500F3A71E}" dt="2024-09-03T20:39:24.466" v="1817" actId="478"/>
          <ac:cxnSpMkLst>
            <pc:docMk/>
            <pc:sldMk cId="3755357974" sldId="278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0:39:25.086" v="1818" actId="478"/>
          <ac:cxnSpMkLst>
            <pc:docMk/>
            <pc:sldMk cId="3755357974" sldId="278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0:39:26.045" v="1819" actId="478"/>
          <ac:cxnSpMkLst>
            <pc:docMk/>
            <pc:sldMk cId="3755357974" sldId="278"/>
            <ac:cxnSpMk id="27" creationId="{0323E6C9-E855-C1CE-D354-E407298F051E}"/>
          </ac:cxnSpMkLst>
        </pc:cxnChg>
      </pc:sldChg>
      <pc:sldChg chg="delSp add mod">
        <pc:chgData name="Mohammed Amine BAGDOURI" userId="e89d4c646e9a864e" providerId="LiveId" clId="{AB712658-9D31-42CE-AD65-D41500F3A71E}" dt="2024-09-03T20:40:09.059" v="1837" actId="478"/>
        <pc:sldMkLst>
          <pc:docMk/>
          <pc:sldMk cId="2163638855" sldId="279"/>
        </pc:sldMkLst>
        <pc:grpChg chg="del">
          <ac:chgData name="Mohammed Amine BAGDOURI" userId="e89d4c646e9a864e" providerId="LiveId" clId="{AB712658-9D31-42CE-AD65-D41500F3A71E}" dt="2024-09-03T20:40:07.013" v="1835" actId="478"/>
          <ac:grpSpMkLst>
            <pc:docMk/>
            <pc:sldMk cId="2163638855" sldId="279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0:40:09.059" v="1837" actId="478"/>
          <ac:grpSpMkLst>
            <pc:docMk/>
            <pc:sldMk cId="2163638855" sldId="279"/>
            <ac:grpSpMk id="35" creationId="{5C4B6CF4-207D-28FA-6B17-FEC0D333C78D}"/>
          </ac:grpSpMkLst>
        </pc:grpChg>
        <pc:cxnChg chg="del">
          <ac:chgData name="Mohammed Amine BAGDOURI" userId="e89d4c646e9a864e" providerId="LiveId" clId="{AB712658-9D31-42CE-AD65-D41500F3A71E}" dt="2024-09-03T20:40:05.690" v="1833" actId="478"/>
          <ac:cxnSpMkLst>
            <pc:docMk/>
            <pc:sldMk cId="2163638855" sldId="279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0:40:06.390" v="1834" actId="478"/>
          <ac:cxnSpMkLst>
            <pc:docMk/>
            <pc:sldMk cId="2163638855" sldId="279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0:40:08.500" v="1836" actId="478"/>
          <ac:cxnSpMkLst>
            <pc:docMk/>
            <pc:sldMk cId="2163638855" sldId="279"/>
            <ac:cxnSpMk id="27" creationId="{0323E6C9-E855-C1CE-D354-E407298F051E}"/>
          </ac:cxnSpMkLst>
        </pc:cxnChg>
      </pc:sldChg>
      <pc:sldChg chg="delSp add mod ord">
        <pc:chgData name="Mohammed Amine BAGDOURI" userId="e89d4c646e9a864e" providerId="LiveId" clId="{AB712658-9D31-42CE-AD65-D41500F3A71E}" dt="2024-09-03T20:39:51.123" v="1829"/>
        <pc:sldMkLst>
          <pc:docMk/>
          <pc:sldMk cId="3993167328" sldId="280"/>
        </pc:sldMkLst>
        <pc:grpChg chg="del">
          <ac:chgData name="Mohammed Amine BAGDOURI" userId="e89d4c646e9a864e" providerId="LiveId" clId="{AB712658-9D31-42CE-AD65-D41500F3A71E}" dt="2024-09-03T20:39:44.997" v="1824" actId="478"/>
          <ac:grpSpMkLst>
            <pc:docMk/>
            <pc:sldMk cId="3993167328" sldId="280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0:39:43.299" v="1822" actId="478"/>
          <ac:grpSpMkLst>
            <pc:docMk/>
            <pc:sldMk cId="3993167328" sldId="280"/>
            <ac:grpSpMk id="29" creationId="{7F24F8BF-DA17-7ABD-E806-B37EDBCB2A19}"/>
          </ac:grpSpMkLst>
        </pc:grpChg>
        <pc:grpChg chg="del">
          <ac:chgData name="Mohammed Amine BAGDOURI" userId="e89d4c646e9a864e" providerId="LiveId" clId="{AB712658-9D31-42CE-AD65-D41500F3A71E}" dt="2024-09-03T20:39:47.211" v="1827" actId="478"/>
          <ac:grpSpMkLst>
            <pc:docMk/>
            <pc:sldMk cId="3993167328" sldId="280"/>
            <ac:grpSpMk id="35" creationId="{5C4B6CF4-207D-28FA-6B17-FEC0D333C78D}"/>
          </ac:grpSpMkLst>
        </pc:grpChg>
        <pc:cxnChg chg="del">
          <ac:chgData name="Mohammed Amine BAGDOURI" userId="e89d4c646e9a864e" providerId="LiveId" clId="{AB712658-9D31-42CE-AD65-D41500F3A71E}" dt="2024-09-03T20:39:40.988" v="1821" actId="478"/>
          <ac:cxnSpMkLst>
            <pc:docMk/>
            <pc:sldMk cId="3993167328" sldId="280"/>
            <ac:cxnSpMk id="21" creationId="{5DC709BB-C3F9-C657-259B-ECBECB54764F}"/>
          </ac:cxnSpMkLst>
        </pc:cxnChg>
        <pc:cxnChg chg="del">
          <ac:chgData name="Mohammed Amine BAGDOURI" userId="e89d4c646e9a864e" providerId="LiveId" clId="{AB712658-9D31-42CE-AD65-D41500F3A71E}" dt="2024-09-03T20:39:44.092" v="1823" actId="478"/>
          <ac:cxnSpMkLst>
            <pc:docMk/>
            <pc:sldMk cId="3993167328" sldId="280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0:39:45.804" v="1825" actId="478"/>
          <ac:cxnSpMkLst>
            <pc:docMk/>
            <pc:sldMk cId="3993167328" sldId="280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0:39:46.644" v="1826" actId="478"/>
          <ac:cxnSpMkLst>
            <pc:docMk/>
            <pc:sldMk cId="3993167328" sldId="280"/>
            <ac:cxnSpMk id="27" creationId="{0323E6C9-E855-C1CE-D354-E407298F051E}"/>
          </ac:cxnSpMkLst>
        </pc:cxnChg>
      </pc:sldChg>
      <pc:sldChg chg="delSp add mod">
        <pc:chgData name="Mohammed Amine BAGDOURI" userId="e89d4c646e9a864e" providerId="LiveId" clId="{AB712658-9D31-42CE-AD65-D41500F3A71E}" dt="2024-09-03T20:40:17.422" v="1839" actId="478"/>
        <pc:sldMkLst>
          <pc:docMk/>
          <pc:sldMk cId="2168903259" sldId="281"/>
        </pc:sldMkLst>
        <pc:grpChg chg="del">
          <ac:chgData name="Mohammed Amine BAGDOURI" userId="e89d4c646e9a864e" providerId="LiveId" clId="{AB712658-9D31-42CE-AD65-D41500F3A71E}" dt="2024-09-03T20:40:17.422" v="1839" actId="478"/>
          <ac:grpSpMkLst>
            <pc:docMk/>
            <pc:sldMk cId="2168903259" sldId="281"/>
            <ac:grpSpMk id="35" creationId="{5C4B6CF4-207D-28FA-6B17-FEC0D333C78D}"/>
          </ac:grpSpMkLst>
        </pc:grpChg>
        <pc:cxnChg chg="del">
          <ac:chgData name="Mohammed Amine BAGDOURI" userId="e89d4c646e9a864e" providerId="LiveId" clId="{AB712658-9D31-42CE-AD65-D41500F3A71E}" dt="2024-09-03T20:40:16.675" v="1838" actId="478"/>
          <ac:cxnSpMkLst>
            <pc:docMk/>
            <pc:sldMk cId="2168903259" sldId="281"/>
            <ac:cxnSpMk id="27" creationId="{0323E6C9-E855-C1CE-D354-E407298F051E}"/>
          </ac:cxnSpMkLst>
        </pc:cxnChg>
      </pc:sldChg>
      <pc:sldChg chg="add">
        <pc:chgData name="Mohammed Amine BAGDOURI" userId="e89d4c646e9a864e" providerId="LiveId" clId="{AB712658-9D31-42CE-AD65-D41500F3A71E}" dt="2024-09-03T20:39:54.938" v="1831" actId="2890"/>
        <pc:sldMkLst>
          <pc:docMk/>
          <pc:sldMk cId="3760328031" sldId="282"/>
        </pc:sldMkLst>
      </pc:sldChg>
      <pc:sldChg chg="add del">
        <pc:chgData name="Mohammed Amine BAGDOURI" userId="e89d4c646e9a864e" providerId="LiveId" clId="{AB712658-9D31-42CE-AD65-D41500F3A71E}" dt="2024-09-03T20:40:21.271" v="1840" actId="47"/>
        <pc:sldMkLst>
          <pc:docMk/>
          <pc:sldMk cId="1307706398" sldId="283"/>
        </pc:sldMkLst>
      </pc:sldChg>
      <pc:sldChg chg="addSp delSp modSp add mod">
        <pc:chgData name="Mohammed Amine BAGDOURI" userId="e89d4c646e9a864e" providerId="LiveId" clId="{AB712658-9D31-42CE-AD65-D41500F3A71E}" dt="2024-09-03T21:12:31.512" v="2179" actId="20577"/>
        <pc:sldMkLst>
          <pc:docMk/>
          <pc:sldMk cId="3886411273" sldId="283"/>
        </pc:sldMkLst>
        <pc:spChg chg="mod">
          <ac:chgData name="Mohammed Amine BAGDOURI" userId="e89d4c646e9a864e" providerId="LiveId" clId="{AB712658-9D31-42CE-AD65-D41500F3A71E}" dt="2024-09-03T21:12:31.512" v="2179" actId="20577"/>
          <ac:spMkLst>
            <pc:docMk/>
            <pc:sldMk cId="3886411273" sldId="283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1:07:00.480" v="2067" actId="1076"/>
          <ac:spMkLst>
            <pc:docMk/>
            <pc:sldMk cId="3886411273" sldId="283"/>
            <ac:spMk id="22" creationId="{199490E4-032E-6016-13AF-AB3DCF163527}"/>
          </ac:spMkLst>
        </pc:spChg>
        <pc:spChg chg="add mod">
          <ac:chgData name="Mohammed Amine BAGDOURI" userId="e89d4c646e9a864e" providerId="LiveId" clId="{AB712658-9D31-42CE-AD65-D41500F3A71E}" dt="2024-09-03T21:07:49.078" v="2095" actId="1076"/>
          <ac:spMkLst>
            <pc:docMk/>
            <pc:sldMk cId="3886411273" sldId="283"/>
            <ac:spMk id="23" creationId="{3C6A580A-D214-3EB7-02DF-F0E3CC4CC769}"/>
          </ac:spMkLst>
        </pc:spChg>
        <pc:spChg chg="add mod">
          <ac:chgData name="Mohammed Amine BAGDOURI" userId="e89d4c646e9a864e" providerId="LiveId" clId="{AB712658-9D31-42CE-AD65-D41500F3A71E}" dt="2024-09-03T21:07:51.715" v="2096" actId="1076"/>
          <ac:spMkLst>
            <pc:docMk/>
            <pc:sldMk cId="3886411273" sldId="283"/>
            <ac:spMk id="25" creationId="{45E032F4-680E-1AEA-69AC-053CA3692E38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1" creationId="{64E4E45D-D189-F2C2-0B4E-FD6F5E65A27D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2" creationId="{4AE2E0C5-D258-4C6D-EACF-15FD35B28E1A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3" creationId="{C086017B-FFD5-B729-CF2D-D7D468C39C9D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4" creationId="{5EF295BF-26B0-E80B-1746-0ADC83AC5C4A}"/>
          </ac:spMkLst>
        </pc:s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3" creationId="{3BE2928B-4674-1190-6A1C-FD93DEA5F855}"/>
          </ac:grpSpMkLst>
        </pc:gr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11" creationId="{A94A50E4-0D9E-2537-6197-FD500E444B8D}"/>
          </ac:grpSpMkLst>
        </pc:gr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29" creationId="{7F24F8BF-DA17-7ABD-E806-B37EDBCB2A19}"/>
          </ac:grpSpMkLst>
        </pc:grpChg>
        <pc:grpChg chg="del">
          <ac:chgData name="Mohammed Amine BAGDOURI" userId="e89d4c646e9a864e" providerId="LiveId" clId="{AB712658-9D31-42CE-AD65-D41500F3A71E}" dt="2024-09-03T21:00:46.065" v="2008" actId="478"/>
          <ac:grpSpMkLst>
            <pc:docMk/>
            <pc:sldMk cId="3886411273" sldId="283"/>
            <ac:grpSpMk id="32" creationId="{5C40F0E9-DD41-3D93-849F-986B58181DCB}"/>
          </ac:grpSpMkLst>
        </pc:grpChg>
        <pc:grpChg chg="del">
          <ac:chgData name="Mohammed Amine BAGDOURI" userId="e89d4c646e9a864e" providerId="LiveId" clId="{AB712658-9D31-42CE-AD65-D41500F3A71E}" dt="2024-09-03T21:00:45.297" v="2007" actId="478"/>
          <ac:grpSpMkLst>
            <pc:docMk/>
            <pc:sldMk cId="3886411273" sldId="283"/>
            <ac:grpSpMk id="35" creationId="{5C4B6CF4-207D-28FA-6B17-FEC0D333C78D}"/>
          </ac:grpSpMkLst>
        </pc:grp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2" creationId="{7DDA78D7-FAFB-75EB-E660-A55A32025724}"/>
          </ac:graphicFrameMkLst>
        </pc:graphicFrame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6" creationId="{1B5C9763-D94A-5AD8-F724-F04B8053EFDD}"/>
          </ac:graphicFrameMkLst>
        </pc:graphicFrame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7" creationId="{BF6483C1-F184-418B-A649-1D9EBF264FE3}"/>
          </ac:graphicFrameMkLst>
        </pc:graphicFrame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9" creationId="{CAAD3623-6E17-2531-4185-8EF804937332}"/>
          </ac:graphicFrameMkLst>
        </pc:graphicFrameChg>
        <pc:graphicFrameChg chg="add mod modGraphic">
          <ac:chgData name="Mohammed Amine BAGDOURI" userId="e89d4c646e9a864e" providerId="LiveId" clId="{AB712658-9D31-42CE-AD65-D41500F3A71E}" dt="2024-09-03T21:06:23.787" v="2054" actId="1076"/>
          <ac:graphicFrameMkLst>
            <pc:docMk/>
            <pc:sldMk cId="3886411273" sldId="283"/>
            <ac:graphicFrameMk id="19" creationId="{EDC50E6A-5109-1193-D5A6-04AB945F9F4C}"/>
          </ac:graphicFrameMkLst>
        </pc:graphicFrame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13" creationId="{A1CDA260-9EC6-F6E5-E9F1-8F84EC777D10}"/>
          </ac:cxnSpMkLst>
        </pc:cxnChg>
        <pc:cxnChg chg="del mod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14" creationId="{6D307C1A-DC09-4680-7D0B-DD076A8B39E2}"/>
          </ac:cxnSpMkLst>
        </pc:cxnChg>
        <pc:cxnChg chg="del mod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0" creationId="{5B7036AF-37DE-9049-6BF9-3B883D5531DD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1" creationId="{5DC709BB-C3F9-C657-259B-ECBECB54764F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7" creationId="{0323E6C9-E855-C1CE-D354-E407298F051E}"/>
          </ac:cxnSpMkLst>
        </pc:cxnChg>
        <pc:cxnChg chg="add mod">
          <ac:chgData name="Mohammed Amine BAGDOURI" userId="e89d4c646e9a864e" providerId="LiveId" clId="{AB712658-9D31-42CE-AD65-D41500F3A71E}" dt="2024-09-03T21:08:05.175" v="2099" actId="14100"/>
          <ac:cxnSpMkLst>
            <pc:docMk/>
            <pc:sldMk cId="3886411273" sldId="283"/>
            <ac:cxnSpMk id="28" creationId="{E5BB64E3-D734-96C4-AC69-5A9A1A63D2F2}"/>
          </ac:cxnSpMkLst>
        </pc:cxnChg>
        <pc:cxnChg chg="add mod">
          <ac:chgData name="Mohammed Amine BAGDOURI" userId="e89d4c646e9a864e" providerId="LiveId" clId="{AB712658-9D31-42CE-AD65-D41500F3A71E}" dt="2024-09-03T21:08:11.219" v="2102" actId="14100"/>
          <ac:cxnSpMkLst>
            <pc:docMk/>
            <pc:sldMk cId="3886411273" sldId="283"/>
            <ac:cxnSpMk id="40" creationId="{391058B1-9607-72C2-1F15-40F434486468}"/>
          </ac:cxnSpMkLst>
        </pc:cxnChg>
        <pc:cxnChg chg="add mod">
          <ac:chgData name="Mohammed Amine BAGDOURI" userId="e89d4c646e9a864e" providerId="LiveId" clId="{AB712658-9D31-42CE-AD65-D41500F3A71E}" dt="2024-09-03T21:08:15.834" v="2105" actId="14100"/>
          <ac:cxnSpMkLst>
            <pc:docMk/>
            <pc:sldMk cId="3886411273" sldId="283"/>
            <ac:cxnSpMk id="43" creationId="{667BCC3C-961B-4011-85A6-9859EC25EEB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1:25:54.046" v="2429" actId="478"/>
        <pc:sldMkLst>
          <pc:docMk/>
          <pc:sldMk cId="2085349809" sldId="284"/>
        </pc:sldMkLst>
        <pc:spChg chg="mod">
          <ac:chgData name="Mohammed Amine BAGDOURI" userId="e89d4c646e9a864e" providerId="LiveId" clId="{AB712658-9D31-42CE-AD65-D41500F3A71E}" dt="2024-09-03T21:11:36.230" v="2120" actId="20577"/>
          <ac:spMkLst>
            <pc:docMk/>
            <pc:sldMk cId="2085349809" sldId="284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21:11:31.319" v="2110" actId="20577"/>
          <ac:spMkLst>
            <pc:docMk/>
            <pc:sldMk cId="2085349809" sldId="284"/>
            <ac:spMk id="10" creationId="{88853AC6-7463-6941-8CFE-739731471A6C}"/>
          </ac:spMkLst>
        </pc:spChg>
        <pc:spChg chg="add del mod">
          <ac:chgData name="Mohammed Amine BAGDOURI" userId="e89d4c646e9a864e" providerId="LiveId" clId="{AB712658-9D31-42CE-AD65-D41500F3A71E}" dt="2024-09-03T21:19:59.776" v="2226" actId="478"/>
          <ac:spMkLst>
            <pc:docMk/>
            <pc:sldMk cId="2085349809" sldId="284"/>
            <ac:spMk id="17" creationId="{C26480A3-B97A-0C42-5AB6-079DB64B9F08}"/>
          </ac:spMkLst>
        </pc:spChg>
        <pc:spChg chg="add mod">
          <ac:chgData name="Mohammed Amine BAGDOURI" userId="e89d4c646e9a864e" providerId="LiveId" clId="{AB712658-9D31-42CE-AD65-D41500F3A71E}" dt="2024-09-03T21:21:27.032" v="2291" actId="1035"/>
          <ac:spMkLst>
            <pc:docMk/>
            <pc:sldMk cId="2085349809" sldId="284"/>
            <ac:spMk id="18" creationId="{4819BE74-6320-438F-69E5-FCB21C2980E9}"/>
          </ac:spMkLst>
        </pc:spChg>
        <pc:spChg chg="add mod">
          <ac:chgData name="Mohammed Amine BAGDOURI" userId="e89d4c646e9a864e" providerId="LiveId" clId="{AB712658-9D31-42CE-AD65-D41500F3A71E}" dt="2024-09-03T21:21:27.032" v="2291" actId="1035"/>
          <ac:spMkLst>
            <pc:docMk/>
            <pc:sldMk cId="2085349809" sldId="284"/>
            <ac:spMk id="20" creationId="{AC54698F-22DD-0073-DA98-FAD4C769668F}"/>
          </ac:spMkLst>
        </pc:spChg>
        <pc:spChg chg="add del mod">
          <ac:chgData name="Mohammed Amine BAGDOURI" userId="e89d4c646e9a864e" providerId="LiveId" clId="{AB712658-9D31-42CE-AD65-D41500F3A71E}" dt="2024-09-03T21:25:44.164" v="2424" actId="478"/>
          <ac:spMkLst>
            <pc:docMk/>
            <pc:sldMk cId="2085349809" sldId="284"/>
            <ac:spMk id="21" creationId="{48F70669-6AB9-4989-DAEA-BB5E07754603}"/>
          </ac:spMkLst>
        </pc:spChg>
        <pc:spChg chg="del">
          <ac:chgData name="Mohammed Amine BAGDOURI" userId="e89d4c646e9a864e" providerId="LiveId" clId="{AB712658-9D31-42CE-AD65-D41500F3A71E}" dt="2024-09-03T21:11:45.812" v="2126" actId="478"/>
          <ac:spMkLst>
            <pc:docMk/>
            <pc:sldMk cId="2085349809" sldId="284"/>
            <ac:spMk id="22" creationId="{199490E4-032E-6016-13AF-AB3DCF163527}"/>
          </ac:spMkLst>
        </pc:spChg>
        <pc:spChg chg="del">
          <ac:chgData name="Mohammed Amine BAGDOURI" userId="e89d4c646e9a864e" providerId="LiveId" clId="{AB712658-9D31-42CE-AD65-D41500F3A71E}" dt="2024-09-03T21:11:46.862" v="2127" actId="478"/>
          <ac:spMkLst>
            <pc:docMk/>
            <pc:sldMk cId="2085349809" sldId="284"/>
            <ac:spMk id="23" creationId="{3C6A580A-D214-3EB7-02DF-F0E3CC4CC769}"/>
          </ac:spMkLst>
        </pc:spChg>
        <pc:spChg chg="add del mod">
          <ac:chgData name="Mohammed Amine BAGDOURI" userId="e89d4c646e9a864e" providerId="LiveId" clId="{AB712658-9D31-42CE-AD65-D41500F3A71E}" dt="2024-09-03T21:25:44.164" v="2424" actId="478"/>
          <ac:spMkLst>
            <pc:docMk/>
            <pc:sldMk cId="2085349809" sldId="284"/>
            <ac:spMk id="24" creationId="{18A9A0FE-1E9C-92FA-5332-9F0D2A163A9A}"/>
          </ac:spMkLst>
        </pc:spChg>
        <pc:spChg chg="del">
          <ac:chgData name="Mohammed Amine BAGDOURI" userId="e89d4c646e9a864e" providerId="LiveId" clId="{AB712658-9D31-42CE-AD65-D41500F3A71E}" dt="2024-09-03T21:11:44.588" v="2125" actId="478"/>
          <ac:spMkLst>
            <pc:docMk/>
            <pc:sldMk cId="2085349809" sldId="284"/>
            <ac:spMk id="25" creationId="{45E032F4-680E-1AEA-69AC-053CA3692E38}"/>
          </ac:spMkLst>
        </pc:spChg>
        <pc:spChg chg="add del mod">
          <ac:chgData name="Mohammed Amine BAGDOURI" userId="e89d4c646e9a864e" providerId="LiveId" clId="{AB712658-9D31-42CE-AD65-D41500F3A71E}" dt="2024-09-03T21:25:54.046" v="2429" actId="478"/>
          <ac:spMkLst>
            <pc:docMk/>
            <pc:sldMk cId="2085349809" sldId="284"/>
            <ac:spMk id="26" creationId="{6BD8D89C-E16A-7281-3C11-34A6D6D884E5}"/>
          </ac:spMkLst>
        </pc:spChg>
        <pc:spChg chg="add del mod">
          <ac:chgData name="Mohammed Amine BAGDOURI" userId="e89d4c646e9a864e" providerId="LiveId" clId="{AB712658-9D31-42CE-AD65-D41500F3A71E}" dt="2024-09-03T21:25:52.477" v="2428" actId="478"/>
          <ac:spMkLst>
            <pc:docMk/>
            <pc:sldMk cId="2085349809" sldId="284"/>
            <ac:spMk id="27" creationId="{4D64B57D-F5C8-2DBA-29FB-F1526237F2D7}"/>
          </ac:spMkLst>
        </pc:spChg>
        <pc:spChg chg="add del mod">
          <ac:chgData name="Mohammed Amine BAGDOURI" userId="e89d4c646e9a864e" providerId="LiveId" clId="{AB712658-9D31-42CE-AD65-D41500F3A71E}" dt="2024-09-03T21:25:50.241" v="2427" actId="478"/>
          <ac:spMkLst>
            <pc:docMk/>
            <pc:sldMk cId="2085349809" sldId="284"/>
            <ac:spMk id="31" creationId="{A56EB2C7-1BCA-E5FC-8EDD-BE1043102F11}"/>
          </ac:spMkLst>
        </pc:spChg>
        <pc:spChg chg="add del mod">
          <ac:chgData name="Mohammed Amine BAGDOURI" userId="e89d4c646e9a864e" providerId="LiveId" clId="{AB712658-9D31-42CE-AD65-D41500F3A71E}" dt="2024-09-03T21:25:50.241" v="2427" actId="478"/>
          <ac:spMkLst>
            <pc:docMk/>
            <pc:sldMk cId="2085349809" sldId="284"/>
            <ac:spMk id="32" creationId="{83ADFBB9-DECF-5094-A2A8-C5F8B87CAC85}"/>
          </ac:spMkLst>
        </pc:spChg>
        <pc:graphicFrameChg chg="del">
          <ac:chgData name="Mohammed Amine BAGDOURI" userId="e89d4c646e9a864e" providerId="LiveId" clId="{AB712658-9D31-42CE-AD65-D41500F3A71E}" dt="2024-09-03T21:11:40.093" v="2121" actId="478"/>
          <ac:graphicFrameMkLst>
            <pc:docMk/>
            <pc:sldMk cId="2085349809" sldId="284"/>
            <ac:graphicFrameMk id="19" creationId="{EDC50E6A-5109-1193-D5A6-04AB945F9F4C}"/>
          </ac:graphicFrameMkLst>
        </pc:graphicFrameChg>
        <pc:picChg chg="add mod">
          <ac:chgData name="Mohammed Amine BAGDOURI" userId="e89d4c646e9a864e" providerId="LiveId" clId="{AB712658-9D31-42CE-AD65-D41500F3A71E}" dt="2024-09-03T21:21:27.032" v="2291" actId="1035"/>
          <ac:picMkLst>
            <pc:docMk/>
            <pc:sldMk cId="2085349809" sldId="284"/>
            <ac:picMk id="3" creationId="{2EE701EE-628A-8A3D-8837-957904C3D14F}"/>
          </ac:picMkLst>
        </pc:picChg>
        <pc:picChg chg="add mod">
          <ac:chgData name="Mohammed Amine BAGDOURI" userId="e89d4c646e9a864e" providerId="LiveId" clId="{AB712658-9D31-42CE-AD65-D41500F3A71E}" dt="2024-09-03T21:21:27.032" v="2291" actId="1035"/>
          <ac:picMkLst>
            <pc:docMk/>
            <pc:sldMk cId="2085349809" sldId="284"/>
            <ac:picMk id="6" creationId="{C9F7C157-058B-F963-47C4-18ACBA1E8717}"/>
          </ac:picMkLst>
        </pc:picChg>
        <pc:picChg chg="add del mod">
          <ac:chgData name="Mohammed Amine BAGDOURI" userId="e89d4c646e9a864e" providerId="LiveId" clId="{AB712658-9D31-42CE-AD65-D41500F3A71E}" dt="2024-09-03T21:25:44.164" v="2424" actId="478"/>
          <ac:picMkLst>
            <pc:docMk/>
            <pc:sldMk cId="2085349809" sldId="284"/>
            <ac:picMk id="8" creationId="{055992A3-8737-931A-05DC-466B35CDBF96}"/>
          </ac:picMkLst>
        </pc:picChg>
        <pc:picChg chg="add del mod">
          <ac:chgData name="Mohammed Amine BAGDOURI" userId="e89d4c646e9a864e" providerId="LiveId" clId="{AB712658-9D31-42CE-AD65-D41500F3A71E}" dt="2024-09-03T21:25:44.164" v="2424" actId="478"/>
          <ac:picMkLst>
            <pc:docMk/>
            <pc:sldMk cId="2085349809" sldId="284"/>
            <ac:picMk id="11" creationId="{30015969-FB9C-A234-10FD-ACAB4D0C34E0}"/>
          </ac:picMkLst>
        </pc:picChg>
        <pc:picChg chg="add del mod">
          <ac:chgData name="Mohammed Amine BAGDOURI" userId="e89d4c646e9a864e" providerId="LiveId" clId="{AB712658-9D31-42CE-AD65-D41500F3A71E}" dt="2024-09-03T21:25:54.046" v="2429" actId="478"/>
          <ac:picMkLst>
            <pc:docMk/>
            <pc:sldMk cId="2085349809" sldId="284"/>
            <ac:picMk id="13" creationId="{4F0AE3F5-1325-1B4D-EF55-FFC3B1F5B340}"/>
          </ac:picMkLst>
        </pc:picChg>
        <pc:picChg chg="add del mod">
          <ac:chgData name="Mohammed Amine BAGDOURI" userId="e89d4c646e9a864e" providerId="LiveId" clId="{AB712658-9D31-42CE-AD65-D41500F3A71E}" dt="2024-09-03T21:25:52.477" v="2428" actId="478"/>
          <ac:picMkLst>
            <pc:docMk/>
            <pc:sldMk cId="2085349809" sldId="284"/>
            <ac:picMk id="15" creationId="{AAD30539-DDFB-2183-26C2-26F0590C1966}"/>
          </ac:picMkLst>
        </pc:picChg>
        <pc:picChg chg="add del mod">
          <ac:chgData name="Mohammed Amine BAGDOURI" userId="e89d4c646e9a864e" providerId="LiveId" clId="{AB712658-9D31-42CE-AD65-D41500F3A71E}" dt="2024-09-03T21:22:30.272" v="2329" actId="478"/>
          <ac:picMkLst>
            <pc:docMk/>
            <pc:sldMk cId="2085349809" sldId="284"/>
            <ac:picMk id="16" creationId="{B35D49F7-6D88-4385-9F13-221D5F13A671}"/>
          </ac:picMkLst>
        </pc:picChg>
        <pc:picChg chg="add del mod">
          <ac:chgData name="Mohammed Amine BAGDOURI" userId="e89d4c646e9a864e" providerId="LiveId" clId="{AB712658-9D31-42CE-AD65-D41500F3A71E}" dt="2024-09-03T21:25:50.241" v="2427" actId="478"/>
          <ac:picMkLst>
            <pc:docMk/>
            <pc:sldMk cId="2085349809" sldId="284"/>
            <ac:picMk id="29" creationId="{368F474D-C2D1-CCC8-B138-A12E7E0C2026}"/>
          </ac:picMkLst>
        </pc:picChg>
        <pc:picChg chg="add del mod">
          <ac:chgData name="Mohammed Amine BAGDOURI" userId="e89d4c646e9a864e" providerId="LiveId" clId="{AB712658-9D31-42CE-AD65-D41500F3A71E}" dt="2024-09-03T21:25:50.241" v="2427" actId="478"/>
          <ac:picMkLst>
            <pc:docMk/>
            <pc:sldMk cId="2085349809" sldId="284"/>
            <ac:picMk id="30" creationId="{CCDFA06A-4D31-87C5-605F-6F7C5F01FE05}"/>
          </ac:picMkLst>
        </pc:picChg>
        <pc:cxnChg chg="del mod">
          <ac:chgData name="Mohammed Amine BAGDOURI" userId="e89d4c646e9a864e" providerId="LiveId" clId="{AB712658-9D31-42CE-AD65-D41500F3A71E}" dt="2024-09-03T21:11:41.588" v="2122" actId="478"/>
          <ac:cxnSpMkLst>
            <pc:docMk/>
            <pc:sldMk cId="2085349809" sldId="284"/>
            <ac:cxnSpMk id="28" creationId="{E5BB64E3-D734-96C4-AC69-5A9A1A63D2F2}"/>
          </ac:cxnSpMkLst>
        </pc:cxnChg>
        <pc:cxnChg chg="del mod">
          <ac:chgData name="Mohammed Amine BAGDOURI" userId="e89d4c646e9a864e" providerId="LiveId" clId="{AB712658-9D31-42CE-AD65-D41500F3A71E}" dt="2024-09-03T21:11:42.638" v="2123" actId="478"/>
          <ac:cxnSpMkLst>
            <pc:docMk/>
            <pc:sldMk cId="2085349809" sldId="284"/>
            <ac:cxnSpMk id="40" creationId="{391058B1-9607-72C2-1F15-40F434486468}"/>
          </ac:cxnSpMkLst>
        </pc:cxnChg>
        <pc:cxnChg chg="del mod">
          <ac:chgData name="Mohammed Amine BAGDOURI" userId="e89d4c646e9a864e" providerId="LiveId" clId="{AB712658-9D31-42CE-AD65-D41500F3A71E}" dt="2024-09-03T21:11:43.260" v="2124" actId="478"/>
          <ac:cxnSpMkLst>
            <pc:docMk/>
            <pc:sldMk cId="2085349809" sldId="284"/>
            <ac:cxnSpMk id="43" creationId="{667BCC3C-961B-4011-85A6-9859EC25EEB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1:25:40.059" v="2423"/>
        <pc:sldMkLst>
          <pc:docMk/>
          <pc:sldMk cId="2119584240" sldId="285"/>
        </pc:sldMkLst>
        <pc:spChg chg="del">
          <ac:chgData name="Mohammed Amine BAGDOURI" userId="e89d4c646e9a864e" providerId="LiveId" clId="{AB712658-9D31-42CE-AD65-D41500F3A71E}" dt="2024-09-03T21:25:39.548" v="2422" actId="478"/>
          <ac:spMkLst>
            <pc:docMk/>
            <pc:sldMk cId="2119584240" sldId="285"/>
            <ac:spMk id="21" creationId="{48F70669-6AB9-4989-DAEA-BB5E07754603}"/>
          </ac:spMkLst>
        </pc:spChg>
        <pc:spChg chg="add mod">
          <ac:chgData name="Mohammed Amine BAGDOURI" userId="e89d4c646e9a864e" providerId="LiveId" clId="{AB712658-9D31-42CE-AD65-D41500F3A71E}" dt="2024-09-03T21:25:40.059" v="2423"/>
          <ac:spMkLst>
            <pc:docMk/>
            <pc:sldMk cId="2119584240" sldId="285"/>
            <ac:spMk id="23" creationId="{6C1D2B06-9A41-E9A8-F983-442E94024FA8}"/>
          </ac:spMkLst>
        </pc:spChg>
        <pc:spChg chg="del">
          <ac:chgData name="Mohammed Amine BAGDOURI" userId="e89d4c646e9a864e" providerId="LiveId" clId="{AB712658-9D31-42CE-AD65-D41500F3A71E}" dt="2024-09-03T21:25:39.548" v="2422" actId="478"/>
          <ac:spMkLst>
            <pc:docMk/>
            <pc:sldMk cId="2119584240" sldId="285"/>
            <ac:spMk id="24" creationId="{18A9A0FE-1E9C-92FA-5332-9F0D2A163A9A}"/>
          </ac:spMkLst>
        </pc:spChg>
        <pc:spChg chg="add mod">
          <ac:chgData name="Mohammed Amine BAGDOURI" userId="e89d4c646e9a864e" providerId="LiveId" clId="{AB712658-9D31-42CE-AD65-D41500F3A71E}" dt="2024-09-03T21:25:40.059" v="2423"/>
          <ac:spMkLst>
            <pc:docMk/>
            <pc:sldMk cId="2119584240" sldId="285"/>
            <ac:spMk id="25" creationId="{C23EE6BC-A5C5-B8A7-A160-B161E7A31980}"/>
          </ac:spMkLst>
        </pc:spChg>
        <pc:picChg chg="add mod">
          <ac:chgData name="Mohammed Amine BAGDOURI" userId="e89d4c646e9a864e" providerId="LiveId" clId="{AB712658-9D31-42CE-AD65-D41500F3A71E}" dt="2024-09-03T21:23:36.154" v="2347" actId="1076"/>
          <ac:picMkLst>
            <pc:docMk/>
            <pc:sldMk cId="2119584240" sldId="285"/>
            <ac:picMk id="7" creationId="{660DD5BA-C5A1-D0C1-6536-9EEE8A67CE4C}"/>
          </ac:picMkLst>
        </pc:picChg>
        <pc:picChg chg="del">
          <ac:chgData name="Mohammed Amine BAGDOURI" userId="e89d4c646e9a864e" providerId="LiveId" clId="{AB712658-9D31-42CE-AD65-D41500F3A71E}" dt="2024-09-03T21:25:39.548" v="2422" actId="478"/>
          <ac:picMkLst>
            <pc:docMk/>
            <pc:sldMk cId="2119584240" sldId="285"/>
            <ac:picMk id="8" creationId="{055992A3-8737-931A-05DC-466B35CDBF96}"/>
          </ac:picMkLst>
        </pc:picChg>
        <pc:picChg chg="del">
          <ac:chgData name="Mohammed Amine BAGDOURI" userId="e89d4c646e9a864e" providerId="LiveId" clId="{AB712658-9D31-42CE-AD65-D41500F3A71E}" dt="2024-09-03T21:25:39.548" v="2422" actId="478"/>
          <ac:picMkLst>
            <pc:docMk/>
            <pc:sldMk cId="2119584240" sldId="285"/>
            <ac:picMk id="11" creationId="{30015969-FB9C-A234-10FD-ACAB4D0C34E0}"/>
          </ac:picMkLst>
        </pc:picChg>
        <pc:picChg chg="add mod">
          <ac:chgData name="Mohammed Amine BAGDOURI" userId="e89d4c646e9a864e" providerId="LiveId" clId="{AB712658-9D31-42CE-AD65-D41500F3A71E}" dt="2024-09-03T21:23:34.175" v="2346" actId="1076"/>
          <ac:picMkLst>
            <pc:docMk/>
            <pc:sldMk cId="2119584240" sldId="285"/>
            <ac:picMk id="17" creationId="{12C0A364-2B95-021D-63E6-C1D9DC1A101A}"/>
          </ac:picMkLst>
        </pc:picChg>
        <pc:picChg chg="add mod">
          <ac:chgData name="Mohammed Amine BAGDOURI" userId="e89d4c646e9a864e" providerId="LiveId" clId="{AB712658-9D31-42CE-AD65-D41500F3A71E}" dt="2024-09-03T21:25:40.059" v="2423"/>
          <ac:picMkLst>
            <pc:docMk/>
            <pc:sldMk cId="2119584240" sldId="285"/>
            <ac:picMk id="19" creationId="{84ED032D-6D89-E46B-25F6-00CBB162E104}"/>
          </ac:picMkLst>
        </pc:picChg>
        <pc:picChg chg="add mod">
          <ac:chgData name="Mohammed Amine BAGDOURI" userId="e89d4c646e9a864e" providerId="LiveId" clId="{AB712658-9D31-42CE-AD65-D41500F3A71E}" dt="2024-09-03T21:25:40.059" v="2423"/>
          <ac:picMkLst>
            <pc:docMk/>
            <pc:sldMk cId="2119584240" sldId="285"/>
            <ac:picMk id="22" creationId="{D8086C29-6DBE-142E-8B45-36A64EBD1403}"/>
          </ac:picMkLst>
        </pc:picChg>
        <pc:cxnChg chg="add mod">
          <ac:chgData name="Mohammed Amine BAGDOURI" userId="e89d4c646e9a864e" providerId="LiveId" clId="{AB712658-9D31-42CE-AD65-D41500F3A71E}" dt="2024-09-03T21:23:09.043" v="2335" actId="1076"/>
          <ac:cxnSpMkLst>
            <pc:docMk/>
            <pc:sldMk cId="2119584240" sldId="285"/>
            <ac:cxnSpMk id="2" creationId="{3DB4DA76-80E8-02AB-F563-A935EAD3E97E}"/>
          </ac:cxnSpMkLst>
        </pc:cxnChg>
        <pc:cxnChg chg="add mod">
          <ac:chgData name="Mohammed Amine BAGDOURI" userId="e89d4c646e9a864e" providerId="LiveId" clId="{AB712658-9D31-42CE-AD65-D41500F3A71E}" dt="2024-09-03T21:23:24.940" v="2343" actId="1076"/>
          <ac:cxnSpMkLst>
            <pc:docMk/>
            <pc:sldMk cId="2119584240" sldId="285"/>
            <ac:cxnSpMk id="9" creationId="{DE2F1D94-F9CD-9055-D0CD-CA9EC16CFEB6}"/>
          </ac:cxnSpMkLst>
        </pc:cxnChg>
      </pc:sldChg>
      <pc:sldChg chg="addSp delSp modSp add mod">
        <pc:chgData name="Mohammed Amine BAGDOURI" userId="e89d4c646e9a864e" providerId="LiveId" clId="{AB712658-9D31-42CE-AD65-D41500F3A71E}" dt="2024-09-04T00:20:02.370" v="6932" actId="1035"/>
        <pc:sldMkLst>
          <pc:docMk/>
          <pc:sldMk cId="462448176" sldId="286"/>
        </pc:sldMkLst>
        <pc:spChg chg="add mod">
          <ac:chgData name="Mohammed Amine BAGDOURI" userId="e89d4c646e9a864e" providerId="LiveId" clId="{AB712658-9D31-42CE-AD65-D41500F3A71E}" dt="2024-09-03T21:28:41.507" v="2528" actId="313"/>
          <ac:spMkLst>
            <pc:docMk/>
            <pc:sldMk cId="462448176" sldId="286"/>
            <ac:spMk id="16" creationId="{6C0E3244-66AA-3E8B-0821-307A6E123B89}"/>
          </ac:spMkLst>
        </pc:spChg>
        <pc:spChg chg="mod">
          <ac:chgData name="Mohammed Amine BAGDOURI" userId="e89d4c646e9a864e" providerId="LiveId" clId="{AB712658-9D31-42CE-AD65-D41500F3A71E}" dt="2024-09-03T21:24:57.534" v="2415" actId="1037"/>
          <ac:spMkLst>
            <pc:docMk/>
            <pc:sldMk cId="462448176" sldId="286"/>
            <ac:spMk id="21" creationId="{48F70669-6AB9-4989-DAEA-BB5E07754603}"/>
          </ac:spMkLst>
        </pc:spChg>
        <pc:spChg chg="mod">
          <ac:chgData name="Mohammed Amine BAGDOURI" userId="e89d4c646e9a864e" providerId="LiveId" clId="{AB712658-9D31-42CE-AD65-D41500F3A71E}" dt="2024-09-03T21:24:57.534" v="2415" actId="1037"/>
          <ac:spMkLst>
            <pc:docMk/>
            <pc:sldMk cId="462448176" sldId="286"/>
            <ac:spMk id="24" creationId="{18A9A0FE-1E9C-92FA-5332-9F0D2A163A9A}"/>
          </ac:spMkLst>
        </pc:spChg>
        <pc:spChg chg="mod">
          <ac:chgData name="Mohammed Amine BAGDOURI" userId="e89d4c646e9a864e" providerId="LiveId" clId="{AB712658-9D31-42CE-AD65-D41500F3A71E}" dt="2024-09-03T21:24:42.004" v="2398"/>
          <ac:spMkLst>
            <pc:docMk/>
            <pc:sldMk cId="462448176" sldId="286"/>
            <ac:spMk id="25" creationId="{99D59E85-D696-0BE0-E33B-F1275A738D4B}"/>
          </ac:spMkLst>
        </pc:spChg>
        <pc:spChg chg="add mod">
          <ac:chgData name="Mohammed Amine BAGDOURI" userId="e89d4c646e9a864e" providerId="LiveId" clId="{AB712658-9D31-42CE-AD65-D41500F3A71E}" dt="2024-09-04T00:20:02.370" v="6932" actId="1035"/>
          <ac:spMkLst>
            <pc:docMk/>
            <pc:sldMk cId="462448176" sldId="286"/>
            <ac:spMk id="29" creationId="{96A1B1FA-3362-921F-3F8F-F15A716C60CF}"/>
          </ac:spMkLst>
        </pc:spChg>
        <pc:spChg chg="mod">
          <ac:chgData name="Mohammed Amine BAGDOURI" userId="e89d4c646e9a864e" providerId="LiveId" clId="{AB712658-9D31-42CE-AD65-D41500F3A71E}" dt="2024-09-04T00:19:55.781" v="6910" actId="1035"/>
          <ac:spMkLst>
            <pc:docMk/>
            <pc:sldMk cId="462448176" sldId="286"/>
            <ac:spMk id="30" creationId="{F50A3A0E-DFF6-A91D-BA84-F7F1804BC39D}"/>
          </ac:spMkLst>
        </pc:spChg>
        <pc:grpChg chg="add mod">
          <ac:chgData name="Mohammed Amine BAGDOURI" userId="e89d4c646e9a864e" providerId="LiveId" clId="{AB712658-9D31-42CE-AD65-D41500F3A71E}" dt="2024-09-04T00:20:02.370" v="6932" actId="1035"/>
          <ac:grpSpMkLst>
            <pc:docMk/>
            <pc:sldMk cId="462448176" sldId="286"/>
            <ac:grpSpMk id="19" creationId="{F51BEC02-AFEF-634A-7110-F8451CE952E5}"/>
          </ac:grpSpMkLst>
        </pc:grpChg>
        <pc:grpChg chg="add del mod">
          <ac:chgData name="Mohammed Amine BAGDOURI" userId="e89d4c646e9a864e" providerId="LiveId" clId="{AB712658-9D31-42CE-AD65-D41500F3A71E}" dt="2024-09-03T21:25:16.887" v="2419" actId="478"/>
          <ac:grpSpMkLst>
            <pc:docMk/>
            <pc:sldMk cId="462448176" sldId="286"/>
            <ac:grpSpMk id="22" creationId="{5F94BA20-3B1C-DE1A-8235-055AB9294CBB}"/>
          </ac:grpSpMkLst>
        </pc:grpChg>
        <pc:picChg chg="add del">
          <ac:chgData name="Mohammed Amine BAGDOURI" userId="e89d4c646e9a864e" providerId="LiveId" clId="{AB712658-9D31-42CE-AD65-D41500F3A71E}" dt="2024-09-03T21:27:45.441" v="2486" actId="478"/>
          <ac:picMkLst>
            <pc:docMk/>
            <pc:sldMk cId="462448176" sldId="286"/>
            <ac:picMk id="7" creationId="{660DD5BA-C5A1-D0C1-6536-9EEE8A67CE4C}"/>
          </ac:picMkLst>
        </pc:picChg>
        <pc:picChg chg="mod">
          <ac:chgData name="Mohammed Amine BAGDOURI" userId="e89d4c646e9a864e" providerId="LiveId" clId="{AB712658-9D31-42CE-AD65-D41500F3A71E}" dt="2024-09-03T21:24:57.534" v="2415" actId="1037"/>
          <ac:picMkLst>
            <pc:docMk/>
            <pc:sldMk cId="462448176" sldId="286"/>
            <ac:picMk id="8" creationId="{055992A3-8737-931A-05DC-466B35CDBF96}"/>
          </ac:picMkLst>
        </pc:picChg>
        <pc:picChg chg="mod">
          <ac:chgData name="Mohammed Amine BAGDOURI" userId="e89d4c646e9a864e" providerId="LiveId" clId="{AB712658-9D31-42CE-AD65-D41500F3A71E}" dt="2024-09-03T21:24:57.534" v="2415" actId="1037"/>
          <ac:picMkLst>
            <pc:docMk/>
            <pc:sldMk cId="462448176" sldId="286"/>
            <ac:picMk id="11" creationId="{30015969-FB9C-A234-10FD-ACAB4D0C34E0}"/>
          </ac:picMkLst>
        </pc:picChg>
        <pc:picChg chg="add mod">
          <ac:chgData name="Mohammed Amine BAGDOURI" userId="e89d4c646e9a864e" providerId="LiveId" clId="{AB712658-9D31-42CE-AD65-D41500F3A71E}" dt="2024-09-03T21:25:15.149" v="2418" actId="1076"/>
          <ac:picMkLst>
            <pc:docMk/>
            <pc:sldMk cId="462448176" sldId="286"/>
            <ac:picMk id="12" creationId="{E3D62FF5-1780-65F7-28DA-7136A17BD685}"/>
          </ac:picMkLst>
        </pc:picChg>
        <pc:picChg chg="add del mod">
          <ac:chgData name="Mohammed Amine BAGDOURI" userId="e89d4c646e9a864e" providerId="LiveId" clId="{AB712658-9D31-42CE-AD65-D41500F3A71E}" dt="2024-09-03T21:24:14.374" v="2362" actId="478"/>
          <ac:picMkLst>
            <pc:docMk/>
            <pc:sldMk cId="462448176" sldId="286"/>
            <ac:picMk id="14" creationId="{D3E3099C-9233-8D84-3CE5-970BD9C2BF15}"/>
          </ac:picMkLst>
        </pc:picChg>
        <pc:picChg chg="add del">
          <ac:chgData name="Mohammed Amine BAGDOURI" userId="e89d4c646e9a864e" providerId="LiveId" clId="{AB712658-9D31-42CE-AD65-D41500F3A71E}" dt="2024-09-03T21:27:44.847" v="2484" actId="478"/>
          <ac:picMkLst>
            <pc:docMk/>
            <pc:sldMk cId="462448176" sldId="286"/>
            <ac:picMk id="17" creationId="{12C0A364-2B95-021D-63E6-C1D9DC1A101A}"/>
          </ac:picMkLst>
        </pc:picChg>
        <pc:picChg chg="mod">
          <ac:chgData name="Mohammed Amine BAGDOURI" userId="e89d4c646e9a864e" providerId="LiveId" clId="{AB712658-9D31-42CE-AD65-D41500F3A71E}" dt="2024-09-03T21:24:42.004" v="2398"/>
          <ac:picMkLst>
            <pc:docMk/>
            <pc:sldMk cId="462448176" sldId="286"/>
            <ac:picMk id="23" creationId="{43F8CB5F-578C-2EC5-CA43-7774FAFF2FB0}"/>
          </ac:picMkLst>
        </pc:picChg>
        <pc:picChg chg="add mod">
          <ac:chgData name="Mohammed Amine BAGDOURI" userId="e89d4c646e9a864e" providerId="LiveId" clId="{AB712658-9D31-42CE-AD65-D41500F3A71E}" dt="2024-09-04T00:20:02.370" v="6932" actId="1035"/>
          <ac:picMkLst>
            <pc:docMk/>
            <pc:sldMk cId="462448176" sldId="286"/>
            <ac:picMk id="28" creationId="{EE5A052C-384C-2AC1-4D9D-1F6189C7B318}"/>
          </ac:picMkLst>
        </pc:picChg>
        <pc:cxnChg chg="add del">
          <ac:chgData name="Mohammed Amine BAGDOURI" userId="e89d4c646e9a864e" providerId="LiveId" clId="{AB712658-9D31-42CE-AD65-D41500F3A71E}" dt="2024-09-03T21:27:45.150" v="2485" actId="478"/>
          <ac:cxnSpMkLst>
            <pc:docMk/>
            <pc:sldMk cId="462448176" sldId="286"/>
            <ac:cxnSpMk id="2" creationId="{3DB4DA76-80E8-02AB-F563-A935EAD3E97E}"/>
          </ac:cxnSpMkLst>
        </pc:cxnChg>
      </pc:sldChg>
      <pc:sldChg chg="add">
        <pc:chgData name="Mohammed Amine BAGDOURI" userId="e89d4c646e9a864e" providerId="LiveId" clId="{AB712658-9D31-42CE-AD65-D41500F3A71E}" dt="2024-09-03T21:25:47.153" v="2426" actId="2890"/>
        <pc:sldMkLst>
          <pc:docMk/>
          <pc:sldMk cId="2115753866" sldId="287"/>
        </pc:sldMkLst>
      </pc:sldChg>
      <pc:sldChg chg="addSp delSp modSp add mod">
        <pc:chgData name="Mohammed Amine BAGDOURI" userId="e89d4c646e9a864e" providerId="LiveId" clId="{AB712658-9D31-42CE-AD65-D41500F3A71E}" dt="2024-09-03T22:40:35.589" v="3792" actId="1076"/>
        <pc:sldMkLst>
          <pc:docMk/>
          <pc:sldMk cId="404623991" sldId="288"/>
        </pc:sldMkLst>
        <pc:spChg chg="mod">
          <ac:chgData name="Mohammed Amine BAGDOURI" userId="e89d4c646e9a864e" providerId="LiveId" clId="{AB712658-9D31-42CE-AD65-D41500F3A71E}" dt="2024-09-03T21:28:36.708" v="2526" actId="313"/>
          <ac:spMkLst>
            <pc:docMk/>
            <pc:sldMk cId="404623991" sldId="288"/>
            <ac:spMk id="16" creationId="{6C0E3244-66AA-3E8B-0821-307A6E123B89}"/>
          </ac:spMkLst>
        </pc:spChg>
        <pc:spChg chg="del">
          <ac:chgData name="Mohammed Amine BAGDOURI" userId="e89d4c646e9a864e" providerId="LiveId" clId="{AB712658-9D31-42CE-AD65-D41500F3A71E}" dt="2024-09-03T21:28:13.155" v="2490" actId="478"/>
          <ac:spMkLst>
            <pc:docMk/>
            <pc:sldMk cId="404623991" sldId="288"/>
            <ac:spMk id="21" creationId="{48F70669-6AB9-4989-DAEA-BB5E07754603}"/>
          </ac:spMkLst>
        </pc:spChg>
        <pc:spChg chg="add mod">
          <ac:chgData name="Mohammed Amine BAGDOURI" userId="e89d4c646e9a864e" providerId="LiveId" clId="{AB712658-9D31-42CE-AD65-D41500F3A71E}" dt="2024-09-03T21:27:26.058" v="2480" actId="1076"/>
          <ac:spMkLst>
            <pc:docMk/>
            <pc:sldMk cId="404623991" sldId="288"/>
            <ac:spMk id="23" creationId="{81A4EA08-DFCD-6830-7D37-249733E4FFF0}"/>
          </ac:spMkLst>
        </pc:spChg>
        <pc:spChg chg="del">
          <ac:chgData name="Mohammed Amine BAGDOURI" userId="e89d4c646e9a864e" providerId="LiveId" clId="{AB712658-9D31-42CE-AD65-D41500F3A71E}" dt="2024-09-03T21:28:10.900" v="2488" actId="478"/>
          <ac:spMkLst>
            <pc:docMk/>
            <pc:sldMk cId="404623991" sldId="288"/>
            <ac:spMk id="24" creationId="{18A9A0FE-1E9C-92FA-5332-9F0D2A163A9A}"/>
          </ac:spMkLst>
        </pc:spChg>
        <pc:spChg chg="del">
          <ac:chgData name="Mohammed Amine BAGDOURI" userId="e89d4c646e9a864e" providerId="LiveId" clId="{AB712658-9D31-42CE-AD65-D41500F3A71E}" dt="2024-09-03T21:28:16.011" v="2493" actId="478"/>
          <ac:spMkLst>
            <pc:docMk/>
            <pc:sldMk cId="404623991" sldId="288"/>
            <ac:spMk id="26" creationId="{6BD8D89C-E16A-7281-3C11-34A6D6D884E5}"/>
          </ac:spMkLst>
        </pc:spChg>
        <pc:spChg chg="del">
          <ac:chgData name="Mohammed Amine BAGDOURI" userId="e89d4c646e9a864e" providerId="LiveId" clId="{AB712658-9D31-42CE-AD65-D41500F3A71E}" dt="2024-09-03T21:28:17.285" v="2494" actId="478"/>
          <ac:spMkLst>
            <pc:docMk/>
            <pc:sldMk cId="404623991" sldId="288"/>
            <ac:spMk id="27" creationId="{4D64B57D-F5C8-2DBA-29FB-F1526237F2D7}"/>
          </ac:spMkLst>
        </pc:spChg>
        <pc:spChg chg="mod">
          <ac:chgData name="Mohammed Amine BAGDOURI" userId="e89d4c646e9a864e" providerId="LiveId" clId="{AB712658-9D31-42CE-AD65-D41500F3A71E}" dt="2024-09-03T22:39:12.610" v="3779" actId="1036"/>
          <ac:spMkLst>
            <pc:docMk/>
            <pc:sldMk cId="404623991" sldId="288"/>
            <ac:spMk id="29" creationId="{96A1B1FA-3362-921F-3F8F-F15A716C60CF}"/>
          </ac:spMkLst>
        </pc:spChg>
        <pc:grpChg chg="mod">
          <ac:chgData name="Mohammed Amine BAGDOURI" userId="e89d4c646e9a864e" providerId="LiveId" clId="{AB712658-9D31-42CE-AD65-D41500F3A71E}" dt="2024-09-03T22:39:12.610" v="3779" actId="1036"/>
          <ac:grpSpMkLst>
            <pc:docMk/>
            <pc:sldMk cId="404623991" sldId="288"/>
            <ac:grpSpMk id="19" creationId="{F51BEC02-AFEF-634A-7110-F8451CE952E5}"/>
          </ac:grpSpMkLst>
        </pc:grpChg>
        <pc:picChg chg="del">
          <ac:chgData name="Mohammed Amine BAGDOURI" userId="e89d4c646e9a864e" providerId="LiveId" clId="{AB712658-9D31-42CE-AD65-D41500F3A71E}" dt="2024-09-03T21:26:03.972" v="2432" actId="478"/>
          <ac:picMkLst>
            <pc:docMk/>
            <pc:sldMk cId="404623991" sldId="288"/>
            <ac:picMk id="7" creationId="{660DD5BA-C5A1-D0C1-6536-9EEE8A67CE4C}"/>
          </ac:picMkLst>
        </pc:picChg>
        <pc:picChg chg="del">
          <ac:chgData name="Mohammed Amine BAGDOURI" userId="e89d4c646e9a864e" providerId="LiveId" clId="{AB712658-9D31-42CE-AD65-D41500F3A71E}" dt="2024-09-03T21:28:11.523" v="2489" actId="478"/>
          <ac:picMkLst>
            <pc:docMk/>
            <pc:sldMk cId="404623991" sldId="288"/>
            <ac:picMk id="8" creationId="{055992A3-8737-931A-05DC-466B35CDBF96}"/>
          </ac:picMkLst>
        </pc:picChg>
        <pc:picChg chg="del">
          <ac:chgData name="Mohammed Amine BAGDOURI" userId="e89d4c646e9a864e" providerId="LiveId" clId="{AB712658-9D31-42CE-AD65-D41500F3A71E}" dt="2024-09-03T21:28:09.792" v="2487" actId="478"/>
          <ac:picMkLst>
            <pc:docMk/>
            <pc:sldMk cId="404623991" sldId="288"/>
            <ac:picMk id="11" creationId="{30015969-FB9C-A234-10FD-ACAB4D0C34E0}"/>
          </ac:picMkLst>
        </pc:picChg>
        <pc:picChg chg="del">
          <ac:chgData name="Mohammed Amine BAGDOURI" userId="e89d4c646e9a864e" providerId="LiveId" clId="{AB712658-9D31-42CE-AD65-D41500F3A71E}" dt="2024-09-03T21:28:14.539" v="2492" actId="478"/>
          <ac:picMkLst>
            <pc:docMk/>
            <pc:sldMk cId="404623991" sldId="288"/>
            <ac:picMk id="13" creationId="{4F0AE3F5-1325-1B4D-EF55-FFC3B1F5B340}"/>
          </ac:picMkLst>
        </pc:picChg>
        <pc:picChg chg="add mod">
          <ac:chgData name="Mohammed Amine BAGDOURI" userId="e89d4c646e9a864e" providerId="LiveId" clId="{AB712658-9D31-42CE-AD65-D41500F3A71E}" dt="2024-09-03T22:38:40.670" v="3731"/>
          <ac:picMkLst>
            <pc:docMk/>
            <pc:sldMk cId="404623991" sldId="288"/>
            <ac:picMk id="14" creationId="{32F9CE0B-4A73-9D7B-DE28-495C84384135}"/>
          </ac:picMkLst>
        </pc:picChg>
        <pc:picChg chg="del">
          <ac:chgData name="Mohammed Amine BAGDOURI" userId="e89d4c646e9a864e" providerId="LiveId" clId="{AB712658-9D31-42CE-AD65-D41500F3A71E}" dt="2024-09-03T21:28:14.083" v="2491" actId="478"/>
          <ac:picMkLst>
            <pc:docMk/>
            <pc:sldMk cId="404623991" sldId="288"/>
            <ac:picMk id="15" creationId="{AAD30539-DDFB-2183-26C2-26F0590C1966}"/>
          </ac:picMkLst>
        </pc:picChg>
        <pc:picChg chg="del">
          <ac:chgData name="Mohammed Amine BAGDOURI" userId="e89d4c646e9a864e" providerId="LiveId" clId="{AB712658-9D31-42CE-AD65-D41500F3A71E}" dt="2024-09-03T21:26:02.406" v="2431" actId="478"/>
          <ac:picMkLst>
            <pc:docMk/>
            <pc:sldMk cId="404623991" sldId="288"/>
            <ac:picMk id="17" creationId="{12C0A364-2B95-021D-63E6-C1D9DC1A101A}"/>
          </ac:picMkLst>
        </pc:picChg>
        <pc:picChg chg="add mod">
          <ac:chgData name="Mohammed Amine BAGDOURI" userId="e89d4c646e9a864e" providerId="LiveId" clId="{AB712658-9D31-42CE-AD65-D41500F3A71E}" dt="2024-09-03T21:26:53.500" v="2467" actId="1076"/>
          <ac:picMkLst>
            <pc:docMk/>
            <pc:sldMk cId="404623991" sldId="288"/>
            <ac:picMk id="22" creationId="{D13CBA43-270F-CA07-F7E7-3EE5C5DCE7F7}"/>
          </ac:picMkLst>
        </pc:picChg>
        <pc:picChg chg="add mod">
          <ac:chgData name="Mohammed Amine BAGDOURI" userId="e89d4c646e9a864e" providerId="LiveId" clId="{AB712658-9D31-42CE-AD65-D41500F3A71E}" dt="2024-09-03T22:38:10.749" v="3698" actId="1076"/>
          <ac:picMkLst>
            <pc:docMk/>
            <pc:sldMk cId="404623991" sldId="288"/>
            <ac:picMk id="25" creationId="{F720AD26-B4D2-E95D-2916-778393BCB5F8}"/>
          </ac:picMkLst>
        </pc:picChg>
        <pc:picChg chg="mod">
          <ac:chgData name="Mohammed Amine BAGDOURI" userId="e89d4c646e9a864e" providerId="LiveId" clId="{AB712658-9D31-42CE-AD65-D41500F3A71E}" dt="2024-09-03T22:39:12.610" v="3779" actId="1036"/>
          <ac:picMkLst>
            <pc:docMk/>
            <pc:sldMk cId="404623991" sldId="288"/>
            <ac:picMk id="28" creationId="{EE5A052C-384C-2AC1-4D9D-1F6189C7B318}"/>
          </ac:picMkLst>
        </pc:picChg>
        <pc:picChg chg="add mod">
          <ac:chgData name="Mohammed Amine BAGDOURI" userId="e89d4c646e9a864e" providerId="LiveId" clId="{AB712658-9D31-42CE-AD65-D41500F3A71E}" dt="2024-09-03T22:38:59.555" v="3734" actId="1076"/>
          <ac:picMkLst>
            <pc:docMk/>
            <pc:sldMk cId="404623991" sldId="288"/>
            <ac:picMk id="30" creationId="{1FD65C18-4989-2B22-9C46-9284F4390A81}"/>
          </ac:picMkLst>
        </pc:picChg>
        <pc:picChg chg="add mod">
          <ac:chgData name="Mohammed Amine BAGDOURI" userId="e89d4c646e9a864e" providerId="LiveId" clId="{AB712658-9D31-42CE-AD65-D41500F3A71E}" dt="2024-09-03T22:39:02.345" v="3735" actId="1076"/>
          <ac:picMkLst>
            <pc:docMk/>
            <pc:sldMk cId="404623991" sldId="288"/>
            <ac:picMk id="31" creationId="{D898C974-072C-EEEB-643E-8DC1AC33C931}"/>
          </ac:picMkLst>
        </pc:picChg>
        <pc:picChg chg="add mod">
          <ac:chgData name="Mohammed Amine BAGDOURI" userId="e89d4c646e9a864e" providerId="LiveId" clId="{AB712658-9D31-42CE-AD65-D41500F3A71E}" dt="2024-09-03T22:40:35.589" v="3792" actId="1076"/>
          <ac:picMkLst>
            <pc:docMk/>
            <pc:sldMk cId="404623991" sldId="288"/>
            <ac:picMk id="32" creationId="{058D4D35-D38A-EB64-55D0-2B400EBA8FCB}"/>
          </ac:picMkLst>
        </pc:picChg>
        <pc:cxnChg chg="del">
          <ac:chgData name="Mohammed Amine BAGDOURI" userId="e89d4c646e9a864e" providerId="LiveId" clId="{AB712658-9D31-42CE-AD65-D41500F3A71E}" dt="2024-09-03T21:26:06.069" v="2433" actId="478"/>
          <ac:cxnSpMkLst>
            <pc:docMk/>
            <pc:sldMk cId="404623991" sldId="288"/>
            <ac:cxnSpMk id="2" creationId="{3DB4DA76-80E8-02AB-F563-A935EAD3E97E}"/>
          </ac:cxnSpMkLst>
        </pc:cxnChg>
        <pc:cxnChg chg="mod">
          <ac:chgData name="Mohammed Amine BAGDOURI" userId="e89d4c646e9a864e" providerId="LiveId" clId="{AB712658-9D31-42CE-AD65-D41500F3A71E}" dt="2024-09-03T21:26:10.348" v="2458" actId="1036"/>
          <ac:cxnSpMkLst>
            <pc:docMk/>
            <pc:sldMk cId="404623991" sldId="288"/>
            <ac:cxnSpMk id="9" creationId="{DE2F1D94-F9CD-9055-D0CD-CA9EC16CFEB6}"/>
          </ac:cxnSpMkLst>
        </pc:cxnChg>
      </pc:sldChg>
      <pc:sldChg chg="addSp delSp modSp add del mod ord">
        <pc:chgData name="Mohammed Amine BAGDOURI" userId="e89d4c646e9a864e" providerId="LiveId" clId="{AB712658-9D31-42CE-AD65-D41500F3A71E}" dt="2024-09-03T21:36:44.817" v="2688" actId="1076"/>
        <pc:sldMkLst>
          <pc:docMk/>
          <pc:sldMk cId="890874628" sldId="289"/>
        </pc:sldMkLst>
        <pc:spChg chg="mod">
          <ac:chgData name="Mohammed Amine BAGDOURI" userId="e89d4c646e9a864e" providerId="LiveId" clId="{AB712658-9D31-42CE-AD65-D41500F3A71E}" dt="2024-09-03T21:30:09.857" v="2563" actId="20577"/>
          <ac:spMkLst>
            <pc:docMk/>
            <pc:sldMk cId="890874628" sldId="289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1:36:38.172" v="2686"/>
          <ac:spMkLst>
            <pc:docMk/>
            <pc:sldMk cId="890874628" sldId="289"/>
            <ac:spMk id="9" creationId="{0C8D0612-1B5A-D24C-E3B6-651A774B3CB8}"/>
          </ac:spMkLst>
        </pc:spChg>
        <pc:spChg chg="add mod">
          <ac:chgData name="Mohammed Amine BAGDOURI" userId="e89d4c646e9a864e" providerId="LiveId" clId="{AB712658-9D31-42CE-AD65-D41500F3A71E}" dt="2024-09-03T21:36:38.172" v="2686"/>
          <ac:spMkLst>
            <pc:docMk/>
            <pc:sldMk cId="890874628" sldId="289"/>
            <ac:spMk id="11" creationId="{727FFAC7-6D0B-E886-C77C-B1B6A318ED16}"/>
          </ac:spMkLst>
        </pc:spChg>
        <pc:spChg chg="add mod">
          <ac:chgData name="Mohammed Amine BAGDOURI" userId="e89d4c646e9a864e" providerId="LiveId" clId="{AB712658-9D31-42CE-AD65-D41500F3A71E}" dt="2024-09-03T21:36:38.172" v="2686"/>
          <ac:spMkLst>
            <pc:docMk/>
            <pc:sldMk cId="890874628" sldId="289"/>
            <ac:spMk id="12" creationId="{DA77A6E1-8EF9-0BE8-EB49-A3C1DCB25BA9}"/>
          </ac:spMkLst>
        </pc:spChg>
        <pc:spChg chg="add mod">
          <ac:chgData name="Mohammed Amine BAGDOURI" userId="e89d4c646e9a864e" providerId="LiveId" clId="{AB712658-9D31-42CE-AD65-D41500F3A71E}" dt="2024-09-03T21:36:44.817" v="2688" actId="1076"/>
          <ac:spMkLst>
            <pc:docMk/>
            <pc:sldMk cId="890874628" sldId="289"/>
            <ac:spMk id="14" creationId="{A6863415-FC5C-0034-5716-BFF8E6A80BB5}"/>
          </ac:spMkLst>
        </pc:spChg>
        <pc:spChg chg="del">
          <ac:chgData name="Mohammed Amine BAGDOURI" userId="e89d4c646e9a864e" providerId="LiveId" clId="{AB712658-9D31-42CE-AD65-D41500F3A71E}" dt="2024-09-03T21:36:37.859" v="2685" actId="478"/>
          <ac:spMkLst>
            <pc:docMk/>
            <pc:sldMk cId="890874628" sldId="289"/>
            <ac:spMk id="26" creationId="{6BD8D89C-E16A-7281-3C11-34A6D6D884E5}"/>
          </ac:spMkLst>
        </pc:spChg>
        <pc:spChg chg="del">
          <ac:chgData name="Mohammed Amine BAGDOURI" userId="e89d4c646e9a864e" providerId="LiveId" clId="{AB712658-9D31-42CE-AD65-D41500F3A71E}" dt="2024-09-03T21:36:37.859" v="2685" actId="478"/>
          <ac:spMkLst>
            <pc:docMk/>
            <pc:sldMk cId="890874628" sldId="289"/>
            <ac:spMk id="27" creationId="{4D64B57D-F5C8-2DBA-29FB-F1526237F2D7}"/>
          </ac:spMkLst>
        </pc:spChg>
        <pc:spChg chg="del">
          <ac:chgData name="Mohammed Amine BAGDOURI" userId="e89d4c646e9a864e" providerId="LiveId" clId="{AB712658-9D31-42CE-AD65-D41500F3A71E}" dt="2024-09-03T21:32:02.920" v="2578" actId="478"/>
          <ac:spMkLst>
            <pc:docMk/>
            <pc:sldMk cId="890874628" sldId="289"/>
            <ac:spMk id="31" creationId="{A56EB2C7-1BCA-E5FC-8EDD-BE1043102F11}"/>
          </ac:spMkLst>
        </pc:spChg>
        <pc:spChg chg="del">
          <ac:chgData name="Mohammed Amine BAGDOURI" userId="e89d4c646e9a864e" providerId="LiveId" clId="{AB712658-9D31-42CE-AD65-D41500F3A71E}" dt="2024-09-03T21:32:01.067" v="2576" actId="478"/>
          <ac:spMkLst>
            <pc:docMk/>
            <pc:sldMk cId="890874628" sldId="289"/>
            <ac:spMk id="32" creationId="{83ADFBB9-DECF-5094-A2A8-C5F8B87CAC85}"/>
          </ac:spMkLst>
        </pc:spChg>
        <pc:picChg chg="add del mod">
          <ac:chgData name="Mohammed Amine BAGDOURI" userId="e89d4c646e9a864e" providerId="LiveId" clId="{AB712658-9D31-42CE-AD65-D41500F3A71E}" dt="2024-09-03T21:32:26.628" v="2585" actId="21"/>
          <ac:picMkLst>
            <pc:docMk/>
            <pc:sldMk cId="890874628" sldId="289"/>
            <ac:picMk id="5" creationId="{0E0E9965-4C7B-FC5D-4CE8-ADEE36D0F141}"/>
          </ac:picMkLst>
        </pc:picChg>
        <pc:picChg chg="add mod">
          <ac:chgData name="Mohammed Amine BAGDOURI" userId="e89d4c646e9a864e" providerId="LiveId" clId="{AB712658-9D31-42CE-AD65-D41500F3A71E}" dt="2024-09-03T21:32:46.075" v="2588" actId="1076"/>
          <ac:picMkLst>
            <pc:docMk/>
            <pc:sldMk cId="890874628" sldId="289"/>
            <ac:picMk id="7" creationId="{D72AFA65-5A99-95BA-F8AB-6F000219B53B}"/>
          </ac:picMkLst>
        </pc:picChg>
        <pc:picChg chg="add mod">
          <ac:chgData name="Mohammed Amine BAGDOURI" userId="e89d4c646e9a864e" providerId="LiveId" clId="{AB712658-9D31-42CE-AD65-D41500F3A71E}" dt="2024-09-03T21:33:00.595" v="2590" actId="1076"/>
          <ac:picMkLst>
            <pc:docMk/>
            <pc:sldMk cId="890874628" sldId="289"/>
            <ac:picMk id="8" creationId="{31C8C072-94B7-1A73-4D25-D3DED640750B}"/>
          </ac:picMkLst>
        </pc:picChg>
        <pc:picChg chg="mod">
          <ac:chgData name="Mohammed Amine BAGDOURI" userId="e89d4c646e9a864e" providerId="LiveId" clId="{AB712658-9D31-42CE-AD65-D41500F3A71E}" dt="2024-09-03T21:30:45.630" v="2567"/>
          <ac:picMkLst>
            <pc:docMk/>
            <pc:sldMk cId="890874628" sldId="289"/>
            <ac:picMk id="13" creationId="{4F0AE3F5-1325-1B4D-EF55-FFC3B1F5B340}"/>
          </ac:picMkLst>
        </pc:picChg>
        <pc:picChg chg="mod">
          <ac:chgData name="Mohammed Amine BAGDOURI" userId="e89d4c646e9a864e" providerId="LiveId" clId="{AB712658-9D31-42CE-AD65-D41500F3A71E}" dt="2024-09-03T21:30:37.367" v="2566"/>
          <ac:picMkLst>
            <pc:docMk/>
            <pc:sldMk cId="890874628" sldId="289"/>
            <ac:picMk id="15" creationId="{AAD30539-DDFB-2183-26C2-26F0590C1966}"/>
          </ac:picMkLst>
        </pc:picChg>
        <pc:picChg chg="del mod">
          <ac:chgData name="Mohammed Amine BAGDOURI" userId="e89d4c646e9a864e" providerId="LiveId" clId="{AB712658-9D31-42CE-AD65-D41500F3A71E}" dt="2024-09-03T21:32:01.594" v="2577" actId="478"/>
          <ac:picMkLst>
            <pc:docMk/>
            <pc:sldMk cId="890874628" sldId="289"/>
            <ac:picMk id="29" creationId="{368F474D-C2D1-CCC8-B138-A12E7E0C2026}"/>
          </ac:picMkLst>
        </pc:picChg>
        <pc:picChg chg="del mod">
          <ac:chgData name="Mohammed Amine BAGDOURI" userId="e89d4c646e9a864e" providerId="LiveId" clId="{AB712658-9D31-42CE-AD65-D41500F3A71E}" dt="2024-09-03T21:31:59.701" v="2575" actId="478"/>
          <ac:picMkLst>
            <pc:docMk/>
            <pc:sldMk cId="890874628" sldId="289"/>
            <ac:picMk id="30" creationId="{CCDFA06A-4D31-87C5-605F-6F7C5F01FE05}"/>
          </ac:picMkLst>
        </pc:picChg>
        <pc:cxnChg chg="add mod">
          <ac:chgData name="Mohammed Amine BAGDOURI" userId="e89d4c646e9a864e" providerId="LiveId" clId="{AB712658-9D31-42CE-AD65-D41500F3A71E}" dt="2024-09-03T21:32:16.014" v="2582"/>
          <ac:cxnSpMkLst>
            <pc:docMk/>
            <pc:sldMk cId="890874628" sldId="289"/>
            <ac:cxnSpMk id="2" creationId="{3EF71401-329F-FA9E-F480-C69244A1829E}"/>
          </ac:cxnSpMkLst>
        </pc:cxnChg>
      </pc:sldChg>
      <pc:sldChg chg="modSp add del mod ord">
        <pc:chgData name="Mohammed Amine BAGDOURI" userId="e89d4c646e9a864e" providerId="LiveId" clId="{AB712658-9D31-42CE-AD65-D41500F3A71E}" dt="2024-09-03T21:30:00.356" v="2546" actId="47"/>
        <pc:sldMkLst>
          <pc:docMk/>
          <pc:sldMk cId="1977116096" sldId="289"/>
        </pc:sldMkLst>
        <pc:spChg chg="mod">
          <ac:chgData name="Mohammed Amine BAGDOURI" userId="e89d4c646e9a864e" providerId="LiveId" clId="{AB712658-9D31-42CE-AD65-D41500F3A71E}" dt="2024-09-03T21:29:04.372" v="2545" actId="20577"/>
          <ac:spMkLst>
            <pc:docMk/>
            <pc:sldMk cId="1977116096" sldId="289"/>
            <ac:spMk id="4" creationId="{D394423C-986A-7C46-D2D0-D6A7C2E3FB06}"/>
          </ac:spMkLst>
        </pc:spChg>
      </pc:sldChg>
      <pc:sldChg chg="addSp delSp modSp add mod">
        <pc:chgData name="Mohammed Amine BAGDOURI" userId="e89d4c646e9a864e" providerId="LiveId" clId="{AB712658-9D31-42CE-AD65-D41500F3A71E}" dt="2024-09-03T21:36:16.927" v="2684" actId="20577"/>
        <pc:sldMkLst>
          <pc:docMk/>
          <pc:sldMk cId="1989416104" sldId="290"/>
        </pc:sldMkLst>
        <pc:spChg chg="add mod">
          <ac:chgData name="Mohammed Amine BAGDOURI" userId="e89d4c646e9a864e" providerId="LiveId" clId="{AB712658-9D31-42CE-AD65-D41500F3A71E}" dt="2024-09-03T21:35:50.576" v="2658" actId="20577"/>
          <ac:spMkLst>
            <pc:docMk/>
            <pc:sldMk cId="1989416104" sldId="290"/>
            <ac:spMk id="14" creationId="{5C7DA104-1635-B832-90AD-E79A355D654B}"/>
          </ac:spMkLst>
        </pc:spChg>
        <pc:spChg chg="add mod">
          <ac:chgData name="Mohammed Amine BAGDOURI" userId="e89d4c646e9a864e" providerId="LiveId" clId="{AB712658-9D31-42CE-AD65-D41500F3A71E}" dt="2024-09-03T21:36:16.927" v="2684" actId="20577"/>
          <ac:spMkLst>
            <pc:docMk/>
            <pc:sldMk cId="1989416104" sldId="290"/>
            <ac:spMk id="19" creationId="{4CEC8B37-7DE1-7CAC-C2A9-A31B8B0E4BCB}"/>
          </ac:spMkLst>
        </pc:spChg>
        <pc:spChg chg="add mod">
          <ac:chgData name="Mohammed Amine BAGDOURI" userId="e89d4c646e9a864e" providerId="LiveId" clId="{AB712658-9D31-42CE-AD65-D41500F3A71E}" dt="2024-09-03T21:35:38.540" v="2654"/>
          <ac:spMkLst>
            <pc:docMk/>
            <pc:sldMk cId="1989416104" sldId="290"/>
            <ac:spMk id="21" creationId="{43586264-9308-A955-9FCE-6CECB8516358}"/>
          </ac:spMkLst>
        </pc:spChg>
        <pc:spChg chg="add mod">
          <ac:chgData name="Mohammed Amine BAGDOURI" userId="e89d4c646e9a864e" providerId="LiveId" clId="{AB712658-9D31-42CE-AD65-D41500F3A71E}" dt="2024-09-03T21:35:45.638" v="2656" actId="1076"/>
          <ac:spMkLst>
            <pc:docMk/>
            <pc:sldMk cId="1989416104" sldId="290"/>
            <ac:spMk id="22" creationId="{D3ABA635-783E-D1CB-61EC-7E58EB8F42CD}"/>
          </ac:spMkLst>
        </pc:spChg>
        <pc:spChg chg="mod">
          <ac:chgData name="Mohammed Amine BAGDOURI" userId="e89d4c646e9a864e" providerId="LiveId" clId="{AB712658-9D31-42CE-AD65-D41500F3A71E}" dt="2024-09-03T21:35:35.477" v="2653" actId="20577"/>
          <ac:spMkLst>
            <pc:docMk/>
            <pc:sldMk cId="1989416104" sldId="290"/>
            <ac:spMk id="26" creationId="{6BD8D89C-E16A-7281-3C11-34A6D6D884E5}"/>
          </ac:spMkLst>
        </pc:spChg>
        <pc:spChg chg="mod">
          <ac:chgData name="Mohammed Amine BAGDOURI" userId="e89d4c646e9a864e" providerId="LiveId" clId="{AB712658-9D31-42CE-AD65-D41500F3A71E}" dt="2024-09-03T21:35:33.406" v="2651" actId="20577"/>
          <ac:spMkLst>
            <pc:docMk/>
            <pc:sldMk cId="1989416104" sldId="290"/>
            <ac:spMk id="27" creationId="{4D64B57D-F5C8-2DBA-29FB-F1526237F2D7}"/>
          </ac:spMkLst>
        </pc:spChg>
        <pc:grpChg chg="add mod ord">
          <ac:chgData name="Mohammed Amine BAGDOURI" userId="e89d4c646e9a864e" providerId="LiveId" clId="{AB712658-9D31-42CE-AD65-D41500F3A71E}" dt="2024-09-03T21:35:18.276" v="2638" actId="1076"/>
          <ac:grpSpMkLst>
            <pc:docMk/>
            <pc:sldMk cId="1989416104" sldId="290"/>
            <ac:grpSpMk id="17" creationId="{A1B47AF6-C58F-CE49-0E74-EE0905D17C8B}"/>
          </ac:grpSpMkLst>
        </pc:grpChg>
        <pc:picChg chg="add mod">
          <ac:chgData name="Mohammed Amine BAGDOURI" userId="e89d4c646e9a864e" providerId="LiveId" clId="{AB712658-9D31-42CE-AD65-D41500F3A71E}" dt="2024-09-03T21:34:49.897" v="2610" actId="164"/>
          <ac:picMkLst>
            <pc:docMk/>
            <pc:sldMk cId="1989416104" sldId="290"/>
            <ac:picMk id="5" creationId="{51DC280C-A2AF-556C-E8D2-A8584A796D70}"/>
          </ac:picMkLst>
        </pc:picChg>
        <pc:picChg chg="del mod ord">
          <ac:chgData name="Mohammed Amine BAGDOURI" userId="e89d4c646e9a864e" providerId="LiveId" clId="{AB712658-9D31-42CE-AD65-D41500F3A71E}" dt="2024-09-03T21:34:10.057" v="2596" actId="478"/>
          <ac:picMkLst>
            <pc:docMk/>
            <pc:sldMk cId="1989416104" sldId="290"/>
            <ac:picMk id="7" creationId="{D72AFA65-5A99-95BA-F8AB-6F000219B53B}"/>
          </ac:picMkLst>
        </pc:picChg>
        <pc:picChg chg="add del mod">
          <ac:chgData name="Mohammed Amine BAGDOURI" userId="e89d4c646e9a864e" providerId="LiveId" clId="{AB712658-9D31-42CE-AD65-D41500F3A71E}" dt="2024-09-03T21:34:10.722" v="2597" actId="478"/>
          <ac:picMkLst>
            <pc:docMk/>
            <pc:sldMk cId="1989416104" sldId="290"/>
            <ac:picMk id="9" creationId="{B2908C3B-ABB8-24EA-85DD-C05FB251A1DC}"/>
          </ac:picMkLst>
        </pc:picChg>
        <pc:picChg chg="add mod">
          <ac:chgData name="Mohammed Amine BAGDOURI" userId="e89d4c646e9a864e" providerId="LiveId" clId="{AB712658-9D31-42CE-AD65-D41500F3A71E}" dt="2024-09-03T21:34:49.897" v="2610" actId="164"/>
          <ac:picMkLst>
            <pc:docMk/>
            <pc:sldMk cId="1989416104" sldId="290"/>
            <ac:picMk id="12" creationId="{2E93A06F-585B-232C-4475-26D280E668F0}"/>
          </ac:picMkLst>
        </pc:picChg>
        <pc:cxnChg chg="del mod">
          <ac:chgData name="Mohammed Amine BAGDOURI" userId="e89d4c646e9a864e" providerId="LiveId" clId="{AB712658-9D31-42CE-AD65-D41500F3A71E}" dt="2024-09-03T21:34:45.266" v="2608" actId="478"/>
          <ac:cxnSpMkLst>
            <pc:docMk/>
            <pc:sldMk cId="1989416104" sldId="290"/>
            <ac:cxnSpMk id="2" creationId="{3EF71401-329F-FA9E-F480-C69244A1829E}"/>
          </ac:cxnSpMkLst>
        </pc:cxnChg>
        <pc:cxnChg chg="add mod">
          <ac:chgData name="Mohammed Amine BAGDOURI" userId="e89d4c646e9a864e" providerId="LiveId" clId="{AB712658-9D31-42CE-AD65-D41500F3A71E}" dt="2024-09-03T21:34:45.487" v="2609"/>
          <ac:cxnSpMkLst>
            <pc:docMk/>
            <pc:sldMk cId="1989416104" sldId="290"/>
            <ac:cxnSpMk id="16" creationId="{D1F1EAF9-0D2D-92E3-F55D-10A06AD992AE}"/>
          </ac:cxnSpMkLst>
        </pc:cxnChg>
      </pc:sldChg>
      <pc:sldChg chg="delSp modSp add del mod">
        <pc:chgData name="Mohammed Amine BAGDOURI" userId="e89d4c646e9a864e" providerId="LiveId" clId="{AB712658-9D31-42CE-AD65-D41500F3A71E}" dt="2024-09-03T21:33:09.151" v="2591" actId="47"/>
        <pc:sldMkLst>
          <pc:docMk/>
          <pc:sldMk cId="3166987926" sldId="290"/>
        </pc:sldMkLst>
        <pc:spChg chg="del">
          <ac:chgData name="Mohammed Amine BAGDOURI" userId="e89d4c646e9a864e" providerId="LiveId" clId="{AB712658-9D31-42CE-AD65-D41500F3A71E}" dt="2024-09-03T21:31:45.828" v="2572" actId="478"/>
          <ac:spMkLst>
            <pc:docMk/>
            <pc:sldMk cId="3166987926" sldId="290"/>
            <ac:spMk id="29" creationId="{96A1B1FA-3362-921F-3F8F-F15A716C60CF}"/>
          </ac:spMkLst>
        </pc:spChg>
        <pc:grpChg chg="del">
          <ac:chgData name="Mohammed Amine BAGDOURI" userId="e89d4c646e9a864e" providerId="LiveId" clId="{AB712658-9D31-42CE-AD65-D41500F3A71E}" dt="2024-09-03T21:31:45.828" v="2572" actId="478"/>
          <ac:grpSpMkLst>
            <pc:docMk/>
            <pc:sldMk cId="3166987926" sldId="290"/>
            <ac:grpSpMk id="19" creationId="{F51BEC02-AFEF-634A-7110-F8451CE952E5}"/>
          </ac:grpSpMkLst>
        </pc:grpChg>
        <pc:picChg chg="del">
          <ac:chgData name="Mohammed Amine BAGDOURI" userId="e89d4c646e9a864e" providerId="LiveId" clId="{AB712658-9D31-42CE-AD65-D41500F3A71E}" dt="2024-09-03T21:31:45.828" v="2572" actId="478"/>
          <ac:picMkLst>
            <pc:docMk/>
            <pc:sldMk cId="3166987926" sldId="290"/>
            <ac:picMk id="28" creationId="{EE5A052C-384C-2AC1-4D9D-1F6189C7B318}"/>
          </ac:picMkLst>
        </pc:picChg>
        <pc:cxnChg chg="mod">
          <ac:chgData name="Mohammed Amine BAGDOURI" userId="e89d4c646e9a864e" providerId="LiveId" clId="{AB712658-9D31-42CE-AD65-D41500F3A71E}" dt="2024-09-03T21:31:37.531" v="2571"/>
          <ac:cxnSpMkLst>
            <pc:docMk/>
            <pc:sldMk cId="3166987926" sldId="290"/>
            <ac:cxnSpMk id="9" creationId="{DE2F1D94-F9CD-9055-D0CD-CA9EC16CFEB6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1:41:36.781" v="2721" actId="1076"/>
        <pc:sldMkLst>
          <pc:docMk/>
          <pc:sldMk cId="2129930474" sldId="291"/>
        </pc:sldMkLst>
        <pc:spChg chg="add mod">
          <ac:chgData name="Mohammed Amine BAGDOURI" userId="e89d4c646e9a864e" providerId="LiveId" clId="{AB712658-9D31-42CE-AD65-D41500F3A71E}" dt="2024-09-03T21:40:56.026" v="2714" actId="1076"/>
          <ac:spMkLst>
            <pc:docMk/>
            <pc:sldMk cId="2129930474" sldId="291"/>
            <ac:spMk id="5" creationId="{B921B278-7B0D-EA31-3A51-78E1B07F9498}"/>
          </ac:spMkLst>
        </pc:spChg>
        <pc:spChg chg="del">
          <ac:chgData name="Mohammed Amine BAGDOURI" userId="e89d4c646e9a864e" providerId="LiveId" clId="{AB712658-9D31-42CE-AD65-D41500F3A71E}" dt="2024-09-03T21:40:40.991" v="2693" actId="478"/>
          <ac:spMkLst>
            <pc:docMk/>
            <pc:sldMk cId="2129930474" sldId="291"/>
            <ac:spMk id="12" creationId="{DA77A6E1-8EF9-0BE8-EB49-A3C1DCB25BA9}"/>
          </ac:spMkLst>
        </pc:spChg>
        <pc:picChg chg="del">
          <ac:chgData name="Mohammed Amine BAGDOURI" userId="e89d4c646e9a864e" providerId="LiveId" clId="{AB712658-9D31-42CE-AD65-D41500F3A71E}" dt="2024-09-03T21:40:39.821" v="2692" actId="478"/>
          <ac:picMkLst>
            <pc:docMk/>
            <pc:sldMk cId="2129930474" sldId="291"/>
            <ac:picMk id="8" creationId="{31C8C072-94B7-1A73-4D25-D3DED640750B}"/>
          </ac:picMkLst>
        </pc:picChg>
        <pc:picChg chg="add mod">
          <ac:chgData name="Mohammed Amine BAGDOURI" userId="e89d4c646e9a864e" providerId="LiveId" clId="{AB712658-9D31-42CE-AD65-D41500F3A71E}" dt="2024-09-03T21:41:36.781" v="2721" actId="1076"/>
          <ac:picMkLst>
            <pc:docMk/>
            <pc:sldMk cId="2129930474" sldId="291"/>
            <ac:picMk id="17" creationId="{B3169C3C-8B0F-26A3-9A15-12CD42CBEE6F}"/>
          </ac:picMkLst>
        </pc:picChg>
      </pc:sldChg>
      <pc:sldChg chg="addSp delSp modSp add mod">
        <pc:chgData name="Mohammed Amine BAGDOURI" userId="e89d4c646e9a864e" providerId="LiveId" clId="{AB712658-9D31-42CE-AD65-D41500F3A71E}" dt="2024-09-03T22:04:35.458" v="3149" actId="1076"/>
        <pc:sldMkLst>
          <pc:docMk/>
          <pc:sldMk cId="1818345348" sldId="292"/>
        </pc:sldMkLst>
        <pc:spChg chg="del">
          <ac:chgData name="Mohammed Amine BAGDOURI" userId="e89d4c646e9a864e" providerId="LiveId" clId="{AB712658-9D31-42CE-AD65-D41500F3A71E}" dt="2024-09-03T21:42:47.325" v="2729" actId="478"/>
          <ac:spMkLst>
            <pc:docMk/>
            <pc:sldMk cId="1818345348" sldId="292"/>
            <ac:spMk id="5" creationId="{B921B278-7B0D-EA31-3A51-78E1B07F9498}"/>
          </ac:spMkLst>
        </pc:spChg>
        <pc:spChg chg="del">
          <ac:chgData name="Mohammed Amine BAGDOURI" userId="e89d4c646e9a864e" providerId="LiveId" clId="{AB712658-9D31-42CE-AD65-D41500F3A71E}" dt="2024-09-03T21:44:16.940" v="2782" actId="478"/>
          <ac:spMkLst>
            <pc:docMk/>
            <pc:sldMk cId="1818345348" sldId="292"/>
            <ac:spMk id="9" creationId="{0C8D0612-1B5A-D24C-E3B6-651A774B3CB8}"/>
          </ac:spMkLst>
        </pc:spChg>
        <pc:spChg chg="del">
          <ac:chgData name="Mohammed Amine BAGDOURI" userId="e89d4c646e9a864e" providerId="LiveId" clId="{AB712658-9D31-42CE-AD65-D41500F3A71E}" dt="2024-09-03T21:44:16.940" v="2782" actId="478"/>
          <ac:spMkLst>
            <pc:docMk/>
            <pc:sldMk cId="1818345348" sldId="292"/>
            <ac:spMk id="11" creationId="{727FFAC7-6D0B-E886-C77C-B1B6A318ED16}"/>
          </ac:spMkLst>
        </pc:spChg>
        <pc:spChg chg="mod">
          <ac:chgData name="Mohammed Amine BAGDOURI" userId="e89d4c646e9a864e" providerId="LiveId" clId="{AB712658-9D31-42CE-AD65-D41500F3A71E}" dt="2024-09-03T21:49:55.467" v="2886" actId="1076"/>
          <ac:spMkLst>
            <pc:docMk/>
            <pc:sldMk cId="1818345348" sldId="292"/>
            <ac:spMk id="14" creationId="{A6863415-FC5C-0034-5716-BFF8E6A80BB5}"/>
          </ac:spMkLst>
        </pc:spChg>
        <pc:spChg chg="add mod">
          <ac:chgData name="Mohammed Amine BAGDOURI" userId="e89d4c646e9a864e" providerId="LiveId" clId="{AB712658-9D31-42CE-AD65-D41500F3A71E}" dt="2024-09-03T21:48:53.438" v="2846" actId="1076"/>
          <ac:spMkLst>
            <pc:docMk/>
            <pc:sldMk cId="1818345348" sldId="292"/>
            <ac:spMk id="22" creationId="{F54F9299-C8AB-7D5C-8E5F-4BA91BD1F4DA}"/>
          </ac:spMkLst>
        </pc:spChg>
        <pc:spChg chg="mod">
          <ac:chgData name="Mohammed Amine BAGDOURI" userId="e89d4c646e9a864e" providerId="LiveId" clId="{AB712658-9D31-42CE-AD65-D41500F3A71E}" dt="2024-09-03T21:44:09.580" v="2780"/>
          <ac:spMkLst>
            <pc:docMk/>
            <pc:sldMk cId="1818345348" sldId="292"/>
            <ac:spMk id="27" creationId="{080B4C2B-444E-2E01-C142-9DBA7E6F79D9}"/>
          </ac:spMkLst>
        </pc:spChg>
        <pc:spChg chg="add mod">
          <ac:chgData name="Mohammed Amine BAGDOURI" userId="e89d4c646e9a864e" providerId="LiveId" clId="{AB712658-9D31-42CE-AD65-D41500F3A71E}" dt="2024-09-03T21:46:43.920" v="2806"/>
          <ac:spMkLst>
            <pc:docMk/>
            <pc:sldMk cId="1818345348" sldId="292"/>
            <ac:spMk id="35" creationId="{C52D0265-E383-CA06-B88A-A3D1E7843E94}"/>
          </ac:spMkLst>
        </pc:spChg>
        <pc:spChg chg="del mod topLvl">
          <ac:chgData name="Mohammed Amine BAGDOURI" userId="e89d4c646e9a864e" providerId="LiveId" clId="{AB712658-9D31-42CE-AD65-D41500F3A71E}" dt="2024-09-03T21:49:23.690" v="2853" actId="478"/>
          <ac:spMkLst>
            <pc:docMk/>
            <pc:sldMk cId="1818345348" sldId="292"/>
            <ac:spMk id="38" creationId="{925060D2-DAD1-CE75-785F-3647CE09C386}"/>
          </ac:spMkLst>
        </pc:spChg>
        <pc:grpChg chg="add mod">
          <ac:chgData name="Mohammed Amine BAGDOURI" userId="e89d4c646e9a864e" providerId="LiveId" clId="{AB712658-9D31-42CE-AD65-D41500F3A71E}" dt="2024-09-03T21:46:02.221" v="2801" actId="1076"/>
          <ac:grpSpMkLst>
            <pc:docMk/>
            <pc:sldMk cId="1818345348" sldId="292"/>
            <ac:grpSpMk id="23" creationId="{2F854C1D-C65A-B202-412C-B024E5AFA5F3}"/>
          </ac:grpSpMkLst>
        </pc:grpChg>
        <pc:grpChg chg="add mod">
          <ac:chgData name="Mohammed Amine BAGDOURI" userId="e89d4c646e9a864e" providerId="LiveId" clId="{AB712658-9D31-42CE-AD65-D41500F3A71E}" dt="2024-09-03T21:46:35.571" v="2805" actId="1076"/>
          <ac:grpSpMkLst>
            <pc:docMk/>
            <pc:sldMk cId="1818345348" sldId="292"/>
            <ac:grpSpMk id="25" creationId="{837E2E3F-DA0B-C1E4-8F8C-78D63113F2EF}"/>
          </ac:grpSpMkLst>
        </pc:grpChg>
        <pc:grpChg chg="add del mod">
          <ac:chgData name="Mohammed Amine BAGDOURI" userId="e89d4c646e9a864e" providerId="LiveId" clId="{AB712658-9D31-42CE-AD65-D41500F3A71E}" dt="2024-09-03T21:49:23.690" v="2853" actId="478"/>
          <ac:grpSpMkLst>
            <pc:docMk/>
            <pc:sldMk cId="1818345348" sldId="292"/>
            <ac:grpSpMk id="36" creationId="{46DC17E7-09DF-787C-2AB5-54A1654730DA}"/>
          </ac:grpSpMkLst>
        </pc:grpChg>
        <pc:picChg chg="mod">
          <ac:chgData name="Mohammed Amine BAGDOURI" userId="e89d4c646e9a864e" providerId="LiveId" clId="{AB712658-9D31-42CE-AD65-D41500F3A71E}" dt="2024-09-03T21:44:07.531" v="2779" actId="164"/>
          <ac:picMkLst>
            <pc:docMk/>
            <pc:sldMk cId="1818345348" sldId="292"/>
            <ac:picMk id="7" creationId="{D72AFA65-5A99-95BA-F8AB-6F000219B53B}"/>
          </ac:picMkLst>
        </pc:picChg>
        <pc:picChg chg="add mod">
          <ac:chgData name="Mohammed Amine BAGDOURI" userId="e89d4c646e9a864e" providerId="LiveId" clId="{AB712658-9D31-42CE-AD65-D41500F3A71E}" dt="2024-09-03T21:43:05.556" v="2735" actId="1076"/>
          <ac:picMkLst>
            <pc:docMk/>
            <pc:sldMk cId="1818345348" sldId="292"/>
            <ac:picMk id="12" creationId="{FED49806-C306-237B-01BC-72FD54ABB059}"/>
          </ac:picMkLst>
        </pc:picChg>
        <pc:picChg chg="del">
          <ac:chgData name="Mohammed Amine BAGDOURI" userId="e89d4c646e9a864e" providerId="LiveId" clId="{AB712658-9D31-42CE-AD65-D41500F3A71E}" dt="2024-09-03T21:44:16.940" v="2782" actId="478"/>
          <ac:picMkLst>
            <pc:docMk/>
            <pc:sldMk cId="1818345348" sldId="292"/>
            <ac:picMk id="13" creationId="{4F0AE3F5-1325-1B4D-EF55-FFC3B1F5B340}"/>
          </ac:picMkLst>
        </pc:picChg>
        <pc:picChg chg="del">
          <ac:chgData name="Mohammed Amine BAGDOURI" userId="e89d4c646e9a864e" providerId="LiveId" clId="{AB712658-9D31-42CE-AD65-D41500F3A71E}" dt="2024-09-03T21:44:16.940" v="2782" actId="478"/>
          <ac:picMkLst>
            <pc:docMk/>
            <pc:sldMk cId="1818345348" sldId="292"/>
            <ac:picMk id="15" creationId="{AAD30539-DDFB-2183-26C2-26F0590C1966}"/>
          </ac:picMkLst>
        </pc:picChg>
        <pc:picChg chg="del">
          <ac:chgData name="Mohammed Amine BAGDOURI" userId="e89d4c646e9a864e" providerId="LiveId" clId="{AB712658-9D31-42CE-AD65-D41500F3A71E}" dt="2024-09-03T21:42:35.951" v="2723" actId="478"/>
          <ac:picMkLst>
            <pc:docMk/>
            <pc:sldMk cId="1818345348" sldId="292"/>
            <ac:picMk id="17" creationId="{B3169C3C-8B0F-26A3-9A15-12CD42CBEE6F}"/>
          </ac:picMkLst>
        </pc:picChg>
        <pc:picChg chg="mod">
          <ac:chgData name="Mohammed Amine BAGDOURI" userId="e89d4c646e9a864e" providerId="LiveId" clId="{AB712658-9D31-42CE-AD65-D41500F3A71E}" dt="2024-09-03T21:44:09.580" v="2780"/>
          <ac:picMkLst>
            <pc:docMk/>
            <pc:sldMk cId="1818345348" sldId="292"/>
            <ac:picMk id="26" creationId="{864FD910-F96E-F1D6-E7AE-3F50A1F07335}"/>
          </ac:picMkLst>
        </pc:picChg>
        <pc:picChg chg="add mod">
          <ac:chgData name="Mohammed Amine BAGDOURI" userId="e89d4c646e9a864e" providerId="LiveId" clId="{AB712658-9D31-42CE-AD65-D41500F3A71E}" dt="2024-09-03T21:46:43.920" v="2806"/>
          <ac:picMkLst>
            <pc:docMk/>
            <pc:sldMk cId="1818345348" sldId="292"/>
            <ac:picMk id="34" creationId="{51E4B6EC-549E-CA38-3282-A6C38DB4C127}"/>
          </ac:picMkLst>
        </pc:picChg>
        <pc:picChg chg="mod topLvl">
          <ac:chgData name="Mohammed Amine BAGDOURI" userId="e89d4c646e9a864e" providerId="LiveId" clId="{AB712658-9D31-42CE-AD65-D41500F3A71E}" dt="2024-09-03T21:51:16.349" v="2898"/>
          <ac:picMkLst>
            <pc:docMk/>
            <pc:sldMk cId="1818345348" sldId="292"/>
            <ac:picMk id="37" creationId="{32A0CE2A-817F-743F-C26C-991A609F93D5}"/>
          </ac:picMkLst>
        </pc:picChg>
        <pc:picChg chg="add del mod">
          <ac:chgData name="Mohammed Amine BAGDOURI" userId="e89d4c646e9a864e" providerId="LiveId" clId="{AB712658-9D31-42CE-AD65-D41500F3A71E}" dt="2024-09-03T22:04:31.467" v="3146" actId="478"/>
          <ac:picMkLst>
            <pc:docMk/>
            <pc:sldMk cId="1818345348" sldId="292"/>
            <ac:picMk id="39" creationId="{B576B85D-5562-FDA0-7728-51C0671C3FC1}"/>
          </ac:picMkLst>
        </pc:picChg>
        <pc:picChg chg="add mod">
          <ac:chgData name="Mohammed Amine BAGDOURI" userId="e89d4c646e9a864e" providerId="LiveId" clId="{AB712658-9D31-42CE-AD65-D41500F3A71E}" dt="2024-09-03T22:04:35.458" v="3149" actId="1076"/>
          <ac:picMkLst>
            <pc:docMk/>
            <pc:sldMk cId="1818345348" sldId="292"/>
            <ac:picMk id="40" creationId="{281FFD5C-22F7-E03D-DDC5-BEFB4E9A2AA0}"/>
          </ac:picMkLst>
        </pc:picChg>
        <pc:cxnChg chg="mod">
          <ac:chgData name="Mohammed Amine BAGDOURI" userId="e89d4c646e9a864e" providerId="LiveId" clId="{AB712658-9D31-42CE-AD65-D41500F3A71E}" dt="2024-09-03T21:45:59.103" v="2800" actId="14100"/>
          <ac:cxnSpMkLst>
            <pc:docMk/>
            <pc:sldMk cId="1818345348" sldId="292"/>
            <ac:cxnSpMk id="2" creationId="{3EF71401-329F-FA9E-F480-C69244A1829E}"/>
          </ac:cxnSpMkLst>
        </pc:cxnChg>
        <pc:cxnChg chg="add mod">
          <ac:chgData name="Mohammed Amine BAGDOURI" userId="e89d4c646e9a864e" providerId="LiveId" clId="{AB712658-9D31-42CE-AD65-D41500F3A71E}" dt="2024-09-03T21:46:04.483" v="2802" actId="14100"/>
          <ac:cxnSpMkLst>
            <pc:docMk/>
            <pc:sldMk cId="1818345348" sldId="292"/>
            <ac:cxnSpMk id="24" creationId="{5F69F3AB-3566-B913-B05C-B11A6884B46D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04:39.840" v="3151"/>
        <pc:sldMkLst>
          <pc:docMk/>
          <pc:sldMk cId="1970118739" sldId="293"/>
        </pc:sldMkLst>
        <pc:spChg chg="add mod">
          <ac:chgData name="Mohammed Amine BAGDOURI" userId="e89d4c646e9a864e" providerId="LiveId" clId="{AB712658-9D31-42CE-AD65-D41500F3A71E}" dt="2024-09-03T21:50:48.513" v="2896" actId="1076"/>
          <ac:spMkLst>
            <pc:docMk/>
            <pc:sldMk cId="1970118739" sldId="293"/>
            <ac:spMk id="5" creationId="{8E46C9E1-5149-B6D9-7555-68FB104B1782}"/>
          </ac:spMkLst>
        </pc:spChg>
        <pc:spChg chg="mod">
          <ac:chgData name="Mohammed Amine BAGDOURI" userId="e89d4c646e9a864e" providerId="LiveId" clId="{AB712658-9D31-42CE-AD65-D41500F3A71E}" dt="2024-09-03T21:48:13.729" v="2836"/>
          <ac:spMkLst>
            <pc:docMk/>
            <pc:sldMk cId="1970118739" sldId="293"/>
            <ac:spMk id="13" creationId="{925060D2-DAD1-CE75-785F-3647CE09C386}"/>
          </ac:spMkLst>
        </pc:spChg>
        <pc:spChg chg="add mod">
          <ac:chgData name="Mohammed Amine BAGDOURI" userId="e89d4c646e9a864e" providerId="LiveId" clId="{AB712658-9D31-42CE-AD65-D41500F3A71E}" dt="2024-09-03T21:50:15.495" v="2888"/>
          <ac:spMkLst>
            <pc:docMk/>
            <pc:sldMk cId="1970118739" sldId="293"/>
            <ac:spMk id="15" creationId="{0D4DE850-53E0-53BF-30D8-1C27C24E6C91}"/>
          </ac:spMkLst>
        </pc:spChg>
        <pc:spChg chg="mod">
          <ac:chgData name="Mohammed Amine BAGDOURI" userId="e89d4c646e9a864e" providerId="LiveId" clId="{AB712658-9D31-42CE-AD65-D41500F3A71E}" dt="2024-09-03T21:50:21.374" v="2890"/>
          <ac:spMkLst>
            <pc:docMk/>
            <pc:sldMk cId="1970118739" sldId="293"/>
            <ac:spMk id="21" creationId="{B8B46563-41E8-0586-0F86-50B29389BE56}"/>
          </ac:spMkLst>
        </pc:spChg>
        <pc:spChg chg="del">
          <ac:chgData name="Mohammed Amine BAGDOURI" userId="e89d4c646e9a864e" providerId="LiveId" clId="{AB712658-9D31-42CE-AD65-D41500F3A71E}" dt="2024-09-03T21:50:15.230" v="2887" actId="478"/>
          <ac:spMkLst>
            <pc:docMk/>
            <pc:sldMk cId="1970118739" sldId="293"/>
            <ac:spMk id="22" creationId="{F54F9299-C8AB-7D5C-8E5F-4BA91BD1F4DA}"/>
          </ac:spMkLst>
        </pc:spChg>
        <pc:spChg chg="del">
          <ac:chgData name="Mohammed Amine BAGDOURI" userId="e89d4c646e9a864e" providerId="LiveId" clId="{AB712658-9D31-42CE-AD65-D41500F3A71E}" dt="2024-09-03T21:47:05.684" v="2811" actId="478"/>
          <ac:spMkLst>
            <pc:docMk/>
            <pc:sldMk cId="1970118739" sldId="293"/>
            <ac:spMk id="35" creationId="{C52D0265-E383-CA06-B88A-A3D1E7843E94}"/>
          </ac:spMkLst>
        </pc:spChg>
        <pc:grpChg chg="add del mod">
          <ac:chgData name="Mohammed Amine BAGDOURI" userId="e89d4c646e9a864e" providerId="LiveId" clId="{AB712658-9D31-42CE-AD65-D41500F3A71E}" dt="2024-09-03T21:48:40.073" v="2841" actId="21"/>
          <ac:grpSpMkLst>
            <pc:docMk/>
            <pc:sldMk cId="1970118739" sldId="293"/>
            <ac:grpSpMk id="9" creationId="{46DC17E7-09DF-787C-2AB5-54A1654730DA}"/>
          </ac:grpSpMkLst>
        </pc:grpChg>
        <pc:grpChg chg="add mod">
          <ac:chgData name="Mohammed Amine BAGDOURI" userId="e89d4c646e9a864e" providerId="LiveId" clId="{AB712658-9D31-42CE-AD65-D41500F3A71E}" dt="2024-09-03T21:50:21.374" v="2890"/>
          <ac:grpSpMkLst>
            <pc:docMk/>
            <pc:sldMk cId="1970118739" sldId="293"/>
            <ac:grpSpMk id="17" creationId="{DFCAF93B-A373-536E-66C3-9BBAEDC9D412}"/>
          </ac:grpSpMkLst>
        </pc:grpChg>
        <pc:grpChg chg="add del">
          <ac:chgData name="Mohammed Amine BAGDOURI" userId="e89d4c646e9a864e" providerId="LiveId" clId="{AB712658-9D31-42CE-AD65-D41500F3A71E}" dt="2024-09-03T21:50:21.199" v="2889" actId="478"/>
          <ac:grpSpMkLst>
            <pc:docMk/>
            <pc:sldMk cId="1970118739" sldId="293"/>
            <ac:grpSpMk id="23" creationId="{2F854C1D-C65A-B202-412C-B024E5AFA5F3}"/>
          </ac:grpSpMkLst>
        </pc:grpChg>
        <pc:picChg chg="add mod">
          <ac:chgData name="Mohammed Amine BAGDOURI" userId="e89d4c646e9a864e" providerId="LiveId" clId="{AB712658-9D31-42CE-AD65-D41500F3A71E}" dt="2024-09-03T21:50:46.082" v="2895" actId="1076"/>
          <ac:picMkLst>
            <pc:docMk/>
            <pc:sldMk cId="1970118739" sldId="293"/>
            <ac:picMk id="8" creationId="{2A7AEA87-2F87-C541-5134-04CA756EAEC0}"/>
          </ac:picMkLst>
        </pc:picChg>
        <pc:picChg chg="mod">
          <ac:chgData name="Mohammed Amine BAGDOURI" userId="e89d4c646e9a864e" providerId="LiveId" clId="{AB712658-9D31-42CE-AD65-D41500F3A71E}" dt="2024-09-03T21:48:34.900" v="2840" actId="1076"/>
          <ac:picMkLst>
            <pc:docMk/>
            <pc:sldMk cId="1970118739" sldId="293"/>
            <ac:picMk id="11" creationId="{32A0CE2A-817F-743F-C26C-991A609F93D5}"/>
          </ac:picMkLst>
        </pc:picChg>
        <pc:picChg chg="add mod">
          <ac:chgData name="Mohammed Amine BAGDOURI" userId="e89d4c646e9a864e" providerId="LiveId" clId="{AB712658-9D31-42CE-AD65-D41500F3A71E}" dt="2024-09-03T21:51:26.326" v="2900"/>
          <ac:picMkLst>
            <pc:docMk/>
            <pc:sldMk cId="1970118739" sldId="293"/>
            <ac:picMk id="16" creationId="{99AF9F78-BC3F-3B42-9A69-91FD43A8D458}"/>
          </ac:picMkLst>
        </pc:picChg>
        <pc:picChg chg="mod">
          <ac:chgData name="Mohammed Amine BAGDOURI" userId="e89d4c646e9a864e" providerId="LiveId" clId="{AB712658-9D31-42CE-AD65-D41500F3A71E}" dt="2024-09-03T21:50:21.374" v="2890"/>
          <ac:picMkLst>
            <pc:docMk/>
            <pc:sldMk cId="1970118739" sldId="293"/>
            <ac:picMk id="19" creationId="{9E6A2D68-4789-27F3-FDC3-0C5992AF2DFC}"/>
          </ac:picMkLst>
        </pc:picChg>
        <pc:picChg chg="add del mod">
          <ac:chgData name="Mohammed Amine BAGDOURI" userId="e89d4c646e9a864e" providerId="LiveId" clId="{AB712658-9D31-42CE-AD65-D41500F3A71E}" dt="2024-09-03T22:04:39.619" v="3150" actId="478"/>
          <ac:picMkLst>
            <pc:docMk/>
            <pc:sldMk cId="1970118739" sldId="293"/>
            <ac:picMk id="28" creationId="{5CAC2110-58DB-C70F-A307-D0674D0BC157}"/>
          </ac:picMkLst>
        </pc:picChg>
        <pc:picChg chg="add mod">
          <ac:chgData name="Mohammed Amine BAGDOURI" userId="e89d4c646e9a864e" providerId="LiveId" clId="{AB712658-9D31-42CE-AD65-D41500F3A71E}" dt="2024-09-03T22:04:39.840" v="3151"/>
          <ac:picMkLst>
            <pc:docMk/>
            <pc:sldMk cId="1970118739" sldId="293"/>
            <ac:picMk id="29" creationId="{E03B5C18-6F41-ABCB-ED7E-FC0861E8914B}"/>
          </ac:picMkLst>
        </pc:picChg>
        <pc:picChg chg="del">
          <ac:chgData name="Mohammed Amine BAGDOURI" userId="e89d4c646e9a864e" providerId="LiveId" clId="{AB712658-9D31-42CE-AD65-D41500F3A71E}" dt="2024-09-03T21:47:05.684" v="2811" actId="478"/>
          <ac:picMkLst>
            <pc:docMk/>
            <pc:sldMk cId="1970118739" sldId="293"/>
            <ac:picMk id="34" creationId="{51E4B6EC-549E-CA38-3282-A6C38DB4C127}"/>
          </ac:picMkLst>
        </pc:picChg>
        <pc:cxnChg chg="add del mod">
          <ac:chgData name="Mohammed Amine BAGDOURI" userId="e89d4c646e9a864e" providerId="LiveId" clId="{AB712658-9D31-42CE-AD65-D41500F3A71E}" dt="2024-09-03T21:47:03.917" v="2810" actId="478"/>
          <ac:cxnSpMkLst>
            <pc:docMk/>
            <pc:sldMk cId="1970118739" sldId="293"/>
            <ac:cxnSpMk id="2" creationId="{3EF71401-329F-FA9E-F480-C69244A1829E}"/>
          </ac:cxnSpMkLst>
        </pc:cxnChg>
      </pc:sldChg>
      <pc:sldChg chg="addSp modSp add del mod">
        <pc:chgData name="Mohammed Amine BAGDOURI" userId="e89d4c646e9a864e" providerId="LiveId" clId="{AB712658-9D31-42CE-AD65-D41500F3A71E}" dt="2024-09-03T21:46:48.543" v="2807" actId="47"/>
        <pc:sldMkLst>
          <pc:docMk/>
          <pc:sldMk cId="2859099961" sldId="293"/>
        </pc:sldMkLst>
        <pc:spChg chg="add mod">
          <ac:chgData name="Mohammed Amine BAGDOURI" userId="e89d4c646e9a864e" providerId="LiveId" clId="{AB712658-9D31-42CE-AD65-D41500F3A71E}" dt="2024-09-03T21:45:34.542" v="2793" actId="1076"/>
          <ac:spMkLst>
            <pc:docMk/>
            <pc:sldMk cId="2859099961" sldId="293"/>
            <ac:spMk id="8" creationId="{398DE71B-0DF8-7E97-A96C-8C553DFC85FA}"/>
          </ac:spMkLst>
        </pc:spChg>
        <pc:spChg chg="add mod">
          <ac:chgData name="Mohammed Amine BAGDOURI" userId="e89d4c646e9a864e" providerId="LiveId" clId="{AB712658-9D31-42CE-AD65-D41500F3A71E}" dt="2024-09-03T21:45:51.610" v="2799" actId="20577"/>
          <ac:spMkLst>
            <pc:docMk/>
            <pc:sldMk cId="2859099961" sldId="293"/>
            <ac:spMk id="9" creationId="{2A6176D3-B518-D750-A3C8-D7B74FFF9408}"/>
          </ac:spMkLst>
        </pc:spChg>
        <pc:picChg chg="add mod">
          <ac:chgData name="Mohammed Amine BAGDOURI" userId="e89d4c646e9a864e" providerId="LiveId" clId="{AB712658-9D31-42CE-AD65-D41500F3A71E}" dt="2024-09-03T21:45:34.542" v="2793" actId="1076"/>
          <ac:picMkLst>
            <pc:docMk/>
            <pc:sldMk cId="2859099961" sldId="293"/>
            <ac:picMk id="5" creationId="{FCECEE6B-A916-DF56-BDF7-ACB75DF97365}"/>
          </ac:picMkLst>
        </pc:picChg>
        <pc:picChg chg="add mod">
          <ac:chgData name="Mohammed Amine BAGDOURI" userId="e89d4c646e9a864e" providerId="LiveId" clId="{AB712658-9D31-42CE-AD65-D41500F3A71E}" dt="2024-09-03T21:45:42.044" v="2795" actId="1076"/>
          <ac:picMkLst>
            <pc:docMk/>
            <pc:sldMk cId="2859099961" sldId="293"/>
            <ac:picMk id="11" creationId="{471D78EF-2DBB-027E-2402-CD1D0E50D028}"/>
          </ac:picMkLst>
        </pc:picChg>
      </pc:sldChg>
      <pc:sldChg chg="add del">
        <pc:chgData name="Mohammed Amine BAGDOURI" userId="e89d4c646e9a864e" providerId="LiveId" clId="{AB712658-9D31-42CE-AD65-D41500F3A71E}" dt="2024-09-03T21:51:04.770" v="2897" actId="47"/>
        <pc:sldMkLst>
          <pc:docMk/>
          <pc:sldMk cId="3408138323" sldId="294"/>
        </pc:sldMkLst>
      </pc:sldChg>
      <pc:sldChg chg="addSp delSp modSp add mod">
        <pc:chgData name="Mohammed Amine BAGDOURI" userId="e89d4c646e9a864e" providerId="LiveId" clId="{AB712658-9D31-42CE-AD65-D41500F3A71E}" dt="2024-09-03T22:04:48.520" v="3154"/>
        <pc:sldMkLst>
          <pc:docMk/>
          <pc:sldMk cId="3683666148" sldId="294"/>
        </pc:sldMkLst>
        <pc:spChg chg="del">
          <ac:chgData name="Mohammed Amine BAGDOURI" userId="e89d4c646e9a864e" providerId="LiveId" clId="{AB712658-9D31-42CE-AD65-D41500F3A71E}" dt="2024-09-03T21:54:04.305" v="2945" actId="478"/>
          <ac:spMkLst>
            <pc:docMk/>
            <pc:sldMk cId="3683666148" sldId="294"/>
            <ac:spMk id="5" creationId="{8E46C9E1-5149-B6D9-7555-68FB104B1782}"/>
          </ac:spMkLst>
        </pc:spChg>
        <pc:spChg chg="add mod">
          <ac:chgData name="Mohammed Amine BAGDOURI" userId="e89d4c646e9a864e" providerId="LiveId" clId="{AB712658-9D31-42CE-AD65-D41500F3A71E}" dt="2024-09-03T21:52:34.075" v="2932" actId="1076"/>
          <ac:spMkLst>
            <pc:docMk/>
            <pc:sldMk cId="3683666148" sldId="294"/>
            <ac:spMk id="9" creationId="{93F32CC0-74AF-7BFE-10C4-BB55336AA4C5}"/>
          </ac:spMkLst>
        </pc:spChg>
        <pc:spChg chg="add mod">
          <ac:chgData name="Mohammed Amine BAGDOURI" userId="e89d4c646e9a864e" providerId="LiveId" clId="{AB712658-9D31-42CE-AD65-D41500F3A71E}" dt="2024-09-03T21:54:17.375" v="2948" actId="20577"/>
          <ac:spMkLst>
            <pc:docMk/>
            <pc:sldMk cId="3683666148" sldId="294"/>
            <ac:spMk id="13" creationId="{9D8F682C-A920-984D-19FB-60142BCD73FE}"/>
          </ac:spMkLst>
        </pc:spChg>
        <pc:spChg chg="mod">
          <ac:chgData name="Mohammed Amine BAGDOURI" userId="e89d4c646e9a864e" providerId="LiveId" clId="{AB712658-9D31-42CE-AD65-D41500F3A71E}" dt="2024-09-03T21:53:03.325" v="2937" actId="20577"/>
          <ac:spMkLst>
            <pc:docMk/>
            <pc:sldMk cId="3683666148" sldId="294"/>
            <ac:spMk id="15" creationId="{0D4DE850-53E0-53BF-30D8-1C27C24E6C91}"/>
          </ac:spMkLst>
        </pc:spChg>
        <pc:spChg chg="del mod">
          <ac:chgData name="Mohammed Amine BAGDOURI" userId="e89d4c646e9a864e" providerId="LiveId" clId="{AB712658-9D31-42CE-AD65-D41500F3A71E}" dt="2024-09-03T21:52:22.177" v="2927" actId="478"/>
          <ac:spMkLst>
            <pc:docMk/>
            <pc:sldMk cId="3683666148" sldId="294"/>
            <ac:spMk id="20" creationId="{AC54698F-22DD-0073-DA98-FAD4C769668F}"/>
          </ac:spMkLst>
        </pc:spChg>
        <pc:spChg chg="mod">
          <ac:chgData name="Mohammed Amine BAGDOURI" userId="e89d4c646e9a864e" providerId="LiveId" clId="{AB712658-9D31-42CE-AD65-D41500F3A71E}" dt="2024-09-03T21:53:36.876" v="2941" actId="20577"/>
          <ac:spMkLst>
            <pc:docMk/>
            <pc:sldMk cId="3683666148" sldId="294"/>
            <ac:spMk id="21" creationId="{B8B46563-41E8-0586-0F86-50B29389BE56}"/>
          </ac:spMkLst>
        </pc:spChg>
        <pc:spChg chg="mod">
          <ac:chgData name="Mohammed Amine BAGDOURI" userId="e89d4c646e9a864e" providerId="LiveId" clId="{AB712658-9D31-42CE-AD65-D41500F3A71E}" dt="2024-09-03T21:52:44.558" v="2934" actId="20577"/>
          <ac:spMkLst>
            <pc:docMk/>
            <pc:sldMk cId="3683666148" sldId="294"/>
            <ac:spMk id="27" creationId="{080B4C2B-444E-2E01-C142-9DBA7E6F79D9}"/>
          </ac:spMkLst>
        </pc:spChg>
        <pc:picChg chg="del">
          <ac:chgData name="Mohammed Amine BAGDOURI" userId="e89d4c646e9a864e" providerId="LiveId" clId="{AB712658-9D31-42CE-AD65-D41500F3A71E}" dt="2024-09-03T21:52:23.165" v="2928" actId="478"/>
          <ac:picMkLst>
            <pc:docMk/>
            <pc:sldMk cId="3683666148" sldId="294"/>
            <ac:picMk id="6" creationId="{C9F7C157-058B-F963-47C4-18ACBA1E8717}"/>
          </ac:picMkLst>
        </pc:picChg>
        <pc:picChg chg="add mod">
          <ac:chgData name="Mohammed Amine BAGDOURI" userId="e89d4c646e9a864e" providerId="LiveId" clId="{AB712658-9D31-42CE-AD65-D41500F3A71E}" dt="2024-09-03T21:52:34.075" v="2932" actId="1076"/>
          <ac:picMkLst>
            <pc:docMk/>
            <pc:sldMk cId="3683666148" sldId="294"/>
            <ac:picMk id="7" creationId="{C136A2BD-00CE-722D-BA1D-5A7260816336}"/>
          </ac:picMkLst>
        </pc:picChg>
        <pc:picChg chg="del">
          <ac:chgData name="Mohammed Amine BAGDOURI" userId="e89d4c646e9a864e" providerId="LiveId" clId="{AB712658-9D31-42CE-AD65-D41500F3A71E}" dt="2024-09-03T21:54:04.305" v="2945" actId="478"/>
          <ac:picMkLst>
            <pc:docMk/>
            <pc:sldMk cId="3683666148" sldId="294"/>
            <ac:picMk id="8" creationId="{2A7AEA87-2F87-C541-5134-04CA756EAEC0}"/>
          </ac:picMkLst>
        </pc:picChg>
        <pc:picChg chg="add mod">
          <ac:chgData name="Mohammed Amine BAGDOURI" userId="e89d4c646e9a864e" providerId="LiveId" clId="{AB712658-9D31-42CE-AD65-D41500F3A71E}" dt="2024-09-03T21:54:15.293" v="2947"/>
          <ac:picMkLst>
            <pc:docMk/>
            <pc:sldMk cId="3683666148" sldId="294"/>
            <ac:picMk id="11" creationId="{F50C954F-FB84-BB70-94DF-56CE81D524E0}"/>
          </ac:picMkLst>
        </pc:picChg>
        <pc:picChg chg="mod">
          <ac:chgData name="Mohammed Amine BAGDOURI" userId="e89d4c646e9a864e" providerId="LiveId" clId="{AB712658-9D31-42CE-AD65-D41500F3A71E}" dt="2024-09-03T21:52:55.360" v="2935"/>
          <ac:picMkLst>
            <pc:docMk/>
            <pc:sldMk cId="3683666148" sldId="294"/>
            <ac:picMk id="12" creationId="{FED49806-C306-237B-01BC-72FD54ABB059}"/>
          </ac:picMkLst>
        </pc:picChg>
        <pc:picChg chg="add mod">
          <ac:chgData name="Mohammed Amine BAGDOURI" userId="e89d4c646e9a864e" providerId="LiveId" clId="{AB712658-9D31-42CE-AD65-D41500F3A71E}" dt="2024-09-03T22:04:48.520" v="3154"/>
          <ac:picMkLst>
            <pc:docMk/>
            <pc:sldMk cId="3683666148" sldId="294"/>
            <ac:picMk id="14" creationId="{1E224EEE-CB40-8049-C8E5-3D3450AB67DE}"/>
          </ac:picMkLst>
        </pc:picChg>
        <pc:picChg chg="mod">
          <ac:chgData name="Mohammed Amine BAGDOURI" userId="e89d4c646e9a864e" providerId="LiveId" clId="{AB712658-9D31-42CE-AD65-D41500F3A71E}" dt="2024-09-03T21:52:59.954" v="2936"/>
          <ac:picMkLst>
            <pc:docMk/>
            <pc:sldMk cId="3683666148" sldId="294"/>
            <ac:picMk id="16" creationId="{99AF9F78-BC3F-3B42-9A69-91FD43A8D458}"/>
          </ac:picMkLst>
        </pc:picChg>
        <pc:picChg chg="mod">
          <ac:chgData name="Mohammed Amine BAGDOURI" userId="e89d4c646e9a864e" providerId="LiveId" clId="{AB712658-9D31-42CE-AD65-D41500F3A71E}" dt="2024-09-03T21:53:27.854" v="2938"/>
          <ac:picMkLst>
            <pc:docMk/>
            <pc:sldMk cId="3683666148" sldId="294"/>
            <ac:picMk id="19" creationId="{9E6A2D68-4789-27F3-FDC3-0C5992AF2DFC}"/>
          </ac:picMkLst>
        </pc:picChg>
        <pc:picChg chg="mod">
          <ac:chgData name="Mohammed Amine BAGDOURI" userId="e89d4c646e9a864e" providerId="LiveId" clId="{AB712658-9D31-42CE-AD65-D41500F3A71E}" dt="2024-09-03T21:52:42.365" v="2933"/>
          <ac:picMkLst>
            <pc:docMk/>
            <pc:sldMk cId="3683666148" sldId="294"/>
            <ac:picMk id="26" creationId="{864FD910-F96E-F1D6-E7AE-3F50A1F07335}"/>
          </ac:picMkLst>
        </pc:picChg>
        <pc:picChg chg="del mod">
          <ac:chgData name="Mohammed Amine BAGDOURI" userId="e89d4c646e9a864e" providerId="LiveId" clId="{AB712658-9D31-42CE-AD65-D41500F3A71E}" dt="2024-09-03T22:04:43.707" v="3152" actId="478"/>
          <ac:picMkLst>
            <pc:docMk/>
            <pc:sldMk cId="3683666148" sldId="294"/>
            <ac:picMk id="28" creationId="{5CAC2110-58DB-C70F-A307-D0674D0BC157}"/>
          </ac:picMkLst>
        </pc:picChg>
        <pc:cxnChg chg="mod">
          <ac:chgData name="Mohammed Amine BAGDOURI" userId="e89d4c646e9a864e" providerId="LiveId" clId="{AB712658-9D31-42CE-AD65-D41500F3A71E}" dt="2024-09-03T21:52:23.165" v="2928" actId="478"/>
          <ac:cxnSpMkLst>
            <pc:docMk/>
            <pc:sldMk cId="3683666148" sldId="294"/>
            <ac:cxnSpMk id="24" creationId="{5F69F3AB-3566-B913-B05C-B11A6884B46D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04:55.249" v="3156"/>
        <pc:sldMkLst>
          <pc:docMk/>
          <pc:sldMk cId="2670113474" sldId="295"/>
        </pc:sldMkLst>
        <pc:spChg chg="add del mod">
          <ac:chgData name="Mohammed Amine BAGDOURI" userId="e89d4c646e9a864e" providerId="LiveId" clId="{AB712658-9D31-42CE-AD65-D41500F3A71E}" dt="2024-09-03T21:54:25.713" v="2949" actId="20577"/>
          <ac:spMkLst>
            <pc:docMk/>
            <pc:sldMk cId="2670113474" sldId="295"/>
            <ac:spMk id="5" creationId="{8E46C9E1-5149-B6D9-7555-68FB104B1782}"/>
          </ac:spMkLst>
        </pc:spChg>
        <pc:picChg chg="add mod">
          <ac:chgData name="Mohammed Amine BAGDOURI" userId="e89d4c646e9a864e" providerId="LiveId" clId="{AB712658-9D31-42CE-AD65-D41500F3A71E}" dt="2024-09-03T22:04:55.249" v="3156"/>
          <ac:picMkLst>
            <pc:docMk/>
            <pc:sldMk cId="2670113474" sldId="295"/>
            <ac:picMk id="6" creationId="{50232FE6-C49A-3D03-D56E-849EC961ADE1}"/>
          </ac:picMkLst>
        </pc:picChg>
        <pc:picChg chg="add del">
          <ac:chgData name="Mohammed Amine BAGDOURI" userId="e89d4c646e9a864e" providerId="LiveId" clId="{AB712658-9D31-42CE-AD65-D41500F3A71E}" dt="2024-09-03T21:54:01.706" v="2944" actId="478"/>
          <ac:picMkLst>
            <pc:docMk/>
            <pc:sldMk cId="2670113474" sldId="295"/>
            <ac:picMk id="8" creationId="{2A7AEA87-2F87-C541-5134-04CA756EAEC0}"/>
          </ac:picMkLst>
        </pc:picChg>
        <pc:picChg chg="del">
          <ac:chgData name="Mohammed Amine BAGDOURI" userId="e89d4c646e9a864e" providerId="LiveId" clId="{AB712658-9D31-42CE-AD65-D41500F3A71E}" dt="2024-09-03T22:04:55.029" v="3155" actId="478"/>
          <ac:picMkLst>
            <pc:docMk/>
            <pc:sldMk cId="2670113474" sldId="295"/>
            <ac:picMk id="28" creationId="{5CAC2110-58DB-C70F-A307-D0674D0BC157}"/>
          </ac:picMkLst>
        </pc:picChg>
      </pc:sldChg>
      <pc:sldChg chg="addSp delSp modSp add mod ord">
        <pc:chgData name="Mohammed Amine BAGDOURI" userId="e89d4c646e9a864e" providerId="LiveId" clId="{AB712658-9D31-42CE-AD65-D41500F3A71E}" dt="2024-09-03T22:06:00.588" v="3179" actId="20577"/>
        <pc:sldMkLst>
          <pc:docMk/>
          <pc:sldMk cId="3738320336" sldId="296"/>
        </pc:sldMkLst>
        <pc:spChg chg="add mod">
          <ac:chgData name="Mohammed Amine BAGDOURI" userId="e89d4c646e9a864e" providerId="LiveId" clId="{AB712658-9D31-42CE-AD65-D41500F3A71E}" dt="2024-09-03T22:06:00.588" v="3179" actId="20577"/>
          <ac:spMkLst>
            <pc:docMk/>
            <pc:sldMk cId="3738320336" sldId="296"/>
            <ac:spMk id="6" creationId="{3AD508F0-4C92-ABD3-9244-661C07BAB190}"/>
          </ac:spMkLst>
        </pc:spChg>
        <pc:spChg chg="mod">
          <ac:chgData name="Mohammed Amine BAGDOURI" userId="e89d4c646e9a864e" providerId="LiveId" clId="{AB712658-9D31-42CE-AD65-D41500F3A71E}" dt="2024-09-03T21:55:56.547" v="2964" actId="20577"/>
          <ac:spMkLst>
            <pc:docMk/>
            <pc:sldMk cId="3738320336" sldId="296"/>
            <ac:spMk id="9" creationId="{93F32CC0-74AF-7BFE-10C4-BB55336AA4C5}"/>
          </ac:spMkLst>
        </pc:spChg>
        <pc:spChg chg="mod">
          <ac:chgData name="Mohammed Amine BAGDOURI" userId="e89d4c646e9a864e" providerId="LiveId" clId="{AB712658-9D31-42CE-AD65-D41500F3A71E}" dt="2024-09-03T22:02:07.211" v="3114" actId="1076"/>
          <ac:spMkLst>
            <pc:docMk/>
            <pc:sldMk cId="3738320336" sldId="296"/>
            <ac:spMk id="13" creationId="{9D8F682C-A920-984D-19FB-60142BCD73FE}"/>
          </ac:spMkLst>
        </pc:spChg>
        <pc:spChg chg="mod">
          <ac:chgData name="Mohammed Amine BAGDOURI" userId="e89d4c646e9a864e" providerId="LiveId" clId="{AB712658-9D31-42CE-AD65-D41500F3A71E}" dt="2024-09-03T21:55:28.333" v="2962" actId="20577"/>
          <ac:spMkLst>
            <pc:docMk/>
            <pc:sldMk cId="3738320336" sldId="296"/>
            <ac:spMk id="15" creationId="{0D4DE850-53E0-53BF-30D8-1C27C24E6C91}"/>
          </ac:spMkLst>
        </pc:spChg>
        <pc:spChg chg="mod">
          <ac:chgData name="Mohammed Amine BAGDOURI" userId="e89d4c646e9a864e" providerId="LiveId" clId="{AB712658-9D31-42CE-AD65-D41500F3A71E}" dt="2024-09-03T22:05:53.982" v="3167" actId="1076"/>
          <ac:spMkLst>
            <pc:docMk/>
            <pc:sldMk cId="3738320336" sldId="296"/>
            <ac:spMk id="21" creationId="{B8B46563-41E8-0586-0F86-50B29389BE56}"/>
          </ac:spMkLst>
        </pc:spChg>
        <pc:spChg chg="mod">
          <ac:chgData name="Mohammed Amine BAGDOURI" userId="e89d4c646e9a864e" providerId="LiveId" clId="{AB712658-9D31-42CE-AD65-D41500F3A71E}" dt="2024-09-03T21:55:54.421" v="2963" actId="20577"/>
          <ac:spMkLst>
            <pc:docMk/>
            <pc:sldMk cId="3738320336" sldId="296"/>
            <ac:spMk id="27" creationId="{080B4C2B-444E-2E01-C142-9DBA7E6F79D9}"/>
          </ac:spMkLst>
        </pc:spChg>
        <pc:grpChg chg="mod">
          <ac:chgData name="Mohammed Amine BAGDOURI" userId="e89d4c646e9a864e" providerId="LiveId" clId="{AB712658-9D31-42CE-AD65-D41500F3A71E}" dt="2024-09-03T21:56:14.192" v="2967"/>
          <ac:grpSpMkLst>
            <pc:docMk/>
            <pc:sldMk cId="3738320336" sldId="296"/>
            <ac:grpSpMk id="17" creationId="{DFCAF93B-A373-536E-66C3-9BBAEDC9D412}"/>
          </ac:grpSpMkLst>
        </pc:grpChg>
        <pc:grpChg chg="mod">
          <ac:chgData name="Mohammed Amine BAGDOURI" userId="e89d4c646e9a864e" providerId="LiveId" clId="{AB712658-9D31-42CE-AD65-D41500F3A71E}" dt="2024-09-03T21:56:05.165" v="2965"/>
          <ac:grpSpMkLst>
            <pc:docMk/>
            <pc:sldMk cId="3738320336" sldId="296"/>
            <ac:grpSpMk id="25" creationId="{837E2E3F-DA0B-C1E4-8F8C-78D63113F2EF}"/>
          </ac:grpSpMkLst>
        </pc:grpChg>
        <pc:picChg chg="add mod">
          <ac:chgData name="Mohammed Amine BAGDOURI" userId="e89d4c646e9a864e" providerId="LiveId" clId="{AB712658-9D31-42CE-AD65-D41500F3A71E}" dt="2024-09-03T22:02:03.271" v="3112" actId="1076"/>
          <ac:picMkLst>
            <pc:docMk/>
            <pc:sldMk cId="3738320336" sldId="296"/>
            <ac:picMk id="5" creationId="{A3348599-8541-A07E-36A4-EB319E1D0592}"/>
          </ac:picMkLst>
        </pc:picChg>
        <pc:picChg chg="mod">
          <ac:chgData name="Mohammed Amine BAGDOURI" userId="e89d4c646e9a864e" providerId="LiveId" clId="{AB712658-9D31-42CE-AD65-D41500F3A71E}" dt="2024-09-03T21:54:53.837" v="2953"/>
          <ac:picMkLst>
            <pc:docMk/>
            <pc:sldMk cId="3738320336" sldId="296"/>
            <ac:picMk id="7" creationId="{C136A2BD-00CE-722D-BA1D-5A7260816336}"/>
          </ac:picMkLst>
        </pc:picChg>
        <pc:picChg chg="add mod">
          <ac:chgData name="Mohammed Amine BAGDOURI" userId="e89d4c646e9a864e" providerId="LiveId" clId="{AB712658-9D31-42CE-AD65-D41500F3A71E}" dt="2024-09-03T22:05:13.194" v="3159"/>
          <ac:picMkLst>
            <pc:docMk/>
            <pc:sldMk cId="3738320336" sldId="296"/>
            <ac:picMk id="8" creationId="{8543F76F-F2F3-32D4-3703-92E6DA732F16}"/>
          </ac:picMkLst>
        </pc:picChg>
        <pc:picChg chg="mod">
          <ac:chgData name="Mohammed Amine BAGDOURI" userId="e89d4c646e9a864e" providerId="LiveId" clId="{AB712658-9D31-42CE-AD65-D41500F3A71E}" dt="2024-09-03T22:02:07.211" v="3114" actId="1076"/>
          <ac:picMkLst>
            <pc:docMk/>
            <pc:sldMk cId="3738320336" sldId="296"/>
            <ac:picMk id="11" creationId="{F50C954F-FB84-BB70-94DF-56CE81D524E0}"/>
          </ac:picMkLst>
        </pc:picChg>
        <pc:picChg chg="mod">
          <ac:chgData name="Mohammed Amine BAGDOURI" userId="e89d4c646e9a864e" providerId="LiveId" clId="{AB712658-9D31-42CE-AD65-D41500F3A71E}" dt="2024-09-03T21:55:19.548" v="2955"/>
          <ac:picMkLst>
            <pc:docMk/>
            <pc:sldMk cId="3738320336" sldId="296"/>
            <ac:picMk id="12" creationId="{FED49806-C306-237B-01BC-72FD54ABB059}"/>
          </ac:picMkLst>
        </pc:picChg>
        <pc:picChg chg="add mod">
          <ac:chgData name="Mohammed Amine BAGDOURI" userId="e89d4c646e9a864e" providerId="LiveId" clId="{AB712658-9D31-42CE-AD65-D41500F3A71E}" dt="2024-09-03T22:05:33.529" v="3164" actId="1076"/>
          <ac:picMkLst>
            <pc:docMk/>
            <pc:sldMk cId="3738320336" sldId="296"/>
            <ac:picMk id="14" creationId="{0B17C256-16E4-847F-E175-28D179DB8E30}"/>
          </ac:picMkLst>
        </pc:picChg>
        <pc:picChg chg="mod">
          <ac:chgData name="Mohammed Amine BAGDOURI" userId="e89d4c646e9a864e" providerId="LiveId" clId="{AB712658-9D31-42CE-AD65-D41500F3A71E}" dt="2024-09-03T21:58:47.218" v="3077" actId="1076"/>
          <ac:picMkLst>
            <pc:docMk/>
            <pc:sldMk cId="3738320336" sldId="296"/>
            <ac:picMk id="16" creationId="{99AF9F78-BC3F-3B42-9A69-91FD43A8D458}"/>
          </ac:picMkLst>
        </pc:picChg>
        <pc:picChg chg="del mod">
          <ac:chgData name="Mohammed Amine BAGDOURI" userId="e89d4c646e9a864e" providerId="LiveId" clId="{AB712658-9D31-42CE-AD65-D41500F3A71E}" dt="2024-09-03T22:05:06.850" v="3157" actId="478"/>
          <ac:picMkLst>
            <pc:docMk/>
            <pc:sldMk cId="3738320336" sldId="296"/>
            <ac:picMk id="28" creationId="{5CAC2110-58DB-C70F-A307-D0674D0BC157}"/>
          </ac:picMkLst>
        </pc:picChg>
      </pc:sldChg>
      <pc:sldChg chg="add del">
        <pc:chgData name="Mohammed Amine BAGDOURI" userId="e89d4c646e9a864e" providerId="LiveId" clId="{AB712658-9D31-42CE-AD65-D41500F3A71E}" dt="2024-09-03T22:00:23.626" v="3088" actId="47"/>
        <pc:sldMkLst>
          <pc:docMk/>
          <pc:sldMk cId="1878551397" sldId="297"/>
        </pc:sldMkLst>
      </pc:sldChg>
      <pc:sldChg chg="addSp delSp modSp add del mod">
        <pc:chgData name="Mohammed Amine BAGDOURI" userId="e89d4c646e9a864e" providerId="LiveId" clId="{AB712658-9D31-42CE-AD65-D41500F3A71E}" dt="2024-09-03T22:09:30.805" v="3303" actId="47"/>
        <pc:sldMkLst>
          <pc:docMk/>
          <pc:sldMk cId="3447368276" sldId="298"/>
        </pc:sldMkLst>
        <pc:spChg chg="del">
          <ac:chgData name="Mohammed Amine BAGDOURI" userId="e89d4c646e9a864e" providerId="LiveId" clId="{AB712658-9D31-42CE-AD65-D41500F3A71E}" dt="2024-09-03T21:59:35.378" v="3080" actId="478"/>
          <ac:spMkLst>
            <pc:docMk/>
            <pc:sldMk cId="3447368276" sldId="298"/>
            <ac:spMk id="6" creationId="{3AD508F0-4C92-ABD3-9244-661C07BAB190}"/>
          </ac:spMkLst>
        </pc:spChg>
        <pc:spChg chg="del">
          <ac:chgData name="Mohammed Amine BAGDOURI" userId="e89d4c646e9a864e" providerId="LiveId" clId="{AB712658-9D31-42CE-AD65-D41500F3A71E}" dt="2024-09-03T21:59:35.378" v="3080" actId="478"/>
          <ac:spMkLst>
            <pc:docMk/>
            <pc:sldMk cId="3447368276" sldId="298"/>
            <ac:spMk id="13" creationId="{9D8F682C-A920-984D-19FB-60142BCD73FE}"/>
          </ac:spMkLst>
        </pc:spChg>
        <pc:picChg chg="del">
          <ac:chgData name="Mohammed Amine BAGDOURI" userId="e89d4c646e9a864e" providerId="LiveId" clId="{AB712658-9D31-42CE-AD65-D41500F3A71E}" dt="2024-09-03T21:59:35.378" v="3080" actId="478"/>
          <ac:picMkLst>
            <pc:docMk/>
            <pc:sldMk cId="3447368276" sldId="298"/>
            <ac:picMk id="5" creationId="{A3348599-8541-A07E-36A4-EB319E1D0592}"/>
          </ac:picMkLst>
        </pc:picChg>
        <pc:picChg chg="del">
          <ac:chgData name="Mohammed Amine BAGDOURI" userId="e89d4c646e9a864e" providerId="LiveId" clId="{AB712658-9D31-42CE-AD65-D41500F3A71E}" dt="2024-09-03T21:59:35.378" v="3080" actId="478"/>
          <ac:picMkLst>
            <pc:docMk/>
            <pc:sldMk cId="3447368276" sldId="298"/>
            <ac:picMk id="11" creationId="{F50C954F-FB84-BB70-94DF-56CE81D524E0}"/>
          </ac:picMkLst>
        </pc:picChg>
        <pc:picChg chg="add mod">
          <ac:chgData name="Mohammed Amine BAGDOURI" userId="e89d4c646e9a864e" providerId="LiveId" clId="{AB712658-9D31-42CE-AD65-D41500F3A71E}" dt="2024-09-03T21:59:47.552" v="3087" actId="1076"/>
          <ac:picMkLst>
            <pc:docMk/>
            <pc:sldMk cId="3447368276" sldId="298"/>
            <ac:picMk id="14" creationId="{6C7222BE-3DD8-7648-6FCE-8FDBCC830B02}"/>
          </ac:picMkLst>
        </pc:picChg>
        <pc:picChg chg="add mod">
          <ac:chgData name="Mohammed Amine BAGDOURI" userId="e89d4c646e9a864e" providerId="LiveId" clId="{AB712658-9D31-42CE-AD65-D41500F3A71E}" dt="2024-09-03T22:05:19.621" v="3161"/>
          <ac:picMkLst>
            <pc:docMk/>
            <pc:sldMk cId="3447368276" sldId="298"/>
            <ac:picMk id="20" creationId="{335CB2F0-C347-ED88-7D6C-AB3DC388BA2D}"/>
          </ac:picMkLst>
        </pc:picChg>
        <pc:picChg chg="del">
          <ac:chgData name="Mohammed Amine BAGDOURI" userId="e89d4c646e9a864e" providerId="LiveId" clId="{AB712658-9D31-42CE-AD65-D41500F3A71E}" dt="2024-09-03T22:05:19.196" v="3160" actId="478"/>
          <ac:picMkLst>
            <pc:docMk/>
            <pc:sldMk cId="3447368276" sldId="298"/>
            <ac:picMk id="28" creationId="{5CAC2110-58DB-C70F-A307-D0674D0BC157}"/>
          </ac:picMkLst>
        </pc:picChg>
      </pc:sldChg>
      <pc:sldChg chg="add del">
        <pc:chgData name="Mohammed Amine BAGDOURI" userId="e89d4c646e9a864e" providerId="LiveId" clId="{AB712658-9D31-42CE-AD65-D41500F3A71E}" dt="2024-09-03T22:02:44.279" v="3118" actId="47"/>
        <pc:sldMkLst>
          <pc:docMk/>
          <pc:sldMk cId="612862121" sldId="299"/>
        </pc:sldMkLst>
      </pc:sldChg>
      <pc:sldChg chg="addSp delSp modSp add del mod ord">
        <pc:chgData name="Mohammed Amine BAGDOURI" userId="e89d4c646e9a864e" providerId="LiveId" clId="{AB712658-9D31-42CE-AD65-D41500F3A71E}" dt="2024-09-03T22:06:39.411" v="3190" actId="47"/>
        <pc:sldMkLst>
          <pc:docMk/>
          <pc:sldMk cId="2714726702" sldId="300"/>
        </pc:sldMkLst>
        <pc:spChg chg="del">
          <ac:chgData name="Mohammed Amine BAGDOURI" userId="e89d4c646e9a864e" providerId="LiveId" clId="{AB712658-9D31-42CE-AD65-D41500F3A71E}" dt="2024-09-03T22:02:50.232" v="3119" actId="478"/>
          <ac:spMkLst>
            <pc:docMk/>
            <pc:sldMk cId="2714726702" sldId="300"/>
            <ac:spMk id="14" creationId="{5C7DA104-1635-B832-90AD-E79A355D654B}"/>
          </ac:spMkLst>
        </pc:spChg>
        <pc:spChg chg="del">
          <ac:chgData name="Mohammed Amine BAGDOURI" userId="e89d4c646e9a864e" providerId="LiveId" clId="{AB712658-9D31-42CE-AD65-D41500F3A71E}" dt="2024-09-03T22:03:20.040" v="3122" actId="478"/>
          <ac:spMkLst>
            <pc:docMk/>
            <pc:sldMk cId="2714726702" sldId="300"/>
            <ac:spMk id="19" creationId="{4CEC8B37-7DE1-7CAC-C2A9-A31B8B0E4BCB}"/>
          </ac:spMkLst>
        </pc:spChg>
        <pc:grpChg chg="mod">
          <ac:chgData name="Mohammed Amine BAGDOURI" userId="e89d4c646e9a864e" providerId="LiveId" clId="{AB712658-9D31-42CE-AD65-D41500F3A71E}" dt="2024-09-03T22:03:35.209" v="3127" actId="1076"/>
          <ac:grpSpMkLst>
            <pc:docMk/>
            <pc:sldMk cId="2714726702" sldId="300"/>
            <ac:grpSpMk id="17" creationId="{A1B47AF6-C58F-CE49-0E74-EE0905D17C8B}"/>
          </ac:grpSpMkLst>
        </pc:grpChg>
        <pc:picChg chg="add mod">
          <ac:chgData name="Mohammed Amine BAGDOURI" userId="e89d4c646e9a864e" providerId="LiveId" clId="{AB712658-9D31-42CE-AD65-D41500F3A71E}" dt="2024-09-03T22:03:44.222" v="3132" actId="1076"/>
          <ac:picMkLst>
            <pc:docMk/>
            <pc:sldMk cId="2714726702" sldId="300"/>
            <ac:picMk id="2" creationId="{D11F7E0D-625B-FFA1-90A8-39F6DC2C2E56}"/>
          </ac:picMkLst>
        </pc:picChg>
        <pc:picChg chg="add mod">
          <ac:chgData name="Mohammed Amine BAGDOURI" userId="e89d4c646e9a864e" providerId="LiveId" clId="{AB712658-9D31-42CE-AD65-D41500F3A71E}" dt="2024-09-03T22:03:56.512" v="3139" actId="1076"/>
          <ac:picMkLst>
            <pc:docMk/>
            <pc:sldMk cId="2714726702" sldId="300"/>
            <ac:picMk id="7" creationId="{FC36E05F-BC00-9DEF-9C98-4E2E2667EEBC}"/>
          </ac:picMkLst>
        </pc:picChg>
        <pc:picChg chg="mod">
          <ac:chgData name="Mohammed Amine BAGDOURI" userId="e89d4c646e9a864e" providerId="LiveId" clId="{AB712658-9D31-42CE-AD65-D41500F3A71E}" dt="2024-09-03T22:06:36.397" v="3189" actId="1076"/>
          <ac:picMkLst>
            <pc:docMk/>
            <pc:sldMk cId="2714726702" sldId="300"/>
            <ac:picMk id="8" creationId="{31C8C072-94B7-1A73-4D25-D3DED640750B}"/>
          </ac:picMkLst>
        </pc:picChg>
        <pc:picChg chg="add mod">
          <ac:chgData name="Mohammed Amine BAGDOURI" userId="e89d4c646e9a864e" providerId="LiveId" clId="{AB712658-9D31-42CE-AD65-D41500F3A71E}" dt="2024-09-03T22:04:06.534" v="3143" actId="1076"/>
          <ac:picMkLst>
            <pc:docMk/>
            <pc:sldMk cId="2714726702" sldId="300"/>
            <ac:picMk id="9" creationId="{D266C087-C3FC-A3C2-4F55-813A855F4A13}"/>
          </ac:picMkLst>
        </pc:picChg>
      </pc:sldChg>
      <pc:sldChg chg="addSp delSp modSp add mod ord">
        <pc:chgData name="Mohammed Amine BAGDOURI" userId="e89d4c646e9a864e" providerId="LiveId" clId="{AB712658-9D31-42CE-AD65-D41500F3A71E}" dt="2024-09-03T22:10:31.098" v="3315" actId="1076"/>
        <pc:sldMkLst>
          <pc:docMk/>
          <pc:sldMk cId="2019157430" sldId="301"/>
        </pc:sldMkLst>
        <pc:spChg chg="del">
          <ac:chgData name="Mohammed Amine BAGDOURI" userId="e89d4c646e9a864e" providerId="LiveId" clId="{AB712658-9D31-42CE-AD65-D41500F3A71E}" dt="2024-09-03T22:06:29.892" v="3185" actId="478"/>
          <ac:spMkLst>
            <pc:docMk/>
            <pc:sldMk cId="2019157430" sldId="301"/>
            <ac:spMk id="22" creationId="{D3ABA635-783E-D1CB-61EC-7E58EB8F42CD}"/>
          </ac:spMkLst>
        </pc:spChg>
        <pc:spChg chg="add mod">
          <ac:chgData name="Mohammed Amine BAGDOURI" userId="e89d4c646e9a864e" providerId="LiveId" clId="{AB712658-9D31-42CE-AD65-D41500F3A71E}" dt="2024-09-03T22:10:31.098" v="3315" actId="1076"/>
          <ac:spMkLst>
            <pc:docMk/>
            <pc:sldMk cId="2019157430" sldId="301"/>
            <ac:spMk id="24" creationId="{B02554C2-391A-9B6E-A4AC-173113858660}"/>
          </ac:spMkLst>
        </pc:spChg>
        <pc:grpChg chg="add del mod">
          <ac:chgData name="Mohammed Amine BAGDOURI" userId="e89d4c646e9a864e" providerId="LiveId" clId="{AB712658-9D31-42CE-AD65-D41500F3A71E}" dt="2024-09-03T22:08:58.802" v="3240" actId="165"/>
          <ac:grpSpMkLst>
            <pc:docMk/>
            <pc:sldMk cId="2019157430" sldId="301"/>
            <ac:grpSpMk id="23" creationId="{F4D412AF-0EFB-3B28-623F-D069FED444DA}"/>
          </ac:grpSpMkLst>
        </pc:grpChg>
        <pc:grpChg chg="add mod">
          <ac:chgData name="Mohammed Amine BAGDOURI" userId="e89d4c646e9a864e" providerId="LiveId" clId="{AB712658-9D31-42CE-AD65-D41500F3A71E}" dt="2024-09-03T22:10:31.098" v="3315" actId="1076"/>
          <ac:grpSpMkLst>
            <pc:docMk/>
            <pc:sldMk cId="2019157430" sldId="301"/>
            <ac:grpSpMk id="31" creationId="{DA91C04E-ADA5-A699-7A40-27FAA9B9FD99}"/>
          </ac:grpSpMkLst>
        </pc:grpChg>
        <pc:picChg chg="add del mod">
          <ac:chgData name="Mohammed Amine BAGDOURI" userId="e89d4c646e9a864e" providerId="LiveId" clId="{AB712658-9D31-42CE-AD65-D41500F3A71E}" dt="2024-09-03T22:07:37.785" v="3207" actId="478"/>
          <ac:picMkLst>
            <pc:docMk/>
            <pc:sldMk cId="2019157430" sldId="301"/>
            <ac:picMk id="2" creationId="{47EA5A47-3540-5F94-3C4C-50F2156BEE13}"/>
          </ac:picMkLst>
        </pc:picChg>
        <pc:picChg chg="add mod topLvl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7" creationId="{21EB2081-945E-B44A-2B53-94A9B021CB40}"/>
          </ac:picMkLst>
        </pc:picChg>
        <pc:picChg chg="del">
          <ac:chgData name="Mohammed Amine BAGDOURI" userId="e89d4c646e9a864e" providerId="LiveId" clId="{AB712658-9D31-42CE-AD65-D41500F3A71E}" dt="2024-09-03T22:06:29.892" v="3185" actId="478"/>
          <ac:picMkLst>
            <pc:docMk/>
            <pc:sldMk cId="2019157430" sldId="301"/>
            <ac:picMk id="8" creationId="{31C8C072-94B7-1A73-4D25-D3DED640750B}"/>
          </ac:picMkLst>
        </pc:picChg>
        <pc:picChg chg="add mod topLvl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9" creationId="{18147D75-2F9F-8BEC-2518-11A67467FC30}"/>
          </ac:picMkLst>
        </pc:picChg>
        <pc:picChg chg="add mod topLvl">
          <ac:chgData name="Mohammed Amine BAGDOURI" userId="e89d4c646e9a864e" providerId="LiveId" clId="{AB712658-9D31-42CE-AD65-D41500F3A71E}" dt="2024-09-03T22:10:16.829" v="3314" actId="1076"/>
          <ac:picMkLst>
            <pc:docMk/>
            <pc:sldMk cId="2019157430" sldId="301"/>
            <ac:picMk id="11" creationId="{332DBB81-3E2B-F351-7C75-3538162428BA}"/>
          </ac:picMkLst>
        </pc:picChg>
        <pc:picChg chg="add mod topLvl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1" creationId="{BB0BDF14-B146-3561-9CAE-D3BC51FD500D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5" creationId="{435322CD-C1CE-5244-25BE-340A0947038D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8" creationId="{F5F374BB-6D00-65C0-BA8E-48F1CB6D567D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9" creationId="{39ADD187-164D-89E3-ABC4-DC16F6E5912C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30" creationId="{0B814AAE-97FB-F243-F403-95737322B91C}"/>
          </ac:picMkLst>
        </pc:picChg>
      </pc:sldChg>
      <pc:sldChg chg="add del">
        <pc:chgData name="Mohammed Amine BAGDOURI" userId="e89d4c646e9a864e" providerId="LiveId" clId="{AB712658-9D31-42CE-AD65-D41500F3A71E}" dt="2024-09-03T22:06:14.385" v="3181" actId="47"/>
        <pc:sldMkLst>
          <pc:docMk/>
          <pc:sldMk cId="2805474621" sldId="301"/>
        </pc:sldMkLst>
      </pc:sldChg>
      <pc:sldChg chg="addSp delSp modSp add mod">
        <pc:chgData name="Mohammed Amine BAGDOURI" userId="e89d4c646e9a864e" providerId="LiveId" clId="{AB712658-9D31-42CE-AD65-D41500F3A71E}" dt="2024-09-03T22:10:00.900" v="3313" actId="1076"/>
        <pc:sldMkLst>
          <pc:docMk/>
          <pc:sldMk cId="1171856678" sldId="302"/>
        </pc:sldMkLst>
        <pc:spChg chg="del">
          <ac:chgData name="Mohammed Amine BAGDOURI" userId="e89d4c646e9a864e" providerId="LiveId" clId="{AB712658-9D31-42CE-AD65-D41500F3A71E}" dt="2024-09-03T22:09:48.392" v="3306" actId="478"/>
          <ac:spMkLst>
            <pc:docMk/>
            <pc:sldMk cId="1171856678" sldId="302"/>
            <ac:spMk id="24" creationId="{B02554C2-391A-9B6E-A4AC-173113858660}"/>
          </ac:spMkLst>
        </pc:spChg>
        <pc:grpChg chg="del">
          <ac:chgData name="Mohammed Amine BAGDOURI" userId="e89d4c646e9a864e" providerId="LiveId" clId="{AB712658-9D31-42CE-AD65-D41500F3A71E}" dt="2024-09-03T22:09:48.392" v="3306" actId="478"/>
          <ac:grpSpMkLst>
            <pc:docMk/>
            <pc:sldMk cId="1171856678" sldId="302"/>
            <ac:grpSpMk id="31" creationId="{DA91C04E-ADA5-A699-7A40-27FAA9B9FD99}"/>
          </ac:grpSpMkLst>
        </pc:grpChg>
        <pc:picChg chg="add mod">
          <ac:chgData name="Mohammed Amine BAGDOURI" userId="e89d4c646e9a864e" providerId="LiveId" clId="{AB712658-9D31-42CE-AD65-D41500F3A71E}" dt="2024-09-03T22:10:00.900" v="3313" actId="1076"/>
          <ac:picMkLst>
            <pc:docMk/>
            <pc:sldMk cId="1171856678" sldId="302"/>
            <ac:picMk id="8" creationId="{C91F38F6-0FB1-5C2A-3F11-E43BA049EECD}"/>
          </ac:picMkLst>
        </pc:picChg>
      </pc:sldChg>
      <pc:sldChg chg="addSp delSp modSp add del mod">
        <pc:chgData name="Mohammed Amine BAGDOURI" userId="e89d4c646e9a864e" providerId="LiveId" clId="{AB712658-9D31-42CE-AD65-D41500F3A71E}" dt="2024-09-03T22:21:26.744" v="3398" actId="47"/>
        <pc:sldMkLst>
          <pc:docMk/>
          <pc:sldMk cId="111851307" sldId="303"/>
        </pc:sldMkLst>
        <pc:spChg chg="mod">
          <ac:chgData name="Mohammed Amine BAGDOURI" userId="e89d4c646e9a864e" providerId="LiveId" clId="{AB712658-9D31-42CE-AD65-D41500F3A71E}" dt="2024-09-03T22:11:39.680" v="3325" actId="20577"/>
          <ac:spMkLst>
            <pc:docMk/>
            <pc:sldMk cId="111851307" sldId="303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2:14:59.261" v="3334"/>
          <ac:spMkLst>
            <pc:docMk/>
            <pc:sldMk cId="111851307" sldId="303"/>
            <ac:spMk id="9" creationId="{6CFF6FD7-5769-F573-F31D-86799A16CE17}"/>
          </ac:spMkLst>
        </pc:spChg>
        <pc:spChg chg="add mod">
          <ac:chgData name="Mohammed Amine BAGDOURI" userId="e89d4c646e9a864e" providerId="LiveId" clId="{AB712658-9D31-42CE-AD65-D41500F3A71E}" dt="2024-09-03T22:14:59.261" v="3334"/>
          <ac:spMkLst>
            <pc:docMk/>
            <pc:sldMk cId="111851307" sldId="303"/>
            <ac:spMk id="11" creationId="{92AAEF05-A73F-2395-29F1-B4E40913A482}"/>
          </ac:spMkLst>
        </pc:spChg>
        <pc:spChg chg="del">
          <ac:chgData name="Mohammed Amine BAGDOURI" userId="e89d4c646e9a864e" providerId="LiveId" clId="{AB712658-9D31-42CE-AD65-D41500F3A71E}" dt="2024-09-03T22:11:51.647" v="3330" actId="478"/>
          <ac:spMkLst>
            <pc:docMk/>
            <pc:sldMk cId="111851307" sldId="303"/>
            <ac:spMk id="14" creationId="{5C7DA104-1635-B832-90AD-E79A355D654B}"/>
          </ac:spMkLst>
        </pc:spChg>
        <pc:spChg chg="del">
          <ac:chgData name="Mohammed Amine BAGDOURI" userId="e89d4c646e9a864e" providerId="LiveId" clId="{AB712658-9D31-42CE-AD65-D41500F3A71E}" dt="2024-09-03T22:11:59.830" v="3333" actId="478"/>
          <ac:spMkLst>
            <pc:docMk/>
            <pc:sldMk cId="111851307" sldId="303"/>
            <ac:spMk id="18" creationId="{4819BE74-6320-438F-69E5-FCB21C2980E9}"/>
          </ac:spMkLst>
        </pc:spChg>
        <pc:spChg chg="del">
          <ac:chgData name="Mohammed Amine BAGDOURI" userId="e89d4c646e9a864e" providerId="LiveId" clId="{AB712658-9D31-42CE-AD65-D41500F3A71E}" dt="2024-09-03T22:11:56.945" v="3332" actId="478"/>
          <ac:spMkLst>
            <pc:docMk/>
            <pc:sldMk cId="111851307" sldId="303"/>
            <ac:spMk id="19" creationId="{4CEC8B37-7DE1-7CAC-C2A9-A31B8B0E4BCB}"/>
          </ac:spMkLst>
        </pc:spChg>
        <pc:spChg chg="del">
          <ac:chgData name="Mohammed Amine BAGDOURI" userId="e89d4c646e9a864e" providerId="LiveId" clId="{AB712658-9D31-42CE-AD65-D41500F3A71E}" dt="2024-09-03T22:11:47.662" v="3327" actId="478"/>
          <ac:spMkLst>
            <pc:docMk/>
            <pc:sldMk cId="111851307" sldId="303"/>
            <ac:spMk id="20" creationId="{AC54698F-22DD-0073-DA98-FAD4C769668F}"/>
          </ac:spMkLst>
        </pc:spChg>
        <pc:spChg chg="mod">
          <ac:chgData name="Mohammed Amine BAGDOURI" userId="e89d4c646e9a864e" providerId="LiveId" clId="{AB712658-9D31-42CE-AD65-D41500F3A71E}" dt="2024-09-03T22:14:59.261" v="3334"/>
          <ac:spMkLst>
            <pc:docMk/>
            <pc:sldMk cId="111851307" sldId="303"/>
            <ac:spMk id="24" creationId="{5D661DFC-171C-28D1-2054-4A44CCB02A5F}"/>
          </ac:spMkLst>
        </pc:spChg>
        <pc:spChg chg="del">
          <ac:chgData name="Mohammed Amine BAGDOURI" userId="e89d4c646e9a864e" providerId="LiveId" clId="{AB712658-9D31-42CE-AD65-D41500F3A71E}" dt="2024-09-03T22:11:49.155" v="3328" actId="478"/>
          <ac:spMkLst>
            <pc:docMk/>
            <pc:sldMk cId="111851307" sldId="303"/>
            <ac:spMk id="26" creationId="{6BD8D89C-E16A-7281-3C11-34A6D6D884E5}"/>
          </ac:spMkLst>
        </pc:spChg>
        <pc:spChg chg="del">
          <ac:chgData name="Mohammed Amine BAGDOURI" userId="e89d4c646e9a864e" providerId="LiveId" clId="{AB712658-9D31-42CE-AD65-D41500F3A71E}" dt="2024-09-03T22:11:50.415" v="3329" actId="478"/>
          <ac:spMkLst>
            <pc:docMk/>
            <pc:sldMk cId="111851307" sldId="303"/>
            <ac:spMk id="27" creationId="{4D64B57D-F5C8-2DBA-29FB-F1526237F2D7}"/>
          </ac:spMkLst>
        </pc:spChg>
        <pc:spChg chg="add del mod">
          <ac:chgData name="Mohammed Amine BAGDOURI" userId="e89d4c646e9a864e" providerId="LiveId" clId="{AB712658-9D31-42CE-AD65-D41500F3A71E}" dt="2024-09-03T22:17:48.724" v="3339" actId="478"/>
          <ac:spMkLst>
            <pc:docMk/>
            <pc:sldMk cId="111851307" sldId="303"/>
            <ac:spMk id="28" creationId="{ACDC71A6-7B97-8C32-03CD-ACCD75EBBB3A}"/>
          </ac:spMkLst>
        </pc:spChg>
        <pc:spChg chg="add del mod">
          <ac:chgData name="Mohammed Amine BAGDOURI" userId="e89d4c646e9a864e" providerId="LiveId" clId="{AB712658-9D31-42CE-AD65-D41500F3A71E}" dt="2024-09-03T22:17:44.789" v="3336" actId="478"/>
          <ac:spMkLst>
            <pc:docMk/>
            <pc:sldMk cId="111851307" sldId="303"/>
            <ac:spMk id="31" creationId="{BA7CD1F9-9ADD-9508-4F75-E0000926E8C1}"/>
          </ac:spMkLst>
        </pc:spChg>
        <pc:grpChg chg="del">
          <ac:chgData name="Mohammed Amine BAGDOURI" userId="e89d4c646e9a864e" providerId="LiveId" clId="{AB712658-9D31-42CE-AD65-D41500F3A71E}" dt="2024-09-03T22:11:52.711" v="3331" actId="478"/>
          <ac:grpSpMkLst>
            <pc:docMk/>
            <pc:sldMk cId="111851307" sldId="303"/>
            <ac:grpSpMk id="17" creationId="{A1B47AF6-C58F-CE49-0E74-EE0905D17C8B}"/>
          </ac:grpSpMkLst>
        </pc:grpChg>
        <pc:grpChg chg="add del mod">
          <ac:chgData name="Mohammed Amine BAGDOURI" userId="e89d4c646e9a864e" providerId="LiveId" clId="{AB712658-9D31-42CE-AD65-D41500F3A71E}" dt="2024-09-03T22:17:45.357" v="3337" actId="478"/>
          <ac:grpSpMkLst>
            <pc:docMk/>
            <pc:sldMk cId="111851307" sldId="303"/>
            <ac:grpSpMk id="22" creationId="{EE13AC20-571E-40C3-B32F-F6C755260C40}"/>
          </ac:grpSpMkLst>
        </pc:grpChg>
        <pc:picChg chg="add 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2" creationId="{618FB8F0-7B06-083B-2ADD-7785D445C2E2}"/>
          </ac:picMkLst>
        </pc:picChg>
        <pc:picChg chg="del">
          <ac:chgData name="Mohammed Amine BAGDOURI" userId="e89d4c646e9a864e" providerId="LiveId" clId="{AB712658-9D31-42CE-AD65-D41500F3A71E}" dt="2024-09-03T22:11:56.945" v="3332" actId="478"/>
          <ac:picMkLst>
            <pc:docMk/>
            <pc:sldMk cId="111851307" sldId="303"/>
            <ac:picMk id="3" creationId="{2EE701EE-628A-8A3D-8837-957904C3D14F}"/>
          </ac:picMkLst>
        </pc:picChg>
        <pc:picChg chg="del">
          <ac:chgData name="Mohammed Amine BAGDOURI" userId="e89d4c646e9a864e" providerId="LiveId" clId="{AB712658-9D31-42CE-AD65-D41500F3A71E}" dt="2024-09-03T22:11:46.113" v="3326" actId="478"/>
          <ac:picMkLst>
            <pc:docMk/>
            <pc:sldMk cId="111851307" sldId="303"/>
            <ac:picMk id="6" creationId="{C9F7C157-058B-F963-47C4-18ACBA1E8717}"/>
          </ac:picMkLst>
        </pc:picChg>
        <pc:picChg chg="add 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7" creationId="{F92B7B00-D515-A782-2CE3-7A61F32AB04D}"/>
          </ac:picMkLst>
        </pc:picChg>
        <pc:picChg chg="del">
          <ac:chgData name="Mohammed Amine BAGDOURI" userId="e89d4c646e9a864e" providerId="LiveId" clId="{AB712658-9D31-42CE-AD65-D41500F3A71E}" dt="2024-09-03T22:11:56.945" v="3332" actId="478"/>
          <ac:picMkLst>
            <pc:docMk/>
            <pc:sldMk cId="111851307" sldId="303"/>
            <ac:picMk id="8" creationId="{C91F38F6-0FB1-5C2A-3F11-E43BA049EECD}"/>
          </ac:picMkLst>
        </pc:picChg>
        <pc:picChg chg="del">
          <ac:chgData name="Mohammed Amine BAGDOURI" userId="e89d4c646e9a864e" providerId="LiveId" clId="{AB712658-9D31-42CE-AD65-D41500F3A71E}" dt="2024-09-03T22:11:46.113" v="3326" actId="478"/>
          <ac:picMkLst>
            <pc:docMk/>
            <pc:sldMk cId="111851307" sldId="303"/>
            <ac:picMk id="13" creationId="{4F0AE3F5-1325-1B4D-EF55-FFC3B1F5B340}"/>
          </ac:picMkLst>
        </pc:picChg>
        <pc:picChg chg="del">
          <ac:chgData name="Mohammed Amine BAGDOURI" userId="e89d4c646e9a864e" providerId="LiveId" clId="{AB712658-9D31-42CE-AD65-D41500F3A71E}" dt="2024-09-03T22:11:46.113" v="3326" actId="478"/>
          <ac:picMkLst>
            <pc:docMk/>
            <pc:sldMk cId="111851307" sldId="303"/>
            <ac:picMk id="15" creationId="{AAD30539-DDFB-2183-26C2-26F0590C1966}"/>
          </ac:picMkLst>
        </pc:picChg>
        <pc:picChg chg="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23" creationId="{D13E8468-57F5-D26C-1938-6FAE7E8B2CAC}"/>
          </ac:picMkLst>
        </pc:picChg>
        <pc:picChg chg="add del mod">
          <ac:chgData name="Mohammed Amine BAGDOURI" userId="e89d4c646e9a864e" providerId="LiveId" clId="{AB712658-9D31-42CE-AD65-D41500F3A71E}" dt="2024-09-03T22:17:47.148" v="3338" actId="478"/>
          <ac:picMkLst>
            <pc:docMk/>
            <pc:sldMk cId="111851307" sldId="303"/>
            <ac:picMk id="25" creationId="{442719C1-4646-ACC7-FA62-70AEEE79C7D8}"/>
          </ac:picMkLst>
        </pc:picChg>
        <pc:picChg chg="add 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29" creationId="{1488D809-2D8E-EED5-0222-964B0063E99E}"/>
          </ac:picMkLst>
        </pc:picChg>
        <pc:picChg chg="add del mod">
          <ac:chgData name="Mohammed Amine BAGDOURI" userId="e89d4c646e9a864e" providerId="LiveId" clId="{AB712658-9D31-42CE-AD65-D41500F3A71E}" dt="2024-09-03T22:17:43.226" v="3335" actId="478"/>
          <ac:picMkLst>
            <pc:docMk/>
            <pc:sldMk cId="111851307" sldId="303"/>
            <ac:picMk id="30" creationId="{91D47226-BF22-F83B-7924-9BD4FDA73583}"/>
          </ac:picMkLst>
        </pc:picChg>
        <pc:cxnChg chg="del">
          <ac:chgData name="Mohammed Amine BAGDOURI" userId="e89d4c646e9a864e" providerId="LiveId" clId="{AB712658-9D31-42CE-AD65-D41500F3A71E}" dt="2024-09-03T22:11:56.945" v="3332" actId="478"/>
          <ac:cxnSpMkLst>
            <pc:docMk/>
            <pc:sldMk cId="111851307" sldId="303"/>
            <ac:cxnSpMk id="16" creationId="{D1F1EAF9-0D2D-92E3-F55D-10A06AD992AE}"/>
          </ac:cxnSpMkLst>
        </pc:cxnChg>
        <pc:cxnChg chg="add mod">
          <ac:chgData name="Mohammed Amine BAGDOURI" userId="e89d4c646e9a864e" providerId="LiveId" clId="{AB712658-9D31-42CE-AD65-D41500F3A71E}" dt="2024-09-03T22:14:59.261" v="3334"/>
          <ac:cxnSpMkLst>
            <pc:docMk/>
            <pc:sldMk cId="111851307" sldId="303"/>
            <ac:cxnSpMk id="21" creationId="{176CD944-B074-7631-5AC0-EE621F88387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28:47.459" v="3589" actId="20577"/>
        <pc:sldMkLst>
          <pc:docMk/>
          <pc:sldMk cId="4192092379" sldId="304"/>
        </pc:sldMkLst>
        <pc:spChg chg="mod">
          <ac:chgData name="Mohammed Amine BAGDOURI" userId="e89d4c646e9a864e" providerId="LiveId" clId="{AB712658-9D31-42CE-AD65-D41500F3A71E}" dt="2024-09-03T22:21:16.066" v="3396" actId="1035"/>
          <ac:spMkLst>
            <pc:docMk/>
            <pc:sldMk cId="4192092379" sldId="304"/>
            <ac:spMk id="9" creationId="{6CFF6FD7-5769-F573-F31D-86799A16CE17}"/>
          </ac:spMkLst>
        </pc:spChg>
        <pc:spChg chg="mod">
          <ac:chgData name="Mohammed Amine BAGDOURI" userId="e89d4c646e9a864e" providerId="LiveId" clId="{AB712658-9D31-42CE-AD65-D41500F3A71E}" dt="2024-09-03T22:21:16.066" v="3396" actId="1035"/>
          <ac:spMkLst>
            <pc:docMk/>
            <pc:sldMk cId="4192092379" sldId="304"/>
            <ac:spMk id="11" creationId="{92AAEF05-A73F-2395-29F1-B4E40913A482}"/>
          </ac:spMkLst>
        </pc:spChg>
        <pc:spChg chg="add mod">
          <ac:chgData name="Mohammed Amine BAGDOURI" userId="e89d4c646e9a864e" providerId="LiveId" clId="{AB712658-9D31-42CE-AD65-D41500F3A71E}" dt="2024-09-03T22:24:20.586" v="3440" actId="20577"/>
          <ac:spMkLst>
            <pc:docMk/>
            <pc:sldMk cId="4192092379" sldId="304"/>
            <ac:spMk id="19" creationId="{C0603A3D-656E-9E13-417A-507B753DAFD8}"/>
          </ac:spMkLst>
        </pc:spChg>
        <pc:spChg chg="add mod">
          <ac:chgData name="Mohammed Amine BAGDOURI" userId="e89d4c646e9a864e" providerId="LiveId" clId="{AB712658-9D31-42CE-AD65-D41500F3A71E}" dt="2024-09-03T22:28:34.490" v="3566" actId="20577"/>
          <ac:spMkLst>
            <pc:docMk/>
            <pc:sldMk cId="4192092379" sldId="304"/>
            <ac:spMk id="20" creationId="{365BDD0F-314C-8C48-853C-9FE53CC1466C}"/>
          </ac:spMkLst>
        </pc:spChg>
        <pc:spChg chg="add mod">
          <ac:chgData name="Mohammed Amine BAGDOURI" userId="e89d4c646e9a864e" providerId="LiveId" clId="{AB712658-9D31-42CE-AD65-D41500F3A71E}" dt="2024-09-03T22:28:47.459" v="3589" actId="20577"/>
          <ac:spMkLst>
            <pc:docMk/>
            <pc:sldMk cId="4192092379" sldId="304"/>
            <ac:spMk id="22" creationId="{E82E6939-4D2E-E60A-A8FE-F7A643199BA6}"/>
          </ac:spMkLst>
        </pc:spChg>
        <pc:picChg chg="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2" creationId="{618FB8F0-7B06-083B-2ADD-7785D445C2E2}"/>
          </ac:picMkLst>
        </pc:picChg>
        <pc:picChg chg="add del mod">
          <ac:chgData name="Mohammed Amine BAGDOURI" userId="e89d4c646e9a864e" providerId="LiveId" clId="{AB712658-9D31-42CE-AD65-D41500F3A71E}" dt="2024-09-03T22:20:53.890" v="3369" actId="478"/>
          <ac:picMkLst>
            <pc:docMk/>
            <pc:sldMk cId="4192092379" sldId="304"/>
            <ac:picMk id="5" creationId="{496F88E3-BEF3-9F1F-741E-C79F98DC9E83}"/>
          </ac:picMkLst>
        </pc:picChg>
        <pc:picChg chg="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7" creationId="{F92B7B00-D515-A782-2CE3-7A61F32AB04D}"/>
          </ac:picMkLst>
        </pc:picChg>
        <pc:picChg chg="add 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13" creationId="{CD05CD00-388B-A591-514D-07E37A125730}"/>
          </ac:picMkLst>
        </pc:picChg>
        <pc:picChg chg="add mod">
          <ac:chgData name="Mohammed Amine BAGDOURI" userId="e89d4c646e9a864e" providerId="LiveId" clId="{AB712658-9D31-42CE-AD65-D41500F3A71E}" dt="2024-09-03T22:21:19.267" v="3397" actId="1076"/>
          <ac:picMkLst>
            <pc:docMk/>
            <pc:sldMk cId="4192092379" sldId="304"/>
            <ac:picMk id="18" creationId="{C6EF4975-09EF-0CCC-419D-5484FD06D695}"/>
          </ac:picMkLst>
        </pc:picChg>
        <pc:picChg chg="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29" creationId="{1488D809-2D8E-EED5-0222-964B0063E99E}"/>
          </ac:picMkLst>
        </pc:picChg>
        <pc:cxnChg chg="add mod">
          <ac:chgData name="Mohammed Amine BAGDOURI" userId="e89d4c646e9a864e" providerId="LiveId" clId="{AB712658-9D31-42CE-AD65-D41500F3A71E}" dt="2024-09-03T22:21:16.066" v="3396" actId="1035"/>
          <ac:cxnSpMkLst>
            <pc:docMk/>
            <pc:sldMk cId="4192092379" sldId="304"/>
            <ac:cxnSpMk id="12" creationId="{498B3828-AC12-483D-35BB-C372E24C747F}"/>
          </ac:cxnSpMkLst>
        </pc:cxnChg>
        <pc:cxnChg chg="mod">
          <ac:chgData name="Mohammed Amine BAGDOURI" userId="e89d4c646e9a864e" providerId="LiveId" clId="{AB712658-9D31-42CE-AD65-D41500F3A71E}" dt="2024-09-03T22:21:16.066" v="3396" actId="1035"/>
          <ac:cxnSpMkLst>
            <pc:docMk/>
            <pc:sldMk cId="4192092379" sldId="304"/>
            <ac:cxnSpMk id="21" creationId="{176CD944-B074-7631-5AC0-EE621F88387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40:10.011" v="3784" actId="1076"/>
        <pc:sldMkLst>
          <pc:docMk/>
          <pc:sldMk cId="2897464489" sldId="305"/>
        </pc:sldMkLst>
        <pc:spChg chg="add mod">
          <ac:chgData name="Mohammed Amine BAGDOURI" userId="e89d4c646e9a864e" providerId="LiveId" clId="{AB712658-9D31-42CE-AD65-D41500F3A71E}" dt="2024-09-03T22:34:23.370" v="3681" actId="1076"/>
          <ac:spMkLst>
            <pc:docMk/>
            <pc:sldMk cId="2897464489" sldId="305"/>
            <ac:spMk id="6" creationId="{020A27B9-5E43-E9EA-15D5-FAF9B9E80E6D}"/>
          </ac:spMkLst>
        </pc:spChg>
        <pc:spChg chg="add mod">
          <ac:chgData name="Mohammed Amine BAGDOURI" userId="e89d4c646e9a864e" providerId="LiveId" clId="{AB712658-9D31-42CE-AD65-D41500F3A71E}" dt="2024-09-03T22:31:04.289" v="3606" actId="20577"/>
          <ac:spMkLst>
            <pc:docMk/>
            <pc:sldMk cId="2897464489" sldId="305"/>
            <ac:spMk id="8" creationId="{AEF02BB5-B4AC-E784-CC70-3058991CB1ED}"/>
          </ac:spMkLst>
        </pc:spChg>
        <pc:spChg chg="add mod">
          <ac:chgData name="Mohammed Amine BAGDOURI" userId="e89d4c646e9a864e" providerId="LiveId" clId="{AB712658-9D31-42CE-AD65-D41500F3A71E}" dt="2024-09-03T22:24:23.432" v="3441"/>
          <ac:spMkLst>
            <pc:docMk/>
            <pc:sldMk cId="2897464489" sldId="305"/>
            <ac:spMk id="14" creationId="{944B57C4-B7E2-ADA8-5C7A-5506F5D9395D}"/>
          </ac:spMkLst>
        </pc:spChg>
        <pc:spChg chg="add mod">
          <ac:chgData name="Mohammed Amine BAGDOURI" userId="e89d4c646e9a864e" providerId="LiveId" clId="{AB712658-9D31-42CE-AD65-D41500F3A71E}" dt="2024-09-03T22:25:59.477" v="3516" actId="1076"/>
          <ac:spMkLst>
            <pc:docMk/>
            <pc:sldMk cId="2897464489" sldId="305"/>
            <ac:spMk id="17" creationId="{D1A0FEB0-1356-0AB2-E13C-8393987776D0}"/>
          </ac:spMkLst>
        </pc:spChg>
        <pc:spChg chg="add mod">
          <ac:chgData name="Mohammed Amine BAGDOURI" userId="e89d4c646e9a864e" providerId="LiveId" clId="{AB712658-9D31-42CE-AD65-D41500F3A71E}" dt="2024-09-03T22:25:59.477" v="3516" actId="1076"/>
          <ac:spMkLst>
            <pc:docMk/>
            <pc:sldMk cId="2897464489" sldId="305"/>
            <ac:spMk id="19" creationId="{7E9CF05E-EEB6-8068-89F9-D67F3345979A}"/>
          </ac:spMkLst>
        </pc:spChg>
        <pc:spChg chg="add mod">
          <ac:chgData name="Mohammed Amine BAGDOURI" userId="e89d4c646e9a864e" providerId="LiveId" clId="{AB712658-9D31-42CE-AD65-D41500F3A71E}" dt="2024-09-03T22:26:23.375" v="3521" actId="1076"/>
          <ac:spMkLst>
            <pc:docMk/>
            <pc:sldMk cId="2897464489" sldId="305"/>
            <ac:spMk id="23" creationId="{4B1E6C00-204C-FCD1-5B87-10121EA9783E}"/>
          </ac:spMkLst>
        </pc:spChg>
        <pc:picChg chg="add mod">
          <ac:chgData name="Mohammed Amine BAGDOURI" userId="e89d4c646e9a864e" providerId="LiveId" clId="{AB712658-9D31-42CE-AD65-D41500F3A71E}" dt="2024-09-03T22:25:41.644" v="3499"/>
          <ac:picMkLst>
            <pc:docMk/>
            <pc:sldMk cId="2897464489" sldId="305"/>
            <ac:picMk id="3" creationId="{9459A5D6-591F-420F-D66B-069026266835}"/>
          </ac:picMkLst>
        </pc:picChg>
        <pc:picChg chg="add del mod">
          <ac:chgData name="Mohammed Amine BAGDOURI" userId="e89d4c646e9a864e" providerId="LiveId" clId="{AB712658-9D31-42CE-AD65-D41500F3A71E}" dt="2024-09-03T22:23:31.940" v="3406" actId="478"/>
          <ac:picMkLst>
            <pc:docMk/>
            <pc:sldMk cId="2897464489" sldId="305"/>
            <ac:picMk id="5" creationId="{A159413A-40B3-B144-F81B-E4738BCFDFEB}"/>
          </ac:picMkLst>
        </pc:picChg>
        <pc:picChg chg="add mod">
          <ac:chgData name="Mohammed Amine BAGDOURI" userId="e89d4c646e9a864e" providerId="LiveId" clId="{AB712658-9D31-42CE-AD65-D41500F3A71E}" dt="2024-09-03T22:25:59.477" v="3516" actId="1076"/>
          <ac:picMkLst>
            <pc:docMk/>
            <pc:sldMk cId="2897464489" sldId="305"/>
            <ac:picMk id="15" creationId="{C62018FF-462D-4D5F-7CFC-A802F149CB37}"/>
          </ac:picMkLst>
        </pc:picChg>
        <pc:picChg chg="add mod">
          <ac:chgData name="Mohammed Amine BAGDOURI" userId="e89d4c646e9a864e" providerId="LiveId" clId="{AB712658-9D31-42CE-AD65-D41500F3A71E}" dt="2024-09-03T22:25:59.477" v="3516" actId="1076"/>
          <ac:picMkLst>
            <pc:docMk/>
            <pc:sldMk cId="2897464489" sldId="305"/>
            <ac:picMk id="16" creationId="{5F8E1ABF-1465-3DF1-8FD4-A77D8377502A}"/>
          </ac:picMkLst>
        </pc:picChg>
        <pc:picChg chg="mod">
          <ac:chgData name="Mohammed Amine BAGDOURI" userId="e89d4c646e9a864e" providerId="LiveId" clId="{AB712658-9D31-42CE-AD65-D41500F3A71E}" dt="2024-09-03T22:27:38.214" v="3549" actId="14826"/>
          <ac:picMkLst>
            <pc:docMk/>
            <pc:sldMk cId="2897464489" sldId="305"/>
            <ac:picMk id="18" creationId="{C6EF4975-09EF-0CCC-419D-5484FD06D695}"/>
          </ac:picMkLst>
        </pc:picChg>
        <pc:picChg chg="add mod">
          <ac:chgData name="Mohammed Amine BAGDOURI" userId="e89d4c646e9a864e" providerId="LiveId" clId="{AB712658-9D31-42CE-AD65-D41500F3A71E}" dt="2024-09-03T22:26:14.026" v="3519"/>
          <ac:picMkLst>
            <pc:docMk/>
            <pc:sldMk cId="2897464489" sldId="305"/>
            <ac:picMk id="20" creationId="{B044B750-DFF1-D8A5-0ECF-683D1D2F419F}"/>
          </ac:picMkLst>
        </pc:picChg>
        <pc:picChg chg="add mod">
          <ac:chgData name="Mohammed Amine BAGDOURI" userId="e89d4c646e9a864e" providerId="LiveId" clId="{AB712658-9D31-42CE-AD65-D41500F3A71E}" dt="2024-09-03T22:26:23.375" v="3521" actId="1076"/>
          <ac:picMkLst>
            <pc:docMk/>
            <pc:sldMk cId="2897464489" sldId="305"/>
            <ac:picMk id="22" creationId="{B8C02E39-A243-E765-AFE1-0C0FC2AACA2A}"/>
          </ac:picMkLst>
        </pc:picChg>
        <pc:picChg chg="add mod">
          <ac:chgData name="Mohammed Amine BAGDOURI" userId="e89d4c646e9a864e" providerId="LiveId" clId="{AB712658-9D31-42CE-AD65-D41500F3A71E}" dt="2024-09-03T22:28:05.530" v="3554" actId="1076"/>
          <ac:picMkLst>
            <pc:docMk/>
            <pc:sldMk cId="2897464489" sldId="305"/>
            <ac:picMk id="25" creationId="{7073C4EC-2591-D3B4-898C-BC227DFB636F}"/>
          </ac:picMkLst>
        </pc:picChg>
        <pc:picChg chg="add mod">
          <ac:chgData name="Mohammed Amine BAGDOURI" userId="e89d4c646e9a864e" providerId="LiveId" clId="{AB712658-9D31-42CE-AD65-D41500F3A71E}" dt="2024-09-03T22:29:07.284" v="3596" actId="1076"/>
          <ac:picMkLst>
            <pc:docMk/>
            <pc:sldMk cId="2897464489" sldId="305"/>
            <ac:picMk id="27" creationId="{D69FE086-7F9D-461D-DBE2-D0BE9668737D}"/>
          </ac:picMkLst>
        </pc:picChg>
        <pc:picChg chg="add del mod">
          <ac:chgData name="Mohammed Amine BAGDOURI" userId="e89d4c646e9a864e" providerId="LiveId" clId="{AB712658-9D31-42CE-AD65-D41500F3A71E}" dt="2024-09-03T22:33:46.432" v="3678" actId="478"/>
          <ac:picMkLst>
            <pc:docMk/>
            <pc:sldMk cId="2897464489" sldId="305"/>
            <ac:picMk id="28" creationId="{609D4258-D91D-9DE7-9DD2-9EF215AD6241}"/>
          </ac:picMkLst>
        </pc:picChg>
        <pc:picChg chg="add mod">
          <ac:chgData name="Mohammed Amine BAGDOURI" userId="e89d4c646e9a864e" providerId="LiveId" clId="{AB712658-9D31-42CE-AD65-D41500F3A71E}" dt="2024-09-03T22:40:10.011" v="3784" actId="1076"/>
          <ac:picMkLst>
            <pc:docMk/>
            <pc:sldMk cId="2897464489" sldId="305"/>
            <ac:picMk id="30" creationId="{B35C3EBB-2BAC-FAF7-5B07-ED4155CE4B4B}"/>
          </ac:picMkLst>
        </pc:picChg>
      </pc:sldChg>
      <pc:sldChg chg="addSp delSp modSp add mod ord">
        <pc:chgData name="Mohammed Amine BAGDOURI" userId="e89d4c646e9a864e" providerId="LiveId" clId="{AB712658-9D31-42CE-AD65-D41500F3A71E}" dt="2024-09-03T22:45:17.542" v="3942" actId="478"/>
        <pc:sldMkLst>
          <pc:docMk/>
          <pc:sldMk cId="1811460033" sldId="306"/>
        </pc:sldMkLst>
        <pc:spChg chg="mod">
          <ac:chgData name="Mohammed Amine BAGDOURI" userId="e89d4c646e9a864e" providerId="LiveId" clId="{AB712658-9D31-42CE-AD65-D41500F3A71E}" dt="2024-09-03T22:33:21.717" v="3675" actId="20577"/>
          <ac:spMkLst>
            <pc:docMk/>
            <pc:sldMk cId="1811460033" sldId="306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2:43:20.446" v="3833" actId="1076"/>
          <ac:spMkLst>
            <pc:docMk/>
            <pc:sldMk cId="1811460033" sldId="306"/>
            <ac:spMk id="5" creationId="{9510C101-D910-FCBF-9822-15F5B42DE8E2}"/>
          </ac:spMkLst>
        </pc:spChg>
        <pc:spChg chg="add del mod">
          <ac:chgData name="Mohammed Amine BAGDOURI" userId="e89d4c646e9a864e" providerId="LiveId" clId="{AB712658-9D31-42CE-AD65-D41500F3A71E}" dt="2024-09-03T22:45:16.519" v="3941" actId="478"/>
          <ac:spMkLst>
            <pc:docMk/>
            <pc:sldMk cId="1811460033" sldId="306"/>
            <ac:spMk id="6" creationId="{1A7EA8EC-4AFF-1B52-6620-46C6956A8693}"/>
          </ac:spMkLst>
        </pc:spChg>
        <pc:spChg chg="del">
          <ac:chgData name="Mohammed Amine BAGDOURI" userId="e89d4c646e9a864e" providerId="LiveId" clId="{AB712658-9D31-42CE-AD65-D41500F3A71E}" dt="2024-09-03T22:35:54.371" v="3686" actId="478"/>
          <ac:spMkLst>
            <pc:docMk/>
            <pc:sldMk cId="1811460033" sldId="306"/>
            <ac:spMk id="22" creationId="{199490E4-032E-6016-13AF-AB3DCF163527}"/>
          </ac:spMkLst>
        </pc:spChg>
        <pc:spChg chg="del">
          <ac:chgData name="Mohammed Amine BAGDOURI" userId="e89d4c646e9a864e" providerId="LiveId" clId="{AB712658-9D31-42CE-AD65-D41500F3A71E}" dt="2024-09-03T22:35:55.316" v="3687" actId="478"/>
          <ac:spMkLst>
            <pc:docMk/>
            <pc:sldMk cId="1811460033" sldId="306"/>
            <ac:spMk id="23" creationId="{3C6A580A-D214-3EB7-02DF-F0E3CC4CC769}"/>
          </ac:spMkLst>
        </pc:spChg>
        <pc:spChg chg="del">
          <ac:chgData name="Mohammed Amine BAGDOURI" userId="e89d4c646e9a864e" providerId="LiveId" clId="{AB712658-9D31-42CE-AD65-D41500F3A71E}" dt="2024-09-03T22:35:51.492" v="3683" actId="478"/>
          <ac:spMkLst>
            <pc:docMk/>
            <pc:sldMk cId="1811460033" sldId="306"/>
            <ac:spMk id="25" creationId="{45E032F4-680E-1AEA-69AC-053CA3692E38}"/>
          </ac:spMkLst>
        </pc:spChg>
        <pc:graphicFrameChg chg="add del modGraphic">
          <ac:chgData name="Mohammed Amine BAGDOURI" userId="e89d4c646e9a864e" providerId="LiveId" clId="{AB712658-9D31-42CE-AD65-D41500F3A71E}" dt="2024-09-03T22:42:35.076" v="3800" actId="478"/>
          <ac:graphicFrameMkLst>
            <pc:docMk/>
            <pc:sldMk cId="1811460033" sldId="306"/>
            <ac:graphicFrameMk id="19" creationId="{EDC50E6A-5109-1193-D5A6-04AB945F9F4C}"/>
          </ac:graphicFrameMkLst>
        </pc:graphicFrameChg>
        <pc:picChg chg="add mod">
          <ac:chgData name="Mohammed Amine BAGDOURI" userId="e89d4c646e9a864e" providerId="LiveId" clId="{AB712658-9D31-42CE-AD65-D41500F3A71E}" dt="2024-09-03T22:43:20.446" v="3833" actId="1076"/>
          <ac:picMkLst>
            <pc:docMk/>
            <pc:sldMk cId="1811460033" sldId="306"/>
            <ac:picMk id="3" creationId="{3EE3DB68-085E-E13E-6F5D-FF2853C9DCB6}"/>
          </ac:picMkLst>
        </pc:picChg>
        <pc:picChg chg="add del mod">
          <ac:chgData name="Mohammed Amine BAGDOURI" userId="e89d4c646e9a864e" providerId="LiveId" clId="{AB712658-9D31-42CE-AD65-D41500F3A71E}" dt="2024-09-03T22:45:17.542" v="3942" actId="478"/>
          <ac:picMkLst>
            <pc:docMk/>
            <pc:sldMk cId="1811460033" sldId="306"/>
            <ac:picMk id="8" creationId="{1C43E570-0768-ADB0-836B-1F50414780A2}"/>
          </ac:picMkLst>
        </pc:picChg>
        <pc:cxnChg chg="del mod">
          <ac:chgData name="Mohammed Amine BAGDOURI" userId="e89d4c646e9a864e" providerId="LiveId" clId="{AB712658-9D31-42CE-AD65-D41500F3A71E}" dt="2024-09-03T22:35:53.302" v="3685" actId="478"/>
          <ac:cxnSpMkLst>
            <pc:docMk/>
            <pc:sldMk cId="1811460033" sldId="306"/>
            <ac:cxnSpMk id="28" creationId="{E5BB64E3-D734-96C4-AC69-5A9A1A63D2F2}"/>
          </ac:cxnSpMkLst>
        </pc:cxnChg>
        <pc:cxnChg chg="del mod">
          <ac:chgData name="Mohammed Amine BAGDOURI" userId="e89d4c646e9a864e" providerId="LiveId" clId="{AB712658-9D31-42CE-AD65-D41500F3A71E}" dt="2024-09-03T22:35:52.621" v="3684" actId="478"/>
          <ac:cxnSpMkLst>
            <pc:docMk/>
            <pc:sldMk cId="1811460033" sldId="306"/>
            <ac:cxnSpMk id="40" creationId="{391058B1-9607-72C2-1F15-40F434486468}"/>
          </ac:cxnSpMkLst>
        </pc:cxnChg>
        <pc:cxnChg chg="del mod">
          <ac:chgData name="Mohammed Amine BAGDOURI" userId="e89d4c646e9a864e" providerId="LiveId" clId="{AB712658-9D31-42CE-AD65-D41500F3A71E}" dt="2024-09-03T22:35:50.180" v="3682" actId="478"/>
          <ac:cxnSpMkLst>
            <pc:docMk/>
            <pc:sldMk cId="1811460033" sldId="306"/>
            <ac:cxnSpMk id="43" creationId="{667BCC3C-961B-4011-85A6-9859EC25EEB9}"/>
          </ac:cxnSpMkLst>
        </pc:cxnChg>
      </pc:sldChg>
      <pc:sldChg chg="addSp delSp modSp add del mod ord">
        <pc:chgData name="Mohammed Amine BAGDOURI" userId="e89d4c646e9a864e" providerId="LiveId" clId="{AB712658-9D31-42CE-AD65-D41500F3A71E}" dt="2024-09-03T22:32:03.509" v="3660" actId="47"/>
        <pc:sldMkLst>
          <pc:docMk/>
          <pc:sldMk cId="2227071004" sldId="306"/>
        </pc:sldMkLst>
        <pc:spChg chg="add del mod">
          <ac:chgData name="Mohammed Amine BAGDOURI" userId="e89d4c646e9a864e" providerId="LiveId" clId="{AB712658-9D31-42CE-AD65-D41500F3A71E}" dt="2024-09-03T22:31:54.613" v="3659" actId="478"/>
          <ac:spMkLst>
            <pc:docMk/>
            <pc:sldMk cId="2227071004" sldId="306"/>
            <ac:spMk id="3" creationId="{8143057A-1B8F-8B2B-49BC-93DF3AE82614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9" creationId="{6CFF6FD7-5769-F573-F31D-86799A16CE17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11" creationId="{92AAEF05-A73F-2395-29F1-B4E40913A482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19" creationId="{C0603A3D-656E-9E13-417A-507B753DAFD8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20" creationId="{365BDD0F-314C-8C48-853C-9FE53CC1466C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22" creationId="{E82E6939-4D2E-E60A-A8FE-F7A643199BA6}"/>
          </ac:spMkLst>
        </pc:sp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2" creationId="{618FB8F0-7B06-083B-2ADD-7785D445C2E2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7" creationId="{F92B7B00-D515-A782-2CE3-7A61F32AB04D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13" creationId="{CD05CD00-388B-A591-514D-07E37A125730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18" creationId="{C6EF4975-09EF-0CCC-419D-5484FD06D695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29" creationId="{1488D809-2D8E-EED5-0222-964B0063E99E}"/>
          </ac:picMkLst>
        </pc:picChg>
        <pc:cxnChg chg="del">
          <ac:chgData name="Mohammed Amine BAGDOURI" userId="e89d4c646e9a864e" providerId="LiveId" clId="{AB712658-9D31-42CE-AD65-D41500F3A71E}" dt="2024-09-03T22:31:20.155" v="3610" actId="478"/>
          <ac:cxnSpMkLst>
            <pc:docMk/>
            <pc:sldMk cId="2227071004" sldId="306"/>
            <ac:cxnSpMk id="12" creationId="{498B3828-AC12-483D-35BB-C372E24C747F}"/>
          </ac:cxnSpMkLst>
        </pc:cxnChg>
        <pc:cxnChg chg="del">
          <ac:chgData name="Mohammed Amine BAGDOURI" userId="e89d4c646e9a864e" providerId="LiveId" clId="{AB712658-9D31-42CE-AD65-D41500F3A71E}" dt="2024-09-03T22:31:20.155" v="3610" actId="478"/>
          <ac:cxnSpMkLst>
            <pc:docMk/>
            <pc:sldMk cId="2227071004" sldId="306"/>
            <ac:cxnSpMk id="21" creationId="{176CD944-B074-7631-5AC0-EE621F88387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40:18.925" v="3789" actId="1076"/>
        <pc:sldMkLst>
          <pc:docMk/>
          <pc:sldMk cId="3721417317" sldId="307"/>
        </pc:sldMkLst>
        <pc:spChg chg="del">
          <ac:chgData name="Mohammed Amine BAGDOURI" userId="e89d4c646e9a864e" providerId="LiveId" clId="{AB712658-9D31-42CE-AD65-D41500F3A71E}" dt="2024-09-03T22:40:16.262" v="3788" actId="478"/>
          <ac:spMkLst>
            <pc:docMk/>
            <pc:sldMk cId="3721417317" sldId="307"/>
            <ac:spMk id="23" creationId="{4B1E6C00-204C-FCD1-5B87-10121EA9783E}"/>
          </ac:spMkLst>
        </pc:spChg>
        <pc:picChg chg="add mod">
          <ac:chgData name="Mohammed Amine BAGDOURI" userId="e89d4c646e9a864e" providerId="LiveId" clId="{AB712658-9D31-42CE-AD65-D41500F3A71E}" dt="2024-09-03T22:40:18.925" v="3789" actId="1076"/>
          <ac:picMkLst>
            <pc:docMk/>
            <pc:sldMk cId="3721417317" sldId="307"/>
            <ac:picMk id="5" creationId="{FE0E0D1D-1EE2-58CF-D47B-C01BFF44BE9D}"/>
          </ac:picMkLst>
        </pc:picChg>
        <pc:picChg chg="del">
          <ac:chgData name="Mohammed Amine BAGDOURI" userId="e89d4c646e9a864e" providerId="LiveId" clId="{AB712658-9D31-42CE-AD65-D41500F3A71E}" dt="2024-09-03T22:40:16.262" v="3788" actId="478"/>
          <ac:picMkLst>
            <pc:docMk/>
            <pc:sldMk cId="3721417317" sldId="307"/>
            <ac:picMk id="22" creationId="{B8C02E39-A243-E765-AFE1-0C0FC2AACA2A}"/>
          </ac:picMkLst>
        </pc:picChg>
      </pc:sldChg>
      <pc:sldChg chg="addSp delSp modSp add mod">
        <pc:chgData name="Mohammed Amine BAGDOURI" userId="e89d4c646e9a864e" providerId="LiveId" clId="{AB712658-9D31-42CE-AD65-D41500F3A71E}" dt="2024-09-03T22:40:43.650" v="3796" actId="1076"/>
        <pc:sldMkLst>
          <pc:docMk/>
          <pc:sldMk cId="1240281781" sldId="308"/>
        </pc:sldMkLst>
        <pc:spChg chg="del">
          <ac:chgData name="Mohammed Amine BAGDOURI" userId="e89d4c646e9a864e" providerId="LiveId" clId="{AB712658-9D31-42CE-AD65-D41500F3A71E}" dt="2024-09-03T22:40:41.411" v="3795" actId="478"/>
          <ac:spMkLst>
            <pc:docMk/>
            <pc:sldMk cId="1240281781" sldId="308"/>
            <ac:spMk id="29" creationId="{96A1B1FA-3362-921F-3F8F-F15A716C60CF}"/>
          </ac:spMkLst>
        </pc:spChg>
        <pc:picChg chg="add mod">
          <ac:chgData name="Mohammed Amine BAGDOURI" userId="e89d4c646e9a864e" providerId="LiveId" clId="{AB712658-9D31-42CE-AD65-D41500F3A71E}" dt="2024-09-03T22:40:43.650" v="3796" actId="1076"/>
          <ac:picMkLst>
            <pc:docMk/>
            <pc:sldMk cId="1240281781" sldId="308"/>
            <ac:picMk id="2" creationId="{9166478A-DD83-042E-3C7D-04711A274427}"/>
          </ac:picMkLst>
        </pc:picChg>
        <pc:picChg chg="del">
          <ac:chgData name="Mohammed Amine BAGDOURI" userId="e89d4c646e9a864e" providerId="LiveId" clId="{AB712658-9D31-42CE-AD65-D41500F3A71E}" dt="2024-09-03T22:40:41.411" v="3795" actId="478"/>
          <ac:picMkLst>
            <pc:docMk/>
            <pc:sldMk cId="1240281781" sldId="308"/>
            <ac:picMk id="28" creationId="{EE5A052C-384C-2AC1-4D9D-1F6189C7B318}"/>
          </ac:picMkLst>
        </pc:picChg>
      </pc:sldChg>
      <pc:sldChg chg="modSp add mod">
        <pc:chgData name="Mohammed Amine BAGDOURI" userId="e89d4c646e9a864e" providerId="LiveId" clId="{AB712658-9D31-42CE-AD65-D41500F3A71E}" dt="2024-09-03T22:45:22.664" v="3943" actId="20577"/>
        <pc:sldMkLst>
          <pc:docMk/>
          <pc:sldMk cId="758000781" sldId="309"/>
        </pc:sldMkLst>
        <pc:spChg chg="mod">
          <ac:chgData name="Mohammed Amine BAGDOURI" userId="e89d4c646e9a864e" providerId="LiveId" clId="{AB712658-9D31-42CE-AD65-D41500F3A71E}" dt="2024-09-03T22:45:22.664" v="3943" actId="20577"/>
          <ac:spMkLst>
            <pc:docMk/>
            <pc:sldMk cId="758000781" sldId="309"/>
            <ac:spMk id="6" creationId="{1A7EA8EC-4AFF-1B52-6620-46C6956A8693}"/>
          </ac:spMkLst>
        </pc:spChg>
      </pc:sldChg>
      <pc:sldChg chg="addSp delSp modSp add mod">
        <pc:chgData name="Mohammed Amine BAGDOURI" userId="e89d4c646e9a864e" providerId="LiveId" clId="{AB712658-9D31-42CE-AD65-D41500F3A71E}" dt="2024-09-03T22:47:55.759" v="4031" actId="478"/>
        <pc:sldMkLst>
          <pc:docMk/>
          <pc:sldMk cId="3282022092" sldId="310"/>
        </pc:sldMkLst>
        <pc:spChg chg="add del">
          <ac:chgData name="Mohammed Amine BAGDOURI" userId="e89d4c646e9a864e" providerId="LiveId" clId="{AB712658-9D31-42CE-AD65-D41500F3A71E}" dt="2024-09-03T22:47:55.356" v="4030" actId="478"/>
          <ac:spMkLst>
            <pc:docMk/>
            <pc:sldMk cId="3282022092" sldId="310"/>
            <ac:spMk id="5" creationId="{9510C101-D910-FCBF-9822-15F5B42DE8E2}"/>
          </ac:spMkLst>
        </pc:spChg>
        <pc:spChg chg="add del mod">
          <ac:chgData name="Mohammed Amine BAGDOURI" userId="e89d4c646e9a864e" providerId="LiveId" clId="{AB712658-9D31-42CE-AD65-D41500F3A71E}" dt="2024-09-03T22:47:55.759" v="4031" actId="478"/>
          <ac:spMkLst>
            <pc:docMk/>
            <pc:sldMk cId="3282022092" sldId="310"/>
            <ac:spMk id="6" creationId="{1A7EA8EC-4AFF-1B52-6620-46C6956A8693}"/>
          </ac:spMkLst>
        </pc:spChg>
        <pc:picChg chg="add del mod">
          <ac:chgData name="Mohammed Amine BAGDOURI" userId="e89d4c646e9a864e" providerId="LiveId" clId="{AB712658-9D31-42CE-AD65-D41500F3A71E}" dt="2024-09-03T22:47:55.759" v="4031" actId="478"/>
          <ac:picMkLst>
            <pc:docMk/>
            <pc:sldMk cId="3282022092" sldId="310"/>
            <ac:picMk id="3" creationId="{3EE3DB68-085E-E13E-6F5D-FF2853C9DCB6}"/>
          </ac:picMkLst>
        </pc:picChg>
        <pc:picChg chg="add del mod">
          <ac:chgData name="Mohammed Amine BAGDOURI" userId="e89d4c646e9a864e" providerId="LiveId" clId="{AB712658-9D31-42CE-AD65-D41500F3A71E}" dt="2024-09-03T22:47:55.759" v="4031" actId="478"/>
          <ac:picMkLst>
            <pc:docMk/>
            <pc:sldMk cId="3282022092" sldId="310"/>
            <ac:picMk id="7" creationId="{86EF3F41-6E9D-598C-3D28-303E0DA29498}"/>
          </ac:picMkLst>
        </pc:picChg>
        <pc:picChg chg="del">
          <ac:chgData name="Mohammed Amine BAGDOURI" userId="e89d4c646e9a864e" providerId="LiveId" clId="{AB712658-9D31-42CE-AD65-D41500F3A71E}" dt="2024-09-03T22:45:40.043" v="3995" actId="478"/>
          <ac:picMkLst>
            <pc:docMk/>
            <pc:sldMk cId="3282022092" sldId="310"/>
            <ac:picMk id="8" creationId="{1C43E570-0768-ADB0-836B-1F50414780A2}"/>
          </ac:picMkLst>
        </pc:picChg>
        <pc:picChg chg="add mod">
          <ac:chgData name="Mohammed Amine BAGDOURI" userId="e89d4c646e9a864e" providerId="LiveId" clId="{AB712658-9D31-42CE-AD65-D41500F3A71E}" dt="2024-09-03T22:47:54.944" v="4029" actId="931"/>
          <ac:picMkLst>
            <pc:docMk/>
            <pc:sldMk cId="3282022092" sldId="310"/>
            <ac:picMk id="11" creationId="{890F344F-9290-7610-353D-779215FDAC78}"/>
          </ac:picMkLst>
        </pc:picChg>
        <pc:picChg chg="add mod">
          <ac:chgData name="Mohammed Amine BAGDOURI" userId="e89d4c646e9a864e" providerId="LiveId" clId="{AB712658-9D31-42CE-AD65-D41500F3A71E}" dt="2024-09-03T22:47:54.066" v="4025" actId="1076"/>
          <ac:picMkLst>
            <pc:docMk/>
            <pc:sldMk cId="3282022092" sldId="310"/>
            <ac:picMk id="12" creationId="{88BCAD4A-CF53-D1DC-1254-7DA64EC8F9BE}"/>
          </ac:picMkLst>
        </pc:picChg>
      </pc:sldChg>
      <pc:sldChg chg="addSp delSp modSp add mod">
        <pc:chgData name="Mohammed Amine BAGDOURI" userId="e89d4c646e9a864e" providerId="LiveId" clId="{AB712658-9D31-42CE-AD65-D41500F3A71E}" dt="2024-09-03T22:53:24.759" v="4276" actId="1037"/>
        <pc:sldMkLst>
          <pc:docMk/>
          <pc:sldMk cId="1443769212" sldId="311"/>
        </pc:sldMkLst>
        <pc:spChg chg="del">
          <ac:chgData name="Mohammed Amine BAGDOURI" userId="e89d4c646e9a864e" providerId="LiveId" clId="{AB712658-9D31-42CE-AD65-D41500F3A71E}" dt="2024-09-03T22:48:03.303" v="4035" actId="478"/>
          <ac:spMkLst>
            <pc:docMk/>
            <pc:sldMk cId="1443769212" sldId="311"/>
            <ac:spMk id="5" creationId="{9510C101-D910-FCBF-9822-15F5B42DE8E2}"/>
          </ac:spMkLst>
        </pc:spChg>
        <pc:spChg chg="del">
          <ac:chgData name="Mohammed Amine BAGDOURI" userId="e89d4c646e9a864e" providerId="LiveId" clId="{AB712658-9D31-42CE-AD65-D41500F3A71E}" dt="2024-09-03T22:48:04.712" v="4036" actId="478"/>
          <ac:spMkLst>
            <pc:docMk/>
            <pc:sldMk cId="1443769212" sldId="311"/>
            <ac:spMk id="6" creationId="{1A7EA8EC-4AFF-1B52-6620-46C6956A8693}"/>
          </ac:spMkLst>
        </pc:spChg>
        <pc:spChg chg="add mod">
          <ac:chgData name="Mohammed Amine BAGDOURI" userId="e89d4c646e9a864e" providerId="LiveId" clId="{AB712658-9D31-42CE-AD65-D41500F3A71E}" dt="2024-09-03T22:53:24.759" v="4276" actId="1037"/>
          <ac:spMkLst>
            <pc:docMk/>
            <pc:sldMk cId="1443769212" sldId="311"/>
            <ac:spMk id="11" creationId="{10E3B0A6-FC6B-6C16-3DE5-424AF60F6F7E}"/>
          </ac:spMkLst>
        </pc:spChg>
        <pc:spChg chg="add mod">
          <ac:chgData name="Mohammed Amine BAGDOURI" userId="e89d4c646e9a864e" providerId="LiveId" clId="{AB712658-9D31-42CE-AD65-D41500F3A71E}" dt="2024-09-03T22:53:24.759" v="4276" actId="1037"/>
          <ac:spMkLst>
            <pc:docMk/>
            <pc:sldMk cId="1443769212" sldId="311"/>
            <ac:spMk id="16" creationId="{ECA2CDE9-1913-EE85-41AA-A7F5934D385C}"/>
          </ac:spMkLst>
        </pc:spChg>
        <pc:spChg chg="add mod">
          <ac:chgData name="Mohammed Amine BAGDOURI" userId="e89d4c646e9a864e" providerId="LiveId" clId="{AB712658-9D31-42CE-AD65-D41500F3A71E}" dt="2024-09-03T22:53:24.759" v="4276" actId="1037"/>
          <ac:spMkLst>
            <pc:docMk/>
            <pc:sldMk cId="1443769212" sldId="311"/>
            <ac:spMk id="17" creationId="{B54D58BE-3318-0F21-8397-78BFB4A9FB19}"/>
          </ac:spMkLst>
        </pc:spChg>
        <pc:graphicFrameChg chg="add mod modGraphic">
          <ac:chgData name="Mohammed Amine BAGDOURI" userId="e89d4c646e9a864e" providerId="LiveId" clId="{AB712658-9D31-42CE-AD65-D41500F3A71E}" dt="2024-09-03T22:53:24.759" v="4276" actId="1037"/>
          <ac:graphicFrameMkLst>
            <pc:docMk/>
            <pc:sldMk cId="1443769212" sldId="311"/>
            <ac:graphicFrameMk id="21" creationId="{05D4F840-D40F-78D1-9742-2AF8051452BB}"/>
          </ac:graphicFrameMkLst>
        </pc:graphicFrameChg>
        <pc:picChg chg="del">
          <ac:chgData name="Mohammed Amine BAGDOURI" userId="e89d4c646e9a864e" providerId="LiveId" clId="{AB712658-9D31-42CE-AD65-D41500F3A71E}" dt="2024-09-03T22:48:01.853" v="4034" actId="478"/>
          <ac:picMkLst>
            <pc:docMk/>
            <pc:sldMk cId="1443769212" sldId="311"/>
            <ac:picMk id="3" creationId="{3EE3DB68-085E-E13E-6F5D-FF2853C9DCB6}"/>
          </ac:picMkLst>
        </pc:picChg>
        <pc:picChg chg="del">
          <ac:chgData name="Mohammed Amine BAGDOURI" userId="e89d4c646e9a864e" providerId="LiveId" clId="{AB712658-9D31-42CE-AD65-D41500F3A71E}" dt="2024-09-03T22:48:00.385" v="4033" actId="478"/>
          <ac:picMkLst>
            <pc:docMk/>
            <pc:sldMk cId="1443769212" sldId="311"/>
            <ac:picMk id="7" creationId="{86EF3F41-6E9D-598C-3D28-303E0DA29498}"/>
          </ac:picMkLst>
        </pc:picChg>
        <pc:picChg chg="add mod">
          <ac:chgData name="Mohammed Amine BAGDOURI" userId="e89d4c646e9a864e" providerId="LiveId" clId="{AB712658-9D31-42CE-AD65-D41500F3A71E}" dt="2024-09-03T22:53:24.759" v="4276" actId="1037"/>
          <ac:picMkLst>
            <pc:docMk/>
            <pc:sldMk cId="1443769212" sldId="311"/>
            <ac:picMk id="8" creationId="{6F12DB22-A3F6-6438-35AB-3C72CC537F6D}"/>
          </ac:picMkLst>
        </pc:picChg>
        <pc:picChg chg="add mod">
          <ac:chgData name="Mohammed Amine BAGDOURI" userId="e89d4c646e9a864e" providerId="LiveId" clId="{AB712658-9D31-42CE-AD65-D41500F3A71E}" dt="2024-09-03T22:53:24.759" v="4276" actId="1037"/>
          <ac:picMkLst>
            <pc:docMk/>
            <pc:sldMk cId="1443769212" sldId="311"/>
            <ac:picMk id="9" creationId="{AAC8E012-945C-02CB-F6AE-B4283A0AF0B8}"/>
          </ac:picMkLst>
        </pc:picChg>
        <pc:cxnChg chg="add mod">
          <ac:chgData name="Mohammed Amine BAGDOURI" userId="e89d4c646e9a864e" providerId="LiveId" clId="{AB712658-9D31-42CE-AD65-D41500F3A71E}" dt="2024-09-03T22:53:24.759" v="4276" actId="1037"/>
          <ac:cxnSpMkLst>
            <pc:docMk/>
            <pc:sldMk cId="1443769212" sldId="311"/>
            <ac:cxnSpMk id="12" creationId="{84B61742-B035-1274-2871-C29965D281A3}"/>
          </ac:cxnSpMkLst>
        </pc:cxnChg>
        <pc:cxnChg chg="add mod">
          <ac:chgData name="Mohammed Amine BAGDOURI" userId="e89d4c646e9a864e" providerId="LiveId" clId="{AB712658-9D31-42CE-AD65-D41500F3A71E}" dt="2024-09-03T22:53:24.759" v="4276" actId="1037"/>
          <ac:cxnSpMkLst>
            <pc:docMk/>
            <pc:sldMk cId="1443769212" sldId="311"/>
            <ac:cxnSpMk id="18" creationId="{D5FB33F4-A64F-5438-4A4C-C468F163EF35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55:19.330" v="4443" actId="14100"/>
        <pc:sldMkLst>
          <pc:docMk/>
          <pc:sldMk cId="3568508843" sldId="312"/>
        </pc:sldMkLst>
        <pc:spChg chg="mod">
          <ac:chgData name="Mohammed Amine BAGDOURI" userId="e89d4c646e9a864e" providerId="LiveId" clId="{AB712658-9D31-42CE-AD65-D41500F3A71E}" dt="2024-09-03T22:54:58.163" v="4432" actId="1038"/>
          <ac:spMkLst>
            <pc:docMk/>
            <pc:sldMk cId="3568508843" sldId="312"/>
            <ac:spMk id="11" creationId="{10E3B0A6-FC6B-6C16-3DE5-424AF60F6F7E}"/>
          </ac:spMkLst>
        </pc:spChg>
        <pc:spChg chg="add mod">
          <ac:chgData name="Mohammed Amine BAGDOURI" userId="e89d4c646e9a864e" providerId="LiveId" clId="{AB712658-9D31-42CE-AD65-D41500F3A71E}" dt="2024-09-03T22:55:14.850" v="4440" actId="1076"/>
          <ac:spMkLst>
            <pc:docMk/>
            <pc:sldMk cId="3568508843" sldId="312"/>
            <ac:spMk id="14" creationId="{227EEE74-B152-8005-E02C-D1600FD12928}"/>
          </ac:spMkLst>
        </pc:spChg>
        <pc:spChg chg="del">
          <ac:chgData name="Mohammed Amine BAGDOURI" userId="e89d4c646e9a864e" providerId="LiveId" clId="{AB712658-9D31-42CE-AD65-D41500F3A71E}" dt="2024-09-03T22:53:31.539" v="4278" actId="478"/>
          <ac:spMkLst>
            <pc:docMk/>
            <pc:sldMk cId="3568508843" sldId="312"/>
            <ac:spMk id="16" creationId="{ECA2CDE9-1913-EE85-41AA-A7F5934D385C}"/>
          </ac:spMkLst>
        </pc:spChg>
        <pc:spChg chg="del">
          <ac:chgData name="Mohammed Amine BAGDOURI" userId="e89d4c646e9a864e" providerId="LiveId" clId="{AB712658-9D31-42CE-AD65-D41500F3A71E}" dt="2024-09-03T22:53:31.539" v="4278" actId="478"/>
          <ac:spMkLst>
            <pc:docMk/>
            <pc:sldMk cId="3568508843" sldId="312"/>
            <ac:spMk id="17" creationId="{B54D58BE-3318-0F21-8397-78BFB4A9FB19}"/>
          </ac:spMkLst>
        </pc:spChg>
        <pc:graphicFrameChg chg="mod">
          <ac:chgData name="Mohammed Amine BAGDOURI" userId="e89d4c646e9a864e" providerId="LiveId" clId="{AB712658-9D31-42CE-AD65-D41500F3A71E}" dt="2024-09-03T22:54:58.163" v="4432" actId="1038"/>
          <ac:graphicFrameMkLst>
            <pc:docMk/>
            <pc:sldMk cId="3568508843" sldId="312"/>
            <ac:graphicFrameMk id="21" creationId="{05D4F840-D40F-78D1-9742-2AF8051452BB}"/>
          </ac:graphicFrameMkLst>
        </pc:graphicFrameChg>
        <pc:picChg chg="add mod">
          <ac:chgData name="Mohammed Amine BAGDOURI" userId="e89d4c646e9a864e" providerId="LiveId" clId="{AB712658-9D31-42CE-AD65-D41500F3A71E}" dt="2024-09-03T22:55:17.156" v="4442" actId="1076"/>
          <ac:picMkLst>
            <pc:docMk/>
            <pc:sldMk cId="3568508843" sldId="312"/>
            <ac:picMk id="3" creationId="{381C9C84-0B03-DBD5-D335-E694CA64BF6B}"/>
          </ac:picMkLst>
        </pc:picChg>
        <pc:picChg chg="del">
          <ac:chgData name="Mohammed Amine BAGDOURI" userId="e89d4c646e9a864e" providerId="LiveId" clId="{AB712658-9D31-42CE-AD65-D41500F3A71E}" dt="2024-09-03T22:53:31.539" v="4278" actId="478"/>
          <ac:picMkLst>
            <pc:docMk/>
            <pc:sldMk cId="3568508843" sldId="312"/>
            <ac:picMk id="8" creationId="{6F12DB22-A3F6-6438-35AB-3C72CC537F6D}"/>
          </ac:picMkLst>
        </pc:picChg>
        <pc:picChg chg="mod">
          <ac:chgData name="Mohammed Amine BAGDOURI" userId="e89d4c646e9a864e" providerId="LiveId" clId="{AB712658-9D31-42CE-AD65-D41500F3A71E}" dt="2024-09-03T22:54:58.163" v="4432" actId="1038"/>
          <ac:picMkLst>
            <pc:docMk/>
            <pc:sldMk cId="3568508843" sldId="312"/>
            <ac:picMk id="9" creationId="{AAC8E012-945C-02CB-F6AE-B4283A0AF0B8}"/>
          </ac:picMkLst>
        </pc:picChg>
        <pc:cxnChg chg="add mod">
          <ac:chgData name="Mohammed Amine BAGDOURI" userId="e89d4c646e9a864e" providerId="LiveId" clId="{AB712658-9D31-42CE-AD65-D41500F3A71E}" dt="2024-09-03T22:55:19.330" v="4443" actId="14100"/>
          <ac:cxnSpMkLst>
            <pc:docMk/>
            <pc:sldMk cId="3568508843" sldId="312"/>
            <ac:cxnSpMk id="5" creationId="{A72F8819-515F-0DBD-F73D-C90297C417C3}"/>
          </ac:cxnSpMkLst>
        </pc:cxnChg>
        <pc:cxnChg chg="del">
          <ac:chgData name="Mohammed Amine BAGDOURI" userId="e89d4c646e9a864e" providerId="LiveId" clId="{AB712658-9D31-42CE-AD65-D41500F3A71E}" dt="2024-09-03T22:53:31.539" v="4278" actId="478"/>
          <ac:cxnSpMkLst>
            <pc:docMk/>
            <pc:sldMk cId="3568508843" sldId="312"/>
            <ac:cxnSpMk id="12" creationId="{84B61742-B035-1274-2871-C29965D281A3}"/>
          </ac:cxnSpMkLst>
        </pc:cxnChg>
        <pc:cxnChg chg="del">
          <ac:chgData name="Mohammed Amine BAGDOURI" userId="e89d4c646e9a864e" providerId="LiveId" clId="{AB712658-9D31-42CE-AD65-D41500F3A71E}" dt="2024-09-03T22:53:31.539" v="4278" actId="478"/>
          <ac:cxnSpMkLst>
            <pc:docMk/>
            <pc:sldMk cId="3568508843" sldId="312"/>
            <ac:cxnSpMk id="18" creationId="{D5FB33F4-A64F-5438-4A4C-C468F163EF35}"/>
          </ac:cxnSpMkLst>
        </pc:cxnChg>
      </pc:sldChg>
      <pc:sldChg chg="addSp modSp new mod ord">
        <pc:chgData name="Mohammed Amine BAGDOURI" userId="e89d4c646e9a864e" providerId="LiveId" clId="{AB712658-9D31-42CE-AD65-D41500F3A71E}" dt="2024-09-03T22:58:19.220" v="4533" actId="1035"/>
        <pc:sldMkLst>
          <pc:docMk/>
          <pc:sldMk cId="1325168175" sldId="313"/>
        </pc:sldMkLst>
        <pc:spChg chg="mod">
          <ac:chgData name="Mohammed Amine BAGDOURI" userId="e89d4c646e9a864e" providerId="LiveId" clId="{AB712658-9D31-42CE-AD65-D41500F3A71E}" dt="2024-09-03T22:58:19.220" v="4533" actId="1035"/>
          <ac:spMkLst>
            <pc:docMk/>
            <pc:sldMk cId="1325168175" sldId="313"/>
            <ac:spMk id="2" creationId="{57AAA4AF-DDB6-98CC-C6BA-798EB190D00A}"/>
          </ac:spMkLst>
        </pc:spChg>
        <pc:spChg chg="add mod">
          <ac:chgData name="Mohammed Amine BAGDOURI" userId="e89d4c646e9a864e" providerId="LiveId" clId="{AB712658-9D31-42CE-AD65-D41500F3A71E}" dt="2024-09-03T22:58:19.220" v="4533" actId="1035"/>
          <ac:spMkLst>
            <pc:docMk/>
            <pc:sldMk cId="1325168175" sldId="313"/>
            <ac:spMk id="3" creationId="{4A4BF3AC-F99A-2543-6539-414FF53E9B49}"/>
          </ac:spMkLst>
        </pc:spChg>
        <pc:spChg chg="add mod">
          <ac:chgData name="Mohammed Amine BAGDOURI" userId="e89d4c646e9a864e" providerId="LiveId" clId="{AB712658-9D31-42CE-AD65-D41500F3A71E}" dt="2024-09-03T22:58:19.220" v="4533" actId="1035"/>
          <ac:spMkLst>
            <pc:docMk/>
            <pc:sldMk cId="1325168175" sldId="313"/>
            <ac:spMk id="4" creationId="{1B1C5E26-1CB2-8B42-9A85-2B40E5894A86}"/>
          </ac:spMkLst>
        </pc:spChg>
      </pc:sldChg>
      <pc:sldChg chg="addSp delSp modSp add mod">
        <pc:chgData name="Mohammed Amine BAGDOURI" userId="e89d4c646e9a864e" providerId="LiveId" clId="{AB712658-9D31-42CE-AD65-D41500F3A71E}" dt="2024-09-03T23:06:12.494" v="4636" actId="478"/>
        <pc:sldMkLst>
          <pc:docMk/>
          <pc:sldMk cId="1024084996" sldId="314"/>
        </pc:sldMkLst>
        <pc:spChg chg="mod">
          <ac:chgData name="Mohammed Amine BAGDOURI" userId="e89d4c646e9a864e" providerId="LiveId" clId="{AB712658-9D31-42CE-AD65-D41500F3A71E}" dt="2024-09-03T23:03:31.487" v="4560" actId="20577"/>
          <ac:spMkLst>
            <pc:docMk/>
            <pc:sldMk cId="1024084996" sldId="314"/>
            <ac:spMk id="4" creationId="{D394423C-986A-7C46-D2D0-D6A7C2E3FB06}"/>
          </ac:spMkLst>
        </pc:spChg>
        <pc:spChg chg="add del mod">
          <ac:chgData name="Mohammed Amine BAGDOURI" userId="e89d4c646e9a864e" providerId="LiveId" clId="{AB712658-9D31-42CE-AD65-D41500F3A71E}" dt="2024-09-03T23:06:11.324" v="4635" actId="478"/>
          <ac:spMkLst>
            <pc:docMk/>
            <pc:sldMk cId="1024084996" sldId="314"/>
            <ac:spMk id="7" creationId="{8F02DD61-4C7F-37A4-C6A9-E06F4D9AE14B}"/>
          </ac:spMkLst>
        </pc:spChg>
        <pc:spChg chg="add del mod">
          <ac:chgData name="Mohammed Amine BAGDOURI" userId="e89d4c646e9a864e" providerId="LiveId" clId="{AB712658-9D31-42CE-AD65-D41500F3A71E}" dt="2024-09-03T23:06:12.494" v="4636" actId="478"/>
          <ac:spMkLst>
            <pc:docMk/>
            <pc:sldMk cId="1024084996" sldId="314"/>
            <ac:spMk id="8" creationId="{493163C1-BC26-F2D3-1EB1-1945D34C4849}"/>
          </ac:spMkLst>
        </pc:spChg>
        <pc:spChg chg="del">
          <ac:chgData name="Mohammed Amine BAGDOURI" userId="e89d4c646e9a864e" providerId="LiveId" clId="{AB712658-9D31-42CE-AD65-D41500F3A71E}" dt="2024-09-03T23:03:53.748" v="4561" actId="478"/>
          <ac:spMkLst>
            <pc:docMk/>
            <pc:sldMk cId="1024084996" sldId="314"/>
            <ac:spMk id="11" creationId="{10E3B0A6-FC6B-6C16-3DE5-424AF60F6F7E}"/>
          </ac:spMkLst>
        </pc:spChg>
        <pc:spChg chg="add mod">
          <ac:chgData name="Mohammed Amine BAGDOURI" userId="e89d4c646e9a864e" providerId="LiveId" clId="{AB712658-9D31-42CE-AD65-D41500F3A71E}" dt="2024-09-03T23:04:38.189" v="4629" actId="1076"/>
          <ac:spMkLst>
            <pc:docMk/>
            <pc:sldMk cId="1024084996" sldId="314"/>
            <ac:spMk id="13" creationId="{7D5E775A-F9AD-2874-F66A-4D9E8D89ED7C}"/>
          </ac:spMkLst>
        </pc:spChg>
        <pc:spChg chg="del">
          <ac:chgData name="Mohammed Amine BAGDOURI" userId="e89d4c646e9a864e" providerId="LiveId" clId="{AB712658-9D31-42CE-AD65-D41500F3A71E}" dt="2024-09-03T23:03:53.748" v="4561" actId="478"/>
          <ac:spMkLst>
            <pc:docMk/>
            <pc:sldMk cId="1024084996" sldId="314"/>
            <ac:spMk id="14" creationId="{227EEE74-B152-8005-E02C-D1600FD12928}"/>
          </ac:spMkLst>
        </pc:spChg>
        <pc:spChg chg="add mod">
          <ac:chgData name="Mohammed Amine BAGDOURI" userId="e89d4c646e9a864e" providerId="LiveId" clId="{AB712658-9D31-42CE-AD65-D41500F3A71E}" dt="2024-09-03T23:05:55.073" v="4634" actId="1076"/>
          <ac:spMkLst>
            <pc:docMk/>
            <pc:sldMk cId="1024084996" sldId="314"/>
            <ac:spMk id="15" creationId="{C3335DDC-1DE6-5D57-D1B5-35B5A3C43624}"/>
          </ac:spMkLst>
        </pc:spChg>
        <pc:graphicFrameChg chg="del">
          <ac:chgData name="Mohammed Amine BAGDOURI" userId="e89d4c646e9a864e" providerId="LiveId" clId="{AB712658-9D31-42CE-AD65-D41500F3A71E}" dt="2024-09-03T23:03:53.748" v="4561" actId="478"/>
          <ac:graphicFrameMkLst>
            <pc:docMk/>
            <pc:sldMk cId="1024084996" sldId="314"/>
            <ac:graphicFrameMk id="21" creationId="{05D4F840-D40F-78D1-9742-2AF8051452BB}"/>
          </ac:graphicFrameMkLst>
        </pc:graphicFrameChg>
        <pc:picChg chg="add mod">
          <ac:chgData name="Mohammed Amine BAGDOURI" userId="e89d4c646e9a864e" providerId="LiveId" clId="{AB712658-9D31-42CE-AD65-D41500F3A71E}" dt="2024-09-03T23:03:58.316" v="4595" actId="1036"/>
          <ac:picMkLst>
            <pc:docMk/>
            <pc:sldMk cId="1024084996" sldId="314"/>
            <ac:picMk id="2" creationId="{5071B326-365D-F051-05D4-3BDE5F57281A}"/>
          </ac:picMkLst>
        </pc:picChg>
        <pc:picChg chg="del">
          <ac:chgData name="Mohammed Amine BAGDOURI" userId="e89d4c646e9a864e" providerId="LiveId" clId="{AB712658-9D31-42CE-AD65-D41500F3A71E}" dt="2024-09-03T23:03:53.748" v="4561" actId="478"/>
          <ac:picMkLst>
            <pc:docMk/>
            <pc:sldMk cId="1024084996" sldId="314"/>
            <ac:picMk id="3" creationId="{381C9C84-0B03-DBD5-D335-E694CA64BF6B}"/>
          </ac:picMkLst>
        </pc:picChg>
        <pc:picChg chg="add mod">
          <ac:chgData name="Mohammed Amine BAGDOURI" userId="e89d4c646e9a864e" providerId="LiveId" clId="{AB712658-9D31-42CE-AD65-D41500F3A71E}" dt="2024-09-03T23:03:58.316" v="4595" actId="1036"/>
          <ac:picMkLst>
            <pc:docMk/>
            <pc:sldMk cId="1024084996" sldId="314"/>
            <ac:picMk id="6" creationId="{5385658C-C109-9C7F-7961-3BEC74253280}"/>
          </ac:picMkLst>
        </pc:picChg>
        <pc:picChg chg="del">
          <ac:chgData name="Mohammed Amine BAGDOURI" userId="e89d4c646e9a864e" providerId="LiveId" clId="{AB712658-9D31-42CE-AD65-D41500F3A71E}" dt="2024-09-03T23:03:53.748" v="4561" actId="478"/>
          <ac:picMkLst>
            <pc:docMk/>
            <pc:sldMk cId="1024084996" sldId="314"/>
            <ac:picMk id="9" creationId="{AAC8E012-945C-02CB-F6AE-B4283A0AF0B8}"/>
          </ac:picMkLst>
        </pc:picChg>
        <pc:cxnChg chg="del">
          <ac:chgData name="Mohammed Amine BAGDOURI" userId="e89d4c646e9a864e" providerId="LiveId" clId="{AB712658-9D31-42CE-AD65-D41500F3A71E}" dt="2024-09-03T23:03:53.748" v="4561" actId="478"/>
          <ac:cxnSpMkLst>
            <pc:docMk/>
            <pc:sldMk cId="1024084996" sldId="314"/>
            <ac:cxnSpMk id="5" creationId="{A72F8819-515F-0DBD-F73D-C90297C417C3}"/>
          </ac:cxnSpMkLst>
        </pc:cxnChg>
        <pc:cxnChg chg="add mod">
          <ac:chgData name="Mohammed Amine BAGDOURI" userId="e89d4c646e9a864e" providerId="LiveId" clId="{AB712658-9D31-42CE-AD65-D41500F3A71E}" dt="2024-09-03T23:04:11.772" v="4598" actId="14100"/>
          <ac:cxnSpMkLst>
            <pc:docMk/>
            <pc:sldMk cId="1024084996" sldId="314"/>
            <ac:cxnSpMk id="12" creationId="{00BCCD8D-A6DB-747F-7C28-1C3E4AAAA241}"/>
          </ac:cxnSpMkLst>
        </pc:cxnChg>
        <pc:cxnChg chg="add mod">
          <ac:chgData name="Mohammed Amine BAGDOURI" userId="e89d4c646e9a864e" providerId="LiveId" clId="{AB712658-9D31-42CE-AD65-D41500F3A71E}" dt="2024-09-03T23:04:16.962" v="4600" actId="14100"/>
          <ac:cxnSpMkLst>
            <pc:docMk/>
            <pc:sldMk cId="1024084996" sldId="314"/>
            <ac:cxnSpMk id="16" creationId="{9AA4E8B2-3793-6DDB-3C33-163212E7D797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3:24:27.326" v="4966" actId="20577"/>
        <pc:sldMkLst>
          <pc:docMk/>
          <pc:sldMk cId="3514433061" sldId="315"/>
        </pc:sldMkLst>
        <pc:spChg chg="add mod">
          <ac:chgData name="Mohammed Amine BAGDOURI" userId="e89d4c646e9a864e" providerId="LiveId" clId="{AB712658-9D31-42CE-AD65-D41500F3A71E}" dt="2024-09-03T23:16:07.454" v="4876" actId="1036"/>
          <ac:spMkLst>
            <pc:docMk/>
            <pc:sldMk cId="3514433061" sldId="315"/>
            <ac:spMk id="3" creationId="{AE89249E-E79F-4331-F3AA-1773BAFFB8D4}"/>
          </ac:spMkLst>
        </pc:spChg>
        <pc:spChg chg="mod">
          <ac:chgData name="Mohammed Amine BAGDOURI" userId="e89d4c646e9a864e" providerId="LiveId" clId="{AB712658-9D31-42CE-AD65-D41500F3A71E}" dt="2024-09-03T23:24:27.326" v="4966" actId="20577"/>
          <ac:spMkLst>
            <pc:docMk/>
            <pc:sldMk cId="3514433061" sldId="315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3:19:37.825" v="4920" actId="20577"/>
          <ac:spMkLst>
            <pc:docMk/>
            <pc:sldMk cId="3514433061" sldId="315"/>
            <ac:spMk id="5" creationId="{F4BE611C-D124-47DD-5075-8D36F9578620}"/>
          </ac:spMkLst>
        </pc:spChg>
        <pc:spChg chg="add mod">
          <ac:chgData name="Mohammed Amine BAGDOURI" userId="e89d4c646e9a864e" providerId="LiveId" clId="{AB712658-9D31-42CE-AD65-D41500F3A71E}" dt="2024-09-03T23:18:57.959" v="4899" actId="1076"/>
          <ac:spMkLst>
            <pc:docMk/>
            <pc:sldMk cId="3514433061" sldId="315"/>
            <ac:spMk id="7" creationId="{51A2E485-255D-21BA-2936-9ED45B3BED7D}"/>
          </ac:spMkLst>
        </pc:spChg>
        <pc:spChg chg="add mod">
          <ac:chgData name="Mohammed Amine BAGDOURI" userId="e89d4c646e9a864e" providerId="LiveId" clId="{AB712658-9D31-42CE-AD65-D41500F3A71E}" dt="2024-09-03T23:20:00.054" v="4942" actId="20577"/>
          <ac:spMkLst>
            <pc:docMk/>
            <pc:sldMk cId="3514433061" sldId="315"/>
            <ac:spMk id="8" creationId="{973D8376-DC7E-738A-97F1-C375C324F080}"/>
          </ac:spMkLst>
        </pc:spChg>
        <pc:spChg chg="mod">
          <ac:chgData name="Mohammed Amine BAGDOURI" userId="e89d4c646e9a864e" providerId="LiveId" clId="{AB712658-9D31-42CE-AD65-D41500F3A71E}" dt="2024-09-03T23:14:25.898" v="4823" actId="20577"/>
          <ac:spMkLst>
            <pc:docMk/>
            <pc:sldMk cId="3514433061" sldId="315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23:06:26.804" v="4638" actId="478"/>
          <ac:spMkLst>
            <pc:docMk/>
            <pc:sldMk cId="3514433061" sldId="315"/>
            <ac:spMk id="13" creationId="{7D5E775A-F9AD-2874-F66A-4D9E8D89ED7C}"/>
          </ac:spMkLst>
        </pc:spChg>
        <pc:spChg chg="del">
          <ac:chgData name="Mohammed Amine BAGDOURI" userId="e89d4c646e9a864e" providerId="LiveId" clId="{AB712658-9D31-42CE-AD65-D41500F3A71E}" dt="2024-09-03T23:06:26.804" v="4638" actId="478"/>
          <ac:spMkLst>
            <pc:docMk/>
            <pc:sldMk cId="3514433061" sldId="315"/>
            <ac:spMk id="15" creationId="{C3335DDC-1DE6-5D57-D1B5-35B5A3C43624}"/>
          </ac:spMkLst>
        </pc:spChg>
        <pc:spChg chg="add mod">
          <ac:chgData name="Mohammed Amine BAGDOURI" userId="e89d4c646e9a864e" providerId="LiveId" clId="{AB712658-9D31-42CE-AD65-D41500F3A71E}" dt="2024-09-03T23:20:12.231" v="4946" actId="1076"/>
          <ac:spMkLst>
            <pc:docMk/>
            <pc:sldMk cId="3514433061" sldId="315"/>
            <ac:spMk id="21" creationId="{73360E1D-0BD8-2C5A-61C8-B92D03E6445E}"/>
          </ac:spMkLst>
        </pc:spChg>
        <pc:picChg chg="del">
          <ac:chgData name="Mohammed Amine BAGDOURI" userId="e89d4c646e9a864e" providerId="LiveId" clId="{AB712658-9D31-42CE-AD65-D41500F3A71E}" dt="2024-09-03T23:06:26.804" v="4638" actId="478"/>
          <ac:picMkLst>
            <pc:docMk/>
            <pc:sldMk cId="3514433061" sldId="315"/>
            <ac:picMk id="2" creationId="{5071B326-365D-F051-05D4-3BDE5F57281A}"/>
          </ac:picMkLst>
        </pc:picChg>
        <pc:picChg chg="del">
          <ac:chgData name="Mohammed Amine BAGDOURI" userId="e89d4c646e9a864e" providerId="LiveId" clId="{AB712658-9D31-42CE-AD65-D41500F3A71E}" dt="2024-09-03T23:06:26.804" v="4638" actId="478"/>
          <ac:picMkLst>
            <pc:docMk/>
            <pc:sldMk cId="3514433061" sldId="315"/>
            <ac:picMk id="6" creationId="{5385658C-C109-9C7F-7961-3BEC74253280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9" creationId="{D27B5D79-548D-CAA8-DDDD-FB61DC0A7559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1" creationId="{4A636AFC-CF38-1A10-1610-A5618B257043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4" creationId="{F313D5AF-FF34-C068-39CB-7AC24CFBA8B1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7" creationId="{CCADBB3F-34C6-6AB5-D701-7D7AFBB78DBD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8" creationId="{59849310-4110-A141-4628-E84FC90C45D4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9" creationId="{2E8F1F16-39F4-13C2-D263-871B0645666D}"/>
          </ac:picMkLst>
        </pc:picChg>
        <pc:picChg chg="add mod">
          <ac:chgData name="Mohammed Amine BAGDOURI" userId="e89d4c646e9a864e" providerId="LiveId" clId="{AB712658-9D31-42CE-AD65-D41500F3A71E}" dt="2024-09-03T23:19:52.007" v="4939" actId="1076"/>
          <ac:picMkLst>
            <pc:docMk/>
            <pc:sldMk cId="3514433061" sldId="315"/>
            <ac:picMk id="20" creationId="{908B888F-ACBE-AD66-2985-E4A7F7A0DA87}"/>
          </ac:picMkLst>
        </pc:picChg>
        <pc:picChg chg="add mod">
          <ac:chgData name="Mohammed Amine BAGDOURI" userId="e89d4c646e9a864e" providerId="LiveId" clId="{AB712658-9D31-42CE-AD65-D41500F3A71E}" dt="2024-09-03T23:20:14.365" v="4947" actId="1076"/>
          <ac:picMkLst>
            <pc:docMk/>
            <pc:sldMk cId="3514433061" sldId="315"/>
            <ac:picMk id="23" creationId="{A13DAD0A-BAB2-AC2C-B332-5D50F629166D}"/>
          </ac:picMkLst>
        </pc:picChg>
        <pc:picChg chg="add del mod modCrop">
          <ac:chgData name="Mohammed Amine BAGDOURI" userId="e89d4c646e9a864e" providerId="LiveId" clId="{AB712658-9D31-42CE-AD65-D41500F3A71E}" dt="2024-09-03T23:18:01.023" v="4894" actId="478"/>
          <ac:picMkLst>
            <pc:docMk/>
            <pc:sldMk cId="3514433061" sldId="315"/>
            <ac:picMk id="25" creationId="{61E70582-F642-02C4-2BFF-ED28CD55EDC4}"/>
          </ac:picMkLst>
        </pc:picChg>
        <pc:picChg chg="add mod">
          <ac:chgData name="Mohammed Amine BAGDOURI" userId="e89d4c646e9a864e" providerId="LiveId" clId="{AB712658-9D31-42CE-AD65-D41500F3A71E}" dt="2024-09-03T23:19:42.247" v="4922" actId="1076"/>
          <ac:picMkLst>
            <pc:docMk/>
            <pc:sldMk cId="3514433061" sldId="315"/>
            <ac:picMk id="26" creationId="{BC8BDFE6-8BB1-ED9B-691E-2B29686BDADC}"/>
          </ac:picMkLst>
        </pc:picChg>
        <pc:picChg chg="add mod">
          <ac:chgData name="Mohammed Amine BAGDOURI" userId="e89d4c646e9a864e" providerId="LiveId" clId="{AB712658-9D31-42CE-AD65-D41500F3A71E}" dt="2024-09-03T23:19:58.367" v="4941" actId="1076"/>
          <ac:picMkLst>
            <pc:docMk/>
            <pc:sldMk cId="3514433061" sldId="315"/>
            <ac:picMk id="27" creationId="{48565181-A9F0-FEF7-C27C-CECAA014B933}"/>
          </ac:picMkLst>
        </pc:picChg>
        <pc:cxnChg chg="del">
          <ac:chgData name="Mohammed Amine BAGDOURI" userId="e89d4c646e9a864e" providerId="LiveId" clId="{AB712658-9D31-42CE-AD65-D41500F3A71E}" dt="2024-09-03T23:06:26.804" v="4638" actId="478"/>
          <ac:cxnSpMkLst>
            <pc:docMk/>
            <pc:sldMk cId="3514433061" sldId="315"/>
            <ac:cxnSpMk id="12" creationId="{00BCCD8D-A6DB-747F-7C28-1C3E4AAAA241}"/>
          </ac:cxnSpMkLst>
        </pc:cxnChg>
        <pc:cxnChg chg="del">
          <ac:chgData name="Mohammed Amine BAGDOURI" userId="e89d4c646e9a864e" providerId="LiveId" clId="{AB712658-9D31-42CE-AD65-D41500F3A71E}" dt="2024-09-03T23:06:26.804" v="4638" actId="478"/>
          <ac:cxnSpMkLst>
            <pc:docMk/>
            <pc:sldMk cId="3514433061" sldId="315"/>
            <ac:cxnSpMk id="16" creationId="{9AA4E8B2-3793-6DDB-3C33-163212E7D797}"/>
          </ac:cxnSpMkLst>
        </pc:cxnChg>
      </pc:sldChg>
      <pc:sldChg chg="delSp modSp add mod">
        <pc:chgData name="Mohammed Amine BAGDOURI" userId="e89d4c646e9a864e" providerId="LiveId" clId="{AB712658-9D31-42CE-AD65-D41500F3A71E}" dt="2024-09-03T23:35:09.788" v="5536" actId="1076"/>
        <pc:sldMkLst>
          <pc:docMk/>
          <pc:sldMk cId="1398284104" sldId="316"/>
        </pc:sldMkLst>
        <pc:spChg chg="mod">
          <ac:chgData name="Mohammed Amine BAGDOURI" userId="e89d4c646e9a864e" providerId="LiveId" clId="{AB712658-9D31-42CE-AD65-D41500F3A71E}" dt="2024-09-03T23:35:09.788" v="5536" actId="1076"/>
          <ac:spMkLst>
            <pc:docMk/>
            <pc:sldMk cId="1398284104" sldId="316"/>
            <ac:spMk id="3" creationId="{AE89249E-E79F-4331-F3AA-1773BAFFB8D4}"/>
          </ac:spMkLst>
        </pc:spChg>
        <pc:spChg chg="mod">
          <ac:chgData name="Mohammed Amine BAGDOURI" userId="e89d4c646e9a864e" providerId="LiveId" clId="{AB712658-9D31-42CE-AD65-D41500F3A71E}" dt="2024-09-03T23:24:23.906" v="4965" actId="20577"/>
          <ac:spMkLst>
            <pc:docMk/>
            <pc:sldMk cId="1398284104" sldId="316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23:35:01.546" v="5534" actId="1076"/>
          <ac:spMkLst>
            <pc:docMk/>
            <pc:sldMk cId="1398284104" sldId="316"/>
            <ac:spMk id="5" creationId="{F4BE611C-D124-47DD-5075-8D36F9578620}"/>
          </ac:spMkLst>
        </pc:spChg>
        <pc:spChg chg="mod">
          <ac:chgData name="Mohammed Amine BAGDOURI" userId="e89d4c646e9a864e" providerId="LiveId" clId="{AB712658-9D31-42CE-AD65-D41500F3A71E}" dt="2024-09-03T23:35:04.409" v="5535" actId="1076"/>
          <ac:spMkLst>
            <pc:docMk/>
            <pc:sldMk cId="1398284104" sldId="316"/>
            <ac:spMk id="7" creationId="{51A2E485-255D-21BA-2936-9ED45B3BED7D}"/>
          </ac:spMkLst>
        </pc:spChg>
        <pc:spChg chg="mod">
          <ac:chgData name="Mohammed Amine BAGDOURI" userId="e89d4c646e9a864e" providerId="LiveId" clId="{AB712658-9D31-42CE-AD65-D41500F3A71E}" dt="2024-09-03T23:35:01.546" v="5534" actId="1076"/>
          <ac:spMkLst>
            <pc:docMk/>
            <pc:sldMk cId="1398284104" sldId="316"/>
            <ac:spMk id="8" creationId="{973D8376-DC7E-738A-97F1-C375C324F080}"/>
          </ac:spMkLst>
        </pc:spChg>
        <pc:spChg chg="del">
          <ac:chgData name="Mohammed Amine BAGDOURI" userId="e89d4c646e9a864e" providerId="LiveId" clId="{AB712658-9D31-42CE-AD65-D41500F3A71E}" dt="2024-09-03T23:30:34.810" v="5329" actId="478"/>
          <ac:spMkLst>
            <pc:docMk/>
            <pc:sldMk cId="1398284104" sldId="316"/>
            <ac:spMk id="21" creationId="{73360E1D-0BD8-2C5A-61C8-B92D03E6445E}"/>
          </ac:spMkLst>
        </pc:spChg>
        <pc:picChg chg="del">
          <ac:chgData name="Mohammed Amine BAGDOURI" userId="e89d4c646e9a864e" providerId="LiveId" clId="{AB712658-9D31-42CE-AD65-D41500F3A71E}" dt="2024-09-03T23:25:30.167" v="4987" actId="478"/>
          <ac:picMkLst>
            <pc:docMk/>
            <pc:sldMk cId="1398284104" sldId="316"/>
            <ac:picMk id="9" creationId="{D27B5D79-548D-CAA8-DDDD-FB61DC0A7559}"/>
          </ac:picMkLst>
        </pc:picChg>
        <pc:picChg chg="del">
          <ac:chgData name="Mohammed Amine BAGDOURI" userId="e89d4c646e9a864e" providerId="LiveId" clId="{AB712658-9D31-42CE-AD65-D41500F3A71E}" dt="2024-09-03T23:25:30.763" v="4988" actId="478"/>
          <ac:picMkLst>
            <pc:docMk/>
            <pc:sldMk cId="1398284104" sldId="316"/>
            <ac:picMk id="11" creationId="{4A636AFC-CF38-1A10-1610-A5618B257043}"/>
          </ac:picMkLst>
        </pc:picChg>
        <pc:picChg chg="del">
          <ac:chgData name="Mohammed Amine BAGDOURI" userId="e89d4c646e9a864e" providerId="LiveId" clId="{AB712658-9D31-42CE-AD65-D41500F3A71E}" dt="2024-09-03T23:25:39.787" v="4994" actId="478"/>
          <ac:picMkLst>
            <pc:docMk/>
            <pc:sldMk cId="1398284104" sldId="316"/>
            <ac:picMk id="14" creationId="{F313D5AF-FF34-C068-39CB-7AC24CFBA8B1}"/>
          </ac:picMkLst>
        </pc:picChg>
        <pc:picChg chg="del">
          <ac:chgData name="Mohammed Amine BAGDOURI" userId="e89d4c646e9a864e" providerId="LiveId" clId="{AB712658-9D31-42CE-AD65-D41500F3A71E}" dt="2024-09-03T23:25:40.171" v="4995" actId="478"/>
          <ac:picMkLst>
            <pc:docMk/>
            <pc:sldMk cId="1398284104" sldId="316"/>
            <ac:picMk id="17" creationId="{CCADBB3F-34C6-6AB5-D701-7D7AFBB78DBD}"/>
          </ac:picMkLst>
        </pc:picChg>
        <pc:picChg chg="del">
          <ac:chgData name="Mohammed Amine BAGDOURI" userId="e89d4c646e9a864e" providerId="LiveId" clId="{AB712658-9D31-42CE-AD65-D41500F3A71E}" dt="2024-09-03T23:25:31.163" v="4989" actId="478"/>
          <ac:picMkLst>
            <pc:docMk/>
            <pc:sldMk cId="1398284104" sldId="316"/>
            <ac:picMk id="18" creationId="{59849310-4110-A141-4628-E84FC90C45D4}"/>
          </ac:picMkLst>
        </pc:picChg>
        <pc:picChg chg="del">
          <ac:chgData name="Mohammed Amine BAGDOURI" userId="e89d4c646e9a864e" providerId="LiveId" clId="{AB712658-9D31-42CE-AD65-D41500F3A71E}" dt="2024-09-03T23:25:31.574" v="4990" actId="478"/>
          <ac:picMkLst>
            <pc:docMk/>
            <pc:sldMk cId="1398284104" sldId="316"/>
            <ac:picMk id="19" creationId="{2E8F1F16-39F4-13C2-D263-871B0645666D}"/>
          </ac:picMkLst>
        </pc:picChg>
        <pc:picChg chg="del">
          <ac:chgData name="Mohammed Amine BAGDOURI" userId="e89d4c646e9a864e" providerId="LiveId" clId="{AB712658-9D31-42CE-AD65-D41500F3A71E}" dt="2024-09-03T23:25:41.460" v="4997" actId="478"/>
          <ac:picMkLst>
            <pc:docMk/>
            <pc:sldMk cId="1398284104" sldId="316"/>
            <ac:picMk id="20" creationId="{908B888F-ACBE-AD66-2985-E4A7F7A0DA87}"/>
          </ac:picMkLst>
        </pc:picChg>
        <pc:picChg chg="del">
          <ac:chgData name="Mohammed Amine BAGDOURI" userId="e89d4c646e9a864e" providerId="LiveId" clId="{AB712658-9D31-42CE-AD65-D41500F3A71E}" dt="2024-09-03T23:25:34.877" v="4992" actId="478"/>
          <ac:picMkLst>
            <pc:docMk/>
            <pc:sldMk cId="1398284104" sldId="316"/>
            <ac:picMk id="23" creationId="{A13DAD0A-BAB2-AC2C-B332-5D50F629166D}"/>
          </ac:picMkLst>
        </pc:picChg>
        <pc:picChg chg="del">
          <ac:chgData name="Mohammed Amine BAGDOURI" userId="e89d4c646e9a864e" providerId="LiveId" clId="{AB712658-9D31-42CE-AD65-D41500F3A71E}" dt="2024-09-03T23:25:32.293" v="4991" actId="478"/>
          <ac:picMkLst>
            <pc:docMk/>
            <pc:sldMk cId="1398284104" sldId="316"/>
            <ac:picMk id="26" creationId="{BC8BDFE6-8BB1-ED9B-691E-2B29686BDADC}"/>
          </ac:picMkLst>
        </pc:picChg>
        <pc:picChg chg="del">
          <ac:chgData name="Mohammed Amine BAGDOURI" userId="e89d4c646e9a864e" providerId="LiveId" clId="{AB712658-9D31-42CE-AD65-D41500F3A71E}" dt="2024-09-03T23:25:40.837" v="4996" actId="478"/>
          <ac:picMkLst>
            <pc:docMk/>
            <pc:sldMk cId="1398284104" sldId="316"/>
            <ac:picMk id="27" creationId="{48565181-A9F0-FEF7-C27C-CECAA014B933}"/>
          </ac:picMkLst>
        </pc:picChg>
      </pc:sldChg>
      <pc:sldChg chg="addSp delSp modSp add mod">
        <pc:chgData name="Mohammed Amine BAGDOURI" userId="e89d4c646e9a864e" providerId="LiveId" clId="{AB712658-9D31-42CE-AD65-D41500F3A71E}" dt="2024-09-03T23:39:30.601" v="5764" actId="20577"/>
        <pc:sldMkLst>
          <pc:docMk/>
          <pc:sldMk cId="4122051810" sldId="317"/>
        </pc:sldMkLst>
        <pc:spChg chg="del">
          <ac:chgData name="Mohammed Amine BAGDOURI" userId="e89d4c646e9a864e" providerId="LiveId" clId="{AB712658-9D31-42CE-AD65-D41500F3A71E}" dt="2024-09-03T23:35:58.968" v="5563" actId="478"/>
          <ac:spMkLst>
            <pc:docMk/>
            <pc:sldMk cId="4122051810" sldId="317"/>
            <ac:spMk id="3" creationId="{AE89249E-E79F-4331-F3AA-1773BAFFB8D4}"/>
          </ac:spMkLst>
        </pc:spChg>
        <pc:spChg chg="mod">
          <ac:chgData name="Mohammed Amine BAGDOURI" userId="e89d4c646e9a864e" providerId="LiveId" clId="{AB712658-9D31-42CE-AD65-D41500F3A71E}" dt="2024-09-03T23:39:30.601" v="5764" actId="20577"/>
          <ac:spMkLst>
            <pc:docMk/>
            <pc:sldMk cId="4122051810" sldId="317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3T23:36:05.896" v="5564" actId="478"/>
          <ac:spMkLst>
            <pc:docMk/>
            <pc:sldMk cId="4122051810" sldId="317"/>
            <ac:spMk id="5" creationId="{F4BE611C-D124-47DD-5075-8D36F9578620}"/>
          </ac:spMkLst>
        </pc:spChg>
        <pc:spChg chg="del">
          <ac:chgData name="Mohammed Amine BAGDOURI" userId="e89d4c646e9a864e" providerId="LiveId" clId="{AB712658-9D31-42CE-AD65-D41500F3A71E}" dt="2024-09-03T23:35:58.968" v="5563" actId="478"/>
          <ac:spMkLst>
            <pc:docMk/>
            <pc:sldMk cId="4122051810" sldId="317"/>
            <ac:spMk id="7" creationId="{51A2E485-255D-21BA-2936-9ED45B3BED7D}"/>
          </ac:spMkLst>
        </pc:spChg>
        <pc:spChg chg="del">
          <ac:chgData name="Mohammed Amine BAGDOURI" userId="e89d4c646e9a864e" providerId="LiveId" clId="{AB712658-9D31-42CE-AD65-D41500F3A71E}" dt="2024-09-03T23:36:05.896" v="5564" actId="478"/>
          <ac:spMkLst>
            <pc:docMk/>
            <pc:sldMk cId="4122051810" sldId="317"/>
            <ac:spMk id="8" creationId="{973D8376-DC7E-738A-97F1-C375C324F080}"/>
          </ac:spMkLst>
        </pc:spChg>
        <pc:spChg chg="mod">
          <ac:chgData name="Mohammed Amine BAGDOURI" userId="e89d4c646e9a864e" providerId="LiveId" clId="{AB712658-9D31-42CE-AD65-D41500F3A71E}" dt="2024-09-03T23:39:27.958" v="5763" actId="20577"/>
          <ac:spMkLst>
            <pc:docMk/>
            <pc:sldMk cId="4122051810" sldId="317"/>
            <ac:spMk id="10" creationId="{88853AC6-7463-6941-8CFE-739731471A6C}"/>
          </ac:spMkLst>
        </pc:spChg>
        <pc:graphicFrameChg chg="add del">
          <ac:chgData name="Mohammed Amine BAGDOURI" userId="e89d4c646e9a864e" providerId="LiveId" clId="{AB712658-9D31-42CE-AD65-D41500F3A71E}" dt="2024-09-03T23:36:14.801" v="5566" actId="3680"/>
          <ac:graphicFrameMkLst>
            <pc:docMk/>
            <pc:sldMk cId="4122051810" sldId="317"/>
            <ac:graphicFrameMk id="2" creationId="{451D54B6-2D81-BAA2-4C15-C3911F493638}"/>
          </ac:graphicFrameMkLst>
        </pc:graphicFrameChg>
        <pc:graphicFrameChg chg="add mod modGraphic">
          <ac:chgData name="Mohammed Amine BAGDOURI" userId="e89d4c646e9a864e" providerId="LiveId" clId="{AB712658-9D31-42CE-AD65-D41500F3A71E}" dt="2024-09-03T23:39:14.845" v="5758" actId="1076"/>
          <ac:graphicFrameMkLst>
            <pc:docMk/>
            <pc:sldMk cId="4122051810" sldId="317"/>
            <ac:graphicFrameMk id="6" creationId="{35FA6B0F-04C8-1170-03E4-7A6EDCD7051C}"/>
          </ac:graphicFrameMkLst>
        </pc:graphicFrameChg>
      </pc:sldChg>
      <pc:sldChg chg="modSp add mod">
        <pc:chgData name="Mohammed Amine BAGDOURI" userId="e89d4c646e9a864e" providerId="LiveId" clId="{AB712658-9D31-42CE-AD65-D41500F3A71E}" dt="2024-09-03T23:45:07.622" v="6112" actId="1076"/>
        <pc:sldMkLst>
          <pc:docMk/>
          <pc:sldMk cId="2631181928" sldId="318"/>
        </pc:sldMkLst>
        <pc:spChg chg="mod">
          <ac:chgData name="Mohammed Amine BAGDOURI" userId="e89d4c646e9a864e" providerId="LiveId" clId="{AB712658-9D31-42CE-AD65-D41500F3A71E}" dt="2024-09-03T23:40:03.990" v="5795" actId="20577"/>
          <ac:spMkLst>
            <pc:docMk/>
            <pc:sldMk cId="2631181928" sldId="318"/>
            <ac:spMk id="4" creationId="{D394423C-986A-7C46-D2D0-D6A7C2E3FB06}"/>
          </ac:spMkLst>
        </pc:spChg>
        <pc:graphicFrameChg chg="mod modGraphic">
          <ac:chgData name="Mohammed Amine BAGDOURI" userId="e89d4c646e9a864e" providerId="LiveId" clId="{AB712658-9D31-42CE-AD65-D41500F3A71E}" dt="2024-09-03T23:45:07.622" v="6112" actId="1076"/>
          <ac:graphicFrameMkLst>
            <pc:docMk/>
            <pc:sldMk cId="2631181928" sldId="318"/>
            <ac:graphicFrameMk id="6" creationId="{35FA6B0F-04C8-1170-03E4-7A6EDCD7051C}"/>
          </ac:graphicFrameMkLst>
        </pc:graphicFrameChg>
      </pc:sldChg>
      <pc:sldChg chg="addSp delSp modSp add mod">
        <pc:chgData name="Mohammed Amine BAGDOURI" userId="e89d4c646e9a864e" providerId="LiveId" clId="{AB712658-9D31-42CE-AD65-D41500F3A71E}" dt="2024-09-14T16:06:14.027" v="9036" actId="12"/>
        <pc:sldMkLst>
          <pc:docMk/>
          <pc:sldMk cId="1313246598" sldId="319"/>
        </pc:sldMkLst>
        <pc:spChg chg="add mod">
          <ac:chgData name="Mohammed Amine BAGDOURI" userId="e89d4c646e9a864e" providerId="LiveId" clId="{AB712658-9D31-42CE-AD65-D41500F3A71E}" dt="2024-09-04T00:02:47.383" v="6466" actId="114"/>
          <ac:spMkLst>
            <pc:docMk/>
            <pc:sldMk cId="1313246598" sldId="319"/>
            <ac:spMk id="2" creationId="{9C234A81-4CBE-357B-5F27-2B6D26B3D17A}"/>
          </ac:spMkLst>
        </pc:spChg>
        <pc:spChg chg="mod">
          <ac:chgData name="Mohammed Amine BAGDOURI" userId="e89d4c646e9a864e" providerId="LiveId" clId="{AB712658-9D31-42CE-AD65-D41500F3A71E}" dt="2024-09-03T23:57:46.716" v="6283" actId="20577"/>
          <ac:spMkLst>
            <pc:docMk/>
            <pc:sldMk cId="1313246598" sldId="319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3:58:17.482" v="6323" actId="1076"/>
          <ac:spMkLst>
            <pc:docMk/>
            <pc:sldMk cId="1313246598" sldId="319"/>
            <ac:spMk id="5" creationId="{FADFD392-F121-0B70-E874-64E1E9A1D467}"/>
          </ac:spMkLst>
        </pc:spChg>
        <pc:spChg chg="add mod">
          <ac:chgData name="Mohammed Amine BAGDOURI" userId="e89d4c646e9a864e" providerId="LiveId" clId="{AB712658-9D31-42CE-AD65-D41500F3A71E}" dt="2024-09-04T00:02:40.845" v="6464" actId="114"/>
          <ac:spMkLst>
            <pc:docMk/>
            <pc:sldMk cId="1313246598" sldId="319"/>
            <ac:spMk id="8" creationId="{27F16A43-0585-5293-6090-3B0199D23494}"/>
          </ac:spMkLst>
        </pc:spChg>
        <pc:spChg chg="add mod">
          <ac:chgData name="Mohammed Amine BAGDOURI" userId="e89d4c646e9a864e" providerId="LiveId" clId="{AB712658-9D31-42CE-AD65-D41500F3A71E}" dt="2024-09-14T16:06:10.572" v="9035" actId="12"/>
          <ac:spMkLst>
            <pc:docMk/>
            <pc:sldMk cId="1313246598" sldId="319"/>
            <ac:spMk id="9" creationId="{8CE1D95D-E72C-9404-B826-F7DDD53E0CF6}"/>
          </ac:spMkLst>
        </pc:spChg>
        <pc:spChg chg="mod">
          <ac:chgData name="Mohammed Amine BAGDOURI" userId="e89d4c646e9a864e" providerId="LiveId" clId="{AB712658-9D31-42CE-AD65-D41500F3A71E}" dt="2024-09-04T00:20:59.510" v="6933" actId="20577"/>
          <ac:spMkLst>
            <pc:docMk/>
            <pc:sldMk cId="1313246598" sldId="319"/>
            <ac:spMk id="10" creationId="{88853AC6-7463-6941-8CFE-739731471A6C}"/>
          </ac:spMkLst>
        </pc:spChg>
        <pc:spChg chg="add mod">
          <ac:chgData name="Mohammed Amine BAGDOURI" userId="e89d4c646e9a864e" providerId="LiveId" clId="{AB712658-9D31-42CE-AD65-D41500F3A71E}" dt="2024-09-14T16:06:14.027" v="9036" actId="12"/>
          <ac:spMkLst>
            <pc:docMk/>
            <pc:sldMk cId="1313246598" sldId="319"/>
            <ac:spMk id="11" creationId="{45A62CDB-D7C2-4830-870F-17E0E521C7DB}"/>
          </ac:spMkLst>
        </pc:spChg>
        <pc:graphicFrameChg chg="del">
          <ac:chgData name="Mohammed Amine BAGDOURI" userId="e89d4c646e9a864e" providerId="LiveId" clId="{AB712658-9D31-42CE-AD65-D41500F3A71E}" dt="2024-09-03T23:53:06.977" v="6137" actId="478"/>
          <ac:graphicFrameMkLst>
            <pc:docMk/>
            <pc:sldMk cId="1313246598" sldId="319"/>
            <ac:graphicFrameMk id="6" creationId="{35FA6B0F-04C8-1170-03E4-7A6EDCD7051C}"/>
          </ac:graphicFrameMkLst>
        </pc:graphicFrameChg>
        <pc:picChg chg="add mod">
          <ac:chgData name="Mohammed Amine BAGDOURI" userId="e89d4c646e9a864e" providerId="LiveId" clId="{AB712658-9D31-42CE-AD65-D41500F3A71E}" dt="2024-09-03T23:58:17.482" v="6323" actId="1076"/>
          <ac:picMkLst>
            <pc:docMk/>
            <pc:sldMk cId="1313246598" sldId="319"/>
            <ac:picMk id="3" creationId="{2F108A40-E471-B6A9-1C7C-E8FF24D4E191}"/>
          </ac:picMkLst>
        </pc:picChg>
        <pc:picChg chg="add mod">
          <ac:chgData name="Mohammed Amine BAGDOURI" userId="e89d4c646e9a864e" providerId="LiveId" clId="{AB712658-9D31-42CE-AD65-D41500F3A71E}" dt="2024-09-03T23:58:17.482" v="6323" actId="1076"/>
          <ac:picMkLst>
            <pc:docMk/>
            <pc:sldMk cId="1313246598" sldId="319"/>
            <ac:picMk id="7" creationId="{662BF02D-AB8C-2601-558F-962E707C7F02}"/>
          </ac:picMkLst>
        </pc:picChg>
        <pc:picChg chg="add mod">
          <ac:chgData name="Mohammed Amine BAGDOURI" userId="e89d4c646e9a864e" providerId="LiveId" clId="{AB712658-9D31-42CE-AD65-D41500F3A71E}" dt="2024-09-03T23:59:52.763" v="6433" actId="1076"/>
          <ac:picMkLst>
            <pc:docMk/>
            <pc:sldMk cId="1313246598" sldId="319"/>
            <ac:picMk id="12" creationId="{BB7DB0D5-05D9-D884-2BCA-435DAD07F785}"/>
          </ac:picMkLst>
        </pc:picChg>
      </pc:sldChg>
      <pc:sldChg chg="addSp delSp modSp add del mod">
        <pc:chgData name="Mohammed Amine BAGDOURI" userId="e89d4c646e9a864e" providerId="LiveId" clId="{AB712658-9D31-42CE-AD65-D41500F3A71E}" dt="2024-09-04T00:12:25.264" v="6741" actId="47"/>
        <pc:sldMkLst>
          <pc:docMk/>
          <pc:sldMk cId="3016537105" sldId="320"/>
        </pc:sldMkLst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2" creationId="{9C234A81-4CBE-357B-5F27-2B6D26B3D17A}"/>
          </ac:spMkLst>
        </pc:spChg>
        <pc:spChg chg="mod">
          <ac:chgData name="Mohammed Amine BAGDOURI" userId="e89d4c646e9a864e" providerId="LiveId" clId="{AB712658-9D31-42CE-AD65-D41500F3A71E}" dt="2024-09-04T00:00:27.659" v="6446" actId="20577"/>
          <ac:spMkLst>
            <pc:docMk/>
            <pc:sldMk cId="3016537105" sldId="320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5" creationId="{FADFD392-F121-0B70-E874-64E1E9A1D467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8" creationId="{27F16A43-0585-5293-6090-3B0199D23494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9" creationId="{8CE1D95D-E72C-9404-B826-F7DDD53E0CF6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11" creationId="{45A62CDB-D7C2-4830-870F-17E0E521C7DB}"/>
          </ac:spMkLst>
        </pc:spChg>
        <pc:spChg chg="add del mod">
          <ac:chgData name="Mohammed Amine BAGDOURI" userId="e89d4c646e9a864e" providerId="LiveId" clId="{AB712658-9D31-42CE-AD65-D41500F3A71E}" dt="2024-09-04T00:06:07.102" v="6530"/>
          <ac:spMkLst>
            <pc:docMk/>
            <pc:sldMk cId="3016537105" sldId="320"/>
            <ac:spMk id="19" creationId="{56072D20-36FE-30E7-361B-BAFEDEC46156}"/>
          </ac:spMkLst>
        </pc:spChg>
        <pc:spChg chg="add mod">
          <ac:chgData name="Mohammed Amine BAGDOURI" userId="e89d4c646e9a864e" providerId="LiveId" clId="{AB712658-9D31-42CE-AD65-D41500F3A71E}" dt="2024-09-04T00:06:10.497" v="6534" actId="20577"/>
          <ac:spMkLst>
            <pc:docMk/>
            <pc:sldMk cId="3016537105" sldId="320"/>
            <ac:spMk id="20" creationId="{C4F9CEE2-08DE-3E98-3268-A4A56CE2CD30}"/>
          </ac:spMkLst>
        </pc:spChg>
        <pc:spChg chg="add del mod">
          <ac:chgData name="Mohammed Amine BAGDOURI" userId="e89d4c646e9a864e" providerId="LiveId" clId="{AB712658-9D31-42CE-AD65-D41500F3A71E}" dt="2024-09-04T00:06:08.057" v="6531" actId="478"/>
          <ac:spMkLst>
            <pc:docMk/>
            <pc:sldMk cId="3016537105" sldId="320"/>
            <ac:spMk id="22" creationId="{93FAAEA8-1B96-89B1-7091-6D700EDA47C6}"/>
          </ac:spMkLst>
        </pc:spChg>
        <pc:picChg chg="del">
          <ac:chgData name="Mohammed Amine BAGDOURI" userId="e89d4c646e9a864e" providerId="LiveId" clId="{AB712658-9D31-42CE-AD65-D41500F3A71E}" dt="2024-09-04T00:01:43.808" v="6447" actId="478"/>
          <ac:picMkLst>
            <pc:docMk/>
            <pc:sldMk cId="3016537105" sldId="320"/>
            <ac:picMk id="3" creationId="{2F108A40-E471-B6A9-1C7C-E8FF24D4E191}"/>
          </ac:picMkLst>
        </pc:picChg>
        <pc:picChg chg="del">
          <ac:chgData name="Mohammed Amine BAGDOURI" userId="e89d4c646e9a864e" providerId="LiveId" clId="{AB712658-9D31-42CE-AD65-D41500F3A71E}" dt="2024-09-04T00:01:43.808" v="6447" actId="478"/>
          <ac:picMkLst>
            <pc:docMk/>
            <pc:sldMk cId="3016537105" sldId="320"/>
            <ac:picMk id="7" creationId="{662BF02D-AB8C-2601-558F-962E707C7F02}"/>
          </ac:picMkLst>
        </pc:picChg>
        <pc:picChg chg="del">
          <ac:chgData name="Mohammed Amine BAGDOURI" userId="e89d4c646e9a864e" providerId="LiveId" clId="{AB712658-9D31-42CE-AD65-D41500F3A71E}" dt="2024-09-04T00:01:43.808" v="6447" actId="478"/>
          <ac:picMkLst>
            <pc:docMk/>
            <pc:sldMk cId="3016537105" sldId="320"/>
            <ac:picMk id="12" creationId="{BB7DB0D5-05D9-D884-2BCA-435DAD07F785}"/>
          </ac:picMkLst>
        </pc:picChg>
        <pc:picChg chg="add mod">
          <ac:chgData name="Mohammed Amine BAGDOURI" userId="e89d4c646e9a864e" providerId="LiveId" clId="{AB712658-9D31-42CE-AD65-D41500F3A71E}" dt="2024-09-04T00:03:47.898" v="6471" actId="1076"/>
          <ac:picMkLst>
            <pc:docMk/>
            <pc:sldMk cId="3016537105" sldId="320"/>
            <ac:picMk id="13" creationId="{4FB21004-86D0-C71C-4CE8-DAC4F995E8F3}"/>
          </ac:picMkLst>
        </pc:picChg>
        <pc:picChg chg="add mod">
          <ac:chgData name="Mohammed Amine BAGDOURI" userId="e89d4c646e9a864e" providerId="LiveId" clId="{AB712658-9D31-42CE-AD65-D41500F3A71E}" dt="2024-09-04T00:03:59.447" v="6475" actId="1076"/>
          <ac:picMkLst>
            <pc:docMk/>
            <pc:sldMk cId="3016537105" sldId="320"/>
            <ac:picMk id="14" creationId="{DC992D94-3DEC-8B4B-3DFE-D56B617C508B}"/>
          </ac:picMkLst>
        </pc:picChg>
        <pc:picChg chg="add mod">
          <ac:chgData name="Mohammed Amine BAGDOURI" userId="e89d4c646e9a864e" providerId="LiveId" clId="{AB712658-9D31-42CE-AD65-D41500F3A71E}" dt="2024-09-04T00:04:41.129" v="6478" actId="1076"/>
          <ac:picMkLst>
            <pc:docMk/>
            <pc:sldMk cId="3016537105" sldId="320"/>
            <ac:picMk id="16" creationId="{6F53D4C3-1DDE-15F7-875D-44884EADE15B}"/>
          </ac:picMkLst>
        </pc:picChg>
        <pc:cxnChg chg="add del mod">
          <ac:chgData name="Mohammed Amine BAGDOURI" userId="e89d4c646e9a864e" providerId="LiveId" clId="{AB712658-9D31-42CE-AD65-D41500F3A71E}" dt="2024-09-04T00:06:07.089" v="6528" actId="478"/>
          <ac:cxnSpMkLst>
            <pc:docMk/>
            <pc:sldMk cId="3016537105" sldId="320"/>
            <ac:cxnSpMk id="17" creationId="{57F91B22-F126-9C7E-04A0-D7A2D3B02C3A}"/>
          </ac:cxnSpMkLst>
        </pc:cxnChg>
        <pc:cxnChg chg="add del mod">
          <ac:chgData name="Mohammed Amine BAGDOURI" userId="e89d4c646e9a864e" providerId="LiveId" clId="{AB712658-9D31-42CE-AD65-D41500F3A71E}" dt="2024-09-04T00:06:08.577" v="6532" actId="478"/>
          <ac:cxnSpMkLst>
            <pc:docMk/>
            <pc:sldMk cId="3016537105" sldId="320"/>
            <ac:cxnSpMk id="21" creationId="{4DF620B1-1E6D-09C3-ABD3-ED98C6B744DF}"/>
          </ac:cxnSpMkLst>
        </pc:cxnChg>
      </pc:sldChg>
      <pc:sldChg chg="addSp delSp modSp add del mod">
        <pc:chgData name="Mohammed Amine BAGDOURI" userId="e89d4c646e9a864e" providerId="LiveId" clId="{AB712658-9D31-42CE-AD65-D41500F3A71E}" dt="2024-09-04T00:12:16.776" v="6738" actId="47"/>
        <pc:sldMkLst>
          <pc:docMk/>
          <pc:sldMk cId="3526610862" sldId="321"/>
        </pc:sldMkLst>
        <pc:spChg chg="add del mod">
          <ac:chgData name="Mohammed Amine BAGDOURI" userId="e89d4c646e9a864e" providerId="LiveId" clId="{AB712658-9D31-42CE-AD65-D41500F3A71E}" dt="2024-09-04T00:06:34.890" v="6540" actId="478"/>
          <ac:spMkLst>
            <pc:docMk/>
            <pc:sldMk cId="3526610862" sldId="321"/>
            <ac:spMk id="6" creationId="{551477F5-26FC-4EF2-8322-05C3E1E59919}"/>
          </ac:spMkLst>
        </pc:spChg>
        <pc:spChg chg="add mod">
          <ac:chgData name="Mohammed Amine BAGDOURI" userId="e89d4c646e9a864e" providerId="LiveId" clId="{AB712658-9D31-42CE-AD65-D41500F3A71E}" dt="2024-09-04T00:07:59.966" v="6628" actId="1076"/>
          <ac:spMkLst>
            <pc:docMk/>
            <pc:sldMk cId="3526610862" sldId="321"/>
            <ac:spMk id="7" creationId="{600A2EA4-33E0-3D8B-6C42-779DF3E89943}"/>
          </ac:spMkLst>
        </pc:spChg>
        <pc:spChg chg="add mod">
          <ac:chgData name="Mohammed Amine BAGDOURI" userId="e89d4c646e9a864e" providerId="LiveId" clId="{AB712658-9D31-42CE-AD65-D41500F3A71E}" dt="2024-09-04T00:08:03.231" v="6629" actId="1076"/>
          <ac:spMkLst>
            <pc:docMk/>
            <pc:sldMk cId="3526610862" sldId="321"/>
            <ac:spMk id="11" creationId="{B9AD4B4F-20F6-E5A4-29FA-3B013C5EFDF2}"/>
          </ac:spMkLst>
        </pc:spChg>
        <pc:spChg chg="add del mod">
          <ac:chgData name="Mohammed Amine BAGDOURI" userId="e89d4c646e9a864e" providerId="LiveId" clId="{AB712658-9D31-42CE-AD65-D41500F3A71E}" dt="2024-09-04T00:08:30.951" v="6636" actId="478"/>
          <ac:spMkLst>
            <pc:docMk/>
            <pc:sldMk cId="3526610862" sldId="321"/>
            <ac:spMk id="18" creationId="{F6E7DC32-92A2-4445-4DAA-2D7709A5A25F}"/>
          </ac:spMkLst>
        </pc:spChg>
        <pc:spChg chg="mod">
          <ac:chgData name="Mohammed Amine BAGDOURI" userId="e89d4c646e9a864e" providerId="LiveId" clId="{AB712658-9D31-42CE-AD65-D41500F3A71E}" dt="2024-09-04T00:08:28.810" v="6635" actId="1076"/>
          <ac:spMkLst>
            <pc:docMk/>
            <pc:sldMk cId="3526610862" sldId="321"/>
            <ac:spMk id="20" creationId="{C4F9CEE2-08DE-3E98-3268-A4A56CE2CD30}"/>
          </ac:spMkLst>
        </pc:spChg>
        <pc:spChg chg="mod">
          <ac:chgData name="Mohammed Amine BAGDOURI" userId="e89d4c646e9a864e" providerId="LiveId" clId="{AB712658-9D31-42CE-AD65-D41500F3A71E}" dt="2024-09-04T00:06:40.652" v="6562" actId="1035"/>
          <ac:spMkLst>
            <pc:docMk/>
            <pc:sldMk cId="3526610862" sldId="321"/>
            <ac:spMk id="22" creationId="{93FAAEA8-1B96-89B1-7091-6D700EDA47C6}"/>
          </ac:spMkLst>
        </pc:spChg>
        <pc:picChg chg="add mod">
          <ac:chgData name="Mohammed Amine BAGDOURI" userId="e89d4c646e9a864e" providerId="LiveId" clId="{AB712658-9D31-42CE-AD65-D41500F3A71E}" dt="2024-09-04T00:08:03.231" v="6629" actId="1076"/>
          <ac:picMkLst>
            <pc:docMk/>
            <pc:sldMk cId="3526610862" sldId="321"/>
            <ac:picMk id="8" creationId="{12BDF5EB-4E8B-26F6-091D-BD0D6B801E65}"/>
          </ac:picMkLst>
        </pc:picChg>
        <pc:picChg chg="mod">
          <ac:chgData name="Mohammed Amine BAGDOURI" userId="e89d4c646e9a864e" providerId="LiveId" clId="{AB712658-9D31-42CE-AD65-D41500F3A71E}" dt="2024-09-04T00:08:25.055" v="6634" actId="1076"/>
          <ac:picMkLst>
            <pc:docMk/>
            <pc:sldMk cId="3526610862" sldId="321"/>
            <ac:picMk id="13" creationId="{4FB21004-86D0-C71C-4CE8-DAC4F995E8F3}"/>
          </ac:picMkLst>
        </pc:picChg>
        <pc:picChg chg="mod">
          <ac:chgData name="Mohammed Amine BAGDOURI" userId="e89d4c646e9a864e" providerId="LiveId" clId="{AB712658-9D31-42CE-AD65-D41500F3A71E}" dt="2024-09-04T00:08:16.244" v="6632" actId="1076"/>
          <ac:picMkLst>
            <pc:docMk/>
            <pc:sldMk cId="3526610862" sldId="321"/>
            <ac:picMk id="14" creationId="{DC992D94-3DEC-8B4B-3DFE-D56B617C508B}"/>
          </ac:picMkLst>
        </pc:picChg>
        <pc:picChg chg="mod">
          <ac:chgData name="Mohammed Amine BAGDOURI" userId="e89d4c646e9a864e" providerId="LiveId" clId="{AB712658-9D31-42CE-AD65-D41500F3A71E}" dt="2024-09-04T00:08:21.950" v="6633" actId="1076"/>
          <ac:picMkLst>
            <pc:docMk/>
            <pc:sldMk cId="3526610862" sldId="321"/>
            <ac:picMk id="16" creationId="{6F53D4C3-1DDE-15F7-875D-44884EADE15B}"/>
          </ac:picMkLst>
        </pc:picChg>
        <pc:cxnChg chg="add mod">
          <ac:chgData name="Mohammed Amine BAGDOURI" userId="e89d4c646e9a864e" providerId="LiveId" clId="{AB712658-9D31-42CE-AD65-D41500F3A71E}" dt="2024-09-04T00:07:58.302" v="6627" actId="14100"/>
          <ac:cxnSpMkLst>
            <pc:docMk/>
            <pc:sldMk cId="3526610862" sldId="321"/>
            <ac:cxnSpMk id="2" creationId="{6B99ED80-DF0A-90C4-65B7-B668AE977065}"/>
          </ac:cxnSpMkLst>
        </pc:cxnChg>
        <pc:cxnChg chg="add del mod">
          <ac:chgData name="Mohammed Amine BAGDOURI" userId="e89d4c646e9a864e" providerId="LiveId" clId="{AB712658-9D31-42CE-AD65-D41500F3A71E}" dt="2024-09-04T00:08:30.951" v="6636" actId="478"/>
          <ac:cxnSpMkLst>
            <pc:docMk/>
            <pc:sldMk cId="3526610862" sldId="321"/>
            <ac:cxnSpMk id="15" creationId="{9A1481CA-B423-15CA-A6D7-CB66F0A2E4FD}"/>
          </ac:cxnSpMkLst>
        </pc:cxnChg>
        <pc:cxnChg chg="mod">
          <ac:chgData name="Mohammed Amine BAGDOURI" userId="e89d4c646e9a864e" providerId="LiveId" clId="{AB712658-9D31-42CE-AD65-D41500F3A71E}" dt="2024-09-04T00:06:40.652" v="6562" actId="1035"/>
          <ac:cxnSpMkLst>
            <pc:docMk/>
            <pc:sldMk cId="3526610862" sldId="321"/>
            <ac:cxnSpMk id="21" creationId="{4DF620B1-1E6D-09C3-ABD3-ED98C6B744DF}"/>
          </ac:cxnSpMkLst>
        </pc:cxnChg>
      </pc:sldChg>
      <pc:sldChg chg="addSp delSp modSp add mod">
        <pc:chgData name="Mohammed Amine BAGDOURI" userId="e89d4c646e9a864e" providerId="LiveId" clId="{AB712658-9D31-42CE-AD65-D41500F3A71E}" dt="2024-09-04T00:21:16.947" v="6936" actId="20577"/>
        <pc:sldMkLst>
          <pc:docMk/>
          <pc:sldMk cId="2765451319" sldId="322"/>
        </pc:sldMkLst>
        <pc:spChg chg="add del mod">
          <ac:chgData name="Mohammed Amine BAGDOURI" userId="e89d4c646e9a864e" providerId="LiveId" clId="{AB712658-9D31-42CE-AD65-D41500F3A71E}" dt="2024-09-04T00:12:28.671" v="6742" actId="478"/>
          <ac:spMkLst>
            <pc:docMk/>
            <pc:sldMk cId="2765451319" sldId="322"/>
            <ac:spMk id="5" creationId="{6F159B9F-53D6-944E-EF8F-3F6B8F32F8D5}"/>
          </ac:spMkLst>
        </pc:spChg>
        <pc:spChg chg="del mod">
          <ac:chgData name="Mohammed Amine BAGDOURI" userId="e89d4c646e9a864e" providerId="LiveId" clId="{AB712658-9D31-42CE-AD65-D41500F3A71E}" dt="2024-09-04T00:12:28.671" v="6742" actId="478"/>
          <ac:spMkLst>
            <pc:docMk/>
            <pc:sldMk cId="2765451319" sldId="322"/>
            <ac:spMk id="7" creationId="{600A2EA4-33E0-3D8B-6C42-779DF3E89943}"/>
          </ac:spMkLst>
        </pc:spChg>
        <pc:spChg chg="add del mod">
          <ac:chgData name="Mohammed Amine BAGDOURI" userId="e89d4c646e9a864e" providerId="LiveId" clId="{AB712658-9D31-42CE-AD65-D41500F3A71E}" dt="2024-09-04T00:12:33.487" v="6745" actId="478"/>
          <ac:spMkLst>
            <pc:docMk/>
            <pc:sldMk cId="2765451319" sldId="322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16.947" v="6936" actId="20577"/>
          <ac:spMkLst>
            <pc:docMk/>
            <pc:sldMk cId="2765451319" sldId="322"/>
            <ac:spMk id="10" creationId="{88853AC6-7463-6941-8CFE-739731471A6C}"/>
          </ac:spMkLst>
        </pc:spChg>
        <pc:spChg chg="del mod">
          <ac:chgData name="Mohammed Amine BAGDOURI" userId="e89d4c646e9a864e" providerId="LiveId" clId="{AB712658-9D31-42CE-AD65-D41500F3A71E}" dt="2024-09-04T00:12:31.749" v="6744" actId="478"/>
          <ac:spMkLst>
            <pc:docMk/>
            <pc:sldMk cId="2765451319" sldId="322"/>
            <ac:spMk id="11" creationId="{B9AD4B4F-20F6-E5A4-29FA-3B013C5EFDF2}"/>
          </ac:spMkLst>
        </pc:spChg>
        <pc:spChg chg="add del mod">
          <ac:chgData name="Mohammed Amine BAGDOURI" userId="e89d4c646e9a864e" providerId="LiveId" clId="{AB712658-9D31-42CE-AD65-D41500F3A71E}" dt="2024-09-04T00:12:38.117" v="6747" actId="478"/>
          <ac:spMkLst>
            <pc:docMk/>
            <pc:sldMk cId="2765451319" sldId="322"/>
            <ac:spMk id="18" creationId="{1012BCDD-21F7-E693-71D5-C4370C9D3AF0}"/>
          </ac:spMkLst>
        </pc:spChg>
        <pc:spChg chg="del mod">
          <ac:chgData name="Mohammed Amine BAGDOURI" userId="e89d4c646e9a864e" providerId="LiveId" clId="{AB712658-9D31-42CE-AD65-D41500F3A71E}" dt="2024-09-04T00:12:28.671" v="6742" actId="478"/>
          <ac:spMkLst>
            <pc:docMk/>
            <pc:sldMk cId="2765451319" sldId="322"/>
            <ac:spMk id="19" creationId="{56072D20-36FE-30E7-361B-BAFEDEC46156}"/>
          </ac:spMkLst>
        </pc:spChg>
        <pc:spChg chg="mod">
          <ac:chgData name="Mohammed Amine BAGDOURI" userId="e89d4c646e9a864e" providerId="LiveId" clId="{AB712658-9D31-42CE-AD65-D41500F3A71E}" dt="2024-09-04T00:12:36.003" v="6746" actId="20577"/>
          <ac:spMkLst>
            <pc:docMk/>
            <pc:sldMk cId="2765451319" sldId="322"/>
            <ac:spMk id="20" creationId="{C4F9CEE2-08DE-3E98-3268-A4A56CE2CD30}"/>
          </ac:spMkLst>
        </pc:spChg>
        <pc:spChg chg="del mod">
          <ac:chgData name="Mohammed Amine BAGDOURI" userId="e89d4c646e9a864e" providerId="LiveId" clId="{AB712658-9D31-42CE-AD65-D41500F3A71E}" dt="2024-09-04T00:12:33.487" v="6745" actId="478"/>
          <ac:spMkLst>
            <pc:docMk/>
            <pc:sldMk cId="2765451319" sldId="322"/>
            <ac:spMk id="22" creationId="{93FAAEA8-1B96-89B1-7091-6D700EDA47C6}"/>
          </ac:spMkLst>
        </pc:spChg>
        <pc:spChg chg="add del mod">
          <ac:chgData name="Mohammed Amine BAGDOURI" userId="e89d4c646e9a864e" providerId="LiveId" clId="{AB712658-9D31-42CE-AD65-D41500F3A71E}" dt="2024-09-04T00:12:30.702" v="6743" actId="478"/>
          <ac:spMkLst>
            <pc:docMk/>
            <pc:sldMk cId="2765451319" sldId="322"/>
            <ac:spMk id="24" creationId="{C1AC86C4-F6C2-7F4E-C2DF-D26D7F79CE22}"/>
          </ac:spMkLst>
        </pc:spChg>
        <pc:picChg chg="del mod">
          <ac:chgData name="Mohammed Amine BAGDOURI" userId="e89d4c646e9a864e" providerId="LiveId" clId="{AB712658-9D31-42CE-AD65-D41500F3A71E}" dt="2024-09-04T00:12:28.671" v="6742" actId="478"/>
          <ac:picMkLst>
            <pc:docMk/>
            <pc:sldMk cId="2765451319" sldId="322"/>
            <ac:picMk id="8" creationId="{12BDF5EB-4E8B-26F6-091D-BD0D6B801E65}"/>
          </ac:picMkLst>
        </pc:picChg>
        <pc:picChg chg="mod">
          <ac:chgData name="Mohammed Amine BAGDOURI" userId="e89d4c646e9a864e" providerId="LiveId" clId="{AB712658-9D31-42CE-AD65-D41500F3A71E}" dt="2024-09-04T00:09:41.977" v="6676" actId="1035"/>
          <ac:picMkLst>
            <pc:docMk/>
            <pc:sldMk cId="2765451319" sldId="322"/>
            <ac:picMk id="13" creationId="{4FB21004-86D0-C71C-4CE8-DAC4F995E8F3}"/>
          </ac:picMkLst>
        </pc:picChg>
        <pc:picChg chg="mod">
          <ac:chgData name="Mohammed Amine BAGDOURI" userId="e89d4c646e9a864e" providerId="LiveId" clId="{AB712658-9D31-42CE-AD65-D41500F3A71E}" dt="2024-09-04T00:09:46.071" v="6677" actId="1076"/>
          <ac:picMkLst>
            <pc:docMk/>
            <pc:sldMk cId="2765451319" sldId="322"/>
            <ac:picMk id="14" creationId="{DC992D94-3DEC-8B4B-3DFE-D56B617C508B}"/>
          </ac:picMkLst>
        </pc:picChg>
        <pc:picChg chg="add del mod">
          <ac:chgData name="Mohammed Amine BAGDOURI" userId="e89d4c646e9a864e" providerId="LiveId" clId="{AB712658-9D31-42CE-AD65-D41500F3A71E}" dt="2024-09-04T00:11:20.784" v="6711" actId="478"/>
          <ac:picMkLst>
            <pc:docMk/>
            <pc:sldMk cId="2765451319" sldId="322"/>
            <ac:picMk id="15" creationId="{1EB32CC8-4964-E3A4-D4D9-0A23B0930C4C}"/>
          </ac:picMkLst>
        </pc:picChg>
        <pc:picChg chg="mod">
          <ac:chgData name="Mohammed Amine BAGDOURI" userId="e89d4c646e9a864e" providerId="LiveId" clId="{AB712658-9D31-42CE-AD65-D41500F3A71E}" dt="2024-09-04T00:09:41.977" v="6676" actId="1035"/>
          <ac:picMkLst>
            <pc:docMk/>
            <pc:sldMk cId="2765451319" sldId="322"/>
            <ac:picMk id="16" creationId="{6F53D4C3-1DDE-15F7-875D-44884EADE15B}"/>
          </ac:picMkLst>
        </pc:picChg>
        <pc:picChg chg="add del mod">
          <ac:chgData name="Mohammed Amine BAGDOURI" userId="e89d4c646e9a864e" providerId="LiveId" clId="{AB712658-9D31-42CE-AD65-D41500F3A71E}" dt="2024-09-04T00:12:38.117" v="6747" actId="478"/>
          <ac:picMkLst>
            <pc:docMk/>
            <pc:sldMk cId="2765451319" sldId="322"/>
            <ac:picMk id="26" creationId="{48CFED9E-2147-AEAA-0703-E9CBEE3C0DBF}"/>
          </ac:picMkLst>
        </pc:picChg>
        <pc:cxnChg chg="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2" creationId="{6B99ED80-DF0A-90C4-65B7-B668AE977065}"/>
          </ac:cxnSpMkLst>
        </pc:cxnChg>
        <pc:cxnChg chg="add 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3" creationId="{53FC11AC-097D-43C9-ED23-908FC18678B9}"/>
          </ac:cxnSpMkLst>
        </pc:cxnChg>
        <pc:cxnChg chg="add del mod">
          <ac:chgData name="Mohammed Amine BAGDOURI" userId="e89d4c646e9a864e" providerId="LiveId" clId="{AB712658-9D31-42CE-AD65-D41500F3A71E}" dt="2024-09-04T00:12:33.487" v="6745" actId="478"/>
          <ac:cxnSpMkLst>
            <pc:docMk/>
            <pc:sldMk cId="2765451319" sldId="322"/>
            <ac:cxnSpMk id="6" creationId="{2A4B96FA-71AD-B897-9EC8-BD0769538903}"/>
          </ac:cxnSpMkLst>
        </pc:cxnChg>
        <pc:cxnChg chg="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17" creationId="{57F91B22-F126-9C7E-04A0-D7A2D3B02C3A}"/>
          </ac:cxnSpMkLst>
        </pc:cxnChg>
        <pc:cxnChg chg="del mod">
          <ac:chgData name="Mohammed Amine BAGDOURI" userId="e89d4c646e9a864e" providerId="LiveId" clId="{AB712658-9D31-42CE-AD65-D41500F3A71E}" dt="2024-09-04T00:12:33.487" v="6745" actId="478"/>
          <ac:cxnSpMkLst>
            <pc:docMk/>
            <pc:sldMk cId="2765451319" sldId="322"/>
            <ac:cxnSpMk id="21" creationId="{4DF620B1-1E6D-09C3-ABD3-ED98C6B744DF}"/>
          </ac:cxnSpMkLst>
        </pc:cxnChg>
        <pc:cxnChg chg="add 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23" creationId="{DE0DCE3C-F669-9C1B-B90F-631EB62C3551}"/>
          </ac:cxnSpMkLst>
        </pc:cxnChg>
      </pc:sldChg>
      <pc:sldChg chg="modSp add del mod ord">
        <pc:chgData name="Mohammed Amine BAGDOURI" userId="e89d4c646e9a864e" providerId="LiveId" clId="{AB712658-9D31-42CE-AD65-D41500F3A71E}" dt="2024-09-04T00:13:29.584" v="6761" actId="47"/>
        <pc:sldMkLst>
          <pc:docMk/>
          <pc:sldMk cId="3707840036" sldId="323"/>
        </pc:sldMkLst>
        <pc:spChg chg="mod">
          <ac:chgData name="Mohammed Amine BAGDOURI" userId="e89d4c646e9a864e" providerId="LiveId" clId="{AB712658-9D31-42CE-AD65-D41500F3A71E}" dt="2024-09-04T00:12:05.777" v="6737" actId="1076"/>
          <ac:spMkLst>
            <pc:docMk/>
            <pc:sldMk cId="3707840036" sldId="323"/>
            <ac:spMk id="19" creationId="{56072D20-36FE-30E7-361B-BAFEDEC46156}"/>
          </ac:spMkLst>
        </pc:spChg>
      </pc:sldChg>
      <pc:sldChg chg="addSp delSp modSp add mod">
        <pc:chgData name="Mohammed Amine BAGDOURI" userId="e89d4c646e9a864e" providerId="LiveId" clId="{AB712658-9D31-42CE-AD65-D41500F3A71E}" dt="2024-09-04T00:21:30.045" v="6944" actId="20577"/>
        <pc:sldMkLst>
          <pc:docMk/>
          <pc:sldMk cId="2783185936" sldId="324"/>
        </pc:sldMkLst>
        <pc:spChg chg="mod">
          <ac:chgData name="Mohammed Amine BAGDOURI" userId="e89d4c646e9a864e" providerId="LiveId" clId="{AB712658-9D31-42CE-AD65-D41500F3A71E}" dt="2024-09-04T00:21:30.045" v="6944" actId="20577"/>
          <ac:spMkLst>
            <pc:docMk/>
            <pc:sldMk cId="2783185936" sldId="324"/>
            <ac:spMk id="10" creationId="{88853AC6-7463-6941-8CFE-739731471A6C}"/>
          </ac:spMkLst>
        </pc:spChg>
        <pc:spChg chg="add del mod">
          <ac:chgData name="Mohammed Amine BAGDOURI" userId="e89d4c646e9a864e" providerId="LiveId" clId="{AB712658-9D31-42CE-AD65-D41500F3A71E}" dt="2024-09-04T00:19:26.756" v="6896" actId="478"/>
          <ac:spMkLst>
            <pc:docMk/>
            <pc:sldMk cId="2783185936" sldId="324"/>
            <ac:spMk id="15" creationId="{8D3FC612-742C-86A9-EDF8-BB27349D17D6}"/>
          </ac:spMkLst>
        </pc:spChg>
        <pc:spChg chg="add del mod">
          <ac:chgData name="Mohammed Amine BAGDOURI" userId="e89d4c646e9a864e" providerId="LiveId" clId="{AB712658-9D31-42CE-AD65-D41500F3A71E}" dt="2024-09-04T00:19:22.676" v="6894" actId="478"/>
          <ac:spMkLst>
            <pc:docMk/>
            <pc:sldMk cId="2783185936" sldId="324"/>
            <ac:spMk id="18" creationId="{1012BCDD-21F7-E693-71D5-C4370C9D3AF0}"/>
          </ac:spMkLst>
        </pc:spChg>
        <pc:spChg chg="mod">
          <ac:chgData name="Mohammed Amine BAGDOURI" userId="e89d4c646e9a864e" providerId="LiveId" clId="{AB712658-9D31-42CE-AD65-D41500F3A71E}" dt="2024-09-04T00:13:21.647" v="6760" actId="207"/>
          <ac:spMkLst>
            <pc:docMk/>
            <pc:sldMk cId="2783185936" sldId="324"/>
            <ac:spMk id="20" creationId="{C4F9CEE2-08DE-3E98-3268-A4A56CE2CD30}"/>
          </ac:spMkLst>
        </pc:spChg>
        <pc:picChg chg="add del mod">
          <ac:chgData name="Mohammed Amine BAGDOURI" userId="e89d4c646e9a864e" providerId="LiveId" clId="{AB712658-9D31-42CE-AD65-D41500F3A71E}" dt="2024-09-04T00:19:25.227" v="6895" actId="478"/>
          <ac:picMkLst>
            <pc:docMk/>
            <pc:sldMk cId="2783185936" sldId="324"/>
            <ac:picMk id="25" creationId="{3176869B-A264-45C9-8573-FBA9506B52CD}"/>
          </ac:picMkLst>
        </pc:picChg>
        <pc:picChg chg="add del mod">
          <ac:chgData name="Mohammed Amine BAGDOURI" userId="e89d4c646e9a864e" providerId="LiveId" clId="{AB712658-9D31-42CE-AD65-D41500F3A71E}" dt="2024-09-04T00:19:22.676" v="6894" actId="478"/>
          <ac:picMkLst>
            <pc:docMk/>
            <pc:sldMk cId="2783185936" sldId="324"/>
            <ac:picMk id="26" creationId="{48CFED9E-2147-AEAA-0703-E9CBEE3C0DBF}"/>
          </ac:picMkLst>
        </pc:picChg>
      </pc:sldChg>
      <pc:sldChg chg="delSp modSp add mod">
        <pc:chgData name="Mohammed Amine BAGDOURI" userId="e89d4c646e9a864e" providerId="LiveId" clId="{AB712658-9D31-42CE-AD65-D41500F3A71E}" dt="2024-09-04T00:21:25.468" v="6943" actId="20577"/>
        <pc:sldMkLst>
          <pc:docMk/>
          <pc:sldMk cId="1316264547" sldId="325"/>
        </pc:sldMkLst>
        <pc:spChg chg="del">
          <ac:chgData name="Mohammed Amine BAGDOURI" userId="e89d4c646e9a864e" providerId="LiveId" clId="{AB712658-9D31-42CE-AD65-D41500F3A71E}" dt="2024-09-04T00:13:03.031" v="6751" actId="478"/>
          <ac:spMkLst>
            <pc:docMk/>
            <pc:sldMk cId="1316264547" sldId="325"/>
            <ac:spMk id="5" creationId="{6F159B9F-53D6-944E-EF8F-3F6B8F32F8D5}"/>
          </ac:spMkLst>
        </pc:spChg>
        <pc:spChg chg="del">
          <ac:chgData name="Mohammed Amine BAGDOURI" userId="e89d4c646e9a864e" providerId="LiveId" clId="{AB712658-9D31-42CE-AD65-D41500F3A71E}" dt="2024-09-04T00:13:04.765" v="6753" actId="478"/>
          <ac:spMkLst>
            <pc:docMk/>
            <pc:sldMk cId="1316264547" sldId="325"/>
            <ac:spMk id="7" creationId="{600A2EA4-33E0-3D8B-6C42-779DF3E89943}"/>
          </ac:spMkLst>
        </pc:spChg>
        <pc:spChg chg="del">
          <ac:chgData name="Mohammed Amine BAGDOURI" userId="e89d4c646e9a864e" providerId="LiveId" clId="{AB712658-9D31-42CE-AD65-D41500F3A71E}" dt="2024-09-04T00:13:06.478" v="6755" actId="478"/>
          <ac:spMkLst>
            <pc:docMk/>
            <pc:sldMk cId="1316264547" sldId="325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25.468" v="6943" actId="20577"/>
          <ac:spMkLst>
            <pc:docMk/>
            <pc:sldMk cId="1316264547" sldId="325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4T00:13:08.295" v="6757" actId="478"/>
          <ac:spMkLst>
            <pc:docMk/>
            <pc:sldMk cId="1316264547" sldId="325"/>
            <ac:spMk id="18" creationId="{1012BCDD-21F7-E693-71D5-C4370C9D3AF0}"/>
          </ac:spMkLst>
        </pc:spChg>
        <pc:spChg chg="mod">
          <ac:chgData name="Mohammed Amine BAGDOURI" userId="e89d4c646e9a864e" providerId="LiveId" clId="{AB712658-9D31-42CE-AD65-D41500F3A71E}" dt="2024-09-04T00:12:57.155" v="6750" actId="207"/>
          <ac:spMkLst>
            <pc:docMk/>
            <pc:sldMk cId="1316264547" sldId="325"/>
            <ac:spMk id="20" creationId="{C4F9CEE2-08DE-3E98-3268-A4A56CE2CD30}"/>
          </ac:spMkLst>
        </pc:spChg>
        <pc:picChg chg="del">
          <ac:chgData name="Mohammed Amine BAGDOURI" userId="e89d4c646e9a864e" providerId="LiveId" clId="{AB712658-9D31-42CE-AD65-D41500F3A71E}" dt="2024-09-04T00:13:08.295" v="6757" actId="478"/>
          <ac:picMkLst>
            <pc:docMk/>
            <pc:sldMk cId="1316264547" sldId="325"/>
            <ac:picMk id="26" creationId="{48CFED9E-2147-AEAA-0703-E9CBEE3C0DBF}"/>
          </ac:picMkLst>
        </pc:picChg>
        <pc:cxnChg chg="del">
          <ac:chgData name="Mohammed Amine BAGDOURI" userId="e89d4c646e9a864e" providerId="LiveId" clId="{AB712658-9D31-42CE-AD65-D41500F3A71E}" dt="2024-09-04T00:13:05.324" v="6754" actId="478"/>
          <ac:cxnSpMkLst>
            <pc:docMk/>
            <pc:sldMk cId="1316264547" sldId="325"/>
            <ac:cxnSpMk id="2" creationId="{6B99ED80-DF0A-90C4-65B7-B668AE977065}"/>
          </ac:cxnSpMkLst>
        </pc:cxnChg>
        <pc:cxnChg chg="del">
          <ac:chgData name="Mohammed Amine BAGDOURI" userId="e89d4c646e9a864e" providerId="LiveId" clId="{AB712658-9D31-42CE-AD65-D41500F3A71E}" dt="2024-09-04T00:13:03.677" v="6752" actId="478"/>
          <ac:cxnSpMkLst>
            <pc:docMk/>
            <pc:sldMk cId="1316264547" sldId="325"/>
            <ac:cxnSpMk id="3" creationId="{53FC11AC-097D-43C9-ED23-908FC18678B9}"/>
          </ac:cxnSpMkLst>
        </pc:cxnChg>
        <pc:cxnChg chg="del">
          <ac:chgData name="Mohammed Amine BAGDOURI" userId="e89d4c646e9a864e" providerId="LiveId" clId="{AB712658-9D31-42CE-AD65-D41500F3A71E}" dt="2024-09-04T00:13:07.060" v="6756" actId="478"/>
          <ac:cxnSpMkLst>
            <pc:docMk/>
            <pc:sldMk cId="1316264547" sldId="325"/>
            <ac:cxnSpMk id="6" creationId="{2A4B96FA-71AD-B897-9EC8-BD0769538903}"/>
          </ac:cxnSpMkLst>
        </pc:cxnChg>
      </pc:sldChg>
      <pc:sldChg chg="addSp delSp modSp add mod">
        <pc:chgData name="Mohammed Amine BAGDOURI" userId="e89d4c646e9a864e" providerId="LiveId" clId="{AB712658-9D31-42CE-AD65-D41500F3A71E}" dt="2024-09-04T00:21:35.458" v="6951" actId="20577"/>
        <pc:sldMkLst>
          <pc:docMk/>
          <pc:sldMk cId="2802005821" sldId="326"/>
        </pc:sldMkLst>
        <pc:spChg chg="del">
          <ac:chgData name="Mohammed Amine BAGDOURI" userId="e89d4c646e9a864e" providerId="LiveId" clId="{AB712658-9D31-42CE-AD65-D41500F3A71E}" dt="2024-09-04T00:13:50.196" v="6779" actId="478"/>
          <ac:spMkLst>
            <pc:docMk/>
            <pc:sldMk cId="2802005821" sldId="326"/>
            <ac:spMk id="5" creationId="{6F159B9F-53D6-944E-EF8F-3F6B8F32F8D5}"/>
          </ac:spMkLst>
        </pc:spChg>
        <pc:spChg chg="del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7" creationId="{600A2EA4-33E0-3D8B-6C42-779DF3E89943}"/>
          </ac:spMkLst>
        </pc:spChg>
        <pc:spChg chg="del mod">
          <ac:chgData name="Mohammed Amine BAGDOURI" userId="e89d4c646e9a864e" providerId="LiveId" clId="{AB712658-9D31-42CE-AD65-D41500F3A71E}" dt="2024-09-04T00:15:58.516" v="6855" actId="478"/>
          <ac:spMkLst>
            <pc:docMk/>
            <pc:sldMk cId="2802005821" sldId="326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35.458" v="6951" actId="20577"/>
          <ac:spMkLst>
            <pc:docMk/>
            <pc:sldMk cId="2802005821" sldId="326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11" creationId="{B9AD4B4F-20F6-E5A4-29FA-3B013C5EFDF2}"/>
          </ac:spMkLst>
        </pc:spChg>
        <pc:spChg chg="add del mod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12" creationId="{0AC16264-5E08-EEE4-F6A6-D0D090553DA3}"/>
          </ac:spMkLst>
        </pc:spChg>
        <pc:spChg chg="del mod">
          <ac:chgData name="Mohammed Amine BAGDOURI" userId="e89d4c646e9a864e" providerId="LiveId" clId="{AB712658-9D31-42CE-AD65-D41500F3A71E}" dt="2024-09-04T00:16:01.859" v="6857" actId="478"/>
          <ac:spMkLst>
            <pc:docMk/>
            <pc:sldMk cId="2802005821" sldId="326"/>
            <ac:spMk id="18" creationId="{1012BCDD-21F7-E693-71D5-C4370C9D3AF0}"/>
          </ac:spMkLst>
        </pc:spChg>
        <pc:spChg chg="del mod">
          <ac:chgData name="Mohammed Amine BAGDOURI" userId="e89d4c646e9a864e" providerId="LiveId" clId="{AB712658-9D31-42CE-AD65-D41500F3A71E}" dt="2024-09-04T00:15:49.083" v="6852" actId="478"/>
          <ac:spMkLst>
            <pc:docMk/>
            <pc:sldMk cId="2802005821" sldId="326"/>
            <ac:spMk id="19" creationId="{56072D20-36FE-30E7-361B-BAFEDEC46156}"/>
          </ac:spMkLst>
        </pc:spChg>
        <pc:spChg chg="mod">
          <ac:chgData name="Mohammed Amine BAGDOURI" userId="e89d4c646e9a864e" providerId="LiveId" clId="{AB712658-9D31-42CE-AD65-D41500F3A71E}" dt="2024-09-04T00:15:59.796" v="6856" actId="20577"/>
          <ac:spMkLst>
            <pc:docMk/>
            <pc:sldMk cId="2802005821" sldId="326"/>
            <ac:spMk id="20" creationId="{C4F9CEE2-08DE-3E98-3268-A4A56CE2CD30}"/>
          </ac:spMkLst>
        </pc:spChg>
        <pc:spChg chg="del">
          <ac:chgData name="Mohammed Amine BAGDOURI" userId="e89d4c646e9a864e" providerId="LiveId" clId="{AB712658-9D31-42CE-AD65-D41500F3A71E}" dt="2024-09-04T00:15:56.716" v="6854" actId="478"/>
          <ac:spMkLst>
            <pc:docMk/>
            <pc:sldMk cId="2802005821" sldId="326"/>
            <ac:spMk id="22" creationId="{93FAAEA8-1B96-89B1-7091-6D700EDA47C6}"/>
          </ac:spMkLst>
        </pc:spChg>
        <pc:spChg chg="del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24" creationId="{C1AC86C4-F6C2-7F4E-C2DF-D26D7F79CE22}"/>
          </ac:spMkLst>
        </pc:spChg>
        <pc:picChg chg="del">
          <ac:chgData name="Mohammed Amine BAGDOURI" userId="e89d4c646e9a864e" providerId="LiveId" clId="{AB712658-9D31-42CE-AD65-D41500F3A71E}" dt="2024-09-04T00:15:50.909" v="6853" actId="478"/>
          <ac:picMkLst>
            <pc:docMk/>
            <pc:sldMk cId="2802005821" sldId="326"/>
            <ac:picMk id="8" creationId="{12BDF5EB-4E8B-26F6-091D-BD0D6B801E65}"/>
          </ac:picMkLst>
        </pc:picChg>
        <pc:picChg chg="del mod">
          <ac:chgData name="Mohammed Amine BAGDOURI" userId="e89d4c646e9a864e" providerId="LiveId" clId="{AB712658-9D31-42CE-AD65-D41500F3A71E}" dt="2024-09-04T00:16:01.859" v="6857" actId="478"/>
          <ac:picMkLst>
            <pc:docMk/>
            <pc:sldMk cId="2802005821" sldId="326"/>
            <ac:picMk id="26" creationId="{48CFED9E-2147-AEAA-0703-E9CBEE3C0DBF}"/>
          </ac:picMkLst>
        </pc:picChg>
        <pc:cxnChg chg="del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2" creationId="{6B99ED80-DF0A-90C4-65B7-B668AE977065}"/>
          </ac:cxnSpMkLst>
        </pc:cxnChg>
        <pc:cxnChg chg="del mod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3" creationId="{53FC11AC-097D-43C9-ED23-908FC18678B9}"/>
          </ac:cxnSpMkLst>
        </pc:cxnChg>
        <pc:cxnChg chg="del">
          <ac:chgData name="Mohammed Amine BAGDOURI" userId="e89d4c646e9a864e" providerId="LiveId" clId="{AB712658-9D31-42CE-AD65-D41500F3A71E}" dt="2024-09-04T00:14:20.195" v="6803" actId="478"/>
          <ac:cxnSpMkLst>
            <pc:docMk/>
            <pc:sldMk cId="2802005821" sldId="326"/>
            <ac:cxnSpMk id="6" creationId="{2A4B96FA-71AD-B897-9EC8-BD0769538903}"/>
          </ac:cxnSpMkLst>
        </pc:cxnChg>
        <pc:cxnChg chg="del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17" creationId="{57F91B22-F126-9C7E-04A0-D7A2D3B02C3A}"/>
          </ac:cxnSpMkLst>
        </pc:cxnChg>
        <pc:cxnChg chg="del">
          <ac:chgData name="Mohammed Amine BAGDOURI" userId="e89d4c646e9a864e" providerId="LiveId" clId="{AB712658-9D31-42CE-AD65-D41500F3A71E}" dt="2024-09-04T00:15:56.716" v="6854" actId="478"/>
          <ac:cxnSpMkLst>
            <pc:docMk/>
            <pc:sldMk cId="2802005821" sldId="326"/>
            <ac:cxnSpMk id="21" creationId="{4DF620B1-1E6D-09C3-ABD3-ED98C6B744DF}"/>
          </ac:cxnSpMkLst>
        </pc:cxnChg>
        <pc:cxnChg chg="del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23" creationId="{DE0DCE3C-F669-9C1B-B90F-631EB62C3551}"/>
          </ac:cxnSpMkLst>
        </pc:cxnChg>
      </pc:sldChg>
      <pc:sldChg chg="modSp add mod">
        <pc:chgData name="Mohammed Amine BAGDOURI" userId="e89d4c646e9a864e" providerId="LiveId" clId="{AB712658-9D31-42CE-AD65-D41500F3A71E}" dt="2024-09-04T00:21:43.297" v="6965" actId="20577"/>
        <pc:sldMkLst>
          <pc:docMk/>
          <pc:sldMk cId="3794610334" sldId="327"/>
        </pc:sldMkLst>
        <pc:spChg chg="mod">
          <ac:chgData name="Mohammed Amine BAGDOURI" userId="e89d4c646e9a864e" providerId="LiveId" clId="{AB712658-9D31-42CE-AD65-D41500F3A71E}" dt="2024-09-04T00:21:43.297" v="6965" actId="20577"/>
          <ac:spMkLst>
            <pc:docMk/>
            <pc:sldMk cId="3794610334" sldId="327"/>
            <ac:spMk id="10" creationId="{88853AC6-7463-6941-8CFE-739731471A6C}"/>
          </ac:spMkLst>
        </pc:spChg>
        <pc:spChg chg="mod">
          <ac:chgData name="Mohammed Amine BAGDOURI" userId="e89d4c646e9a864e" providerId="LiveId" clId="{AB712658-9D31-42CE-AD65-D41500F3A71E}" dt="2024-09-04T00:19:08.167" v="6877" actId="1035"/>
          <ac:spMkLst>
            <pc:docMk/>
            <pc:sldMk cId="3794610334" sldId="327"/>
            <ac:spMk id="18" creationId="{1012BCDD-21F7-E693-71D5-C4370C9D3AF0}"/>
          </ac:spMkLst>
        </pc:spChg>
        <pc:picChg chg="mod">
          <ac:chgData name="Mohammed Amine BAGDOURI" userId="e89d4c646e9a864e" providerId="LiveId" clId="{AB712658-9D31-42CE-AD65-D41500F3A71E}" dt="2024-09-04T00:19:08.167" v="6877" actId="1035"/>
          <ac:picMkLst>
            <pc:docMk/>
            <pc:sldMk cId="3794610334" sldId="327"/>
            <ac:picMk id="26" creationId="{48CFED9E-2147-AEAA-0703-E9CBEE3C0DBF}"/>
          </ac:picMkLst>
        </pc:picChg>
      </pc:sldChg>
      <pc:sldChg chg="delSp modSp add mod">
        <pc:chgData name="Mohammed Amine BAGDOURI" userId="e89d4c646e9a864e" providerId="LiveId" clId="{AB712658-9D31-42CE-AD65-D41500F3A71E}" dt="2024-09-04T00:21:39.107" v="6958" actId="20577"/>
        <pc:sldMkLst>
          <pc:docMk/>
          <pc:sldMk cId="2679233321" sldId="328"/>
        </pc:sldMkLst>
        <pc:spChg chg="del">
          <ac:chgData name="Mohammed Amine BAGDOURI" userId="e89d4c646e9a864e" providerId="LiveId" clId="{AB712658-9D31-42CE-AD65-D41500F3A71E}" dt="2024-09-04T00:16:15.077" v="6860" actId="478"/>
          <ac:spMkLst>
            <pc:docMk/>
            <pc:sldMk cId="2679233321" sldId="328"/>
            <ac:spMk id="7" creationId="{600A2EA4-33E0-3D8B-6C42-779DF3E89943}"/>
          </ac:spMkLst>
        </pc:spChg>
        <pc:spChg chg="del">
          <ac:chgData name="Mohammed Amine BAGDOURI" userId="e89d4c646e9a864e" providerId="LiveId" clId="{AB712658-9D31-42CE-AD65-D41500F3A71E}" dt="2024-09-04T00:16:17.293" v="6862" actId="478"/>
          <ac:spMkLst>
            <pc:docMk/>
            <pc:sldMk cId="2679233321" sldId="328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39.107" v="6958" actId="20577"/>
          <ac:spMkLst>
            <pc:docMk/>
            <pc:sldMk cId="2679233321" sldId="328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4T00:16:13.164" v="6858" actId="478"/>
          <ac:spMkLst>
            <pc:docMk/>
            <pc:sldMk cId="2679233321" sldId="328"/>
            <ac:spMk id="12" creationId="{0AC16264-5E08-EEE4-F6A6-D0D090553DA3}"/>
          </ac:spMkLst>
        </pc:spChg>
        <pc:spChg chg="del">
          <ac:chgData name="Mohammed Amine BAGDOURI" userId="e89d4c646e9a864e" providerId="LiveId" clId="{AB712658-9D31-42CE-AD65-D41500F3A71E}" dt="2024-09-04T00:16:18.700" v="6863" actId="478"/>
          <ac:spMkLst>
            <pc:docMk/>
            <pc:sldMk cId="2679233321" sldId="328"/>
            <ac:spMk id="18" creationId="{1012BCDD-21F7-E693-71D5-C4370C9D3AF0}"/>
          </ac:spMkLst>
        </pc:spChg>
        <pc:picChg chg="del">
          <ac:chgData name="Mohammed Amine BAGDOURI" userId="e89d4c646e9a864e" providerId="LiveId" clId="{AB712658-9D31-42CE-AD65-D41500F3A71E}" dt="2024-09-04T00:16:18.700" v="6863" actId="478"/>
          <ac:picMkLst>
            <pc:docMk/>
            <pc:sldMk cId="2679233321" sldId="328"/>
            <ac:picMk id="26" creationId="{48CFED9E-2147-AEAA-0703-E9CBEE3C0DBF}"/>
          </ac:picMkLst>
        </pc:picChg>
        <pc:cxnChg chg="del">
          <ac:chgData name="Mohammed Amine BAGDOURI" userId="e89d4c646e9a864e" providerId="LiveId" clId="{AB712658-9D31-42CE-AD65-D41500F3A71E}" dt="2024-09-04T00:16:15.684" v="6861" actId="478"/>
          <ac:cxnSpMkLst>
            <pc:docMk/>
            <pc:sldMk cId="2679233321" sldId="328"/>
            <ac:cxnSpMk id="2" creationId="{6B99ED80-DF0A-90C4-65B7-B668AE977065}"/>
          </ac:cxnSpMkLst>
        </pc:cxnChg>
        <pc:cxnChg chg="del">
          <ac:chgData name="Mohammed Amine BAGDOURI" userId="e89d4c646e9a864e" providerId="LiveId" clId="{AB712658-9D31-42CE-AD65-D41500F3A71E}" dt="2024-09-04T00:16:13.988" v="6859" actId="478"/>
          <ac:cxnSpMkLst>
            <pc:docMk/>
            <pc:sldMk cId="2679233321" sldId="328"/>
            <ac:cxnSpMk id="3" creationId="{53FC11AC-097D-43C9-ED23-908FC18678B9}"/>
          </ac:cxnSpMkLst>
        </pc:cxnChg>
      </pc:sldChg>
      <pc:sldChg chg="delSp add mod ord">
        <pc:chgData name="Mohammed Amine BAGDOURI" userId="e89d4c646e9a864e" providerId="LiveId" clId="{AB712658-9D31-42CE-AD65-D41500F3A71E}" dt="2024-09-04T01:47:53.686" v="6975"/>
        <pc:sldMkLst>
          <pc:docMk/>
          <pc:sldMk cId="889364993" sldId="329"/>
        </pc:sldMkLst>
        <pc:picChg chg="del">
          <ac:chgData name="Mohammed Amine BAGDOURI" userId="e89d4c646e9a864e" providerId="LiveId" clId="{AB712658-9D31-42CE-AD65-D41500F3A71E}" dt="2024-09-04T01:47:40.422" v="6968" actId="478"/>
          <ac:picMkLst>
            <pc:docMk/>
            <pc:sldMk cId="889364993" sldId="329"/>
            <ac:picMk id="12" creationId="{58D17596-7A4C-E2CC-60B3-B90D2E6FF7FC}"/>
          </ac:picMkLst>
        </pc:picChg>
        <pc:picChg chg="del">
          <ac:chgData name="Mohammed Amine BAGDOURI" userId="e89d4c646e9a864e" providerId="LiveId" clId="{AB712658-9D31-42CE-AD65-D41500F3A71E}" dt="2024-09-04T01:47:44.642" v="6973" actId="478"/>
          <ac:picMkLst>
            <pc:docMk/>
            <pc:sldMk cId="889364993" sldId="329"/>
            <ac:picMk id="22" creationId="{E62EC791-47B8-9393-D1E2-2F7BB0682FB1}"/>
          </ac:picMkLst>
        </pc:picChg>
        <pc:picChg chg="del">
          <ac:chgData name="Mohammed Amine BAGDOURI" userId="e89d4c646e9a864e" providerId="LiveId" clId="{AB712658-9D31-42CE-AD65-D41500F3A71E}" dt="2024-09-04T01:47:43.273" v="6971" actId="478"/>
          <ac:picMkLst>
            <pc:docMk/>
            <pc:sldMk cId="889364993" sldId="329"/>
            <ac:picMk id="29" creationId="{B49BFFA5-A4EF-921A-8740-8E53E455EE5F}"/>
          </ac:picMkLst>
        </pc:picChg>
        <pc:picChg chg="del">
          <ac:chgData name="Mohammed Amine BAGDOURI" userId="e89d4c646e9a864e" providerId="LiveId" clId="{AB712658-9D31-42CE-AD65-D41500F3A71E}" dt="2024-09-04T01:47:43.950" v="6972" actId="478"/>
          <ac:picMkLst>
            <pc:docMk/>
            <pc:sldMk cId="889364993" sldId="329"/>
            <ac:picMk id="31" creationId="{09D2187C-C4CC-1CBF-A498-36C32A603374}"/>
          </ac:picMkLst>
        </pc:picChg>
        <pc:cxnChg chg="del">
          <ac:chgData name="Mohammed Amine BAGDOURI" userId="e89d4c646e9a864e" providerId="LiveId" clId="{AB712658-9D31-42CE-AD65-D41500F3A71E}" dt="2024-09-04T01:47:42.673" v="6970" actId="478"/>
          <ac:cxnSpMkLst>
            <pc:docMk/>
            <pc:sldMk cId="889364993" sldId="329"/>
            <ac:cxnSpMk id="39" creationId="{B18091EA-34B6-B2A7-7625-A32BE8105148}"/>
          </ac:cxnSpMkLst>
        </pc:cxnChg>
        <pc:cxnChg chg="del">
          <ac:chgData name="Mohammed Amine BAGDOURI" userId="e89d4c646e9a864e" providerId="LiveId" clId="{AB712658-9D31-42CE-AD65-D41500F3A71E}" dt="2024-09-04T01:47:41.682" v="6969" actId="478"/>
          <ac:cxnSpMkLst>
            <pc:docMk/>
            <pc:sldMk cId="889364993" sldId="329"/>
            <ac:cxnSpMk id="42" creationId="{FAEE0C4D-2CD3-D433-7CAE-D3F7ED67C7A2}"/>
          </ac:cxnSpMkLst>
        </pc:cxnChg>
      </pc:sldChg>
      <pc:sldChg chg="delSp add mod ord">
        <pc:chgData name="Mohammed Amine BAGDOURI" userId="e89d4c646e9a864e" providerId="LiveId" clId="{AB712658-9D31-42CE-AD65-D41500F3A71E}" dt="2024-09-04T01:48:09.002" v="6980"/>
        <pc:sldMkLst>
          <pc:docMk/>
          <pc:sldMk cId="2766240946" sldId="330"/>
        </pc:sldMkLst>
        <pc:picChg chg="del">
          <ac:chgData name="Mohammed Amine BAGDOURI" userId="e89d4c646e9a864e" providerId="LiveId" clId="{AB712658-9D31-42CE-AD65-D41500F3A71E}" dt="2024-09-04T01:48:03.555" v="6977" actId="478"/>
          <ac:picMkLst>
            <pc:docMk/>
            <pc:sldMk cId="2766240946" sldId="330"/>
            <ac:picMk id="22" creationId="{E62EC791-47B8-9393-D1E2-2F7BB0682FB1}"/>
          </ac:picMkLst>
        </pc:picChg>
        <pc:picChg chg="del">
          <ac:chgData name="Mohammed Amine BAGDOURI" userId="e89d4c646e9a864e" providerId="LiveId" clId="{AB712658-9D31-42CE-AD65-D41500F3A71E}" dt="2024-09-04T01:48:04.745" v="6978" actId="478"/>
          <ac:picMkLst>
            <pc:docMk/>
            <pc:sldMk cId="2766240946" sldId="330"/>
            <ac:picMk id="31" creationId="{09D2187C-C4CC-1CBF-A498-36C32A603374}"/>
          </ac:picMkLst>
        </pc:picChg>
        <pc:cxnChg chg="del">
          <ac:chgData name="Mohammed Amine BAGDOURI" userId="e89d4c646e9a864e" providerId="LiveId" clId="{AB712658-9D31-42CE-AD65-D41500F3A71E}" dt="2024-09-04T01:48:02.809" v="6976" actId="478"/>
          <ac:cxnSpMkLst>
            <pc:docMk/>
            <pc:sldMk cId="2766240946" sldId="330"/>
            <ac:cxnSpMk id="42" creationId="{FAEE0C4D-2CD3-D433-7CAE-D3F7ED67C7A2}"/>
          </ac:cxnSpMkLst>
        </pc:cxnChg>
      </pc:sldChg>
      <pc:sldChg chg="add ord">
        <pc:chgData name="Mohammed Amine BAGDOURI" userId="e89d4c646e9a864e" providerId="LiveId" clId="{AB712658-9D31-42CE-AD65-D41500F3A71E}" dt="2024-09-14T14:22:52.027" v="6983"/>
        <pc:sldMkLst>
          <pc:docMk/>
          <pc:sldMk cId="2039001932" sldId="331"/>
        </pc:sldMkLst>
      </pc:sldChg>
      <pc:sldChg chg="addSp delSp modSp add mod ord">
        <pc:chgData name="Mohammed Amine BAGDOURI" userId="e89d4c646e9a864e" providerId="LiveId" clId="{AB712658-9D31-42CE-AD65-D41500F3A71E}" dt="2024-09-14T14:32:22.667" v="7258"/>
        <pc:sldMkLst>
          <pc:docMk/>
          <pc:sldMk cId="2334594701" sldId="332"/>
        </pc:sldMkLst>
        <pc:spChg chg="mod">
          <ac:chgData name="Mohammed Amine BAGDOURI" userId="e89d4c646e9a864e" providerId="LiveId" clId="{AB712658-9D31-42CE-AD65-D41500F3A71E}" dt="2024-09-14T14:24:59.787" v="7017" actId="1076"/>
          <ac:spMkLst>
            <pc:docMk/>
            <pc:sldMk cId="2334594701" sldId="332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4T14:25:03.890" v="7018" actId="478"/>
          <ac:spMkLst>
            <pc:docMk/>
            <pc:sldMk cId="2334594701" sldId="332"/>
            <ac:spMk id="7" creationId="{600A2EA4-33E0-3D8B-6C42-779DF3E89943}"/>
          </ac:spMkLst>
        </pc:spChg>
        <pc:spChg chg="del">
          <ac:chgData name="Mohammed Amine BAGDOURI" userId="e89d4c646e9a864e" providerId="LiveId" clId="{AB712658-9D31-42CE-AD65-D41500F3A71E}" dt="2024-09-14T14:25:09.389" v="7019" actId="478"/>
          <ac:spMkLst>
            <pc:docMk/>
            <pc:sldMk cId="2334594701" sldId="332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14T14:23:19.272" v="6998" actId="20577"/>
          <ac:spMkLst>
            <pc:docMk/>
            <pc:sldMk cId="2334594701" sldId="332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14T14:25:03.890" v="7018" actId="478"/>
          <ac:spMkLst>
            <pc:docMk/>
            <pc:sldMk cId="2334594701" sldId="332"/>
            <ac:spMk id="11" creationId="{B9AD4B4F-20F6-E5A4-29FA-3B013C5EFDF2}"/>
          </ac:spMkLst>
        </pc:spChg>
        <pc:spChg chg="del">
          <ac:chgData name="Mohammed Amine BAGDOURI" userId="e89d4c646e9a864e" providerId="LiveId" clId="{AB712658-9D31-42CE-AD65-D41500F3A71E}" dt="2024-09-14T14:25:03.890" v="7018" actId="478"/>
          <ac:spMkLst>
            <pc:docMk/>
            <pc:sldMk cId="2334594701" sldId="332"/>
            <ac:spMk id="12" creationId="{0AC16264-5E08-EEE4-F6A6-D0D090553DA3}"/>
          </ac:spMkLst>
        </pc:spChg>
        <pc:spChg chg="del">
          <ac:chgData name="Mohammed Amine BAGDOURI" userId="e89d4c646e9a864e" providerId="LiveId" clId="{AB712658-9D31-42CE-AD65-D41500F3A71E}" dt="2024-09-14T14:25:19.684" v="7021" actId="478"/>
          <ac:spMkLst>
            <pc:docMk/>
            <pc:sldMk cId="2334594701" sldId="332"/>
            <ac:spMk id="18" creationId="{1012BCDD-21F7-E693-71D5-C4370C9D3AF0}"/>
          </ac:spMkLst>
        </pc:spChg>
        <pc:spChg chg="del">
          <ac:chgData name="Mohammed Amine BAGDOURI" userId="e89d4c646e9a864e" providerId="LiveId" clId="{AB712658-9D31-42CE-AD65-D41500F3A71E}" dt="2024-09-14T14:25:03.890" v="7018" actId="478"/>
          <ac:spMkLst>
            <pc:docMk/>
            <pc:sldMk cId="2334594701" sldId="332"/>
            <ac:spMk id="19" creationId="{56072D20-36FE-30E7-361B-BAFEDEC46156}"/>
          </ac:spMkLst>
        </pc:spChg>
        <pc:spChg chg="del">
          <ac:chgData name="Mohammed Amine BAGDOURI" userId="e89d4c646e9a864e" providerId="LiveId" clId="{AB712658-9D31-42CE-AD65-D41500F3A71E}" dt="2024-09-14T14:25:09.389" v="7019" actId="478"/>
          <ac:spMkLst>
            <pc:docMk/>
            <pc:sldMk cId="2334594701" sldId="332"/>
            <ac:spMk id="20" creationId="{C4F9CEE2-08DE-3E98-3268-A4A56CE2CD30}"/>
          </ac:spMkLst>
        </pc:spChg>
        <pc:spChg chg="del">
          <ac:chgData name="Mohammed Amine BAGDOURI" userId="e89d4c646e9a864e" providerId="LiveId" clId="{AB712658-9D31-42CE-AD65-D41500F3A71E}" dt="2024-09-14T14:25:09.389" v="7019" actId="478"/>
          <ac:spMkLst>
            <pc:docMk/>
            <pc:sldMk cId="2334594701" sldId="332"/>
            <ac:spMk id="22" creationId="{93FAAEA8-1B96-89B1-7091-6D700EDA47C6}"/>
          </ac:spMkLst>
        </pc:spChg>
        <pc:spChg chg="del">
          <ac:chgData name="Mohammed Amine BAGDOURI" userId="e89d4c646e9a864e" providerId="LiveId" clId="{AB712658-9D31-42CE-AD65-D41500F3A71E}" dt="2024-09-14T14:25:03.890" v="7018" actId="478"/>
          <ac:spMkLst>
            <pc:docMk/>
            <pc:sldMk cId="2334594701" sldId="332"/>
            <ac:spMk id="24" creationId="{C1AC86C4-F6C2-7F4E-C2DF-D26D7F79CE22}"/>
          </ac:spMkLst>
        </pc:spChg>
        <pc:spChg chg="add mod">
          <ac:chgData name="Mohammed Amine BAGDOURI" userId="e89d4c646e9a864e" providerId="LiveId" clId="{AB712658-9D31-42CE-AD65-D41500F3A71E}" dt="2024-09-14T14:31:51.189" v="7249" actId="1035"/>
          <ac:spMkLst>
            <pc:docMk/>
            <pc:sldMk cId="2334594701" sldId="332"/>
            <ac:spMk id="34" creationId="{220B311A-4716-2149-4C87-4F44097981F3}"/>
          </ac:spMkLst>
        </pc:spChg>
        <pc:spChg chg="add mod">
          <ac:chgData name="Mohammed Amine BAGDOURI" userId="e89d4c646e9a864e" providerId="LiveId" clId="{AB712658-9D31-42CE-AD65-D41500F3A71E}" dt="2024-09-14T14:31:51.189" v="7249" actId="1035"/>
          <ac:spMkLst>
            <pc:docMk/>
            <pc:sldMk cId="2334594701" sldId="332"/>
            <ac:spMk id="35" creationId="{5C88BEE0-BF6D-F366-752E-3B769EC6A9C2}"/>
          </ac:spMkLst>
        </pc:spChg>
        <pc:spChg chg="add del mod">
          <ac:chgData name="Mohammed Amine BAGDOURI" userId="e89d4c646e9a864e" providerId="LiveId" clId="{AB712658-9D31-42CE-AD65-D41500F3A71E}" dt="2024-09-14T14:31:58.994" v="7252" actId="478"/>
          <ac:spMkLst>
            <pc:docMk/>
            <pc:sldMk cId="2334594701" sldId="332"/>
            <ac:spMk id="36" creationId="{11DFADF0-12CF-9684-011C-1C5AD2B1A083}"/>
          </ac:spMkLst>
        </pc:spChg>
        <pc:spChg chg="add mod">
          <ac:chgData name="Mohammed Amine BAGDOURI" userId="e89d4c646e9a864e" providerId="LiveId" clId="{AB712658-9D31-42CE-AD65-D41500F3A71E}" dt="2024-09-14T14:31:51.189" v="7249" actId="1035"/>
          <ac:spMkLst>
            <pc:docMk/>
            <pc:sldMk cId="2334594701" sldId="332"/>
            <ac:spMk id="43" creationId="{3893C130-DA61-2720-090D-3E390D5A8210}"/>
          </ac:spMkLst>
        </pc:spChg>
        <pc:spChg chg="add del mod">
          <ac:chgData name="Mohammed Amine BAGDOURI" userId="e89d4c646e9a864e" providerId="LiveId" clId="{AB712658-9D31-42CE-AD65-D41500F3A71E}" dt="2024-09-14T14:32:22.332" v="7257" actId="478"/>
          <ac:spMkLst>
            <pc:docMk/>
            <pc:sldMk cId="2334594701" sldId="332"/>
            <ac:spMk id="45" creationId="{6A76D992-C3E7-6E1F-ACA8-57CC00EB3F02}"/>
          </ac:spMkLst>
        </pc:spChg>
        <pc:spChg chg="add mod">
          <ac:chgData name="Mohammed Amine BAGDOURI" userId="e89d4c646e9a864e" providerId="LiveId" clId="{AB712658-9D31-42CE-AD65-D41500F3A71E}" dt="2024-09-14T14:32:22.667" v="7258"/>
          <ac:spMkLst>
            <pc:docMk/>
            <pc:sldMk cId="2334594701" sldId="332"/>
            <ac:spMk id="46" creationId="{A5422C2D-3587-97C3-B320-882A249886E6}"/>
          </ac:spMkLst>
        </pc:spChg>
        <pc:picChg chg="add del mod">
          <ac:chgData name="Mohammed Amine BAGDOURI" userId="e89d4c646e9a864e" providerId="LiveId" clId="{AB712658-9D31-42CE-AD65-D41500F3A71E}" dt="2024-09-14T14:26:48.850" v="7037" actId="478"/>
          <ac:picMkLst>
            <pc:docMk/>
            <pc:sldMk cId="2334594701" sldId="332"/>
            <ac:picMk id="6" creationId="{69CB5ABD-08A6-EF4A-171F-BEB3C6D7BC28}"/>
          </ac:picMkLst>
        </pc:picChg>
        <pc:picChg chg="del">
          <ac:chgData name="Mohammed Amine BAGDOURI" userId="e89d4c646e9a864e" providerId="LiveId" clId="{AB712658-9D31-42CE-AD65-D41500F3A71E}" dt="2024-09-14T14:25:03.890" v="7018" actId="478"/>
          <ac:picMkLst>
            <pc:docMk/>
            <pc:sldMk cId="2334594701" sldId="332"/>
            <ac:picMk id="8" creationId="{12BDF5EB-4E8B-26F6-091D-BD0D6B801E65}"/>
          </ac:picMkLst>
        </pc:picChg>
        <pc:picChg chg="del">
          <ac:chgData name="Mohammed Amine BAGDOURI" userId="e89d4c646e9a864e" providerId="LiveId" clId="{AB712658-9D31-42CE-AD65-D41500F3A71E}" dt="2024-09-14T14:25:03.890" v="7018" actId="478"/>
          <ac:picMkLst>
            <pc:docMk/>
            <pc:sldMk cId="2334594701" sldId="332"/>
            <ac:picMk id="13" creationId="{4FB21004-86D0-C71C-4CE8-DAC4F995E8F3}"/>
          </ac:picMkLst>
        </pc:picChg>
        <pc:picChg chg="mod">
          <ac:chgData name="Mohammed Amine BAGDOURI" userId="e89d4c646e9a864e" providerId="LiveId" clId="{AB712658-9D31-42CE-AD65-D41500F3A71E}" dt="2024-09-14T14:31:51.189" v="7249" actId="1035"/>
          <ac:picMkLst>
            <pc:docMk/>
            <pc:sldMk cId="2334594701" sldId="332"/>
            <ac:picMk id="14" creationId="{DC992D94-3DEC-8B4B-3DFE-D56B617C508B}"/>
          </ac:picMkLst>
        </pc:picChg>
        <pc:picChg chg="del">
          <ac:chgData name="Mohammed Amine BAGDOURI" userId="e89d4c646e9a864e" providerId="LiveId" clId="{AB712658-9D31-42CE-AD65-D41500F3A71E}" dt="2024-09-14T14:25:09.389" v="7019" actId="478"/>
          <ac:picMkLst>
            <pc:docMk/>
            <pc:sldMk cId="2334594701" sldId="332"/>
            <ac:picMk id="16" creationId="{6F53D4C3-1DDE-15F7-875D-44884EADE15B}"/>
          </ac:picMkLst>
        </pc:picChg>
        <pc:picChg chg="del">
          <ac:chgData name="Mohammed Amine BAGDOURI" userId="e89d4c646e9a864e" providerId="LiveId" clId="{AB712658-9D31-42CE-AD65-D41500F3A71E}" dt="2024-09-14T14:25:19.684" v="7021" actId="478"/>
          <ac:picMkLst>
            <pc:docMk/>
            <pc:sldMk cId="2334594701" sldId="332"/>
            <ac:picMk id="26" creationId="{48CFED9E-2147-AEAA-0703-E9CBEE3C0DBF}"/>
          </ac:picMkLst>
        </pc:picChg>
        <pc:picChg chg="add mod">
          <ac:chgData name="Mohammed Amine BAGDOURI" userId="e89d4c646e9a864e" providerId="LiveId" clId="{AB712658-9D31-42CE-AD65-D41500F3A71E}" dt="2024-09-14T14:31:51.189" v="7249" actId="1035"/>
          <ac:picMkLst>
            <pc:docMk/>
            <pc:sldMk cId="2334594701" sldId="332"/>
            <ac:picMk id="33" creationId="{308B794A-93CA-7248-B021-9C10575F95E4}"/>
          </ac:picMkLst>
        </pc:picChg>
        <pc:picChg chg="add del mod">
          <ac:chgData name="Mohammed Amine BAGDOURI" userId="e89d4c646e9a864e" providerId="LiveId" clId="{AB712658-9D31-42CE-AD65-D41500F3A71E}" dt="2024-09-14T14:31:56.950" v="7251" actId="478"/>
          <ac:picMkLst>
            <pc:docMk/>
            <pc:sldMk cId="2334594701" sldId="332"/>
            <ac:picMk id="37" creationId="{0415E130-43C3-7796-4CDE-AED146E557C8}"/>
          </ac:picMkLst>
        </pc:picChg>
        <pc:picChg chg="add mod">
          <ac:chgData name="Mohammed Amine BAGDOURI" userId="e89d4c646e9a864e" providerId="LiveId" clId="{AB712658-9D31-42CE-AD65-D41500F3A71E}" dt="2024-09-14T14:31:51.189" v="7249" actId="1035"/>
          <ac:picMkLst>
            <pc:docMk/>
            <pc:sldMk cId="2334594701" sldId="332"/>
            <ac:picMk id="44" creationId="{9638D4A3-B4B6-8ABD-2DA2-A1A2109DC550}"/>
          </ac:picMkLst>
        </pc:picChg>
        <pc:cxnChg chg="del">
          <ac:chgData name="Mohammed Amine BAGDOURI" userId="e89d4c646e9a864e" providerId="LiveId" clId="{AB712658-9D31-42CE-AD65-D41500F3A71E}" dt="2024-09-14T14:25:03.890" v="7018" actId="478"/>
          <ac:cxnSpMkLst>
            <pc:docMk/>
            <pc:sldMk cId="2334594701" sldId="332"/>
            <ac:cxnSpMk id="2" creationId="{6B99ED80-DF0A-90C4-65B7-B668AE977065}"/>
          </ac:cxnSpMkLst>
        </pc:cxnChg>
        <pc:cxnChg chg="del">
          <ac:chgData name="Mohammed Amine BAGDOURI" userId="e89d4c646e9a864e" providerId="LiveId" clId="{AB712658-9D31-42CE-AD65-D41500F3A71E}" dt="2024-09-14T14:25:03.890" v="7018" actId="478"/>
          <ac:cxnSpMkLst>
            <pc:docMk/>
            <pc:sldMk cId="2334594701" sldId="332"/>
            <ac:cxnSpMk id="3" creationId="{53FC11AC-097D-43C9-ED23-908FC18678B9}"/>
          </ac:cxnSpMkLst>
        </pc:cxnChg>
        <pc:cxnChg chg="add del mod">
          <ac:chgData name="Mohammed Amine BAGDOURI" userId="e89d4c646e9a864e" providerId="LiveId" clId="{AB712658-9D31-42CE-AD65-D41500F3A71E}" dt="2024-09-14T14:26:58.597" v="7040" actId="478"/>
          <ac:cxnSpMkLst>
            <pc:docMk/>
            <pc:sldMk cId="2334594701" sldId="332"/>
            <ac:cxnSpMk id="15" creationId="{E1DC42AD-EDEA-D552-77DC-68B27E289D03}"/>
          </ac:cxnSpMkLst>
        </pc:cxnChg>
        <pc:cxnChg chg="del">
          <ac:chgData name="Mohammed Amine BAGDOURI" userId="e89d4c646e9a864e" providerId="LiveId" clId="{AB712658-9D31-42CE-AD65-D41500F3A71E}" dt="2024-09-14T14:25:03.890" v="7018" actId="478"/>
          <ac:cxnSpMkLst>
            <pc:docMk/>
            <pc:sldMk cId="2334594701" sldId="332"/>
            <ac:cxnSpMk id="17" creationId="{57F91B22-F126-9C7E-04A0-D7A2D3B02C3A}"/>
          </ac:cxnSpMkLst>
        </pc:cxnChg>
        <pc:cxnChg chg="del">
          <ac:chgData name="Mohammed Amine BAGDOURI" userId="e89d4c646e9a864e" providerId="LiveId" clId="{AB712658-9D31-42CE-AD65-D41500F3A71E}" dt="2024-09-14T14:25:09.389" v="7019" actId="478"/>
          <ac:cxnSpMkLst>
            <pc:docMk/>
            <pc:sldMk cId="2334594701" sldId="332"/>
            <ac:cxnSpMk id="21" creationId="{4DF620B1-1E6D-09C3-ABD3-ED98C6B744DF}"/>
          </ac:cxnSpMkLst>
        </pc:cxnChg>
        <pc:cxnChg chg="del">
          <ac:chgData name="Mohammed Amine BAGDOURI" userId="e89d4c646e9a864e" providerId="LiveId" clId="{AB712658-9D31-42CE-AD65-D41500F3A71E}" dt="2024-09-14T14:25:03.890" v="7018" actId="478"/>
          <ac:cxnSpMkLst>
            <pc:docMk/>
            <pc:sldMk cId="2334594701" sldId="332"/>
            <ac:cxnSpMk id="23" creationId="{DE0DCE3C-F669-9C1B-B90F-631EB62C3551}"/>
          </ac:cxnSpMkLst>
        </pc:cxnChg>
        <pc:cxnChg chg="add del mod">
          <ac:chgData name="Mohammed Amine BAGDOURI" userId="e89d4c646e9a864e" providerId="LiveId" clId="{AB712658-9D31-42CE-AD65-D41500F3A71E}" dt="2024-09-14T14:26:58.597" v="7040" actId="478"/>
          <ac:cxnSpMkLst>
            <pc:docMk/>
            <pc:sldMk cId="2334594701" sldId="332"/>
            <ac:cxnSpMk id="29" creationId="{4E70189A-3490-C2A1-79E5-3F2E2C126AC2}"/>
          </ac:cxnSpMkLst>
        </pc:cxnChg>
        <pc:cxnChg chg="add mod">
          <ac:chgData name="Mohammed Amine BAGDOURI" userId="e89d4c646e9a864e" providerId="LiveId" clId="{AB712658-9D31-42CE-AD65-D41500F3A71E}" dt="2024-09-14T14:31:51.189" v="7249" actId="1035"/>
          <ac:cxnSpMkLst>
            <pc:docMk/>
            <pc:sldMk cId="2334594701" sldId="332"/>
            <ac:cxnSpMk id="38" creationId="{23502071-F19D-B276-C30E-EC91034400FE}"/>
          </ac:cxnSpMkLst>
        </pc:cxnChg>
        <pc:cxnChg chg="add mod">
          <ac:chgData name="Mohammed Amine BAGDOURI" userId="e89d4c646e9a864e" providerId="LiveId" clId="{AB712658-9D31-42CE-AD65-D41500F3A71E}" dt="2024-09-14T14:31:51.189" v="7249" actId="1035"/>
          <ac:cxnSpMkLst>
            <pc:docMk/>
            <pc:sldMk cId="2334594701" sldId="332"/>
            <ac:cxnSpMk id="40" creationId="{373A536A-B489-F603-DDEB-C49C0CFEE907}"/>
          </ac:cxnSpMkLst>
        </pc:cxnChg>
      </pc:sldChg>
      <pc:sldChg chg="modSp add mod">
        <pc:chgData name="Mohammed Amine BAGDOURI" userId="e89d4c646e9a864e" providerId="LiveId" clId="{AB712658-9D31-42CE-AD65-D41500F3A71E}" dt="2024-09-14T14:32:43.568" v="7262" actId="1076"/>
        <pc:sldMkLst>
          <pc:docMk/>
          <pc:sldMk cId="2096189536" sldId="333"/>
        </pc:sldMkLst>
        <pc:spChg chg="mod">
          <ac:chgData name="Mohammed Amine BAGDOURI" userId="e89d4c646e9a864e" providerId="LiveId" clId="{AB712658-9D31-42CE-AD65-D41500F3A71E}" dt="2024-09-14T14:32:35.746" v="7260" actId="14100"/>
          <ac:spMkLst>
            <pc:docMk/>
            <pc:sldMk cId="2096189536" sldId="333"/>
            <ac:spMk id="36" creationId="{11DFADF0-12CF-9684-011C-1C5AD2B1A083}"/>
          </ac:spMkLst>
        </pc:spChg>
        <pc:spChg chg="mod">
          <ac:chgData name="Mohammed Amine BAGDOURI" userId="e89d4c646e9a864e" providerId="LiveId" clId="{AB712658-9D31-42CE-AD65-D41500F3A71E}" dt="2024-09-14T14:32:17.520" v="7256" actId="1076"/>
          <ac:spMkLst>
            <pc:docMk/>
            <pc:sldMk cId="2096189536" sldId="333"/>
            <ac:spMk id="45" creationId="{6A76D992-C3E7-6E1F-ACA8-57CC00EB3F02}"/>
          </ac:spMkLst>
        </pc:spChg>
        <pc:picChg chg="mod">
          <ac:chgData name="Mohammed Amine BAGDOURI" userId="e89d4c646e9a864e" providerId="LiveId" clId="{AB712658-9D31-42CE-AD65-D41500F3A71E}" dt="2024-09-14T14:32:43.568" v="7262" actId="1076"/>
          <ac:picMkLst>
            <pc:docMk/>
            <pc:sldMk cId="2096189536" sldId="333"/>
            <ac:picMk id="37" creationId="{0415E130-43C3-7796-4CDE-AED146E557C8}"/>
          </ac:picMkLst>
        </pc:picChg>
      </pc:sldChg>
      <pc:sldChg chg="addSp delSp modSp add mod">
        <pc:chgData name="Mohammed Amine BAGDOURI" userId="e89d4c646e9a864e" providerId="LiveId" clId="{AB712658-9D31-42CE-AD65-D41500F3A71E}" dt="2024-09-14T14:46:10.369" v="7332" actId="1076"/>
        <pc:sldMkLst>
          <pc:docMk/>
          <pc:sldMk cId="776800235" sldId="334"/>
        </pc:sldMkLst>
        <pc:spChg chg="mod">
          <ac:chgData name="Mohammed Amine BAGDOURI" userId="e89d4c646e9a864e" providerId="LiveId" clId="{AB712658-9D31-42CE-AD65-D41500F3A71E}" dt="2024-09-14T14:33:05.515" v="7306" actId="1035"/>
          <ac:spMkLst>
            <pc:docMk/>
            <pc:sldMk cId="776800235" sldId="334"/>
            <ac:spMk id="34" creationId="{220B311A-4716-2149-4C87-4F44097981F3}"/>
          </ac:spMkLst>
        </pc:spChg>
        <pc:spChg chg="mod">
          <ac:chgData name="Mohammed Amine BAGDOURI" userId="e89d4c646e9a864e" providerId="LiveId" clId="{AB712658-9D31-42CE-AD65-D41500F3A71E}" dt="2024-09-14T14:33:05.515" v="7306" actId="1035"/>
          <ac:spMkLst>
            <pc:docMk/>
            <pc:sldMk cId="776800235" sldId="334"/>
            <ac:spMk id="35" creationId="{5C88BEE0-BF6D-F366-752E-3B769EC6A9C2}"/>
          </ac:spMkLst>
        </pc:spChg>
        <pc:spChg chg="del">
          <ac:chgData name="Mohammed Amine BAGDOURI" userId="e89d4c646e9a864e" providerId="LiveId" clId="{AB712658-9D31-42CE-AD65-D41500F3A71E}" dt="2024-09-14T14:32:53.103" v="7264" actId="478"/>
          <ac:spMkLst>
            <pc:docMk/>
            <pc:sldMk cId="776800235" sldId="334"/>
            <ac:spMk id="36" creationId="{11DFADF0-12CF-9684-011C-1C5AD2B1A083}"/>
          </ac:spMkLst>
        </pc:spChg>
        <pc:spChg chg="mod">
          <ac:chgData name="Mohammed Amine BAGDOURI" userId="e89d4c646e9a864e" providerId="LiveId" clId="{AB712658-9D31-42CE-AD65-D41500F3A71E}" dt="2024-09-14T14:33:08.396" v="7310" actId="20577"/>
          <ac:spMkLst>
            <pc:docMk/>
            <pc:sldMk cId="776800235" sldId="334"/>
            <ac:spMk id="43" creationId="{3893C130-DA61-2720-090D-3E390D5A8210}"/>
          </ac:spMkLst>
        </pc:spChg>
        <pc:spChg chg="mod">
          <ac:chgData name="Mohammed Amine BAGDOURI" userId="e89d4c646e9a864e" providerId="LiveId" clId="{AB712658-9D31-42CE-AD65-D41500F3A71E}" dt="2024-09-14T14:46:10.369" v="7332" actId="1076"/>
          <ac:spMkLst>
            <pc:docMk/>
            <pc:sldMk cId="776800235" sldId="334"/>
            <ac:spMk id="45" creationId="{6A76D992-C3E7-6E1F-ACA8-57CC00EB3F02}"/>
          </ac:spMkLst>
        </pc:spChg>
        <pc:picChg chg="add mod">
          <ac:chgData name="Mohammed Amine BAGDOURI" userId="e89d4c646e9a864e" providerId="LiveId" clId="{AB712658-9D31-42CE-AD65-D41500F3A71E}" dt="2024-09-14T14:45:18.887" v="7328" actId="1076"/>
          <ac:picMkLst>
            <pc:docMk/>
            <pc:sldMk cId="776800235" sldId="334"/>
            <ac:picMk id="3" creationId="{A012BEAE-5CB5-8E9B-C611-1DA53F959BA8}"/>
          </ac:picMkLst>
        </pc:picChg>
        <pc:picChg chg="add mod">
          <ac:chgData name="Mohammed Amine BAGDOURI" userId="e89d4c646e9a864e" providerId="LiveId" clId="{AB712658-9D31-42CE-AD65-D41500F3A71E}" dt="2024-09-14T14:45:22.531" v="7329" actId="1076"/>
          <ac:picMkLst>
            <pc:docMk/>
            <pc:sldMk cId="776800235" sldId="334"/>
            <ac:picMk id="6" creationId="{648040DE-02DF-1E29-1FF2-7714128A127D}"/>
          </ac:picMkLst>
        </pc:picChg>
        <pc:picChg chg="mod">
          <ac:chgData name="Mohammed Amine BAGDOURI" userId="e89d4c646e9a864e" providerId="LiveId" clId="{AB712658-9D31-42CE-AD65-D41500F3A71E}" dt="2024-09-14T14:33:05.515" v="7306" actId="1035"/>
          <ac:picMkLst>
            <pc:docMk/>
            <pc:sldMk cId="776800235" sldId="334"/>
            <ac:picMk id="14" creationId="{DC992D94-3DEC-8B4B-3DFE-D56B617C508B}"/>
          </ac:picMkLst>
        </pc:picChg>
        <pc:picChg chg="mod">
          <ac:chgData name="Mohammed Amine BAGDOURI" userId="e89d4c646e9a864e" providerId="LiveId" clId="{AB712658-9D31-42CE-AD65-D41500F3A71E}" dt="2024-09-14T14:33:05.515" v="7306" actId="1035"/>
          <ac:picMkLst>
            <pc:docMk/>
            <pc:sldMk cId="776800235" sldId="334"/>
            <ac:picMk id="33" creationId="{308B794A-93CA-7248-B021-9C10575F95E4}"/>
          </ac:picMkLst>
        </pc:picChg>
        <pc:picChg chg="del">
          <ac:chgData name="Mohammed Amine BAGDOURI" userId="e89d4c646e9a864e" providerId="LiveId" clId="{AB712658-9D31-42CE-AD65-D41500F3A71E}" dt="2024-09-14T14:32:54.383" v="7265" actId="478"/>
          <ac:picMkLst>
            <pc:docMk/>
            <pc:sldMk cId="776800235" sldId="334"/>
            <ac:picMk id="37" creationId="{0415E130-43C3-7796-4CDE-AED146E557C8}"/>
          </ac:picMkLst>
        </pc:picChg>
        <pc:picChg chg="del mod">
          <ac:chgData name="Mohammed Amine BAGDOURI" userId="e89d4c646e9a864e" providerId="LiveId" clId="{AB712658-9D31-42CE-AD65-D41500F3A71E}" dt="2024-09-14T14:33:15.361" v="7315" actId="478"/>
          <ac:picMkLst>
            <pc:docMk/>
            <pc:sldMk cId="776800235" sldId="334"/>
            <ac:picMk id="44" creationId="{9638D4A3-B4B6-8ABD-2DA2-A1A2109DC550}"/>
          </ac:picMkLst>
        </pc:picChg>
        <pc:cxnChg chg="mod">
          <ac:chgData name="Mohammed Amine BAGDOURI" userId="e89d4c646e9a864e" providerId="LiveId" clId="{AB712658-9D31-42CE-AD65-D41500F3A71E}" dt="2024-09-14T14:33:05.515" v="7306" actId="1035"/>
          <ac:cxnSpMkLst>
            <pc:docMk/>
            <pc:sldMk cId="776800235" sldId="334"/>
            <ac:cxnSpMk id="38" creationId="{23502071-F19D-B276-C30E-EC91034400FE}"/>
          </ac:cxnSpMkLst>
        </pc:cxnChg>
        <pc:cxnChg chg="mod">
          <ac:chgData name="Mohammed Amine BAGDOURI" userId="e89d4c646e9a864e" providerId="LiveId" clId="{AB712658-9D31-42CE-AD65-D41500F3A71E}" dt="2024-09-14T14:33:05.515" v="7306" actId="1035"/>
          <ac:cxnSpMkLst>
            <pc:docMk/>
            <pc:sldMk cId="776800235" sldId="334"/>
            <ac:cxnSpMk id="40" creationId="{373A536A-B489-F603-DDEB-C49C0CFEE907}"/>
          </ac:cxnSpMkLst>
        </pc:cxnChg>
      </pc:sldChg>
      <pc:sldChg chg="delSp modSp add mod">
        <pc:chgData name="Mohammed Amine BAGDOURI" userId="e89d4c646e9a864e" providerId="LiveId" clId="{AB712658-9D31-42CE-AD65-D41500F3A71E}" dt="2024-09-14T14:54:54.700" v="7385" actId="1037"/>
        <pc:sldMkLst>
          <pc:docMk/>
          <pc:sldMk cId="1627378639" sldId="335"/>
        </pc:sldMkLst>
        <pc:spChg chg="mod">
          <ac:chgData name="Mohammed Amine BAGDOURI" userId="e89d4c646e9a864e" providerId="LiveId" clId="{AB712658-9D31-42CE-AD65-D41500F3A71E}" dt="2024-09-14T14:54:54.007" v="7383" actId="20577"/>
          <ac:spMkLst>
            <pc:docMk/>
            <pc:sldMk cId="1627378639" sldId="335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4T14:54:54.202" v="7384"/>
          <ac:spMkLst>
            <pc:docMk/>
            <pc:sldMk cId="1627378639" sldId="335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14T14:46:16.639" v="7333" actId="478"/>
          <ac:spMkLst>
            <pc:docMk/>
            <pc:sldMk cId="1627378639" sldId="335"/>
            <ac:spMk id="43" creationId="{3893C130-DA61-2720-090D-3E390D5A8210}"/>
          </ac:spMkLst>
        </pc:spChg>
        <pc:spChg chg="mod">
          <ac:chgData name="Mohammed Amine BAGDOURI" userId="e89d4c646e9a864e" providerId="LiveId" clId="{AB712658-9D31-42CE-AD65-D41500F3A71E}" dt="2024-09-14T14:54:54.700" v="7385" actId="1037"/>
          <ac:spMkLst>
            <pc:docMk/>
            <pc:sldMk cId="1627378639" sldId="335"/>
            <ac:spMk id="45" creationId="{6A76D992-C3E7-6E1F-ACA8-57CC00EB3F02}"/>
          </ac:spMkLst>
        </pc:spChg>
        <pc:picChg chg="mod">
          <ac:chgData name="Mohammed Amine BAGDOURI" userId="e89d4c646e9a864e" providerId="LiveId" clId="{AB712658-9D31-42CE-AD65-D41500F3A71E}" dt="2024-09-14T14:46:35.077" v="7359" actId="1035"/>
          <ac:picMkLst>
            <pc:docMk/>
            <pc:sldMk cId="1627378639" sldId="335"/>
            <ac:picMk id="3" creationId="{A012BEAE-5CB5-8E9B-C611-1DA53F959BA8}"/>
          </ac:picMkLst>
        </pc:picChg>
        <pc:picChg chg="mod">
          <ac:chgData name="Mohammed Amine BAGDOURI" userId="e89d4c646e9a864e" providerId="LiveId" clId="{AB712658-9D31-42CE-AD65-D41500F3A71E}" dt="2024-09-14T14:46:39.448" v="7360" actId="1076"/>
          <ac:picMkLst>
            <pc:docMk/>
            <pc:sldMk cId="1627378639" sldId="335"/>
            <ac:picMk id="6" creationId="{648040DE-02DF-1E29-1FF2-7714128A127D}"/>
          </ac:picMkLst>
        </pc:picChg>
        <pc:cxnChg chg="del">
          <ac:chgData name="Mohammed Amine BAGDOURI" userId="e89d4c646e9a864e" providerId="LiveId" clId="{AB712658-9D31-42CE-AD65-D41500F3A71E}" dt="2024-09-14T14:46:20.606" v="7334" actId="478"/>
          <ac:cxnSpMkLst>
            <pc:docMk/>
            <pc:sldMk cId="1627378639" sldId="335"/>
            <ac:cxnSpMk id="38" creationId="{23502071-F19D-B276-C30E-EC91034400FE}"/>
          </ac:cxnSpMkLst>
        </pc:cxnChg>
        <pc:cxnChg chg="mod">
          <ac:chgData name="Mohammed Amine BAGDOURI" userId="e89d4c646e9a864e" providerId="LiveId" clId="{AB712658-9D31-42CE-AD65-D41500F3A71E}" dt="2024-09-14T14:46:24.496" v="7353" actId="1035"/>
          <ac:cxnSpMkLst>
            <pc:docMk/>
            <pc:sldMk cId="1627378639" sldId="335"/>
            <ac:cxnSpMk id="40" creationId="{373A536A-B489-F603-DDEB-C49C0CFEE907}"/>
          </ac:cxnSpMkLst>
        </pc:cxnChg>
      </pc:sldChg>
      <pc:sldChg chg="addSp modSp add mod">
        <pc:chgData name="Mohammed Amine BAGDOURI" userId="e89d4c646e9a864e" providerId="LiveId" clId="{AB712658-9D31-42CE-AD65-D41500F3A71E}" dt="2024-09-14T14:58:29.237" v="7463" actId="207"/>
        <pc:sldMkLst>
          <pc:docMk/>
          <pc:sldMk cId="1902829555" sldId="336"/>
        </pc:sldMkLst>
        <pc:spChg chg="add mod">
          <ac:chgData name="Mohammed Amine BAGDOURI" userId="e89d4c646e9a864e" providerId="LiveId" clId="{AB712658-9D31-42CE-AD65-D41500F3A71E}" dt="2024-09-14T14:57:44.275" v="7453" actId="1076"/>
          <ac:spMkLst>
            <pc:docMk/>
            <pc:sldMk cId="1902829555" sldId="336"/>
            <ac:spMk id="7" creationId="{36AF931C-6549-6CE0-71F2-0C0F8F07F1A3}"/>
          </ac:spMkLst>
        </pc:spChg>
        <pc:spChg chg="add mod">
          <ac:chgData name="Mohammed Amine BAGDOURI" userId="e89d4c646e9a864e" providerId="LiveId" clId="{AB712658-9D31-42CE-AD65-D41500F3A71E}" dt="2024-09-14T14:58:15.051" v="7457" actId="1076"/>
          <ac:spMkLst>
            <pc:docMk/>
            <pc:sldMk cId="1902829555" sldId="336"/>
            <ac:spMk id="8" creationId="{5C548083-9BE6-D492-9A03-6488775E9025}"/>
          </ac:spMkLst>
        </pc:spChg>
        <pc:spChg chg="add mod">
          <ac:chgData name="Mohammed Amine BAGDOURI" userId="e89d4c646e9a864e" providerId="LiveId" clId="{AB712658-9D31-42CE-AD65-D41500F3A71E}" dt="2024-09-14T14:58:29.237" v="7463" actId="207"/>
          <ac:spMkLst>
            <pc:docMk/>
            <pc:sldMk cId="1902829555" sldId="336"/>
            <ac:spMk id="9" creationId="{132B967D-4D02-7010-DAE1-E1B7A3318D8F}"/>
          </ac:spMkLst>
        </pc:spChg>
        <pc:picChg chg="add mod">
          <ac:chgData name="Mohammed Amine BAGDOURI" userId="e89d4c646e9a864e" providerId="LiveId" clId="{AB712658-9D31-42CE-AD65-D41500F3A71E}" dt="2024-09-14T14:55:25.398" v="7388" actId="1076"/>
          <ac:picMkLst>
            <pc:docMk/>
            <pc:sldMk cId="1902829555" sldId="336"/>
            <ac:picMk id="2" creationId="{1C7F867D-B661-D0A3-D7B6-CEE94A6BA418}"/>
          </ac:picMkLst>
        </pc:picChg>
      </pc:sldChg>
      <pc:sldChg chg="addSp modSp add mod">
        <pc:chgData name="Mohammed Amine BAGDOURI" userId="e89d4c646e9a864e" providerId="LiveId" clId="{AB712658-9D31-42CE-AD65-D41500F3A71E}" dt="2024-09-14T14:59:23.979" v="7479" actId="1076"/>
        <pc:sldMkLst>
          <pc:docMk/>
          <pc:sldMk cId="887797334" sldId="337"/>
        </pc:sldMkLst>
        <pc:spChg chg="add mod">
          <ac:chgData name="Mohammed Amine BAGDOURI" userId="e89d4c646e9a864e" providerId="LiveId" clId="{AB712658-9D31-42CE-AD65-D41500F3A71E}" dt="2024-09-14T14:58:57.219" v="7474" actId="1076"/>
          <ac:spMkLst>
            <pc:docMk/>
            <pc:sldMk cId="887797334" sldId="337"/>
            <ac:spMk id="2" creationId="{1518B5F8-C066-68CD-377C-D77EC6A1C1C8}"/>
          </ac:spMkLst>
        </pc:spChg>
        <pc:spChg chg="add mod">
          <ac:chgData name="Mohammed Amine BAGDOURI" userId="e89d4c646e9a864e" providerId="LiveId" clId="{AB712658-9D31-42CE-AD65-D41500F3A71E}" dt="2024-09-14T14:59:23.979" v="7479" actId="1076"/>
          <ac:spMkLst>
            <pc:docMk/>
            <pc:sldMk cId="887797334" sldId="337"/>
            <ac:spMk id="7" creationId="{60A32317-59F6-02A8-F4A1-1638B890F63C}"/>
          </ac:spMkLst>
        </pc:spChg>
        <pc:spChg chg="add mod">
          <ac:chgData name="Mohammed Amine BAGDOURI" userId="e89d4c646e9a864e" providerId="LiveId" clId="{AB712658-9D31-42CE-AD65-D41500F3A71E}" dt="2024-09-14T14:59:20.426" v="7478" actId="1076"/>
          <ac:spMkLst>
            <pc:docMk/>
            <pc:sldMk cId="887797334" sldId="337"/>
            <ac:spMk id="8" creationId="{F3FC83FE-6630-1E89-189C-065E931DF734}"/>
          </ac:spMkLst>
        </pc:spChg>
      </pc:sldChg>
      <pc:sldChg chg="addSp delSp modSp add del mod">
        <pc:chgData name="Mohammed Amine BAGDOURI" userId="e89d4c646e9a864e" providerId="LiveId" clId="{AB712658-9D31-42CE-AD65-D41500F3A71E}" dt="2024-09-14T17:24:59.909" v="10378" actId="1076"/>
        <pc:sldMkLst>
          <pc:docMk/>
          <pc:sldMk cId="1537175784" sldId="338"/>
        </pc:sldMkLst>
        <pc:spChg chg="mod">
          <ac:chgData name="Mohammed Amine BAGDOURI" userId="e89d4c646e9a864e" providerId="LiveId" clId="{AB712658-9D31-42CE-AD65-D41500F3A71E}" dt="2024-09-14T14:59:35.290" v="7484" actId="20577"/>
          <ac:spMkLst>
            <pc:docMk/>
            <pc:sldMk cId="1537175784" sldId="338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4T15:00:27.371" v="7486" actId="478"/>
          <ac:spMkLst>
            <pc:docMk/>
            <pc:sldMk cId="1537175784" sldId="338"/>
            <ac:spMk id="7" creationId="{36AF931C-6549-6CE0-71F2-0C0F8F07F1A3}"/>
          </ac:spMkLst>
        </pc:spChg>
        <pc:spChg chg="del">
          <ac:chgData name="Mohammed Amine BAGDOURI" userId="e89d4c646e9a864e" providerId="LiveId" clId="{AB712658-9D31-42CE-AD65-D41500F3A71E}" dt="2024-09-14T15:00:27.371" v="7486" actId="478"/>
          <ac:spMkLst>
            <pc:docMk/>
            <pc:sldMk cId="1537175784" sldId="338"/>
            <ac:spMk id="8" creationId="{5C548083-9BE6-D492-9A03-6488775E9025}"/>
          </ac:spMkLst>
        </pc:spChg>
        <pc:spChg chg="del">
          <ac:chgData name="Mohammed Amine BAGDOURI" userId="e89d4c646e9a864e" providerId="LiveId" clId="{AB712658-9D31-42CE-AD65-D41500F3A71E}" dt="2024-09-14T15:00:27.371" v="7486" actId="478"/>
          <ac:spMkLst>
            <pc:docMk/>
            <pc:sldMk cId="1537175784" sldId="338"/>
            <ac:spMk id="9" creationId="{132B967D-4D02-7010-DAE1-E1B7A3318D8F}"/>
          </ac:spMkLst>
        </pc:spChg>
        <pc:spChg chg="add del mod">
          <ac:chgData name="Mohammed Amine BAGDOURI" userId="e89d4c646e9a864e" providerId="LiveId" clId="{AB712658-9D31-42CE-AD65-D41500F3A71E}" dt="2024-09-14T17:24:24.380" v="10373" actId="478"/>
          <ac:spMkLst>
            <pc:docMk/>
            <pc:sldMk cId="1537175784" sldId="338"/>
            <ac:spMk id="11" creationId="{94BFB196-5546-AA75-BA12-F8CEC96308CC}"/>
          </ac:spMkLst>
        </pc:spChg>
        <pc:spChg chg="add del mod">
          <ac:chgData name="Mohammed Amine BAGDOURI" userId="e89d4c646e9a864e" providerId="LiveId" clId="{AB712658-9D31-42CE-AD65-D41500F3A71E}" dt="2024-09-14T16:16:17.732" v="9094" actId="478"/>
          <ac:spMkLst>
            <pc:docMk/>
            <pc:sldMk cId="1537175784" sldId="338"/>
            <ac:spMk id="12" creationId="{6A128066-6E52-0495-C8B1-653A06BC940D}"/>
          </ac:spMkLst>
        </pc:spChg>
        <pc:spChg chg="add del mod">
          <ac:chgData name="Mohammed Amine BAGDOURI" userId="e89d4c646e9a864e" providerId="LiveId" clId="{AB712658-9D31-42CE-AD65-D41500F3A71E}" dt="2024-09-14T17:24:24.380" v="10373" actId="478"/>
          <ac:spMkLst>
            <pc:docMk/>
            <pc:sldMk cId="1537175784" sldId="338"/>
            <ac:spMk id="13" creationId="{F43F5CD2-AD2C-EE48-3C24-0924BB4BD2FC}"/>
          </ac:spMkLst>
        </pc:spChg>
        <pc:spChg chg="del">
          <ac:chgData name="Mohammed Amine BAGDOURI" userId="e89d4c646e9a864e" providerId="LiveId" clId="{AB712658-9D31-42CE-AD65-D41500F3A71E}" dt="2024-09-14T15:00:27.371" v="7486" actId="478"/>
          <ac:spMkLst>
            <pc:docMk/>
            <pc:sldMk cId="1537175784" sldId="338"/>
            <ac:spMk id="34" creationId="{220B311A-4716-2149-4C87-4F44097981F3}"/>
          </ac:spMkLst>
        </pc:spChg>
        <pc:spChg chg="del">
          <ac:chgData name="Mohammed Amine BAGDOURI" userId="e89d4c646e9a864e" providerId="LiveId" clId="{AB712658-9D31-42CE-AD65-D41500F3A71E}" dt="2024-09-14T15:00:27.371" v="7486" actId="478"/>
          <ac:spMkLst>
            <pc:docMk/>
            <pc:sldMk cId="1537175784" sldId="338"/>
            <ac:spMk id="35" creationId="{5C88BEE0-BF6D-F366-752E-3B769EC6A9C2}"/>
          </ac:spMkLst>
        </pc:spChg>
        <pc:spChg chg="del">
          <ac:chgData name="Mohammed Amine BAGDOURI" userId="e89d4c646e9a864e" providerId="LiveId" clId="{AB712658-9D31-42CE-AD65-D41500F3A71E}" dt="2024-09-14T15:00:27.371" v="7486" actId="478"/>
          <ac:spMkLst>
            <pc:docMk/>
            <pc:sldMk cId="1537175784" sldId="338"/>
            <ac:spMk id="45" creationId="{6A76D992-C3E7-6E1F-ACA8-57CC00EB3F02}"/>
          </ac:spMkLst>
        </pc:spChg>
        <pc:picChg chg="del">
          <ac:chgData name="Mohammed Amine BAGDOURI" userId="e89d4c646e9a864e" providerId="LiveId" clId="{AB712658-9D31-42CE-AD65-D41500F3A71E}" dt="2024-09-14T15:00:27.371" v="7486" actId="478"/>
          <ac:picMkLst>
            <pc:docMk/>
            <pc:sldMk cId="1537175784" sldId="338"/>
            <ac:picMk id="2" creationId="{1C7F867D-B661-D0A3-D7B6-CEE94A6BA418}"/>
          </ac:picMkLst>
        </pc:picChg>
        <pc:picChg chg="del">
          <ac:chgData name="Mohammed Amine BAGDOURI" userId="e89d4c646e9a864e" providerId="LiveId" clId="{AB712658-9D31-42CE-AD65-D41500F3A71E}" dt="2024-09-14T15:00:27.371" v="7486" actId="478"/>
          <ac:picMkLst>
            <pc:docMk/>
            <pc:sldMk cId="1537175784" sldId="338"/>
            <ac:picMk id="3" creationId="{A012BEAE-5CB5-8E9B-C611-1DA53F959BA8}"/>
          </ac:picMkLst>
        </pc:picChg>
        <pc:picChg chg="del">
          <ac:chgData name="Mohammed Amine BAGDOURI" userId="e89d4c646e9a864e" providerId="LiveId" clId="{AB712658-9D31-42CE-AD65-D41500F3A71E}" dt="2024-09-14T15:00:27.371" v="7486" actId="478"/>
          <ac:picMkLst>
            <pc:docMk/>
            <pc:sldMk cId="1537175784" sldId="338"/>
            <ac:picMk id="6" creationId="{648040DE-02DF-1E29-1FF2-7714128A127D}"/>
          </ac:picMkLst>
        </pc:picChg>
        <pc:picChg chg="del">
          <ac:chgData name="Mohammed Amine BAGDOURI" userId="e89d4c646e9a864e" providerId="LiveId" clId="{AB712658-9D31-42CE-AD65-D41500F3A71E}" dt="2024-09-14T15:00:27.371" v="7486" actId="478"/>
          <ac:picMkLst>
            <pc:docMk/>
            <pc:sldMk cId="1537175784" sldId="338"/>
            <ac:picMk id="14" creationId="{DC992D94-3DEC-8B4B-3DFE-D56B617C508B}"/>
          </ac:picMkLst>
        </pc:picChg>
        <pc:picChg chg="add mod">
          <ac:chgData name="Mohammed Amine BAGDOURI" userId="e89d4c646e9a864e" providerId="LiveId" clId="{AB712658-9D31-42CE-AD65-D41500F3A71E}" dt="2024-09-14T17:24:59.909" v="10378" actId="1076"/>
          <ac:picMkLst>
            <pc:docMk/>
            <pc:sldMk cId="1537175784" sldId="338"/>
            <ac:picMk id="25" creationId="{EE0CCAA4-BF8F-E6CC-0A7C-D7C86D20F60D}"/>
          </ac:picMkLst>
        </pc:picChg>
        <pc:picChg chg="del">
          <ac:chgData name="Mohammed Amine BAGDOURI" userId="e89d4c646e9a864e" providerId="LiveId" clId="{AB712658-9D31-42CE-AD65-D41500F3A71E}" dt="2024-09-14T15:00:16.365" v="7485" actId="478"/>
          <ac:picMkLst>
            <pc:docMk/>
            <pc:sldMk cId="1537175784" sldId="338"/>
            <ac:picMk id="33" creationId="{308B794A-93CA-7248-B021-9C10575F95E4}"/>
          </ac:picMkLst>
        </pc:picChg>
        <pc:cxnChg chg="add del mod">
          <ac:chgData name="Mohammed Amine BAGDOURI" userId="e89d4c646e9a864e" providerId="LiveId" clId="{AB712658-9D31-42CE-AD65-D41500F3A71E}" dt="2024-09-14T17:24:24.380" v="10373" actId="478"/>
          <ac:cxnSpMkLst>
            <pc:docMk/>
            <pc:sldMk cId="1537175784" sldId="338"/>
            <ac:cxnSpMk id="15" creationId="{C7BD4307-889A-D06B-CA2F-278FD04995DA}"/>
          </ac:cxnSpMkLst>
        </pc:cxnChg>
        <pc:cxnChg chg="add del mod">
          <ac:chgData name="Mohammed Amine BAGDOURI" userId="e89d4c646e9a864e" providerId="LiveId" clId="{AB712658-9D31-42CE-AD65-D41500F3A71E}" dt="2024-09-14T16:16:17.732" v="9094" actId="478"/>
          <ac:cxnSpMkLst>
            <pc:docMk/>
            <pc:sldMk cId="1537175784" sldId="338"/>
            <ac:cxnSpMk id="16" creationId="{080B232C-C314-12E2-1305-26AF75102C8C}"/>
          </ac:cxnSpMkLst>
        </pc:cxnChg>
        <pc:cxnChg chg="add del mod">
          <ac:chgData name="Mohammed Amine BAGDOURI" userId="e89d4c646e9a864e" providerId="LiveId" clId="{AB712658-9D31-42CE-AD65-D41500F3A71E}" dt="2024-09-14T17:24:24.380" v="10373" actId="478"/>
          <ac:cxnSpMkLst>
            <pc:docMk/>
            <pc:sldMk cId="1537175784" sldId="338"/>
            <ac:cxnSpMk id="17" creationId="{CA7C2F77-8CED-D1B8-B820-1410B4340193}"/>
          </ac:cxnSpMkLst>
        </pc:cxnChg>
        <pc:cxnChg chg="del">
          <ac:chgData name="Mohammed Amine BAGDOURI" userId="e89d4c646e9a864e" providerId="LiveId" clId="{AB712658-9D31-42CE-AD65-D41500F3A71E}" dt="2024-09-14T15:00:27.371" v="7486" actId="478"/>
          <ac:cxnSpMkLst>
            <pc:docMk/>
            <pc:sldMk cId="1537175784" sldId="338"/>
            <ac:cxnSpMk id="40" creationId="{373A536A-B489-F603-DDEB-C49C0CFEE907}"/>
          </ac:cxnSpMkLst>
        </pc:cxnChg>
      </pc:sldChg>
      <pc:sldChg chg="addSp delSp modSp add del mod ord">
        <pc:chgData name="Mohammed Amine BAGDOURI" userId="e89d4c646e9a864e" providerId="LiveId" clId="{AB712658-9D31-42CE-AD65-D41500F3A71E}" dt="2024-09-14T16:05:07.593" v="9030" actId="47"/>
        <pc:sldMkLst>
          <pc:docMk/>
          <pc:sldMk cId="1060728858" sldId="339"/>
        </pc:sldMkLst>
        <pc:spChg chg="add del mod">
          <ac:chgData name="Mohammed Amine BAGDOURI" userId="e89d4c646e9a864e" providerId="LiveId" clId="{AB712658-9D31-42CE-AD65-D41500F3A71E}" dt="2024-09-14T15:06:59.526" v="7678" actId="478"/>
          <ac:spMkLst>
            <pc:docMk/>
            <pc:sldMk cId="1060728858" sldId="339"/>
            <ac:spMk id="2" creationId="{B4994C68-28AE-18DA-F4A3-58ADD0BBB380}"/>
          </ac:spMkLst>
        </pc:spChg>
        <pc:spChg chg="mod">
          <ac:chgData name="Mohammed Amine BAGDOURI" userId="e89d4c646e9a864e" providerId="LiveId" clId="{AB712658-9D31-42CE-AD65-D41500F3A71E}" dt="2024-09-14T15:02:17.692" v="7575" actId="20577"/>
          <ac:spMkLst>
            <pc:docMk/>
            <pc:sldMk cId="1060728858" sldId="339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14T16:04:43.338" v="9027" actId="12"/>
          <ac:spMkLst>
            <pc:docMk/>
            <pc:sldMk cId="1060728858" sldId="339"/>
            <ac:spMk id="7" creationId="{BB46C204-2827-8129-8187-CF527062E29C}"/>
          </ac:spMkLst>
        </pc:spChg>
        <pc:spChg chg="add mod">
          <ac:chgData name="Mohammed Amine BAGDOURI" userId="e89d4c646e9a864e" providerId="LiveId" clId="{AB712658-9D31-42CE-AD65-D41500F3A71E}" dt="2024-09-14T16:04:57.071" v="9029" actId="12"/>
          <ac:spMkLst>
            <pc:docMk/>
            <pc:sldMk cId="1060728858" sldId="339"/>
            <ac:spMk id="8" creationId="{EF6885C0-1770-E0DF-1A20-67EF62C8EF69}"/>
          </ac:spMkLst>
        </pc:spChg>
        <pc:spChg chg="mod">
          <ac:chgData name="Mohammed Amine BAGDOURI" userId="e89d4c646e9a864e" providerId="LiveId" clId="{AB712658-9D31-42CE-AD65-D41500F3A71E}" dt="2024-09-14T15:02:09.197" v="7561" actId="20577"/>
          <ac:spMkLst>
            <pc:docMk/>
            <pc:sldMk cId="1060728858" sldId="339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14T15:03:34.473" v="7579" actId="478"/>
          <ac:spMkLst>
            <pc:docMk/>
            <pc:sldMk cId="1060728858" sldId="339"/>
            <ac:spMk id="11" creationId="{94BFB196-5546-AA75-BA12-F8CEC96308CC}"/>
          </ac:spMkLst>
        </pc:spChg>
        <pc:spChg chg="del">
          <ac:chgData name="Mohammed Amine BAGDOURI" userId="e89d4c646e9a864e" providerId="LiveId" clId="{AB712658-9D31-42CE-AD65-D41500F3A71E}" dt="2024-09-14T15:03:34.473" v="7579" actId="478"/>
          <ac:spMkLst>
            <pc:docMk/>
            <pc:sldMk cId="1060728858" sldId="339"/>
            <ac:spMk id="12" creationId="{6A128066-6E52-0495-C8B1-653A06BC940D}"/>
          </ac:spMkLst>
        </pc:spChg>
        <pc:spChg chg="del">
          <ac:chgData name="Mohammed Amine BAGDOURI" userId="e89d4c646e9a864e" providerId="LiveId" clId="{AB712658-9D31-42CE-AD65-D41500F3A71E}" dt="2024-09-14T15:03:34.473" v="7579" actId="478"/>
          <ac:spMkLst>
            <pc:docMk/>
            <pc:sldMk cId="1060728858" sldId="339"/>
            <ac:spMk id="13" creationId="{F43F5CD2-AD2C-EE48-3C24-0924BB4BD2FC}"/>
          </ac:spMkLst>
        </pc:spChg>
        <pc:picChg chg="add del mod">
          <ac:chgData name="Mohammed Amine BAGDOURI" userId="e89d4c646e9a864e" providerId="LiveId" clId="{AB712658-9D31-42CE-AD65-D41500F3A71E}" dt="2024-09-14T15:20:30.725" v="7831" actId="478"/>
          <ac:picMkLst>
            <pc:docMk/>
            <pc:sldMk cId="1060728858" sldId="339"/>
            <ac:picMk id="21" creationId="{50BCCF55-65CF-05A1-A60D-CFC0A58D21A1}"/>
          </ac:picMkLst>
        </pc:picChg>
        <pc:cxnChg chg="add mod">
          <ac:chgData name="Mohammed Amine BAGDOURI" userId="e89d4c646e9a864e" providerId="LiveId" clId="{AB712658-9D31-42CE-AD65-D41500F3A71E}" dt="2024-09-14T15:19:20.108" v="7828" actId="1035"/>
          <ac:cxnSpMkLst>
            <pc:docMk/>
            <pc:sldMk cId="1060728858" sldId="339"/>
            <ac:cxnSpMk id="3" creationId="{9F36702F-8BC8-3459-C4F3-A908434283A8}"/>
          </ac:cxnSpMkLst>
        </pc:cxnChg>
        <pc:cxnChg chg="add mod">
          <ac:chgData name="Mohammed Amine BAGDOURI" userId="e89d4c646e9a864e" providerId="LiveId" clId="{AB712658-9D31-42CE-AD65-D41500F3A71E}" dt="2024-09-14T15:19:20.108" v="7828" actId="1035"/>
          <ac:cxnSpMkLst>
            <pc:docMk/>
            <pc:sldMk cId="1060728858" sldId="339"/>
            <ac:cxnSpMk id="6" creationId="{B7A8C821-9484-E9F3-FDBD-DF3E93657506}"/>
          </ac:cxnSpMkLst>
        </pc:cxnChg>
        <pc:cxnChg chg="del mod">
          <ac:chgData name="Mohammed Amine BAGDOURI" userId="e89d4c646e9a864e" providerId="LiveId" clId="{AB712658-9D31-42CE-AD65-D41500F3A71E}" dt="2024-09-14T15:03:28.163" v="7576" actId="478"/>
          <ac:cxnSpMkLst>
            <pc:docMk/>
            <pc:sldMk cId="1060728858" sldId="339"/>
            <ac:cxnSpMk id="15" creationId="{C7BD4307-889A-D06B-CA2F-278FD04995DA}"/>
          </ac:cxnSpMkLst>
        </pc:cxnChg>
        <pc:cxnChg chg="del mod">
          <ac:chgData name="Mohammed Amine BAGDOURI" userId="e89d4c646e9a864e" providerId="LiveId" clId="{AB712658-9D31-42CE-AD65-D41500F3A71E}" dt="2024-09-14T15:03:30.240" v="7577" actId="478"/>
          <ac:cxnSpMkLst>
            <pc:docMk/>
            <pc:sldMk cId="1060728858" sldId="339"/>
            <ac:cxnSpMk id="16" creationId="{080B232C-C314-12E2-1305-26AF75102C8C}"/>
          </ac:cxnSpMkLst>
        </pc:cxnChg>
        <pc:cxnChg chg="del mod">
          <ac:chgData name="Mohammed Amine BAGDOURI" userId="e89d4c646e9a864e" providerId="LiveId" clId="{AB712658-9D31-42CE-AD65-D41500F3A71E}" dt="2024-09-14T15:03:31.112" v="7578" actId="478"/>
          <ac:cxnSpMkLst>
            <pc:docMk/>
            <pc:sldMk cId="1060728858" sldId="339"/>
            <ac:cxnSpMk id="17" creationId="{CA7C2F77-8CED-D1B8-B820-1410B4340193}"/>
          </ac:cxnSpMkLst>
        </pc:cxnChg>
      </pc:sldChg>
      <pc:sldChg chg="add">
        <pc:chgData name="Mohammed Amine BAGDOURI" userId="e89d4c646e9a864e" providerId="LiveId" clId="{AB712658-9D31-42CE-AD65-D41500F3A71E}" dt="2024-09-14T15:06:51.072" v="7677" actId="2890"/>
        <pc:sldMkLst>
          <pc:docMk/>
          <pc:sldMk cId="3776630544" sldId="340"/>
        </pc:sldMkLst>
      </pc:sldChg>
      <pc:sldChg chg="addSp delSp modSp add mod">
        <pc:chgData name="Mohammed Amine BAGDOURI" userId="e89d4c646e9a864e" providerId="LiveId" clId="{AB712658-9D31-42CE-AD65-D41500F3A71E}" dt="2024-09-14T17:02:19.463" v="9933" actId="113"/>
        <pc:sldMkLst>
          <pc:docMk/>
          <pc:sldMk cId="4228119585" sldId="341"/>
        </pc:sldMkLst>
        <pc:spChg chg="mod">
          <ac:chgData name="Mohammed Amine BAGDOURI" userId="e89d4c646e9a864e" providerId="LiveId" clId="{AB712658-9D31-42CE-AD65-D41500F3A71E}" dt="2024-09-14T17:02:13.811" v="9932" actId="113"/>
          <ac:spMkLst>
            <pc:docMk/>
            <pc:sldMk cId="4228119585" sldId="341"/>
            <ac:spMk id="7" creationId="{BB46C204-2827-8129-8187-CF527062E29C}"/>
          </ac:spMkLst>
        </pc:spChg>
        <pc:spChg chg="mod">
          <ac:chgData name="Mohammed Amine BAGDOURI" userId="e89d4c646e9a864e" providerId="LiveId" clId="{AB712658-9D31-42CE-AD65-D41500F3A71E}" dt="2024-09-14T17:02:19.463" v="9933" actId="113"/>
          <ac:spMkLst>
            <pc:docMk/>
            <pc:sldMk cId="4228119585" sldId="341"/>
            <ac:spMk id="8" creationId="{EF6885C0-1770-E0DF-1A20-67EF62C8EF69}"/>
          </ac:spMkLst>
        </pc:spChg>
        <pc:spChg chg="add del mod">
          <ac:chgData name="Mohammed Amine BAGDOURI" userId="e89d4c646e9a864e" providerId="LiveId" clId="{AB712658-9D31-42CE-AD65-D41500F3A71E}" dt="2024-09-14T15:31:52.500" v="7986" actId="478"/>
          <ac:spMkLst>
            <pc:docMk/>
            <pc:sldMk cId="4228119585" sldId="341"/>
            <ac:spMk id="11" creationId="{18B89453-B014-C7F1-5271-76ACAA6115CA}"/>
          </ac:spMkLst>
        </pc:spChg>
        <pc:grpChg chg="add del mod">
          <ac:chgData name="Mohammed Amine BAGDOURI" userId="e89d4c646e9a864e" providerId="LiveId" clId="{AB712658-9D31-42CE-AD65-D41500F3A71E}" dt="2024-09-14T15:31:52.500" v="7986" actId="478"/>
          <ac:grpSpMkLst>
            <pc:docMk/>
            <pc:sldMk cId="4228119585" sldId="341"/>
            <ac:grpSpMk id="14" creationId="{D0C616AB-D5D3-1958-0ECB-4DBD25CBF502}"/>
          </ac:grpSpMkLst>
        </pc:grpChg>
        <pc:picChg chg="add del mod">
          <ac:chgData name="Mohammed Amine BAGDOURI" userId="e89d4c646e9a864e" providerId="LiveId" clId="{AB712658-9D31-42CE-AD65-D41500F3A71E}" dt="2024-09-14T15:26:03.074" v="7887" actId="478"/>
          <ac:picMkLst>
            <pc:docMk/>
            <pc:sldMk cId="4228119585" sldId="341"/>
            <ac:picMk id="9" creationId="{41B7E4C3-58F2-A62E-E34B-8BECB5CE3BE6}"/>
          </ac:picMkLst>
        </pc:picChg>
        <pc:picChg chg="add mod">
          <ac:chgData name="Mohammed Amine BAGDOURI" userId="e89d4c646e9a864e" providerId="LiveId" clId="{AB712658-9D31-42CE-AD65-D41500F3A71E}" dt="2024-09-14T16:07:06.907" v="9039" actId="1076"/>
          <ac:picMkLst>
            <pc:docMk/>
            <pc:sldMk cId="4228119585" sldId="341"/>
            <ac:picMk id="16" creationId="{EE6F344F-DEEC-73D1-924E-CA442DA7FD26}"/>
          </ac:picMkLst>
        </pc:picChg>
        <pc:picChg chg="add mod">
          <ac:chgData name="Mohammed Amine BAGDOURI" userId="e89d4c646e9a864e" providerId="LiveId" clId="{AB712658-9D31-42CE-AD65-D41500F3A71E}" dt="2024-09-14T16:07:04.362" v="9038" actId="1076"/>
          <ac:picMkLst>
            <pc:docMk/>
            <pc:sldMk cId="4228119585" sldId="341"/>
            <ac:picMk id="17" creationId="{48E36FF6-342E-D9FD-802E-7AE914AB5BE5}"/>
          </ac:picMkLst>
        </pc:picChg>
        <pc:picChg chg="add mod">
          <ac:chgData name="Mohammed Amine BAGDOURI" userId="e89d4c646e9a864e" providerId="LiveId" clId="{AB712658-9D31-42CE-AD65-D41500F3A71E}" dt="2024-09-14T16:07:23.804" v="9044" actId="1076"/>
          <ac:picMkLst>
            <pc:docMk/>
            <pc:sldMk cId="4228119585" sldId="341"/>
            <ac:picMk id="18" creationId="{7CFD48FB-9A23-1D7B-B1DB-D2D8DCABBBFA}"/>
          </ac:picMkLst>
        </pc:picChg>
        <pc:picChg chg="add mod">
          <ac:chgData name="Mohammed Amine BAGDOURI" userId="e89d4c646e9a864e" providerId="LiveId" clId="{AB712658-9D31-42CE-AD65-D41500F3A71E}" dt="2024-09-14T16:07:32.195" v="9047" actId="1037"/>
          <ac:picMkLst>
            <pc:docMk/>
            <pc:sldMk cId="4228119585" sldId="341"/>
            <ac:picMk id="19" creationId="{016A2AE8-5474-B772-E8EA-585849C0E36A}"/>
          </ac:picMkLst>
        </pc:picChg>
        <pc:cxnChg chg="mod">
          <ac:chgData name="Mohammed Amine BAGDOURI" userId="e89d4c646e9a864e" providerId="LiveId" clId="{AB712658-9D31-42CE-AD65-D41500F3A71E}" dt="2024-09-14T15:31:58.695" v="8024" actId="1035"/>
          <ac:cxnSpMkLst>
            <pc:docMk/>
            <pc:sldMk cId="4228119585" sldId="341"/>
            <ac:cxnSpMk id="3" creationId="{9F36702F-8BC8-3459-C4F3-A908434283A8}"/>
          </ac:cxnSpMkLst>
        </pc:cxnChg>
        <pc:cxnChg chg="mod">
          <ac:chgData name="Mohammed Amine BAGDOURI" userId="e89d4c646e9a864e" providerId="LiveId" clId="{AB712658-9D31-42CE-AD65-D41500F3A71E}" dt="2024-09-14T15:32:39.458" v="8051" actId="14100"/>
          <ac:cxnSpMkLst>
            <pc:docMk/>
            <pc:sldMk cId="4228119585" sldId="341"/>
            <ac:cxnSpMk id="6" creationId="{B7A8C821-9484-E9F3-FDBD-DF3E93657506}"/>
          </ac:cxnSpMkLst>
        </pc:cxnChg>
        <pc:cxnChg chg="add mod">
          <ac:chgData name="Mohammed Amine BAGDOURI" userId="e89d4c646e9a864e" providerId="LiveId" clId="{AB712658-9D31-42CE-AD65-D41500F3A71E}" dt="2024-09-14T15:26:39.579" v="7894" actId="208"/>
          <ac:cxnSpMkLst>
            <pc:docMk/>
            <pc:sldMk cId="4228119585" sldId="341"/>
            <ac:cxnSpMk id="12" creationId="{226B6C66-B59D-06D5-AFDC-734EEA6343E3}"/>
          </ac:cxnSpMkLst>
        </pc:cxnChg>
        <pc:cxnChg chg="add mod">
          <ac:chgData name="Mohammed Amine BAGDOURI" userId="e89d4c646e9a864e" providerId="LiveId" clId="{AB712658-9D31-42CE-AD65-D41500F3A71E}" dt="2024-09-14T15:27:43.663" v="7935" actId="1036"/>
          <ac:cxnSpMkLst>
            <pc:docMk/>
            <pc:sldMk cId="4228119585" sldId="341"/>
            <ac:cxnSpMk id="13" creationId="{0733603B-14C6-881E-B8BF-2C32845C4928}"/>
          </ac:cxnSpMkLst>
        </pc:cxnChg>
      </pc:sldChg>
      <pc:sldChg chg="addSp delSp modSp add del mod">
        <pc:chgData name="Mohammed Amine BAGDOURI" userId="e89d4c646e9a864e" providerId="LiveId" clId="{AB712658-9D31-42CE-AD65-D41500F3A71E}" dt="2024-09-14T15:39:28.999" v="8283" actId="47"/>
        <pc:sldMkLst>
          <pc:docMk/>
          <pc:sldMk cId="948730631" sldId="342"/>
        </pc:sldMkLst>
        <pc:spChg chg="mod">
          <ac:chgData name="Mohammed Amine BAGDOURI" userId="e89d4c646e9a864e" providerId="LiveId" clId="{AB712658-9D31-42CE-AD65-D41500F3A71E}" dt="2024-09-14T15:33:37.231" v="8086" actId="20577"/>
          <ac:spMkLst>
            <pc:docMk/>
            <pc:sldMk cId="948730631" sldId="342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4T15:34:19.008" v="8087" actId="478"/>
          <ac:spMkLst>
            <pc:docMk/>
            <pc:sldMk cId="948730631" sldId="342"/>
            <ac:spMk id="7" creationId="{BB46C204-2827-8129-8187-CF527062E29C}"/>
          </ac:spMkLst>
        </pc:spChg>
        <pc:spChg chg="del">
          <ac:chgData name="Mohammed Amine BAGDOURI" userId="e89d4c646e9a864e" providerId="LiveId" clId="{AB712658-9D31-42CE-AD65-D41500F3A71E}" dt="2024-09-14T15:34:19.008" v="8087" actId="478"/>
          <ac:spMkLst>
            <pc:docMk/>
            <pc:sldMk cId="948730631" sldId="342"/>
            <ac:spMk id="8" creationId="{EF6885C0-1770-E0DF-1A20-67EF62C8EF69}"/>
          </ac:spMkLst>
        </pc:spChg>
        <pc:spChg chg="mod">
          <ac:chgData name="Mohammed Amine BAGDOURI" userId="e89d4c646e9a864e" providerId="LiveId" clId="{AB712658-9D31-42CE-AD65-D41500F3A71E}" dt="2024-09-14T15:33:29.597" v="8071" actId="20577"/>
          <ac:spMkLst>
            <pc:docMk/>
            <pc:sldMk cId="948730631" sldId="342"/>
            <ac:spMk id="10" creationId="{88853AC6-7463-6941-8CFE-739731471A6C}"/>
          </ac:spMkLst>
        </pc:spChg>
        <pc:spChg chg="add mod">
          <ac:chgData name="Mohammed Amine BAGDOURI" userId="e89d4c646e9a864e" providerId="LiveId" clId="{AB712658-9D31-42CE-AD65-D41500F3A71E}" dt="2024-09-14T15:35:18.811" v="8113" actId="1076"/>
          <ac:spMkLst>
            <pc:docMk/>
            <pc:sldMk cId="948730631" sldId="342"/>
            <ac:spMk id="11" creationId="{96C8F8E7-EB82-5948-375F-970E0BFE819D}"/>
          </ac:spMkLst>
        </pc:spChg>
        <pc:spChg chg="add mod">
          <ac:chgData name="Mohammed Amine BAGDOURI" userId="e89d4c646e9a864e" providerId="LiveId" clId="{AB712658-9D31-42CE-AD65-D41500F3A71E}" dt="2024-09-14T15:35:33.684" v="8131" actId="1076"/>
          <ac:spMkLst>
            <pc:docMk/>
            <pc:sldMk cId="948730631" sldId="342"/>
            <ac:spMk id="12" creationId="{9C680017-D1FE-D1FC-4ECA-C7052EE9975A}"/>
          </ac:spMkLst>
        </pc:spChg>
        <pc:spChg chg="add del mod">
          <ac:chgData name="Mohammed Amine BAGDOURI" userId="e89d4c646e9a864e" providerId="LiveId" clId="{AB712658-9D31-42CE-AD65-D41500F3A71E}" dt="2024-09-14T15:35:53.778" v="8139" actId="478"/>
          <ac:spMkLst>
            <pc:docMk/>
            <pc:sldMk cId="948730631" sldId="342"/>
            <ac:spMk id="13" creationId="{3EC0A13F-AB1B-10B1-229F-BAA4B97A3C1B}"/>
          </ac:spMkLst>
        </pc:spChg>
        <pc:spChg chg="add mod">
          <ac:chgData name="Mohammed Amine BAGDOURI" userId="e89d4c646e9a864e" providerId="LiveId" clId="{AB712658-9D31-42CE-AD65-D41500F3A71E}" dt="2024-09-14T15:36:12.412" v="8151" actId="1076"/>
          <ac:spMkLst>
            <pc:docMk/>
            <pc:sldMk cId="948730631" sldId="342"/>
            <ac:spMk id="14" creationId="{87071330-200F-5802-6DCA-67E390EB1207}"/>
          </ac:spMkLst>
        </pc:spChg>
        <pc:spChg chg="add mod">
          <ac:chgData name="Mohammed Amine BAGDOURI" userId="e89d4c646e9a864e" providerId="LiveId" clId="{AB712658-9D31-42CE-AD65-D41500F3A71E}" dt="2024-09-14T15:36:22.062" v="8154" actId="20577"/>
          <ac:spMkLst>
            <pc:docMk/>
            <pc:sldMk cId="948730631" sldId="342"/>
            <ac:spMk id="15" creationId="{316801EF-9C7D-57DA-9F8C-A1AF61D462D6}"/>
          </ac:spMkLst>
        </pc:spChg>
        <pc:spChg chg="add mod">
          <ac:chgData name="Mohammed Amine BAGDOURI" userId="e89d4c646e9a864e" providerId="LiveId" clId="{AB712658-9D31-42CE-AD65-D41500F3A71E}" dt="2024-09-14T15:36:49.739" v="8162" actId="20577"/>
          <ac:spMkLst>
            <pc:docMk/>
            <pc:sldMk cId="948730631" sldId="342"/>
            <ac:spMk id="18" creationId="{8F4FC81E-85FD-6326-82DE-4B93B226FD63}"/>
          </ac:spMkLst>
        </pc:spChg>
        <pc:spChg chg="add mod">
          <ac:chgData name="Mohammed Amine BAGDOURI" userId="e89d4c646e9a864e" providerId="LiveId" clId="{AB712658-9D31-42CE-AD65-D41500F3A71E}" dt="2024-09-14T15:37:05.975" v="8172" actId="20577"/>
          <ac:spMkLst>
            <pc:docMk/>
            <pc:sldMk cId="948730631" sldId="342"/>
            <ac:spMk id="19" creationId="{9B3B0B68-9272-A511-EEF7-FCFCD1509FD6}"/>
          </ac:spMkLst>
        </pc:spChg>
        <pc:picChg chg="add mod">
          <ac:chgData name="Mohammed Amine BAGDOURI" userId="e89d4c646e9a864e" providerId="LiveId" clId="{AB712658-9D31-42CE-AD65-D41500F3A71E}" dt="2024-09-14T15:34:32.600" v="8090"/>
          <ac:picMkLst>
            <pc:docMk/>
            <pc:sldMk cId="948730631" sldId="342"/>
            <ac:picMk id="2" creationId="{237D4C7B-C58C-F035-FD79-79DBA8247B67}"/>
          </ac:picMkLst>
        </pc:picChg>
        <pc:picChg chg="add mod">
          <ac:chgData name="Mohammed Amine BAGDOURI" userId="e89d4c646e9a864e" providerId="LiveId" clId="{AB712658-9D31-42CE-AD65-D41500F3A71E}" dt="2024-09-14T15:34:32.600" v="8090"/>
          <ac:picMkLst>
            <pc:docMk/>
            <pc:sldMk cId="948730631" sldId="342"/>
            <ac:picMk id="9" creationId="{92EFE167-51B5-FA3C-7C14-1049D1455EDD}"/>
          </ac:picMkLst>
        </pc:picChg>
        <pc:cxnChg chg="del mod">
          <ac:chgData name="Mohammed Amine BAGDOURI" userId="e89d4c646e9a864e" providerId="LiveId" clId="{AB712658-9D31-42CE-AD65-D41500F3A71E}" dt="2024-09-14T15:34:19.008" v="8087" actId="478"/>
          <ac:cxnSpMkLst>
            <pc:docMk/>
            <pc:sldMk cId="948730631" sldId="342"/>
            <ac:cxnSpMk id="3" creationId="{9F36702F-8BC8-3459-C4F3-A908434283A8}"/>
          </ac:cxnSpMkLst>
        </pc:cxnChg>
        <pc:cxnChg chg="del mod">
          <ac:chgData name="Mohammed Amine BAGDOURI" userId="e89d4c646e9a864e" providerId="LiveId" clId="{AB712658-9D31-42CE-AD65-D41500F3A71E}" dt="2024-09-14T15:34:19.008" v="8087" actId="478"/>
          <ac:cxnSpMkLst>
            <pc:docMk/>
            <pc:sldMk cId="948730631" sldId="342"/>
            <ac:cxnSpMk id="6" creationId="{B7A8C821-9484-E9F3-FDBD-DF3E93657506}"/>
          </ac:cxnSpMkLst>
        </pc:cxnChg>
        <pc:cxnChg chg="add mod">
          <ac:chgData name="Mohammed Amine BAGDOURI" userId="e89d4c646e9a864e" providerId="LiveId" clId="{AB712658-9D31-42CE-AD65-D41500F3A71E}" dt="2024-09-14T15:36:40.275" v="8155"/>
          <ac:cxnSpMkLst>
            <pc:docMk/>
            <pc:sldMk cId="948730631" sldId="342"/>
            <ac:cxnSpMk id="16" creationId="{C30C09B9-6443-8EDA-F857-01E514EFF9B5}"/>
          </ac:cxnSpMkLst>
        </pc:cxnChg>
        <pc:cxnChg chg="add mod">
          <ac:chgData name="Mohammed Amine BAGDOURI" userId="e89d4c646e9a864e" providerId="LiveId" clId="{AB712658-9D31-42CE-AD65-D41500F3A71E}" dt="2024-09-14T15:36:40.275" v="8155"/>
          <ac:cxnSpMkLst>
            <pc:docMk/>
            <pc:sldMk cId="948730631" sldId="342"/>
            <ac:cxnSpMk id="17" creationId="{909504DC-A7DE-9C10-0191-A270C06BB114}"/>
          </ac:cxnSpMkLst>
        </pc:cxnChg>
      </pc:sldChg>
      <pc:sldChg chg="delSp add del mod">
        <pc:chgData name="Mohammed Amine BAGDOURI" userId="e89d4c646e9a864e" providerId="LiveId" clId="{AB712658-9D31-42CE-AD65-D41500F3A71E}" dt="2024-09-14T15:33:11.067" v="8054" actId="47"/>
        <pc:sldMkLst>
          <pc:docMk/>
          <pc:sldMk cId="2486429937" sldId="342"/>
        </pc:sldMkLst>
        <pc:spChg chg="del">
          <ac:chgData name="Mohammed Amine BAGDOURI" userId="e89d4c646e9a864e" providerId="LiveId" clId="{AB712658-9D31-42CE-AD65-D41500F3A71E}" dt="2024-09-14T15:31:41.655" v="7985" actId="478"/>
          <ac:spMkLst>
            <pc:docMk/>
            <pc:sldMk cId="2486429937" sldId="342"/>
            <ac:spMk id="11" creationId="{18B89453-B014-C7F1-5271-76ACAA6115CA}"/>
          </ac:spMkLst>
        </pc:spChg>
        <pc:grpChg chg="del">
          <ac:chgData name="Mohammed Amine BAGDOURI" userId="e89d4c646e9a864e" providerId="LiveId" clId="{AB712658-9D31-42CE-AD65-D41500F3A71E}" dt="2024-09-14T15:31:41.655" v="7985" actId="478"/>
          <ac:grpSpMkLst>
            <pc:docMk/>
            <pc:sldMk cId="2486429937" sldId="342"/>
            <ac:grpSpMk id="14" creationId="{D0C616AB-D5D3-1958-0ECB-4DBD25CBF502}"/>
          </ac:grpSpMkLst>
        </pc:grpChg>
      </pc:sldChg>
      <pc:sldChg chg="add del">
        <pc:chgData name="Mohammed Amine BAGDOURI" userId="e89d4c646e9a864e" providerId="LiveId" clId="{AB712658-9D31-42CE-AD65-D41500F3A71E}" dt="2024-09-14T15:34:26.645" v="8089" actId="47"/>
        <pc:sldMkLst>
          <pc:docMk/>
          <pc:sldMk cId="1268427525" sldId="343"/>
        </pc:sldMkLst>
      </pc:sldChg>
      <pc:sldChg chg="addSp delSp modSp add del mod">
        <pc:chgData name="Mohammed Amine BAGDOURI" userId="e89d4c646e9a864e" providerId="LiveId" clId="{AB712658-9D31-42CE-AD65-D41500F3A71E}" dt="2024-09-14T15:41:34.140" v="8442" actId="47"/>
        <pc:sldMkLst>
          <pc:docMk/>
          <pc:sldMk cId="1713635949" sldId="343"/>
        </pc:sldMkLst>
        <pc:spChg chg="add del mod">
          <ac:chgData name="Mohammed Amine BAGDOURI" userId="e89d4c646e9a864e" providerId="LiveId" clId="{AB712658-9D31-42CE-AD65-D41500F3A71E}" dt="2024-09-14T15:38:08.185" v="8225" actId="22"/>
          <ac:spMkLst>
            <pc:docMk/>
            <pc:sldMk cId="1713635949" sldId="343"/>
            <ac:spMk id="6" creationId="{105BBB2E-5334-21C9-A379-C1F79C70F4B2}"/>
          </ac:spMkLst>
        </pc:spChg>
        <pc:spChg chg="add del">
          <ac:chgData name="Mohammed Amine BAGDOURI" userId="e89d4c646e9a864e" providerId="LiveId" clId="{AB712658-9D31-42CE-AD65-D41500F3A71E}" dt="2024-09-14T15:38:12.359" v="8231" actId="22"/>
          <ac:spMkLst>
            <pc:docMk/>
            <pc:sldMk cId="1713635949" sldId="343"/>
            <ac:spMk id="8" creationId="{69B936A9-B41C-3B71-A5A1-2B34D16AC1F1}"/>
          </ac:spMkLst>
        </pc:spChg>
        <pc:spChg chg="mod">
          <ac:chgData name="Mohammed Amine BAGDOURI" userId="e89d4c646e9a864e" providerId="LiveId" clId="{AB712658-9D31-42CE-AD65-D41500F3A71E}" dt="2024-09-14T15:39:26.467" v="8282" actId="1036"/>
          <ac:spMkLst>
            <pc:docMk/>
            <pc:sldMk cId="1713635949" sldId="343"/>
            <ac:spMk id="11" creationId="{96C8F8E7-EB82-5948-375F-970E0BFE819D}"/>
          </ac:spMkLst>
        </pc:spChg>
        <pc:spChg chg="mod">
          <ac:chgData name="Mohammed Amine BAGDOURI" userId="e89d4c646e9a864e" providerId="LiveId" clId="{AB712658-9D31-42CE-AD65-D41500F3A71E}" dt="2024-09-14T15:39:26.467" v="8282" actId="1036"/>
          <ac:spMkLst>
            <pc:docMk/>
            <pc:sldMk cId="1713635949" sldId="343"/>
            <ac:spMk id="12" creationId="{9C680017-D1FE-D1FC-4ECA-C7052EE9975A}"/>
          </ac:spMkLst>
        </pc:spChg>
        <pc:spChg chg="mod">
          <ac:chgData name="Mohammed Amine BAGDOURI" userId="e89d4c646e9a864e" providerId="LiveId" clId="{AB712658-9D31-42CE-AD65-D41500F3A71E}" dt="2024-09-14T15:39:26.467" v="8282" actId="1036"/>
          <ac:spMkLst>
            <pc:docMk/>
            <pc:sldMk cId="1713635949" sldId="343"/>
            <ac:spMk id="14" creationId="{87071330-200F-5802-6DCA-67E390EB1207}"/>
          </ac:spMkLst>
        </pc:spChg>
        <pc:spChg chg="mod">
          <ac:chgData name="Mohammed Amine BAGDOURI" userId="e89d4c646e9a864e" providerId="LiveId" clId="{AB712658-9D31-42CE-AD65-D41500F3A71E}" dt="2024-09-14T15:39:26.467" v="8282" actId="1036"/>
          <ac:spMkLst>
            <pc:docMk/>
            <pc:sldMk cId="1713635949" sldId="343"/>
            <ac:spMk id="15" creationId="{316801EF-9C7D-57DA-9F8C-A1AF61D462D6}"/>
          </ac:spMkLst>
        </pc:spChg>
        <pc:spChg chg="mod">
          <ac:chgData name="Mohammed Amine BAGDOURI" userId="e89d4c646e9a864e" providerId="LiveId" clId="{AB712658-9D31-42CE-AD65-D41500F3A71E}" dt="2024-09-14T15:39:26.467" v="8282" actId="1036"/>
          <ac:spMkLst>
            <pc:docMk/>
            <pc:sldMk cId="1713635949" sldId="343"/>
            <ac:spMk id="18" creationId="{8F4FC81E-85FD-6326-82DE-4B93B226FD63}"/>
          </ac:spMkLst>
        </pc:spChg>
        <pc:spChg chg="mod">
          <ac:chgData name="Mohammed Amine BAGDOURI" userId="e89d4c646e9a864e" providerId="LiveId" clId="{AB712658-9D31-42CE-AD65-D41500F3A71E}" dt="2024-09-14T15:39:26.467" v="8282" actId="1036"/>
          <ac:spMkLst>
            <pc:docMk/>
            <pc:sldMk cId="1713635949" sldId="343"/>
            <ac:spMk id="19" creationId="{9B3B0B68-9272-A511-EEF7-FCFCD1509FD6}"/>
          </ac:spMkLst>
        </pc:spChg>
        <pc:spChg chg="add del mod">
          <ac:chgData name="Mohammed Amine BAGDOURI" userId="e89d4c646e9a864e" providerId="LiveId" clId="{AB712658-9D31-42CE-AD65-D41500F3A71E}" dt="2024-09-14T15:39:44.822" v="8320" actId="478"/>
          <ac:spMkLst>
            <pc:docMk/>
            <pc:sldMk cId="1713635949" sldId="343"/>
            <ac:spMk id="20" creationId="{66BC6E24-7C0D-3290-BBC5-D0262374B6DD}"/>
          </ac:spMkLst>
        </pc:spChg>
        <pc:picChg chg="mod">
          <ac:chgData name="Mohammed Amine BAGDOURI" userId="e89d4c646e9a864e" providerId="LiveId" clId="{AB712658-9D31-42CE-AD65-D41500F3A71E}" dt="2024-09-14T15:39:26.467" v="8282" actId="1036"/>
          <ac:picMkLst>
            <pc:docMk/>
            <pc:sldMk cId="1713635949" sldId="343"/>
            <ac:picMk id="2" creationId="{237D4C7B-C58C-F035-FD79-79DBA8247B67}"/>
          </ac:picMkLst>
        </pc:picChg>
        <pc:picChg chg="mod">
          <ac:chgData name="Mohammed Amine BAGDOURI" userId="e89d4c646e9a864e" providerId="LiveId" clId="{AB712658-9D31-42CE-AD65-D41500F3A71E}" dt="2024-09-14T15:39:26.467" v="8282" actId="1036"/>
          <ac:picMkLst>
            <pc:docMk/>
            <pc:sldMk cId="1713635949" sldId="343"/>
            <ac:picMk id="9" creationId="{92EFE167-51B5-FA3C-7C14-1049D1455EDD}"/>
          </ac:picMkLst>
        </pc:picChg>
        <pc:cxnChg chg="mod">
          <ac:chgData name="Mohammed Amine BAGDOURI" userId="e89d4c646e9a864e" providerId="LiveId" clId="{AB712658-9D31-42CE-AD65-D41500F3A71E}" dt="2024-09-14T15:39:26.467" v="8282" actId="1036"/>
          <ac:cxnSpMkLst>
            <pc:docMk/>
            <pc:sldMk cId="1713635949" sldId="343"/>
            <ac:cxnSpMk id="16" creationId="{C30C09B9-6443-8EDA-F857-01E514EFF9B5}"/>
          </ac:cxnSpMkLst>
        </pc:cxnChg>
        <pc:cxnChg chg="mod">
          <ac:chgData name="Mohammed Amine BAGDOURI" userId="e89d4c646e9a864e" providerId="LiveId" clId="{AB712658-9D31-42CE-AD65-D41500F3A71E}" dt="2024-09-14T15:39:26.467" v="8282" actId="1036"/>
          <ac:cxnSpMkLst>
            <pc:docMk/>
            <pc:sldMk cId="1713635949" sldId="343"/>
            <ac:cxnSpMk id="17" creationId="{909504DC-A7DE-9C10-0191-A270C06BB114}"/>
          </ac:cxnSpMkLst>
        </pc:cxnChg>
      </pc:sldChg>
      <pc:sldChg chg="addSp delSp modSp add mod">
        <pc:chgData name="Mohammed Amine BAGDOURI" userId="e89d4c646e9a864e" providerId="LiveId" clId="{AB712658-9D31-42CE-AD65-D41500F3A71E}" dt="2024-09-14T15:41:46.206" v="8444" actId="20577"/>
        <pc:sldMkLst>
          <pc:docMk/>
          <pc:sldMk cId="869585129" sldId="344"/>
        </pc:sldMkLst>
        <pc:spChg chg="add del mod">
          <ac:chgData name="Mohammed Amine BAGDOURI" userId="e89d4c646e9a864e" providerId="LiveId" clId="{AB712658-9D31-42CE-AD65-D41500F3A71E}" dt="2024-09-14T15:41:41.391" v="8443" actId="478"/>
          <ac:spMkLst>
            <pc:docMk/>
            <pc:sldMk cId="869585129" sldId="344"/>
            <ac:spMk id="3" creationId="{61F0DCAA-BFD1-1A15-C2E1-C655729D675B}"/>
          </ac:spMkLst>
        </pc:spChg>
        <pc:spChg chg="add del mod">
          <ac:chgData name="Mohammed Amine BAGDOURI" userId="e89d4c646e9a864e" providerId="LiveId" clId="{AB712658-9D31-42CE-AD65-D41500F3A71E}" dt="2024-09-14T15:41:41.391" v="8443" actId="478"/>
          <ac:spMkLst>
            <pc:docMk/>
            <pc:sldMk cId="869585129" sldId="344"/>
            <ac:spMk id="6" creationId="{40188902-E4A1-BBA2-7DAF-3F70C1E40C4B}"/>
          </ac:spMkLst>
        </pc:spChg>
        <pc:spChg chg="add del mod">
          <ac:chgData name="Mohammed Amine BAGDOURI" userId="e89d4c646e9a864e" providerId="LiveId" clId="{AB712658-9D31-42CE-AD65-D41500F3A71E}" dt="2024-09-14T15:41:41.391" v="8443" actId="478"/>
          <ac:spMkLst>
            <pc:docMk/>
            <pc:sldMk cId="869585129" sldId="344"/>
            <ac:spMk id="7" creationId="{D679E265-333D-02FF-53FF-35EB4FAA7118}"/>
          </ac:spMkLst>
        </pc:spChg>
        <pc:spChg chg="mod">
          <ac:chgData name="Mohammed Amine BAGDOURI" userId="e89d4c646e9a864e" providerId="LiveId" clId="{AB712658-9D31-42CE-AD65-D41500F3A71E}" dt="2024-09-14T15:41:20.695" v="8425" actId="1035"/>
          <ac:spMkLst>
            <pc:docMk/>
            <pc:sldMk cId="869585129" sldId="344"/>
            <ac:spMk id="11" creationId="{96C8F8E7-EB82-5948-375F-970E0BFE819D}"/>
          </ac:spMkLst>
        </pc:spChg>
        <pc:spChg chg="mod">
          <ac:chgData name="Mohammed Amine BAGDOURI" userId="e89d4c646e9a864e" providerId="LiveId" clId="{AB712658-9D31-42CE-AD65-D41500F3A71E}" dt="2024-09-14T15:41:20.695" v="8425" actId="1035"/>
          <ac:spMkLst>
            <pc:docMk/>
            <pc:sldMk cId="869585129" sldId="344"/>
            <ac:spMk id="12" creationId="{9C680017-D1FE-D1FC-4ECA-C7052EE9975A}"/>
          </ac:spMkLst>
        </pc:spChg>
        <pc:spChg chg="mod">
          <ac:chgData name="Mohammed Amine BAGDOURI" userId="e89d4c646e9a864e" providerId="LiveId" clId="{AB712658-9D31-42CE-AD65-D41500F3A71E}" dt="2024-09-14T15:41:46.206" v="8444" actId="20577"/>
          <ac:spMkLst>
            <pc:docMk/>
            <pc:sldMk cId="869585129" sldId="344"/>
            <ac:spMk id="14" creationId="{87071330-200F-5802-6DCA-67E390EB1207}"/>
          </ac:spMkLst>
        </pc:spChg>
        <pc:spChg chg="mod">
          <ac:chgData name="Mohammed Amine BAGDOURI" userId="e89d4c646e9a864e" providerId="LiveId" clId="{AB712658-9D31-42CE-AD65-D41500F3A71E}" dt="2024-09-14T15:41:20.695" v="8425" actId="1035"/>
          <ac:spMkLst>
            <pc:docMk/>
            <pc:sldMk cId="869585129" sldId="344"/>
            <ac:spMk id="15" creationId="{316801EF-9C7D-57DA-9F8C-A1AF61D462D6}"/>
          </ac:spMkLst>
        </pc:spChg>
        <pc:spChg chg="mod">
          <ac:chgData name="Mohammed Amine BAGDOURI" userId="e89d4c646e9a864e" providerId="LiveId" clId="{AB712658-9D31-42CE-AD65-D41500F3A71E}" dt="2024-09-14T15:41:20.695" v="8425" actId="1035"/>
          <ac:spMkLst>
            <pc:docMk/>
            <pc:sldMk cId="869585129" sldId="344"/>
            <ac:spMk id="18" creationId="{8F4FC81E-85FD-6326-82DE-4B93B226FD63}"/>
          </ac:spMkLst>
        </pc:spChg>
        <pc:spChg chg="mod">
          <ac:chgData name="Mohammed Amine BAGDOURI" userId="e89d4c646e9a864e" providerId="LiveId" clId="{AB712658-9D31-42CE-AD65-D41500F3A71E}" dt="2024-09-14T15:41:20.695" v="8425" actId="1035"/>
          <ac:spMkLst>
            <pc:docMk/>
            <pc:sldMk cId="869585129" sldId="344"/>
            <ac:spMk id="19" creationId="{9B3B0B68-9272-A511-EEF7-FCFCD1509FD6}"/>
          </ac:spMkLst>
        </pc:spChg>
        <pc:spChg chg="del mod">
          <ac:chgData name="Mohammed Amine BAGDOURI" userId="e89d4c646e9a864e" providerId="LiveId" clId="{AB712658-9D31-42CE-AD65-D41500F3A71E}" dt="2024-09-14T15:41:41.391" v="8443" actId="478"/>
          <ac:spMkLst>
            <pc:docMk/>
            <pc:sldMk cId="869585129" sldId="344"/>
            <ac:spMk id="20" creationId="{66BC6E24-7C0D-3290-BBC5-D0262374B6DD}"/>
          </ac:spMkLst>
        </pc:spChg>
        <pc:picChg chg="mod">
          <ac:chgData name="Mohammed Amine BAGDOURI" userId="e89d4c646e9a864e" providerId="LiveId" clId="{AB712658-9D31-42CE-AD65-D41500F3A71E}" dt="2024-09-14T15:41:20.695" v="8425" actId="1035"/>
          <ac:picMkLst>
            <pc:docMk/>
            <pc:sldMk cId="869585129" sldId="344"/>
            <ac:picMk id="2" creationId="{237D4C7B-C58C-F035-FD79-79DBA8247B67}"/>
          </ac:picMkLst>
        </pc:picChg>
        <pc:picChg chg="mod">
          <ac:chgData name="Mohammed Amine BAGDOURI" userId="e89d4c646e9a864e" providerId="LiveId" clId="{AB712658-9D31-42CE-AD65-D41500F3A71E}" dt="2024-09-14T15:41:20.695" v="8425" actId="1035"/>
          <ac:picMkLst>
            <pc:docMk/>
            <pc:sldMk cId="869585129" sldId="344"/>
            <ac:picMk id="9" creationId="{92EFE167-51B5-FA3C-7C14-1049D1455EDD}"/>
          </ac:picMkLst>
        </pc:picChg>
        <pc:cxnChg chg="mod">
          <ac:chgData name="Mohammed Amine BAGDOURI" userId="e89d4c646e9a864e" providerId="LiveId" clId="{AB712658-9D31-42CE-AD65-D41500F3A71E}" dt="2024-09-14T15:41:20.695" v="8425" actId="1035"/>
          <ac:cxnSpMkLst>
            <pc:docMk/>
            <pc:sldMk cId="869585129" sldId="344"/>
            <ac:cxnSpMk id="16" creationId="{C30C09B9-6443-8EDA-F857-01E514EFF9B5}"/>
          </ac:cxnSpMkLst>
        </pc:cxnChg>
        <pc:cxnChg chg="mod">
          <ac:chgData name="Mohammed Amine BAGDOURI" userId="e89d4c646e9a864e" providerId="LiveId" clId="{AB712658-9D31-42CE-AD65-D41500F3A71E}" dt="2024-09-14T15:41:20.695" v="8425" actId="1035"/>
          <ac:cxnSpMkLst>
            <pc:docMk/>
            <pc:sldMk cId="869585129" sldId="344"/>
            <ac:cxnSpMk id="17" creationId="{909504DC-A7DE-9C10-0191-A270C06BB114}"/>
          </ac:cxnSpMkLst>
        </pc:cxnChg>
      </pc:sldChg>
      <pc:sldChg chg="modSp add del mod">
        <pc:chgData name="Mohammed Amine BAGDOURI" userId="e89d4c646e9a864e" providerId="LiveId" clId="{AB712658-9D31-42CE-AD65-D41500F3A71E}" dt="2024-09-14T15:47:37.840" v="8492" actId="47"/>
        <pc:sldMkLst>
          <pc:docMk/>
          <pc:sldMk cId="3048519364" sldId="345"/>
        </pc:sldMkLst>
        <pc:spChg chg="mod">
          <ac:chgData name="Mohammed Amine BAGDOURI" userId="e89d4c646e9a864e" providerId="LiveId" clId="{AB712658-9D31-42CE-AD65-D41500F3A71E}" dt="2024-09-14T15:45:45.943" v="8469" actId="20577"/>
          <ac:spMkLst>
            <pc:docMk/>
            <pc:sldMk cId="3048519364" sldId="345"/>
            <ac:spMk id="14" creationId="{87071330-200F-5802-6DCA-67E390EB1207}"/>
          </ac:spMkLst>
        </pc:spChg>
        <pc:spChg chg="mod">
          <ac:chgData name="Mohammed Amine BAGDOURI" userId="e89d4c646e9a864e" providerId="LiveId" clId="{AB712658-9D31-42CE-AD65-D41500F3A71E}" dt="2024-09-14T15:45:49.805" v="8476" actId="20577"/>
          <ac:spMkLst>
            <pc:docMk/>
            <pc:sldMk cId="3048519364" sldId="345"/>
            <ac:spMk id="20" creationId="{66BC6E24-7C0D-3290-BBC5-D0262374B6DD}"/>
          </ac:spMkLst>
        </pc:spChg>
      </pc:sldChg>
      <pc:sldChg chg="modSp add mod ord">
        <pc:chgData name="Mohammed Amine BAGDOURI" userId="e89d4c646e9a864e" providerId="LiveId" clId="{AB712658-9D31-42CE-AD65-D41500F3A71E}" dt="2024-09-14T15:45:35.646" v="8461" actId="20577"/>
        <pc:sldMkLst>
          <pc:docMk/>
          <pc:sldMk cId="954504453" sldId="346"/>
        </pc:sldMkLst>
        <pc:spChg chg="mod">
          <ac:chgData name="Mohammed Amine BAGDOURI" userId="e89d4c646e9a864e" providerId="LiveId" clId="{AB712658-9D31-42CE-AD65-D41500F3A71E}" dt="2024-09-14T15:45:35.646" v="8461" actId="20577"/>
          <ac:spMkLst>
            <pc:docMk/>
            <pc:sldMk cId="954504453" sldId="346"/>
            <ac:spMk id="14" creationId="{87071330-200F-5802-6DCA-67E390EB1207}"/>
          </ac:spMkLst>
        </pc:spChg>
      </pc:sldChg>
      <pc:sldChg chg="modSp add mod ord">
        <pc:chgData name="Mohammed Amine BAGDOURI" userId="e89d4c646e9a864e" providerId="LiveId" clId="{AB712658-9D31-42CE-AD65-D41500F3A71E}" dt="2024-09-14T15:47:20.679" v="8491" actId="113"/>
        <pc:sldMkLst>
          <pc:docMk/>
          <pc:sldMk cId="16163088" sldId="347"/>
        </pc:sldMkLst>
        <pc:spChg chg="mod">
          <ac:chgData name="Mohammed Amine BAGDOURI" userId="e89d4c646e9a864e" providerId="LiveId" clId="{AB712658-9D31-42CE-AD65-D41500F3A71E}" dt="2024-09-14T15:47:12.491" v="8490" actId="207"/>
          <ac:spMkLst>
            <pc:docMk/>
            <pc:sldMk cId="16163088" sldId="347"/>
            <ac:spMk id="14" creationId="{87071330-200F-5802-6DCA-67E390EB1207}"/>
          </ac:spMkLst>
        </pc:spChg>
        <pc:spChg chg="mod">
          <ac:chgData name="Mohammed Amine BAGDOURI" userId="e89d4c646e9a864e" providerId="LiveId" clId="{AB712658-9D31-42CE-AD65-D41500F3A71E}" dt="2024-09-14T15:47:20.679" v="8491" actId="113"/>
          <ac:spMkLst>
            <pc:docMk/>
            <pc:sldMk cId="16163088" sldId="347"/>
            <ac:spMk id="20" creationId="{66BC6E24-7C0D-3290-BBC5-D0262374B6DD}"/>
          </ac:spMkLst>
        </pc:spChg>
      </pc:sldChg>
      <pc:sldChg chg="delSp modSp add mod ord">
        <pc:chgData name="Mohammed Amine BAGDOURI" userId="e89d4c646e9a864e" providerId="LiveId" clId="{AB712658-9D31-42CE-AD65-D41500F3A71E}" dt="2024-09-14T15:49:03.266" v="8524" actId="478"/>
        <pc:sldMkLst>
          <pc:docMk/>
          <pc:sldMk cId="870651544" sldId="348"/>
        </pc:sldMkLst>
        <pc:spChg chg="del">
          <ac:chgData name="Mohammed Amine BAGDOURI" userId="e89d4c646e9a864e" providerId="LiveId" clId="{AB712658-9D31-42CE-AD65-D41500F3A71E}" dt="2024-09-14T15:49:03.266" v="8524" actId="478"/>
          <ac:spMkLst>
            <pc:docMk/>
            <pc:sldMk cId="870651544" sldId="348"/>
            <ac:spMk id="3" creationId="{61F0DCAA-BFD1-1A15-C2E1-C655729D675B}"/>
          </ac:spMkLst>
        </pc:spChg>
        <pc:spChg chg="mod">
          <ac:chgData name="Mohammed Amine BAGDOURI" userId="e89d4c646e9a864e" providerId="LiveId" clId="{AB712658-9D31-42CE-AD65-D41500F3A71E}" dt="2024-09-14T15:48:59.770" v="8523" actId="1035"/>
          <ac:spMkLst>
            <pc:docMk/>
            <pc:sldMk cId="870651544" sldId="348"/>
            <ac:spMk id="6" creationId="{40188902-E4A1-BBA2-7DAF-3F70C1E40C4B}"/>
          </ac:spMkLst>
        </pc:spChg>
        <pc:spChg chg="mod">
          <ac:chgData name="Mohammed Amine BAGDOURI" userId="e89d4c646e9a864e" providerId="LiveId" clId="{AB712658-9D31-42CE-AD65-D41500F3A71E}" dt="2024-09-14T15:48:59.770" v="8523" actId="1035"/>
          <ac:spMkLst>
            <pc:docMk/>
            <pc:sldMk cId="870651544" sldId="348"/>
            <ac:spMk id="7" creationId="{D679E265-333D-02FF-53FF-35EB4FAA7118}"/>
          </ac:spMkLst>
        </pc:spChg>
        <pc:spChg chg="del">
          <ac:chgData name="Mohammed Amine BAGDOURI" userId="e89d4c646e9a864e" providerId="LiveId" clId="{AB712658-9D31-42CE-AD65-D41500F3A71E}" dt="2024-09-14T15:48:55.040" v="8498" actId="478"/>
          <ac:spMkLst>
            <pc:docMk/>
            <pc:sldMk cId="870651544" sldId="348"/>
            <ac:spMk id="11" creationId="{96C8F8E7-EB82-5948-375F-970E0BFE819D}"/>
          </ac:spMkLst>
        </pc:spChg>
        <pc:spChg chg="del">
          <ac:chgData name="Mohammed Amine BAGDOURI" userId="e89d4c646e9a864e" providerId="LiveId" clId="{AB712658-9D31-42CE-AD65-D41500F3A71E}" dt="2024-09-14T15:48:55.040" v="8498" actId="478"/>
          <ac:spMkLst>
            <pc:docMk/>
            <pc:sldMk cId="870651544" sldId="348"/>
            <ac:spMk id="12" creationId="{9C680017-D1FE-D1FC-4ECA-C7052EE9975A}"/>
          </ac:spMkLst>
        </pc:spChg>
        <pc:spChg chg="mod">
          <ac:chgData name="Mohammed Amine BAGDOURI" userId="e89d4c646e9a864e" providerId="LiveId" clId="{AB712658-9D31-42CE-AD65-D41500F3A71E}" dt="2024-09-14T15:47:51.925" v="8496" actId="20577"/>
          <ac:spMkLst>
            <pc:docMk/>
            <pc:sldMk cId="870651544" sldId="348"/>
            <ac:spMk id="14" creationId="{87071330-200F-5802-6DCA-67E390EB1207}"/>
          </ac:spMkLst>
        </pc:spChg>
        <pc:spChg chg="del">
          <ac:chgData name="Mohammed Amine BAGDOURI" userId="e89d4c646e9a864e" providerId="LiveId" clId="{AB712658-9D31-42CE-AD65-D41500F3A71E}" dt="2024-09-14T15:47:58.307" v="8497" actId="478"/>
          <ac:spMkLst>
            <pc:docMk/>
            <pc:sldMk cId="870651544" sldId="348"/>
            <ac:spMk id="20" creationId="{66BC6E24-7C0D-3290-BBC5-D0262374B6DD}"/>
          </ac:spMkLst>
        </pc:spChg>
      </pc:sldChg>
      <pc:sldChg chg="addSp delSp modSp add mod">
        <pc:chgData name="Mohammed Amine BAGDOURI" userId="e89d4c646e9a864e" providerId="LiveId" clId="{AB712658-9D31-42CE-AD65-D41500F3A71E}" dt="2024-09-15T20:43:50.868" v="11130" actId="20577"/>
        <pc:sldMkLst>
          <pc:docMk/>
          <pc:sldMk cId="3481150781" sldId="349"/>
        </pc:sldMkLst>
        <pc:spChg chg="del">
          <ac:chgData name="Mohammed Amine BAGDOURI" userId="e89d4c646e9a864e" providerId="LiveId" clId="{AB712658-9D31-42CE-AD65-D41500F3A71E}" dt="2024-09-14T15:50:51.649" v="8534" actId="478"/>
          <ac:spMkLst>
            <pc:docMk/>
            <pc:sldMk cId="3481150781" sldId="349"/>
            <ac:spMk id="6" creationId="{40188902-E4A1-BBA2-7DAF-3F70C1E40C4B}"/>
          </ac:spMkLst>
        </pc:spChg>
        <pc:spChg chg="add mod">
          <ac:chgData name="Mohammed Amine BAGDOURI" userId="e89d4c646e9a864e" providerId="LiveId" clId="{AB712658-9D31-42CE-AD65-D41500F3A71E}" dt="2024-09-15T20:43:50.868" v="11130" actId="20577"/>
          <ac:spMkLst>
            <pc:docMk/>
            <pc:sldMk cId="3481150781" sldId="349"/>
            <ac:spMk id="8" creationId="{DB4C98CB-06C3-3A97-A17A-B407A360FA70}"/>
          </ac:spMkLst>
        </pc:spChg>
        <pc:spChg chg="del">
          <ac:chgData name="Mohammed Amine BAGDOURI" userId="e89d4c646e9a864e" providerId="LiveId" clId="{AB712658-9D31-42CE-AD65-D41500F3A71E}" dt="2024-09-14T15:50:51.649" v="8534" actId="478"/>
          <ac:spMkLst>
            <pc:docMk/>
            <pc:sldMk cId="3481150781" sldId="349"/>
            <ac:spMk id="15" creationId="{316801EF-9C7D-57DA-9F8C-A1AF61D462D6}"/>
          </ac:spMkLst>
        </pc:spChg>
        <pc:spChg chg="del">
          <ac:chgData name="Mohammed Amine BAGDOURI" userId="e89d4c646e9a864e" providerId="LiveId" clId="{AB712658-9D31-42CE-AD65-D41500F3A71E}" dt="2024-09-14T15:50:44.731" v="8532" actId="478"/>
          <ac:spMkLst>
            <pc:docMk/>
            <pc:sldMk cId="3481150781" sldId="349"/>
            <ac:spMk id="18" creationId="{8F4FC81E-85FD-6326-82DE-4B93B226FD63}"/>
          </ac:spMkLst>
        </pc:spChg>
        <pc:spChg chg="del">
          <ac:chgData name="Mohammed Amine BAGDOURI" userId="e89d4c646e9a864e" providerId="LiveId" clId="{AB712658-9D31-42CE-AD65-D41500F3A71E}" dt="2024-09-14T15:50:44.731" v="8532" actId="478"/>
          <ac:spMkLst>
            <pc:docMk/>
            <pc:sldMk cId="3481150781" sldId="349"/>
            <ac:spMk id="19" creationId="{9B3B0B68-9272-A511-EEF7-FCFCD1509FD6}"/>
          </ac:spMkLst>
        </pc:spChg>
        <pc:picChg chg="del">
          <ac:chgData name="Mohammed Amine BAGDOURI" userId="e89d4c646e9a864e" providerId="LiveId" clId="{AB712658-9D31-42CE-AD65-D41500F3A71E}" dt="2024-09-14T15:50:48.573" v="8533" actId="478"/>
          <ac:picMkLst>
            <pc:docMk/>
            <pc:sldMk cId="3481150781" sldId="349"/>
            <ac:picMk id="2" creationId="{237D4C7B-C58C-F035-FD79-79DBA8247B67}"/>
          </ac:picMkLst>
        </pc:picChg>
        <pc:picChg chg="add del mod">
          <ac:chgData name="Mohammed Amine BAGDOURI" userId="e89d4c646e9a864e" providerId="LiveId" clId="{AB712658-9D31-42CE-AD65-D41500F3A71E}" dt="2024-09-14T15:54:51.515" v="8759" actId="478"/>
          <ac:picMkLst>
            <pc:docMk/>
            <pc:sldMk cId="3481150781" sldId="349"/>
            <ac:picMk id="3" creationId="{00F77CF5-B3A5-8677-6664-6986339231A1}"/>
          </ac:picMkLst>
        </pc:picChg>
        <pc:picChg chg="add mod">
          <ac:chgData name="Mohammed Amine BAGDOURI" userId="e89d4c646e9a864e" providerId="LiveId" clId="{AB712658-9D31-42CE-AD65-D41500F3A71E}" dt="2024-09-14T17:16:44.021" v="10185" actId="1076"/>
          <ac:picMkLst>
            <pc:docMk/>
            <pc:sldMk cId="3481150781" sldId="349"/>
            <ac:picMk id="12" creationId="{0C20FBE8-0012-B5C9-F131-BBEC79BA794B}"/>
          </ac:picMkLst>
        </pc:picChg>
        <pc:cxnChg chg="del">
          <ac:chgData name="Mohammed Amine BAGDOURI" userId="e89d4c646e9a864e" providerId="LiveId" clId="{AB712658-9D31-42CE-AD65-D41500F3A71E}" dt="2024-09-14T15:50:44.731" v="8532" actId="478"/>
          <ac:cxnSpMkLst>
            <pc:docMk/>
            <pc:sldMk cId="3481150781" sldId="349"/>
            <ac:cxnSpMk id="16" creationId="{C30C09B9-6443-8EDA-F857-01E514EFF9B5}"/>
          </ac:cxnSpMkLst>
        </pc:cxnChg>
        <pc:cxnChg chg="del">
          <ac:chgData name="Mohammed Amine BAGDOURI" userId="e89d4c646e9a864e" providerId="LiveId" clId="{AB712658-9D31-42CE-AD65-D41500F3A71E}" dt="2024-09-14T15:50:44.731" v="8532" actId="478"/>
          <ac:cxnSpMkLst>
            <pc:docMk/>
            <pc:sldMk cId="3481150781" sldId="349"/>
            <ac:cxnSpMk id="17" creationId="{909504DC-A7DE-9C10-0191-A270C06BB114}"/>
          </ac:cxnSpMkLst>
        </pc:cxnChg>
      </pc:sldChg>
      <pc:sldChg chg="addSp delSp modSp add mod">
        <pc:chgData name="Mohammed Amine BAGDOURI" userId="e89d4c646e9a864e" providerId="LiveId" clId="{AB712658-9D31-42CE-AD65-D41500F3A71E}" dt="2024-09-15T20:44:01.883" v="11138" actId="20577"/>
        <pc:sldMkLst>
          <pc:docMk/>
          <pc:sldMk cId="3852435373" sldId="350"/>
        </pc:sldMkLst>
        <pc:spChg chg="mod">
          <ac:chgData name="Mohammed Amine BAGDOURI" userId="e89d4c646e9a864e" providerId="LiveId" clId="{AB712658-9D31-42CE-AD65-D41500F3A71E}" dt="2024-09-14T15:56:33.164" v="8781" actId="20577"/>
          <ac:spMkLst>
            <pc:docMk/>
            <pc:sldMk cId="3852435373" sldId="350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4T15:58:40.236" v="8785" actId="478"/>
          <ac:spMkLst>
            <pc:docMk/>
            <pc:sldMk cId="3852435373" sldId="350"/>
            <ac:spMk id="7" creationId="{D679E265-333D-02FF-53FF-35EB4FAA7118}"/>
          </ac:spMkLst>
        </pc:spChg>
        <pc:spChg chg="mod">
          <ac:chgData name="Mohammed Amine BAGDOURI" userId="e89d4c646e9a864e" providerId="LiveId" clId="{AB712658-9D31-42CE-AD65-D41500F3A71E}" dt="2024-09-15T20:44:01.883" v="11138" actId="20577"/>
          <ac:spMkLst>
            <pc:docMk/>
            <pc:sldMk cId="3852435373" sldId="350"/>
            <ac:spMk id="8" creationId="{DB4C98CB-06C3-3A97-A17A-B407A360FA70}"/>
          </ac:spMkLst>
        </pc:spChg>
        <pc:spChg chg="del">
          <ac:chgData name="Mohammed Amine BAGDOURI" userId="e89d4c646e9a864e" providerId="LiveId" clId="{AB712658-9D31-42CE-AD65-D41500F3A71E}" dt="2024-09-14T15:58:40.236" v="8785" actId="478"/>
          <ac:spMkLst>
            <pc:docMk/>
            <pc:sldMk cId="3852435373" sldId="350"/>
            <ac:spMk id="14" creationId="{87071330-200F-5802-6DCA-67E390EB1207}"/>
          </ac:spMkLst>
        </pc:spChg>
        <pc:grpChg chg="add mod">
          <ac:chgData name="Mohammed Amine BAGDOURI" userId="e89d4c646e9a864e" providerId="LiveId" clId="{AB712658-9D31-42CE-AD65-D41500F3A71E}" dt="2024-09-14T16:12:28.089" v="9093" actId="1035"/>
          <ac:grpSpMkLst>
            <pc:docMk/>
            <pc:sldMk cId="3852435373" sldId="350"/>
            <ac:grpSpMk id="6" creationId="{B54AC6B2-6ABD-7724-9919-6BCFD867CECA}"/>
          </ac:grpSpMkLst>
        </pc:grpChg>
        <pc:picChg chg="add mod">
          <ac:chgData name="Mohammed Amine BAGDOURI" userId="e89d4c646e9a864e" providerId="LiveId" clId="{AB712658-9D31-42CE-AD65-D41500F3A71E}" dt="2024-09-14T16:07:55.060" v="9051" actId="164"/>
          <ac:picMkLst>
            <pc:docMk/>
            <pc:sldMk cId="3852435373" sldId="350"/>
            <ac:picMk id="2" creationId="{84E0ED0C-69E4-25FE-7AF3-DACC4A2BC19A}"/>
          </ac:picMkLst>
        </pc:picChg>
        <pc:picChg chg="add mod">
          <ac:chgData name="Mohammed Amine BAGDOURI" userId="e89d4c646e9a864e" providerId="LiveId" clId="{AB712658-9D31-42CE-AD65-D41500F3A71E}" dt="2024-09-14T16:07:55.060" v="9051" actId="164"/>
          <ac:picMkLst>
            <pc:docMk/>
            <pc:sldMk cId="3852435373" sldId="350"/>
            <ac:picMk id="3" creationId="{79064348-0138-B777-D929-A3A60B06B623}"/>
          </ac:picMkLst>
        </pc:picChg>
        <pc:picChg chg="del">
          <ac:chgData name="Mohammed Amine BAGDOURI" userId="e89d4c646e9a864e" providerId="LiveId" clId="{AB712658-9D31-42CE-AD65-D41500F3A71E}" dt="2024-09-14T15:58:40.236" v="8785" actId="478"/>
          <ac:picMkLst>
            <pc:docMk/>
            <pc:sldMk cId="3852435373" sldId="350"/>
            <ac:picMk id="9" creationId="{92EFE167-51B5-FA3C-7C14-1049D1455EDD}"/>
          </ac:picMkLst>
        </pc:picChg>
      </pc:sldChg>
      <pc:sldChg chg="addSp delSp modSp add mod">
        <pc:chgData name="Mohammed Amine BAGDOURI" userId="e89d4c646e9a864e" providerId="LiveId" clId="{AB712658-9D31-42CE-AD65-D41500F3A71E}" dt="2024-09-14T17:19:28.553" v="10224" actId="20577"/>
        <pc:sldMkLst>
          <pc:docMk/>
          <pc:sldMk cId="3245807091" sldId="351"/>
        </pc:sldMkLst>
        <pc:spChg chg="mod">
          <ac:chgData name="Mohammed Amine BAGDOURI" userId="e89d4c646e9a864e" providerId="LiveId" clId="{AB712658-9D31-42CE-AD65-D41500F3A71E}" dt="2024-09-14T16:16:52.083" v="9110" actId="20577"/>
          <ac:spMkLst>
            <pc:docMk/>
            <pc:sldMk cId="3245807091" sldId="351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4T16:16:45.570" v="9103" actId="20577"/>
          <ac:spMkLst>
            <pc:docMk/>
            <pc:sldMk cId="3245807091" sldId="351"/>
            <ac:spMk id="10" creationId="{88853AC6-7463-6941-8CFE-739731471A6C}"/>
          </ac:spMkLst>
        </pc:spChg>
        <pc:spChg chg="add mod">
          <ac:chgData name="Mohammed Amine BAGDOURI" userId="e89d4c646e9a864e" providerId="LiveId" clId="{AB712658-9D31-42CE-AD65-D41500F3A71E}" dt="2024-09-14T16:19:02.196" v="9122" actId="1076"/>
          <ac:spMkLst>
            <pc:docMk/>
            <pc:sldMk cId="3245807091" sldId="351"/>
            <ac:spMk id="11" creationId="{6D1B3F93-93B6-7741-CA7F-B3EE341FC7E2}"/>
          </ac:spMkLst>
        </pc:spChg>
        <pc:spChg chg="add mod">
          <ac:chgData name="Mohammed Amine BAGDOURI" userId="e89d4c646e9a864e" providerId="LiveId" clId="{AB712658-9D31-42CE-AD65-D41500F3A71E}" dt="2024-09-14T16:19:16.377" v="9126" actId="1076"/>
          <ac:spMkLst>
            <pc:docMk/>
            <pc:sldMk cId="3245807091" sldId="351"/>
            <ac:spMk id="12" creationId="{9A0C3869-E09A-A662-8CEB-752EBD330219}"/>
          </ac:spMkLst>
        </pc:spChg>
        <pc:spChg chg="add del mod">
          <ac:chgData name="Mohammed Amine BAGDOURI" userId="e89d4c646e9a864e" providerId="LiveId" clId="{AB712658-9D31-42CE-AD65-D41500F3A71E}" dt="2024-09-14T16:20:25.931" v="9148" actId="478"/>
          <ac:spMkLst>
            <pc:docMk/>
            <pc:sldMk cId="3245807091" sldId="351"/>
            <ac:spMk id="13" creationId="{4426A8E4-6BDF-2DDB-C58F-FD5D1E73C613}"/>
          </ac:spMkLst>
        </pc:spChg>
        <pc:spChg chg="add mod">
          <ac:chgData name="Mohammed Amine BAGDOURI" userId="e89d4c646e9a864e" providerId="LiveId" clId="{AB712658-9D31-42CE-AD65-D41500F3A71E}" dt="2024-09-14T16:20:58.743" v="9166" actId="14100"/>
          <ac:spMkLst>
            <pc:docMk/>
            <pc:sldMk cId="3245807091" sldId="351"/>
            <ac:spMk id="14" creationId="{A62D8AF6-D99B-A781-534F-9D6793FCA2C9}"/>
          </ac:spMkLst>
        </pc:spChg>
        <pc:spChg chg="add del mod">
          <ac:chgData name="Mohammed Amine BAGDOURI" userId="e89d4c646e9a864e" providerId="LiveId" clId="{AB712658-9D31-42CE-AD65-D41500F3A71E}" dt="2024-09-14T17:19:22.856" v="10220" actId="478"/>
          <ac:spMkLst>
            <pc:docMk/>
            <pc:sldMk cId="3245807091" sldId="351"/>
            <ac:spMk id="15" creationId="{9D65558F-7C0D-267F-A2D7-9926B91D0FC2}"/>
          </ac:spMkLst>
        </pc:spChg>
        <pc:spChg chg="add mod">
          <ac:chgData name="Mohammed Amine BAGDOURI" userId="e89d4c646e9a864e" providerId="LiveId" clId="{AB712658-9D31-42CE-AD65-D41500F3A71E}" dt="2024-09-14T16:23:24.403" v="9244" actId="1076"/>
          <ac:spMkLst>
            <pc:docMk/>
            <pc:sldMk cId="3245807091" sldId="351"/>
            <ac:spMk id="16" creationId="{1BC93C12-9E43-99C4-1417-3C9584D253A1}"/>
          </ac:spMkLst>
        </pc:spChg>
        <pc:spChg chg="add mod">
          <ac:chgData name="Mohammed Amine BAGDOURI" userId="e89d4c646e9a864e" providerId="LiveId" clId="{AB712658-9D31-42CE-AD65-D41500F3A71E}" dt="2024-09-14T16:23:29.060" v="9245" actId="1076"/>
          <ac:spMkLst>
            <pc:docMk/>
            <pc:sldMk cId="3245807091" sldId="351"/>
            <ac:spMk id="17" creationId="{A61B066C-470D-1334-DEA2-117C0C767DFF}"/>
          </ac:spMkLst>
        </pc:spChg>
        <pc:spChg chg="add mod">
          <ac:chgData name="Mohammed Amine BAGDOURI" userId="e89d4c646e9a864e" providerId="LiveId" clId="{AB712658-9D31-42CE-AD65-D41500F3A71E}" dt="2024-09-14T16:22:25.868" v="9205" actId="207"/>
          <ac:spMkLst>
            <pc:docMk/>
            <pc:sldMk cId="3245807091" sldId="351"/>
            <ac:spMk id="18" creationId="{E02FBAA3-EDF2-961E-C9A0-AA59DDAE9C35}"/>
          </ac:spMkLst>
        </pc:spChg>
        <pc:spChg chg="add del mod">
          <ac:chgData name="Mohammed Amine BAGDOURI" userId="e89d4c646e9a864e" providerId="LiveId" clId="{AB712658-9D31-42CE-AD65-D41500F3A71E}" dt="2024-09-14T17:19:22.856" v="10220" actId="478"/>
          <ac:spMkLst>
            <pc:docMk/>
            <pc:sldMk cId="3245807091" sldId="351"/>
            <ac:spMk id="19" creationId="{C292EF51-5EAC-AAEF-2C2F-B22A1E8D300F}"/>
          </ac:spMkLst>
        </pc:spChg>
        <pc:spChg chg="add mod">
          <ac:chgData name="Mohammed Amine BAGDOURI" userId="e89d4c646e9a864e" providerId="LiveId" clId="{AB712658-9D31-42CE-AD65-D41500F3A71E}" dt="2024-09-14T17:19:28.553" v="10224" actId="20577"/>
          <ac:spMkLst>
            <pc:docMk/>
            <pc:sldMk cId="3245807091" sldId="351"/>
            <ac:spMk id="20" creationId="{B8EFC5D0-2833-2EF6-FC4C-0EFCCF3AA60B}"/>
          </ac:spMkLst>
        </pc:spChg>
        <pc:spChg chg="add mod">
          <ac:chgData name="Mohammed Amine BAGDOURI" userId="e89d4c646e9a864e" providerId="LiveId" clId="{AB712658-9D31-42CE-AD65-D41500F3A71E}" dt="2024-09-14T17:19:23.590" v="10221"/>
          <ac:spMkLst>
            <pc:docMk/>
            <pc:sldMk cId="3245807091" sldId="351"/>
            <ac:spMk id="22" creationId="{827602EC-E380-6E5E-082C-823A842FD5F7}"/>
          </ac:spMkLst>
        </pc:spChg>
        <pc:spChg chg="add mod">
          <ac:chgData name="Mohammed Amine BAGDOURI" userId="e89d4c646e9a864e" providerId="LiveId" clId="{AB712658-9D31-42CE-AD65-D41500F3A71E}" dt="2024-09-14T17:19:23.590" v="10221"/>
          <ac:spMkLst>
            <pc:docMk/>
            <pc:sldMk cId="3245807091" sldId="351"/>
            <ac:spMk id="23" creationId="{25523B16-6AF5-DB06-C868-7FE93DB014FD}"/>
          </ac:spMkLst>
        </pc:spChg>
        <pc:grpChg chg="del">
          <ac:chgData name="Mohammed Amine BAGDOURI" userId="e89d4c646e9a864e" providerId="LiveId" clId="{AB712658-9D31-42CE-AD65-D41500F3A71E}" dt="2024-09-14T16:18:08.934" v="9111" actId="478"/>
          <ac:grpSpMkLst>
            <pc:docMk/>
            <pc:sldMk cId="3245807091" sldId="351"/>
            <ac:grpSpMk id="6" creationId="{B54AC6B2-6ABD-7724-9919-6BCFD867CECA}"/>
          </ac:grpSpMkLst>
        </pc:grpChg>
        <pc:picChg chg="add del mod">
          <ac:chgData name="Mohammed Amine BAGDOURI" userId="e89d4c646e9a864e" providerId="LiveId" clId="{AB712658-9D31-42CE-AD65-D41500F3A71E}" dt="2024-09-14T17:19:22.856" v="10220" actId="478"/>
          <ac:picMkLst>
            <pc:docMk/>
            <pc:sldMk cId="3245807091" sldId="351"/>
            <ac:picMk id="7" creationId="{E94970E2-9DE6-03CC-39AF-6108F3094666}"/>
          </ac:picMkLst>
        </pc:picChg>
        <pc:picChg chg="add del mod">
          <ac:chgData name="Mohammed Amine BAGDOURI" userId="e89d4c646e9a864e" providerId="LiveId" clId="{AB712658-9D31-42CE-AD65-D41500F3A71E}" dt="2024-09-14T17:19:22.856" v="10220" actId="478"/>
          <ac:picMkLst>
            <pc:docMk/>
            <pc:sldMk cId="3245807091" sldId="351"/>
            <ac:picMk id="9" creationId="{DD5BC4CD-A8C6-920A-2E6E-CCBDF71E19D7}"/>
          </ac:picMkLst>
        </pc:picChg>
        <pc:picChg chg="add mod">
          <ac:chgData name="Mohammed Amine BAGDOURI" userId="e89d4c646e9a864e" providerId="LiveId" clId="{AB712658-9D31-42CE-AD65-D41500F3A71E}" dt="2024-09-14T17:19:23.590" v="10221"/>
          <ac:picMkLst>
            <pc:docMk/>
            <pc:sldMk cId="3245807091" sldId="351"/>
            <ac:picMk id="21" creationId="{CE63D79E-CCAF-2D4B-7FCB-2FF7E3E60B25}"/>
          </ac:picMkLst>
        </pc:picChg>
        <pc:picChg chg="add mod">
          <ac:chgData name="Mohammed Amine BAGDOURI" userId="e89d4c646e9a864e" providerId="LiveId" clId="{AB712658-9D31-42CE-AD65-D41500F3A71E}" dt="2024-09-14T17:19:23.590" v="10221"/>
          <ac:picMkLst>
            <pc:docMk/>
            <pc:sldMk cId="3245807091" sldId="351"/>
            <ac:picMk id="24" creationId="{6F60B8A5-A7CD-9435-B4E4-5DE4B43463A2}"/>
          </ac:picMkLst>
        </pc:picChg>
      </pc:sldChg>
      <pc:sldChg chg="modSp add del mod ord">
        <pc:chgData name="Mohammed Amine BAGDOURI" userId="e89d4c646e9a864e" providerId="LiveId" clId="{AB712658-9D31-42CE-AD65-D41500F3A71E}" dt="2024-09-14T16:03:15.713" v="9023" actId="47"/>
        <pc:sldMkLst>
          <pc:docMk/>
          <pc:sldMk cId="4106936289" sldId="351"/>
        </pc:sldMkLst>
        <pc:spChg chg="mod">
          <ac:chgData name="Mohammed Amine BAGDOURI" userId="e89d4c646e9a864e" providerId="LiveId" clId="{AB712658-9D31-42CE-AD65-D41500F3A71E}" dt="2024-09-14T16:03:02.559" v="9007" actId="20577"/>
          <ac:spMkLst>
            <pc:docMk/>
            <pc:sldMk cId="4106936289" sldId="351"/>
            <ac:spMk id="7" creationId="{BB46C204-2827-8129-8187-CF527062E29C}"/>
          </ac:spMkLst>
        </pc:spChg>
        <pc:spChg chg="mod">
          <ac:chgData name="Mohammed Amine BAGDOURI" userId="e89d4c646e9a864e" providerId="LiveId" clId="{AB712658-9D31-42CE-AD65-D41500F3A71E}" dt="2024-09-14T16:03:09.990" v="9022" actId="20577"/>
          <ac:spMkLst>
            <pc:docMk/>
            <pc:sldMk cId="4106936289" sldId="351"/>
            <ac:spMk id="8" creationId="{EF6885C0-1770-E0DF-1A20-67EF62C8EF69}"/>
          </ac:spMkLst>
        </pc:spChg>
      </pc:sldChg>
      <pc:sldChg chg="addSp delSp modSp add mod ord">
        <pc:chgData name="Mohammed Amine BAGDOURI" userId="e89d4c646e9a864e" providerId="LiveId" clId="{AB712658-9D31-42CE-AD65-D41500F3A71E}" dt="2024-09-14T17:19:08.471" v="10219" actId="14100"/>
        <pc:sldMkLst>
          <pc:docMk/>
          <pc:sldMk cId="1676088303" sldId="352"/>
        </pc:sldMkLst>
        <pc:spChg chg="mod">
          <ac:chgData name="Mohammed Amine BAGDOURI" userId="e89d4c646e9a864e" providerId="LiveId" clId="{AB712658-9D31-42CE-AD65-D41500F3A71E}" dt="2024-09-14T17:19:08.471" v="10219" actId="14100"/>
          <ac:spMkLst>
            <pc:docMk/>
            <pc:sldMk cId="1676088303" sldId="352"/>
            <ac:spMk id="15" creationId="{9D65558F-7C0D-267F-A2D7-9926B91D0FC2}"/>
          </ac:spMkLst>
        </pc:spChg>
        <pc:spChg chg="mod">
          <ac:chgData name="Mohammed Amine BAGDOURI" userId="e89d4c646e9a864e" providerId="LiveId" clId="{AB712658-9D31-42CE-AD65-D41500F3A71E}" dt="2024-09-14T17:18:59.895" v="10215" actId="1076"/>
          <ac:spMkLst>
            <pc:docMk/>
            <pc:sldMk cId="1676088303" sldId="352"/>
            <ac:spMk id="19" creationId="{C292EF51-5EAC-AAEF-2C2F-B22A1E8D300F}"/>
          </ac:spMkLst>
        </pc:spChg>
        <pc:spChg chg="del">
          <ac:chgData name="Mohammed Amine BAGDOURI" userId="e89d4c646e9a864e" providerId="LiveId" clId="{AB712658-9D31-42CE-AD65-D41500F3A71E}" dt="2024-09-14T16:25:42.476" v="9344" actId="478"/>
          <ac:spMkLst>
            <pc:docMk/>
            <pc:sldMk cId="1676088303" sldId="352"/>
            <ac:spMk id="20" creationId="{B8EFC5D0-2833-2EF6-FC4C-0EFCCF3AA60B}"/>
          </ac:spMkLst>
        </pc:spChg>
        <pc:picChg chg="add mod">
          <ac:chgData name="Mohammed Amine BAGDOURI" userId="e89d4c646e9a864e" providerId="LiveId" clId="{AB712658-9D31-42CE-AD65-D41500F3A71E}" dt="2024-09-14T17:18:23.777" v="10193" actId="1076"/>
          <ac:picMkLst>
            <pc:docMk/>
            <pc:sldMk cId="1676088303" sldId="352"/>
            <ac:picMk id="3" creationId="{07A041CD-9F2B-AC62-4FBF-CF978BF0FC64}"/>
          </ac:picMkLst>
        </pc:picChg>
        <pc:picChg chg="mod">
          <ac:chgData name="Mohammed Amine BAGDOURI" userId="e89d4c646e9a864e" providerId="LiveId" clId="{AB712658-9D31-42CE-AD65-D41500F3A71E}" dt="2024-09-14T17:17:17.045" v="10186"/>
          <ac:picMkLst>
            <pc:docMk/>
            <pc:sldMk cId="1676088303" sldId="352"/>
            <ac:picMk id="7" creationId="{E94970E2-9DE6-03CC-39AF-6108F3094666}"/>
          </ac:picMkLst>
        </pc:picChg>
        <pc:picChg chg="del">
          <ac:chgData name="Mohammed Amine BAGDOURI" userId="e89d4c646e9a864e" providerId="LiveId" clId="{AB712658-9D31-42CE-AD65-D41500F3A71E}" dt="2024-09-14T17:18:05.076" v="10187" actId="478"/>
          <ac:picMkLst>
            <pc:docMk/>
            <pc:sldMk cId="1676088303" sldId="352"/>
            <ac:picMk id="9" creationId="{DD5BC4CD-A8C6-920A-2E6E-CCBDF71E19D7}"/>
          </ac:picMkLst>
        </pc:picChg>
      </pc:sldChg>
      <pc:sldChg chg="addSp delSp modSp add mod">
        <pc:chgData name="Mohammed Amine BAGDOURI" userId="e89d4c646e9a864e" providerId="LiveId" clId="{AB712658-9D31-42CE-AD65-D41500F3A71E}" dt="2024-09-14T17:19:52.218" v="10232" actId="20577"/>
        <pc:sldMkLst>
          <pc:docMk/>
          <pc:sldMk cId="2456238154" sldId="353"/>
        </pc:sldMkLst>
        <pc:spChg chg="add mod">
          <ac:chgData name="Mohammed Amine BAGDOURI" userId="e89d4c646e9a864e" providerId="LiveId" clId="{AB712658-9D31-42CE-AD65-D41500F3A71E}" dt="2024-09-14T16:27:33.529" v="9368" actId="1076"/>
          <ac:spMkLst>
            <pc:docMk/>
            <pc:sldMk cId="2456238154" sldId="353"/>
            <ac:spMk id="2" creationId="{6B6B74F8-235E-FEC2-2C10-A657052ADA8B}"/>
          </ac:spMkLst>
        </pc:spChg>
        <pc:spChg chg="add mod">
          <ac:chgData name="Mohammed Amine BAGDOURI" userId="e89d4c646e9a864e" providerId="LiveId" clId="{AB712658-9D31-42CE-AD65-D41500F3A71E}" dt="2024-09-14T16:27:47.714" v="9372" actId="1076"/>
          <ac:spMkLst>
            <pc:docMk/>
            <pc:sldMk cId="2456238154" sldId="353"/>
            <ac:spMk id="3" creationId="{BF30302C-9BF4-D30B-37CF-9E46278B803B}"/>
          </ac:spMkLst>
        </pc:spChg>
        <pc:spChg chg="add mod">
          <ac:chgData name="Mohammed Amine BAGDOURI" userId="e89d4c646e9a864e" providerId="LiveId" clId="{AB712658-9D31-42CE-AD65-D41500F3A71E}" dt="2024-09-14T16:28:00.397" v="9377" actId="1076"/>
          <ac:spMkLst>
            <pc:docMk/>
            <pc:sldMk cId="2456238154" sldId="353"/>
            <ac:spMk id="6" creationId="{8F61AFC6-FEAF-1D02-217D-67D86872BB23}"/>
          </ac:spMkLst>
        </pc:spChg>
        <pc:spChg chg="add mod">
          <ac:chgData name="Mohammed Amine BAGDOURI" userId="e89d4c646e9a864e" providerId="LiveId" clId="{AB712658-9D31-42CE-AD65-D41500F3A71E}" dt="2024-09-14T16:28:10.350" v="9381" actId="20577"/>
          <ac:spMkLst>
            <pc:docMk/>
            <pc:sldMk cId="2456238154" sldId="353"/>
            <ac:spMk id="8" creationId="{296E5678-F31E-23D4-46D3-D1E93F2CF399}"/>
          </ac:spMkLst>
        </pc:spChg>
        <pc:spChg chg="add mod">
          <ac:chgData name="Mohammed Amine BAGDOURI" userId="e89d4c646e9a864e" providerId="LiveId" clId="{AB712658-9D31-42CE-AD65-D41500F3A71E}" dt="2024-09-14T16:29:40.692" v="9389" actId="207"/>
          <ac:spMkLst>
            <pc:docMk/>
            <pc:sldMk cId="2456238154" sldId="353"/>
            <ac:spMk id="13" creationId="{238BBA05-327A-4199-12A3-15E3C0B9E48E}"/>
          </ac:spMkLst>
        </pc:spChg>
        <pc:spChg chg="del">
          <ac:chgData name="Mohammed Amine BAGDOURI" userId="e89d4c646e9a864e" providerId="LiveId" clId="{AB712658-9D31-42CE-AD65-D41500F3A71E}" dt="2024-09-14T17:19:37.554" v="10225" actId="478"/>
          <ac:spMkLst>
            <pc:docMk/>
            <pc:sldMk cId="2456238154" sldId="353"/>
            <ac:spMk id="15" creationId="{9D65558F-7C0D-267F-A2D7-9926B91D0FC2}"/>
          </ac:spMkLst>
        </pc:spChg>
        <pc:spChg chg="del">
          <ac:chgData name="Mohammed Amine BAGDOURI" userId="e89d4c646e9a864e" providerId="LiveId" clId="{AB712658-9D31-42CE-AD65-D41500F3A71E}" dt="2024-09-14T17:19:37.554" v="10225" actId="478"/>
          <ac:spMkLst>
            <pc:docMk/>
            <pc:sldMk cId="2456238154" sldId="353"/>
            <ac:spMk id="19" creationId="{C292EF51-5EAC-AAEF-2C2F-B22A1E8D300F}"/>
          </ac:spMkLst>
        </pc:spChg>
        <pc:spChg chg="del mod">
          <ac:chgData name="Mohammed Amine BAGDOURI" userId="e89d4c646e9a864e" providerId="LiveId" clId="{AB712658-9D31-42CE-AD65-D41500F3A71E}" dt="2024-09-14T16:27:12.220" v="9360" actId="478"/>
          <ac:spMkLst>
            <pc:docMk/>
            <pc:sldMk cId="2456238154" sldId="353"/>
            <ac:spMk id="20" creationId="{B8EFC5D0-2833-2EF6-FC4C-0EFCCF3AA60B}"/>
          </ac:spMkLst>
        </pc:spChg>
        <pc:spChg chg="add mod">
          <ac:chgData name="Mohammed Amine BAGDOURI" userId="e89d4c646e9a864e" providerId="LiveId" clId="{AB712658-9D31-42CE-AD65-D41500F3A71E}" dt="2024-09-14T17:19:52.218" v="10232" actId="20577"/>
          <ac:spMkLst>
            <pc:docMk/>
            <pc:sldMk cId="2456238154" sldId="353"/>
            <ac:spMk id="21" creationId="{43E1AAC9-FC90-09E1-0A4E-1F7603AAEBAA}"/>
          </ac:spMkLst>
        </pc:spChg>
        <pc:spChg chg="add mod">
          <ac:chgData name="Mohammed Amine BAGDOURI" userId="e89d4c646e9a864e" providerId="LiveId" clId="{AB712658-9D31-42CE-AD65-D41500F3A71E}" dt="2024-09-14T17:19:38.292" v="10226"/>
          <ac:spMkLst>
            <pc:docMk/>
            <pc:sldMk cId="2456238154" sldId="353"/>
            <ac:spMk id="23" creationId="{BBAB4080-F39E-A31F-74AF-8F2DD68919A7}"/>
          </ac:spMkLst>
        </pc:spChg>
        <pc:spChg chg="add mod">
          <ac:chgData name="Mohammed Amine BAGDOURI" userId="e89d4c646e9a864e" providerId="LiveId" clId="{AB712658-9D31-42CE-AD65-D41500F3A71E}" dt="2024-09-14T17:19:38.292" v="10226"/>
          <ac:spMkLst>
            <pc:docMk/>
            <pc:sldMk cId="2456238154" sldId="353"/>
            <ac:spMk id="24" creationId="{A0FB5D24-D0E9-1A67-FC1F-A51EFB9E114E}"/>
          </ac:spMkLst>
        </pc:spChg>
        <pc:spChg chg="add mod ord">
          <ac:chgData name="Mohammed Amine BAGDOURI" userId="e89d4c646e9a864e" providerId="LiveId" clId="{AB712658-9D31-42CE-AD65-D41500F3A71E}" dt="2024-09-14T17:19:47.055" v="10229" actId="167"/>
          <ac:spMkLst>
            <pc:docMk/>
            <pc:sldMk cId="2456238154" sldId="353"/>
            <ac:spMk id="27" creationId="{CE5DC3FA-3078-6D2C-D703-50C509EAE56E}"/>
          </ac:spMkLst>
        </pc:spChg>
        <pc:spChg chg="add mod ord">
          <ac:chgData name="Mohammed Amine BAGDOURI" userId="e89d4c646e9a864e" providerId="LiveId" clId="{AB712658-9D31-42CE-AD65-D41500F3A71E}" dt="2024-09-14T17:19:47.055" v="10229" actId="167"/>
          <ac:spMkLst>
            <pc:docMk/>
            <pc:sldMk cId="2456238154" sldId="353"/>
            <ac:spMk id="28" creationId="{FA039CEC-0199-8E55-D342-48E15D0F80DA}"/>
          </ac:spMkLst>
        </pc:spChg>
        <pc:picChg chg="del">
          <ac:chgData name="Mohammed Amine BAGDOURI" userId="e89d4c646e9a864e" providerId="LiveId" clId="{AB712658-9D31-42CE-AD65-D41500F3A71E}" dt="2024-09-14T17:19:41.479" v="10227" actId="478"/>
          <ac:picMkLst>
            <pc:docMk/>
            <pc:sldMk cId="2456238154" sldId="353"/>
            <ac:picMk id="7" creationId="{E94970E2-9DE6-03CC-39AF-6108F3094666}"/>
          </ac:picMkLst>
        </pc:picChg>
        <pc:picChg chg="del">
          <ac:chgData name="Mohammed Amine BAGDOURI" userId="e89d4c646e9a864e" providerId="LiveId" clId="{AB712658-9D31-42CE-AD65-D41500F3A71E}" dt="2024-09-14T17:19:37.554" v="10225" actId="478"/>
          <ac:picMkLst>
            <pc:docMk/>
            <pc:sldMk cId="2456238154" sldId="353"/>
            <ac:picMk id="9" creationId="{DD5BC4CD-A8C6-920A-2E6E-CCBDF71E19D7}"/>
          </ac:picMkLst>
        </pc:picChg>
        <pc:picChg chg="add mod">
          <ac:chgData name="Mohammed Amine BAGDOURI" userId="e89d4c646e9a864e" providerId="LiveId" clId="{AB712658-9D31-42CE-AD65-D41500F3A71E}" dt="2024-09-14T17:19:38.292" v="10226"/>
          <ac:picMkLst>
            <pc:docMk/>
            <pc:sldMk cId="2456238154" sldId="353"/>
            <ac:picMk id="22" creationId="{B4CC93D7-5634-0DFA-52D9-419309C7D0B0}"/>
          </ac:picMkLst>
        </pc:picChg>
        <pc:picChg chg="add mod">
          <ac:chgData name="Mohammed Amine BAGDOURI" userId="e89d4c646e9a864e" providerId="LiveId" clId="{AB712658-9D31-42CE-AD65-D41500F3A71E}" dt="2024-09-14T17:19:38.292" v="10226"/>
          <ac:picMkLst>
            <pc:docMk/>
            <pc:sldMk cId="2456238154" sldId="353"/>
            <ac:picMk id="25" creationId="{7377686E-0003-A13B-A389-D92258666662}"/>
          </ac:picMkLst>
        </pc:picChg>
        <pc:picChg chg="add mod ord">
          <ac:chgData name="Mohammed Amine BAGDOURI" userId="e89d4c646e9a864e" providerId="LiveId" clId="{AB712658-9D31-42CE-AD65-D41500F3A71E}" dt="2024-09-14T17:19:47.055" v="10229" actId="167"/>
          <ac:picMkLst>
            <pc:docMk/>
            <pc:sldMk cId="2456238154" sldId="353"/>
            <ac:picMk id="26" creationId="{3AE15B66-4684-132B-5355-B2FA2677D677}"/>
          </ac:picMkLst>
        </pc:picChg>
        <pc:picChg chg="add mod ord">
          <ac:chgData name="Mohammed Amine BAGDOURI" userId="e89d4c646e9a864e" providerId="LiveId" clId="{AB712658-9D31-42CE-AD65-D41500F3A71E}" dt="2024-09-14T17:19:47.055" v="10229" actId="167"/>
          <ac:picMkLst>
            <pc:docMk/>
            <pc:sldMk cId="2456238154" sldId="353"/>
            <ac:picMk id="29" creationId="{0CBFA2CE-932F-EA13-6FE9-DF13B0510857}"/>
          </ac:picMkLst>
        </pc:picChg>
      </pc:sldChg>
      <pc:sldChg chg="addSp delSp modSp add mod">
        <pc:chgData name="Mohammed Amine BAGDOURI" userId="e89d4c646e9a864e" providerId="LiveId" clId="{AB712658-9D31-42CE-AD65-D41500F3A71E}" dt="2024-09-14T17:07:03.909" v="10023" actId="1037"/>
        <pc:sldMkLst>
          <pc:docMk/>
          <pc:sldMk cId="1008853421" sldId="354"/>
        </pc:sldMkLst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2" creationId="{6B6B74F8-235E-FEC2-2C10-A657052ADA8B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3" creationId="{BF30302C-9BF4-D30B-37CF-9E46278B803B}"/>
          </ac:spMkLst>
        </pc:spChg>
        <pc:spChg chg="mod">
          <ac:chgData name="Mohammed Amine BAGDOURI" userId="e89d4c646e9a864e" providerId="LiveId" clId="{AB712658-9D31-42CE-AD65-D41500F3A71E}" dt="2024-09-14T16:35:22.856" v="9567" actId="20577"/>
          <ac:spMkLst>
            <pc:docMk/>
            <pc:sldMk cId="1008853421" sldId="354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6" creationId="{8F61AFC6-FEAF-1D02-217D-67D86872BB23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8" creationId="{296E5678-F31E-23D4-46D3-D1E93F2CF399}"/>
          </ac:spMkLst>
        </pc:spChg>
        <pc:spChg chg="mod">
          <ac:chgData name="Mohammed Amine BAGDOURI" userId="e89d4c646e9a864e" providerId="LiveId" clId="{AB712658-9D31-42CE-AD65-D41500F3A71E}" dt="2024-09-14T16:35:14.239" v="9538" actId="20577"/>
          <ac:spMkLst>
            <pc:docMk/>
            <pc:sldMk cId="1008853421" sldId="354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11" creationId="{6D1B3F93-93B6-7741-CA7F-B3EE341FC7E2}"/>
          </ac:spMkLst>
        </pc:spChg>
        <pc:spChg chg="del">
          <ac:chgData name="Mohammed Amine BAGDOURI" userId="e89d4c646e9a864e" providerId="LiveId" clId="{AB712658-9D31-42CE-AD65-D41500F3A71E}" dt="2024-09-14T16:35:03.247" v="9524" actId="478"/>
          <ac:spMkLst>
            <pc:docMk/>
            <pc:sldMk cId="1008853421" sldId="354"/>
            <ac:spMk id="12" creationId="{9A0C3869-E09A-A662-8CEB-752EBD330219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13" creationId="{238BBA05-327A-4199-12A3-15E3C0B9E48E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14" creationId="{A62D8AF6-D99B-A781-534F-9D6793FCA2C9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15" creationId="{9D65558F-7C0D-267F-A2D7-9926B91D0FC2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16" creationId="{1BC93C12-9E43-99C4-1417-3C9584D253A1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17" creationId="{A61B066C-470D-1334-DEA2-117C0C767DFF}"/>
          </ac:spMkLst>
        </pc:spChg>
        <pc:spChg chg="del">
          <ac:chgData name="Mohammed Amine BAGDOURI" userId="e89d4c646e9a864e" providerId="LiveId" clId="{AB712658-9D31-42CE-AD65-D41500F3A71E}" dt="2024-09-14T16:35:03.247" v="9524" actId="478"/>
          <ac:spMkLst>
            <pc:docMk/>
            <pc:sldMk cId="1008853421" sldId="354"/>
            <ac:spMk id="18" creationId="{E02FBAA3-EDF2-961E-C9A0-AA59DDAE9C35}"/>
          </ac:spMkLst>
        </pc:spChg>
        <pc:spChg chg="del">
          <ac:chgData name="Mohammed Amine BAGDOURI" userId="e89d4c646e9a864e" providerId="LiveId" clId="{AB712658-9D31-42CE-AD65-D41500F3A71E}" dt="2024-09-14T16:34:58.779" v="9523" actId="478"/>
          <ac:spMkLst>
            <pc:docMk/>
            <pc:sldMk cId="1008853421" sldId="354"/>
            <ac:spMk id="19" creationId="{C292EF51-5EAC-AAEF-2C2F-B22A1E8D300F}"/>
          </ac:spMkLst>
        </pc:spChg>
        <pc:spChg chg="add mod">
          <ac:chgData name="Mohammed Amine BAGDOURI" userId="e89d4c646e9a864e" providerId="LiveId" clId="{AB712658-9D31-42CE-AD65-D41500F3A71E}" dt="2024-09-14T17:06:35.161" v="10003" actId="20577"/>
          <ac:spMkLst>
            <pc:docMk/>
            <pc:sldMk cId="1008853421" sldId="354"/>
            <ac:spMk id="20" creationId="{298C60FC-7B87-7FB3-707E-3A3A4B5A7B90}"/>
          </ac:spMkLst>
        </pc:spChg>
        <pc:spChg chg="del">
          <ac:chgData name="Mohammed Amine BAGDOURI" userId="e89d4c646e9a864e" providerId="LiveId" clId="{AB712658-9D31-42CE-AD65-D41500F3A71E}" dt="2024-09-14T16:35:03.247" v="9524" actId="478"/>
          <ac:spMkLst>
            <pc:docMk/>
            <pc:sldMk cId="1008853421" sldId="354"/>
            <ac:spMk id="21" creationId="{43E1AAC9-FC90-09E1-0A4E-1F7603AAEBAA}"/>
          </ac:spMkLst>
        </pc:spChg>
        <pc:spChg chg="add mod">
          <ac:chgData name="Mohammed Amine BAGDOURI" userId="e89d4c646e9a864e" providerId="LiveId" clId="{AB712658-9D31-42CE-AD65-D41500F3A71E}" dt="2024-09-14T17:06:45.517" v="10015" actId="1037"/>
          <ac:spMkLst>
            <pc:docMk/>
            <pc:sldMk cId="1008853421" sldId="354"/>
            <ac:spMk id="22" creationId="{A5D041D0-5AE0-CC4F-3881-9DA78F8895FC}"/>
          </ac:spMkLst>
        </pc:spChg>
        <pc:picChg chg="del">
          <ac:chgData name="Mohammed Amine BAGDOURI" userId="e89d4c646e9a864e" providerId="LiveId" clId="{AB712658-9D31-42CE-AD65-D41500F3A71E}" dt="2024-09-14T16:35:03.247" v="9524" actId="478"/>
          <ac:picMkLst>
            <pc:docMk/>
            <pc:sldMk cId="1008853421" sldId="354"/>
            <ac:picMk id="7" creationId="{E94970E2-9DE6-03CC-39AF-6108F3094666}"/>
          </ac:picMkLst>
        </pc:picChg>
        <pc:picChg chg="del">
          <ac:chgData name="Mohammed Amine BAGDOURI" userId="e89d4c646e9a864e" providerId="LiveId" clId="{AB712658-9D31-42CE-AD65-D41500F3A71E}" dt="2024-09-14T16:34:58.779" v="9523" actId="478"/>
          <ac:picMkLst>
            <pc:docMk/>
            <pc:sldMk cId="1008853421" sldId="354"/>
            <ac:picMk id="9" creationId="{DD5BC4CD-A8C6-920A-2E6E-CCBDF71E19D7}"/>
          </ac:picMkLst>
        </pc:picChg>
        <pc:picChg chg="add mod">
          <ac:chgData name="Mohammed Amine BAGDOURI" userId="e89d4c646e9a864e" providerId="LiveId" clId="{AB712658-9D31-42CE-AD65-D41500F3A71E}" dt="2024-09-14T17:07:00.194" v="10019" actId="1037"/>
          <ac:picMkLst>
            <pc:docMk/>
            <pc:sldMk cId="1008853421" sldId="354"/>
            <ac:picMk id="50" creationId="{CB420D79-E7D5-2EEA-DC1E-3E446543F840}"/>
          </ac:picMkLst>
        </pc:picChg>
        <pc:picChg chg="add mod">
          <ac:chgData name="Mohammed Amine BAGDOURI" userId="e89d4c646e9a864e" providerId="LiveId" clId="{AB712658-9D31-42CE-AD65-D41500F3A71E}" dt="2024-09-14T17:07:00.194" v="10019" actId="1037"/>
          <ac:picMkLst>
            <pc:docMk/>
            <pc:sldMk cId="1008853421" sldId="354"/>
            <ac:picMk id="51" creationId="{00205939-E2DB-9D32-56CB-0006D1D86C6F}"/>
          </ac:picMkLst>
        </pc:picChg>
        <pc:picChg chg="add mod">
          <ac:chgData name="Mohammed Amine BAGDOURI" userId="e89d4c646e9a864e" providerId="LiveId" clId="{AB712658-9D31-42CE-AD65-D41500F3A71E}" dt="2024-09-14T17:07:03.909" v="10023" actId="1037"/>
          <ac:picMkLst>
            <pc:docMk/>
            <pc:sldMk cId="1008853421" sldId="354"/>
            <ac:picMk id="52" creationId="{3916B786-10B9-88B9-9B83-DFE595AE5540}"/>
          </ac:picMkLst>
        </pc:picChg>
        <pc:picChg chg="add mod">
          <ac:chgData name="Mohammed Amine BAGDOURI" userId="e89d4c646e9a864e" providerId="LiveId" clId="{AB712658-9D31-42CE-AD65-D41500F3A71E}" dt="2024-09-14T17:07:03.909" v="10023" actId="1037"/>
          <ac:picMkLst>
            <pc:docMk/>
            <pc:sldMk cId="1008853421" sldId="354"/>
            <ac:picMk id="53" creationId="{2D1CD694-3ECC-3171-956C-C27E3DAE2BCA}"/>
          </ac:picMkLst>
        </pc:picChg>
        <pc:cxnChg chg="add mod">
          <ac:chgData name="Mohammed Amine BAGDOURI" userId="e89d4c646e9a864e" providerId="LiveId" clId="{AB712658-9D31-42CE-AD65-D41500F3A71E}" dt="2024-09-14T17:04:40.976" v="9967" actId="14100"/>
          <ac:cxnSpMkLst>
            <pc:docMk/>
            <pc:sldMk cId="1008853421" sldId="354"/>
            <ac:cxnSpMk id="23" creationId="{F2B44E1B-423F-64C5-6E1D-15BAD1000734}"/>
          </ac:cxnSpMkLst>
        </pc:cxnChg>
        <pc:cxnChg chg="add mod">
          <ac:chgData name="Mohammed Amine BAGDOURI" userId="e89d4c646e9a864e" providerId="LiveId" clId="{AB712658-9D31-42CE-AD65-D41500F3A71E}" dt="2024-09-14T17:06:45.517" v="10015" actId="1037"/>
          <ac:cxnSpMkLst>
            <pc:docMk/>
            <pc:sldMk cId="1008853421" sldId="354"/>
            <ac:cxnSpMk id="24" creationId="{0160952B-4C71-5A46-8D20-1F6C71AEF872}"/>
          </ac:cxnSpMkLst>
        </pc:cxnChg>
      </pc:sldChg>
      <pc:sldChg chg="delSp modSp add mod">
        <pc:chgData name="Mohammed Amine BAGDOURI" userId="e89d4c646e9a864e" providerId="LiveId" clId="{AB712658-9D31-42CE-AD65-D41500F3A71E}" dt="2024-09-14T17:28:06.117" v="10421" actId="1076"/>
        <pc:sldMkLst>
          <pc:docMk/>
          <pc:sldMk cId="1116797329" sldId="355"/>
        </pc:sldMkLst>
        <pc:spChg chg="mod">
          <ac:chgData name="Mohammed Amine BAGDOURI" userId="e89d4c646e9a864e" providerId="LiveId" clId="{AB712658-9D31-42CE-AD65-D41500F3A71E}" dt="2024-09-14T17:12:53.165" v="10071" actId="20577"/>
          <ac:spMkLst>
            <pc:docMk/>
            <pc:sldMk cId="1116797329" sldId="355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4T17:23:32.351" v="10369" actId="20577"/>
          <ac:spMkLst>
            <pc:docMk/>
            <pc:sldMk cId="1116797329" sldId="355"/>
            <ac:spMk id="10" creationId="{88853AC6-7463-6941-8CFE-739731471A6C}"/>
          </ac:spMkLst>
        </pc:spChg>
        <pc:spChg chg="mod">
          <ac:chgData name="Mohammed Amine BAGDOURI" userId="e89d4c646e9a864e" providerId="LiveId" clId="{AB712658-9D31-42CE-AD65-D41500F3A71E}" dt="2024-09-14T17:14:17.613" v="10176" actId="1036"/>
          <ac:spMkLst>
            <pc:docMk/>
            <pc:sldMk cId="1116797329" sldId="355"/>
            <ac:spMk id="20" creationId="{298C60FC-7B87-7FB3-707E-3A3A4B5A7B90}"/>
          </ac:spMkLst>
        </pc:spChg>
        <pc:spChg chg="mod">
          <ac:chgData name="Mohammed Amine BAGDOURI" userId="e89d4c646e9a864e" providerId="LiveId" clId="{AB712658-9D31-42CE-AD65-D41500F3A71E}" dt="2024-09-14T17:28:06.117" v="10421" actId="1076"/>
          <ac:spMkLst>
            <pc:docMk/>
            <pc:sldMk cId="1116797329" sldId="355"/>
            <ac:spMk id="22" creationId="{A5D041D0-5AE0-CC4F-3881-9DA78F8895FC}"/>
          </ac:spMkLst>
        </pc:spChg>
        <pc:picChg chg="del">
          <ac:chgData name="Mohammed Amine BAGDOURI" userId="e89d4c646e9a864e" providerId="LiveId" clId="{AB712658-9D31-42CE-AD65-D41500F3A71E}" dt="2024-09-14T17:13:16.271" v="10091" actId="478"/>
          <ac:picMkLst>
            <pc:docMk/>
            <pc:sldMk cId="1116797329" sldId="355"/>
            <ac:picMk id="50" creationId="{CB420D79-E7D5-2EEA-DC1E-3E446543F840}"/>
          </ac:picMkLst>
        </pc:picChg>
        <pc:picChg chg="del">
          <ac:chgData name="Mohammed Amine BAGDOURI" userId="e89d4c646e9a864e" providerId="LiveId" clId="{AB712658-9D31-42CE-AD65-D41500F3A71E}" dt="2024-09-14T17:13:16.271" v="10091" actId="478"/>
          <ac:picMkLst>
            <pc:docMk/>
            <pc:sldMk cId="1116797329" sldId="355"/>
            <ac:picMk id="51" creationId="{00205939-E2DB-9D32-56CB-0006D1D86C6F}"/>
          </ac:picMkLst>
        </pc:picChg>
        <pc:picChg chg="del">
          <ac:chgData name="Mohammed Amine BAGDOURI" userId="e89d4c646e9a864e" providerId="LiveId" clId="{AB712658-9D31-42CE-AD65-D41500F3A71E}" dt="2024-09-14T17:13:20.811" v="10092" actId="478"/>
          <ac:picMkLst>
            <pc:docMk/>
            <pc:sldMk cId="1116797329" sldId="355"/>
            <ac:picMk id="52" creationId="{3916B786-10B9-88B9-9B83-DFE595AE5540}"/>
          </ac:picMkLst>
        </pc:picChg>
        <pc:picChg chg="del">
          <ac:chgData name="Mohammed Amine BAGDOURI" userId="e89d4c646e9a864e" providerId="LiveId" clId="{AB712658-9D31-42CE-AD65-D41500F3A71E}" dt="2024-09-14T17:13:20.811" v="10092" actId="478"/>
          <ac:picMkLst>
            <pc:docMk/>
            <pc:sldMk cId="1116797329" sldId="355"/>
            <ac:picMk id="53" creationId="{2D1CD694-3ECC-3171-956C-C27E3DAE2BCA}"/>
          </ac:picMkLst>
        </pc:picChg>
        <pc:cxnChg chg="mod">
          <ac:chgData name="Mohammed Amine BAGDOURI" userId="e89d4c646e9a864e" providerId="LiveId" clId="{AB712658-9D31-42CE-AD65-D41500F3A71E}" dt="2024-09-14T17:14:17.613" v="10176" actId="1036"/>
          <ac:cxnSpMkLst>
            <pc:docMk/>
            <pc:sldMk cId="1116797329" sldId="355"/>
            <ac:cxnSpMk id="23" creationId="{F2B44E1B-423F-64C5-6E1D-15BAD1000734}"/>
          </ac:cxnSpMkLst>
        </pc:cxnChg>
        <pc:cxnChg chg="mod">
          <ac:chgData name="Mohammed Amine BAGDOURI" userId="e89d4c646e9a864e" providerId="LiveId" clId="{AB712658-9D31-42CE-AD65-D41500F3A71E}" dt="2024-09-14T17:28:06.117" v="10421" actId="1076"/>
          <ac:cxnSpMkLst>
            <pc:docMk/>
            <pc:sldMk cId="1116797329" sldId="355"/>
            <ac:cxnSpMk id="24" creationId="{0160952B-4C71-5A46-8D20-1F6C71AEF872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15T23:46:07.955" v="13519"/>
        <pc:sldMkLst>
          <pc:docMk/>
          <pc:sldMk cId="3725265085" sldId="356"/>
        </pc:sldMkLst>
        <pc:spChg chg="add mod">
          <ac:chgData name="Mohammed Amine BAGDOURI" userId="e89d4c646e9a864e" providerId="LiveId" clId="{AB712658-9D31-42CE-AD65-D41500F3A71E}" dt="2024-09-15T17:57:43.423" v="10534" actId="207"/>
          <ac:spMkLst>
            <pc:docMk/>
            <pc:sldMk cId="3725265085" sldId="356"/>
            <ac:spMk id="3" creationId="{2F35785E-8B6D-686C-59D7-1F54762C8FB2}"/>
          </ac:spMkLst>
        </pc:spChg>
        <pc:spChg chg="mod">
          <ac:chgData name="Mohammed Amine BAGDOURI" userId="e89d4c646e9a864e" providerId="LiveId" clId="{AB712658-9D31-42CE-AD65-D41500F3A71E}" dt="2024-09-14T17:21:57.179" v="10248" actId="20577"/>
          <ac:spMkLst>
            <pc:docMk/>
            <pc:sldMk cId="3725265085" sldId="356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15T17:57:43.423" v="10534" actId="207"/>
          <ac:spMkLst>
            <pc:docMk/>
            <pc:sldMk cId="3725265085" sldId="356"/>
            <ac:spMk id="6" creationId="{59898496-7A89-77BB-7011-CDFB80D653AE}"/>
          </ac:spMkLst>
        </pc:spChg>
        <pc:spChg chg="add mod">
          <ac:chgData name="Mohammed Amine BAGDOURI" userId="e89d4c646e9a864e" providerId="LiveId" clId="{AB712658-9D31-42CE-AD65-D41500F3A71E}" dt="2024-09-15T17:57:43.423" v="10534" actId="207"/>
          <ac:spMkLst>
            <pc:docMk/>
            <pc:sldMk cId="3725265085" sldId="356"/>
            <ac:spMk id="7" creationId="{B51A3E74-C372-6E62-5130-8651AB68822E}"/>
          </ac:spMkLst>
        </pc:spChg>
        <pc:spChg chg="mod">
          <ac:chgData name="Mohammed Amine BAGDOURI" userId="e89d4c646e9a864e" providerId="LiveId" clId="{AB712658-9D31-42CE-AD65-D41500F3A71E}" dt="2024-09-15T23:46:07.955" v="13519"/>
          <ac:spMkLst>
            <pc:docMk/>
            <pc:sldMk cId="3725265085" sldId="356"/>
            <ac:spMk id="11" creationId="{DDCECE92-BC6C-00C6-88FC-C50888836E63}"/>
          </ac:spMkLst>
        </pc:spChg>
        <pc:spChg chg="mod">
          <ac:chgData name="Mohammed Amine BAGDOURI" userId="e89d4c646e9a864e" providerId="LiveId" clId="{AB712658-9D31-42CE-AD65-D41500F3A71E}" dt="2024-09-15T23:46:07.955" v="13519"/>
          <ac:spMkLst>
            <pc:docMk/>
            <pc:sldMk cId="3725265085" sldId="356"/>
            <ac:spMk id="12" creationId="{5D04486D-F972-6871-EA18-7DBC90E7C668}"/>
          </ac:spMkLst>
        </pc:spChg>
        <pc:spChg chg="mod">
          <ac:chgData name="Mohammed Amine BAGDOURI" userId="e89d4c646e9a864e" providerId="LiveId" clId="{AB712658-9D31-42CE-AD65-D41500F3A71E}" dt="2024-09-15T23:46:07.955" v="13519"/>
          <ac:spMkLst>
            <pc:docMk/>
            <pc:sldMk cId="3725265085" sldId="356"/>
            <ac:spMk id="13" creationId="{5BF1A4A0-7C0D-4941-DEFE-22E6E35A70DA}"/>
          </ac:spMkLst>
        </pc:spChg>
        <pc:spChg chg="mod">
          <ac:chgData name="Mohammed Amine BAGDOURI" userId="e89d4c646e9a864e" providerId="LiveId" clId="{AB712658-9D31-42CE-AD65-D41500F3A71E}" dt="2024-09-15T23:46:07.955" v="13519"/>
          <ac:spMkLst>
            <pc:docMk/>
            <pc:sldMk cId="3725265085" sldId="356"/>
            <ac:spMk id="14" creationId="{F4792998-5925-92B9-95CE-4438A0A0794C}"/>
          </ac:spMkLst>
        </pc:spChg>
        <pc:spChg chg="mod">
          <ac:chgData name="Mohammed Amine BAGDOURI" userId="e89d4c646e9a864e" providerId="LiveId" clId="{AB712658-9D31-42CE-AD65-D41500F3A71E}" dt="2024-09-15T23:46:07.955" v="13519"/>
          <ac:spMkLst>
            <pc:docMk/>
            <pc:sldMk cId="3725265085" sldId="356"/>
            <ac:spMk id="15" creationId="{C688FF0C-D282-DE52-EDB0-FADC402F9A65}"/>
          </ac:spMkLst>
        </pc:spChg>
        <pc:spChg chg="mod">
          <ac:chgData name="Mohammed Amine BAGDOURI" userId="e89d4c646e9a864e" providerId="LiveId" clId="{AB712658-9D31-42CE-AD65-D41500F3A71E}" dt="2024-09-15T23:46:07.955" v="13519"/>
          <ac:spMkLst>
            <pc:docMk/>
            <pc:sldMk cId="3725265085" sldId="356"/>
            <ac:spMk id="16" creationId="{D236E0B8-4FA1-8A6F-0E15-0EAA4FBB4665}"/>
          </ac:spMkLst>
        </pc:spChg>
        <pc:spChg chg="mod">
          <ac:chgData name="Mohammed Amine BAGDOURI" userId="e89d4c646e9a864e" providerId="LiveId" clId="{AB712658-9D31-42CE-AD65-D41500F3A71E}" dt="2024-09-15T23:46:07.955" v="13519"/>
          <ac:spMkLst>
            <pc:docMk/>
            <pc:sldMk cId="3725265085" sldId="356"/>
            <ac:spMk id="17" creationId="{6B17A047-B72C-76D0-3283-18EAF3DD2F4E}"/>
          </ac:spMkLst>
        </pc:spChg>
        <pc:spChg chg="del mod">
          <ac:chgData name="Mohammed Amine BAGDOURI" userId="e89d4c646e9a864e" providerId="LiveId" clId="{AB712658-9D31-42CE-AD65-D41500F3A71E}" dt="2024-09-14T17:23:57.871" v="10370" actId="478"/>
          <ac:spMkLst>
            <pc:docMk/>
            <pc:sldMk cId="3725265085" sldId="356"/>
            <ac:spMk id="20" creationId="{298C60FC-7B87-7FB3-707E-3A3A4B5A7B90}"/>
          </ac:spMkLst>
        </pc:spChg>
        <pc:spChg chg="del mod">
          <ac:chgData name="Mohammed Amine BAGDOURI" userId="e89d4c646e9a864e" providerId="LiveId" clId="{AB712658-9D31-42CE-AD65-D41500F3A71E}" dt="2024-09-14T17:23:57.871" v="10370" actId="478"/>
          <ac:spMkLst>
            <pc:docMk/>
            <pc:sldMk cId="3725265085" sldId="356"/>
            <ac:spMk id="22" creationId="{A5D041D0-5AE0-CC4F-3881-9DA78F8895FC}"/>
          </ac:spMkLst>
        </pc:spChg>
        <pc:grpChg chg="add del mod">
          <ac:chgData name="Mohammed Amine BAGDOURI" userId="e89d4c646e9a864e" providerId="LiveId" clId="{AB712658-9D31-42CE-AD65-D41500F3A71E}" dt="2024-09-15T23:46:07.631" v="13518" actId="478"/>
          <ac:grpSpMkLst>
            <pc:docMk/>
            <pc:sldMk cId="3725265085" sldId="356"/>
            <ac:grpSpMk id="8" creationId="{3363E5EB-6802-C069-D834-82936954AE12}"/>
          </ac:grpSpMkLst>
        </pc:grpChg>
        <pc:grpChg chg="add mod">
          <ac:chgData name="Mohammed Amine BAGDOURI" userId="e89d4c646e9a864e" providerId="LiveId" clId="{AB712658-9D31-42CE-AD65-D41500F3A71E}" dt="2024-09-15T23:46:07.955" v="13519"/>
          <ac:grpSpMkLst>
            <pc:docMk/>
            <pc:sldMk cId="3725265085" sldId="356"/>
            <ac:grpSpMk id="9" creationId="{3B4B366B-E46D-02A9-57F6-6F6CD532ADDA}"/>
          </ac:grpSpMkLst>
        </pc:grpChg>
        <pc:picChg chg="add mod">
          <ac:chgData name="Mohammed Amine BAGDOURI" userId="e89d4c646e9a864e" providerId="LiveId" clId="{AB712658-9D31-42CE-AD65-D41500F3A71E}" dt="2024-09-15T17:57:43.423" v="10534" actId="207"/>
          <ac:picMkLst>
            <pc:docMk/>
            <pc:sldMk cId="3725265085" sldId="356"/>
            <ac:picMk id="2" creationId="{82BFD9C6-7198-943F-23FE-BF111A50C956}"/>
          </ac:picMkLst>
        </pc:picChg>
        <pc:cxnChg chg="del mod">
          <ac:chgData name="Mohammed Amine BAGDOURI" userId="e89d4c646e9a864e" providerId="LiveId" clId="{AB712658-9D31-42CE-AD65-D41500F3A71E}" dt="2024-09-14T17:23:57.871" v="10370" actId="478"/>
          <ac:cxnSpMkLst>
            <pc:docMk/>
            <pc:sldMk cId="3725265085" sldId="356"/>
            <ac:cxnSpMk id="23" creationId="{F2B44E1B-423F-64C5-6E1D-15BAD1000734}"/>
          </ac:cxnSpMkLst>
        </pc:cxnChg>
        <pc:cxnChg chg="del mod">
          <ac:chgData name="Mohammed Amine BAGDOURI" userId="e89d4c646e9a864e" providerId="LiveId" clId="{AB712658-9D31-42CE-AD65-D41500F3A71E}" dt="2024-09-14T17:23:57.871" v="10370" actId="478"/>
          <ac:cxnSpMkLst>
            <pc:docMk/>
            <pc:sldMk cId="3725265085" sldId="356"/>
            <ac:cxnSpMk id="24" creationId="{0160952B-4C71-5A46-8D20-1F6C71AEF872}"/>
          </ac:cxnSpMkLst>
        </pc:cxnChg>
      </pc:sldChg>
      <pc:sldChg chg="modSp add mod">
        <pc:chgData name="Mohammed Amine BAGDOURI" userId="e89d4c646e9a864e" providerId="LiveId" clId="{AB712658-9D31-42CE-AD65-D41500F3A71E}" dt="2024-09-14T17:27:13.172" v="10416" actId="1076"/>
        <pc:sldMkLst>
          <pc:docMk/>
          <pc:sldMk cId="1905473187" sldId="357"/>
        </pc:sldMkLst>
        <pc:spChg chg="mod">
          <ac:chgData name="Mohammed Amine BAGDOURI" userId="e89d4c646e9a864e" providerId="LiveId" clId="{AB712658-9D31-42CE-AD65-D41500F3A71E}" dt="2024-09-14T17:27:13.172" v="10416" actId="1076"/>
          <ac:spMkLst>
            <pc:docMk/>
            <pc:sldMk cId="1905473187" sldId="357"/>
            <ac:spMk id="20" creationId="{298C60FC-7B87-7FB3-707E-3A3A4B5A7B90}"/>
          </ac:spMkLst>
        </pc:spChg>
        <pc:spChg chg="mod">
          <ac:chgData name="Mohammed Amine BAGDOURI" userId="e89d4c646e9a864e" providerId="LiveId" clId="{AB712658-9D31-42CE-AD65-D41500F3A71E}" dt="2024-09-14T17:27:03.243" v="10414" actId="1076"/>
          <ac:spMkLst>
            <pc:docMk/>
            <pc:sldMk cId="1905473187" sldId="357"/>
            <ac:spMk id="22" creationId="{A5D041D0-5AE0-CC4F-3881-9DA78F8895FC}"/>
          </ac:spMkLst>
        </pc:spChg>
        <pc:cxnChg chg="mod">
          <ac:chgData name="Mohammed Amine BAGDOURI" userId="e89d4c646e9a864e" providerId="LiveId" clId="{AB712658-9D31-42CE-AD65-D41500F3A71E}" dt="2024-09-14T17:27:13.172" v="10416" actId="1076"/>
          <ac:cxnSpMkLst>
            <pc:docMk/>
            <pc:sldMk cId="1905473187" sldId="357"/>
            <ac:cxnSpMk id="23" creationId="{F2B44E1B-423F-64C5-6E1D-15BAD1000734}"/>
          </ac:cxnSpMkLst>
        </pc:cxnChg>
        <pc:cxnChg chg="mod">
          <ac:chgData name="Mohammed Amine BAGDOURI" userId="e89d4c646e9a864e" providerId="LiveId" clId="{AB712658-9D31-42CE-AD65-D41500F3A71E}" dt="2024-09-14T17:27:03.243" v="10414" actId="1076"/>
          <ac:cxnSpMkLst>
            <pc:docMk/>
            <pc:sldMk cId="1905473187" sldId="357"/>
            <ac:cxnSpMk id="24" creationId="{0160952B-4C71-5A46-8D20-1F6C71AEF872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15T23:39:50.155" v="13099" actId="1076"/>
        <pc:sldMkLst>
          <pc:docMk/>
          <pc:sldMk cId="4139580611" sldId="358"/>
        </pc:sldMkLst>
        <pc:spChg chg="add del mod">
          <ac:chgData name="Mohammed Amine BAGDOURI" userId="e89d4c646e9a864e" providerId="LiveId" clId="{AB712658-9D31-42CE-AD65-D41500F3A71E}" dt="2024-09-15T17:53:41.792" v="10454" actId="478"/>
          <ac:spMkLst>
            <pc:docMk/>
            <pc:sldMk cId="4139580611" sldId="358"/>
            <ac:spMk id="2" creationId="{0408763C-9A3F-2AD5-6B3E-C32BCAD8B1CE}"/>
          </ac:spMkLst>
        </pc:spChg>
        <pc:spChg chg="add del mod">
          <ac:chgData name="Mohammed Amine BAGDOURI" userId="e89d4c646e9a864e" providerId="LiveId" clId="{AB712658-9D31-42CE-AD65-D41500F3A71E}" dt="2024-09-15T17:59:28.228" v="10545" actId="478"/>
          <ac:spMkLst>
            <pc:docMk/>
            <pc:sldMk cId="4139580611" sldId="358"/>
            <ac:spMk id="3" creationId="{4FCFC835-F5DD-FF4B-F13D-05B3F9F82823}"/>
          </ac:spMkLst>
        </pc:spChg>
        <pc:spChg chg="mod">
          <ac:chgData name="Mohammed Amine BAGDOURI" userId="e89d4c646e9a864e" providerId="LiveId" clId="{AB712658-9D31-42CE-AD65-D41500F3A71E}" dt="2024-09-15T17:52:33.575" v="10444" actId="20577"/>
          <ac:spMkLst>
            <pc:docMk/>
            <pc:sldMk cId="4139580611" sldId="358"/>
            <ac:spMk id="4" creationId="{D394423C-986A-7C46-D2D0-D6A7C2E3FB06}"/>
          </ac:spMkLst>
        </pc:spChg>
        <pc:spChg chg="add del mod">
          <ac:chgData name="Mohammed Amine BAGDOURI" userId="e89d4c646e9a864e" providerId="LiveId" clId="{AB712658-9D31-42CE-AD65-D41500F3A71E}" dt="2024-09-15T18:23:49.344" v="10661" actId="478"/>
          <ac:spMkLst>
            <pc:docMk/>
            <pc:sldMk cId="4139580611" sldId="358"/>
            <ac:spMk id="6" creationId="{BD8C2963-820D-30BC-AFDA-0593A2B56984}"/>
          </ac:spMkLst>
        </pc:spChg>
        <pc:spChg chg="add del mod">
          <ac:chgData name="Mohammed Amine BAGDOURI" userId="e89d4c646e9a864e" providerId="LiveId" clId="{AB712658-9D31-42CE-AD65-D41500F3A71E}" dt="2024-09-15T17:59:31.651" v="10550" actId="478"/>
          <ac:spMkLst>
            <pc:docMk/>
            <pc:sldMk cId="4139580611" sldId="358"/>
            <ac:spMk id="7" creationId="{BCF910DF-DE0C-00D1-1FD6-DB7795A99C3D}"/>
          </ac:spMkLst>
        </pc:spChg>
        <pc:spChg chg="add del mod">
          <ac:chgData name="Mohammed Amine BAGDOURI" userId="e89d4c646e9a864e" providerId="LiveId" clId="{AB712658-9D31-42CE-AD65-D41500F3A71E}" dt="2024-09-15T17:59:28.228" v="10545" actId="478"/>
          <ac:spMkLst>
            <pc:docMk/>
            <pc:sldMk cId="4139580611" sldId="358"/>
            <ac:spMk id="8" creationId="{EA4C30E0-1A4D-C860-0D83-6992112FFFA2}"/>
          </ac:spMkLst>
        </pc:spChg>
        <pc:spChg chg="add del mod">
          <ac:chgData name="Mohammed Amine BAGDOURI" userId="e89d4c646e9a864e" providerId="LiveId" clId="{AB712658-9D31-42CE-AD65-D41500F3A71E}" dt="2024-09-15T18:23:49.344" v="10661" actId="478"/>
          <ac:spMkLst>
            <pc:docMk/>
            <pc:sldMk cId="4139580611" sldId="358"/>
            <ac:spMk id="9" creationId="{BC7B2CCF-ABE5-A605-4FF5-3AE3C37C8B5D}"/>
          </ac:spMkLst>
        </pc:spChg>
        <pc:spChg chg="add del mod">
          <ac:chgData name="Mohammed Amine BAGDOURI" userId="e89d4c646e9a864e" providerId="LiveId" clId="{AB712658-9D31-42CE-AD65-D41500F3A71E}" dt="2024-09-15T17:59:32.836" v="10551" actId="478"/>
          <ac:spMkLst>
            <pc:docMk/>
            <pc:sldMk cId="4139580611" sldId="358"/>
            <ac:spMk id="11" creationId="{3DCA6C61-9C1A-552A-3C3B-1A4D529F195C}"/>
          </ac:spMkLst>
        </pc:spChg>
        <pc:spChg chg="del">
          <ac:chgData name="Mohammed Amine BAGDOURI" userId="e89d4c646e9a864e" providerId="LiveId" clId="{AB712658-9D31-42CE-AD65-D41500F3A71E}" dt="2024-09-15T17:53:01.133" v="10446" actId="478"/>
          <ac:spMkLst>
            <pc:docMk/>
            <pc:sldMk cId="4139580611" sldId="358"/>
            <ac:spMk id="20" creationId="{298C60FC-7B87-7FB3-707E-3A3A4B5A7B90}"/>
          </ac:spMkLst>
        </pc:spChg>
        <pc:spChg chg="del">
          <ac:chgData name="Mohammed Amine BAGDOURI" userId="e89d4c646e9a864e" providerId="LiveId" clId="{AB712658-9D31-42CE-AD65-D41500F3A71E}" dt="2024-09-15T17:53:01.133" v="10446" actId="478"/>
          <ac:spMkLst>
            <pc:docMk/>
            <pc:sldMk cId="4139580611" sldId="358"/>
            <ac:spMk id="22" creationId="{A5D041D0-5AE0-CC4F-3881-9DA78F8895FC}"/>
          </ac:spMkLst>
        </pc:spChg>
        <pc:spChg chg="mod topLvl">
          <ac:chgData name="Mohammed Amine BAGDOURI" userId="e89d4c646e9a864e" providerId="LiveId" clId="{AB712658-9D31-42CE-AD65-D41500F3A71E}" dt="2024-09-15T18:24:11.243" v="10662" actId="207"/>
          <ac:spMkLst>
            <pc:docMk/>
            <pc:sldMk cId="4139580611" sldId="358"/>
            <ac:spMk id="35" creationId="{DD4D27D9-4F5D-BD87-F279-7CD93338C377}"/>
          </ac:spMkLst>
        </pc:spChg>
        <pc:spChg chg="mod topLvl">
          <ac:chgData name="Mohammed Amine BAGDOURI" userId="e89d4c646e9a864e" providerId="LiveId" clId="{AB712658-9D31-42CE-AD65-D41500F3A71E}" dt="2024-09-15T18:24:11.243" v="10662" actId="207"/>
          <ac:spMkLst>
            <pc:docMk/>
            <pc:sldMk cId="4139580611" sldId="358"/>
            <ac:spMk id="36" creationId="{67AF647D-C0A2-9353-56B3-469C46902C3B}"/>
          </ac:spMkLst>
        </pc:spChg>
        <pc:spChg chg="mod topLvl">
          <ac:chgData name="Mohammed Amine BAGDOURI" userId="e89d4c646e9a864e" providerId="LiveId" clId="{AB712658-9D31-42CE-AD65-D41500F3A71E}" dt="2024-09-15T18:24:11.243" v="10662" actId="207"/>
          <ac:spMkLst>
            <pc:docMk/>
            <pc:sldMk cId="4139580611" sldId="358"/>
            <ac:spMk id="37" creationId="{9FE1F869-3E78-A737-AF5A-D9A583446BA2}"/>
          </ac:spMkLst>
        </pc:spChg>
        <pc:spChg chg="add mod">
          <ac:chgData name="Mohammed Amine BAGDOURI" userId="e89d4c646e9a864e" providerId="LiveId" clId="{AB712658-9D31-42CE-AD65-D41500F3A71E}" dt="2024-09-15T18:24:11.243" v="10662" actId="207"/>
          <ac:spMkLst>
            <pc:docMk/>
            <pc:sldMk cId="4139580611" sldId="358"/>
            <ac:spMk id="38" creationId="{52DD1504-1951-6201-D02D-5C0A3028935A}"/>
          </ac:spMkLst>
        </pc:spChg>
        <pc:spChg chg="add mod">
          <ac:chgData name="Mohammed Amine BAGDOURI" userId="e89d4c646e9a864e" providerId="LiveId" clId="{AB712658-9D31-42CE-AD65-D41500F3A71E}" dt="2024-09-15T18:24:11.243" v="10662" actId="207"/>
          <ac:spMkLst>
            <pc:docMk/>
            <pc:sldMk cId="4139580611" sldId="358"/>
            <ac:spMk id="39" creationId="{1774C2A9-D547-FC7D-0CE1-D35F4D4776FD}"/>
          </ac:spMkLst>
        </pc:spChg>
        <pc:spChg chg="add mod">
          <ac:chgData name="Mohammed Amine BAGDOURI" userId="e89d4c646e9a864e" providerId="LiveId" clId="{AB712658-9D31-42CE-AD65-D41500F3A71E}" dt="2024-09-15T18:24:11.243" v="10662" actId="207"/>
          <ac:spMkLst>
            <pc:docMk/>
            <pc:sldMk cId="4139580611" sldId="358"/>
            <ac:spMk id="40" creationId="{34E760C9-853D-B9DC-E351-EB008E414F61}"/>
          </ac:spMkLst>
        </pc:spChg>
        <pc:spChg chg="add mod">
          <ac:chgData name="Mohammed Amine BAGDOURI" userId="e89d4c646e9a864e" providerId="LiveId" clId="{AB712658-9D31-42CE-AD65-D41500F3A71E}" dt="2024-09-15T18:24:11.243" v="10662" actId="207"/>
          <ac:spMkLst>
            <pc:docMk/>
            <pc:sldMk cId="4139580611" sldId="358"/>
            <ac:spMk id="41" creationId="{C4C92FAC-EBDB-6D08-B45B-B3844DF4174E}"/>
          </ac:spMkLst>
        </pc:spChg>
        <pc:spChg chg="add del mod">
          <ac:chgData name="Mohammed Amine BAGDOURI" userId="e89d4c646e9a864e" providerId="LiveId" clId="{AB712658-9D31-42CE-AD65-D41500F3A71E}" dt="2024-09-15T23:36:33.422" v="13033" actId="478"/>
          <ac:spMkLst>
            <pc:docMk/>
            <pc:sldMk cId="4139580611" sldId="358"/>
            <ac:spMk id="43" creationId="{3F612724-B053-E1B3-3011-36267549D7A7}"/>
          </ac:spMkLst>
        </pc:spChg>
        <pc:spChg chg="add del mod">
          <ac:chgData name="Mohammed Amine BAGDOURI" userId="e89d4c646e9a864e" providerId="LiveId" clId="{AB712658-9D31-42CE-AD65-D41500F3A71E}" dt="2024-09-15T23:36:34.848" v="13034" actId="478"/>
          <ac:spMkLst>
            <pc:docMk/>
            <pc:sldMk cId="4139580611" sldId="358"/>
            <ac:spMk id="44" creationId="{0E60FF54-5B66-3F91-4B04-B4A94120932F}"/>
          </ac:spMkLst>
        </pc:spChg>
        <pc:spChg chg="add del mod">
          <ac:chgData name="Mohammed Amine BAGDOURI" userId="e89d4c646e9a864e" providerId="LiveId" clId="{AB712658-9D31-42CE-AD65-D41500F3A71E}" dt="2024-09-15T18:37:45.382" v="10696" actId="478"/>
          <ac:spMkLst>
            <pc:docMk/>
            <pc:sldMk cId="4139580611" sldId="358"/>
            <ac:spMk id="46" creationId="{0E85FF91-7D58-4363-CB2F-6014B13C2800}"/>
          </ac:spMkLst>
        </pc:spChg>
        <pc:spChg chg="add mod">
          <ac:chgData name="Mohammed Amine BAGDOURI" userId="e89d4c646e9a864e" providerId="LiveId" clId="{AB712658-9D31-42CE-AD65-D41500F3A71E}" dt="2024-09-15T23:39:50.155" v="13099" actId="1076"/>
          <ac:spMkLst>
            <pc:docMk/>
            <pc:sldMk cId="4139580611" sldId="358"/>
            <ac:spMk id="49" creationId="{B03A6894-6988-9D62-032E-AB975A2C891D}"/>
          </ac:spMkLst>
        </pc:spChg>
        <pc:grpChg chg="add del mod">
          <ac:chgData name="Mohammed Amine BAGDOURI" userId="e89d4c646e9a864e" providerId="LiveId" clId="{AB712658-9D31-42CE-AD65-D41500F3A71E}" dt="2024-09-15T18:00:36.923" v="10567" actId="165"/>
          <ac:grpSpMkLst>
            <pc:docMk/>
            <pc:sldMk cId="4139580611" sldId="358"/>
            <ac:grpSpMk id="33" creationId="{45A74517-7AB3-D3C3-1A91-D89830B07C04}"/>
          </ac:grpSpMkLst>
        </pc:grpChg>
        <pc:grpChg chg="add mod">
          <ac:chgData name="Mohammed Amine BAGDOURI" userId="e89d4c646e9a864e" providerId="LiveId" clId="{AB712658-9D31-42CE-AD65-D41500F3A71E}" dt="2024-09-15T23:36:44.955" v="13037" actId="1076"/>
          <ac:grpSpMkLst>
            <pc:docMk/>
            <pc:sldMk cId="4139580611" sldId="358"/>
            <ac:grpSpMk id="42" creationId="{817040A1-41DD-6F2D-5CAA-1FA7778E2ECC}"/>
          </ac:grpSpMkLst>
        </pc:grpChg>
        <pc:picChg chg="del mod topLvl">
          <ac:chgData name="Mohammed Amine BAGDOURI" userId="e89d4c646e9a864e" providerId="LiveId" clId="{AB712658-9D31-42CE-AD65-D41500F3A71E}" dt="2024-09-15T23:32:17.280" v="12962" actId="478"/>
          <ac:picMkLst>
            <pc:docMk/>
            <pc:sldMk cId="4139580611" sldId="358"/>
            <ac:picMk id="34" creationId="{37A209EA-D25E-1CB4-4993-9AEF80C8E73F}"/>
          </ac:picMkLst>
        </pc:picChg>
        <pc:cxnChg chg="add del mod">
          <ac:chgData name="Mohammed Amine BAGDOURI" userId="e89d4c646e9a864e" providerId="LiveId" clId="{AB712658-9D31-42CE-AD65-D41500F3A71E}" dt="2024-09-15T17:59:30.970" v="10549" actId="478"/>
          <ac:cxnSpMkLst>
            <pc:docMk/>
            <pc:sldMk cId="4139580611" sldId="358"/>
            <ac:cxnSpMk id="12" creationId="{66ADA27D-E701-7600-DBD0-3C513010A41A}"/>
          </ac:cxnSpMkLst>
        </pc:cxnChg>
        <pc:cxnChg chg="add del mod">
          <ac:chgData name="Mohammed Amine BAGDOURI" userId="e89d4c646e9a864e" providerId="LiveId" clId="{AB712658-9D31-42CE-AD65-D41500F3A71E}" dt="2024-09-15T17:59:29.554" v="10547" actId="478"/>
          <ac:cxnSpMkLst>
            <pc:docMk/>
            <pc:sldMk cId="4139580611" sldId="358"/>
            <ac:cxnSpMk id="15" creationId="{3EE99D56-28AA-1950-1A42-1A65F66CC9F4}"/>
          </ac:cxnSpMkLst>
        </pc:cxnChg>
        <pc:cxnChg chg="add del mod">
          <ac:chgData name="Mohammed Amine BAGDOURI" userId="e89d4c646e9a864e" providerId="LiveId" clId="{AB712658-9D31-42CE-AD65-D41500F3A71E}" dt="2024-09-15T17:59:30.325" v="10548" actId="478"/>
          <ac:cxnSpMkLst>
            <pc:docMk/>
            <pc:sldMk cId="4139580611" sldId="358"/>
            <ac:cxnSpMk id="18" creationId="{14EBD0D7-B9EF-78D5-DCF0-26261E108832}"/>
          </ac:cxnSpMkLst>
        </pc:cxnChg>
        <pc:cxnChg chg="add del mod">
          <ac:chgData name="Mohammed Amine BAGDOURI" userId="e89d4c646e9a864e" providerId="LiveId" clId="{AB712658-9D31-42CE-AD65-D41500F3A71E}" dt="2024-09-15T17:59:29.036" v="10546" actId="478"/>
          <ac:cxnSpMkLst>
            <pc:docMk/>
            <pc:sldMk cId="4139580611" sldId="358"/>
            <ac:cxnSpMk id="19" creationId="{847D3D14-78F6-5D30-DDA8-EE1286E41B5A}"/>
          </ac:cxnSpMkLst>
        </pc:cxnChg>
        <pc:cxnChg chg="del mod">
          <ac:chgData name="Mohammed Amine BAGDOURI" userId="e89d4c646e9a864e" providerId="LiveId" clId="{AB712658-9D31-42CE-AD65-D41500F3A71E}" dt="2024-09-15T17:52:58.182" v="10445" actId="478"/>
          <ac:cxnSpMkLst>
            <pc:docMk/>
            <pc:sldMk cId="4139580611" sldId="358"/>
            <ac:cxnSpMk id="23" creationId="{F2B44E1B-423F-64C5-6E1D-15BAD1000734}"/>
          </ac:cxnSpMkLst>
        </pc:cxnChg>
        <pc:cxnChg chg="del mod">
          <ac:chgData name="Mohammed Amine BAGDOURI" userId="e89d4c646e9a864e" providerId="LiveId" clId="{AB712658-9D31-42CE-AD65-D41500F3A71E}" dt="2024-09-15T17:52:58.182" v="10445" actId="478"/>
          <ac:cxnSpMkLst>
            <pc:docMk/>
            <pc:sldMk cId="4139580611" sldId="358"/>
            <ac:cxnSpMk id="24" creationId="{0160952B-4C71-5A46-8D20-1F6C71AEF872}"/>
          </ac:cxnSpMkLst>
        </pc:cxnChg>
      </pc:sldChg>
      <pc:sldChg chg="add del">
        <pc:chgData name="Mohammed Amine BAGDOURI" userId="e89d4c646e9a864e" providerId="LiveId" clId="{AB712658-9D31-42CE-AD65-D41500F3A71E}" dt="2024-09-15T18:38:10.859" v="10697" actId="47"/>
        <pc:sldMkLst>
          <pc:docMk/>
          <pc:sldMk cId="2193193098" sldId="359"/>
        </pc:sldMkLst>
      </pc:sldChg>
      <pc:sldChg chg="add del">
        <pc:chgData name="Mohammed Amine BAGDOURI" userId="e89d4c646e9a864e" providerId="LiveId" clId="{AB712658-9D31-42CE-AD65-D41500F3A71E}" dt="2024-09-15T17:58:11.312" v="10537" actId="47"/>
        <pc:sldMkLst>
          <pc:docMk/>
          <pc:sldMk cId="2812959855" sldId="359"/>
        </pc:sldMkLst>
      </pc:sldChg>
      <pc:sldChg chg="addSp delSp modSp add mod ord">
        <pc:chgData name="Mohammed Amine BAGDOURI" userId="e89d4c646e9a864e" providerId="LiveId" clId="{AB712658-9D31-42CE-AD65-D41500F3A71E}" dt="2024-09-15T23:36:30.681" v="13032" actId="478"/>
        <pc:sldMkLst>
          <pc:docMk/>
          <pc:sldMk cId="2876719414" sldId="360"/>
        </pc:sldMkLst>
        <pc:spChg chg="mod">
          <ac:chgData name="Mohammed Amine BAGDOURI" userId="e89d4c646e9a864e" providerId="LiveId" clId="{AB712658-9D31-42CE-AD65-D41500F3A71E}" dt="2024-09-15T18:11:11.600" v="10602" actId="693"/>
          <ac:spMkLst>
            <pc:docMk/>
            <pc:sldMk cId="2876719414" sldId="360"/>
            <ac:spMk id="3" creationId="{4FCFC835-F5DD-FF4B-F13D-05B3F9F82823}"/>
          </ac:spMkLst>
        </pc:spChg>
        <pc:spChg chg="mod">
          <ac:chgData name="Mohammed Amine BAGDOURI" userId="e89d4c646e9a864e" providerId="LiveId" clId="{AB712658-9D31-42CE-AD65-D41500F3A71E}" dt="2024-09-15T23:36:23.956" v="13029" actId="693"/>
          <ac:spMkLst>
            <pc:docMk/>
            <pc:sldMk cId="2876719414" sldId="360"/>
            <ac:spMk id="6" creationId="{BD8C2963-820D-30BC-AFDA-0593A2B56984}"/>
          </ac:spMkLst>
        </pc:spChg>
        <pc:spChg chg="mod">
          <ac:chgData name="Mohammed Amine BAGDOURI" userId="e89d4c646e9a864e" providerId="LiveId" clId="{AB712658-9D31-42CE-AD65-D41500F3A71E}" dt="2024-09-15T18:11:16.393" v="10603" actId="693"/>
          <ac:spMkLst>
            <pc:docMk/>
            <pc:sldMk cId="2876719414" sldId="360"/>
            <ac:spMk id="7" creationId="{BCF910DF-DE0C-00D1-1FD6-DB7795A99C3D}"/>
          </ac:spMkLst>
        </pc:spChg>
        <pc:spChg chg="mod">
          <ac:chgData name="Mohammed Amine BAGDOURI" userId="e89d4c646e9a864e" providerId="LiveId" clId="{AB712658-9D31-42CE-AD65-D41500F3A71E}" dt="2024-09-15T18:15:39.282" v="10630" actId="20577"/>
          <ac:spMkLst>
            <pc:docMk/>
            <pc:sldMk cId="2876719414" sldId="360"/>
            <ac:spMk id="8" creationId="{EA4C30E0-1A4D-C860-0D83-6992112FFFA2}"/>
          </ac:spMkLst>
        </pc:spChg>
        <pc:spChg chg="mod">
          <ac:chgData name="Mohammed Amine BAGDOURI" userId="e89d4c646e9a864e" providerId="LiveId" clId="{AB712658-9D31-42CE-AD65-D41500F3A71E}" dt="2024-09-15T18:15:41.546" v="10631" actId="20577"/>
          <ac:spMkLst>
            <pc:docMk/>
            <pc:sldMk cId="2876719414" sldId="360"/>
            <ac:spMk id="9" creationId="{BC7B2CCF-ABE5-A605-4FF5-3AE3C37C8B5D}"/>
          </ac:spMkLst>
        </pc:spChg>
        <pc:spChg chg="mod">
          <ac:chgData name="Mohammed Amine BAGDOURI" userId="e89d4c646e9a864e" providerId="LiveId" clId="{AB712658-9D31-42CE-AD65-D41500F3A71E}" dt="2024-09-15T18:15:44.217" v="10632" actId="20577"/>
          <ac:spMkLst>
            <pc:docMk/>
            <pc:sldMk cId="2876719414" sldId="360"/>
            <ac:spMk id="11" creationId="{3DCA6C61-9C1A-552A-3C3B-1A4D529F195C}"/>
          </ac:spMkLst>
        </pc:spChg>
        <pc:spChg chg="mod">
          <ac:chgData name="Mohammed Amine BAGDOURI" userId="e89d4c646e9a864e" providerId="LiveId" clId="{AB712658-9D31-42CE-AD65-D41500F3A71E}" dt="2024-09-15T18:11:39.682" v="10607" actId="207"/>
          <ac:spMkLst>
            <pc:docMk/>
            <pc:sldMk cId="2876719414" sldId="360"/>
            <ac:spMk id="14" creationId="{A6136F69-FED3-59B9-1A4F-BFA80A7DF799}"/>
          </ac:spMkLst>
        </pc:spChg>
        <pc:spChg chg="mod">
          <ac:chgData name="Mohammed Amine BAGDOURI" userId="e89d4c646e9a864e" providerId="LiveId" clId="{AB712658-9D31-42CE-AD65-D41500F3A71E}" dt="2024-09-15T18:11:39.682" v="10607" actId="207"/>
          <ac:spMkLst>
            <pc:docMk/>
            <pc:sldMk cId="2876719414" sldId="360"/>
            <ac:spMk id="16" creationId="{76300101-8127-2DB5-C9E2-D5D9041D8D8C}"/>
          </ac:spMkLst>
        </pc:spChg>
        <pc:spChg chg="mod">
          <ac:chgData name="Mohammed Amine BAGDOURI" userId="e89d4c646e9a864e" providerId="LiveId" clId="{AB712658-9D31-42CE-AD65-D41500F3A71E}" dt="2024-09-15T18:11:39.682" v="10607" actId="207"/>
          <ac:spMkLst>
            <pc:docMk/>
            <pc:sldMk cId="2876719414" sldId="360"/>
            <ac:spMk id="17" creationId="{EC628358-B8F9-54AF-1F13-B14BA99526E2}"/>
          </ac:spMkLst>
        </pc:spChg>
        <pc:spChg chg="mod">
          <ac:chgData name="Mohammed Amine BAGDOURI" userId="e89d4c646e9a864e" providerId="LiveId" clId="{AB712658-9D31-42CE-AD65-D41500F3A71E}" dt="2024-09-15T18:11:39.682" v="10607" actId="207"/>
          <ac:spMkLst>
            <pc:docMk/>
            <pc:sldMk cId="2876719414" sldId="360"/>
            <ac:spMk id="20" creationId="{BC385080-B132-53FF-168E-A042D22019C5}"/>
          </ac:spMkLst>
        </pc:spChg>
        <pc:spChg chg="mod">
          <ac:chgData name="Mohammed Amine BAGDOURI" userId="e89d4c646e9a864e" providerId="LiveId" clId="{AB712658-9D31-42CE-AD65-D41500F3A71E}" dt="2024-09-15T18:11:39.682" v="10607" actId="207"/>
          <ac:spMkLst>
            <pc:docMk/>
            <pc:sldMk cId="2876719414" sldId="360"/>
            <ac:spMk id="21" creationId="{93379826-695E-2632-0CF4-E7565764F888}"/>
          </ac:spMkLst>
        </pc:spChg>
        <pc:spChg chg="mod">
          <ac:chgData name="Mohammed Amine BAGDOURI" userId="e89d4c646e9a864e" providerId="LiveId" clId="{AB712658-9D31-42CE-AD65-D41500F3A71E}" dt="2024-09-15T18:11:39.682" v="10607" actId="207"/>
          <ac:spMkLst>
            <pc:docMk/>
            <pc:sldMk cId="2876719414" sldId="360"/>
            <ac:spMk id="22" creationId="{3F53B3A2-E37F-9B54-683D-A1792AF6D14F}"/>
          </ac:spMkLst>
        </pc:spChg>
        <pc:spChg chg="mod">
          <ac:chgData name="Mohammed Amine BAGDOURI" userId="e89d4c646e9a864e" providerId="LiveId" clId="{AB712658-9D31-42CE-AD65-D41500F3A71E}" dt="2024-09-15T18:11:45.743" v="10608" actId="207"/>
          <ac:spMkLst>
            <pc:docMk/>
            <pc:sldMk cId="2876719414" sldId="360"/>
            <ac:spMk id="23" creationId="{124CF11F-7CB0-2685-CDEC-73F9F576B3E6}"/>
          </ac:spMkLst>
        </pc:spChg>
        <pc:spChg chg="mod">
          <ac:chgData name="Mohammed Amine BAGDOURI" userId="e89d4c646e9a864e" providerId="LiveId" clId="{AB712658-9D31-42CE-AD65-D41500F3A71E}" dt="2024-09-15T18:11:23.615" v="10604"/>
          <ac:spMkLst>
            <pc:docMk/>
            <pc:sldMk cId="2876719414" sldId="360"/>
            <ac:spMk id="27" creationId="{3D3141AF-7AB2-95F4-E0D9-FB4F1C423A9F}"/>
          </ac:spMkLst>
        </pc:spChg>
        <pc:spChg chg="mod">
          <ac:chgData name="Mohammed Amine BAGDOURI" userId="e89d4c646e9a864e" providerId="LiveId" clId="{AB712658-9D31-42CE-AD65-D41500F3A71E}" dt="2024-09-15T18:11:23.615" v="10604"/>
          <ac:spMkLst>
            <pc:docMk/>
            <pc:sldMk cId="2876719414" sldId="360"/>
            <ac:spMk id="28" creationId="{7785FCD8-59E6-0B12-5B68-7D63E895F4FB}"/>
          </ac:spMkLst>
        </pc:spChg>
        <pc:spChg chg="mod">
          <ac:chgData name="Mohammed Amine BAGDOURI" userId="e89d4c646e9a864e" providerId="LiveId" clId="{AB712658-9D31-42CE-AD65-D41500F3A71E}" dt="2024-09-15T18:11:23.615" v="10604"/>
          <ac:spMkLst>
            <pc:docMk/>
            <pc:sldMk cId="2876719414" sldId="360"/>
            <ac:spMk id="29" creationId="{90B1CC94-C31F-B056-5B40-156E950F9863}"/>
          </ac:spMkLst>
        </pc:spChg>
        <pc:grpChg chg="add del mod">
          <ac:chgData name="Mohammed Amine BAGDOURI" userId="e89d4c646e9a864e" providerId="LiveId" clId="{AB712658-9D31-42CE-AD65-D41500F3A71E}" dt="2024-09-15T23:36:30.681" v="13032" actId="478"/>
          <ac:grpSpMkLst>
            <pc:docMk/>
            <pc:sldMk cId="2876719414" sldId="360"/>
            <ac:grpSpMk id="2" creationId="{D4D6E0E2-6AC1-2779-DE14-CCC36714D2BD}"/>
          </ac:grpSpMkLst>
        </pc:grpChg>
        <pc:grpChg chg="add del mod">
          <ac:chgData name="Mohammed Amine BAGDOURI" userId="e89d4c646e9a864e" providerId="LiveId" clId="{AB712658-9D31-42CE-AD65-D41500F3A71E}" dt="2024-09-15T18:11:28.697" v="10606" actId="478"/>
          <ac:grpSpMkLst>
            <pc:docMk/>
            <pc:sldMk cId="2876719414" sldId="360"/>
            <ac:grpSpMk id="25" creationId="{AC747B20-6418-669B-82F0-1693AD284690}"/>
          </ac:grpSpMkLst>
        </pc:grpChg>
        <pc:picChg chg="del mod">
          <ac:chgData name="Mohammed Amine BAGDOURI" userId="e89d4c646e9a864e" providerId="LiveId" clId="{AB712658-9D31-42CE-AD65-D41500F3A71E}" dt="2024-09-15T23:32:23.727" v="12964" actId="478"/>
          <ac:picMkLst>
            <pc:docMk/>
            <pc:sldMk cId="2876719414" sldId="360"/>
            <ac:picMk id="13" creationId="{225878FE-DF26-6DEE-D564-973C63E424C4}"/>
          </ac:picMkLst>
        </pc:picChg>
        <pc:picChg chg="mod">
          <ac:chgData name="Mohammed Amine BAGDOURI" userId="e89d4c646e9a864e" providerId="LiveId" clId="{AB712658-9D31-42CE-AD65-D41500F3A71E}" dt="2024-09-15T18:11:23.615" v="10604"/>
          <ac:picMkLst>
            <pc:docMk/>
            <pc:sldMk cId="2876719414" sldId="360"/>
            <ac:picMk id="26" creationId="{4A299E9A-FC19-A20B-2433-801BB3205E7C}"/>
          </ac:picMkLst>
        </pc:picChg>
        <pc:cxnChg chg="del mod">
          <ac:chgData name="Mohammed Amine BAGDOURI" userId="e89d4c646e9a864e" providerId="LiveId" clId="{AB712658-9D31-42CE-AD65-D41500F3A71E}" dt="2024-09-15T18:15:29.803" v="10627" actId="478"/>
          <ac:cxnSpMkLst>
            <pc:docMk/>
            <pc:sldMk cId="2876719414" sldId="360"/>
            <ac:cxnSpMk id="12" creationId="{66ADA27D-E701-7600-DBD0-3C513010A41A}"/>
          </ac:cxnSpMkLst>
        </pc:cxnChg>
        <pc:cxnChg chg="del mod">
          <ac:chgData name="Mohammed Amine BAGDOURI" userId="e89d4c646e9a864e" providerId="LiveId" clId="{AB712658-9D31-42CE-AD65-D41500F3A71E}" dt="2024-09-15T18:15:31.758" v="10628" actId="478"/>
          <ac:cxnSpMkLst>
            <pc:docMk/>
            <pc:sldMk cId="2876719414" sldId="360"/>
            <ac:cxnSpMk id="15" creationId="{3EE99D56-28AA-1950-1A42-1A65F66CC9F4}"/>
          </ac:cxnSpMkLst>
        </pc:cxnChg>
        <pc:cxnChg chg="add del">
          <ac:chgData name="Mohammed Amine BAGDOURI" userId="e89d4c646e9a864e" providerId="LiveId" clId="{AB712658-9D31-42CE-AD65-D41500F3A71E}" dt="2024-09-15T18:00:14.416" v="10562" actId="478"/>
          <ac:cxnSpMkLst>
            <pc:docMk/>
            <pc:sldMk cId="2876719414" sldId="360"/>
            <ac:cxnSpMk id="18" creationId="{14EBD0D7-B9EF-78D5-DCF0-26261E108832}"/>
          </ac:cxnSpMkLst>
        </pc:cxnChg>
        <pc:cxnChg chg="add del">
          <ac:chgData name="Mohammed Amine BAGDOURI" userId="e89d4c646e9a864e" providerId="LiveId" clId="{AB712658-9D31-42CE-AD65-D41500F3A71E}" dt="2024-09-15T18:00:13.307" v="10561" actId="478"/>
          <ac:cxnSpMkLst>
            <pc:docMk/>
            <pc:sldMk cId="2876719414" sldId="360"/>
            <ac:cxnSpMk id="19" creationId="{847D3D14-78F6-5D30-DDA8-EE1286E41B5A}"/>
          </ac:cxnSpMkLst>
        </pc:cxnChg>
        <pc:cxnChg chg="add del mod">
          <ac:chgData name="Mohammed Amine BAGDOURI" userId="e89d4c646e9a864e" providerId="LiveId" clId="{AB712658-9D31-42CE-AD65-D41500F3A71E}" dt="2024-09-15T23:36:25.743" v="13030" actId="478"/>
          <ac:cxnSpMkLst>
            <pc:docMk/>
            <pc:sldMk cId="2876719414" sldId="360"/>
            <ac:cxnSpMk id="30" creationId="{67675078-E0C2-B737-6E91-1B1A99DE968E}"/>
          </ac:cxnSpMkLst>
        </pc:cxnChg>
        <pc:cxnChg chg="add del mod">
          <ac:chgData name="Mohammed Amine BAGDOURI" userId="e89d4c646e9a864e" providerId="LiveId" clId="{AB712658-9D31-42CE-AD65-D41500F3A71E}" dt="2024-09-15T23:36:26.696" v="13031" actId="478"/>
          <ac:cxnSpMkLst>
            <pc:docMk/>
            <pc:sldMk cId="2876719414" sldId="360"/>
            <ac:cxnSpMk id="31" creationId="{AFFA4A2D-FC4A-40E3-E09E-6EB2B82F9E83}"/>
          </ac:cxnSpMkLst>
        </pc:cxnChg>
      </pc:sldChg>
      <pc:sldChg chg="add del">
        <pc:chgData name="Mohammed Amine BAGDOURI" userId="e89d4c646e9a864e" providerId="LiveId" clId="{AB712658-9D31-42CE-AD65-D41500F3A71E}" dt="2024-09-15T18:38:10.859" v="10697" actId="47"/>
        <pc:sldMkLst>
          <pc:docMk/>
          <pc:sldMk cId="2866917582" sldId="361"/>
        </pc:sldMkLst>
      </pc:sldChg>
      <pc:sldChg chg="addSp delSp modSp add del mod">
        <pc:chgData name="Mohammed Amine BAGDOURI" userId="e89d4c646e9a864e" providerId="LiveId" clId="{AB712658-9D31-42CE-AD65-D41500F3A71E}" dt="2024-09-15T23:39:09.137" v="13060" actId="47"/>
        <pc:sldMkLst>
          <pc:docMk/>
          <pc:sldMk cId="3727275392" sldId="362"/>
        </pc:sldMkLst>
        <pc:spChg chg="mod">
          <ac:chgData name="Mohammed Amine BAGDOURI" userId="e89d4c646e9a864e" providerId="LiveId" clId="{AB712658-9D31-42CE-AD65-D41500F3A71E}" dt="2024-09-15T23:34:07.065" v="13016" actId="1076"/>
          <ac:spMkLst>
            <pc:docMk/>
            <pc:sldMk cId="3727275392" sldId="362"/>
            <ac:spMk id="3" creationId="{4FCFC835-F5DD-FF4B-F13D-05B3F9F82823}"/>
          </ac:spMkLst>
        </pc:spChg>
        <pc:spChg chg="del mod">
          <ac:chgData name="Mohammed Amine BAGDOURI" userId="e89d4c646e9a864e" providerId="LiveId" clId="{AB712658-9D31-42CE-AD65-D41500F3A71E}" dt="2024-09-15T23:35:28.480" v="13024" actId="478"/>
          <ac:spMkLst>
            <pc:docMk/>
            <pc:sldMk cId="3727275392" sldId="362"/>
            <ac:spMk id="6" creationId="{BD8C2963-820D-30BC-AFDA-0593A2B56984}"/>
          </ac:spMkLst>
        </pc:spChg>
        <pc:spChg chg="del mod">
          <ac:chgData name="Mohammed Amine BAGDOURI" userId="e89d4c646e9a864e" providerId="LiveId" clId="{AB712658-9D31-42CE-AD65-D41500F3A71E}" dt="2024-09-15T23:34:12.609" v="13019" actId="478"/>
          <ac:spMkLst>
            <pc:docMk/>
            <pc:sldMk cId="3727275392" sldId="362"/>
            <ac:spMk id="7" creationId="{BCF910DF-DE0C-00D1-1FD6-DB7795A99C3D}"/>
          </ac:spMkLst>
        </pc:spChg>
        <pc:spChg chg="del mod">
          <ac:chgData name="Mohammed Amine BAGDOURI" userId="e89d4c646e9a864e" providerId="LiveId" clId="{AB712658-9D31-42CE-AD65-D41500F3A71E}" dt="2024-09-15T23:34:05.062" v="13015" actId="478"/>
          <ac:spMkLst>
            <pc:docMk/>
            <pc:sldMk cId="3727275392" sldId="362"/>
            <ac:spMk id="8" creationId="{EA4C30E0-1A4D-C860-0D83-6992112FFFA2}"/>
          </ac:spMkLst>
        </pc:spChg>
        <pc:spChg chg="del mod">
          <ac:chgData name="Mohammed Amine BAGDOURI" userId="e89d4c646e9a864e" providerId="LiveId" clId="{AB712658-9D31-42CE-AD65-D41500F3A71E}" dt="2024-09-15T23:34:00.730" v="13012" actId="478"/>
          <ac:spMkLst>
            <pc:docMk/>
            <pc:sldMk cId="3727275392" sldId="362"/>
            <ac:spMk id="9" creationId="{BC7B2CCF-ABE5-A605-4FF5-3AE3C37C8B5D}"/>
          </ac:spMkLst>
        </pc:spChg>
        <pc:spChg chg="del mod">
          <ac:chgData name="Mohammed Amine BAGDOURI" userId="e89d4c646e9a864e" providerId="LiveId" clId="{AB712658-9D31-42CE-AD65-D41500F3A71E}" dt="2024-09-15T23:34:02.377" v="13014" actId="478"/>
          <ac:spMkLst>
            <pc:docMk/>
            <pc:sldMk cId="3727275392" sldId="362"/>
            <ac:spMk id="11" creationId="{3DCA6C61-9C1A-552A-3C3B-1A4D529F195C}"/>
          </ac:spMkLst>
        </pc:spChg>
        <pc:spChg chg="mod">
          <ac:chgData name="Mohammed Amine BAGDOURI" userId="e89d4c646e9a864e" providerId="LiveId" clId="{AB712658-9D31-42CE-AD65-D41500F3A71E}" dt="2024-09-15T18:14:08.533" v="10614" actId="207"/>
          <ac:spMkLst>
            <pc:docMk/>
            <pc:sldMk cId="3727275392" sldId="362"/>
            <ac:spMk id="23" creationId="{124CF11F-7CB0-2685-CDEC-73F9F576B3E6}"/>
          </ac:spMkLst>
        </pc:spChg>
        <pc:spChg chg="add del mod">
          <ac:chgData name="Mohammed Amine BAGDOURI" userId="e89d4c646e9a864e" providerId="LiveId" clId="{AB712658-9D31-42CE-AD65-D41500F3A71E}" dt="2024-09-15T23:34:16.764" v="13020" actId="478"/>
          <ac:spMkLst>
            <pc:docMk/>
            <pc:sldMk cId="3727275392" sldId="362"/>
            <ac:spMk id="24" creationId="{D8CE35EB-089C-6D5A-4876-13845A50E42B}"/>
          </ac:spMkLst>
        </pc:spChg>
        <pc:spChg chg="add del mod">
          <ac:chgData name="Mohammed Amine BAGDOURI" userId="e89d4c646e9a864e" providerId="LiveId" clId="{AB712658-9D31-42CE-AD65-D41500F3A71E}" dt="2024-09-15T23:34:29.265" v="13021" actId="478"/>
          <ac:spMkLst>
            <pc:docMk/>
            <pc:sldMk cId="3727275392" sldId="362"/>
            <ac:spMk id="25" creationId="{A510607F-E308-BF7B-6ADB-EE02A6A9A5A0}"/>
          </ac:spMkLst>
        </pc:spChg>
        <pc:spChg chg="add mod">
          <ac:chgData name="Mohammed Amine BAGDOURI" userId="e89d4c646e9a864e" providerId="LiveId" clId="{AB712658-9D31-42CE-AD65-D41500F3A71E}" dt="2024-09-15T23:33:57.359" v="13011"/>
          <ac:spMkLst>
            <pc:docMk/>
            <pc:sldMk cId="3727275392" sldId="362"/>
            <ac:spMk id="26" creationId="{F91BA0B5-1589-9B61-1ABD-A33F06A30E2C}"/>
          </ac:spMkLst>
        </pc:spChg>
        <pc:spChg chg="add mod">
          <ac:chgData name="Mohammed Amine BAGDOURI" userId="e89d4c646e9a864e" providerId="LiveId" clId="{AB712658-9D31-42CE-AD65-D41500F3A71E}" dt="2024-09-15T23:33:57.359" v="13011"/>
          <ac:spMkLst>
            <pc:docMk/>
            <pc:sldMk cId="3727275392" sldId="362"/>
            <ac:spMk id="27" creationId="{519A476A-4CA7-9AA9-6E49-0CC561BD6765}"/>
          </ac:spMkLst>
        </pc:spChg>
        <pc:spChg chg="add del mod">
          <ac:chgData name="Mohammed Amine BAGDOURI" userId="e89d4c646e9a864e" providerId="LiveId" clId="{AB712658-9D31-42CE-AD65-D41500F3A71E}" dt="2024-09-15T23:35:31.102" v="13025" actId="478"/>
          <ac:spMkLst>
            <pc:docMk/>
            <pc:sldMk cId="3727275392" sldId="362"/>
            <ac:spMk id="28" creationId="{82773A9E-10A7-4A36-97D5-8CD284C092FE}"/>
          </ac:spMkLst>
        </pc:spChg>
        <pc:spChg chg="add mod">
          <ac:chgData name="Mohammed Amine BAGDOURI" userId="e89d4c646e9a864e" providerId="LiveId" clId="{AB712658-9D31-42CE-AD65-D41500F3A71E}" dt="2024-09-15T23:33:57.359" v="13011"/>
          <ac:spMkLst>
            <pc:docMk/>
            <pc:sldMk cId="3727275392" sldId="362"/>
            <ac:spMk id="29" creationId="{F11F8E03-D69F-664E-E7B0-D0B96CAB0311}"/>
          </ac:spMkLst>
        </pc:spChg>
        <pc:picChg chg="del">
          <ac:chgData name="Mohammed Amine BAGDOURI" userId="e89d4c646e9a864e" providerId="LiveId" clId="{AB712658-9D31-42CE-AD65-D41500F3A71E}" dt="2024-09-15T23:32:29.143" v="12965" actId="478"/>
          <ac:picMkLst>
            <pc:docMk/>
            <pc:sldMk cId="3727275392" sldId="362"/>
            <ac:picMk id="13" creationId="{225878FE-DF26-6DEE-D564-973C63E424C4}"/>
          </ac:picMkLst>
        </pc:picChg>
        <pc:picChg chg="add mod">
          <ac:chgData name="Mohammed Amine BAGDOURI" userId="e89d4c646e9a864e" providerId="LiveId" clId="{AB712658-9D31-42CE-AD65-D41500F3A71E}" dt="2024-09-15T18:14:17.705" v="10616" actId="1076"/>
          <ac:picMkLst>
            <pc:docMk/>
            <pc:sldMk cId="3727275392" sldId="362"/>
            <ac:picMk id="18" creationId="{251FBC55-4BB5-5B51-10A1-3132134C8A5B}"/>
          </ac:picMkLst>
        </pc:picChg>
        <pc:picChg chg="add del mod">
          <ac:chgData name="Mohammed Amine BAGDOURI" userId="e89d4c646e9a864e" providerId="LiveId" clId="{AB712658-9D31-42CE-AD65-D41500F3A71E}" dt="2024-09-15T23:34:12.048" v="13018" actId="478"/>
          <ac:picMkLst>
            <pc:docMk/>
            <pc:sldMk cId="3727275392" sldId="362"/>
            <ac:picMk id="19" creationId="{FD712C21-157D-6FFD-6905-A19F69AE92A6}"/>
          </ac:picMkLst>
        </pc:picChg>
        <pc:picChg chg="add mod">
          <ac:chgData name="Mohammed Amine BAGDOURI" userId="e89d4c646e9a864e" providerId="LiveId" clId="{AB712658-9D31-42CE-AD65-D41500F3A71E}" dt="2024-09-15T23:33:57.359" v="13011"/>
          <ac:picMkLst>
            <pc:docMk/>
            <pc:sldMk cId="3727275392" sldId="362"/>
            <ac:picMk id="32" creationId="{C847E33D-7BE6-B3F1-41E5-F36944A40192}"/>
          </ac:picMkLst>
        </pc:picChg>
        <pc:cxnChg chg="del">
          <ac:chgData name="Mohammed Amine BAGDOURI" userId="e89d4c646e9a864e" providerId="LiveId" clId="{AB712658-9D31-42CE-AD65-D41500F3A71E}" dt="2024-09-15T18:17:02.143" v="10638" actId="478"/>
          <ac:cxnSpMkLst>
            <pc:docMk/>
            <pc:sldMk cId="3727275392" sldId="362"/>
            <ac:cxnSpMk id="12" creationId="{66ADA27D-E701-7600-DBD0-3C513010A41A}"/>
          </ac:cxnSpMkLst>
        </pc:cxnChg>
        <pc:cxnChg chg="del">
          <ac:chgData name="Mohammed Amine BAGDOURI" userId="e89d4c646e9a864e" providerId="LiveId" clId="{AB712658-9D31-42CE-AD65-D41500F3A71E}" dt="2024-09-15T18:16:59.246" v="10637" actId="478"/>
          <ac:cxnSpMkLst>
            <pc:docMk/>
            <pc:sldMk cId="3727275392" sldId="362"/>
            <ac:cxnSpMk id="15" creationId="{3EE99D56-28AA-1950-1A42-1A65F66CC9F4}"/>
          </ac:cxnSpMkLst>
        </pc:cxnChg>
        <pc:cxnChg chg="add del mod">
          <ac:chgData name="Mohammed Amine BAGDOURI" userId="e89d4c646e9a864e" providerId="LiveId" clId="{AB712658-9D31-42CE-AD65-D41500F3A71E}" dt="2024-09-15T23:35:27.814" v="13023" actId="478"/>
          <ac:cxnSpMkLst>
            <pc:docMk/>
            <pc:sldMk cId="3727275392" sldId="362"/>
            <ac:cxnSpMk id="30" creationId="{86C4E6F4-C31B-D1B7-1B49-EF7E4E8AD1AE}"/>
          </ac:cxnSpMkLst>
        </pc:cxnChg>
        <pc:cxnChg chg="add del mod">
          <ac:chgData name="Mohammed Amine BAGDOURI" userId="e89d4c646e9a864e" providerId="LiveId" clId="{AB712658-9D31-42CE-AD65-D41500F3A71E}" dt="2024-09-15T23:35:27.167" v="13022" actId="478"/>
          <ac:cxnSpMkLst>
            <pc:docMk/>
            <pc:sldMk cId="3727275392" sldId="362"/>
            <ac:cxnSpMk id="31" creationId="{4EF9AA89-0AB3-8583-2FB3-C34A99233736}"/>
          </ac:cxnSpMkLst>
        </pc:cxnChg>
      </pc:sldChg>
      <pc:sldChg chg="addSp delSp modSp add del mod">
        <pc:chgData name="Mohammed Amine BAGDOURI" userId="e89d4c646e9a864e" providerId="LiveId" clId="{AB712658-9D31-42CE-AD65-D41500F3A71E}" dt="2024-09-15T23:39:09.137" v="13060" actId="47"/>
        <pc:sldMkLst>
          <pc:docMk/>
          <pc:sldMk cId="3416894161" sldId="363"/>
        </pc:sldMkLst>
        <pc:spChg chg="mod">
          <ac:chgData name="Mohammed Amine BAGDOURI" userId="e89d4c646e9a864e" providerId="LiveId" clId="{AB712658-9D31-42CE-AD65-D41500F3A71E}" dt="2024-09-15T23:33:13.379" v="13002" actId="1076"/>
          <ac:spMkLst>
            <pc:docMk/>
            <pc:sldMk cId="3416894161" sldId="363"/>
            <ac:spMk id="3" creationId="{4FCFC835-F5DD-FF4B-F13D-05B3F9F82823}"/>
          </ac:spMkLst>
        </pc:spChg>
        <pc:spChg chg="mod">
          <ac:chgData name="Mohammed Amine BAGDOURI" userId="e89d4c646e9a864e" providerId="LiveId" clId="{AB712658-9D31-42CE-AD65-D41500F3A71E}" dt="2024-09-15T23:33:08.777" v="13000" actId="1076"/>
          <ac:spMkLst>
            <pc:docMk/>
            <pc:sldMk cId="3416894161" sldId="363"/>
            <ac:spMk id="6" creationId="{BD8C2963-820D-30BC-AFDA-0593A2B56984}"/>
          </ac:spMkLst>
        </pc:spChg>
        <pc:spChg chg="del">
          <ac:chgData name="Mohammed Amine BAGDOURI" userId="e89d4c646e9a864e" providerId="LiveId" clId="{AB712658-9D31-42CE-AD65-D41500F3A71E}" dt="2024-09-15T18:17:37.649" v="10644" actId="478"/>
          <ac:spMkLst>
            <pc:docMk/>
            <pc:sldMk cId="3416894161" sldId="363"/>
            <ac:spMk id="7" creationId="{BCF910DF-DE0C-00D1-1FD6-DB7795A99C3D}"/>
          </ac:spMkLst>
        </pc:spChg>
        <pc:spChg chg="del mod">
          <ac:chgData name="Mohammed Amine BAGDOURI" userId="e89d4c646e9a864e" providerId="LiveId" clId="{AB712658-9D31-42CE-AD65-D41500F3A71E}" dt="2024-09-15T23:32:58.296" v="12998" actId="478"/>
          <ac:spMkLst>
            <pc:docMk/>
            <pc:sldMk cId="3416894161" sldId="363"/>
            <ac:spMk id="8" creationId="{EA4C30E0-1A4D-C860-0D83-6992112FFFA2}"/>
          </ac:spMkLst>
        </pc:spChg>
        <pc:spChg chg="del mod">
          <ac:chgData name="Mohammed Amine BAGDOURI" userId="e89d4c646e9a864e" providerId="LiveId" clId="{AB712658-9D31-42CE-AD65-D41500F3A71E}" dt="2024-09-15T23:32:58.296" v="12998" actId="478"/>
          <ac:spMkLst>
            <pc:docMk/>
            <pc:sldMk cId="3416894161" sldId="363"/>
            <ac:spMk id="9" creationId="{BC7B2CCF-ABE5-A605-4FF5-3AE3C37C8B5D}"/>
          </ac:spMkLst>
        </pc:spChg>
        <pc:spChg chg="del mod">
          <ac:chgData name="Mohammed Amine BAGDOURI" userId="e89d4c646e9a864e" providerId="LiveId" clId="{AB712658-9D31-42CE-AD65-D41500F3A71E}" dt="2024-09-15T23:32:58.296" v="12998" actId="478"/>
          <ac:spMkLst>
            <pc:docMk/>
            <pc:sldMk cId="3416894161" sldId="363"/>
            <ac:spMk id="11" creationId="{3DCA6C61-9C1A-552A-3C3B-1A4D529F195C}"/>
          </ac:spMkLst>
        </pc:spChg>
        <pc:spChg chg="mod">
          <ac:chgData name="Mohammed Amine BAGDOURI" userId="e89d4c646e9a864e" providerId="LiveId" clId="{AB712658-9D31-42CE-AD65-D41500F3A71E}" dt="2024-09-15T18:14:41.056" v="10618" actId="207"/>
          <ac:spMkLst>
            <pc:docMk/>
            <pc:sldMk cId="3416894161" sldId="363"/>
            <ac:spMk id="14" creationId="{A6136F69-FED3-59B9-1A4F-BFA80A7DF799}"/>
          </ac:spMkLst>
        </pc:spChg>
        <pc:spChg chg="mod">
          <ac:chgData name="Mohammed Amine BAGDOURI" userId="e89d4c646e9a864e" providerId="LiveId" clId="{AB712658-9D31-42CE-AD65-D41500F3A71E}" dt="2024-09-15T18:14:41.056" v="10618" actId="207"/>
          <ac:spMkLst>
            <pc:docMk/>
            <pc:sldMk cId="3416894161" sldId="363"/>
            <ac:spMk id="16" creationId="{76300101-8127-2DB5-C9E2-D5D9041D8D8C}"/>
          </ac:spMkLst>
        </pc:spChg>
        <pc:spChg chg="mod">
          <ac:chgData name="Mohammed Amine BAGDOURI" userId="e89d4c646e9a864e" providerId="LiveId" clId="{AB712658-9D31-42CE-AD65-D41500F3A71E}" dt="2024-09-15T18:14:41.056" v="10618" actId="207"/>
          <ac:spMkLst>
            <pc:docMk/>
            <pc:sldMk cId="3416894161" sldId="363"/>
            <ac:spMk id="17" creationId="{EC628358-B8F9-54AF-1F13-B14BA99526E2}"/>
          </ac:spMkLst>
        </pc:spChg>
        <pc:spChg chg="mod">
          <ac:chgData name="Mohammed Amine BAGDOURI" userId="e89d4c646e9a864e" providerId="LiveId" clId="{AB712658-9D31-42CE-AD65-D41500F3A71E}" dt="2024-09-15T18:14:41.056" v="10618" actId="207"/>
          <ac:spMkLst>
            <pc:docMk/>
            <pc:sldMk cId="3416894161" sldId="363"/>
            <ac:spMk id="20" creationId="{BC385080-B132-53FF-168E-A042D22019C5}"/>
          </ac:spMkLst>
        </pc:spChg>
        <pc:spChg chg="mod">
          <ac:chgData name="Mohammed Amine BAGDOURI" userId="e89d4c646e9a864e" providerId="LiveId" clId="{AB712658-9D31-42CE-AD65-D41500F3A71E}" dt="2024-09-15T18:14:41.056" v="10618" actId="207"/>
          <ac:spMkLst>
            <pc:docMk/>
            <pc:sldMk cId="3416894161" sldId="363"/>
            <ac:spMk id="21" creationId="{93379826-695E-2632-0CF4-E7565764F888}"/>
          </ac:spMkLst>
        </pc:spChg>
        <pc:spChg chg="mod">
          <ac:chgData name="Mohammed Amine BAGDOURI" userId="e89d4c646e9a864e" providerId="LiveId" clId="{AB712658-9D31-42CE-AD65-D41500F3A71E}" dt="2024-09-15T18:14:41.056" v="10618" actId="207"/>
          <ac:spMkLst>
            <pc:docMk/>
            <pc:sldMk cId="3416894161" sldId="363"/>
            <ac:spMk id="22" creationId="{3F53B3A2-E37F-9B54-683D-A1792AF6D14F}"/>
          </ac:spMkLst>
        </pc:spChg>
        <pc:spChg chg="add mod">
          <ac:chgData name="Mohammed Amine BAGDOURI" userId="e89d4c646e9a864e" providerId="LiveId" clId="{AB712658-9D31-42CE-AD65-D41500F3A71E}" dt="2024-09-15T23:33:36.139" v="13008" actId="1076"/>
          <ac:spMkLst>
            <pc:docMk/>
            <pc:sldMk cId="3416894161" sldId="363"/>
            <ac:spMk id="26" creationId="{778C2CD6-6A36-EE06-6779-ED33C823DC51}"/>
          </ac:spMkLst>
        </pc:spChg>
        <pc:spChg chg="add mod">
          <ac:chgData name="Mohammed Amine BAGDOURI" userId="e89d4c646e9a864e" providerId="LiveId" clId="{AB712658-9D31-42CE-AD65-D41500F3A71E}" dt="2024-09-15T23:32:53.468" v="12997"/>
          <ac:spMkLst>
            <pc:docMk/>
            <pc:sldMk cId="3416894161" sldId="363"/>
            <ac:spMk id="28" creationId="{2075152A-6C07-EDF2-F5E1-FA215B8508D7}"/>
          </ac:spMkLst>
        </pc:spChg>
        <pc:spChg chg="add mod">
          <ac:chgData name="Mohammed Amine BAGDOURI" userId="e89d4c646e9a864e" providerId="LiveId" clId="{AB712658-9D31-42CE-AD65-D41500F3A71E}" dt="2024-09-15T23:32:53.468" v="12997"/>
          <ac:spMkLst>
            <pc:docMk/>
            <pc:sldMk cId="3416894161" sldId="363"/>
            <ac:spMk id="29" creationId="{944C300F-C256-D515-34CF-E7ADE15D5949}"/>
          </ac:spMkLst>
        </pc:spChg>
        <pc:spChg chg="add mod">
          <ac:chgData name="Mohammed Amine BAGDOURI" userId="e89d4c646e9a864e" providerId="LiveId" clId="{AB712658-9D31-42CE-AD65-D41500F3A71E}" dt="2024-09-15T23:32:53.468" v="12997"/>
          <ac:spMkLst>
            <pc:docMk/>
            <pc:sldMk cId="3416894161" sldId="363"/>
            <ac:spMk id="30" creationId="{07DFE6A8-6DD8-E68E-3D43-BACFB28A94E0}"/>
          </ac:spMkLst>
        </pc:spChg>
        <pc:spChg chg="add mod">
          <ac:chgData name="Mohammed Amine BAGDOURI" userId="e89d4c646e9a864e" providerId="LiveId" clId="{AB712658-9D31-42CE-AD65-D41500F3A71E}" dt="2024-09-15T23:32:53.468" v="12997"/>
          <ac:spMkLst>
            <pc:docMk/>
            <pc:sldMk cId="3416894161" sldId="363"/>
            <ac:spMk id="31" creationId="{04388172-7309-F6DC-90C4-A2A55FFDA525}"/>
          </ac:spMkLst>
        </pc:spChg>
        <pc:spChg chg="add mod">
          <ac:chgData name="Mohammed Amine BAGDOURI" userId="e89d4c646e9a864e" providerId="LiveId" clId="{AB712658-9D31-42CE-AD65-D41500F3A71E}" dt="2024-09-15T23:32:53.468" v="12997"/>
          <ac:spMkLst>
            <pc:docMk/>
            <pc:sldMk cId="3416894161" sldId="363"/>
            <ac:spMk id="32" creationId="{B9346E4F-FF61-0FAD-5070-B4AB5C889A23}"/>
          </ac:spMkLst>
        </pc:spChg>
        <pc:spChg chg="add mod">
          <ac:chgData name="Mohammed Amine BAGDOURI" userId="e89d4c646e9a864e" providerId="LiveId" clId="{AB712658-9D31-42CE-AD65-D41500F3A71E}" dt="2024-09-15T23:32:53.468" v="12997"/>
          <ac:spMkLst>
            <pc:docMk/>
            <pc:sldMk cId="3416894161" sldId="363"/>
            <ac:spMk id="33" creationId="{E61FD6C9-3931-68C6-A471-FB545A060A20}"/>
          </ac:spMkLst>
        </pc:spChg>
        <pc:spChg chg="add del mod">
          <ac:chgData name="Mohammed Amine BAGDOURI" userId="e89d4c646e9a864e" providerId="LiveId" clId="{AB712658-9D31-42CE-AD65-D41500F3A71E}" dt="2024-09-15T23:33:14.800" v="13003" actId="478"/>
          <ac:spMkLst>
            <pc:docMk/>
            <pc:sldMk cId="3416894161" sldId="363"/>
            <ac:spMk id="36" creationId="{7F6DE743-8DCC-77CF-17F6-117CB3889543}"/>
          </ac:spMkLst>
        </pc:spChg>
        <pc:spChg chg="add del mod">
          <ac:chgData name="Mohammed Amine BAGDOURI" userId="e89d4c646e9a864e" providerId="LiveId" clId="{AB712658-9D31-42CE-AD65-D41500F3A71E}" dt="2024-09-15T23:33:10.490" v="13001" actId="478"/>
          <ac:spMkLst>
            <pc:docMk/>
            <pc:sldMk cId="3416894161" sldId="363"/>
            <ac:spMk id="37" creationId="{2BB735A8-6C8C-F7AC-2835-1E44B204F2C3}"/>
          </ac:spMkLst>
        </pc:spChg>
        <pc:spChg chg="add del mod">
          <ac:chgData name="Mohammed Amine BAGDOURI" userId="e89d4c646e9a864e" providerId="LiveId" clId="{AB712658-9D31-42CE-AD65-D41500F3A71E}" dt="2024-09-15T23:33:37.585" v="13009" actId="478"/>
          <ac:spMkLst>
            <pc:docMk/>
            <pc:sldMk cId="3416894161" sldId="363"/>
            <ac:spMk id="38" creationId="{F225B15F-F16D-2FEC-3B03-042E1E933052}"/>
          </ac:spMkLst>
        </pc:spChg>
        <pc:spChg chg="add mod">
          <ac:chgData name="Mohammed Amine BAGDOURI" userId="e89d4c646e9a864e" providerId="LiveId" clId="{AB712658-9D31-42CE-AD65-D41500F3A71E}" dt="2024-09-15T23:33:02.975" v="12999"/>
          <ac:spMkLst>
            <pc:docMk/>
            <pc:sldMk cId="3416894161" sldId="363"/>
            <ac:spMk id="39" creationId="{0A7FC754-7C20-2AD5-903F-AEEB27BA68D8}"/>
          </ac:spMkLst>
        </pc:spChg>
        <pc:spChg chg="add mod">
          <ac:chgData name="Mohammed Amine BAGDOURI" userId="e89d4c646e9a864e" providerId="LiveId" clId="{AB712658-9D31-42CE-AD65-D41500F3A71E}" dt="2024-09-15T23:33:02.975" v="12999"/>
          <ac:spMkLst>
            <pc:docMk/>
            <pc:sldMk cId="3416894161" sldId="363"/>
            <ac:spMk id="40" creationId="{F2AA540F-273C-2D94-A3C7-2ABBC2A9B27A}"/>
          </ac:spMkLst>
        </pc:spChg>
        <pc:spChg chg="add mod">
          <ac:chgData name="Mohammed Amine BAGDOURI" userId="e89d4c646e9a864e" providerId="LiveId" clId="{AB712658-9D31-42CE-AD65-D41500F3A71E}" dt="2024-09-15T23:33:02.975" v="12999"/>
          <ac:spMkLst>
            <pc:docMk/>
            <pc:sldMk cId="3416894161" sldId="363"/>
            <ac:spMk id="41" creationId="{25092263-900C-53AF-D7F3-6C8B8A6ECE94}"/>
          </ac:spMkLst>
        </pc:spChg>
        <pc:picChg chg="del">
          <ac:chgData name="Mohammed Amine BAGDOURI" userId="e89d4c646e9a864e" providerId="LiveId" clId="{AB712658-9D31-42CE-AD65-D41500F3A71E}" dt="2024-09-15T23:32:33.882" v="12966" actId="478"/>
          <ac:picMkLst>
            <pc:docMk/>
            <pc:sldMk cId="3416894161" sldId="363"/>
            <ac:picMk id="13" creationId="{225878FE-DF26-6DEE-D564-973C63E424C4}"/>
          </ac:picMkLst>
        </pc:picChg>
        <pc:picChg chg="add mod ord">
          <ac:chgData name="Mohammed Amine BAGDOURI" userId="e89d4c646e9a864e" providerId="LiveId" clId="{AB712658-9D31-42CE-AD65-D41500F3A71E}" dt="2024-09-15T23:33:43.604" v="13010" actId="166"/>
          <ac:picMkLst>
            <pc:docMk/>
            <pc:sldMk cId="3416894161" sldId="363"/>
            <ac:picMk id="27" creationId="{43DE2A7F-B038-92E2-0288-B897FB0BAB58}"/>
          </ac:picMkLst>
        </pc:picChg>
        <pc:cxnChg chg="del">
          <ac:chgData name="Mohammed Amine BAGDOURI" userId="e89d4c646e9a864e" providerId="LiveId" clId="{AB712658-9D31-42CE-AD65-D41500F3A71E}" dt="2024-09-15T18:14:53.025" v="10619" actId="478"/>
          <ac:cxnSpMkLst>
            <pc:docMk/>
            <pc:sldMk cId="3416894161" sldId="363"/>
            <ac:cxnSpMk id="12" creationId="{66ADA27D-E701-7600-DBD0-3C513010A41A}"/>
          </ac:cxnSpMkLst>
        </pc:cxnChg>
        <pc:cxnChg chg="del mod">
          <ac:chgData name="Mohammed Amine BAGDOURI" userId="e89d4c646e9a864e" providerId="LiveId" clId="{AB712658-9D31-42CE-AD65-D41500F3A71E}" dt="2024-09-15T23:33:15.984" v="13004" actId="478"/>
          <ac:cxnSpMkLst>
            <pc:docMk/>
            <pc:sldMk cId="3416894161" sldId="363"/>
            <ac:cxnSpMk id="15" creationId="{3EE99D56-28AA-1950-1A42-1A65F66CC9F4}"/>
          </ac:cxnSpMkLst>
        </pc:cxnChg>
        <pc:cxnChg chg="add mod">
          <ac:chgData name="Mohammed Amine BAGDOURI" userId="e89d4c646e9a864e" providerId="LiveId" clId="{AB712658-9D31-42CE-AD65-D41500F3A71E}" dt="2024-09-15T23:32:53.468" v="12997"/>
          <ac:cxnSpMkLst>
            <pc:docMk/>
            <pc:sldMk cId="3416894161" sldId="363"/>
            <ac:cxnSpMk id="34" creationId="{5EB78762-DA04-A4C1-B247-6C86C107CED1}"/>
          </ac:cxnSpMkLst>
        </pc:cxnChg>
        <pc:cxnChg chg="add mod">
          <ac:chgData name="Mohammed Amine BAGDOURI" userId="e89d4c646e9a864e" providerId="LiveId" clId="{AB712658-9D31-42CE-AD65-D41500F3A71E}" dt="2024-09-15T23:32:53.468" v="12997"/>
          <ac:cxnSpMkLst>
            <pc:docMk/>
            <pc:sldMk cId="3416894161" sldId="363"/>
            <ac:cxnSpMk id="35" creationId="{6AF369D4-9C0E-B5CA-40FB-037EBCFE2885}"/>
          </ac:cxnSpMkLst>
        </pc:cxnChg>
        <pc:cxnChg chg="add mod">
          <ac:chgData name="Mohammed Amine BAGDOURI" userId="e89d4c646e9a864e" providerId="LiveId" clId="{AB712658-9D31-42CE-AD65-D41500F3A71E}" dt="2024-09-15T23:33:02.975" v="12999"/>
          <ac:cxnSpMkLst>
            <pc:docMk/>
            <pc:sldMk cId="3416894161" sldId="363"/>
            <ac:cxnSpMk id="42" creationId="{E5883278-EB4A-40A9-087C-2AA64B8FB2B4}"/>
          </ac:cxnSpMkLst>
        </pc:cxnChg>
        <pc:cxnChg chg="add mod">
          <ac:chgData name="Mohammed Amine BAGDOURI" userId="e89d4c646e9a864e" providerId="LiveId" clId="{AB712658-9D31-42CE-AD65-D41500F3A71E}" dt="2024-09-15T23:33:02.975" v="12999"/>
          <ac:cxnSpMkLst>
            <pc:docMk/>
            <pc:sldMk cId="3416894161" sldId="363"/>
            <ac:cxnSpMk id="43" creationId="{C95CFBF4-5A05-A59B-9227-1EF7998732C2}"/>
          </ac:cxnSpMkLst>
        </pc:cxnChg>
      </pc:sldChg>
      <pc:sldChg chg="addSp delSp modSp add del mod ord">
        <pc:chgData name="Mohammed Amine BAGDOURI" userId="e89d4c646e9a864e" providerId="LiveId" clId="{AB712658-9D31-42CE-AD65-D41500F3A71E}" dt="2024-09-15T23:39:09.137" v="13060" actId="47"/>
        <pc:sldMkLst>
          <pc:docMk/>
          <pc:sldMk cId="1543647364" sldId="364"/>
        </pc:sldMkLst>
        <pc:spChg chg="mod">
          <ac:chgData name="Mohammed Amine BAGDOURI" userId="e89d4c646e9a864e" providerId="LiveId" clId="{AB712658-9D31-42CE-AD65-D41500F3A71E}" dt="2024-09-15T23:32:47.150" v="12996" actId="1036"/>
          <ac:spMkLst>
            <pc:docMk/>
            <pc:sldMk cId="1543647364" sldId="364"/>
            <ac:spMk id="3" creationId="{4FCFC835-F5DD-FF4B-F13D-05B3F9F82823}"/>
          </ac:spMkLst>
        </pc:spChg>
        <pc:spChg chg="mod">
          <ac:chgData name="Mohammed Amine BAGDOURI" userId="e89d4c646e9a864e" providerId="LiveId" clId="{AB712658-9D31-42CE-AD65-D41500F3A71E}" dt="2024-09-15T23:32:47.150" v="12996" actId="1036"/>
          <ac:spMkLst>
            <pc:docMk/>
            <pc:sldMk cId="1543647364" sldId="364"/>
            <ac:spMk id="6" creationId="{BD8C2963-820D-30BC-AFDA-0593A2B56984}"/>
          </ac:spMkLst>
        </pc:spChg>
        <pc:spChg chg="mod">
          <ac:chgData name="Mohammed Amine BAGDOURI" userId="e89d4c646e9a864e" providerId="LiveId" clId="{AB712658-9D31-42CE-AD65-D41500F3A71E}" dt="2024-09-15T23:32:47.150" v="12996" actId="1036"/>
          <ac:spMkLst>
            <pc:docMk/>
            <pc:sldMk cId="1543647364" sldId="364"/>
            <ac:spMk id="7" creationId="{BCF910DF-DE0C-00D1-1FD6-DB7795A99C3D}"/>
          </ac:spMkLst>
        </pc:spChg>
        <pc:spChg chg="mod">
          <ac:chgData name="Mohammed Amine BAGDOURI" userId="e89d4c646e9a864e" providerId="LiveId" clId="{AB712658-9D31-42CE-AD65-D41500F3A71E}" dt="2024-09-15T23:32:47.150" v="12996" actId="1036"/>
          <ac:spMkLst>
            <pc:docMk/>
            <pc:sldMk cId="1543647364" sldId="364"/>
            <ac:spMk id="8" creationId="{EA4C30E0-1A4D-C860-0D83-6992112FFFA2}"/>
          </ac:spMkLst>
        </pc:spChg>
        <pc:spChg chg="mod">
          <ac:chgData name="Mohammed Amine BAGDOURI" userId="e89d4c646e9a864e" providerId="LiveId" clId="{AB712658-9D31-42CE-AD65-D41500F3A71E}" dt="2024-09-15T23:32:47.150" v="12996" actId="1036"/>
          <ac:spMkLst>
            <pc:docMk/>
            <pc:sldMk cId="1543647364" sldId="364"/>
            <ac:spMk id="9" creationId="{BC7B2CCF-ABE5-A605-4FF5-3AE3C37C8B5D}"/>
          </ac:spMkLst>
        </pc:spChg>
        <pc:spChg chg="mod">
          <ac:chgData name="Mohammed Amine BAGDOURI" userId="e89d4c646e9a864e" providerId="LiveId" clId="{AB712658-9D31-42CE-AD65-D41500F3A71E}" dt="2024-09-15T23:32:47.150" v="12996" actId="1036"/>
          <ac:spMkLst>
            <pc:docMk/>
            <pc:sldMk cId="1543647364" sldId="364"/>
            <ac:spMk id="11" creationId="{3DCA6C61-9C1A-552A-3C3B-1A4D529F195C}"/>
          </ac:spMkLst>
        </pc:spChg>
        <pc:spChg chg="mod">
          <ac:chgData name="Mohammed Amine BAGDOURI" userId="e89d4c646e9a864e" providerId="LiveId" clId="{AB712658-9D31-42CE-AD65-D41500F3A71E}" dt="2024-09-15T18:20:41.234" v="10658" actId="207"/>
          <ac:spMkLst>
            <pc:docMk/>
            <pc:sldMk cId="1543647364" sldId="364"/>
            <ac:spMk id="20" creationId="{BC385080-B132-53FF-168E-A042D22019C5}"/>
          </ac:spMkLst>
        </pc:spChg>
        <pc:spChg chg="mod">
          <ac:chgData name="Mohammed Amine BAGDOURI" userId="e89d4c646e9a864e" providerId="LiveId" clId="{AB712658-9D31-42CE-AD65-D41500F3A71E}" dt="2024-09-15T18:20:29.984" v="10656" actId="207"/>
          <ac:spMkLst>
            <pc:docMk/>
            <pc:sldMk cId="1543647364" sldId="364"/>
            <ac:spMk id="23" creationId="{124CF11F-7CB0-2685-CDEC-73F9F576B3E6}"/>
          </ac:spMkLst>
        </pc:spChg>
        <pc:picChg chg="add mod">
          <ac:chgData name="Mohammed Amine BAGDOURI" userId="e89d4c646e9a864e" providerId="LiveId" clId="{AB712658-9D31-42CE-AD65-D41500F3A71E}" dt="2024-09-15T18:20:31.312" v="10657"/>
          <ac:picMkLst>
            <pc:docMk/>
            <pc:sldMk cId="1543647364" sldId="364"/>
            <ac:picMk id="12" creationId="{4C56D180-7DFD-CCEB-9369-69B6972F6E7E}"/>
          </ac:picMkLst>
        </pc:picChg>
        <pc:picChg chg="del">
          <ac:chgData name="Mohammed Amine BAGDOURI" userId="e89d4c646e9a864e" providerId="LiveId" clId="{AB712658-9D31-42CE-AD65-D41500F3A71E}" dt="2024-09-15T23:32:37.584" v="12967" actId="478"/>
          <ac:picMkLst>
            <pc:docMk/>
            <pc:sldMk cId="1543647364" sldId="364"/>
            <ac:picMk id="13" creationId="{225878FE-DF26-6DEE-D564-973C63E424C4}"/>
          </ac:picMkLst>
        </pc:picChg>
        <pc:cxnChg chg="mod">
          <ac:chgData name="Mohammed Amine BAGDOURI" userId="e89d4c646e9a864e" providerId="LiveId" clId="{AB712658-9D31-42CE-AD65-D41500F3A71E}" dt="2024-09-15T23:32:47.150" v="12996" actId="1036"/>
          <ac:cxnSpMkLst>
            <pc:docMk/>
            <pc:sldMk cId="1543647364" sldId="364"/>
            <ac:cxnSpMk id="30" creationId="{67675078-E0C2-B737-6E91-1B1A99DE968E}"/>
          </ac:cxnSpMkLst>
        </pc:cxnChg>
        <pc:cxnChg chg="mod">
          <ac:chgData name="Mohammed Amine BAGDOURI" userId="e89d4c646e9a864e" providerId="LiveId" clId="{AB712658-9D31-42CE-AD65-D41500F3A71E}" dt="2024-09-15T23:32:47.150" v="12996" actId="1036"/>
          <ac:cxnSpMkLst>
            <pc:docMk/>
            <pc:sldMk cId="1543647364" sldId="364"/>
            <ac:cxnSpMk id="31" creationId="{AFFA4A2D-FC4A-40E3-E09E-6EB2B82F9E83}"/>
          </ac:cxnSpMkLst>
        </pc:cxnChg>
      </pc:sldChg>
      <pc:sldChg chg="add del">
        <pc:chgData name="Mohammed Amine BAGDOURI" userId="e89d4c646e9a864e" providerId="LiveId" clId="{AB712658-9D31-42CE-AD65-D41500F3A71E}" dt="2024-09-15T18:19:56.227" v="10652" actId="47"/>
        <pc:sldMkLst>
          <pc:docMk/>
          <pc:sldMk cId="3890949459" sldId="364"/>
        </pc:sldMkLst>
      </pc:sldChg>
      <pc:sldChg chg="addSp delSp modSp add del mod">
        <pc:chgData name="Mohammed Amine BAGDOURI" userId="e89d4c646e9a864e" providerId="LiveId" clId="{AB712658-9D31-42CE-AD65-D41500F3A71E}" dt="2024-09-15T23:37:13.718" v="13040" actId="47"/>
        <pc:sldMkLst>
          <pc:docMk/>
          <pc:sldMk cId="2500005769" sldId="365"/>
        </pc:sldMkLst>
        <pc:spChg chg="add mod">
          <ac:chgData name="Mohammed Amine BAGDOURI" userId="e89d4c646e9a864e" providerId="LiveId" clId="{AB712658-9D31-42CE-AD65-D41500F3A71E}" dt="2024-09-15T18:25:38.612" v="10666" actId="693"/>
          <ac:spMkLst>
            <pc:docMk/>
            <pc:sldMk cId="2500005769" sldId="365"/>
            <ac:spMk id="3" creationId="{87DE7BE4-9FC8-5D00-B670-9E4B457A28D1}"/>
          </ac:spMkLst>
        </pc:spChg>
        <pc:spChg chg="add mod">
          <ac:chgData name="Mohammed Amine BAGDOURI" userId="e89d4c646e9a864e" providerId="LiveId" clId="{AB712658-9D31-42CE-AD65-D41500F3A71E}" dt="2024-09-15T18:25:20.229" v="10664"/>
          <ac:spMkLst>
            <pc:docMk/>
            <pc:sldMk cId="2500005769" sldId="365"/>
            <ac:spMk id="7" creationId="{0A84A421-9E1B-40B1-7470-1E3A09AD24A1}"/>
          </ac:spMkLst>
        </pc:spChg>
        <pc:picChg chg="del">
          <ac:chgData name="Mohammed Amine BAGDOURI" userId="e89d4c646e9a864e" providerId="LiveId" clId="{AB712658-9D31-42CE-AD65-D41500F3A71E}" dt="2024-09-15T23:32:20.648" v="12963" actId="478"/>
          <ac:picMkLst>
            <pc:docMk/>
            <pc:sldMk cId="2500005769" sldId="365"/>
            <ac:picMk id="34" creationId="{37A209EA-D25E-1CB4-4993-9AEF80C8E73F}"/>
          </ac:picMkLst>
        </pc:picChg>
        <pc:cxnChg chg="add mod">
          <ac:chgData name="Mohammed Amine BAGDOURI" userId="e89d4c646e9a864e" providerId="LiveId" clId="{AB712658-9D31-42CE-AD65-D41500F3A71E}" dt="2024-09-15T18:25:30.709" v="10665"/>
          <ac:cxnSpMkLst>
            <pc:docMk/>
            <pc:sldMk cId="2500005769" sldId="365"/>
            <ac:cxnSpMk id="2" creationId="{927DBFF6-C98C-F982-655F-263995EFC0DB}"/>
          </ac:cxnSpMkLst>
        </pc:cxnChg>
      </pc:sldChg>
      <pc:sldChg chg="addSp delSp modSp add del mod ord">
        <pc:chgData name="Mohammed Amine BAGDOURI" userId="e89d4c646e9a864e" providerId="LiveId" clId="{AB712658-9D31-42CE-AD65-D41500F3A71E}" dt="2024-09-15T20:13:58.200" v="10918" actId="47"/>
        <pc:sldMkLst>
          <pc:docMk/>
          <pc:sldMk cId="379392476" sldId="366"/>
        </pc:sldMkLst>
        <pc:spChg chg="del">
          <ac:chgData name="Mohammed Amine BAGDOURI" userId="e89d4c646e9a864e" providerId="LiveId" clId="{AB712658-9D31-42CE-AD65-D41500F3A71E}" dt="2024-09-15T18:39:24.772" v="10721" actId="478"/>
          <ac:spMkLst>
            <pc:docMk/>
            <pc:sldMk cId="379392476" sldId="366"/>
            <ac:spMk id="3" creationId="{87DE7BE4-9FC8-5D00-B670-9E4B457A28D1}"/>
          </ac:spMkLst>
        </pc:spChg>
        <pc:spChg chg="mod">
          <ac:chgData name="Mohammed Amine BAGDOURI" userId="e89d4c646e9a864e" providerId="LiveId" clId="{AB712658-9D31-42CE-AD65-D41500F3A71E}" dt="2024-09-15T18:39:13.830" v="10719" actId="20577"/>
          <ac:spMkLst>
            <pc:docMk/>
            <pc:sldMk cId="379392476" sldId="366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5T18:39:24.772" v="10721" actId="478"/>
          <ac:spMkLst>
            <pc:docMk/>
            <pc:sldMk cId="379392476" sldId="366"/>
            <ac:spMk id="6" creationId="{BD8C2963-820D-30BC-AFDA-0593A2B56984}"/>
          </ac:spMkLst>
        </pc:spChg>
        <pc:spChg chg="del">
          <ac:chgData name="Mohammed Amine BAGDOURI" userId="e89d4c646e9a864e" providerId="LiveId" clId="{AB712658-9D31-42CE-AD65-D41500F3A71E}" dt="2024-09-15T18:39:24.772" v="10721" actId="478"/>
          <ac:spMkLst>
            <pc:docMk/>
            <pc:sldMk cId="379392476" sldId="366"/>
            <ac:spMk id="7" creationId="{0A84A421-9E1B-40B1-7470-1E3A09AD24A1}"/>
          </ac:spMkLst>
        </pc:spChg>
        <pc:spChg chg="del">
          <ac:chgData name="Mohammed Amine BAGDOURI" userId="e89d4c646e9a864e" providerId="LiveId" clId="{AB712658-9D31-42CE-AD65-D41500F3A71E}" dt="2024-09-15T18:39:24.772" v="10721" actId="478"/>
          <ac:spMkLst>
            <pc:docMk/>
            <pc:sldMk cId="379392476" sldId="366"/>
            <ac:spMk id="9" creationId="{BC7B2CCF-ABE5-A605-4FF5-3AE3C37C8B5D}"/>
          </ac:spMkLst>
        </pc:spChg>
        <pc:spChg chg="add mod">
          <ac:chgData name="Mohammed Amine BAGDOURI" userId="e89d4c646e9a864e" providerId="LiveId" clId="{AB712658-9D31-42CE-AD65-D41500F3A71E}" dt="2024-09-15T18:46:25.912" v="10914" actId="20577"/>
          <ac:spMkLst>
            <pc:docMk/>
            <pc:sldMk cId="379392476" sldId="366"/>
            <ac:spMk id="13" creationId="{6D1A9B6D-E62E-FCCD-4E40-507DB25877FE}"/>
          </ac:spMkLst>
        </pc:spChg>
        <pc:grpChg chg="mod">
          <ac:chgData name="Mohammed Amine BAGDOURI" userId="e89d4c646e9a864e" providerId="LiveId" clId="{AB712658-9D31-42CE-AD65-D41500F3A71E}" dt="2024-09-15T18:43:22.918" v="10880" actId="1037"/>
          <ac:grpSpMkLst>
            <pc:docMk/>
            <pc:sldMk cId="379392476" sldId="366"/>
            <ac:grpSpMk id="42" creationId="{817040A1-41DD-6F2D-5CAA-1FA7778E2ECC}"/>
          </ac:grpSpMkLst>
        </pc:grpChg>
        <pc:picChg chg="add mod">
          <ac:chgData name="Mohammed Amine BAGDOURI" userId="e89d4c646e9a864e" providerId="LiveId" clId="{AB712658-9D31-42CE-AD65-D41500F3A71E}" dt="2024-09-15T18:43:22.918" v="10880" actId="1037"/>
          <ac:picMkLst>
            <pc:docMk/>
            <pc:sldMk cId="379392476" sldId="366"/>
            <ac:picMk id="8" creationId="{E4849736-30E9-F4F0-BBAA-C3959AD2F8DC}"/>
          </ac:picMkLst>
        </pc:picChg>
        <pc:cxnChg chg="del">
          <ac:chgData name="Mohammed Amine BAGDOURI" userId="e89d4c646e9a864e" providerId="LiveId" clId="{AB712658-9D31-42CE-AD65-D41500F3A71E}" dt="2024-09-15T18:39:24.772" v="10721" actId="478"/>
          <ac:cxnSpMkLst>
            <pc:docMk/>
            <pc:sldMk cId="379392476" sldId="366"/>
            <ac:cxnSpMk id="2" creationId="{927DBFF6-C98C-F982-655F-263995EFC0DB}"/>
          </ac:cxnSpMkLst>
        </pc:cxnChg>
        <pc:cxnChg chg="add mod">
          <ac:chgData name="Mohammed Amine BAGDOURI" userId="e89d4c646e9a864e" providerId="LiveId" clId="{AB712658-9D31-42CE-AD65-D41500F3A71E}" dt="2024-09-15T18:43:22.918" v="10880" actId="1037"/>
          <ac:cxnSpMkLst>
            <pc:docMk/>
            <pc:sldMk cId="379392476" sldId="366"/>
            <ac:cxnSpMk id="11" creationId="{39B5FC1F-F20F-37F6-00B7-68D71C33B94E}"/>
          </ac:cxnSpMkLst>
        </pc:cxnChg>
      </pc:sldChg>
      <pc:sldChg chg="add del">
        <pc:chgData name="Mohammed Amine BAGDOURI" userId="e89d4c646e9a864e" providerId="LiveId" clId="{AB712658-9D31-42CE-AD65-D41500F3A71E}" dt="2024-09-15T18:38:57.714" v="10699" actId="47"/>
        <pc:sldMkLst>
          <pc:docMk/>
          <pc:sldMk cId="3540837573" sldId="366"/>
        </pc:sldMkLst>
      </pc:sldChg>
      <pc:sldChg chg="addSp delSp modSp add del mod">
        <pc:chgData name="Mohammed Amine BAGDOURI" userId="e89d4c646e9a864e" providerId="LiveId" clId="{AB712658-9D31-42CE-AD65-D41500F3A71E}" dt="2024-09-15T18:45:03.192" v="10889" actId="47"/>
        <pc:sldMkLst>
          <pc:docMk/>
          <pc:sldMk cId="3547956345" sldId="367"/>
        </pc:sldMkLst>
        <pc:spChg chg="mod">
          <ac:chgData name="Mohammed Amine BAGDOURI" userId="e89d4c646e9a864e" providerId="LiveId" clId="{AB712658-9D31-42CE-AD65-D41500F3A71E}" dt="2024-09-15T18:42:53.986" v="10847"/>
          <ac:spMkLst>
            <pc:docMk/>
            <pc:sldMk cId="3547956345" sldId="367"/>
            <ac:spMk id="6" creationId="{8EF3EC6E-406A-E9DE-B496-387191F3FBF3}"/>
          </ac:spMkLst>
        </pc:spChg>
        <pc:spChg chg="mod">
          <ac:chgData name="Mohammed Amine BAGDOURI" userId="e89d4c646e9a864e" providerId="LiveId" clId="{AB712658-9D31-42CE-AD65-D41500F3A71E}" dt="2024-09-15T18:42:53.986" v="10847"/>
          <ac:spMkLst>
            <pc:docMk/>
            <pc:sldMk cId="3547956345" sldId="367"/>
            <ac:spMk id="7" creationId="{A5A1D853-2CD0-E3E1-2995-124B5A70D6C0}"/>
          </ac:spMkLst>
        </pc:spChg>
        <pc:spChg chg="mod">
          <ac:chgData name="Mohammed Amine BAGDOURI" userId="e89d4c646e9a864e" providerId="LiveId" clId="{AB712658-9D31-42CE-AD65-D41500F3A71E}" dt="2024-09-15T18:42:53.986" v="10847"/>
          <ac:spMkLst>
            <pc:docMk/>
            <pc:sldMk cId="3547956345" sldId="367"/>
            <ac:spMk id="9" creationId="{C2E52DCA-EA77-336D-FCA3-ADDE6C01DA58}"/>
          </ac:spMkLst>
        </pc:spChg>
        <pc:spChg chg="mod">
          <ac:chgData name="Mohammed Amine BAGDOURI" userId="e89d4c646e9a864e" providerId="LiveId" clId="{AB712658-9D31-42CE-AD65-D41500F3A71E}" dt="2024-09-15T18:42:53.986" v="10847"/>
          <ac:spMkLst>
            <pc:docMk/>
            <pc:sldMk cId="3547956345" sldId="367"/>
            <ac:spMk id="12" creationId="{C023829A-74C0-DBF1-A102-43B4558EB293}"/>
          </ac:spMkLst>
        </pc:spChg>
        <pc:spChg chg="mod">
          <ac:chgData name="Mohammed Amine BAGDOURI" userId="e89d4c646e9a864e" providerId="LiveId" clId="{AB712658-9D31-42CE-AD65-D41500F3A71E}" dt="2024-09-15T18:42:45.023" v="10846" actId="1076"/>
          <ac:spMkLst>
            <pc:docMk/>
            <pc:sldMk cId="3547956345" sldId="367"/>
            <ac:spMk id="13" creationId="{6D1A9B6D-E62E-FCCD-4E40-507DB25877FE}"/>
          </ac:spMkLst>
        </pc:spChg>
        <pc:spChg chg="mod">
          <ac:chgData name="Mohammed Amine BAGDOURI" userId="e89d4c646e9a864e" providerId="LiveId" clId="{AB712658-9D31-42CE-AD65-D41500F3A71E}" dt="2024-09-15T18:42:53.986" v="10847"/>
          <ac:spMkLst>
            <pc:docMk/>
            <pc:sldMk cId="3547956345" sldId="367"/>
            <ac:spMk id="14" creationId="{F44B6D51-6B1A-F6E1-384E-F11EC20EF92A}"/>
          </ac:spMkLst>
        </pc:spChg>
        <pc:spChg chg="mod">
          <ac:chgData name="Mohammed Amine BAGDOURI" userId="e89d4c646e9a864e" providerId="LiveId" clId="{AB712658-9D31-42CE-AD65-D41500F3A71E}" dt="2024-09-15T18:42:53.986" v="10847"/>
          <ac:spMkLst>
            <pc:docMk/>
            <pc:sldMk cId="3547956345" sldId="367"/>
            <ac:spMk id="15" creationId="{E998899B-403C-72CB-8051-9A44A0E3B43E}"/>
          </ac:spMkLst>
        </pc:spChg>
        <pc:spChg chg="mod">
          <ac:chgData name="Mohammed Amine BAGDOURI" userId="e89d4c646e9a864e" providerId="LiveId" clId="{AB712658-9D31-42CE-AD65-D41500F3A71E}" dt="2024-09-15T18:42:53.986" v="10847"/>
          <ac:spMkLst>
            <pc:docMk/>
            <pc:sldMk cId="3547956345" sldId="367"/>
            <ac:spMk id="16" creationId="{76EDFEDD-6447-C19A-9EF7-73C95361FDFF}"/>
          </ac:spMkLst>
        </pc:spChg>
        <pc:grpChg chg="add mod ord">
          <ac:chgData name="Mohammed Amine BAGDOURI" userId="e89d4c646e9a864e" providerId="LiveId" clId="{AB712658-9D31-42CE-AD65-D41500F3A71E}" dt="2024-09-15T18:43:04.500" v="10849" actId="167"/>
          <ac:grpSpMkLst>
            <pc:docMk/>
            <pc:sldMk cId="3547956345" sldId="367"/>
            <ac:grpSpMk id="2" creationId="{122F1E76-68C2-9BFE-85D8-58A564065324}"/>
          </ac:grpSpMkLst>
        </pc:grpChg>
        <pc:grpChg chg="del">
          <ac:chgData name="Mohammed Amine BAGDOURI" userId="e89d4c646e9a864e" providerId="LiveId" clId="{AB712658-9D31-42CE-AD65-D41500F3A71E}" dt="2024-09-15T18:43:06.751" v="10850" actId="478"/>
          <ac:grpSpMkLst>
            <pc:docMk/>
            <pc:sldMk cId="3547956345" sldId="367"/>
            <ac:grpSpMk id="42" creationId="{817040A1-41DD-6F2D-5CAA-1FA7778E2ECC}"/>
          </ac:grpSpMkLst>
        </pc:grpChg>
        <pc:picChg chg="mod">
          <ac:chgData name="Mohammed Amine BAGDOURI" userId="e89d4c646e9a864e" providerId="LiveId" clId="{AB712658-9D31-42CE-AD65-D41500F3A71E}" dt="2024-09-15T18:42:53.986" v="10847"/>
          <ac:picMkLst>
            <pc:docMk/>
            <pc:sldMk cId="3547956345" sldId="367"/>
            <ac:picMk id="3" creationId="{44DB9604-2175-71AE-36BD-81F84F29B68B}"/>
          </ac:picMkLst>
        </pc:picChg>
        <pc:cxnChg chg="del">
          <ac:chgData name="Mohammed Amine BAGDOURI" userId="e89d4c646e9a864e" providerId="LiveId" clId="{AB712658-9D31-42CE-AD65-D41500F3A71E}" dt="2024-09-15T18:42:40.875" v="10845" actId="478"/>
          <ac:cxnSpMkLst>
            <pc:docMk/>
            <pc:sldMk cId="3547956345" sldId="367"/>
            <ac:cxnSpMk id="11" creationId="{39B5FC1F-F20F-37F6-00B7-68D71C33B94E}"/>
          </ac:cxnSpMkLst>
        </pc:cxnChg>
      </pc:sldChg>
      <pc:sldChg chg="addSp delSp modSp add mod">
        <pc:chgData name="Mohammed Amine BAGDOURI" userId="e89d4c646e9a864e" providerId="LiveId" clId="{AB712658-9D31-42CE-AD65-D41500F3A71E}" dt="2024-09-15T23:45:18.598" v="13517" actId="1076"/>
        <pc:sldMkLst>
          <pc:docMk/>
          <pc:sldMk cId="4066894853" sldId="368"/>
        </pc:sldMkLst>
        <pc:spChg chg="mod">
          <ac:chgData name="Mohammed Amine BAGDOURI" userId="e89d4c646e9a864e" providerId="LiveId" clId="{AB712658-9D31-42CE-AD65-D41500F3A71E}" dt="2024-09-15T18:43:47.916" v="10885"/>
          <ac:spMkLst>
            <pc:docMk/>
            <pc:sldMk cId="4066894853" sldId="368"/>
            <ac:spMk id="6" creationId="{B702D940-86AB-C982-4571-7F1398D818B1}"/>
          </ac:spMkLst>
        </pc:spChg>
        <pc:spChg chg="mod">
          <ac:chgData name="Mohammed Amine BAGDOURI" userId="e89d4c646e9a864e" providerId="LiveId" clId="{AB712658-9D31-42CE-AD65-D41500F3A71E}" dt="2024-09-15T18:43:47.916" v="10885"/>
          <ac:spMkLst>
            <pc:docMk/>
            <pc:sldMk cId="4066894853" sldId="368"/>
            <ac:spMk id="7" creationId="{80CB9910-EE05-6AAD-ABE3-F2A1C9D85BE5}"/>
          </ac:spMkLst>
        </pc:spChg>
        <pc:spChg chg="mod">
          <ac:chgData name="Mohammed Amine BAGDOURI" userId="e89d4c646e9a864e" providerId="LiveId" clId="{AB712658-9D31-42CE-AD65-D41500F3A71E}" dt="2024-09-15T18:43:47.916" v="10885"/>
          <ac:spMkLst>
            <pc:docMk/>
            <pc:sldMk cId="4066894853" sldId="368"/>
            <ac:spMk id="9" creationId="{C1E17A4B-B45D-E99B-D6A1-5798165CABDC}"/>
          </ac:spMkLst>
        </pc:spChg>
        <pc:spChg chg="mod">
          <ac:chgData name="Mohammed Amine BAGDOURI" userId="e89d4c646e9a864e" providerId="LiveId" clId="{AB712658-9D31-42CE-AD65-D41500F3A71E}" dt="2024-09-15T18:43:47.916" v="10885"/>
          <ac:spMkLst>
            <pc:docMk/>
            <pc:sldMk cId="4066894853" sldId="368"/>
            <ac:spMk id="12" creationId="{75D1CC71-294B-7DD7-D154-B4009635D0F6}"/>
          </ac:spMkLst>
        </pc:spChg>
        <pc:spChg chg="mod">
          <ac:chgData name="Mohammed Amine BAGDOURI" userId="e89d4c646e9a864e" providerId="LiveId" clId="{AB712658-9D31-42CE-AD65-D41500F3A71E}" dt="2024-09-15T23:45:18.598" v="13517" actId="1076"/>
          <ac:spMkLst>
            <pc:docMk/>
            <pc:sldMk cId="4066894853" sldId="368"/>
            <ac:spMk id="13" creationId="{6D1A9B6D-E62E-FCCD-4E40-507DB25877FE}"/>
          </ac:spMkLst>
        </pc:spChg>
        <pc:spChg chg="mod">
          <ac:chgData name="Mohammed Amine BAGDOURI" userId="e89d4c646e9a864e" providerId="LiveId" clId="{AB712658-9D31-42CE-AD65-D41500F3A71E}" dt="2024-09-15T18:43:47.916" v="10885"/>
          <ac:spMkLst>
            <pc:docMk/>
            <pc:sldMk cId="4066894853" sldId="368"/>
            <ac:spMk id="14" creationId="{20BEB062-6A2B-87F9-0EC6-813EBA515AB6}"/>
          </ac:spMkLst>
        </pc:spChg>
        <pc:spChg chg="mod">
          <ac:chgData name="Mohammed Amine BAGDOURI" userId="e89d4c646e9a864e" providerId="LiveId" clId="{AB712658-9D31-42CE-AD65-D41500F3A71E}" dt="2024-09-15T18:43:47.916" v="10885"/>
          <ac:spMkLst>
            <pc:docMk/>
            <pc:sldMk cId="4066894853" sldId="368"/>
            <ac:spMk id="15" creationId="{62023B39-DBBA-35A7-83C4-58C593A97EB1}"/>
          </ac:spMkLst>
        </pc:spChg>
        <pc:spChg chg="mod">
          <ac:chgData name="Mohammed Amine BAGDOURI" userId="e89d4c646e9a864e" providerId="LiveId" clId="{AB712658-9D31-42CE-AD65-D41500F3A71E}" dt="2024-09-15T18:43:47.916" v="10885"/>
          <ac:spMkLst>
            <pc:docMk/>
            <pc:sldMk cId="4066894853" sldId="368"/>
            <ac:spMk id="16" creationId="{D9C5E06E-A409-F606-BBA8-35E1E7F45FBB}"/>
          </ac:spMkLst>
        </pc:spChg>
        <pc:spChg chg="add mod">
          <ac:chgData name="Mohammed Amine BAGDOURI" userId="e89d4c646e9a864e" providerId="LiveId" clId="{AB712658-9D31-42CE-AD65-D41500F3A71E}" dt="2024-09-15T20:14:44.444" v="10982"/>
          <ac:spMkLst>
            <pc:docMk/>
            <pc:sldMk cId="4066894853" sldId="368"/>
            <ac:spMk id="17" creationId="{14CF1DCC-4697-E6B5-B983-089A4AAEF5F3}"/>
          </ac:spMkLst>
        </pc:spChg>
        <pc:grpChg chg="add mod ord">
          <ac:chgData name="Mohammed Amine BAGDOURI" userId="e89d4c646e9a864e" providerId="LiveId" clId="{AB712658-9D31-42CE-AD65-D41500F3A71E}" dt="2024-09-15T18:43:55.973" v="10887" actId="167"/>
          <ac:grpSpMkLst>
            <pc:docMk/>
            <pc:sldMk cId="4066894853" sldId="368"/>
            <ac:grpSpMk id="2" creationId="{3C2AD3D4-975E-25B1-767D-7D7AF73D37A7}"/>
          </ac:grpSpMkLst>
        </pc:grpChg>
        <pc:grpChg chg="del">
          <ac:chgData name="Mohammed Amine BAGDOURI" userId="e89d4c646e9a864e" providerId="LiveId" clId="{AB712658-9D31-42CE-AD65-D41500F3A71E}" dt="2024-09-15T18:43:58.351" v="10888" actId="478"/>
          <ac:grpSpMkLst>
            <pc:docMk/>
            <pc:sldMk cId="4066894853" sldId="368"/>
            <ac:grpSpMk id="42" creationId="{817040A1-41DD-6F2D-5CAA-1FA7778E2ECC}"/>
          </ac:grpSpMkLst>
        </pc:grpChg>
        <pc:picChg chg="del mod">
          <ac:chgData name="Mohammed Amine BAGDOURI" userId="e89d4c646e9a864e" providerId="LiveId" clId="{AB712658-9D31-42CE-AD65-D41500F3A71E}" dt="2024-09-15T23:44:39.176" v="13509" actId="478"/>
          <ac:picMkLst>
            <pc:docMk/>
            <pc:sldMk cId="4066894853" sldId="368"/>
            <ac:picMk id="3" creationId="{42BCCBE2-82D1-A580-9DBE-0D9CB8BC5DD4}"/>
          </ac:picMkLst>
        </pc:picChg>
        <pc:cxnChg chg="del">
          <ac:chgData name="Mohammed Amine BAGDOURI" userId="e89d4c646e9a864e" providerId="LiveId" clId="{AB712658-9D31-42CE-AD65-D41500F3A71E}" dt="2024-09-15T18:43:32.714" v="10882" actId="478"/>
          <ac:cxnSpMkLst>
            <pc:docMk/>
            <pc:sldMk cId="4066894853" sldId="368"/>
            <ac:cxnSpMk id="11" creationId="{39B5FC1F-F20F-37F6-00B7-68D71C33B94E}"/>
          </ac:cxnSpMkLst>
        </pc:cxnChg>
      </pc:sldChg>
      <pc:sldChg chg="addSp delSp modSp add mod">
        <pc:chgData name="Mohammed Amine BAGDOURI" userId="e89d4c646e9a864e" providerId="LiveId" clId="{AB712658-9D31-42CE-AD65-D41500F3A71E}" dt="2024-09-15T23:45:04.965" v="13514" actId="1076"/>
        <pc:sldMkLst>
          <pc:docMk/>
          <pc:sldMk cId="21192529" sldId="369"/>
        </pc:sldMkLst>
        <pc:spChg chg="add mod">
          <ac:chgData name="Mohammed Amine BAGDOURI" userId="e89d4c646e9a864e" providerId="LiveId" clId="{AB712658-9D31-42CE-AD65-D41500F3A71E}" dt="2024-09-15T20:14:40.098" v="10981" actId="1076"/>
          <ac:spMkLst>
            <pc:docMk/>
            <pc:sldMk cId="21192529" sldId="369"/>
            <ac:spMk id="2" creationId="{24EAD10D-CC75-14FD-BCEA-87F0E6F01221}"/>
          </ac:spMkLst>
        </pc:spChg>
        <pc:spChg chg="mod">
          <ac:chgData name="Mohammed Amine BAGDOURI" userId="e89d4c646e9a864e" providerId="LiveId" clId="{AB712658-9D31-42CE-AD65-D41500F3A71E}" dt="2024-09-15T23:45:04.965" v="13514" actId="1076"/>
          <ac:spMkLst>
            <pc:docMk/>
            <pc:sldMk cId="21192529" sldId="369"/>
            <ac:spMk id="13" creationId="{6D1A9B6D-E62E-FCCD-4E40-507DB25877FE}"/>
          </ac:spMkLst>
        </pc:spChg>
        <pc:picChg chg="del">
          <ac:chgData name="Mohammed Amine BAGDOURI" userId="e89d4c646e9a864e" providerId="LiveId" clId="{AB712658-9D31-42CE-AD65-D41500F3A71E}" dt="2024-09-15T23:32:10.779" v="12961" actId="478"/>
          <ac:picMkLst>
            <pc:docMk/>
            <pc:sldMk cId="21192529" sldId="369"/>
            <ac:picMk id="34" creationId="{37A209EA-D25E-1CB4-4993-9AEF80C8E73F}"/>
          </ac:picMkLst>
        </pc:picChg>
      </pc:sldChg>
      <pc:sldChg chg="addSp delSp modSp add del mod">
        <pc:chgData name="Mohammed Amine BAGDOURI" userId="e89d4c646e9a864e" providerId="LiveId" clId="{AB712658-9D31-42CE-AD65-D41500F3A71E}" dt="2024-09-15T21:45:08.709" v="11181" actId="47"/>
        <pc:sldMkLst>
          <pc:docMk/>
          <pc:sldMk cId="2363690495" sldId="370"/>
        </pc:sldMkLst>
        <pc:spChg chg="mod">
          <ac:chgData name="Mohammed Amine BAGDOURI" userId="e89d4c646e9a864e" providerId="LiveId" clId="{AB712658-9D31-42CE-AD65-D41500F3A71E}" dt="2024-09-15T20:15:45.422" v="10997" actId="20577"/>
          <ac:spMkLst>
            <pc:docMk/>
            <pc:sldMk cId="2363690495" sldId="370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5T20:15:41.744" v="10986" actId="20577"/>
          <ac:spMkLst>
            <pc:docMk/>
            <pc:sldMk cId="2363690495" sldId="370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15T20:17:03.639" v="10998" actId="478"/>
          <ac:spMkLst>
            <pc:docMk/>
            <pc:sldMk cId="2363690495" sldId="370"/>
            <ac:spMk id="13" creationId="{6D1A9B6D-E62E-FCCD-4E40-507DB25877FE}"/>
          </ac:spMkLst>
        </pc:spChg>
        <pc:spChg chg="del">
          <ac:chgData name="Mohammed Amine BAGDOURI" userId="e89d4c646e9a864e" providerId="LiveId" clId="{AB712658-9D31-42CE-AD65-D41500F3A71E}" dt="2024-09-15T20:17:03.639" v="10998" actId="478"/>
          <ac:spMkLst>
            <pc:docMk/>
            <pc:sldMk cId="2363690495" sldId="370"/>
            <ac:spMk id="17" creationId="{14CF1DCC-4697-E6B5-B983-089A4AAEF5F3}"/>
          </ac:spMkLst>
        </pc:spChg>
        <pc:spChg chg="mod topLvl">
          <ac:chgData name="Mohammed Amine BAGDOURI" userId="e89d4c646e9a864e" providerId="LiveId" clId="{AB712658-9D31-42CE-AD65-D41500F3A71E}" dt="2024-09-15T20:19:42.710" v="11117" actId="164"/>
          <ac:spMkLst>
            <pc:docMk/>
            <pc:sldMk cId="2363690495" sldId="370"/>
            <ac:spMk id="20" creationId="{CAFE99C4-72EA-20F5-E6F4-D55B4724973D}"/>
          </ac:spMkLst>
        </pc:spChg>
        <pc:grpChg chg="del">
          <ac:chgData name="Mohammed Amine BAGDOURI" userId="e89d4c646e9a864e" providerId="LiveId" clId="{AB712658-9D31-42CE-AD65-D41500F3A71E}" dt="2024-09-15T20:17:03.639" v="10998" actId="478"/>
          <ac:grpSpMkLst>
            <pc:docMk/>
            <pc:sldMk cId="2363690495" sldId="370"/>
            <ac:grpSpMk id="2" creationId="{3C2AD3D4-975E-25B1-767D-7D7AF73D37A7}"/>
          </ac:grpSpMkLst>
        </pc:grpChg>
        <pc:grpChg chg="add del mod">
          <ac:chgData name="Mohammed Amine BAGDOURI" userId="e89d4c646e9a864e" providerId="LiveId" clId="{AB712658-9D31-42CE-AD65-D41500F3A71E}" dt="2024-09-15T20:18:40.844" v="11074" actId="165"/>
          <ac:grpSpMkLst>
            <pc:docMk/>
            <pc:sldMk cId="2363690495" sldId="370"/>
            <ac:grpSpMk id="19" creationId="{715CA6BC-8696-D328-0B02-50A066F77A19}"/>
          </ac:grpSpMkLst>
        </pc:grpChg>
        <pc:grpChg chg="add mod">
          <ac:chgData name="Mohammed Amine BAGDOURI" userId="e89d4c646e9a864e" providerId="LiveId" clId="{AB712658-9D31-42CE-AD65-D41500F3A71E}" dt="2024-09-15T20:19:53.704" v="11119" actId="1076"/>
          <ac:grpSpMkLst>
            <pc:docMk/>
            <pc:sldMk cId="2363690495" sldId="370"/>
            <ac:grpSpMk id="25" creationId="{86383109-BE58-014D-0D26-D9EBC13C7697}"/>
          </ac:grpSpMkLst>
        </pc:grpChg>
        <pc:picChg chg="del">
          <ac:chgData name="Mohammed Amine BAGDOURI" userId="e89d4c646e9a864e" providerId="LiveId" clId="{AB712658-9D31-42CE-AD65-D41500F3A71E}" dt="2024-09-15T20:17:03.639" v="10998" actId="478"/>
          <ac:picMkLst>
            <pc:docMk/>
            <pc:sldMk cId="2363690495" sldId="370"/>
            <ac:picMk id="8" creationId="{E4849736-30E9-F4F0-BBAA-C3959AD2F8DC}"/>
          </ac:picMkLst>
        </pc:picChg>
        <pc:picChg chg="add del mod">
          <ac:chgData name="Mohammed Amine BAGDOURI" userId="e89d4c646e9a864e" providerId="LiveId" clId="{AB712658-9D31-42CE-AD65-D41500F3A71E}" dt="2024-09-15T20:17:33.886" v="11004" actId="478"/>
          <ac:picMkLst>
            <pc:docMk/>
            <pc:sldMk cId="2363690495" sldId="370"/>
            <ac:picMk id="18" creationId="{E77C9DDA-5D48-715D-1678-A2691F633C1B}"/>
          </ac:picMkLst>
        </pc:picChg>
        <pc:picChg chg="del mod topLvl">
          <ac:chgData name="Mohammed Amine BAGDOURI" userId="e89d4c646e9a864e" providerId="LiveId" clId="{AB712658-9D31-42CE-AD65-D41500F3A71E}" dt="2024-09-15T20:18:43.339" v="11075" actId="478"/>
          <ac:picMkLst>
            <pc:docMk/>
            <pc:sldMk cId="2363690495" sldId="370"/>
            <ac:picMk id="21" creationId="{115C3A1E-DE15-5314-0024-A8E9D2F4A6EB}"/>
          </ac:picMkLst>
        </pc:picChg>
        <pc:picChg chg="mod topLvl">
          <ac:chgData name="Mohammed Amine BAGDOURI" userId="e89d4c646e9a864e" providerId="LiveId" clId="{AB712658-9D31-42CE-AD65-D41500F3A71E}" dt="2024-09-15T20:19:42.710" v="11117" actId="164"/>
          <ac:picMkLst>
            <pc:docMk/>
            <pc:sldMk cId="2363690495" sldId="370"/>
            <ac:picMk id="22" creationId="{64FD66AE-3BBF-9430-F8D3-DF13B469112E}"/>
          </ac:picMkLst>
        </pc:picChg>
        <pc:picChg chg="add mod">
          <ac:chgData name="Mohammed Amine BAGDOURI" userId="e89d4c646e9a864e" providerId="LiveId" clId="{AB712658-9D31-42CE-AD65-D41500F3A71E}" dt="2024-09-15T20:19:42.710" v="11117" actId="164"/>
          <ac:picMkLst>
            <pc:docMk/>
            <pc:sldMk cId="2363690495" sldId="370"/>
            <ac:picMk id="23" creationId="{F6594C9C-BF76-0492-C7B8-DA35A216D4AF}"/>
          </ac:picMkLst>
        </pc:picChg>
        <pc:picChg chg="add del mod">
          <ac:chgData name="Mohammed Amine BAGDOURI" userId="e89d4c646e9a864e" providerId="LiveId" clId="{AB712658-9D31-42CE-AD65-D41500F3A71E}" dt="2024-09-15T20:19:18.997" v="11109" actId="478"/>
          <ac:picMkLst>
            <pc:docMk/>
            <pc:sldMk cId="2363690495" sldId="370"/>
            <ac:picMk id="24" creationId="{1C175042-5585-9379-B3A4-85090699FABD}"/>
          </ac:picMkLst>
        </pc:picChg>
      </pc:sldChg>
      <pc:sldChg chg="add del">
        <pc:chgData name="Mohammed Amine BAGDOURI" userId="e89d4c646e9a864e" providerId="LiveId" clId="{AB712658-9D31-42CE-AD65-D41500F3A71E}" dt="2024-09-15T20:13:49.431" v="10917" actId="47"/>
        <pc:sldMkLst>
          <pc:docMk/>
          <pc:sldMk cId="3574446802" sldId="370"/>
        </pc:sldMkLst>
      </pc:sldChg>
      <pc:sldChg chg="addSp delSp modSp add mod">
        <pc:chgData name="Mohammed Amine BAGDOURI" userId="e89d4c646e9a864e" providerId="LiveId" clId="{AB712658-9D31-42CE-AD65-D41500F3A71E}" dt="2024-09-15T21:44:51.590" v="11180" actId="1076"/>
        <pc:sldMkLst>
          <pc:docMk/>
          <pc:sldMk cId="1272234880" sldId="371"/>
        </pc:sldMkLst>
        <pc:spChg chg="mod topLvl">
          <ac:chgData name="Mohammed Amine BAGDOURI" userId="e89d4c646e9a864e" providerId="LiveId" clId="{AB712658-9D31-42CE-AD65-D41500F3A71E}" dt="2024-09-15T21:44:47.159" v="11179" actId="14100"/>
          <ac:spMkLst>
            <pc:docMk/>
            <pc:sldMk cId="1272234880" sldId="371"/>
            <ac:spMk id="20" creationId="{CAFE99C4-72EA-20F5-E6F4-D55B4724973D}"/>
          </ac:spMkLst>
        </pc:spChg>
        <pc:grpChg chg="add mod">
          <ac:chgData name="Mohammed Amine BAGDOURI" userId="e89d4c646e9a864e" providerId="LiveId" clId="{AB712658-9D31-42CE-AD65-D41500F3A71E}" dt="2024-09-15T21:44:51.590" v="11180" actId="1076"/>
          <ac:grpSpMkLst>
            <pc:docMk/>
            <pc:sldMk cId="1272234880" sldId="371"/>
            <ac:grpSpMk id="3" creationId="{CA229890-4B52-2F71-2C68-960BC2C2D5F9}"/>
          </ac:grpSpMkLst>
        </pc:grpChg>
        <pc:grpChg chg="del">
          <ac:chgData name="Mohammed Amine BAGDOURI" userId="e89d4c646e9a864e" providerId="LiveId" clId="{AB712658-9D31-42CE-AD65-D41500F3A71E}" dt="2024-09-15T21:44:31.137" v="11155" actId="165"/>
          <ac:grpSpMkLst>
            <pc:docMk/>
            <pc:sldMk cId="1272234880" sldId="371"/>
            <ac:grpSpMk id="25" creationId="{86383109-BE58-014D-0D26-D9EBC13C7697}"/>
          </ac:grpSpMkLst>
        </pc:grpChg>
        <pc:picChg chg="add mod">
          <ac:chgData name="Mohammed Amine BAGDOURI" userId="e89d4c646e9a864e" providerId="LiveId" clId="{AB712658-9D31-42CE-AD65-D41500F3A71E}" dt="2024-09-15T21:44:35.414" v="11156" actId="164"/>
          <ac:picMkLst>
            <pc:docMk/>
            <pc:sldMk cId="1272234880" sldId="371"/>
            <ac:picMk id="2" creationId="{CE2290EF-EE3B-DF63-6BA8-1025BE0D9500}"/>
          </ac:picMkLst>
        </pc:picChg>
        <pc:picChg chg="mod topLvl">
          <ac:chgData name="Mohammed Amine BAGDOURI" userId="e89d4c646e9a864e" providerId="LiveId" clId="{AB712658-9D31-42CE-AD65-D41500F3A71E}" dt="2024-09-15T21:44:35.414" v="11156" actId="164"/>
          <ac:picMkLst>
            <pc:docMk/>
            <pc:sldMk cId="1272234880" sldId="371"/>
            <ac:picMk id="22" creationId="{64FD66AE-3BBF-9430-F8D3-DF13B469112E}"/>
          </ac:picMkLst>
        </pc:picChg>
        <pc:picChg chg="mod topLvl">
          <ac:chgData name="Mohammed Amine BAGDOURI" userId="e89d4c646e9a864e" providerId="LiveId" clId="{AB712658-9D31-42CE-AD65-D41500F3A71E}" dt="2024-09-15T21:44:35.414" v="11156" actId="164"/>
          <ac:picMkLst>
            <pc:docMk/>
            <pc:sldMk cId="1272234880" sldId="371"/>
            <ac:picMk id="23" creationId="{F6594C9C-BF76-0492-C7B8-DA35A216D4AF}"/>
          </ac:picMkLst>
        </pc:picChg>
      </pc:sldChg>
      <pc:sldChg chg="addSp delSp modSp add mod">
        <pc:chgData name="Mohammed Amine BAGDOURI" userId="e89d4c646e9a864e" providerId="LiveId" clId="{AB712658-9D31-42CE-AD65-D41500F3A71E}" dt="2024-09-15T23:29:29.090" v="12958" actId="1038"/>
        <pc:sldMkLst>
          <pc:docMk/>
          <pc:sldMk cId="2267920244" sldId="372"/>
        </pc:sldMkLst>
        <pc:spChg chg="mod">
          <ac:chgData name="Mohammed Amine BAGDOURI" userId="e89d4c646e9a864e" providerId="LiveId" clId="{AB712658-9D31-42CE-AD65-D41500F3A71E}" dt="2024-09-15T21:47:40.161" v="11220" actId="20577"/>
          <ac:spMkLst>
            <pc:docMk/>
            <pc:sldMk cId="2267920244" sldId="372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15T23:28:10.861" v="12915" actId="14100"/>
          <ac:spMkLst>
            <pc:docMk/>
            <pc:sldMk cId="2267920244" sldId="372"/>
            <ac:spMk id="6" creationId="{1673A408-7221-AFCB-BE84-DA19B204E6BA}"/>
          </ac:spMkLst>
        </pc:spChg>
        <pc:spChg chg="add mod">
          <ac:chgData name="Mohammed Amine BAGDOURI" userId="e89d4c646e9a864e" providerId="LiveId" clId="{AB712658-9D31-42CE-AD65-D41500F3A71E}" dt="2024-09-15T23:28:22.415" v="12918" actId="571"/>
          <ac:spMkLst>
            <pc:docMk/>
            <pc:sldMk cId="2267920244" sldId="372"/>
            <ac:spMk id="7" creationId="{839DCF86-96EC-1BAA-086D-8E282D78B53E}"/>
          </ac:spMkLst>
        </pc:spChg>
        <pc:spChg chg="mod">
          <ac:chgData name="Mohammed Amine BAGDOURI" userId="e89d4c646e9a864e" providerId="LiveId" clId="{AB712658-9D31-42CE-AD65-D41500F3A71E}" dt="2024-09-15T21:47:09.697" v="11195" actId="20577"/>
          <ac:spMkLst>
            <pc:docMk/>
            <pc:sldMk cId="2267920244" sldId="372"/>
            <ac:spMk id="10" creationId="{88853AC6-7463-6941-8CFE-739731471A6C}"/>
          </ac:spMkLst>
        </pc:spChg>
        <pc:spChg chg="add mod">
          <ac:chgData name="Mohammed Amine BAGDOURI" userId="e89d4c646e9a864e" providerId="LiveId" clId="{AB712658-9D31-42CE-AD65-D41500F3A71E}" dt="2024-09-15T23:28:07.593" v="12914" actId="14100"/>
          <ac:spMkLst>
            <pc:docMk/>
            <pc:sldMk cId="2267920244" sldId="372"/>
            <ac:spMk id="25" creationId="{0FC49B1F-5A66-7EBA-156F-DA48FC1BB165}"/>
          </ac:spMkLst>
        </pc:spChg>
        <pc:grpChg chg="del">
          <ac:chgData name="Mohammed Amine BAGDOURI" userId="e89d4c646e9a864e" providerId="LiveId" clId="{AB712658-9D31-42CE-AD65-D41500F3A71E}" dt="2024-09-15T21:47:20.434" v="11218" actId="478"/>
          <ac:grpSpMkLst>
            <pc:docMk/>
            <pc:sldMk cId="2267920244" sldId="372"/>
            <ac:grpSpMk id="3" creationId="{CA229890-4B52-2F71-2C68-960BC2C2D5F9}"/>
          </ac:grpSpMkLst>
        </pc:grpChg>
        <pc:grpChg chg="add mod">
          <ac:chgData name="Mohammed Amine BAGDOURI" userId="e89d4c646e9a864e" providerId="LiveId" clId="{AB712658-9D31-42CE-AD65-D41500F3A71E}" dt="2024-09-15T23:28:22.415" v="12918" actId="571"/>
          <ac:grpSpMkLst>
            <pc:docMk/>
            <pc:sldMk cId="2267920244" sldId="372"/>
            <ac:grpSpMk id="55" creationId="{7BF4F201-820F-AF4D-9E6C-863C48B649F6}"/>
          </ac:grpSpMkLst>
        </pc:grpChg>
        <pc:grpChg chg="add mod">
          <ac:chgData name="Mohammed Amine BAGDOURI" userId="e89d4c646e9a864e" providerId="LiveId" clId="{AB712658-9D31-42CE-AD65-D41500F3A71E}" dt="2024-09-15T23:29:29.090" v="12958" actId="1038"/>
          <ac:grpSpMkLst>
            <pc:docMk/>
            <pc:sldMk cId="2267920244" sldId="372"/>
            <ac:grpSpMk id="56" creationId="{F58A3852-4F98-EBF3-FC3D-6231B5E4EF1B}"/>
          </ac:grpSpMkLst>
        </pc:grpChg>
        <pc:grpChg chg="add mod">
          <ac:chgData name="Mohammed Amine BAGDOURI" userId="e89d4c646e9a864e" providerId="LiveId" clId="{AB712658-9D31-42CE-AD65-D41500F3A71E}" dt="2024-09-15T23:29:15.633" v="12935" actId="1038"/>
          <ac:grpSpMkLst>
            <pc:docMk/>
            <pc:sldMk cId="2267920244" sldId="372"/>
            <ac:grpSpMk id="57" creationId="{543C6FE3-F81E-8B86-0FDA-C1398240F58B}"/>
          </ac:grpSpMkLst>
        </pc:grpChg>
        <pc:picChg chg="add mod">
          <ac:chgData name="Mohammed Amine BAGDOURI" userId="e89d4c646e9a864e" providerId="LiveId" clId="{AB712658-9D31-42CE-AD65-D41500F3A71E}" dt="2024-09-15T22:13:53.734" v="11674" actId="164"/>
          <ac:picMkLst>
            <pc:docMk/>
            <pc:sldMk cId="2267920244" sldId="372"/>
            <ac:picMk id="46" creationId="{13CE7015-CF18-A44B-B2CB-61C05E8CD997}"/>
          </ac:picMkLst>
        </pc:picChg>
        <pc:picChg chg="add mod">
          <ac:chgData name="Mohammed Amine BAGDOURI" userId="e89d4c646e9a864e" providerId="LiveId" clId="{AB712658-9D31-42CE-AD65-D41500F3A71E}" dt="2024-09-15T23:28:30.102" v="12920" actId="1076"/>
          <ac:picMkLst>
            <pc:docMk/>
            <pc:sldMk cId="2267920244" sldId="372"/>
            <ac:picMk id="48" creationId="{A5508E60-C897-1652-BDB6-ED9273980EF0}"/>
          </ac:picMkLst>
        </pc:picChg>
        <pc:picChg chg="add mod">
          <ac:chgData name="Mohammed Amine BAGDOURI" userId="e89d4c646e9a864e" providerId="LiveId" clId="{AB712658-9D31-42CE-AD65-D41500F3A71E}" dt="2024-09-15T23:28:39.555" v="12922" actId="1076"/>
          <ac:picMkLst>
            <pc:docMk/>
            <pc:sldMk cId="2267920244" sldId="372"/>
            <ac:picMk id="49" creationId="{C670E18F-20BF-42A9-D893-E7C2B3C08BD3}"/>
          </ac:picMkLst>
        </pc:picChg>
        <pc:picChg chg="add mod">
          <ac:chgData name="Mohammed Amine BAGDOURI" userId="e89d4c646e9a864e" providerId="LiveId" clId="{AB712658-9D31-42CE-AD65-D41500F3A71E}" dt="2024-09-15T23:28:34.829" v="12921" actId="1076"/>
          <ac:picMkLst>
            <pc:docMk/>
            <pc:sldMk cId="2267920244" sldId="372"/>
            <ac:picMk id="50" creationId="{5316A73C-B464-F1D2-1BBC-6A5E8855F9AC}"/>
          </ac:picMkLst>
        </pc:picChg>
        <pc:picChg chg="add mod">
          <ac:chgData name="Mohammed Amine BAGDOURI" userId="e89d4c646e9a864e" providerId="LiveId" clId="{AB712658-9D31-42CE-AD65-D41500F3A71E}" dt="2024-09-15T22:13:58.627" v="11675" actId="164"/>
          <ac:picMkLst>
            <pc:docMk/>
            <pc:sldMk cId="2267920244" sldId="372"/>
            <ac:picMk id="51" creationId="{EB2DF70F-A954-021D-CDBE-696EDF356280}"/>
          </ac:picMkLst>
        </pc:picChg>
        <pc:picChg chg="add mod">
          <ac:chgData name="Mohammed Amine BAGDOURI" userId="e89d4c646e9a864e" providerId="LiveId" clId="{AB712658-9D31-42CE-AD65-D41500F3A71E}" dt="2024-09-15T23:28:26.624" v="12919" actId="1076"/>
          <ac:picMkLst>
            <pc:docMk/>
            <pc:sldMk cId="2267920244" sldId="372"/>
            <ac:picMk id="52" creationId="{2A8AFD30-00CB-B52D-6BE4-50F4AA61D772}"/>
          </ac:picMkLst>
        </pc:picChg>
        <pc:picChg chg="add mod">
          <ac:chgData name="Mohammed Amine BAGDOURI" userId="e89d4c646e9a864e" providerId="LiveId" clId="{AB712658-9D31-42CE-AD65-D41500F3A71E}" dt="2024-09-15T23:28:22.415" v="12918" actId="571"/>
          <ac:picMkLst>
            <pc:docMk/>
            <pc:sldMk cId="2267920244" sldId="372"/>
            <ac:picMk id="63" creationId="{C4A9687A-A6E7-DB30-F97A-1924E4BD63E5}"/>
          </ac:picMkLst>
        </pc:picChg>
        <pc:picChg chg="add mod">
          <ac:chgData name="Mohammed Amine BAGDOURI" userId="e89d4c646e9a864e" providerId="LiveId" clId="{AB712658-9D31-42CE-AD65-D41500F3A71E}" dt="2024-09-15T23:29:29.090" v="12958" actId="1038"/>
          <ac:picMkLst>
            <pc:docMk/>
            <pc:sldMk cId="2267920244" sldId="372"/>
            <ac:picMk id="64" creationId="{26F6A819-5D62-9059-5E60-2CDCF1197007}"/>
          </ac:picMkLst>
        </pc:picChg>
        <pc:picChg chg="add mod">
          <ac:chgData name="Mohammed Amine BAGDOURI" userId="e89d4c646e9a864e" providerId="LiveId" clId="{AB712658-9D31-42CE-AD65-D41500F3A71E}" dt="2024-09-15T23:29:19.084" v="12936" actId="1076"/>
          <ac:picMkLst>
            <pc:docMk/>
            <pc:sldMk cId="2267920244" sldId="372"/>
            <ac:picMk id="65" creationId="{8A2CC563-2771-F26D-0BE5-30997059E2D0}"/>
          </ac:picMkLst>
        </pc:picChg>
        <pc:cxnChg chg="add mod">
          <ac:chgData name="Mohammed Amine BAGDOURI" userId="e89d4c646e9a864e" providerId="LiveId" clId="{AB712658-9D31-42CE-AD65-D41500F3A71E}" dt="2024-09-15T23:29:29.090" v="12958" actId="1038"/>
          <ac:cxnSpMkLst>
            <pc:docMk/>
            <pc:sldMk cId="2267920244" sldId="372"/>
            <ac:cxnSpMk id="8" creationId="{8355B4AC-D957-E60D-2BD0-6C30769B36CF}"/>
          </ac:cxnSpMkLst>
        </pc:cxnChg>
        <pc:cxnChg chg="add mod">
          <ac:chgData name="Mohammed Amine BAGDOURI" userId="e89d4c646e9a864e" providerId="LiveId" clId="{AB712658-9D31-42CE-AD65-D41500F3A71E}" dt="2024-09-15T23:28:17.324" v="12917" actId="1076"/>
          <ac:cxnSpMkLst>
            <pc:docMk/>
            <pc:sldMk cId="2267920244" sldId="372"/>
            <ac:cxnSpMk id="9" creationId="{BEC63FC4-0803-624E-1152-C8AF39E736CF}"/>
          </ac:cxnSpMkLst>
        </pc:cxnChg>
        <pc:cxnChg chg="add mod">
          <ac:chgData name="Mohammed Amine BAGDOURI" userId="e89d4c646e9a864e" providerId="LiveId" clId="{AB712658-9D31-42CE-AD65-D41500F3A71E}" dt="2024-09-15T23:29:15.633" v="12935" actId="1038"/>
          <ac:cxnSpMkLst>
            <pc:docMk/>
            <pc:sldMk cId="2267920244" sldId="372"/>
            <ac:cxnSpMk id="12" creationId="{DBC29E79-8BB0-07EE-38D6-913F9CAEB7A9}"/>
          </ac:cxnSpMkLst>
        </pc:cxnChg>
      </pc:sldChg>
      <pc:sldChg chg="addSp delSp modSp add mod">
        <pc:chgData name="Mohammed Amine BAGDOURI" userId="e89d4c646e9a864e" providerId="LiveId" clId="{AB712658-9D31-42CE-AD65-D41500F3A71E}" dt="2024-09-15T23:49:07.129" v="13587" actId="1076"/>
        <pc:sldMkLst>
          <pc:docMk/>
          <pc:sldMk cId="1115978388" sldId="373"/>
        </pc:sldMkLst>
        <pc:spChg chg="mod">
          <ac:chgData name="Mohammed Amine BAGDOURI" userId="e89d4c646e9a864e" providerId="LiveId" clId="{AB712658-9D31-42CE-AD65-D41500F3A71E}" dt="2024-09-15T23:48:02.707" v="13557"/>
          <ac:spMkLst>
            <pc:docMk/>
            <pc:sldMk cId="1115978388" sldId="373"/>
            <ac:spMk id="3" creationId="{45BF8D31-0736-E162-6536-772F60868449}"/>
          </ac:spMkLst>
        </pc:spChg>
        <pc:spChg chg="mod">
          <ac:chgData name="Mohammed Amine BAGDOURI" userId="e89d4c646e9a864e" providerId="LiveId" clId="{AB712658-9D31-42CE-AD65-D41500F3A71E}" dt="2024-09-15T22:09:14.653" v="11555" actId="20577"/>
          <ac:spMkLst>
            <pc:docMk/>
            <pc:sldMk cId="1115978388" sldId="373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5T22:05:00.678" v="11545" actId="478"/>
          <ac:spMkLst>
            <pc:docMk/>
            <pc:sldMk cId="1115978388" sldId="373"/>
            <ac:spMk id="6" creationId="{1673A408-7221-AFCB-BE84-DA19B204E6BA}"/>
          </ac:spMkLst>
        </pc:spChg>
        <pc:spChg chg="del">
          <ac:chgData name="Mohammed Amine BAGDOURI" userId="e89d4c646e9a864e" providerId="LiveId" clId="{AB712658-9D31-42CE-AD65-D41500F3A71E}" dt="2024-09-15T22:04:57.277" v="11541" actId="478"/>
          <ac:spMkLst>
            <pc:docMk/>
            <pc:sldMk cId="1115978388" sldId="373"/>
            <ac:spMk id="7" creationId="{839DCF86-96EC-1BAA-086D-8E282D78B53E}"/>
          </ac:spMkLst>
        </pc:spChg>
        <pc:spChg chg="mod">
          <ac:chgData name="Mohammed Amine BAGDOURI" userId="e89d4c646e9a864e" providerId="LiveId" clId="{AB712658-9D31-42CE-AD65-D41500F3A71E}" dt="2024-09-15T23:49:07.129" v="13587" actId="1076"/>
          <ac:spMkLst>
            <pc:docMk/>
            <pc:sldMk cId="1115978388" sldId="373"/>
            <ac:spMk id="11" creationId="{20E6F8DE-8D07-3D2C-1FAF-E8D52DE2A5AF}"/>
          </ac:spMkLst>
        </pc:spChg>
        <pc:spChg chg="mod">
          <ac:chgData name="Mohammed Amine BAGDOURI" userId="e89d4c646e9a864e" providerId="LiveId" clId="{AB712658-9D31-42CE-AD65-D41500F3A71E}" dt="2024-09-15T23:48:10.740" v="13566"/>
          <ac:spMkLst>
            <pc:docMk/>
            <pc:sldMk cId="1115978388" sldId="373"/>
            <ac:spMk id="13" creationId="{13A319F4-7B7E-DA0D-C46B-47A81306D95F}"/>
          </ac:spMkLst>
        </pc:spChg>
        <pc:spChg chg="mod">
          <ac:chgData name="Mohammed Amine BAGDOURI" userId="e89d4c646e9a864e" providerId="LiveId" clId="{AB712658-9D31-42CE-AD65-D41500F3A71E}" dt="2024-09-15T23:47:59.511" v="13552"/>
          <ac:spMkLst>
            <pc:docMk/>
            <pc:sldMk cId="1115978388" sldId="373"/>
            <ac:spMk id="14" creationId="{4523B126-9128-4422-2F92-D1BDBB3E2245}"/>
          </ac:spMkLst>
        </pc:spChg>
        <pc:spChg chg="mod">
          <ac:chgData name="Mohammed Amine BAGDOURI" userId="e89d4c646e9a864e" providerId="LiveId" clId="{AB712658-9D31-42CE-AD65-D41500F3A71E}" dt="2024-09-15T23:47:53.126" v="13547" actId="207"/>
          <ac:spMkLst>
            <pc:docMk/>
            <pc:sldMk cId="1115978388" sldId="373"/>
            <ac:spMk id="15" creationId="{625C3298-7FDA-B560-3016-0AE770F8C9C3}"/>
          </ac:spMkLst>
        </pc:spChg>
        <pc:spChg chg="del mod">
          <ac:chgData name="Mohammed Amine BAGDOURI" userId="e89d4c646e9a864e" providerId="LiveId" clId="{AB712658-9D31-42CE-AD65-D41500F3A71E}" dt="2024-09-15T23:48:58.030" v="13585" actId="478"/>
          <ac:spMkLst>
            <pc:docMk/>
            <pc:sldMk cId="1115978388" sldId="373"/>
            <ac:spMk id="16" creationId="{6FDA842A-A8D2-AB3F-845C-155109093401}"/>
          </ac:spMkLst>
        </pc:spChg>
        <pc:spChg chg="mod">
          <ac:chgData name="Mohammed Amine BAGDOURI" userId="e89d4c646e9a864e" providerId="LiveId" clId="{AB712658-9D31-42CE-AD65-D41500F3A71E}" dt="2024-09-15T23:49:03.345" v="13586" actId="1076"/>
          <ac:spMkLst>
            <pc:docMk/>
            <pc:sldMk cId="1115978388" sldId="373"/>
            <ac:spMk id="17" creationId="{B9182C46-93FB-2D79-DE73-F523056EFF5D}"/>
          </ac:spMkLst>
        </pc:spChg>
        <pc:spChg chg="add del mod">
          <ac:chgData name="Mohammed Amine BAGDOURI" userId="e89d4c646e9a864e" providerId="LiveId" clId="{AB712658-9D31-42CE-AD65-D41500F3A71E}" dt="2024-09-15T23:47:45.510" v="13542" actId="478"/>
          <ac:spMkLst>
            <pc:docMk/>
            <pc:sldMk cId="1115978388" sldId="373"/>
            <ac:spMk id="21" creationId="{103A3352-134A-8E02-C311-4E63BF000EB8}"/>
          </ac:spMkLst>
        </pc:spChg>
        <pc:spChg chg="add del mod">
          <ac:chgData name="Mohammed Amine BAGDOURI" userId="e89d4c646e9a864e" providerId="LiveId" clId="{AB712658-9D31-42CE-AD65-D41500F3A71E}" dt="2024-09-15T23:48:40.637" v="13579" actId="1076"/>
          <ac:spMkLst>
            <pc:docMk/>
            <pc:sldMk cId="1115978388" sldId="373"/>
            <ac:spMk id="22" creationId="{666B7CEA-77FB-BF6B-FB29-F0CB3A5D87E2}"/>
          </ac:spMkLst>
        </pc:spChg>
        <pc:spChg chg="add del mod">
          <ac:chgData name="Mohammed Amine BAGDOURI" userId="e89d4c646e9a864e" providerId="LiveId" clId="{AB712658-9D31-42CE-AD65-D41500F3A71E}" dt="2024-09-15T23:48:14.998" v="13570" actId="478"/>
          <ac:spMkLst>
            <pc:docMk/>
            <pc:sldMk cId="1115978388" sldId="373"/>
            <ac:spMk id="23" creationId="{7977B2CE-5783-D1F8-7AB7-DB6658987410}"/>
          </ac:spMkLst>
        </pc:spChg>
        <pc:spChg chg="add del mod">
          <ac:chgData name="Mohammed Amine BAGDOURI" userId="e89d4c646e9a864e" providerId="LiveId" clId="{AB712658-9D31-42CE-AD65-D41500F3A71E}" dt="2024-09-15T23:47:37.920" v="13538" actId="478"/>
          <ac:spMkLst>
            <pc:docMk/>
            <pc:sldMk cId="1115978388" sldId="373"/>
            <ac:spMk id="24" creationId="{D9289BCC-A5AC-C6DD-B302-44472D137C16}"/>
          </ac:spMkLst>
        </pc:spChg>
        <pc:spChg chg="del">
          <ac:chgData name="Mohammed Amine BAGDOURI" userId="e89d4c646e9a864e" providerId="LiveId" clId="{AB712658-9D31-42CE-AD65-D41500F3A71E}" dt="2024-09-15T22:05:03.864" v="11548" actId="478"/>
          <ac:spMkLst>
            <pc:docMk/>
            <pc:sldMk cId="1115978388" sldId="373"/>
            <ac:spMk id="25" creationId="{0FC49B1F-5A66-7EBA-156F-DA48FC1BB165}"/>
          </ac:spMkLst>
        </pc:spChg>
        <pc:grpChg chg="add mod">
          <ac:chgData name="Mohammed Amine BAGDOURI" userId="e89d4c646e9a864e" providerId="LiveId" clId="{AB712658-9D31-42CE-AD65-D41500F3A71E}" dt="2024-09-15T23:46:28.843" v="13520"/>
          <ac:grpSpMkLst>
            <pc:docMk/>
            <pc:sldMk cId="1115978388" sldId="373"/>
            <ac:grpSpMk id="2" creationId="{963E685F-01D0-D139-9178-FFEED3555FA2}"/>
          </ac:grpSpMkLst>
        </pc:grpChg>
        <pc:picChg chg="add del mod">
          <ac:chgData name="Mohammed Amine BAGDOURI" userId="e89d4c646e9a864e" providerId="LiveId" clId="{AB712658-9D31-42CE-AD65-D41500F3A71E}" dt="2024-09-15T23:48:37.630" v="13578" actId="478"/>
          <ac:picMkLst>
            <pc:docMk/>
            <pc:sldMk cId="1115978388" sldId="373"/>
            <ac:picMk id="18" creationId="{52AB552A-4694-92E8-B0E6-59F1AFD41ED1}"/>
          </ac:picMkLst>
        </pc:picChg>
        <pc:picChg chg="del">
          <ac:chgData name="Mohammed Amine BAGDOURI" userId="e89d4c646e9a864e" providerId="LiveId" clId="{AB712658-9D31-42CE-AD65-D41500F3A71E}" dt="2024-09-15T22:05:01.301" v="11546" actId="478"/>
          <ac:picMkLst>
            <pc:docMk/>
            <pc:sldMk cId="1115978388" sldId="373"/>
            <ac:picMk id="46" creationId="{13CE7015-CF18-A44B-B2CB-61C05E8CD997}"/>
          </ac:picMkLst>
        </pc:picChg>
        <pc:picChg chg="del">
          <ac:chgData name="Mohammed Amine BAGDOURI" userId="e89d4c646e9a864e" providerId="LiveId" clId="{AB712658-9D31-42CE-AD65-D41500F3A71E}" dt="2024-09-15T22:04:58.719" v="11543" actId="478"/>
          <ac:picMkLst>
            <pc:docMk/>
            <pc:sldMk cId="1115978388" sldId="373"/>
            <ac:picMk id="48" creationId="{A5508E60-C897-1652-BDB6-ED9273980EF0}"/>
          </ac:picMkLst>
        </pc:picChg>
        <pc:picChg chg="del">
          <ac:chgData name="Mohammed Amine BAGDOURI" userId="e89d4c646e9a864e" providerId="LiveId" clId="{AB712658-9D31-42CE-AD65-D41500F3A71E}" dt="2024-09-15T22:05:01.927" v="11547" actId="478"/>
          <ac:picMkLst>
            <pc:docMk/>
            <pc:sldMk cId="1115978388" sldId="373"/>
            <ac:picMk id="49" creationId="{C670E18F-20BF-42A9-D893-E7C2B3C08BD3}"/>
          </ac:picMkLst>
        </pc:picChg>
        <pc:picChg chg="del">
          <ac:chgData name="Mohammed Amine BAGDOURI" userId="e89d4c646e9a864e" providerId="LiveId" clId="{AB712658-9D31-42CE-AD65-D41500F3A71E}" dt="2024-09-15T22:04:59.310" v="11544" actId="478"/>
          <ac:picMkLst>
            <pc:docMk/>
            <pc:sldMk cId="1115978388" sldId="373"/>
            <ac:picMk id="50" creationId="{5316A73C-B464-F1D2-1BBC-6A5E8855F9AC}"/>
          </ac:picMkLst>
        </pc:picChg>
        <pc:picChg chg="del">
          <ac:chgData name="Mohammed Amine BAGDOURI" userId="e89d4c646e9a864e" providerId="LiveId" clId="{AB712658-9D31-42CE-AD65-D41500F3A71E}" dt="2024-09-15T22:05:05.310" v="11550" actId="478"/>
          <ac:picMkLst>
            <pc:docMk/>
            <pc:sldMk cId="1115978388" sldId="373"/>
            <ac:picMk id="51" creationId="{EB2DF70F-A954-021D-CDBE-696EDF356280}"/>
          </ac:picMkLst>
        </pc:picChg>
        <pc:cxnChg chg="del mod">
          <ac:chgData name="Mohammed Amine BAGDOURI" userId="e89d4c646e9a864e" providerId="LiveId" clId="{AB712658-9D31-42CE-AD65-D41500F3A71E}" dt="2024-09-15T22:05:06.199" v="11551" actId="478"/>
          <ac:cxnSpMkLst>
            <pc:docMk/>
            <pc:sldMk cId="1115978388" sldId="373"/>
            <ac:cxnSpMk id="8" creationId="{8355B4AC-D957-E60D-2BD0-6C30769B36CF}"/>
          </ac:cxnSpMkLst>
        </pc:cxnChg>
        <pc:cxnChg chg="del mod">
          <ac:chgData name="Mohammed Amine BAGDOURI" userId="e89d4c646e9a864e" providerId="LiveId" clId="{AB712658-9D31-42CE-AD65-D41500F3A71E}" dt="2024-09-15T22:04:58.167" v="11542" actId="478"/>
          <ac:cxnSpMkLst>
            <pc:docMk/>
            <pc:sldMk cId="1115978388" sldId="373"/>
            <ac:cxnSpMk id="9" creationId="{BEC63FC4-0803-624E-1152-C8AF39E736CF}"/>
          </ac:cxnSpMkLst>
        </pc:cxnChg>
        <pc:cxnChg chg="del mod">
          <ac:chgData name="Mohammed Amine BAGDOURI" userId="e89d4c646e9a864e" providerId="LiveId" clId="{AB712658-9D31-42CE-AD65-D41500F3A71E}" dt="2024-09-15T22:05:04.607" v="11549" actId="478"/>
          <ac:cxnSpMkLst>
            <pc:docMk/>
            <pc:sldMk cId="1115978388" sldId="373"/>
            <ac:cxnSpMk id="12" creationId="{DBC29E79-8BB0-07EE-38D6-913F9CAEB7A9}"/>
          </ac:cxnSpMkLst>
        </pc:cxnChg>
        <pc:cxnChg chg="add del mod">
          <ac:chgData name="Mohammed Amine BAGDOURI" userId="e89d4c646e9a864e" providerId="LiveId" clId="{AB712658-9D31-42CE-AD65-D41500F3A71E}" dt="2024-09-15T23:48:37.221" v="13577" actId="478"/>
          <ac:cxnSpMkLst>
            <pc:docMk/>
            <pc:sldMk cId="1115978388" sldId="373"/>
            <ac:cxnSpMk id="19" creationId="{20B42EFF-B06F-A41D-C09A-DA7218E57EB9}"/>
          </ac:cxnSpMkLst>
        </pc:cxnChg>
      </pc:sldChg>
      <pc:sldChg chg="addSp delSp modSp add mod">
        <pc:chgData name="Mohammed Amine BAGDOURI" userId="e89d4c646e9a864e" providerId="LiveId" clId="{AB712658-9D31-42CE-AD65-D41500F3A71E}" dt="2024-09-15T23:20:07.276" v="12789" actId="478"/>
        <pc:sldMkLst>
          <pc:docMk/>
          <pc:sldMk cId="941423402" sldId="374"/>
        </pc:sldMkLst>
        <pc:spChg chg="mod">
          <ac:chgData name="Mohammed Amine BAGDOURI" userId="e89d4c646e9a864e" providerId="LiveId" clId="{AB712658-9D31-42CE-AD65-D41500F3A71E}" dt="2024-09-15T22:28:45.338" v="11723" actId="20577"/>
          <ac:spMkLst>
            <pc:docMk/>
            <pc:sldMk cId="941423402" sldId="374"/>
            <ac:spMk id="4" creationId="{D394423C-986A-7C46-D2D0-D6A7C2E3FB06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7" creationId="{348C8441-8E48-113F-7CD6-B59437D01892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8" creationId="{447A54C5-612E-33E5-2AE2-05C660FA03F9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9" creationId="{17EC666B-B690-E653-4326-9B76479E3307}"/>
          </ac:spMkLst>
        </pc:spChg>
        <pc:spChg chg="mod">
          <ac:chgData name="Mohammed Amine BAGDOURI" userId="e89d4c646e9a864e" providerId="LiveId" clId="{AB712658-9D31-42CE-AD65-D41500F3A71E}" dt="2024-09-15T22:28:41.434" v="11712"/>
          <ac:spMkLst>
            <pc:docMk/>
            <pc:sldMk cId="941423402" sldId="374"/>
            <ac:spMk id="10" creationId="{88853AC6-7463-6941-8CFE-739731471A6C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11" creationId="{533605CF-7AA1-B679-CF9D-864FF865AB3B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12" creationId="{049720AD-1B5D-888F-206B-43470F54C228}"/>
          </ac:spMkLst>
        </pc:spChg>
        <pc:spChg chg="add mod">
          <ac:chgData name="Mohammed Amine BAGDOURI" userId="e89d4c646e9a864e" providerId="LiveId" clId="{AB712658-9D31-42CE-AD65-D41500F3A71E}" dt="2024-09-15T22:35:44.243" v="11910"/>
          <ac:spMkLst>
            <pc:docMk/>
            <pc:sldMk cId="941423402" sldId="374"/>
            <ac:spMk id="13" creationId="{C5A20144-06C3-D330-8981-6F88A8A7F60E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14" creationId="{3D8E0C34-2EFC-1B14-2A3F-92AB18D2BD9F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15" creationId="{B8F8E9E8-4C14-50D5-0C71-1B54749A583E}"/>
          </ac:spMkLst>
        </pc:spChg>
        <pc:spChg chg="add del mod">
          <ac:chgData name="Mohammed Amine BAGDOURI" userId="e89d4c646e9a864e" providerId="LiveId" clId="{AB712658-9D31-42CE-AD65-D41500F3A71E}" dt="2024-09-15T22:39:37.346" v="11948" actId="478"/>
          <ac:spMkLst>
            <pc:docMk/>
            <pc:sldMk cId="941423402" sldId="374"/>
            <ac:spMk id="16" creationId="{07A15A7E-B3DA-20FE-5DFF-B78ED9265215}"/>
          </ac:spMkLst>
        </pc:spChg>
        <pc:spChg chg="add del mod">
          <ac:chgData name="Mohammed Amine BAGDOURI" userId="e89d4c646e9a864e" providerId="LiveId" clId="{AB712658-9D31-42CE-AD65-D41500F3A71E}" dt="2024-09-15T22:53:41.559" v="12367" actId="478"/>
          <ac:spMkLst>
            <pc:docMk/>
            <pc:sldMk cId="941423402" sldId="374"/>
            <ac:spMk id="19" creationId="{4B485FEF-64C7-405E-7E99-003E373F65EB}"/>
          </ac:spMkLst>
        </pc:spChg>
        <pc:spChg chg="add del mod">
          <ac:chgData name="Mohammed Amine BAGDOURI" userId="e89d4c646e9a864e" providerId="LiveId" clId="{AB712658-9D31-42CE-AD65-D41500F3A71E}" dt="2024-09-15T23:17:20.059" v="12732" actId="478"/>
          <ac:spMkLst>
            <pc:docMk/>
            <pc:sldMk cId="941423402" sldId="374"/>
            <ac:spMk id="36" creationId="{0DE3D266-160A-46EF-DF30-4CF9BCC6926D}"/>
          </ac:spMkLst>
        </pc:spChg>
        <pc:spChg chg="add del mod">
          <ac:chgData name="Mohammed Amine BAGDOURI" userId="e89d4c646e9a864e" providerId="LiveId" clId="{AB712658-9D31-42CE-AD65-D41500F3A71E}" dt="2024-09-15T23:17:20.059" v="12732" actId="478"/>
          <ac:spMkLst>
            <pc:docMk/>
            <pc:sldMk cId="941423402" sldId="374"/>
            <ac:spMk id="37" creationId="{8FD8742F-DD90-20F2-0DB5-852693E76F2F}"/>
          </ac:spMkLst>
        </pc:spChg>
        <pc:spChg chg="add del mod">
          <ac:chgData name="Mohammed Amine BAGDOURI" userId="e89d4c646e9a864e" providerId="LiveId" clId="{AB712658-9D31-42CE-AD65-D41500F3A71E}" dt="2024-09-15T22:47:09.537" v="12121" actId="478"/>
          <ac:spMkLst>
            <pc:docMk/>
            <pc:sldMk cId="941423402" sldId="374"/>
            <ac:spMk id="40" creationId="{F2FCBAD2-63EC-44A1-C389-D7D7FBA2B2B9}"/>
          </ac:spMkLst>
        </pc:spChg>
        <pc:spChg chg="add del mod">
          <ac:chgData name="Mohammed Amine BAGDOURI" userId="e89d4c646e9a864e" providerId="LiveId" clId="{AB712658-9D31-42CE-AD65-D41500F3A71E}" dt="2024-09-15T23:17:20.059" v="12732" actId="478"/>
          <ac:spMkLst>
            <pc:docMk/>
            <pc:sldMk cId="941423402" sldId="374"/>
            <ac:spMk id="42" creationId="{F3D2D64F-FE4A-0B5D-38E4-1EA5BB196D6E}"/>
          </ac:spMkLst>
        </pc:spChg>
        <pc:spChg chg="add del mod">
          <ac:chgData name="Mohammed Amine BAGDOURI" userId="e89d4c646e9a864e" providerId="LiveId" clId="{AB712658-9D31-42CE-AD65-D41500F3A71E}" dt="2024-09-15T23:17:20.059" v="12732" actId="478"/>
          <ac:spMkLst>
            <pc:docMk/>
            <pc:sldMk cId="941423402" sldId="374"/>
            <ac:spMk id="43" creationId="{257C3A26-DB5B-195C-1E95-4610C87AD5EF}"/>
          </ac:spMkLst>
        </pc:spChg>
        <pc:spChg chg="add del mod ord">
          <ac:chgData name="Mohammed Amine BAGDOURI" userId="e89d4c646e9a864e" providerId="LiveId" clId="{AB712658-9D31-42CE-AD65-D41500F3A71E}" dt="2024-09-15T23:17:20.059" v="12732" actId="478"/>
          <ac:spMkLst>
            <pc:docMk/>
            <pc:sldMk cId="941423402" sldId="374"/>
            <ac:spMk id="46" creationId="{D82D081C-1D68-EE63-4CB7-5955715D5B9B}"/>
          </ac:spMkLst>
        </pc:spChg>
        <pc:spChg chg="mod">
          <ac:chgData name="Mohammed Amine BAGDOURI" userId="e89d4c646e9a864e" providerId="LiveId" clId="{AB712658-9D31-42CE-AD65-D41500F3A71E}" dt="2024-09-15T23:17:23.654" v="12733"/>
          <ac:spMkLst>
            <pc:docMk/>
            <pc:sldMk cId="941423402" sldId="374"/>
            <ac:spMk id="50" creationId="{F1E36AC4-45ED-ED8B-6278-9F740600A4CA}"/>
          </ac:spMkLst>
        </pc:spChg>
        <pc:spChg chg="mod">
          <ac:chgData name="Mohammed Amine BAGDOURI" userId="e89d4c646e9a864e" providerId="LiveId" clId="{AB712658-9D31-42CE-AD65-D41500F3A71E}" dt="2024-09-15T23:17:23.654" v="12733"/>
          <ac:spMkLst>
            <pc:docMk/>
            <pc:sldMk cId="941423402" sldId="374"/>
            <ac:spMk id="51" creationId="{C1808A43-A07A-4843-F993-A26DE040B883}"/>
          </ac:spMkLst>
        </pc:spChg>
        <pc:spChg chg="mod">
          <ac:chgData name="Mohammed Amine BAGDOURI" userId="e89d4c646e9a864e" providerId="LiveId" clId="{AB712658-9D31-42CE-AD65-D41500F3A71E}" dt="2024-09-15T23:17:23.654" v="12733"/>
          <ac:spMkLst>
            <pc:docMk/>
            <pc:sldMk cId="941423402" sldId="374"/>
            <ac:spMk id="52" creationId="{879047DF-746E-AB7C-44F3-7E6EBD7E9C4D}"/>
          </ac:spMkLst>
        </pc:spChg>
        <pc:spChg chg="mod">
          <ac:chgData name="Mohammed Amine BAGDOURI" userId="e89d4c646e9a864e" providerId="LiveId" clId="{AB712658-9D31-42CE-AD65-D41500F3A71E}" dt="2024-09-15T23:17:23.654" v="12733"/>
          <ac:spMkLst>
            <pc:docMk/>
            <pc:sldMk cId="941423402" sldId="374"/>
            <ac:spMk id="53" creationId="{28506039-5565-81C0-8B63-10E9E29A8964}"/>
          </ac:spMkLst>
        </pc:spChg>
        <pc:spChg chg="mod">
          <ac:chgData name="Mohammed Amine BAGDOURI" userId="e89d4c646e9a864e" providerId="LiveId" clId="{AB712658-9D31-42CE-AD65-D41500F3A71E}" dt="2024-09-15T23:17:23.654" v="12733"/>
          <ac:spMkLst>
            <pc:docMk/>
            <pc:sldMk cId="941423402" sldId="374"/>
            <ac:spMk id="54" creationId="{E225C363-7A2F-3DB8-AE6B-198E46696ED5}"/>
          </ac:spMkLst>
        </pc:spChg>
        <pc:spChg chg="mod">
          <ac:chgData name="Mohammed Amine BAGDOURI" userId="e89d4c646e9a864e" providerId="LiveId" clId="{AB712658-9D31-42CE-AD65-D41500F3A71E}" dt="2024-09-15T23:17:23.654" v="12733"/>
          <ac:spMkLst>
            <pc:docMk/>
            <pc:sldMk cId="941423402" sldId="374"/>
            <ac:spMk id="55" creationId="{CEC68258-4592-DA7C-BB01-790104B57AC5}"/>
          </ac:spMkLst>
        </pc:spChg>
        <pc:spChg chg="mod">
          <ac:chgData name="Mohammed Amine BAGDOURI" userId="e89d4c646e9a864e" providerId="LiveId" clId="{AB712658-9D31-42CE-AD65-D41500F3A71E}" dt="2024-09-15T23:17:23.654" v="12733"/>
          <ac:spMkLst>
            <pc:docMk/>
            <pc:sldMk cId="941423402" sldId="374"/>
            <ac:spMk id="56" creationId="{013BF23B-736D-EC01-E760-EB4034AF6173}"/>
          </ac:spMkLst>
        </pc:spChg>
        <pc:spChg chg="add mod">
          <ac:chgData name="Mohammed Amine BAGDOURI" userId="e89d4c646e9a864e" providerId="LiveId" clId="{AB712658-9D31-42CE-AD65-D41500F3A71E}" dt="2024-09-15T23:19:03.605" v="12771" actId="1076"/>
          <ac:spMkLst>
            <pc:docMk/>
            <pc:sldMk cId="941423402" sldId="374"/>
            <ac:spMk id="57" creationId="{28449B0A-CB7F-721B-6C0D-2539B627BD84}"/>
          </ac:spMkLst>
        </pc:spChg>
        <pc:spChg chg="add mod">
          <ac:chgData name="Mohammed Amine BAGDOURI" userId="e89d4c646e9a864e" providerId="LiveId" clId="{AB712658-9D31-42CE-AD65-D41500F3A71E}" dt="2024-09-15T23:19:03.605" v="12771" actId="1076"/>
          <ac:spMkLst>
            <pc:docMk/>
            <pc:sldMk cId="941423402" sldId="374"/>
            <ac:spMk id="58" creationId="{C33A03D9-2886-21BC-D0EF-AF7805253CB0}"/>
          </ac:spMkLst>
        </pc:spChg>
        <pc:spChg chg="add mod">
          <ac:chgData name="Mohammed Amine BAGDOURI" userId="e89d4c646e9a864e" providerId="LiveId" clId="{AB712658-9D31-42CE-AD65-D41500F3A71E}" dt="2024-09-15T23:19:03.605" v="12771" actId="1076"/>
          <ac:spMkLst>
            <pc:docMk/>
            <pc:sldMk cId="941423402" sldId="374"/>
            <ac:spMk id="59" creationId="{2C146936-89AE-4FDC-AD7A-CBEFAEEF4154}"/>
          </ac:spMkLst>
        </pc:spChg>
        <pc:spChg chg="add mod">
          <ac:chgData name="Mohammed Amine BAGDOURI" userId="e89d4c646e9a864e" providerId="LiveId" clId="{AB712658-9D31-42CE-AD65-D41500F3A71E}" dt="2024-09-15T23:19:03.605" v="12771" actId="1076"/>
          <ac:spMkLst>
            <pc:docMk/>
            <pc:sldMk cId="941423402" sldId="374"/>
            <ac:spMk id="60" creationId="{783B6F31-AC65-A7D9-C1E1-415D5E949DA1}"/>
          </ac:spMkLst>
        </pc:spChg>
        <pc:spChg chg="add mod ord">
          <ac:chgData name="Mohammed Amine BAGDOURI" userId="e89d4c646e9a864e" providerId="LiveId" clId="{AB712658-9D31-42CE-AD65-D41500F3A71E}" dt="2024-09-15T23:19:03.605" v="12771" actId="1076"/>
          <ac:spMkLst>
            <pc:docMk/>
            <pc:sldMk cId="941423402" sldId="374"/>
            <ac:spMk id="61" creationId="{9D9511D2-9E27-47D2-A9D7-4FDF00BA80E9}"/>
          </ac:spMkLst>
        </pc:spChg>
        <pc:spChg chg="add mod">
          <ac:chgData name="Mohammed Amine BAGDOURI" userId="e89d4c646e9a864e" providerId="LiveId" clId="{AB712658-9D31-42CE-AD65-D41500F3A71E}" dt="2024-09-15T23:19:03.605" v="12771" actId="1076"/>
          <ac:spMkLst>
            <pc:docMk/>
            <pc:sldMk cId="941423402" sldId="374"/>
            <ac:spMk id="62" creationId="{9FF5E564-D5AE-16B4-F8D1-3E465CA01F43}"/>
          </ac:spMkLst>
        </pc:spChg>
        <pc:spChg chg="add mod">
          <ac:chgData name="Mohammed Amine BAGDOURI" userId="e89d4c646e9a864e" providerId="LiveId" clId="{AB712658-9D31-42CE-AD65-D41500F3A71E}" dt="2024-09-15T23:19:03.605" v="12771" actId="1076"/>
          <ac:spMkLst>
            <pc:docMk/>
            <pc:sldMk cId="941423402" sldId="374"/>
            <ac:spMk id="63" creationId="{506F17A8-3303-BD53-DEA6-495CE6DA4154}"/>
          </ac:spMkLst>
        </pc:spChg>
        <pc:spChg chg="add del mod">
          <ac:chgData name="Mohammed Amine BAGDOURI" userId="e89d4c646e9a864e" providerId="LiveId" clId="{AB712658-9D31-42CE-AD65-D41500F3A71E}" dt="2024-09-15T23:19:23.187" v="12774" actId="478"/>
          <ac:spMkLst>
            <pc:docMk/>
            <pc:sldMk cId="941423402" sldId="374"/>
            <ac:spMk id="65" creationId="{34B2FF7A-7057-C8A5-5DC6-AA945303D809}"/>
          </ac:spMkLst>
        </pc:spChg>
        <pc:spChg chg="add del mod">
          <ac:chgData name="Mohammed Amine BAGDOURI" userId="e89d4c646e9a864e" providerId="LiveId" clId="{AB712658-9D31-42CE-AD65-D41500F3A71E}" dt="2024-09-15T23:20:07.276" v="12789" actId="478"/>
          <ac:spMkLst>
            <pc:docMk/>
            <pc:sldMk cId="941423402" sldId="374"/>
            <ac:spMk id="69" creationId="{32882B56-9EFF-7A73-BC26-05AA217CCB7A}"/>
          </ac:spMkLst>
        </pc:spChg>
        <pc:grpChg chg="del">
          <ac:chgData name="Mohammed Amine BAGDOURI" userId="e89d4c646e9a864e" providerId="LiveId" clId="{AB712658-9D31-42CE-AD65-D41500F3A71E}" dt="2024-09-15T22:28:49.971" v="11724" actId="478"/>
          <ac:grpSpMkLst>
            <pc:docMk/>
            <pc:sldMk cId="941423402" sldId="374"/>
            <ac:grpSpMk id="3" creationId="{CA229890-4B52-2F71-2C68-960BC2C2D5F9}"/>
          </ac:grpSpMkLst>
        </pc:grpChg>
        <pc:grpChg chg="add del mod">
          <ac:chgData name="Mohammed Amine BAGDOURI" userId="e89d4c646e9a864e" providerId="LiveId" clId="{AB712658-9D31-42CE-AD65-D41500F3A71E}" dt="2024-09-15T23:17:27.532" v="12735" actId="478"/>
          <ac:grpSpMkLst>
            <pc:docMk/>
            <pc:sldMk cId="941423402" sldId="374"/>
            <ac:grpSpMk id="48" creationId="{58FE72E9-630E-8462-DDC5-0846F26DA311}"/>
          </ac:grpSpMkLst>
        </pc:grpChg>
        <pc:graphicFrameChg chg="add del mod modGraphic">
          <ac:chgData name="Mohammed Amine BAGDOURI" userId="e89d4c646e9a864e" providerId="LiveId" clId="{AB712658-9D31-42CE-AD65-D41500F3A71E}" dt="2024-09-15T22:39:37.346" v="11948" actId="478"/>
          <ac:graphicFrameMkLst>
            <pc:docMk/>
            <pc:sldMk cId="941423402" sldId="374"/>
            <ac:graphicFrameMk id="6" creationId="{D809EB46-C2B3-D5E5-F164-1C6EC8B4D13B}"/>
          </ac:graphicFrameMkLst>
        </pc:graphicFrameChg>
        <pc:picChg chg="mod">
          <ac:chgData name="Mohammed Amine BAGDOURI" userId="e89d4c646e9a864e" providerId="LiveId" clId="{AB712658-9D31-42CE-AD65-D41500F3A71E}" dt="2024-09-15T23:17:23.654" v="12733"/>
          <ac:picMkLst>
            <pc:docMk/>
            <pc:sldMk cId="941423402" sldId="374"/>
            <ac:picMk id="49" creationId="{6EF018E2-3CFA-3C80-B66D-58275AF46632}"/>
          </ac:picMkLst>
        </pc:picChg>
        <pc:picChg chg="add del mod">
          <ac:chgData name="Mohammed Amine BAGDOURI" userId="e89d4c646e9a864e" providerId="LiveId" clId="{AB712658-9D31-42CE-AD65-D41500F3A71E}" dt="2024-09-15T23:20:07.276" v="12789" actId="478"/>
          <ac:picMkLst>
            <pc:docMk/>
            <pc:sldMk cId="941423402" sldId="374"/>
            <ac:picMk id="64" creationId="{838E425C-9DDC-A647-7A4A-4831DF7E09B4}"/>
          </ac:picMkLst>
        </pc:picChg>
        <pc:cxnChg chg="add del mod">
          <ac:chgData name="Mohammed Amine BAGDOURI" userId="e89d4c646e9a864e" providerId="LiveId" clId="{AB712658-9D31-42CE-AD65-D41500F3A71E}" dt="2024-09-15T22:53:41.559" v="12367" actId="478"/>
          <ac:cxnSpMkLst>
            <pc:docMk/>
            <pc:sldMk cId="941423402" sldId="374"/>
            <ac:cxnSpMk id="17" creationId="{DA961099-0F6C-97DB-A775-197CCFAABBC3}"/>
          </ac:cxnSpMkLst>
        </pc:cxnChg>
        <pc:cxnChg chg="add del mod">
          <ac:chgData name="Mohammed Amine BAGDOURI" userId="e89d4c646e9a864e" providerId="LiveId" clId="{AB712658-9D31-42CE-AD65-D41500F3A71E}" dt="2024-09-15T23:17:20.059" v="12732" actId="478"/>
          <ac:cxnSpMkLst>
            <pc:docMk/>
            <pc:sldMk cId="941423402" sldId="374"/>
            <ac:cxnSpMk id="24" creationId="{E9FEE3BC-FA86-23FC-2ABE-DD4C0A6EA6CA}"/>
          </ac:cxnSpMkLst>
        </pc:cxnChg>
        <pc:cxnChg chg="add del mod">
          <ac:chgData name="Mohammed Amine BAGDOURI" userId="e89d4c646e9a864e" providerId="LiveId" clId="{AB712658-9D31-42CE-AD65-D41500F3A71E}" dt="2024-09-15T23:17:20.059" v="12732" actId="478"/>
          <ac:cxnSpMkLst>
            <pc:docMk/>
            <pc:sldMk cId="941423402" sldId="374"/>
            <ac:cxnSpMk id="25" creationId="{70A63844-D32E-3E71-A7C5-E2EAAEE508B9}"/>
          </ac:cxnSpMkLst>
        </pc:cxnChg>
        <pc:cxnChg chg="add del mod">
          <ac:chgData name="Mohammed Amine BAGDOURI" userId="e89d4c646e9a864e" providerId="LiveId" clId="{AB712658-9D31-42CE-AD65-D41500F3A71E}" dt="2024-09-15T22:41:00.760" v="11968" actId="478"/>
          <ac:cxnSpMkLst>
            <pc:docMk/>
            <pc:sldMk cId="941423402" sldId="374"/>
            <ac:cxnSpMk id="28" creationId="{EC698EEB-4B03-0D66-8212-849E4CA52B5F}"/>
          </ac:cxnSpMkLst>
        </pc:cxnChg>
        <pc:cxnChg chg="add del mod">
          <ac:chgData name="Mohammed Amine BAGDOURI" userId="e89d4c646e9a864e" providerId="LiveId" clId="{AB712658-9D31-42CE-AD65-D41500F3A71E}" dt="2024-09-15T22:41:15.961" v="11972" actId="478"/>
          <ac:cxnSpMkLst>
            <pc:docMk/>
            <pc:sldMk cId="941423402" sldId="374"/>
            <ac:cxnSpMk id="30" creationId="{070BE004-1E82-025B-D19C-A1766A775965}"/>
          </ac:cxnSpMkLst>
        </pc:cxnChg>
        <pc:cxnChg chg="add del mod">
          <ac:chgData name="Mohammed Amine BAGDOURI" userId="e89d4c646e9a864e" providerId="LiveId" clId="{AB712658-9D31-42CE-AD65-D41500F3A71E}" dt="2024-09-15T23:17:20.059" v="12732" actId="478"/>
          <ac:cxnSpMkLst>
            <pc:docMk/>
            <pc:sldMk cId="941423402" sldId="374"/>
            <ac:cxnSpMk id="33" creationId="{DA1E3A97-AF09-CD7F-98EF-CAAB4D34DEE9}"/>
          </ac:cxnSpMkLst>
        </pc:cxnChg>
        <pc:cxnChg chg="add del mod">
          <ac:chgData name="Mohammed Amine BAGDOURI" userId="e89d4c646e9a864e" providerId="LiveId" clId="{AB712658-9D31-42CE-AD65-D41500F3A71E}" dt="2024-09-15T22:41:45.279" v="11980" actId="478"/>
          <ac:cxnSpMkLst>
            <pc:docMk/>
            <pc:sldMk cId="941423402" sldId="374"/>
            <ac:cxnSpMk id="34" creationId="{ACCF8875-62FB-008F-5F82-B928D8120FED}"/>
          </ac:cxnSpMkLst>
        </pc:cxnChg>
        <pc:cxnChg chg="add del mod">
          <ac:chgData name="Mohammed Amine BAGDOURI" userId="e89d4c646e9a864e" providerId="LiveId" clId="{AB712658-9D31-42CE-AD65-D41500F3A71E}" dt="2024-09-15T23:17:20.059" v="12732" actId="478"/>
          <ac:cxnSpMkLst>
            <pc:docMk/>
            <pc:sldMk cId="941423402" sldId="374"/>
            <ac:cxnSpMk id="39" creationId="{EA9FF76D-39DA-3F92-0204-C225316B7745}"/>
          </ac:cxnSpMkLst>
        </pc:cxnChg>
        <pc:cxnChg chg="add del mod ord">
          <ac:chgData name="Mohammed Amine BAGDOURI" userId="e89d4c646e9a864e" providerId="LiveId" clId="{AB712658-9D31-42CE-AD65-D41500F3A71E}" dt="2024-09-15T23:17:20.059" v="12732" actId="478"/>
          <ac:cxnSpMkLst>
            <pc:docMk/>
            <pc:sldMk cId="941423402" sldId="374"/>
            <ac:cxnSpMk id="45" creationId="{A04BBDEE-F43D-65C0-AFAE-708CAD9571D5}"/>
          </ac:cxnSpMkLst>
        </pc:cxnChg>
        <pc:cxnChg chg="add del mod">
          <ac:chgData name="Mohammed Amine BAGDOURI" userId="e89d4c646e9a864e" providerId="LiveId" clId="{AB712658-9D31-42CE-AD65-D41500F3A71E}" dt="2024-09-15T23:20:07.276" v="12789" actId="478"/>
          <ac:cxnSpMkLst>
            <pc:docMk/>
            <pc:sldMk cId="941423402" sldId="374"/>
            <ac:cxnSpMk id="66" creationId="{789CADE8-7BFD-A9B4-6D89-739BB50204BD}"/>
          </ac:cxnSpMkLst>
        </pc:cxnChg>
      </pc:sldChg>
      <pc:sldChg chg="modSp add mod">
        <pc:chgData name="Mohammed Amine BAGDOURI" userId="e89d4c646e9a864e" providerId="LiveId" clId="{AB712658-9D31-42CE-AD65-D41500F3A71E}" dt="2024-09-15T23:31:34.211" v="12960" actId="207"/>
        <pc:sldMkLst>
          <pc:docMk/>
          <pc:sldMk cId="3847400892" sldId="375"/>
        </pc:sldMkLst>
        <pc:spChg chg="mod">
          <ac:chgData name="Mohammed Amine BAGDOURI" userId="e89d4c646e9a864e" providerId="LiveId" clId="{AB712658-9D31-42CE-AD65-D41500F3A71E}" dt="2024-09-15T22:52:04.518" v="12339" actId="1038"/>
          <ac:spMkLst>
            <pc:docMk/>
            <pc:sldMk cId="3847400892" sldId="375"/>
            <ac:spMk id="7" creationId="{348C8441-8E48-113F-7CD6-B59437D01892}"/>
          </ac:spMkLst>
        </pc:spChg>
        <pc:spChg chg="mod">
          <ac:chgData name="Mohammed Amine BAGDOURI" userId="e89d4c646e9a864e" providerId="LiveId" clId="{AB712658-9D31-42CE-AD65-D41500F3A71E}" dt="2024-09-15T23:31:34.211" v="12960" actId="207"/>
          <ac:spMkLst>
            <pc:docMk/>
            <pc:sldMk cId="3847400892" sldId="375"/>
            <ac:spMk id="8" creationId="{447A54C5-612E-33E5-2AE2-05C660FA03F9}"/>
          </ac:spMkLst>
        </pc:spChg>
        <pc:spChg chg="mod">
          <ac:chgData name="Mohammed Amine BAGDOURI" userId="e89d4c646e9a864e" providerId="LiveId" clId="{AB712658-9D31-42CE-AD65-D41500F3A71E}" dt="2024-09-15T22:52:04.518" v="12339" actId="1038"/>
          <ac:spMkLst>
            <pc:docMk/>
            <pc:sldMk cId="3847400892" sldId="375"/>
            <ac:spMk id="9" creationId="{17EC666B-B690-E653-4326-9B76479E3307}"/>
          </ac:spMkLst>
        </pc:spChg>
        <pc:spChg chg="mod">
          <ac:chgData name="Mohammed Amine BAGDOURI" userId="e89d4c646e9a864e" providerId="LiveId" clId="{AB712658-9D31-42CE-AD65-D41500F3A71E}" dt="2024-09-15T22:52:04.518" v="12339" actId="1038"/>
          <ac:spMkLst>
            <pc:docMk/>
            <pc:sldMk cId="3847400892" sldId="375"/>
            <ac:spMk id="11" creationId="{533605CF-7AA1-B679-CF9D-864FF865AB3B}"/>
          </ac:spMkLst>
        </pc:spChg>
        <pc:spChg chg="mod">
          <ac:chgData name="Mohammed Amine BAGDOURI" userId="e89d4c646e9a864e" providerId="LiveId" clId="{AB712658-9D31-42CE-AD65-D41500F3A71E}" dt="2024-09-15T22:52:04.518" v="12339" actId="1038"/>
          <ac:spMkLst>
            <pc:docMk/>
            <pc:sldMk cId="3847400892" sldId="375"/>
            <ac:spMk id="12" creationId="{049720AD-1B5D-888F-206B-43470F54C228}"/>
          </ac:spMkLst>
        </pc:spChg>
        <pc:spChg chg="mod">
          <ac:chgData name="Mohammed Amine BAGDOURI" userId="e89d4c646e9a864e" providerId="LiveId" clId="{AB712658-9D31-42CE-AD65-D41500F3A71E}" dt="2024-09-15T22:52:04.518" v="12339" actId="1038"/>
          <ac:spMkLst>
            <pc:docMk/>
            <pc:sldMk cId="3847400892" sldId="375"/>
            <ac:spMk id="14" creationId="{3D8E0C34-2EFC-1B14-2A3F-92AB18D2BD9F}"/>
          </ac:spMkLst>
        </pc:spChg>
        <pc:spChg chg="mod">
          <ac:chgData name="Mohammed Amine BAGDOURI" userId="e89d4c646e9a864e" providerId="LiveId" clId="{AB712658-9D31-42CE-AD65-D41500F3A71E}" dt="2024-09-15T22:52:04.518" v="12339" actId="1038"/>
          <ac:spMkLst>
            <pc:docMk/>
            <pc:sldMk cId="3847400892" sldId="375"/>
            <ac:spMk id="15" creationId="{B8F8E9E8-4C14-50D5-0C71-1B54749A583E}"/>
          </ac:spMkLst>
        </pc:spChg>
        <pc:spChg chg="mod">
          <ac:chgData name="Mohammed Amine BAGDOURI" userId="e89d4c646e9a864e" providerId="LiveId" clId="{AB712658-9D31-42CE-AD65-D41500F3A71E}" dt="2024-09-15T22:52:04.518" v="12339" actId="1038"/>
          <ac:spMkLst>
            <pc:docMk/>
            <pc:sldMk cId="3847400892" sldId="375"/>
            <ac:spMk id="16" creationId="{07A15A7E-B3DA-20FE-5DFF-B78ED9265215}"/>
          </ac:spMkLst>
        </pc:spChg>
        <pc:graphicFrameChg chg="mod modGraphic">
          <ac:chgData name="Mohammed Amine BAGDOURI" userId="e89d4c646e9a864e" providerId="LiveId" clId="{AB712658-9D31-42CE-AD65-D41500F3A71E}" dt="2024-09-15T23:31:07.308" v="12959" actId="1076"/>
          <ac:graphicFrameMkLst>
            <pc:docMk/>
            <pc:sldMk cId="3847400892" sldId="375"/>
            <ac:graphicFrameMk id="6" creationId="{D809EB46-C2B3-D5E5-F164-1C6EC8B4D13B}"/>
          </ac:graphicFrameMkLst>
        </pc:graphicFrameChg>
      </pc:sldChg>
      <pc:sldChg chg="addSp delSp modSp add mod">
        <pc:chgData name="Mohammed Amine BAGDOURI" userId="e89d4c646e9a864e" providerId="LiveId" clId="{AB712658-9D31-42CE-AD65-D41500F3A71E}" dt="2024-09-15T22:53:36.820" v="12366" actId="14100"/>
        <pc:sldMkLst>
          <pc:docMk/>
          <pc:sldMk cId="906645837" sldId="376"/>
        </pc:sldMkLst>
        <pc:spChg chg="add mod">
          <ac:chgData name="Mohammed Amine BAGDOURI" userId="e89d4c646e9a864e" providerId="LiveId" clId="{AB712658-9D31-42CE-AD65-D41500F3A71E}" dt="2024-09-15T22:48:02.639" v="12174"/>
          <ac:spMkLst>
            <pc:docMk/>
            <pc:sldMk cId="906645837" sldId="376"/>
            <ac:spMk id="3" creationId="{D8D3CFC0-E83A-5BE7-F55B-3541F59FFEAC}"/>
          </ac:spMkLst>
        </pc:spChg>
        <pc:spChg chg="mod">
          <ac:chgData name="Mohammed Amine BAGDOURI" userId="e89d4c646e9a864e" providerId="LiveId" clId="{AB712658-9D31-42CE-AD65-D41500F3A71E}" dt="2024-09-15T22:46:53.266" v="12118" actId="20577"/>
          <ac:spMkLst>
            <pc:docMk/>
            <pc:sldMk cId="906645837" sldId="376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15T22:48:02.639" v="12174"/>
          <ac:spMkLst>
            <pc:docMk/>
            <pc:sldMk cId="906645837" sldId="376"/>
            <ac:spMk id="9" creationId="{ED209110-9BB1-D674-3B05-B64120DA1E95}"/>
          </ac:spMkLst>
        </pc:spChg>
        <pc:spChg chg="mod">
          <ac:chgData name="Mohammed Amine BAGDOURI" userId="e89d4c646e9a864e" providerId="LiveId" clId="{AB712658-9D31-42CE-AD65-D41500F3A71E}" dt="2024-09-15T22:46:46.105" v="12110" actId="20577"/>
          <ac:spMkLst>
            <pc:docMk/>
            <pc:sldMk cId="906645837" sldId="376"/>
            <ac:spMk id="10" creationId="{88853AC6-7463-6941-8CFE-739731471A6C}"/>
          </ac:spMkLst>
        </pc:spChg>
        <pc:spChg chg="add mod">
          <ac:chgData name="Mohammed Amine BAGDOURI" userId="e89d4c646e9a864e" providerId="LiveId" clId="{AB712658-9D31-42CE-AD65-D41500F3A71E}" dt="2024-09-15T22:48:02.639" v="12174"/>
          <ac:spMkLst>
            <pc:docMk/>
            <pc:sldMk cId="906645837" sldId="376"/>
            <ac:spMk id="11" creationId="{5A31FB88-4785-A6A0-C289-813F2772882B}"/>
          </ac:spMkLst>
        </pc:spChg>
        <pc:spChg chg="add mod">
          <ac:chgData name="Mohammed Amine BAGDOURI" userId="e89d4c646e9a864e" providerId="LiveId" clId="{AB712658-9D31-42CE-AD65-D41500F3A71E}" dt="2024-09-15T22:48:02.639" v="12174"/>
          <ac:spMkLst>
            <pc:docMk/>
            <pc:sldMk cId="906645837" sldId="376"/>
            <ac:spMk id="13" creationId="{A26BFDDE-C286-F111-8A54-DDD818E88569}"/>
          </ac:spMkLst>
        </pc:spChg>
        <pc:spChg chg="add mod">
          <ac:chgData name="Mohammed Amine BAGDOURI" userId="e89d4c646e9a864e" providerId="LiveId" clId="{AB712658-9D31-42CE-AD65-D41500F3A71E}" dt="2024-09-15T22:48:02.639" v="12174"/>
          <ac:spMkLst>
            <pc:docMk/>
            <pc:sldMk cId="906645837" sldId="376"/>
            <ac:spMk id="14" creationId="{FE075413-ACA3-DF4E-1299-62A800089AE2}"/>
          </ac:spMkLst>
        </pc:spChg>
        <pc:spChg chg="add mod">
          <ac:chgData name="Mohammed Amine BAGDOURI" userId="e89d4c646e9a864e" providerId="LiveId" clId="{AB712658-9D31-42CE-AD65-D41500F3A71E}" dt="2024-09-15T22:53:33.926" v="12365" actId="1037"/>
          <ac:spMkLst>
            <pc:docMk/>
            <pc:sldMk cId="906645837" sldId="376"/>
            <ac:spMk id="16" creationId="{3B44469D-95D0-9302-FD79-7635E46A0B65}"/>
          </ac:spMkLst>
        </pc:spChg>
        <pc:spChg chg="del">
          <ac:chgData name="Mohammed Amine BAGDOURI" userId="e89d4c646e9a864e" providerId="LiveId" clId="{AB712658-9D31-42CE-AD65-D41500F3A71E}" dt="2024-09-15T22:48:03.965" v="12175" actId="478"/>
          <ac:spMkLst>
            <pc:docMk/>
            <pc:sldMk cId="906645837" sldId="376"/>
            <ac:spMk id="19" creationId="{4B485FEF-64C7-405E-7E99-003E373F65EB}"/>
          </ac:spMkLst>
        </pc:spChg>
        <pc:spChg chg="add mod">
          <ac:chgData name="Mohammed Amine BAGDOURI" userId="e89d4c646e9a864e" providerId="LiveId" clId="{AB712658-9D31-42CE-AD65-D41500F3A71E}" dt="2024-09-15T22:48:04.606" v="12176"/>
          <ac:spMkLst>
            <pc:docMk/>
            <pc:sldMk cId="906645837" sldId="376"/>
            <ac:spMk id="22" creationId="{6ED35B60-21A3-2960-1211-736B6242B28D}"/>
          </ac:spMkLst>
        </pc:spChg>
        <pc:spChg chg="add mod">
          <ac:chgData name="Mohammed Amine BAGDOURI" userId="e89d4c646e9a864e" providerId="LiveId" clId="{AB712658-9D31-42CE-AD65-D41500F3A71E}" dt="2024-09-15T22:48:04.606" v="12176"/>
          <ac:spMkLst>
            <pc:docMk/>
            <pc:sldMk cId="906645837" sldId="376"/>
            <ac:spMk id="23" creationId="{BED27E4C-65FC-E52C-BA61-03E84A0DF7F4}"/>
          </ac:spMkLst>
        </pc:spChg>
        <pc:spChg chg="add mod">
          <ac:chgData name="Mohammed Amine BAGDOURI" userId="e89d4c646e9a864e" providerId="LiveId" clId="{AB712658-9D31-42CE-AD65-D41500F3A71E}" dt="2024-09-15T22:48:04.606" v="12176"/>
          <ac:spMkLst>
            <pc:docMk/>
            <pc:sldMk cId="906645837" sldId="376"/>
            <ac:spMk id="27" creationId="{4D10C95A-CC08-DB92-A391-226989651309}"/>
          </ac:spMkLst>
        </pc:spChg>
        <pc:spChg chg="add mod">
          <ac:chgData name="Mohammed Amine BAGDOURI" userId="e89d4c646e9a864e" providerId="LiveId" clId="{AB712658-9D31-42CE-AD65-D41500F3A71E}" dt="2024-09-15T22:48:04.606" v="12176"/>
          <ac:spMkLst>
            <pc:docMk/>
            <pc:sldMk cId="906645837" sldId="376"/>
            <ac:spMk id="28" creationId="{61AA0945-DB52-154F-0A86-5EA1F1AA3BBA}"/>
          </ac:spMkLst>
        </pc:spChg>
        <pc:spChg chg="add mod">
          <ac:chgData name="Mohammed Amine BAGDOURI" userId="e89d4c646e9a864e" providerId="LiveId" clId="{AB712658-9D31-42CE-AD65-D41500F3A71E}" dt="2024-09-15T22:49:49.427" v="12231" actId="20577"/>
          <ac:spMkLst>
            <pc:docMk/>
            <pc:sldMk cId="906645837" sldId="376"/>
            <ac:spMk id="34" creationId="{5909EC56-F35C-7971-5A9D-20D131007CD9}"/>
          </ac:spMkLst>
        </pc:spChg>
        <pc:spChg chg="del">
          <ac:chgData name="Mohammed Amine BAGDOURI" userId="e89d4c646e9a864e" providerId="LiveId" clId="{AB712658-9D31-42CE-AD65-D41500F3A71E}" dt="2024-09-15T22:48:03.965" v="12175" actId="478"/>
          <ac:spMkLst>
            <pc:docMk/>
            <pc:sldMk cId="906645837" sldId="376"/>
            <ac:spMk id="36" creationId="{0DE3D266-160A-46EF-DF30-4CF9BCC6926D}"/>
          </ac:spMkLst>
        </pc:spChg>
        <pc:spChg chg="del">
          <ac:chgData name="Mohammed Amine BAGDOURI" userId="e89d4c646e9a864e" providerId="LiveId" clId="{AB712658-9D31-42CE-AD65-D41500F3A71E}" dt="2024-09-15T22:48:03.965" v="12175" actId="478"/>
          <ac:spMkLst>
            <pc:docMk/>
            <pc:sldMk cId="906645837" sldId="376"/>
            <ac:spMk id="37" creationId="{8FD8742F-DD90-20F2-0DB5-852693E76F2F}"/>
          </ac:spMkLst>
        </pc:spChg>
        <pc:spChg chg="del mod">
          <ac:chgData name="Mohammed Amine BAGDOURI" userId="e89d4c646e9a864e" providerId="LiveId" clId="{AB712658-9D31-42CE-AD65-D41500F3A71E}" dt="2024-09-15T22:48:03.965" v="12175" actId="478"/>
          <ac:spMkLst>
            <pc:docMk/>
            <pc:sldMk cId="906645837" sldId="376"/>
            <ac:spMk id="40" creationId="{F2FCBAD2-63EC-44A1-C389-D7D7FBA2B2B9}"/>
          </ac:spMkLst>
        </pc:spChg>
        <pc:spChg chg="del">
          <ac:chgData name="Mohammed Amine BAGDOURI" userId="e89d4c646e9a864e" providerId="LiveId" clId="{AB712658-9D31-42CE-AD65-D41500F3A71E}" dt="2024-09-15T22:48:03.965" v="12175" actId="478"/>
          <ac:spMkLst>
            <pc:docMk/>
            <pc:sldMk cId="906645837" sldId="376"/>
            <ac:spMk id="42" creationId="{F3D2D64F-FE4A-0B5D-38E4-1EA5BB196D6E}"/>
          </ac:spMkLst>
        </pc:spChg>
        <pc:spChg chg="add mod">
          <ac:chgData name="Mohammed Amine BAGDOURI" userId="e89d4c646e9a864e" providerId="LiveId" clId="{AB712658-9D31-42CE-AD65-D41500F3A71E}" dt="2024-09-15T22:49:37.120" v="12222" actId="1076"/>
          <ac:spMkLst>
            <pc:docMk/>
            <pc:sldMk cId="906645837" sldId="376"/>
            <ac:spMk id="44" creationId="{F8A6C219-A90E-123F-63D4-3B5A86C9DB0C}"/>
          </ac:spMkLst>
        </pc:spChg>
        <pc:spChg chg="add mod">
          <ac:chgData name="Mohammed Amine BAGDOURI" userId="e89d4c646e9a864e" providerId="LiveId" clId="{AB712658-9D31-42CE-AD65-D41500F3A71E}" dt="2024-09-15T22:50:15.407" v="12236" actId="1076"/>
          <ac:spMkLst>
            <pc:docMk/>
            <pc:sldMk cId="906645837" sldId="376"/>
            <ac:spMk id="50" creationId="{3C67B165-3AD1-C924-F08E-77EF86940D37}"/>
          </ac:spMkLst>
        </pc:spChg>
        <pc:spChg chg="add mod">
          <ac:chgData name="Mohammed Amine BAGDOURI" userId="e89d4c646e9a864e" providerId="LiveId" clId="{AB712658-9D31-42CE-AD65-D41500F3A71E}" dt="2024-09-15T22:50:19.097" v="12238" actId="20577"/>
          <ac:spMkLst>
            <pc:docMk/>
            <pc:sldMk cId="906645837" sldId="376"/>
            <ac:spMk id="51" creationId="{4959BBCE-27C1-BF67-BAA8-F866E5ECF660}"/>
          </ac:spMkLst>
        </pc:spChg>
        <pc:spChg chg="add mod">
          <ac:chgData name="Mohammed Amine BAGDOURI" userId="e89d4c646e9a864e" providerId="LiveId" clId="{AB712658-9D31-42CE-AD65-D41500F3A71E}" dt="2024-09-15T22:50:54.543" v="12250" actId="1076"/>
          <ac:spMkLst>
            <pc:docMk/>
            <pc:sldMk cId="906645837" sldId="376"/>
            <ac:spMk id="52" creationId="{A70582E7-57EB-3348-ED87-C0B76DB3D4E2}"/>
          </ac:spMkLst>
        </pc:spChg>
        <pc:spChg chg="add mod">
          <ac:chgData name="Mohammed Amine BAGDOURI" userId="e89d4c646e9a864e" providerId="LiveId" clId="{AB712658-9D31-42CE-AD65-D41500F3A71E}" dt="2024-09-15T22:51:12.906" v="12264" actId="1036"/>
          <ac:spMkLst>
            <pc:docMk/>
            <pc:sldMk cId="906645837" sldId="376"/>
            <ac:spMk id="53" creationId="{F0232D09-6AA2-371C-161F-B4F0A706BAE3}"/>
          </ac:spMkLst>
        </pc:spChg>
        <pc:cxnChg chg="add mod">
          <ac:chgData name="Mohammed Amine BAGDOURI" userId="e89d4c646e9a864e" providerId="LiveId" clId="{AB712658-9D31-42CE-AD65-D41500F3A71E}" dt="2024-09-15T22:48:02.639" v="12174"/>
          <ac:cxnSpMkLst>
            <pc:docMk/>
            <pc:sldMk cId="906645837" sldId="376"/>
            <ac:cxnSpMk id="2" creationId="{93D1C2A8-6FD7-14CE-DFB5-46BB08F28EA8}"/>
          </ac:cxnSpMkLst>
        </pc:cxnChg>
        <pc:cxnChg chg="add mod">
          <ac:chgData name="Mohammed Amine BAGDOURI" userId="e89d4c646e9a864e" providerId="LiveId" clId="{AB712658-9D31-42CE-AD65-D41500F3A71E}" dt="2024-09-15T22:48:02.639" v="12174"/>
          <ac:cxnSpMkLst>
            <pc:docMk/>
            <pc:sldMk cId="906645837" sldId="376"/>
            <ac:cxnSpMk id="6" creationId="{3BF611A2-7B2A-EEB5-D81A-51500E41F74A}"/>
          </ac:cxnSpMkLst>
        </pc:cxnChg>
        <pc:cxnChg chg="add mod">
          <ac:chgData name="Mohammed Amine BAGDOURI" userId="e89d4c646e9a864e" providerId="LiveId" clId="{AB712658-9D31-42CE-AD65-D41500F3A71E}" dt="2024-09-15T22:48:02.639" v="12174"/>
          <ac:cxnSpMkLst>
            <pc:docMk/>
            <pc:sldMk cId="906645837" sldId="376"/>
            <ac:cxnSpMk id="7" creationId="{CACE8F78-4430-D7A4-73E0-02CCEC115625}"/>
          </ac:cxnSpMkLst>
        </pc:cxnChg>
        <pc:cxnChg chg="add mod">
          <ac:chgData name="Mohammed Amine BAGDOURI" userId="e89d4c646e9a864e" providerId="LiveId" clId="{AB712658-9D31-42CE-AD65-D41500F3A71E}" dt="2024-09-15T22:48:02.639" v="12174"/>
          <ac:cxnSpMkLst>
            <pc:docMk/>
            <pc:sldMk cId="906645837" sldId="376"/>
            <ac:cxnSpMk id="8" creationId="{02309C5A-2CEF-BBC3-0708-896F19A6D597}"/>
          </ac:cxnSpMkLst>
        </pc:cxnChg>
        <pc:cxnChg chg="add mod">
          <ac:chgData name="Mohammed Amine BAGDOURI" userId="e89d4c646e9a864e" providerId="LiveId" clId="{AB712658-9D31-42CE-AD65-D41500F3A71E}" dt="2024-09-15T22:48:02.639" v="12174"/>
          <ac:cxnSpMkLst>
            <pc:docMk/>
            <pc:sldMk cId="906645837" sldId="376"/>
            <ac:cxnSpMk id="12" creationId="{430B9F7C-1A99-ADCF-D20C-4E9D6F0E6DAC}"/>
          </ac:cxnSpMkLst>
        </pc:cxnChg>
        <pc:cxnChg chg="add mod">
          <ac:chgData name="Mohammed Amine BAGDOURI" userId="e89d4c646e9a864e" providerId="LiveId" clId="{AB712658-9D31-42CE-AD65-D41500F3A71E}" dt="2024-09-15T22:53:36.820" v="12366" actId="14100"/>
          <ac:cxnSpMkLst>
            <pc:docMk/>
            <pc:sldMk cId="906645837" sldId="376"/>
            <ac:cxnSpMk id="15" creationId="{E15C21C4-72B8-5D65-6003-2FB09E7EBCD0}"/>
          </ac:cxnSpMkLst>
        </pc:cxnChg>
        <pc:cxnChg chg="del">
          <ac:chgData name="Mohammed Amine BAGDOURI" userId="e89d4c646e9a864e" providerId="LiveId" clId="{AB712658-9D31-42CE-AD65-D41500F3A71E}" dt="2024-09-15T22:48:03.965" v="12175" actId="478"/>
          <ac:cxnSpMkLst>
            <pc:docMk/>
            <pc:sldMk cId="906645837" sldId="376"/>
            <ac:cxnSpMk id="17" creationId="{DA961099-0F6C-97DB-A775-197CCFAABBC3}"/>
          </ac:cxnSpMkLst>
        </pc:cxnChg>
        <pc:cxnChg chg="add mod">
          <ac:chgData name="Mohammed Amine BAGDOURI" userId="e89d4c646e9a864e" providerId="LiveId" clId="{AB712658-9D31-42CE-AD65-D41500F3A71E}" dt="2024-09-15T22:48:04.606" v="12176"/>
          <ac:cxnSpMkLst>
            <pc:docMk/>
            <pc:sldMk cId="906645837" sldId="376"/>
            <ac:cxnSpMk id="18" creationId="{9EE3B224-46E7-5303-1683-A84429D24859}"/>
          </ac:cxnSpMkLst>
        </pc:cxnChg>
        <pc:cxnChg chg="add mod">
          <ac:chgData name="Mohammed Amine BAGDOURI" userId="e89d4c646e9a864e" providerId="LiveId" clId="{AB712658-9D31-42CE-AD65-D41500F3A71E}" dt="2024-09-15T22:48:04.606" v="12176"/>
          <ac:cxnSpMkLst>
            <pc:docMk/>
            <pc:sldMk cId="906645837" sldId="376"/>
            <ac:cxnSpMk id="20" creationId="{84AB9EFB-513A-DC94-CC0D-C2FDE631F6D8}"/>
          </ac:cxnSpMkLst>
        </pc:cxnChg>
        <pc:cxnChg chg="add mod">
          <ac:chgData name="Mohammed Amine BAGDOURI" userId="e89d4c646e9a864e" providerId="LiveId" clId="{AB712658-9D31-42CE-AD65-D41500F3A71E}" dt="2024-09-15T22:48:04.606" v="12176"/>
          <ac:cxnSpMkLst>
            <pc:docMk/>
            <pc:sldMk cId="906645837" sldId="376"/>
            <ac:cxnSpMk id="21" creationId="{40A5B8F5-B25C-2A4F-83FF-5ECA0929D000}"/>
          </ac:cxnSpMkLst>
        </pc:cxnChg>
        <pc:cxnChg chg="del">
          <ac:chgData name="Mohammed Amine BAGDOURI" userId="e89d4c646e9a864e" providerId="LiveId" clId="{AB712658-9D31-42CE-AD65-D41500F3A71E}" dt="2024-09-15T22:48:03.965" v="12175" actId="478"/>
          <ac:cxnSpMkLst>
            <pc:docMk/>
            <pc:sldMk cId="906645837" sldId="376"/>
            <ac:cxnSpMk id="24" creationId="{E9FEE3BC-FA86-23FC-2ABE-DD4C0A6EA6CA}"/>
          </ac:cxnSpMkLst>
        </pc:cxnChg>
        <pc:cxnChg chg="del">
          <ac:chgData name="Mohammed Amine BAGDOURI" userId="e89d4c646e9a864e" providerId="LiveId" clId="{AB712658-9D31-42CE-AD65-D41500F3A71E}" dt="2024-09-15T22:48:03.965" v="12175" actId="478"/>
          <ac:cxnSpMkLst>
            <pc:docMk/>
            <pc:sldMk cId="906645837" sldId="376"/>
            <ac:cxnSpMk id="25" creationId="{70A63844-D32E-3E71-A7C5-E2EAAEE508B9}"/>
          </ac:cxnSpMkLst>
        </pc:cxnChg>
        <pc:cxnChg chg="add mod">
          <ac:chgData name="Mohammed Amine BAGDOURI" userId="e89d4c646e9a864e" providerId="LiveId" clId="{AB712658-9D31-42CE-AD65-D41500F3A71E}" dt="2024-09-15T22:48:04.606" v="12176"/>
          <ac:cxnSpMkLst>
            <pc:docMk/>
            <pc:sldMk cId="906645837" sldId="376"/>
            <ac:cxnSpMk id="26" creationId="{E8F39E4C-929F-FA09-BD27-0CE3AB9F8905}"/>
          </ac:cxnSpMkLst>
        </pc:cxnChg>
        <pc:cxnChg chg="add mod">
          <ac:chgData name="Mohammed Amine BAGDOURI" userId="e89d4c646e9a864e" providerId="LiveId" clId="{AB712658-9D31-42CE-AD65-D41500F3A71E}" dt="2024-09-15T22:48:28.461" v="12197" actId="208"/>
          <ac:cxnSpMkLst>
            <pc:docMk/>
            <pc:sldMk cId="906645837" sldId="376"/>
            <ac:cxnSpMk id="29" creationId="{902D4676-BDE9-EC7B-057F-A47CBE372B12}"/>
          </ac:cxnSpMkLst>
        </pc:cxnChg>
        <pc:cxnChg chg="add mod">
          <ac:chgData name="Mohammed Amine BAGDOURI" userId="e89d4c646e9a864e" providerId="LiveId" clId="{AB712658-9D31-42CE-AD65-D41500F3A71E}" dt="2024-09-15T22:48:52.275" v="12200" actId="14100"/>
          <ac:cxnSpMkLst>
            <pc:docMk/>
            <pc:sldMk cId="906645837" sldId="376"/>
            <ac:cxnSpMk id="30" creationId="{7AB481E9-6D64-8F6E-5C18-C5436FC04871}"/>
          </ac:cxnSpMkLst>
        </pc:cxnChg>
        <pc:cxnChg chg="del">
          <ac:chgData name="Mohammed Amine BAGDOURI" userId="e89d4c646e9a864e" providerId="LiveId" clId="{AB712658-9D31-42CE-AD65-D41500F3A71E}" dt="2024-09-15T22:48:03.965" v="12175" actId="478"/>
          <ac:cxnSpMkLst>
            <pc:docMk/>
            <pc:sldMk cId="906645837" sldId="376"/>
            <ac:cxnSpMk id="33" creationId="{DA1E3A97-AF09-CD7F-98EF-CAAB4D34DEE9}"/>
          </ac:cxnSpMkLst>
        </pc:cxnChg>
        <pc:cxnChg chg="add mod">
          <ac:chgData name="Mohammed Amine BAGDOURI" userId="e89d4c646e9a864e" providerId="LiveId" clId="{AB712658-9D31-42CE-AD65-D41500F3A71E}" dt="2024-09-15T22:49:57.803" v="12232" actId="14100"/>
          <ac:cxnSpMkLst>
            <pc:docMk/>
            <pc:sldMk cId="906645837" sldId="376"/>
            <ac:cxnSpMk id="35" creationId="{EA82ECD3-4CA1-FFC4-D9CF-93A2B9EC99B8}"/>
          </ac:cxnSpMkLst>
        </pc:cxnChg>
        <pc:cxnChg chg="del">
          <ac:chgData name="Mohammed Amine BAGDOURI" userId="e89d4c646e9a864e" providerId="LiveId" clId="{AB712658-9D31-42CE-AD65-D41500F3A71E}" dt="2024-09-15T22:48:03.965" v="12175" actId="478"/>
          <ac:cxnSpMkLst>
            <pc:docMk/>
            <pc:sldMk cId="906645837" sldId="376"/>
            <ac:cxnSpMk id="39" creationId="{EA9FF76D-39DA-3F92-0204-C225316B7745}"/>
          </ac:cxnSpMkLst>
        </pc:cxnChg>
        <pc:cxnChg chg="add del mod">
          <ac:chgData name="Mohammed Amine BAGDOURI" userId="e89d4c646e9a864e" providerId="LiveId" clId="{AB712658-9D31-42CE-AD65-D41500F3A71E}" dt="2024-09-15T22:49:27.681" v="12217" actId="478"/>
          <ac:cxnSpMkLst>
            <pc:docMk/>
            <pc:sldMk cId="906645837" sldId="376"/>
            <ac:cxnSpMk id="43" creationId="{442CBDFF-8936-0307-BAC2-6E2E39968FFE}"/>
          </ac:cxnSpMkLst>
        </pc:cxnChg>
        <pc:cxnChg chg="add mod">
          <ac:chgData name="Mohammed Amine BAGDOURI" userId="e89d4c646e9a864e" providerId="LiveId" clId="{AB712658-9D31-42CE-AD65-D41500F3A71E}" dt="2024-09-15T22:50:09.870" v="12234" actId="1076"/>
          <ac:cxnSpMkLst>
            <pc:docMk/>
            <pc:sldMk cId="906645837" sldId="376"/>
            <ac:cxnSpMk id="46" creationId="{92211B54-14EA-0F92-DA90-3886C7F7C9B7}"/>
          </ac:cxnSpMkLst>
        </pc:cxnChg>
        <pc:cxnChg chg="add mod">
          <ac:chgData name="Mohammed Amine BAGDOURI" userId="e89d4c646e9a864e" providerId="LiveId" clId="{AB712658-9D31-42CE-AD65-D41500F3A71E}" dt="2024-09-15T22:50:09.870" v="12234" actId="1076"/>
          <ac:cxnSpMkLst>
            <pc:docMk/>
            <pc:sldMk cId="906645837" sldId="376"/>
            <ac:cxnSpMk id="48" creationId="{23ABBCD5-30CB-85B6-84AD-359EFE7F3FF7}"/>
          </ac:cxnSpMkLst>
        </pc:cxnChg>
        <pc:cxnChg chg="add mod">
          <ac:chgData name="Mohammed Amine BAGDOURI" userId="e89d4c646e9a864e" providerId="LiveId" clId="{AB712658-9D31-42CE-AD65-D41500F3A71E}" dt="2024-09-15T22:50:09.870" v="12234" actId="1076"/>
          <ac:cxnSpMkLst>
            <pc:docMk/>
            <pc:sldMk cId="906645837" sldId="376"/>
            <ac:cxnSpMk id="49" creationId="{79F4792A-494F-6CD4-8CB2-939E12E94169}"/>
          </ac:cxnSpMkLst>
        </pc:cxnChg>
      </pc:sldChg>
      <pc:sldChg chg="addSp delSp modSp add del mod">
        <pc:chgData name="Mohammed Amine BAGDOURI" userId="e89d4c646e9a864e" providerId="LiveId" clId="{AB712658-9D31-42CE-AD65-D41500F3A71E}" dt="2024-09-15T23:25:18.932" v="12839" actId="47"/>
        <pc:sldMkLst>
          <pc:docMk/>
          <pc:sldMk cId="1775494211" sldId="377"/>
        </pc:sldMkLst>
        <pc:spChg chg="add mod">
          <ac:chgData name="Mohammed Amine BAGDOURI" userId="e89d4c646e9a864e" providerId="LiveId" clId="{AB712658-9D31-42CE-AD65-D41500F3A71E}" dt="2024-09-15T22:56:41.222" v="12402" actId="207"/>
          <ac:spMkLst>
            <pc:docMk/>
            <pc:sldMk cId="1775494211" sldId="377"/>
            <ac:spMk id="2" creationId="{44AD0D84-D9FB-4547-6D17-61635E97E471}"/>
          </ac:spMkLst>
        </pc:spChg>
        <pc:spChg chg="mod">
          <ac:chgData name="Mohammed Amine BAGDOURI" userId="e89d4c646e9a864e" providerId="LiveId" clId="{AB712658-9D31-42CE-AD65-D41500F3A71E}" dt="2024-09-15T22:54:55.606" v="12380" actId="20577"/>
          <ac:spMkLst>
            <pc:docMk/>
            <pc:sldMk cId="1775494211" sldId="377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15T23:00:07.848" v="12486" actId="1076"/>
          <ac:spMkLst>
            <pc:docMk/>
            <pc:sldMk cId="1775494211" sldId="377"/>
            <ac:spMk id="9" creationId="{9C10C5CA-83ED-4572-0997-C4E9E3814AC6}"/>
          </ac:spMkLst>
        </pc:spChg>
        <pc:spChg chg="add mod">
          <ac:chgData name="Mohammed Amine BAGDOURI" userId="e89d4c646e9a864e" providerId="LiveId" clId="{AB712658-9D31-42CE-AD65-D41500F3A71E}" dt="2024-09-15T22:59:22.923" v="12440" actId="207"/>
          <ac:spMkLst>
            <pc:docMk/>
            <pc:sldMk cId="1775494211" sldId="377"/>
            <ac:spMk id="14" creationId="{7C2D53CC-32B8-3181-6205-08E3AC58B457}"/>
          </ac:spMkLst>
        </pc:spChg>
        <pc:spChg chg="mod">
          <ac:chgData name="Mohammed Amine BAGDOURI" userId="e89d4c646e9a864e" providerId="LiveId" clId="{AB712658-9D31-42CE-AD65-D41500F3A71E}" dt="2024-09-15T22:59:40.991" v="12479" actId="1036"/>
          <ac:spMkLst>
            <pc:docMk/>
            <pc:sldMk cId="1775494211" sldId="377"/>
            <ac:spMk id="16" creationId="{3B44469D-95D0-9302-FD79-7635E46A0B65}"/>
          </ac:spMkLst>
        </pc:spChg>
        <pc:spChg chg="del">
          <ac:chgData name="Mohammed Amine BAGDOURI" userId="e89d4c646e9a864e" providerId="LiveId" clId="{AB712658-9D31-42CE-AD65-D41500F3A71E}" dt="2024-09-15T22:55:53.357" v="12385" actId="478"/>
          <ac:spMkLst>
            <pc:docMk/>
            <pc:sldMk cId="1775494211" sldId="377"/>
            <ac:spMk id="22" creationId="{6ED35B60-21A3-2960-1211-736B6242B28D}"/>
          </ac:spMkLst>
        </pc:spChg>
        <pc:spChg chg="del">
          <ac:chgData name="Mohammed Amine BAGDOURI" userId="e89d4c646e9a864e" providerId="LiveId" clId="{AB712658-9D31-42CE-AD65-D41500F3A71E}" dt="2024-09-15T22:55:49.989" v="12382" actId="478"/>
          <ac:spMkLst>
            <pc:docMk/>
            <pc:sldMk cId="1775494211" sldId="377"/>
            <ac:spMk id="23" creationId="{BED27E4C-65FC-E52C-BA61-03E84A0DF7F4}"/>
          </ac:spMkLst>
        </pc:spChg>
        <pc:spChg chg="del">
          <ac:chgData name="Mohammed Amine BAGDOURI" userId="e89d4c646e9a864e" providerId="LiveId" clId="{AB712658-9D31-42CE-AD65-D41500F3A71E}" dt="2024-09-15T22:58:29.104" v="12416" actId="478"/>
          <ac:spMkLst>
            <pc:docMk/>
            <pc:sldMk cId="1775494211" sldId="377"/>
            <ac:spMk id="27" creationId="{4D10C95A-CC08-DB92-A391-226989651309}"/>
          </ac:spMkLst>
        </pc:spChg>
        <pc:spChg chg="del">
          <ac:chgData name="Mohammed Amine BAGDOURI" userId="e89d4c646e9a864e" providerId="LiveId" clId="{AB712658-9D31-42CE-AD65-D41500F3A71E}" dt="2024-09-15T22:55:52.111" v="12384" actId="478"/>
          <ac:spMkLst>
            <pc:docMk/>
            <pc:sldMk cId="1775494211" sldId="377"/>
            <ac:spMk id="28" creationId="{61AA0945-DB52-154F-0A86-5EA1F1AA3BBA}"/>
          </ac:spMkLst>
        </pc:spChg>
        <pc:spChg chg="del">
          <ac:chgData name="Mohammed Amine BAGDOURI" userId="e89d4c646e9a864e" providerId="LiveId" clId="{AB712658-9D31-42CE-AD65-D41500F3A71E}" dt="2024-09-15T22:56:11.447" v="12389" actId="478"/>
          <ac:spMkLst>
            <pc:docMk/>
            <pc:sldMk cId="1775494211" sldId="377"/>
            <ac:spMk id="34" creationId="{5909EC56-F35C-7971-5A9D-20D131007CD9}"/>
          </ac:spMkLst>
        </pc:spChg>
        <pc:spChg chg="add mod">
          <ac:chgData name="Mohammed Amine BAGDOURI" userId="e89d4c646e9a864e" providerId="LiveId" clId="{AB712658-9D31-42CE-AD65-D41500F3A71E}" dt="2024-09-15T23:00:18.398" v="12490" actId="20577"/>
          <ac:spMkLst>
            <pc:docMk/>
            <pc:sldMk cId="1775494211" sldId="377"/>
            <ac:spMk id="42" creationId="{EAE5E902-3986-3F45-0B0B-349B27FCA4F4}"/>
          </ac:spMkLst>
        </pc:spChg>
        <pc:spChg chg="add mod">
          <ac:chgData name="Mohammed Amine BAGDOURI" userId="e89d4c646e9a864e" providerId="LiveId" clId="{AB712658-9D31-42CE-AD65-D41500F3A71E}" dt="2024-09-15T23:01:36.398" v="12511" actId="1076"/>
          <ac:spMkLst>
            <pc:docMk/>
            <pc:sldMk cId="1775494211" sldId="377"/>
            <ac:spMk id="43" creationId="{7AC6146C-9D9E-D372-7B62-181A6A926571}"/>
          </ac:spMkLst>
        </pc:spChg>
        <pc:spChg chg="del">
          <ac:chgData name="Mohammed Amine BAGDOURI" userId="e89d4c646e9a864e" providerId="LiveId" clId="{AB712658-9D31-42CE-AD65-D41500F3A71E}" dt="2024-09-15T22:56:15.186" v="12391" actId="478"/>
          <ac:spMkLst>
            <pc:docMk/>
            <pc:sldMk cId="1775494211" sldId="377"/>
            <ac:spMk id="44" creationId="{F8A6C219-A90E-123F-63D4-3B5A86C9DB0C}"/>
          </ac:spMkLst>
        </pc:spChg>
        <pc:spChg chg="add del mod">
          <ac:chgData name="Mohammed Amine BAGDOURI" userId="e89d4c646e9a864e" providerId="LiveId" clId="{AB712658-9D31-42CE-AD65-D41500F3A71E}" dt="2024-09-15T23:00:48.209" v="12498" actId="478"/>
          <ac:spMkLst>
            <pc:docMk/>
            <pc:sldMk cId="1775494211" sldId="377"/>
            <ac:spMk id="45" creationId="{F563BE8A-0E00-FF80-F6E1-C897907550C1}"/>
          </ac:spMkLst>
        </pc:spChg>
        <pc:spChg chg="del">
          <ac:chgData name="Mohammed Amine BAGDOURI" userId="e89d4c646e9a864e" providerId="LiveId" clId="{AB712658-9D31-42CE-AD65-D41500F3A71E}" dt="2024-09-15T22:56:20.806" v="12397" actId="478"/>
          <ac:spMkLst>
            <pc:docMk/>
            <pc:sldMk cId="1775494211" sldId="377"/>
            <ac:spMk id="50" creationId="{3C67B165-3AD1-C924-F08E-77EF86940D37}"/>
          </ac:spMkLst>
        </pc:spChg>
        <pc:spChg chg="del">
          <ac:chgData name="Mohammed Amine BAGDOURI" userId="e89d4c646e9a864e" providerId="LiveId" clId="{AB712658-9D31-42CE-AD65-D41500F3A71E}" dt="2024-09-15T22:56:22.095" v="12398" actId="478"/>
          <ac:spMkLst>
            <pc:docMk/>
            <pc:sldMk cId="1775494211" sldId="377"/>
            <ac:spMk id="51" creationId="{4959BBCE-27C1-BF67-BAA8-F866E5ECF660}"/>
          </ac:spMkLst>
        </pc:spChg>
        <pc:spChg chg="del">
          <ac:chgData name="Mohammed Amine BAGDOURI" userId="e89d4c646e9a864e" providerId="LiveId" clId="{AB712658-9D31-42CE-AD65-D41500F3A71E}" dt="2024-09-15T22:56:03.303" v="12388" actId="478"/>
          <ac:spMkLst>
            <pc:docMk/>
            <pc:sldMk cId="1775494211" sldId="377"/>
            <ac:spMk id="52" creationId="{A70582E7-57EB-3348-ED87-C0B76DB3D4E2}"/>
          </ac:spMkLst>
        </pc:spChg>
        <pc:spChg chg="mod">
          <ac:chgData name="Mohammed Amine BAGDOURI" userId="e89d4c646e9a864e" providerId="LiveId" clId="{AB712658-9D31-42CE-AD65-D41500F3A71E}" dt="2024-09-15T23:03:42.646" v="12542" actId="20577"/>
          <ac:spMkLst>
            <pc:docMk/>
            <pc:sldMk cId="1775494211" sldId="377"/>
            <ac:spMk id="53" creationId="{F0232D09-6AA2-371C-161F-B4F0A706BAE3}"/>
          </ac:spMkLst>
        </pc:spChg>
        <pc:spChg chg="add mod">
          <ac:chgData name="Mohammed Amine BAGDOURI" userId="e89d4c646e9a864e" providerId="LiveId" clId="{AB712658-9D31-42CE-AD65-D41500F3A71E}" dt="2024-09-15T23:01:41.275" v="12512" actId="1076"/>
          <ac:spMkLst>
            <pc:docMk/>
            <pc:sldMk cId="1775494211" sldId="377"/>
            <ac:spMk id="54" creationId="{215FC192-C576-7D3B-C7B6-EA93955B487A}"/>
          </ac:spMkLst>
        </pc:spChg>
        <pc:spChg chg="add mod">
          <ac:chgData name="Mohammed Amine BAGDOURI" userId="e89d4c646e9a864e" providerId="LiveId" clId="{AB712658-9D31-42CE-AD65-D41500F3A71E}" dt="2024-09-15T23:02:32.778" v="12529" actId="1076"/>
          <ac:spMkLst>
            <pc:docMk/>
            <pc:sldMk cId="1775494211" sldId="377"/>
            <ac:spMk id="55" creationId="{EC8AACB6-9A5F-F144-4702-78AB936A72D9}"/>
          </ac:spMkLst>
        </pc:spChg>
        <pc:spChg chg="add mod">
          <ac:chgData name="Mohammed Amine BAGDOURI" userId="e89d4c646e9a864e" providerId="LiveId" clId="{AB712658-9D31-42CE-AD65-D41500F3A71E}" dt="2024-09-15T23:01:58.342" v="12516" actId="1076"/>
          <ac:spMkLst>
            <pc:docMk/>
            <pc:sldMk cId="1775494211" sldId="377"/>
            <ac:spMk id="58" creationId="{40D0B060-1A80-13AF-F086-0C70628C6CF7}"/>
          </ac:spMkLst>
        </pc:spChg>
        <pc:spChg chg="add mod">
          <ac:chgData name="Mohammed Amine BAGDOURI" userId="e89d4c646e9a864e" providerId="LiveId" clId="{AB712658-9D31-42CE-AD65-D41500F3A71E}" dt="2024-09-15T23:02:40.497" v="12531" actId="1076"/>
          <ac:spMkLst>
            <pc:docMk/>
            <pc:sldMk cId="1775494211" sldId="377"/>
            <ac:spMk id="59" creationId="{F78A0551-DDDB-E6A8-434F-85A926BA5A37}"/>
          </ac:spMkLst>
        </pc:spChg>
        <pc:spChg chg="add mod">
          <ac:chgData name="Mohammed Amine BAGDOURI" userId="e89d4c646e9a864e" providerId="LiveId" clId="{AB712658-9D31-42CE-AD65-D41500F3A71E}" dt="2024-09-15T23:02:36.984" v="12530" actId="1076"/>
          <ac:spMkLst>
            <pc:docMk/>
            <pc:sldMk cId="1775494211" sldId="377"/>
            <ac:spMk id="60" creationId="{6346A096-06A2-6990-132A-5B45A18D2624}"/>
          </ac:spMkLst>
        </pc:spChg>
        <pc:grpChg chg="add del mod">
          <ac:chgData name="Mohammed Amine BAGDOURI" userId="e89d4c646e9a864e" providerId="LiveId" clId="{AB712658-9D31-42CE-AD65-D41500F3A71E}" dt="2024-09-15T23:00:52.594" v="12499" actId="165"/>
          <ac:grpSpMkLst>
            <pc:docMk/>
            <pc:sldMk cId="1775494211" sldId="377"/>
            <ac:grpSpMk id="41" creationId="{82A90DDB-9B14-8A9B-F08C-D1CA904863C2}"/>
          </ac:grpSpMkLst>
        </pc:grpChg>
        <pc:cxnChg chg="add del mod">
          <ac:chgData name="Mohammed Amine BAGDOURI" userId="e89d4c646e9a864e" providerId="LiveId" clId="{AB712658-9D31-42CE-AD65-D41500F3A71E}" dt="2024-09-15T22:57:04.014" v="12404" actId="478"/>
          <ac:cxnSpMkLst>
            <pc:docMk/>
            <pc:sldMk cId="1775494211" sldId="377"/>
            <ac:cxnSpMk id="3" creationId="{3EA749E3-C80C-318C-CCA8-A215B633BDD8}"/>
          </ac:cxnSpMkLst>
        </pc:cxnChg>
        <pc:cxnChg chg="add del mod">
          <ac:chgData name="Mohammed Amine BAGDOURI" userId="e89d4c646e9a864e" providerId="LiveId" clId="{AB712658-9D31-42CE-AD65-D41500F3A71E}" dt="2024-09-15T22:57:59.110" v="12408" actId="478"/>
          <ac:cxnSpMkLst>
            <pc:docMk/>
            <pc:sldMk cId="1775494211" sldId="377"/>
            <ac:cxnSpMk id="6" creationId="{10BF13F7-92E5-BA77-5BE2-92B73817D214}"/>
          </ac:cxnSpMkLst>
        </pc:cxnChg>
        <pc:cxnChg chg="add del mod">
          <ac:chgData name="Mohammed Amine BAGDOURI" userId="e89d4c646e9a864e" providerId="LiveId" clId="{AB712658-9D31-42CE-AD65-D41500F3A71E}" dt="2024-09-15T22:58:00.093" v="12409" actId="478"/>
          <ac:cxnSpMkLst>
            <pc:docMk/>
            <pc:sldMk cId="1775494211" sldId="377"/>
            <ac:cxnSpMk id="7" creationId="{59301A92-2208-6515-5603-8B6C7A43F431}"/>
          </ac:cxnSpMkLst>
        </pc:cxnChg>
        <pc:cxnChg chg="add del mod">
          <ac:chgData name="Mohammed Amine BAGDOURI" userId="e89d4c646e9a864e" providerId="LiveId" clId="{AB712658-9D31-42CE-AD65-D41500F3A71E}" dt="2024-09-15T22:57:58.560" v="12407" actId="478"/>
          <ac:cxnSpMkLst>
            <pc:docMk/>
            <pc:sldMk cId="1775494211" sldId="377"/>
            <ac:cxnSpMk id="8" creationId="{272521EC-97DA-5D85-3241-A2FB7DD98664}"/>
          </ac:cxnSpMkLst>
        </pc:cxnChg>
        <pc:cxnChg chg="add mod topLvl">
          <ac:chgData name="Mohammed Amine BAGDOURI" userId="e89d4c646e9a864e" providerId="LiveId" clId="{AB712658-9D31-42CE-AD65-D41500F3A71E}" dt="2024-09-15T23:02:50.205" v="12532" actId="14100"/>
          <ac:cxnSpMkLst>
            <pc:docMk/>
            <pc:sldMk cId="1775494211" sldId="377"/>
            <ac:cxnSpMk id="12" creationId="{A1EDF7A8-22D5-3C94-FFB9-11FB9D5903FE}"/>
          </ac:cxnSpMkLst>
        </pc:cxnChg>
        <pc:cxnChg chg="add mod topLvl">
          <ac:chgData name="Mohammed Amine BAGDOURI" userId="e89d4c646e9a864e" providerId="LiveId" clId="{AB712658-9D31-42CE-AD65-D41500F3A71E}" dt="2024-09-15T23:03:10.982" v="12536" actId="14100"/>
          <ac:cxnSpMkLst>
            <pc:docMk/>
            <pc:sldMk cId="1775494211" sldId="377"/>
            <ac:cxnSpMk id="13" creationId="{515AF3EB-87C2-92F4-659A-0F9590809D99}"/>
          </ac:cxnSpMkLst>
        </pc:cxnChg>
        <pc:cxnChg chg="mod">
          <ac:chgData name="Mohammed Amine BAGDOURI" userId="e89d4c646e9a864e" providerId="LiveId" clId="{AB712658-9D31-42CE-AD65-D41500F3A71E}" dt="2024-09-15T22:59:40.991" v="12479" actId="1036"/>
          <ac:cxnSpMkLst>
            <pc:docMk/>
            <pc:sldMk cId="1775494211" sldId="377"/>
            <ac:cxnSpMk id="15" creationId="{E15C21C4-72B8-5D65-6003-2FB09E7EBCD0}"/>
          </ac:cxnSpMkLst>
        </pc:cxnChg>
        <pc:cxnChg chg="add mod topLvl">
          <ac:chgData name="Mohammed Amine BAGDOURI" userId="e89d4c646e9a864e" providerId="LiveId" clId="{AB712658-9D31-42CE-AD65-D41500F3A71E}" dt="2024-09-15T23:02:55.852" v="12533" actId="14100"/>
          <ac:cxnSpMkLst>
            <pc:docMk/>
            <pc:sldMk cId="1775494211" sldId="377"/>
            <ac:cxnSpMk id="17" creationId="{EF211FA0-2923-2F48-BBE0-35BE0BB1B1CC}"/>
          </ac:cxnSpMkLst>
        </pc:cxnChg>
        <pc:cxnChg chg="del">
          <ac:chgData name="Mohammed Amine BAGDOURI" userId="e89d4c646e9a864e" providerId="LiveId" clId="{AB712658-9D31-42CE-AD65-D41500F3A71E}" dt="2024-09-15T22:55:54.422" v="12386" actId="478"/>
          <ac:cxnSpMkLst>
            <pc:docMk/>
            <pc:sldMk cId="1775494211" sldId="377"/>
            <ac:cxnSpMk id="18" creationId="{9EE3B224-46E7-5303-1683-A84429D24859}"/>
          </ac:cxnSpMkLst>
        </pc:cxnChg>
        <pc:cxnChg chg="add mod topLvl">
          <ac:chgData name="Mohammed Amine BAGDOURI" userId="e89d4c646e9a864e" providerId="LiveId" clId="{AB712658-9D31-42CE-AD65-D41500F3A71E}" dt="2024-09-15T23:03:14.261" v="12537" actId="14100"/>
          <ac:cxnSpMkLst>
            <pc:docMk/>
            <pc:sldMk cId="1775494211" sldId="377"/>
            <ac:cxnSpMk id="19" creationId="{4E822872-BCBC-FFBF-6AAA-C30A21FE2438}"/>
          </ac:cxnSpMkLst>
        </pc:cxnChg>
        <pc:cxnChg chg="del">
          <ac:chgData name="Mohammed Amine BAGDOURI" userId="e89d4c646e9a864e" providerId="LiveId" clId="{AB712658-9D31-42CE-AD65-D41500F3A71E}" dt="2024-09-15T22:55:55.750" v="12387" actId="478"/>
          <ac:cxnSpMkLst>
            <pc:docMk/>
            <pc:sldMk cId="1775494211" sldId="377"/>
            <ac:cxnSpMk id="20" creationId="{84AB9EFB-513A-DC94-CC0D-C2FDE631F6D8}"/>
          </ac:cxnSpMkLst>
        </pc:cxnChg>
        <pc:cxnChg chg="del">
          <ac:chgData name="Mohammed Amine BAGDOURI" userId="e89d4c646e9a864e" providerId="LiveId" clId="{AB712658-9D31-42CE-AD65-D41500F3A71E}" dt="2024-09-15T22:55:48.623" v="12381" actId="478"/>
          <ac:cxnSpMkLst>
            <pc:docMk/>
            <pc:sldMk cId="1775494211" sldId="377"/>
            <ac:cxnSpMk id="21" creationId="{40A5B8F5-B25C-2A4F-83FF-5ECA0929D000}"/>
          </ac:cxnSpMkLst>
        </pc:cxnChg>
        <pc:cxnChg chg="add mod topLvl">
          <ac:chgData name="Mohammed Amine BAGDOURI" userId="e89d4c646e9a864e" providerId="LiveId" clId="{AB712658-9D31-42CE-AD65-D41500F3A71E}" dt="2024-09-15T23:02:59.162" v="12534" actId="14100"/>
          <ac:cxnSpMkLst>
            <pc:docMk/>
            <pc:sldMk cId="1775494211" sldId="377"/>
            <ac:cxnSpMk id="24" creationId="{5636A4C1-5554-BD73-F20D-07A79D0DAD9A}"/>
          </ac:cxnSpMkLst>
        </pc:cxnChg>
        <pc:cxnChg chg="add mod topLvl">
          <ac:chgData name="Mohammed Amine BAGDOURI" userId="e89d4c646e9a864e" providerId="LiveId" clId="{AB712658-9D31-42CE-AD65-D41500F3A71E}" dt="2024-09-15T23:03:16.800" v="12538" actId="14100"/>
          <ac:cxnSpMkLst>
            <pc:docMk/>
            <pc:sldMk cId="1775494211" sldId="377"/>
            <ac:cxnSpMk id="25" creationId="{9413805C-140C-2045-09CB-23F858235CC7}"/>
          </ac:cxnSpMkLst>
        </pc:cxnChg>
        <pc:cxnChg chg="del">
          <ac:chgData name="Mohammed Amine BAGDOURI" userId="e89d4c646e9a864e" providerId="LiveId" clId="{AB712658-9D31-42CE-AD65-D41500F3A71E}" dt="2024-09-15T22:55:50.940" v="12383" actId="478"/>
          <ac:cxnSpMkLst>
            <pc:docMk/>
            <pc:sldMk cId="1775494211" sldId="377"/>
            <ac:cxnSpMk id="26" creationId="{E8F39E4C-929F-FA09-BD27-0CE3AB9F8905}"/>
          </ac:cxnSpMkLst>
        </pc:cxnChg>
        <pc:cxnChg chg="del">
          <ac:chgData name="Mohammed Amine BAGDOURI" userId="e89d4c646e9a864e" providerId="LiveId" clId="{AB712658-9D31-42CE-AD65-D41500F3A71E}" dt="2024-09-15T22:56:17.012" v="12393" actId="478"/>
          <ac:cxnSpMkLst>
            <pc:docMk/>
            <pc:sldMk cId="1775494211" sldId="377"/>
            <ac:cxnSpMk id="29" creationId="{902D4676-BDE9-EC7B-057F-A47CBE372B12}"/>
          </ac:cxnSpMkLst>
        </pc:cxnChg>
        <pc:cxnChg chg="del">
          <ac:chgData name="Mohammed Amine BAGDOURI" userId="e89d4c646e9a864e" providerId="LiveId" clId="{AB712658-9D31-42CE-AD65-D41500F3A71E}" dt="2024-09-15T22:56:16.040" v="12392" actId="478"/>
          <ac:cxnSpMkLst>
            <pc:docMk/>
            <pc:sldMk cId="1775494211" sldId="377"/>
            <ac:cxnSpMk id="30" creationId="{7AB481E9-6D64-8F6E-5C18-C5436FC04871}"/>
          </ac:cxnSpMkLst>
        </pc:cxnChg>
        <pc:cxnChg chg="add mod topLvl">
          <ac:chgData name="Mohammed Amine BAGDOURI" userId="e89d4c646e9a864e" providerId="LiveId" clId="{AB712658-9D31-42CE-AD65-D41500F3A71E}" dt="2024-09-15T23:03:19.410" v="12539" actId="14100"/>
          <ac:cxnSpMkLst>
            <pc:docMk/>
            <pc:sldMk cId="1775494211" sldId="377"/>
            <ac:cxnSpMk id="31" creationId="{D73F0014-1853-17D3-5A40-FB30236EC306}"/>
          </ac:cxnSpMkLst>
        </pc:cxnChg>
        <pc:cxnChg chg="del">
          <ac:chgData name="Mohammed Amine BAGDOURI" userId="e89d4c646e9a864e" providerId="LiveId" clId="{AB712658-9D31-42CE-AD65-D41500F3A71E}" dt="2024-09-15T22:56:12.125" v="12390" actId="478"/>
          <ac:cxnSpMkLst>
            <pc:docMk/>
            <pc:sldMk cId="1775494211" sldId="377"/>
            <ac:cxnSpMk id="35" creationId="{EA82ECD3-4CA1-FFC4-D9CF-93A2B9EC99B8}"/>
          </ac:cxnSpMkLst>
        </pc:cxnChg>
        <pc:cxnChg chg="del">
          <ac:chgData name="Mohammed Amine BAGDOURI" userId="e89d4c646e9a864e" providerId="LiveId" clId="{AB712658-9D31-42CE-AD65-D41500F3A71E}" dt="2024-09-15T22:56:19.253" v="12395" actId="478"/>
          <ac:cxnSpMkLst>
            <pc:docMk/>
            <pc:sldMk cId="1775494211" sldId="377"/>
            <ac:cxnSpMk id="46" creationId="{92211B54-14EA-0F92-DA90-3886C7F7C9B7}"/>
          </ac:cxnSpMkLst>
        </pc:cxnChg>
        <pc:cxnChg chg="del">
          <ac:chgData name="Mohammed Amine BAGDOURI" userId="e89d4c646e9a864e" providerId="LiveId" clId="{AB712658-9D31-42CE-AD65-D41500F3A71E}" dt="2024-09-15T22:56:19.859" v="12396" actId="478"/>
          <ac:cxnSpMkLst>
            <pc:docMk/>
            <pc:sldMk cId="1775494211" sldId="377"/>
            <ac:cxnSpMk id="48" creationId="{23ABBCD5-30CB-85B6-84AD-359EFE7F3FF7}"/>
          </ac:cxnSpMkLst>
        </pc:cxnChg>
        <pc:cxnChg chg="del">
          <ac:chgData name="Mohammed Amine BAGDOURI" userId="e89d4c646e9a864e" providerId="LiveId" clId="{AB712658-9D31-42CE-AD65-D41500F3A71E}" dt="2024-09-15T22:56:18.493" v="12394" actId="478"/>
          <ac:cxnSpMkLst>
            <pc:docMk/>
            <pc:sldMk cId="1775494211" sldId="377"/>
            <ac:cxnSpMk id="49" creationId="{79F4792A-494F-6CD4-8CB2-939E12E94169}"/>
          </ac:cxnSpMkLst>
        </pc:cxnChg>
        <pc:cxnChg chg="add mod">
          <ac:chgData name="Mohammed Amine BAGDOURI" userId="e89d4c646e9a864e" providerId="LiveId" clId="{AB712658-9D31-42CE-AD65-D41500F3A71E}" dt="2024-09-15T23:03:22.541" v="12540" actId="14100"/>
          <ac:cxnSpMkLst>
            <pc:docMk/>
            <pc:sldMk cId="1775494211" sldId="377"/>
            <ac:cxnSpMk id="56" creationId="{0CE1A62F-F8B8-79BC-D718-44EE1CD55CCF}"/>
          </ac:cxnSpMkLst>
        </pc:cxnChg>
        <pc:cxnChg chg="add mod">
          <ac:chgData name="Mohammed Amine BAGDOURI" userId="e89d4c646e9a864e" providerId="LiveId" clId="{AB712658-9D31-42CE-AD65-D41500F3A71E}" dt="2024-09-15T23:03:02.684" v="12535" actId="14100"/>
          <ac:cxnSpMkLst>
            <pc:docMk/>
            <pc:sldMk cId="1775494211" sldId="377"/>
            <ac:cxnSpMk id="57" creationId="{E90164D0-78E3-3FF5-FE50-E0D0A5C7682F}"/>
          </ac:cxnSpMkLst>
        </pc:cxnChg>
        <pc:cxnChg chg="add del mod">
          <ac:chgData name="Mohammed Amine BAGDOURI" userId="e89d4c646e9a864e" providerId="LiveId" clId="{AB712658-9D31-42CE-AD65-D41500F3A71E}" dt="2024-09-15T23:04:23.880" v="12547" actId="478"/>
          <ac:cxnSpMkLst>
            <pc:docMk/>
            <pc:sldMk cId="1775494211" sldId="377"/>
            <ac:cxnSpMk id="70" creationId="{0623802A-6AF8-F09A-F16B-D81795A9A4E6}"/>
          </ac:cxnSpMkLst>
        </pc:cxnChg>
      </pc:sldChg>
      <pc:sldChg chg="addSp delSp modSp add mod">
        <pc:chgData name="Mohammed Amine BAGDOURI" userId="e89d4c646e9a864e" providerId="LiveId" clId="{AB712658-9D31-42CE-AD65-D41500F3A71E}" dt="2024-09-15T23:10:46.952" v="12719" actId="1076"/>
        <pc:sldMkLst>
          <pc:docMk/>
          <pc:sldMk cId="995495285" sldId="378"/>
        </pc:sldMkLst>
        <pc:spChg chg="mod">
          <ac:chgData name="Mohammed Amine BAGDOURI" userId="e89d4c646e9a864e" providerId="LiveId" clId="{AB712658-9D31-42CE-AD65-D41500F3A71E}" dt="2024-09-15T23:08:49.179" v="12617" actId="20577"/>
          <ac:spMkLst>
            <pc:docMk/>
            <pc:sldMk cId="995495285" sldId="378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5T23:09:11.891" v="12624" actId="478"/>
          <ac:spMkLst>
            <pc:docMk/>
            <pc:sldMk cId="995495285" sldId="378"/>
            <ac:spMk id="16" creationId="{3B44469D-95D0-9302-FD79-7635E46A0B65}"/>
          </ac:spMkLst>
        </pc:spChg>
        <pc:spChg chg="mod">
          <ac:chgData name="Mohammed Amine BAGDOURI" userId="e89d4c646e9a864e" providerId="LiveId" clId="{AB712658-9D31-42CE-AD65-D41500F3A71E}" dt="2024-09-15T23:10:17.649" v="12645" actId="1076"/>
          <ac:spMkLst>
            <pc:docMk/>
            <pc:sldMk cId="995495285" sldId="378"/>
            <ac:spMk id="22" creationId="{6ED35B60-21A3-2960-1211-736B6242B28D}"/>
          </ac:spMkLst>
        </pc:spChg>
        <pc:spChg chg="del mod">
          <ac:chgData name="Mohammed Amine BAGDOURI" userId="e89d4c646e9a864e" providerId="LiveId" clId="{AB712658-9D31-42CE-AD65-D41500F3A71E}" dt="2024-09-15T23:07:01.157" v="12582" actId="478"/>
          <ac:spMkLst>
            <pc:docMk/>
            <pc:sldMk cId="995495285" sldId="378"/>
            <ac:spMk id="23" creationId="{BED27E4C-65FC-E52C-BA61-03E84A0DF7F4}"/>
          </ac:spMkLst>
        </pc:spChg>
        <pc:spChg chg="mod">
          <ac:chgData name="Mohammed Amine BAGDOURI" userId="e89d4c646e9a864e" providerId="LiveId" clId="{AB712658-9D31-42CE-AD65-D41500F3A71E}" dt="2024-09-15T23:10:17.649" v="12645" actId="1076"/>
          <ac:spMkLst>
            <pc:docMk/>
            <pc:sldMk cId="995495285" sldId="378"/>
            <ac:spMk id="27" creationId="{4D10C95A-CC08-DB92-A391-226989651309}"/>
          </ac:spMkLst>
        </pc:spChg>
        <pc:spChg chg="del">
          <ac:chgData name="Mohammed Amine BAGDOURI" userId="e89d4c646e9a864e" providerId="LiveId" clId="{AB712658-9D31-42CE-AD65-D41500F3A71E}" dt="2024-09-15T23:05:47.719" v="12562" actId="478"/>
          <ac:spMkLst>
            <pc:docMk/>
            <pc:sldMk cId="995495285" sldId="378"/>
            <ac:spMk id="28" creationId="{61AA0945-DB52-154F-0A86-5EA1F1AA3BBA}"/>
          </ac:spMkLst>
        </pc:spChg>
        <pc:spChg chg="add mod">
          <ac:chgData name="Mohammed Amine BAGDOURI" userId="e89d4c646e9a864e" providerId="LiveId" clId="{AB712658-9D31-42CE-AD65-D41500F3A71E}" dt="2024-09-15T23:10:17.649" v="12645" actId="1076"/>
          <ac:spMkLst>
            <pc:docMk/>
            <pc:sldMk cId="995495285" sldId="378"/>
            <ac:spMk id="33" creationId="{F4C836AB-D1F1-948F-9D5E-1178A5CACBB7}"/>
          </ac:spMkLst>
        </pc:spChg>
        <pc:spChg chg="del">
          <ac:chgData name="Mohammed Amine BAGDOURI" userId="e89d4c646e9a864e" providerId="LiveId" clId="{AB712658-9D31-42CE-AD65-D41500F3A71E}" dt="2024-09-15T23:06:52.533" v="12578" actId="478"/>
          <ac:spMkLst>
            <pc:docMk/>
            <pc:sldMk cId="995495285" sldId="378"/>
            <ac:spMk id="34" creationId="{5909EC56-F35C-7971-5A9D-20D131007CD9}"/>
          </ac:spMkLst>
        </pc:spChg>
        <pc:spChg chg="add mod">
          <ac:chgData name="Mohammed Amine BAGDOURI" userId="e89d4c646e9a864e" providerId="LiveId" clId="{AB712658-9D31-42CE-AD65-D41500F3A71E}" dt="2024-09-15T23:10:17.649" v="12645" actId="1076"/>
          <ac:spMkLst>
            <pc:docMk/>
            <pc:sldMk cId="995495285" sldId="378"/>
            <ac:spMk id="39" creationId="{D80B854D-332F-F027-6A3C-1CCF1E29BA47}"/>
          </ac:spMkLst>
        </pc:spChg>
        <pc:spChg chg="add mod">
          <ac:chgData name="Mohammed Amine BAGDOURI" userId="e89d4c646e9a864e" providerId="LiveId" clId="{AB712658-9D31-42CE-AD65-D41500F3A71E}" dt="2024-09-15T23:10:46.952" v="12719" actId="1076"/>
          <ac:spMkLst>
            <pc:docMk/>
            <pc:sldMk cId="995495285" sldId="378"/>
            <ac:spMk id="43" creationId="{54CB8FB1-6F2E-7B0A-94DD-613FCBAD0544}"/>
          </ac:spMkLst>
        </pc:spChg>
        <pc:spChg chg="mod">
          <ac:chgData name="Mohammed Amine BAGDOURI" userId="e89d4c646e9a864e" providerId="LiveId" clId="{AB712658-9D31-42CE-AD65-D41500F3A71E}" dt="2024-09-15T23:10:17.649" v="12645" actId="1076"/>
          <ac:spMkLst>
            <pc:docMk/>
            <pc:sldMk cId="995495285" sldId="378"/>
            <ac:spMk id="44" creationId="{F8A6C219-A90E-123F-63D4-3B5A86C9DB0C}"/>
          </ac:spMkLst>
        </pc:spChg>
        <pc:spChg chg="del">
          <ac:chgData name="Mohammed Amine BAGDOURI" userId="e89d4c646e9a864e" providerId="LiveId" clId="{AB712658-9D31-42CE-AD65-D41500F3A71E}" dt="2024-09-15T23:06:51.020" v="12577" actId="478"/>
          <ac:spMkLst>
            <pc:docMk/>
            <pc:sldMk cId="995495285" sldId="378"/>
            <ac:spMk id="50" creationId="{3C67B165-3AD1-C924-F08E-77EF86940D37}"/>
          </ac:spMkLst>
        </pc:spChg>
        <pc:spChg chg="mod">
          <ac:chgData name="Mohammed Amine BAGDOURI" userId="e89d4c646e9a864e" providerId="LiveId" clId="{AB712658-9D31-42CE-AD65-D41500F3A71E}" dt="2024-09-15T23:10:17.649" v="12645" actId="1076"/>
          <ac:spMkLst>
            <pc:docMk/>
            <pc:sldMk cId="995495285" sldId="378"/>
            <ac:spMk id="51" creationId="{4959BBCE-27C1-BF67-BAA8-F866E5ECF660}"/>
          </ac:spMkLst>
        </pc:spChg>
        <pc:spChg chg="add mod">
          <ac:chgData name="Mohammed Amine BAGDOURI" userId="e89d4c646e9a864e" providerId="LiveId" clId="{AB712658-9D31-42CE-AD65-D41500F3A71E}" dt="2024-09-15T23:10:38.853" v="12699" actId="1038"/>
          <ac:spMkLst>
            <pc:docMk/>
            <pc:sldMk cId="995495285" sldId="378"/>
            <ac:spMk id="56" creationId="{5736EE3C-3F87-0B4E-BB5A-7EDF969DD91A}"/>
          </ac:spMkLst>
        </pc:spChg>
        <pc:spChg chg="add mod">
          <ac:chgData name="Mohammed Amine BAGDOURI" userId="e89d4c646e9a864e" providerId="LiveId" clId="{AB712658-9D31-42CE-AD65-D41500F3A71E}" dt="2024-09-15T23:10:17.649" v="12645" actId="1076"/>
          <ac:spMkLst>
            <pc:docMk/>
            <pc:sldMk cId="995495285" sldId="378"/>
            <ac:spMk id="61" creationId="{C04348B4-343B-B901-D0D6-C1A1F4E51491}"/>
          </ac:spMkLst>
        </pc:sp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15" creationId="{E15C21C4-72B8-5D65-6003-2FB09E7EBCD0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18" creationId="{9EE3B224-46E7-5303-1683-A84429D24859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20" creationId="{84AB9EFB-513A-DC94-CC0D-C2FDE631F6D8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21" creationId="{40A5B8F5-B25C-2A4F-83FF-5ECA0929D000}"/>
          </ac:cxnSpMkLst>
        </pc:cxnChg>
        <pc:cxnChg chg="add 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25" creationId="{44E13181-09BC-38D8-B36B-86E25B05A29C}"/>
          </ac:cxnSpMkLst>
        </pc:cxnChg>
        <pc:cxnChg chg="del">
          <ac:chgData name="Mohammed Amine BAGDOURI" userId="e89d4c646e9a864e" providerId="LiveId" clId="{AB712658-9D31-42CE-AD65-D41500F3A71E}" dt="2024-09-15T23:05:46.932" v="12561" actId="478"/>
          <ac:cxnSpMkLst>
            <pc:docMk/>
            <pc:sldMk cId="995495285" sldId="378"/>
            <ac:cxnSpMk id="26" creationId="{E8F39E4C-929F-FA09-BD27-0CE3AB9F8905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29" creationId="{902D4676-BDE9-EC7B-057F-A47CBE372B12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30" creationId="{7AB481E9-6D64-8F6E-5C18-C5436FC04871}"/>
          </ac:cxnSpMkLst>
        </pc:cxnChg>
        <pc:cxnChg chg="add 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31" creationId="{3E48EEA5-7CB0-5E5C-9F84-8112126EC823}"/>
          </ac:cxnSpMkLst>
        </pc:cxnChg>
        <pc:cxnChg chg="add 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32" creationId="{15F422BC-D33E-0562-6462-824C06900D9A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35" creationId="{EA82ECD3-4CA1-FFC4-D9CF-93A2B9EC99B8}"/>
          </ac:cxnSpMkLst>
        </pc:cxnChg>
        <pc:cxnChg chg="add 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36" creationId="{AF69ECF6-D859-24D0-E1F1-748F997729D7}"/>
          </ac:cxnSpMkLst>
        </pc:cxnChg>
        <pc:cxnChg chg="add 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37" creationId="{A73C93DD-3A94-0C49-164F-74BCFC47168E}"/>
          </ac:cxnSpMkLst>
        </pc:cxnChg>
        <pc:cxnChg chg="add 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38" creationId="{0CA0E174-41DA-6D23-D4C3-0BE50E861571}"/>
          </ac:cxnSpMkLst>
        </pc:cxnChg>
        <pc:cxnChg chg="add mod">
          <ac:chgData name="Mohammed Amine BAGDOURI" userId="e89d4c646e9a864e" providerId="LiveId" clId="{AB712658-9D31-42CE-AD65-D41500F3A71E}" dt="2024-09-15T23:10:43.302" v="12718" actId="1037"/>
          <ac:cxnSpMkLst>
            <pc:docMk/>
            <pc:sldMk cId="995495285" sldId="378"/>
            <ac:cxnSpMk id="40" creationId="{AB003DD1-38A9-5CA0-126E-433A8C31FD84}"/>
          </ac:cxnSpMkLst>
        </pc:cxnChg>
        <pc:cxnChg chg="add mod">
          <ac:chgData name="Mohammed Amine BAGDOURI" userId="e89d4c646e9a864e" providerId="LiveId" clId="{AB712658-9D31-42CE-AD65-D41500F3A71E}" dt="2024-09-15T23:10:43.302" v="12718" actId="1037"/>
          <ac:cxnSpMkLst>
            <pc:docMk/>
            <pc:sldMk cId="995495285" sldId="378"/>
            <ac:cxnSpMk id="41" creationId="{2C5E07A7-4C32-AA2B-307B-F03B8C0BDEF4}"/>
          </ac:cxnSpMkLst>
        </pc:cxnChg>
        <pc:cxnChg chg="add mod">
          <ac:chgData name="Mohammed Amine BAGDOURI" userId="e89d4c646e9a864e" providerId="LiveId" clId="{AB712658-9D31-42CE-AD65-D41500F3A71E}" dt="2024-09-15T23:10:43.302" v="12718" actId="1037"/>
          <ac:cxnSpMkLst>
            <pc:docMk/>
            <pc:sldMk cId="995495285" sldId="378"/>
            <ac:cxnSpMk id="42" creationId="{7515B040-8C00-95AD-F413-F896584E6E55}"/>
          </ac:cxnSpMkLst>
        </pc:cxnChg>
        <pc:cxnChg chg="add mod">
          <ac:chgData name="Mohammed Amine BAGDOURI" userId="e89d4c646e9a864e" providerId="LiveId" clId="{AB712658-9D31-42CE-AD65-D41500F3A71E}" dt="2024-09-15T23:10:38.853" v="12699" actId="1038"/>
          <ac:cxnSpMkLst>
            <pc:docMk/>
            <pc:sldMk cId="995495285" sldId="378"/>
            <ac:cxnSpMk id="45" creationId="{CDB99DA6-A099-ACAA-F3AD-41ACD1F8587A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46" creationId="{92211B54-14EA-0F92-DA90-3886C7F7C9B7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48" creationId="{23ABBCD5-30CB-85B6-84AD-359EFE7F3FF7}"/>
          </ac:cxnSpMkLst>
        </pc:cxnChg>
        <pc:cxnChg chg="mod">
          <ac:chgData name="Mohammed Amine BAGDOURI" userId="e89d4c646e9a864e" providerId="LiveId" clId="{AB712658-9D31-42CE-AD65-D41500F3A71E}" dt="2024-09-15T23:10:17.649" v="12645" actId="1076"/>
          <ac:cxnSpMkLst>
            <pc:docMk/>
            <pc:sldMk cId="995495285" sldId="378"/>
            <ac:cxnSpMk id="49" creationId="{79F4792A-494F-6CD4-8CB2-939E12E94169}"/>
          </ac:cxnSpMkLst>
        </pc:cxnChg>
        <pc:cxnChg chg="add mod">
          <ac:chgData name="Mohammed Amine BAGDOURI" userId="e89d4c646e9a864e" providerId="LiveId" clId="{AB712658-9D31-42CE-AD65-D41500F3A71E}" dt="2024-09-15T23:10:38.853" v="12699" actId="1038"/>
          <ac:cxnSpMkLst>
            <pc:docMk/>
            <pc:sldMk cId="995495285" sldId="378"/>
            <ac:cxnSpMk id="54" creationId="{C906D088-B667-BDB8-54D4-FB661FCEEF19}"/>
          </ac:cxnSpMkLst>
        </pc:cxnChg>
        <pc:cxnChg chg="add mod">
          <ac:chgData name="Mohammed Amine BAGDOURI" userId="e89d4c646e9a864e" providerId="LiveId" clId="{AB712658-9D31-42CE-AD65-D41500F3A71E}" dt="2024-09-15T23:10:38.853" v="12699" actId="1038"/>
          <ac:cxnSpMkLst>
            <pc:docMk/>
            <pc:sldMk cId="995495285" sldId="378"/>
            <ac:cxnSpMk id="55" creationId="{381405AA-90FA-787C-8AD6-580ABADE3DA4}"/>
          </ac:cxnSpMkLst>
        </pc:cxnChg>
      </pc:sldChg>
      <pc:sldChg chg="modSp add mod">
        <pc:chgData name="Mohammed Amine BAGDOURI" userId="e89d4c646e9a864e" providerId="LiveId" clId="{AB712658-9D31-42CE-AD65-D41500F3A71E}" dt="2024-09-15T23:11:37.714" v="12730" actId="20577"/>
        <pc:sldMkLst>
          <pc:docMk/>
          <pc:sldMk cId="4178620245" sldId="379"/>
        </pc:sldMkLst>
        <pc:spChg chg="mod">
          <ac:chgData name="Mohammed Amine BAGDOURI" userId="e89d4c646e9a864e" providerId="LiveId" clId="{AB712658-9D31-42CE-AD65-D41500F3A71E}" dt="2024-09-15T23:11:27.724" v="12728" actId="20577"/>
          <ac:spMkLst>
            <pc:docMk/>
            <pc:sldMk cId="4178620245" sldId="379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5T23:11:37.714" v="12730" actId="20577"/>
          <ac:spMkLst>
            <pc:docMk/>
            <pc:sldMk cId="4178620245" sldId="379"/>
            <ac:spMk id="51" creationId="{4959BBCE-27C1-BF67-BAA8-F866E5ECF660}"/>
          </ac:spMkLst>
        </pc:spChg>
      </pc:sldChg>
      <pc:sldChg chg="add">
        <pc:chgData name="Mohammed Amine BAGDOURI" userId="e89d4c646e9a864e" providerId="LiveId" clId="{AB712658-9D31-42CE-AD65-D41500F3A71E}" dt="2024-09-15T23:16:57.241" v="12731" actId="2890"/>
        <pc:sldMkLst>
          <pc:docMk/>
          <pc:sldMk cId="1744259122" sldId="380"/>
        </pc:sldMkLst>
      </pc:sldChg>
      <pc:sldChg chg="addSp delSp modSp add mod">
        <pc:chgData name="Mohammed Amine BAGDOURI" userId="e89d4c646e9a864e" providerId="LiveId" clId="{AB712658-9D31-42CE-AD65-D41500F3A71E}" dt="2024-09-15T23:21:26.727" v="12808" actId="1076"/>
        <pc:sldMkLst>
          <pc:docMk/>
          <pc:sldMk cId="254246762" sldId="381"/>
        </pc:sldMkLst>
        <pc:spChg chg="add mod">
          <ac:chgData name="Mohammed Amine BAGDOURI" userId="e89d4c646e9a864e" providerId="LiveId" clId="{AB712658-9D31-42CE-AD65-D41500F3A71E}" dt="2024-09-15T23:20:52.439" v="12799"/>
          <ac:spMkLst>
            <pc:docMk/>
            <pc:sldMk cId="254246762" sldId="381"/>
            <ac:spMk id="6" creationId="{CAC46954-8980-ADAD-4A8D-E127D18310DC}"/>
          </ac:spMkLst>
        </pc:spChg>
        <pc:spChg chg="mod">
          <ac:chgData name="Mohammed Amine BAGDOURI" userId="e89d4c646e9a864e" providerId="LiveId" clId="{AB712658-9D31-42CE-AD65-D41500F3A71E}" dt="2024-09-15T23:20:26.757" v="12796" actId="20577"/>
          <ac:spMkLst>
            <pc:docMk/>
            <pc:sldMk cId="254246762" sldId="381"/>
            <ac:spMk id="62" creationId="{9FF5E564-D5AE-16B4-F8D1-3E465CA01F43}"/>
          </ac:spMkLst>
        </pc:spChg>
        <pc:spChg chg="mod">
          <ac:chgData name="Mohammed Amine BAGDOURI" userId="e89d4c646e9a864e" providerId="LiveId" clId="{AB712658-9D31-42CE-AD65-D41500F3A71E}" dt="2024-09-15T23:20:16.285" v="12792" actId="20577"/>
          <ac:spMkLst>
            <pc:docMk/>
            <pc:sldMk cId="254246762" sldId="381"/>
            <ac:spMk id="63" creationId="{506F17A8-3303-BD53-DEA6-495CE6DA4154}"/>
          </ac:spMkLst>
        </pc:spChg>
        <pc:spChg chg="del">
          <ac:chgData name="Mohammed Amine BAGDOURI" userId="e89d4c646e9a864e" providerId="LiveId" clId="{AB712658-9D31-42CE-AD65-D41500F3A71E}" dt="2024-09-15T23:20:14.026" v="12790" actId="478"/>
          <ac:spMkLst>
            <pc:docMk/>
            <pc:sldMk cId="254246762" sldId="381"/>
            <ac:spMk id="69" creationId="{32882B56-9EFF-7A73-BC26-05AA217CCB7A}"/>
          </ac:spMkLst>
        </pc:spChg>
        <pc:picChg chg="add mod">
          <ac:chgData name="Mohammed Amine BAGDOURI" userId="e89d4c646e9a864e" providerId="LiveId" clId="{AB712658-9D31-42CE-AD65-D41500F3A71E}" dt="2024-09-15T23:20:57.361" v="12800" actId="1076"/>
          <ac:picMkLst>
            <pc:docMk/>
            <pc:sldMk cId="254246762" sldId="381"/>
            <ac:picMk id="2" creationId="{A0BFC585-CA8A-6A5A-FFAE-F60C064F0FD9}"/>
          </ac:picMkLst>
        </pc:picChg>
        <pc:picChg chg="add mod">
          <ac:chgData name="Mohammed Amine BAGDOURI" userId="e89d4c646e9a864e" providerId="LiveId" clId="{AB712658-9D31-42CE-AD65-D41500F3A71E}" dt="2024-09-15T23:21:03.191" v="12802" actId="1076"/>
          <ac:picMkLst>
            <pc:docMk/>
            <pc:sldMk cId="254246762" sldId="381"/>
            <ac:picMk id="7" creationId="{6EAA0F98-0471-AA2B-6BC9-348492BC8A94}"/>
          </ac:picMkLst>
        </pc:picChg>
        <pc:picChg chg="add mod">
          <ac:chgData name="Mohammed Amine BAGDOURI" userId="e89d4c646e9a864e" providerId="LiveId" clId="{AB712658-9D31-42CE-AD65-D41500F3A71E}" dt="2024-09-15T23:21:26.727" v="12808" actId="1076"/>
          <ac:picMkLst>
            <pc:docMk/>
            <pc:sldMk cId="254246762" sldId="381"/>
            <ac:picMk id="8" creationId="{9952DE0D-1BB9-329F-A103-01A4E7A3DB7F}"/>
          </ac:picMkLst>
        </pc:picChg>
        <pc:cxnChg chg="add mod">
          <ac:chgData name="Mohammed Amine BAGDOURI" userId="e89d4c646e9a864e" providerId="LiveId" clId="{AB712658-9D31-42CE-AD65-D41500F3A71E}" dt="2024-09-15T23:20:52.439" v="12799"/>
          <ac:cxnSpMkLst>
            <pc:docMk/>
            <pc:sldMk cId="254246762" sldId="381"/>
            <ac:cxnSpMk id="3" creationId="{4182CCCE-0C10-CCA6-0184-766C7FC83745}"/>
          </ac:cxnSpMkLst>
        </pc:cxnChg>
        <pc:cxnChg chg="del">
          <ac:chgData name="Mohammed Amine BAGDOURI" userId="e89d4c646e9a864e" providerId="LiveId" clId="{AB712658-9D31-42CE-AD65-D41500F3A71E}" dt="2024-09-15T23:20:14.026" v="12790" actId="478"/>
          <ac:cxnSpMkLst>
            <pc:docMk/>
            <pc:sldMk cId="254246762" sldId="381"/>
            <ac:cxnSpMk id="66" creationId="{789CADE8-7BFD-A9B4-6D89-739BB50204BD}"/>
          </ac:cxnSpMkLst>
        </pc:cxnChg>
      </pc:sldChg>
      <pc:sldChg chg="add del">
        <pc:chgData name="Mohammed Amine BAGDOURI" userId="e89d4c646e9a864e" providerId="LiveId" clId="{AB712658-9D31-42CE-AD65-D41500F3A71E}" dt="2024-09-15T23:18:55.196" v="12770" actId="47"/>
        <pc:sldMkLst>
          <pc:docMk/>
          <pc:sldMk cId="3568227623" sldId="381"/>
        </pc:sldMkLst>
      </pc:sldChg>
      <pc:sldChg chg="add">
        <pc:chgData name="Mohammed Amine BAGDOURI" userId="e89d4c646e9a864e" providerId="LiveId" clId="{AB712658-9D31-42CE-AD65-D41500F3A71E}" dt="2024-09-15T23:20:03.771" v="12788" actId="2890"/>
        <pc:sldMkLst>
          <pc:docMk/>
          <pc:sldMk cId="1689661834" sldId="382"/>
        </pc:sldMkLst>
      </pc:sldChg>
      <pc:sldChg chg="addSp delSp modSp add mod">
        <pc:chgData name="Mohammed Amine BAGDOURI" userId="e89d4c646e9a864e" providerId="LiveId" clId="{AB712658-9D31-42CE-AD65-D41500F3A71E}" dt="2024-09-15T23:22:39.930" v="12838" actId="20577"/>
        <pc:sldMkLst>
          <pc:docMk/>
          <pc:sldMk cId="3177210593" sldId="383"/>
        </pc:sldMkLst>
        <pc:spChg chg="del">
          <ac:chgData name="Mohammed Amine BAGDOURI" userId="e89d4c646e9a864e" providerId="LiveId" clId="{AB712658-9D31-42CE-AD65-D41500F3A71E}" dt="2024-09-15T23:21:38.737" v="12810" actId="478"/>
          <ac:spMkLst>
            <pc:docMk/>
            <pc:sldMk cId="3177210593" sldId="383"/>
            <ac:spMk id="6" creationId="{CAC46954-8980-ADAD-4A8D-E127D18310DC}"/>
          </ac:spMkLst>
        </pc:spChg>
        <pc:spChg chg="add del mod">
          <ac:chgData name="Mohammed Amine BAGDOURI" userId="e89d4c646e9a864e" providerId="LiveId" clId="{AB712658-9D31-42CE-AD65-D41500F3A71E}" dt="2024-09-15T23:21:52.011" v="12812" actId="478"/>
          <ac:spMkLst>
            <pc:docMk/>
            <pc:sldMk cId="3177210593" sldId="383"/>
            <ac:spMk id="9" creationId="{A7F34204-2D00-2A44-BC1C-24B765654353}"/>
          </ac:spMkLst>
        </pc:spChg>
        <pc:spChg chg="add mod">
          <ac:chgData name="Mohammed Amine BAGDOURI" userId="e89d4c646e9a864e" providerId="LiveId" clId="{AB712658-9D31-42CE-AD65-D41500F3A71E}" dt="2024-09-15T23:22:39.930" v="12838" actId="20577"/>
          <ac:spMkLst>
            <pc:docMk/>
            <pc:sldMk cId="3177210593" sldId="383"/>
            <ac:spMk id="17" creationId="{8C96FC18-57D5-62CD-F3C3-B59CEF4FF80E}"/>
          </ac:spMkLst>
        </pc:spChg>
        <pc:picChg chg="add mod">
          <ac:chgData name="Mohammed Amine BAGDOURI" userId="e89d4c646e9a864e" providerId="LiveId" clId="{AB712658-9D31-42CE-AD65-D41500F3A71E}" dt="2024-09-15T23:21:54.267" v="12813" actId="1076"/>
          <ac:picMkLst>
            <pc:docMk/>
            <pc:sldMk cId="3177210593" sldId="383"/>
            <ac:picMk id="11" creationId="{E2761864-2E10-B865-AE95-2FE6E23EF178}"/>
          </ac:picMkLst>
        </pc:picChg>
        <pc:cxnChg chg="del">
          <ac:chgData name="Mohammed Amine BAGDOURI" userId="e89d4c646e9a864e" providerId="LiveId" clId="{AB712658-9D31-42CE-AD65-D41500F3A71E}" dt="2024-09-15T23:21:38.737" v="12810" actId="478"/>
          <ac:cxnSpMkLst>
            <pc:docMk/>
            <pc:sldMk cId="3177210593" sldId="383"/>
            <ac:cxnSpMk id="3" creationId="{4182CCCE-0C10-CCA6-0184-766C7FC83745}"/>
          </ac:cxnSpMkLst>
        </pc:cxnChg>
        <pc:cxnChg chg="add mod">
          <ac:chgData name="Mohammed Amine BAGDOURI" userId="e89d4c646e9a864e" providerId="LiveId" clId="{AB712658-9D31-42CE-AD65-D41500F3A71E}" dt="2024-09-15T23:22:08.092" v="12818" actId="14100"/>
          <ac:cxnSpMkLst>
            <pc:docMk/>
            <pc:sldMk cId="3177210593" sldId="383"/>
            <ac:cxnSpMk id="12" creationId="{EBABA8D2-A595-4B01-D475-D04532D72DC5}"/>
          </ac:cxnSpMkLst>
        </pc:cxnChg>
      </pc:sldChg>
      <pc:sldChg chg="add del">
        <pc:chgData name="Mohammed Amine BAGDOURI" userId="e89d4c646e9a864e" providerId="LiveId" clId="{AB712658-9D31-42CE-AD65-D41500F3A71E}" dt="2024-09-15T23:37:49.127" v="13044" actId="47"/>
        <pc:sldMkLst>
          <pc:docMk/>
          <pc:sldMk cId="204038346" sldId="384"/>
        </pc:sldMkLst>
      </pc:sldChg>
      <pc:sldChg chg="addSp modSp add mod">
        <pc:chgData name="Mohammed Amine BAGDOURI" userId="e89d4c646e9a864e" providerId="LiveId" clId="{AB712658-9D31-42CE-AD65-D41500F3A71E}" dt="2024-09-15T23:43:49.175" v="13473" actId="20577"/>
        <pc:sldMkLst>
          <pc:docMk/>
          <pc:sldMk cId="3977933581" sldId="385"/>
        </pc:sldMkLst>
        <pc:spChg chg="add mod">
          <ac:chgData name="Mohammed Amine BAGDOURI" userId="e89d4c646e9a864e" providerId="LiveId" clId="{AB712658-9D31-42CE-AD65-D41500F3A71E}" dt="2024-09-15T23:43:49.175" v="13473" actId="20577"/>
          <ac:spMkLst>
            <pc:docMk/>
            <pc:sldMk cId="3977933581" sldId="385"/>
            <ac:spMk id="2" creationId="{FBD2A799-C4ED-E616-7ABF-C05AFBD39483}"/>
          </ac:spMkLst>
        </pc:spChg>
        <pc:spChg chg="mod">
          <ac:chgData name="Mohammed Amine BAGDOURI" userId="e89d4c646e9a864e" providerId="LiveId" clId="{AB712658-9D31-42CE-AD65-D41500F3A71E}" dt="2024-09-15T23:37:04.584" v="13039" actId="207"/>
          <ac:spMkLst>
            <pc:docMk/>
            <pc:sldMk cId="3977933581" sldId="385"/>
            <ac:spMk id="35" creationId="{DD4D27D9-4F5D-BD87-F279-7CD93338C377}"/>
          </ac:spMkLst>
        </pc:spChg>
        <pc:spChg chg="mod">
          <ac:chgData name="Mohammed Amine BAGDOURI" userId="e89d4c646e9a864e" providerId="LiveId" clId="{AB712658-9D31-42CE-AD65-D41500F3A71E}" dt="2024-09-15T23:37:04.584" v="13039" actId="207"/>
          <ac:spMkLst>
            <pc:docMk/>
            <pc:sldMk cId="3977933581" sldId="385"/>
            <ac:spMk id="36" creationId="{67AF647D-C0A2-9353-56B3-469C46902C3B}"/>
          </ac:spMkLst>
        </pc:spChg>
        <pc:spChg chg="mod">
          <ac:chgData name="Mohammed Amine BAGDOURI" userId="e89d4c646e9a864e" providerId="LiveId" clId="{AB712658-9D31-42CE-AD65-D41500F3A71E}" dt="2024-09-15T23:37:04.584" v="13039" actId="207"/>
          <ac:spMkLst>
            <pc:docMk/>
            <pc:sldMk cId="3977933581" sldId="385"/>
            <ac:spMk id="37" creationId="{9FE1F869-3E78-A737-AF5A-D9A583446BA2}"/>
          </ac:spMkLst>
        </pc:spChg>
        <pc:spChg chg="mod">
          <ac:chgData name="Mohammed Amine BAGDOURI" userId="e89d4c646e9a864e" providerId="LiveId" clId="{AB712658-9D31-42CE-AD65-D41500F3A71E}" dt="2024-09-15T23:37:04.584" v="13039" actId="207"/>
          <ac:spMkLst>
            <pc:docMk/>
            <pc:sldMk cId="3977933581" sldId="385"/>
            <ac:spMk id="38" creationId="{52DD1504-1951-6201-D02D-5C0A3028935A}"/>
          </ac:spMkLst>
        </pc:spChg>
        <pc:spChg chg="mod">
          <ac:chgData name="Mohammed Amine BAGDOURI" userId="e89d4c646e9a864e" providerId="LiveId" clId="{AB712658-9D31-42CE-AD65-D41500F3A71E}" dt="2024-09-15T23:37:04.584" v="13039" actId="207"/>
          <ac:spMkLst>
            <pc:docMk/>
            <pc:sldMk cId="3977933581" sldId="385"/>
            <ac:spMk id="39" creationId="{1774C2A9-D547-FC7D-0CE1-D35F4D4776FD}"/>
          </ac:spMkLst>
        </pc:spChg>
        <pc:spChg chg="mod">
          <ac:chgData name="Mohammed Amine BAGDOURI" userId="e89d4c646e9a864e" providerId="LiveId" clId="{AB712658-9D31-42CE-AD65-D41500F3A71E}" dt="2024-09-15T23:37:04.584" v="13039" actId="207"/>
          <ac:spMkLst>
            <pc:docMk/>
            <pc:sldMk cId="3977933581" sldId="385"/>
            <ac:spMk id="40" creationId="{34E760C9-853D-B9DC-E351-EB008E414F61}"/>
          </ac:spMkLst>
        </pc:spChg>
        <pc:spChg chg="mod">
          <ac:chgData name="Mohammed Amine BAGDOURI" userId="e89d4c646e9a864e" providerId="LiveId" clId="{AB712658-9D31-42CE-AD65-D41500F3A71E}" dt="2024-09-15T23:37:04.584" v="13039" actId="207"/>
          <ac:spMkLst>
            <pc:docMk/>
            <pc:sldMk cId="3977933581" sldId="385"/>
            <ac:spMk id="41" creationId="{C4C92FAC-EBDB-6D08-B45B-B3844DF4174E}"/>
          </ac:spMkLst>
        </pc:spChg>
      </pc:sldChg>
      <pc:sldChg chg="addSp modSp add mod">
        <pc:chgData name="Mohammed Amine BAGDOURI" userId="e89d4c646e9a864e" providerId="LiveId" clId="{AB712658-9D31-42CE-AD65-D41500F3A71E}" dt="2024-09-15T23:41:25.746" v="13255" actId="20577"/>
        <pc:sldMkLst>
          <pc:docMk/>
          <pc:sldMk cId="1425517754" sldId="386"/>
        </pc:sldMkLst>
        <pc:spChg chg="add mod">
          <ac:chgData name="Mohammed Amine BAGDOURI" userId="e89d4c646e9a864e" providerId="LiveId" clId="{AB712658-9D31-42CE-AD65-D41500F3A71E}" dt="2024-09-15T23:41:25.746" v="13255" actId="20577"/>
          <ac:spMkLst>
            <pc:docMk/>
            <pc:sldMk cId="1425517754" sldId="386"/>
            <ac:spMk id="2" creationId="{A9EDA01C-8B0E-2ED2-E364-2F984D8EE567}"/>
          </ac:spMkLst>
        </pc:spChg>
        <pc:spChg chg="mod">
          <ac:chgData name="Mohammed Amine BAGDOURI" userId="e89d4c646e9a864e" providerId="LiveId" clId="{AB712658-9D31-42CE-AD65-D41500F3A71E}" dt="2024-09-15T23:37:37.318" v="13043" actId="207"/>
          <ac:spMkLst>
            <pc:docMk/>
            <pc:sldMk cId="1425517754" sldId="386"/>
            <ac:spMk id="35" creationId="{DD4D27D9-4F5D-BD87-F279-7CD93338C377}"/>
          </ac:spMkLst>
        </pc:spChg>
        <pc:spChg chg="mod">
          <ac:chgData name="Mohammed Amine BAGDOURI" userId="e89d4c646e9a864e" providerId="LiveId" clId="{AB712658-9D31-42CE-AD65-D41500F3A71E}" dt="2024-09-15T23:37:37.318" v="13043" actId="207"/>
          <ac:spMkLst>
            <pc:docMk/>
            <pc:sldMk cId="1425517754" sldId="386"/>
            <ac:spMk id="36" creationId="{67AF647D-C0A2-9353-56B3-469C46902C3B}"/>
          </ac:spMkLst>
        </pc:spChg>
        <pc:spChg chg="mod">
          <ac:chgData name="Mohammed Amine BAGDOURI" userId="e89d4c646e9a864e" providerId="LiveId" clId="{AB712658-9D31-42CE-AD65-D41500F3A71E}" dt="2024-09-15T23:37:37.318" v="13043" actId="207"/>
          <ac:spMkLst>
            <pc:docMk/>
            <pc:sldMk cId="1425517754" sldId="386"/>
            <ac:spMk id="37" creationId="{9FE1F869-3E78-A737-AF5A-D9A583446BA2}"/>
          </ac:spMkLst>
        </pc:spChg>
        <pc:spChg chg="mod">
          <ac:chgData name="Mohammed Amine BAGDOURI" userId="e89d4c646e9a864e" providerId="LiveId" clId="{AB712658-9D31-42CE-AD65-D41500F3A71E}" dt="2024-09-15T23:37:37.318" v="13043" actId="207"/>
          <ac:spMkLst>
            <pc:docMk/>
            <pc:sldMk cId="1425517754" sldId="386"/>
            <ac:spMk id="38" creationId="{52DD1504-1951-6201-D02D-5C0A3028935A}"/>
          </ac:spMkLst>
        </pc:spChg>
        <pc:spChg chg="mod">
          <ac:chgData name="Mohammed Amine BAGDOURI" userId="e89d4c646e9a864e" providerId="LiveId" clId="{AB712658-9D31-42CE-AD65-D41500F3A71E}" dt="2024-09-15T23:37:37.318" v="13043" actId="207"/>
          <ac:spMkLst>
            <pc:docMk/>
            <pc:sldMk cId="1425517754" sldId="386"/>
            <ac:spMk id="39" creationId="{1774C2A9-D547-FC7D-0CE1-D35F4D4776FD}"/>
          </ac:spMkLst>
        </pc:spChg>
        <pc:spChg chg="mod">
          <ac:chgData name="Mohammed Amine BAGDOURI" userId="e89d4c646e9a864e" providerId="LiveId" clId="{AB712658-9D31-42CE-AD65-D41500F3A71E}" dt="2024-09-15T23:37:37.318" v="13043" actId="207"/>
          <ac:spMkLst>
            <pc:docMk/>
            <pc:sldMk cId="1425517754" sldId="386"/>
            <ac:spMk id="40" creationId="{34E760C9-853D-B9DC-E351-EB008E414F61}"/>
          </ac:spMkLst>
        </pc:spChg>
        <pc:spChg chg="mod">
          <ac:chgData name="Mohammed Amine BAGDOURI" userId="e89d4c646e9a864e" providerId="LiveId" clId="{AB712658-9D31-42CE-AD65-D41500F3A71E}" dt="2024-09-15T23:37:26.471" v="13042" actId="207"/>
          <ac:spMkLst>
            <pc:docMk/>
            <pc:sldMk cId="1425517754" sldId="386"/>
            <ac:spMk id="41" creationId="{C4C92FAC-EBDB-6D08-B45B-B3844DF4174E}"/>
          </ac:spMkLst>
        </pc:spChg>
      </pc:sldChg>
      <pc:sldChg chg="addSp modSp add mod">
        <pc:chgData name="Mohammed Amine BAGDOURI" userId="e89d4c646e9a864e" providerId="LiveId" clId="{AB712658-9D31-42CE-AD65-D41500F3A71E}" dt="2024-09-15T23:41:55.920" v="13297" actId="20577"/>
        <pc:sldMkLst>
          <pc:docMk/>
          <pc:sldMk cId="1758754744" sldId="387"/>
        </pc:sldMkLst>
        <pc:spChg chg="add mod">
          <ac:chgData name="Mohammed Amine BAGDOURI" userId="e89d4c646e9a864e" providerId="LiveId" clId="{AB712658-9D31-42CE-AD65-D41500F3A71E}" dt="2024-09-15T23:41:55.920" v="13297" actId="20577"/>
          <ac:spMkLst>
            <pc:docMk/>
            <pc:sldMk cId="1758754744" sldId="387"/>
            <ac:spMk id="3" creationId="{6BA9CA4E-E415-9ED0-D059-D79D026FA2A7}"/>
          </ac:spMkLst>
        </pc:spChg>
        <pc:spChg chg="mod">
          <ac:chgData name="Mohammed Amine BAGDOURI" userId="e89d4c646e9a864e" providerId="LiveId" clId="{AB712658-9D31-42CE-AD65-D41500F3A71E}" dt="2024-09-15T23:38:11.035" v="13051" actId="207"/>
          <ac:spMkLst>
            <pc:docMk/>
            <pc:sldMk cId="1758754744" sldId="387"/>
            <ac:spMk id="41" creationId="{C4C92FAC-EBDB-6D08-B45B-B3844DF4174E}"/>
          </ac:spMkLst>
        </pc:spChg>
        <pc:picChg chg="add mod">
          <ac:chgData name="Mohammed Amine BAGDOURI" userId="e89d4c646e9a864e" providerId="LiveId" clId="{AB712658-9D31-42CE-AD65-D41500F3A71E}" dt="2024-09-15T23:38:14.813" v="13052" actId="1076"/>
          <ac:picMkLst>
            <pc:docMk/>
            <pc:sldMk cId="1758754744" sldId="387"/>
            <ac:picMk id="2" creationId="{7F390BE0-22B8-CA3F-637E-6F3557AC15C6}"/>
          </ac:picMkLst>
        </pc:picChg>
      </pc:sldChg>
      <pc:sldChg chg="addSp modSp add mod">
        <pc:chgData name="Mohammed Amine BAGDOURI" userId="e89d4c646e9a864e" providerId="LiveId" clId="{AB712658-9D31-42CE-AD65-D41500F3A71E}" dt="2024-09-15T23:43:44.914" v="13472" actId="20577"/>
        <pc:sldMkLst>
          <pc:docMk/>
          <pc:sldMk cId="3168524757" sldId="388"/>
        </pc:sldMkLst>
        <pc:spChg chg="add mod">
          <ac:chgData name="Mohammed Amine BAGDOURI" userId="e89d4c646e9a864e" providerId="LiveId" clId="{AB712658-9D31-42CE-AD65-D41500F3A71E}" dt="2024-09-15T23:43:44.914" v="13472" actId="20577"/>
          <ac:spMkLst>
            <pc:docMk/>
            <pc:sldMk cId="3168524757" sldId="388"/>
            <ac:spMk id="3" creationId="{088A1F10-9353-471D-1455-17F4F5FA7751}"/>
          </ac:spMkLst>
        </pc:spChg>
        <pc:spChg chg="mod">
          <ac:chgData name="Mohammed Amine BAGDOURI" userId="e89d4c646e9a864e" providerId="LiveId" clId="{AB712658-9D31-42CE-AD65-D41500F3A71E}" dt="2024-09-15T23:38:33.883" v="13054" actId="207"/>
          <ac:spMkLst>
            <pc:docMk/>
            <pc:sldMk cId="3168524757" sldId="388"/>
            <ac:spMk id="35" creationId="{DD4D27D9-4F5D-BD87-F279-7CD93338C377}"/>
          </ac:spMkLst>
        </pc:spChg>
        <pc:spChg chg="mod">
          <ac:chgData name="Mohammed Amine BAGDOURI" userId="e89d4c646e9a864e" providerId="LiveId" clId="{AB712658-9D31-42CE-AD65-D41500F3A71E}" dt="2024-09-15T23:38:33.883" v="13054" actId="207"/>
          <ac:spMkLst>
            <pc:docMk/>
            <pc:sldMk cId="3168524757" sldId="388"/>
            <ac:spMk id="36" creationId="{67AF647D-C0A2-9353-56B3-469C46902C3B}"/>
          </ac:spMkLst>
        </pc:spChg>
        <pc:spChg chg="mod">
          <ac:chgData name="Mohammed Amine BAGDOURI" userId="e89d4c646e9a864e" providerId="LiveId" clId="{AB712658-9D31-42CE-AD65-D41500F3A71E}" dt="2024-09-15T23:38:33.883" v="13054" actId="207"/>
          <ac:spMkLst>
            <pc:docMk/>
            <pc:sldMk cId="3168524757" sldId="388"/>
            <ac:spMk id="37" creationId="{9FE1F869-3E78-A737-AF5A-D9A583446BA2}"/>
          </ac:spMkLst>
        </pc:spChg>
        <pc:spChg chg="mod">
          <ac:chgData name="Mohammed Amine BAGDOURI" userId="e89d4c646e9a864e" providerId="LiveId" clId="{AB712658-9D31-42CE-AD65-D41500F3A71E}" dt="2024-09-15T23:38:33.883" v="13054" actId="207"/>
          <ac:spMkLst>
            <pc:docMk/>
            <pc:sldMk cId="3168524757" sldId="388"/>
            <ac:spMk id="38" creationId="{52DD1504-1951-6201-D02D-5C0A3028935A}"/>
          </ac:spMkLst>
        </pc:spChg>
        <pc:spChg chg="mod">
          <ac:chgData name="Mohammed Amine BAGDOURI" userId="e89d4c646e9a864e" providerId="LiveId" clId="{AB712658-9D31-42CE-AD65-D41500F3A71E}" dt="2024-09-15T23:38:33.883" v="13054" actId="207"/>
          <ac:spMkLst>
            <pc:docMk/>
            <pc:sldMk cId="3168524757" sldId="388"/>
            <ac:spMk id="39" creationId="{1774C2A9-D547-FC7D-0CE1-D35F4D4776FD}"/>
          </ac:spMkLst>
        </pc:spChg>
        <pc:spChg chg="mod">
          <ac:chgData name="Mohammed Amine BAGDOURI" userId="e89d4c646e9a864e" providerId="LiveId" clId="{AB712658-9D31-42CE-AD65-D41500F3A71E}" dt="2024-09-15T23:38:33.883" v="13054" actId="207"/>
          <ac:spMkLst>
            <pc:docMk/>
            <pc:sldMk cId="3168524757" sldId="388"/>
            <ac:spMk id="40" creationId="{34E760C9-853D-B9DC-E351-EB008E414F61}"/>
          </ac:spMkLst>
        </pc:spChg>
      </pc:sldChg>
      <pc:sldChg chg="addSp modSp add mod">
        <pc:chgData name="Mohammed Amine BAGDOURI" userId="e89d4c646e9a864e" providerId="LiveId" clId="{AB712658-9D31-42CE-AD65-D41500F3A71E}" dt="2024-09-15T23:43:58.104" v="13474" actId="20577"/>
        <pc:sldMkLst>
          <pc:docMk/>
          <pc:sldMk cId="2768380120" sldId="389"/>
        </pc:sldMkLst>
        <pc:spChg chg="add mod">
          <ac:chgData name="Mohammed Amine BAGDOURI" userId="e89d4c646e9a864e" providerId="LiveId" clId="{AB712658-9D31-42CE-AD65-D41500F3A71E}" dt="2024-09-15T23:43:58.104" v="13474" actId="20577"/>
          <ac:spMkLst>
            <pc:docMk/>
            <pc:sldMk cId="2768380120" sldId="389"/>
            <ac:spMk id="3" creationId="{6A70C6B9-53EA-8A6A-31DE-EF534EBA5DB0}"/>
          </ac:spMkLst>
        </pc:spChg>
        <pc:spChg chg="mod">
          <ac:chgData name="Mohammed Amine BAGDOURI" userId="e89d4c646e9a864e" providerId="LiveId" clId="{AB712658-9D31-42CE-AD65-D41500F3A71E}" dt="2024-09-15T23:38:50.245" v="13056" actId="207"/>
          <ac:spMkLst>
            <pc:docMk/>
            <pc:sldMk cId="2768380120" sldId="389"/>
            <ac:spMk id="35" creationId="{DD4D27D9-4F5D-BD87-F279-7CD93338C377}"/>
          </ac:spMkLst>
        </pc:spChg>
        <pc:spChg chg="mod">
          <ac:chgData name="Mohammed Amine BAGDOURI" userId="e89d4c646e9a864e" providerId="LiveId" clId="{AB712658-9D31-42CE-AD65-D41500F3A71E}" dt="2024-09-15T23:43:20.033" v="13440" actId="207"/>
          <ac:spMkLst>
            <pc:docMk/>
            <pc:sldMk cId="2768380120" sldId="389"/>
            <ac:spMk id="36" creationId="{67AF647D-C0A2-9353-56B3-469C46902C3B}"/>
          </ac:spMkLst>
        </pc:spChg>
        <pc:spChg chg="mod">
          <ac:chgData name="Mohammed Amine BAGDOURI" userId="e89d4c646e9a864e" providerId="LiveId" clId="{AB712658-9D31-42CE-AD65-D41500F3A71E}" dt="2024-09-15T23:43:20.033" v="13440" actId="207"/>
          <ac:spMkLst>
            <pc:docMk/>
            <pc:sldMk cId="2768380120" sldId="389"/>
            <ac:spMk id="37" creationId="{9FE1F869-3E78-A737-AF5A-D9A583446BA2}"/>
          </ac:spMkLst>
        </pc:spChg>
        <pc:spChg chg="mod">
          <ac:chgData name="Mohammed Amine BAGDOURI" userId="e89d4c646e9a864e" providerId="LiveId" clId="{AB712658-9D31-42CE-AD65-D41500F3A71E}" dt="2024-09-15T23:43:20.033" v="13440" actId="207"/>
          <ac:spMkLst>
            <pc:docMk/>
            <pc:sldMk cId="2768380120" sldId="389"/>
            <ac:spMk id="38" creationId="{52DD1504-1951-6201-D02D-5C0A3028935A}"/>
          </ac:spMkLst>
        </pc:spChg>
        <pc:spChg chg="mod">
          <ac:chgData name="Mohammed Amine BAGDOURI" userId="e89d4c646e9a864e" providerId="LiveId" clId="{AB712658-9D31-42CE-AD65-D41500F3A71E}" dt="2024-09-15T23:43:20.033" v="13440" actId="207"/>
          <ac:spMkLst>
            <pc:docMk/>
            <pc:sldMk cId="2768380120" sldId="389"/>
            <ac:spMk id="39" creationId="{1774C2A9-D547-FC7D-0CE1-D35F4D4776FD}"/>
          </ac:spMkLst>
        </pc:spChg>
        <pc:spChg chg="mod">
          <ac:chgData name="Mohammed Amine BAGDOURI" userId="e89d4c646e9a864e" providerId="LiveId" clId="{AB712658-9D31-42CE-AD65-D41500F3A71E}" dt="2024-09-15T23:43:20.033" v="13440" actId="207"/>
          <ac:spMkLst>
            <pc:docMk/>
            <pc:sldMk cId="2768380120" sldId="389"/>
            <ac:spMk id="40" creationId="{34E760C9-853D-B9DC-E351-EB008E414F61}"/>
          </ac:spMkLst>
        </pc:spChg>
      </pc:sldChg>
      <pc:sldChg chg="addSp delSp modSp add mod">
        <pc:chgData name="Mohammed Amine BAGDOURI" userId="e89d4c646e9a864e" providerId="LiveId" clId="{AB712658-9D31-42CE-AD65-D41500F3A71E}" dt="2024-09-15T23:44:25.391" v="13508" actId="20577"/>
        <pc:sldMkLst>
          <pc:docMk/>
          <pc:sldMk cId="461286098" sldId="390"/>
        </pc:sldMkLst>
        <pc:spChg chg="add mod">
          <ac:chgData name="Mohammed Amine BAGDOURI" userId="e89d4c646e9a864e" providerId="LiveId" clId="{AB712658-9D31-42CE-AD65-D41500F3A71E}" dt="2024-09-15T23:44:25.391" v="13508" actId="20577"/>
          <ac:spMkLst>
            <pc:docMk/>
            <pc:sldMk cId="461286098" sldId="390"/>
            <ac:spMk id="3" creationId="{FCF5295C-0FD6-A774-C089-8F9D65CE633D}"/>
          </ac:spMkLst>
        </pc:spChg>
        <pc:spChg chg="mod">
          <ac:chgData name="Mohammed Amine BAGDOURI" userId="e89d4c646e9a864e" providerId="LiveId" clId="{AB712658-9D31-42CE-AD65-D41500F3A71E}" dt="2024-09-15T23:44:08.873" v="13475" actId="207"/>
          <ac:spMkLst>
            <pc:docMk/>
            <pc:sldMk cId="461286098" sldId="390"/>
            <ac:spMk id="36" creationId="{67AF647D-C0A2-9353-56B3-469C46902C3B}"/>
          </ac:spMkLst>
        </pc:spChg>
        <pc:spChg chg="mod">
          <ac:chgData name="Mohammed Amine BAGDOURI" userId="e89d4c646e9a864e" providerId="LiveId" clId="{AB712658-9D31-42CE-AD65-D41500F3A71E}" dt="2024-09-15T23:44:08.873" v="13475" actId="207"/>
          <ac:spMkLst>
            <pc:docMk/>
            <pc:sldMk cId="461286098" sldId="390"/>
            <ac:spMk id="37" creationId="{9FE1F869-3E78-A737-AF5A-D9A583446BA2}"/>
          </ac:spMkLst>
        </pc:spChg>
        <pc:spChg chg="mod">
          <ac:chgData name="Mohammed Amine BAGDOURI" userId="e89d4c646e9a864e" providerId="LiveId" clId="{AB712658-9D31-42CE-AD65-D41500F3A71E}" dt="2024-09-15T23:44:08.873" v="13475" actId="207"/>
          <ac:spMkLst>
            <pc:docMk/>
            <pc:sldMk cId="461286098" sldId="390"/>
            <ac:spMk id="38" creationId="{52DD1504-1951-6201-D02D-5C0A3028935A}"/>
          </ac:spMkLst>
        </pc:spChg>
        <pc:spChg chg="mod">
          <ac:chgData name="Mohammed Amine BAGDOURI" userId="e89d4c646e9a864e" providerId="LiveId" clId="{AB712658-9D31-42CE-AD65-D41500F3A71E}" dt="2024-09-15T23:44:08.873" v="13475" actId="207"/>
          <ac:spMkLst>
            <pc:docMk/>
            <pc:sldMk cId="461286098" sldId="390"/>
            <ac:spMk id="39" creationId="{1774C2A9-D547-FC7D-0CE1-D35F4D4776FD}"/>
          </ac:spMkLst>
        </pc:spChg>
        <pc:spChg chg="mod">
          <ac:chgData name="Mohammed Amine BAGDOURI" userId="e89d4c646e9a864e" providerId="LiveId" clId="{AB712658-9D31-42CE-AD65-D41500F3A71E}" dt="2024-09-15T23:44:08.873" v="13475" actId="207"/>
          <ac:spMkLst>
            <pc:docMk/>
            <pc:sldMk cId="461286098" sldId="390"/>
            <ac:spMk id="40" creationId="{34E760C9-853D-B9DC-E351-EB008E414F61}"/>
          </ac:spMkLst>
        </pc:spChg>
        <pc:spChg chg="mod">
          <ac:chgData name="Mohammed Amine BAGDOURI" userId="e89d4c646e9a864e" providerId="LiveId" clId="{AB712658-9D31-42CE-AD65-D41500F3A71E}" dt="2024-09-15T23:44:08.873" v="13475" actId="207"/>
          <ac:spMkLst>
            <pc:docMk/>
            <pc:sldMk cId="461286098" sldId="390"/>
            <ac:spMk id="41" creationId="{C4C92FAC-EBDB-6D08-B45B-B3844DF4174E}"/>
          </ac:spMkLst>
        </pc:spChg>
        <pc:picChg chg="del">
          <ac:chgData name="Mohammed Amine BAGDOURI" userId="e89d4c646e9a864e" providerId="LiveId" clId="{AB712658-9D31-42CE-AD65-D41500F3A71E}" dt="2024-09-15T23:38:55.383" v="13058" actId="478"/>
          <ac:picMkLst>
            <pc:docMk/>
            <pc:sldMk cId="461286098" sldId="390"/>
            <ac:picMk id="2" creationId="{7F390BE0-22B8-CA3F-637E-6F3557AC15C6}"/>
          </ac:picMkLst>
        </pc:picChg>
      </pc:sldChg>
      <pc:sldChg chg="addSp delSp modSp add mod">
        <pc:chgData name="Mohammed Amine BAGDOURI" userId="e89d4c646e9a864e" providerId="LiveId" clId="{AB712658-9D31-42CE-AD65-D41500F3A71E}" dt="2024-09-16T00:02:17.829" v="14042" actId="207"/>
        <pc:sldMkLst>
          <pc:docMk/>
          <pc:sldMk cId="1930172700" sldId="391"/>
        </pc:sldMkLst>
        <pc:spChg chg="mod">
          <ac:chgData name="Mohammed Amine BAGDOURI" userId="e89d4c646e9a864e" providerId="LiveId" clId="{AB712658-9D31-42CE-AD65-D41500F3A71E}" dt="2024-09-15T23:49:12.899" v="13589"/>
          <ac:spMkLst>
            <pc:docMk/>
            <pc:sldMk cId="1930172700" sldId="391"/>
            <ac:spMk id="7" creationId="{EB6CB593-965B-09D9-4528-D456D761AD75}"/>
          </ac:spMkLst>
        </pc:spChg>
        <pc:spChg chg="mod">
          <ac:chgData name="Mohammed Amine BAGDOURI" userId="e89d4c646e9a864e" providerId="LiveId" clId="{AB712658-9D31-42CE-AD65-D41500F3A71E}" dt="2024-09-15T23:49:12.899" v="13589"/>
          <ac:spMkLst>
            <pc:docMk/>
            <pc:sldMk cId="1930172700" sldId="391"/>
            <ac:spMk id="8" creationId="{319E72CE-80BE-1678-48CC-67BBA7C4F785}"/>
          </ac:spMkLst>
        </pc:spChg>
        <pc:spChg chg="mod">
          <ac:chgData name="Mohammed Amine BAGDOURI" userId="e89d4c646e9a864e" providerId="LiveId" clId="{AB712658-9D31-42CE-AD65-D41500F3A71E}" dt="2024-09-15T23:49:12.899" v="13589"/>
          <ac:spMkLst>
            <pc:docMk/>
            <pc:sldMk cId="1930172700" sldId="391"/>
            <ac:spMk id="9" creationId="{4BC1E8DE-45A9-A729-84F0-2AFA06DA0A0F}"/>
          </ac:spMkLst>
        </pc:spChg>
        <pc:spChg chg="mod">
          <ac:chgData name="Mohammed Amine BAGDOURI" userId="e89d4c646e9a864e" providerId="LiveId" clId="{AB712658-9D31-42CE-AD65-D41500F3A71E}" dt="2024-09-15T23:49:12.899" v="13589"/>
          <ac:spMkLst>
            <pc:docMk/>
            <pc:sldMk cId="1930172700" sldId="391"/>
            <ac:spMk id="12" creationId="{20DEEE6D-54A7-7B4E-09E2-B06641F92009}"/>
          </ac:spMkLst>
        </pc:spChg>
        <pc:spChg chg="mod">
          <ac:chgData name="Mohammed Amine BAGDOURI" userId="e89d4c646e9a864e" providerId="LiveId" clId="{AB712658-9D31-42CE-AD65-D41500F3A71E}" dt="2024-09-15T23:49:12.899" v="13589"/>
          <ac:spMkLst>
            <pc:docMk/>
            <pc:sldMk cId="1930172700" sldId="391"/>
            <ac:spMk id="20" creationId="{CA6E4AC5-81BC-BC40-37D3-D2900801F137}"/>
          </ac:spMkLst>
        </pc:spChg>
        <pc:spChg chg="mod">
          <ac:chgData name="Mohammed Amine BAGDOURI" userId="e89d4c646e9a864e" providerId="LiveId" clId="{AB712658-9D31-42CE-AD65-D41500F3A71E}" dt="2024-09-15T23:49:12.899" v="13589"/>
          <ac:spMkLst>
            <pc:docMk/>
            <pc:sldMk cId="1930172700" sldId="391"/>
            <ac:spMk id="21" creationId="{3A3C16E2-2A55-7875-9056-341B77A33284}"/>
          </ac:spMkLst>
        </pc:spChg>
        <pc:spChg chg="mod">
          <ac:chgData name="Mohammed Amine BAGDOURI" userId="e89d4c646e9a864e" providerId="LiveId" clId="{AB712658-9D31-42CE-AD65-D41500F3A71E}" dt="2024-09-16T00:02:17.829" v="14042" actId="207"/>
          <ac:spMkLst>
            <pc:docMk/>
            <pc:sldMk cId="1930172700" sldId="391"/>
            <ac:spMk id="22" creationId="{666B7CEA-77FB-BF6B-FB29-F0CB3A5D87E2}"/>
          </ac:spMkLst>
        </pc:spChg>
        <pc:spChg chg="add mod">
          <ac:chgData name="Mohammed Amine BAGDOURI" userId="e89d4c646e9a864e" providerId="LiveId" clId="{AB712658-9D31-42CE-AD65-D41500F3A71E}" dt="2024-09-15T23:54:02.282" v="13723" actId="1076"/>
          <ac:spMkLst>
            <pc:docMk/>
            <pc:sldMk cId="1930172700" sldId="391"/>
            <ac:spMk id="24" creationId="{3A484C6B-022B-76DB-72F7-F4E560EB3EF2}"/>
          </ac:spMkLst>
        </pc:spChg>
        <pc:grpChg chg="del">
          <ac:chgData name="Mohammed Amine BAGDOURI" userId="e89d4c646e9a864e" providerId="LiveId" clId="{AB712658-9D31-42CE-AD65-D41500F3A71E}" dt="2024-09-15T23:49:12.654" v="13588" actId="478"/>
          <ac:grpSpMkLst>
            <pc:docMk/>
            <pc:sldMk cId="1930172700" sldId="391"/>
            <ac:grpSpMk id="2" creationId="{963E685F-01D0-D139-9178-FFEED3555FA2}"/>
          </ac:grpSpMkLst>
        </pc:grpChg>
        <pc:grpChg chg="add mod">
          <ac:chgData name="Mohammed Amine BAGDOURI" userId="e89d4c646e9a864e" providerId="LiveId" clId="{AB712658-9D31-42CE-AD65-D41500F3A71E}" dt="2024-09-15T23:49:12.899" v="13589"/>
          <ac:grpSpMkLst>
            <pc:docMk/>
            <pc:sldMk cId="1930172700" sldId="391"/>
            <ac:grpSpMk id="6" creationId="{E71F80FE-0313-E54F-F7EC-5F8AC26439DE}"/>
          </ac:grpSpMkLst>
        </pc:grpChg>
        <pc:cxnChg chg="mod">
          <ac:chgData name="Mohammed Amine BAGDOURI" userId="e89d4c646e9a864e" providerId="LiveId" clId="{AB712658-9D31-42CE-AD65-D41500F3A71E}" dt="2024-09-16T00:02:11.395" v="14041" actId="208"/>
          <ac:cxnSpMkLst>
            <pc:docMk/>
            <pc:sldMk cId="1930172700" sldId="391"/>
            <ac:cxnSpMk id="19" creationId="{20B42EFF-B06F-A41D-C09A-DA7218E57EB9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02:38.740" v="14048" actId="208"/>
        <pc:sldMkLst>
          <pc:docMk/>
          <pc:sldMk cId="3935957211" sldId="392"/>
        </pc:sldMkLst>
        <pc:spChg chg="mod">
          <ac:chgData name="Mohammed Amine BAGDOURI" userId="e89d4c646e9a864e" providerId="LiveId" clId="{AB712658-9D31-42CE-AD65-D41500F3A71E}" dt="2024-09-16T00:02:32.404" v="14047" actId="207"/>
          <ac:spMkLst>
            <pc:docMk/>
            <pc:sldMk cId="3935957211" sldId="392"/>
            <ac:spMk id="22" creationId="{666B7CEA-77FB-BF6B-FB29-F0CB3A5D87E2}"/>
          </ac:spMkLst>
        </pc:spChg>
        <pc:spChg chg="add del mod">
          <ac:chgData name="Mohammed Amine BAGDOURI" userId="e89d4c646e9a864e" providerId="LiveId" clId="{AB712658-9D31-42CE-AD65-D41500F3A71E}" dt="2024-09-15T23:54:05.029" v="13724" actId="478"/>
          <ac:spMkLst>
            <pc:docMk/>
            <pc:sldMk cId="3935957211" sldId="392"/>
            <ac:spMk id="31" creationId="{1A57A511-388A-05EC-8699-98601997AEC6}"/>
          </ac:spMkLst>
        </pc:spChg>
        <pc:spChg chg="add mod">
          <ac:chgData name="Mohammed Amine BAGDOURI" userId="e89d4c646e9a864e" providerId="LiveId" clId="{AB712658-9D31-42CE-AD65-D41500F3A71E}" dt="2024-09-15T23:54:17.078" v="13765" actId="20577"/>
          <ac:spMkLst>
            <pc:docMk/>
            <pc:sldMk cId="3935957211" sldId="392"/>
            <ac:spMk id="32" creationId="{43610B79-5EF5-7B1D-C9E2-D57D42B31444}"/>
          </ac:spMkLst>
        </pc:spChg>
        <pc:cxnChg chg="add mod">
          <ac:chgData name="Mohammed Amine BAGDOURI" userId="e89d4c646e9a864e" providerId="LiveId" clId="{AB712658-9D31-42CE-AD65-D41500F3A71E}" dt="2024-09-16T00:02:38.740" v="14048" actId="208"/>
          <ac:cxnSpMkLst>
            <pc:docMk/>
            <pc:sldMk cId="3935957211" sldId="392"/>
            <ac:cxnSpMk id="2" creationId="{F759414D-DDB6-2B23-98B4-C75F41540EC1}"/>
          </ac:cxnSpMkLst>
        </pc:cxnChg>
        <pc:cxnChg chg="add mod">
          <ac:chgData name="Mohammed Amine BAGDOURI" userId="e89d4c646e9a864e" providerId="LiveId" clId="{AB712658-9D31-42CE-AD65-D41500F3A71E}" dt="2024-09-16T00:02:38.740" v="14048" actId="208"/>
          <ac:cxnSpMkLst>
            <pc:docMk/>
            <pc:sldMk cId="3935957211" sldId="392"/>
            <ac:cxnSpMk id="13" creationId="{F2313AE9-C781-BD19-AF04-7C1F72E9CC6E}"/>
          </ac:cxnSpMkLst>
        </pc:cxnChg>
        <pc:cxnChg chg="add mod">
          <ac:chgData name="Mohammed Amine BAGDOURI" userId="e89d4c646e9a864e" providerId="LiveId" clId="{AB712658-9D31-42CE-AD65-D41500F3A71E}" dt="2024-09-16T00:02:38.740" v="14048" actId="208"/>
          <ac:cxnSpMkLst>
            <pc:docMk/>
            <pc:sldMk cId="3935957211" sldId="392"/>
            <ac:cxnSpMk id="16" creationId="{CBF28224-BD7A-674B-1DCA-A87311626B56}"/>
          </ac:cxnSpMkLst>
        </pc:cxnChg>
        <pc:cxnChg chg="mod">
          <ac:chgData name="Mohammed Amine BAGDOURI" userId="e89d4c646e9a864e" providerId="LiveId" clId="{AB712658-9D31-42CE-AD65-D41500F3A71E}" dt="2024-09-16T00:02:38.740" v="14048" actId="208"/>
          <ac:cxnSpMkLst>
            <pc:docMk/>
            <pc:sldMk cId="3935957211" sldId="392"/>
            <ac:cxnSpMk id="19" creationId="{20B42EFF-B06F-A41D-C09A-DA7218E57EB9}"/>
          </ac:cxnSpMkLst>
        </pc:cxnChg>
        <pc:cxnChg chg="add mod">
          <ac:chgData name="Mohammed Amine BAGDOURI" userId="e89d4c646e9a864e" providerId="LiveId" clId="{AB712658-9D31-42CE-AD65-D41500F3A71E}" dt="2024-09-16T00:02:38.740" v="14048" actId="208"/>
          <ac:cxnSpMkLst>
            <pc:docMk/>
            <pc:sldMk cId="3935957211" sldId="392"/>
            <ac:cxnSpMk id="24" creationId="{24236B99-2CFC-7A30-E71E-6B5B178BE545}"/>
          </ac:cxnSpMkLst>
        </pc:cxnChg>
        <pc:cxnChg chg="add mod">
          <ac:chgData name="Mohammed Amine BAGDOURI" userId="e89d4c646e9a864e" providerId="LiveId" clId="{AB712658-9D31-42CE-AD65-D41500F3A71E}" dt="2024-09-16T00:02:38.740" v="14048" actId="208"/>
          <ac:cxnSpMkLst>
            <pc:docMk/>
            <pc:sldMk cId="3935957211" sldId="392"/>
            <ac:cxnSpMk id="27" creationId="{FC5043F0-759F-160F-B455-92BB281418F2}"/>
          </ac:cxnSpMkLst>
        </pc:cxnChg>
      </pc:sldChg>
      <pc:sldChg chg="add del">
        <pc:chgData name="Mohammed Amine BAGDOURI" userId="e89d4c646e9a864e" providerId="LiveId" clId="{AB712658-9D31-42CE-AD65-D41500F3A71E}" dt="2024-09-15T23:54:28.918" v="13766" actId="47"/>
        <pc:sldMkLst>
          <pc:docMk/>
          <pc:sldMk cId="2440166418" sldId="393"/>
        </pc:sldMkLst>
      </pc:sldChg>
      <pc:sldChg chg="addSp delSp modSp add del mod">
        <pc:chgData name="Mohammed Amine BAGDOURI" userId="e89d4c646e9a864e" providerId="LiveId" clId="{AB712658-9D31-42CE-AD65-D41500F3A71E}" dt="2024-09-15T23:54:38.783" v="13775" actId="47"/>
        <pc:sldMkLst>
          <pc:docMk/>
          <pc:sldMk cId="2018589735" sldId="394"/>
        </pc:sldMkLst>
        <pc:spChg chg="mod">
          <ac:chgData name="Mohammed Amine BAGDOURI" userId="e89d4c646e9a864e" providerId="LiveId" clId="{AB712658-9D31-42CE-AD65-D41500F3A71E}" dt="2024-09-15T23:50:55.340" v="13614" actId="404"/>
          <ac:spMkLst>
            <pc:docMk/>
            <pc:sldMk cId="2018589735" sldId="394"/>
            <ac:spMk id="7" creationId="{EB6CB593-965B-09D9-4528-D456D761AD75}"/>
          </ac:spMkLst>
        </pc:spChg>
        <pc:spChg chg="mod">
          <ac:chgData name="Mohammed Amine BAGDOURI" userId="e89d4c646e9a864e" providerId="LiveId" clId="{AB712658-9D31-42CE-AD65-D41500F3A71E}" dt="2024-09-15T23:51:00.544" v="13617" actId="404"/>
          <ac:spMkLst>
            <pc:docMk/>
            <pc:sldMk cId="2018589735" sldId="394"/>
            <ac:spMk id="12" creationId="{20DEEE6D-54A7-7B4E-09E2-B06641F92009}"/>
          </ac:spMkLst>
        </pc:spChg>
        <pc:spChg chg="add mod">
          <ac:chgData name="Mohammed Amine BAGDOURI" userId="e89d4c646e9a864e" providerId="LiveId" clId="{AB712658-9D31-42CE-AD65-D41500F3A71E}" dt="2024-09-15T23:54:34.662" v="13774" actId="20577"/>
          <ac:spMkLst>
            <pc:docMk/>
            <pc:sldMk cId="2018589735" sldId="394"/>
            <ac:spMk id="15" creationId="{A33B9196-000F-669C-0050-AAA9E3D1EEFC}"/>
          </ac:spMkLst>
        </pc:spChg>
        <pc:spChg chg="mod">
          <ac:chgData name="Mohammed Amine BAGDOURI" userId="e89d4c646e9a864e" providerId="LiveId" clId="{AB712658-9D31-42CE-AD65-D41500F3A71E}" dt="2024-09-15T23:51:09.876" v="13620" actId="404"/>
          <ac:spMkLst>
            <pc:docMk/>
            <pc:sldMk cId="2018589735" sldId="394"/>
            <ac:spMk id="21" creationId="{3A3C16E2-2A55-7875-9056-341B77A33284}"/>
          </ac:spMkLst>
        </pc:spChg>
        <pc:picChg chg="add mod">
          <ac:chgData name="Mohammed Amine BAGDOURI" userId="e89d4c646e9a864e" providerId="LiveId" clId="{AB712658-9D31-42CE-AD65-D41500F3A71E}" dt="2024-09-15T23:52:23.430" v="13638" actId="1076"/>
          <ac:picMkLst>
            <pc:docMk/>
            <pc:sldMk cId="2018589735" sldId="394"/>
            <ac:picMk id="3" creationId="{763265A5-BA5E-847C-D8D3-19041A8BE1CD}"/>
          </ac:picMkLst>
        </pc:picChg>
        <pc:picChg chg="add mod">
          <ac:chgData name="Mohammed Amine BAGDOURI" userId="e89d4c646e9a864e" providerId="LiveId" clId="{AB712658-9D31-42CE-AD65-D41500F3A71E}" dt="2024-09-15T23:52:27.607" v="13640" actId="1076"/>
          <ac:picMkLst>
            <pc:docMk/>
            <pc:sldMk cId="2018589735" sldId="394"/>
            <ac:picMk id="11" creationId="{A119481E-AA7E-A1F1-14F7-CCE9D2D61600}"/>
          </ac:picMkLst>
        </pc:picChg>
        <pc:picChg chg="add mod">
          <ac:chgData name="Mohammed Amine BAGDOURI" userId="e89d4c646e9a864e" providerId="LiveId" clId="{AB712658-9D31-42CE-AD65-D41500F3A71E}" dt="2024-09-15T23:52:31.359" v="13642" actId="1076"/>
          <ac:picMkLst>
            <pc:docMk/>
            <pc:sldMk cId="2018589735" sldId="394"/>
            <ac:picMk id="14" creationId="{583D57C1-B3A3-AFA3-6833-750A7C3523ED}"/>
          </ac:picMkLst>
        </pc:picChg>
        <pc:cxnChg chg="mod">
          <ac:chgData name="Mohammed Amine BAGDOURI" userId="e89d4c646e9a864e" providerId="LiveId" clId="{AB712658-9D31-42CE-AD65-D41500F3A71E}" dt="2024-09-15T23:51:35.887" v="13623"/>
          <ac:cxnSpMkLst>
            <pc:docMk/>
            <pc:sldMk cId="2018589735" sldId="394"/>
            <ac:cxnSpMk id="2" creationId="{F759414D-DDB6-2B23-98B4-C75F41540EC1}"/>
          </ac:cxnSpMkLst>
        </pc:cxnChg>
        <pc:cxnChg chg="mod">
          <ac:chgData name="Mohammed Amine BAGDOURI" userId="e89d4c646e9a864e" providerId="LiveId" clId="{AB712658-9D31-42CE-AD65-D41500F3A71E}" dt="2024-09-15T23:51:24.853" v="13621"/>
          <ac:cxnSpMkLst>
            <pc:docMk/>
            <pc:sldMk cId="2018589735" sldId="394"/>
            <ac:cxnSpMk id="13" creationId="{F2313AE9-C781-BD19-AF04-7C1F72E9CC6E}"/>
          </ac:cxnSpMkLst>
        </pc:cxnChg>
        <pc:cxnChg chg="del">
          <ac:chgData name="Mohammed Amine BAGDOURI" userId="e89d4c646e9a864e" providerId="LiveId" clId="{AB712658-9D31-42CE-AD65-D41500F3A71E}" dt="2024-09-15T23:51:37.917" v="13624" actId="478"/>
          <ac:cxnSpMkLst>
            <pc:docMk/>
            <pc:sldMk cId="2018589735" sldId="394"/>
            <ac:cxnSpMk id="16" creationId="{CBF28224-BD7A-674B-1DCA-A87311626B56}"/>
          </ac:cxnSpMkLst>
        </pc:cxnChg>
        <pc:cxnChg chg="mod">
          <ac:chgData name="Mohammed Amine BAGDOURI" userId="e89d4c646e9a864e" providerId="LiveId" clId="{AB712658-9D31-42CE-AD65-D41500F3A71E}" dt="2024-09-15T23:51:30.162" v="13622"/>
          <ac:cxnSpMkLst>
            <pc:docMk/>
            <pc:sldMk cId="2018589735" sldId="394"/>
            <ac:cxnSpMk id="24" creationId="{24236B99-2CFC-7A30-E71E-6B5B178BE545}"/>
          </ac:cxnSpMkLst>
        </pc:cxnChg>
        <pc:cxnChg chg="del">
          <ac:chgData name="Mohammed Amine BAGDOURI" userId="e89d4c646e9a864e" providerId="LiveId" clId="{AB712658-9D31-42CE-AD65-D41500F3A71E}" dt="2024-09-15T23:51:38.806" v="13625" actId="478"/>
          <ac:cxnSpMkLst>
            <pc:docMk/>
            <pc:sldMk cId="2018589735" sldId="394"/>
            <ac:cxnSpMk id="27" creationId="{FC5043F0-759F-160F-B455-92BB281418F2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07:54.087" v="14230" actId="208"/>
        <pc:sldMkLst>
          <pc:docMk/>
          <pc:sldMk cId="920877867" sldId="395"/>
        </pc:sldMkLst>
        <pc:spChg chg="mod">
          <ac:chgData name="Mohammed Amine BAGDOURI" userId="e89d4c646e9a864e" providerId="LiveId" clId="{AB712658-9D31-42CE-AD65-D41500F3A71E}" dt="2024-09-15T23:51:53.798" v="13629" actId="404"/>
          <ac:spMkLst>
            <pc:docMk/>
            <pc:sldMk cId="920877867" sldId="395"/>
            <ac:spMk id="20" creationId="{CA6E4AC5-81BC-BC40-37D3-D2900801F137}"/>
          </ac:spMkLst>
        </pc:spChg>
        <pc:spChg chg="mod">
          <ac:chgData name="Mohammed Amine BAGDOURI" userId="e89d4c646e9a864e" providerId="LiveId" clId="{AB712658-9D31-42CE-AD65-D41500F3A71E}" dt="2024-09-16T00:07:47.657" v="14229" actId="207"/>
          <ac:spMkLst>
            <pc:docMk/>
            <pc:sldMk cId="920877867" sldId="395"/>
            <ac:spMk id="22" creationId="{666B7CEA-77FB-BF6B-FB29-F0CB3A5D87E2}"/>
          </ac:spMkLst>
        </pc:spChg>
        <pc:spChg chg="add mod">
          <ac:chgData name="Mohammed Amine BAGDOURI" userId="e89d4c646e9a864e" providerId="LiveId" clId="{AB712658-9D31-42CE-AD65-D41500F3A71E}" dt="2024-09-15T23:57:10.592" v="13919" actId="1076"/>
          <ac:spMkLst>
            <pc:docMk/>
            <pc:sldMk cId="920877867" sldId="395"/>
            <ac:spMk id="26" creationId="{3FAF98B0-B480-97B6-22EC-54A0EC0DD3E9}"/>
          </ac:spMkLst>
        </pc:spChg>
        <pc:picChg chg="add mod">
          <ac:chgData name="Mohammed Amine BAGDOURI" userId="e89d4c646e9a864e" providerId="LiveId" clId="{AB712658-9D31-42CE-AD65-D41500F3A71E}" dt="2024-09-15T23:52:36.960" v="13644" actId="1076"/>
          <ac:picMkLst>
            <pc:docMk/>
            <pc:sldMk cId="920877867" sldId="395"/>
            <ac:picMk id="15" creationId="{B351173F-4B13-C27D-8A45-B53532F3AC08}"/>
          </ac:picMkLst>
        </pc:picChg>
        <pc:picChg chg="add del mod">
          <ac:chgData name="Mohammed Amine BAGDOURI" userId="e89d4c646e9a864e" providerId="LiveId" clId="{AB712658-9D31-42CE-AD65-D41500F3A71E}" dt="2024-09-15T23:52:43.053" v="13647" actId="478"/>
          <ac:picMkLst>
            <pc:docMk/>
            <pc:sldMk cId="920877867" sldId="395"/>
            <ac:picMk id="16" creationId="{645B2EC7-F74E-C3BB-C291-249912B41A87}"/>
          </ac:picMkLst>
        </pc:picChg>
        <pc:picChg chg="add mod">
          <ac:chgData name="Mohammed Amine BAGDOURI" userId="e89d4c646e9a864e" providerId="LiveId" clId="{AB712658-9D31-42CE-AD65-D41500F3A71E}" dt="2024-09-15T23:52:48.674" v="13648"/>
          <ac:picMkLst>
            <pc:docMk/>
            <pc:sldMk cId="920877867" sldId="395"/>
            <ac:picMk id="17" creationId="{51AE2166-BE43-4252-130D-492D7AA7D707}"/>
          </ac:picMkLst>
        </pc:picChg>
        <pc:picChg chg="add mod">
          <ac:chgData name="Mohammed Amine BAGDOURI" userId="e89d4c646e9a864e" providerId="LiveId" clId="{AB712658-9D31-42CE-AD65-D41500F3A71E}" dt="2024-09-15T23:52:48.674" v="13648"/>
          <ac:picMkLst>
            <pc:docMk/>
            <pc:sldMk cId="920877867" sldId="395"/>
            <ac:picMk id="23" creationId="{A8D61C6E-BB7B-18AE-91E3-8A7759A72E14}"/>
          </ac:picMkLst>
        </pc:picChg>
        <pc:picChg chg="add mod">
          <ac:chgData name="Mohammed Amine BAGDOURI" userId="e89d4c646e9a864e" providerId="LiveId" clId="{AB712658-9D31-42CE-AD65-D41500F3A71E}" dt="2024-09-15T23:52:48.674" v="13648"/>
          <ac:picMkLst>
            <pc:docMk/>
            <pc:sldMk cId="920877867" sldId="395"/>
            <ac:picMk id="25" creationId="{C9C03ECC-CBD8-B67A-20B5-5EB6B7324D98}"/>
          </ac:picMkLst>
        </pc:picChg>
        <pc:cxnChg chg="add del mod">
          <ac:chgData name="Mohammed Amine BAGDOURI" userId="e89d4c646e9a864e" providerId="LiveId" clId="{AB712658-9D31-42CE-AD65-D41500F3A71E}" dt="2024-09-15T23:52:03.958" v="13633" actId="478"/>
          <ac:cxnSpMkLst>
            <pc:docMk/>
            <pc:sldMk cId="920877867" sldId="395"/>
            <ac:cxnSpMk id="3" creationId="{68ED4E8B-D517-C268-0DB0-92252A360500}"/>
          </ac:cxnSpMkLst>
        </pc:cxnChg>
        <pc:cxnChg chg="add mod">
          <ac:chgData name="Mohammed Amine BAGDOURI" userId="e89d4c646e9a864e" providerId="LiveId" clId="{AB712658-9D31-42CE-AD65-D41500F3A71E}" dt="2024-09-15T23:52:12.706" v="13636"/>
          <ac:cxnSpMkLst>
            <pc:docMk/>
            <pc:sldMk cId="920877867" sldId="395"/>
            <ac:cxnSpMk id="14" creationId="{80200509-C27D-9C03-0A94-344872C04E59}"/>
          </ac:cxnSpMkLst>
        </pc:cxnChg>
        <pc:cxnChg chg="mod">
          <ac:chgData name="Mohammed Amine BAGDOURI" userId="e89d4c646e9a864e" providerId="LiveId" clId="{AB712658-9D31-42CE-AD65-D41500F3A71E}" dt="2024-09-16T00:07:54.087" v="14230" actId="208"/>
          <ac:cxnSpMkLst>
            <pc:docMk/>
            <pc:sldMk cId="920877867" sldId="395"/>
            <ac:cxnSpMk id="19" creationId="{20B42EFF-B06F-A41D-C09A-DA7218E57EB9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19:54.753" v="14880" actId="1036"/>
        <pc:sldMkLst>
          <pc:docMk/>
          <pc:sldMk cId="3695954851" sldId="396"/>
        </pc:sldMkLst>
        <pc:spChg chg="add mod">
          <ac:chgData name="Mohammed Amine BAGDOURI" userId="e89d4c646e9a864e" providerId="LiveId" clId="{AB712658-9D31-42CE-AD65-D41500F3A71E}" dt="2024-09-16T00:04:57.307" v="14084"/>
          <ac:spMkLst>
            <pc:docMk/>
            <pc:sldMk cId="3695954851" sldId="396"/>
            <ac:spMk id="3" creationId="{29A6868C-B229-39DF-5BF5-F79BBA35FE4D}"/>
          </ac:spMkLst>
        </pc:spChg>
        <pc:spChg chg="mod">
          <ac:chgData name="Mohammed Amine BAGDOURI" userId="e89d4c646e9a864e" providerId="LiveId" clId="{AB712658-9D31-42CE-AD65-D41500F3A71E}" dt="2024-09-15T23:57:22.564" v="13925" actId="20577"/>
          <ac:spMkLst>
            <pc:docMk/>
            <pc:sldMk cId="3695954851" sldId="396"/>
            <ac:spMk id="4" creationId="{D394423C-986A-7C46-D2D0-D6A7C2E3FB06}"/>
          </ac:spMkLst>
        </pc:spChg>
        <pc:spChg chg="del mod">
          <ac:chgData name="Mohammed Amine BAGDOURI" userId="e89d4c646e9a864e" providerId="LiveId" clId="{AB712658-9D31-42CE-AD65-D41500F3A71E}" dt="2024-09-16T00:05:04.285" v="14085" actId="478"/>
          <ac:spMkLst>
            <pc:docMk/>
            <pc:sldMk cId="3695954851" sldId="396"/>
            <ac:spMk id="7" creationId="{EB6CB593-965B-09D9-4528-D456D761AD75}"/>
          </ac:spMkLst>
        </pc:spChg>
        <pc:spChg chg="mod">
          <ac:chgData name="Mohammed Amine BAGDOURI" userId="e89d4c646e9a864e" providerId="LiveId" clId="{AB712658-9D31-42CE-AD65-D41500F3A71E}" dt="2024-09-16T00:01:52.354" v="14038" actId="1076"/>
          <ac:spMkLst>
            <pc:docMk/>
            <pc:sldMk cId="3695954851" sldId="396"/>
            <ac:spMk id="8" creationId="{319E72CE-80BE-1678-48CC-67BBA7C4F785}"/>
          </ac:spMkLst>
        </pc:spChg>
        <pc:spChg chg="mod">
          <ac:chgData name="Mohammed Amine BAGDOURI" userId="e89d4c646e9a864e" providerId="LiveId" clId="{AB712658-9D31-42CE-AD65-D41500F3A71E}" dt="2024-09-16T00:01:57.968" v="14039" actId="1076"/>
          <ac:spMkLst>
            <pc:docMk/>
            <pc:sldMk cId="3695954851" sldId="396"/>
            <ac:spMk id="9" creationId="{4BC1E8DE-45A9-A729-84F0-2AFA06DA0A0F}"/>
          </ac:spMkLst>
        </pc:spChg>
        <pc:spChg chg="add mod">
          <ac:chgData name="Mohammed Amine BAGDOURI" userId="e89d4c646e9a864e" providerId="LiveId" clId="{AB712658-9D31-42CE-AD65-D41500F3A71E}" dt="2024-09-16T00:05:40.803" v="14099" actId="1076"/>
          <ac:spMkLst>
            <pc:docMk/>
            <pc:sldMk cId="3695954851" sldId="396"/>
            <ac:spMk id="11" creationId="{A2FBF909-15C6-5E29-A2E5-719659F34490}"/>
          </ac:spMkLst>
        </pc:spChg>
        <pc:spChg chg="mod">
          <ac:chgData name="Mohammed Amine BAGDOURI" userId="e89d4c646e9a864e" providerId="LiveId" clId="{AB712658-9D31-42CE-AD65-D41500F3A71E}" dt="2024-09-16T00:03:37.988" v="14058" actId="403"/>
          <ac:spMkLst>
            <pc:docMk/>
            <pc:sldMk cId="3695954851" sldId="396"/>
            <ac:spMk id="12" creationId="{20DEEE6D-54A7-7B4E-09E2-B06641F92009}"/>
          </ac:spMkLst>
        </pc:spChg>
        <pc:spChg chg="add mod">
          <ac:chgData name="Mohammed Amine BAGDOURI" userId="e89d4c646e9a864e" providerId="LiveId" clId="{AB712658-9D31-42CE-AD65-D41500F3A71E}" dt="2024-09-16T00:05:38.438" v="14098" actId="20577"/>
          <ac:spMkLst>
            <pc:docMk/>
            <pc:sldMk cId="3695954851" sldId="396"/>
            <ac:spMk id="16" creationId="{4130E392-2ED3-4A93-8E25-FC95E38DCCD6}"/>
          </ac:spMkLst>
        </pc:spChg>
        <pc:spChg chg="mod">
          <ac:chgData name="Mohammed Amine BAGDOURI" userId="e89d4c646e9a864e" providerId="LiveId" clId="{AB712658-9D31-42CE-AD65-D41500F3A71E}" dt="2024-09-16T00:06:13.687" v="14102" actId="207"/>
          <ac:spMkLst>
            <pc:docMk/>
            <pc:sldMk cId="3695954851" sldId="396"/>
            <ac:spMk id="20" creationId="{CA6E4AC5-81BC-BC40-37D3-D2900801F137}"/>
          </ac:spMkLst>
        </pc:spChg>
        <pc:spChg chg="del">
          <ac:chgData name="Mohammed Amine BAGDOURI" userId="e89d4c646e9a864e" providerId="LiveId" clId="{AB712658-9D31-42CE-AD65-D41500F3A71E}" dt="2024-09-16T00:03:18.908" v="14053" actId="478"/>
          <ac:spMkLst>
            <pc:docMk/>
            <pc:sldMk cId="3695954851" sldId="396"/>
            <ac:spMk id="21" creationId="{3A3C16E2-2A55-7875-9056-341B77A33284}"/>
          </ac:spMkLst>
        </pc:spChg>
        <pc:spChg chg="del mod">
          <ac:chgData name="Mohammed Amine BAGDOURI" userId="e89d4c646e9a864e" providerId="LiveId" clId="{AB712658-9D31-42CE-AD65-D41500F3A71E}" dt="2024-09-16T00:03:20.035" v="14054" actId="478"/>
          <ac:spMkLst>
            <pc:docMk/>
            <pc:sldMk cId="3695954851" sldId="396"/>
            <ac:spMk id="22" creationId="{666B7CEA-77FB-BF6B-FB29-F0CB3A5D87E2}"/>
          </ac:spMkLst>
        </pc:spChg>
        <pc:spChg chg="del">
          <ac:chgData name="Mohammed Amine BAGDOURI" userId="e89d4c646e9a864e" providerId="LiveId" clId="{AB712658-9D31-42CE-AD65-D41500F3A71E}" dt="2024-09-15T23:57:26.658" v="13926" actId="478"/>
          <ac:spMkLst>
            <pc:docMk/>
            <pc:sldMk cId="3695954851" sldId="396"/>
            <ac:spMk id="26" creationId="{3FAF98B0-B480-97B6-22EC-54A0EC0DD3E9}"/>
          </ac:spMkLst>
        </pc:spChg>
        <pc:grpChg chg="mod">
          <ac:chgData name="Mohammed Amine BAGDOURI" userId="e89d4c646e9a864e" providerId="LiveId" clId="{AB712658-9D31-42CE-AD65-D41500F3A71E}" dt="2024-09-16T00:02:00.326" v="14040" actId="1076"/>
          <ac:grpSpMkLst>
            <pc:docMk/>
            <pc:sldMk cId="3695954851" sldId="396"/>
            <ac:grpSpMk id="6" creationId="{E71F80FE-0313-E54F-F7EC-5F8AC26439DE}"/>
          </ac:grpSpMkLst>
        </pc:grpChg>
        <pc:picChg chg="del">
          <ac:chgData name="Mohammed Amine BAGDOURI" userId="e89d4c646e9a864e" providerId="LiveId" clId="{AB712658-9D31-42CE-AD65-D41500F3A71E}" dt="2024-09-16T00:01:36.691" v="14028" actId="478"/>
          <ac:picMkLst>
            <pc:docMk/>
            <pc:sldMk cId="3695954851" sldId="396"/>
            <ac:picMk id="15" creationId="{B351173F-4B13-C27D-8A45-B53532F3AC08}"/>
          </ac:picMkLst>
        </pc:picChg>
        <pc:picChg chg="del">
          <ac:chgData name="Mohammed Amine BAGDOURI" userId="e89d4c646e9a864e" providerId="LiveId" clId="{AB712658-9D31-42CE-AD65-D41500F3A71E}" dt="2024-09-16T00:01:48.291" v="14035" actId="478"/>
          <ac:picMkLst>
            <pc:docMk/>
            <pc:sldMk cId="3695954851" sldId="396"/>
            <ac:picMk id="17" creationId="{51AE2166-BE43-4252-130D-492D7AA7D707}"/>
          </ac:picMkLst>
        </pc:picChg>
        <pc:picChg chg="add del mod">
          <ac:chgData name="Mohammed Amine BAGDOURI" userId="e89d4c646e9a864e" providerId="LiveId" clId="{AB712658-9D31-42CE-AD65-D41500F3A71E}" dt="2024-09-16T00:01:32.142" v="14027" actId="478"/>
          <ac:picMkLst>
            <pc:docMk/>
            <pc:sldMk cId="3695954851" sldId="396"/>
            <ac:picMk id="18" creationId="{52AB552A-4694-92E8-B0E6-59F1AFD41ED1}"/>
          </ac:picMkLst>
        </pc:picChg>
        <pc:picChg chg="del">
          <ac:chgData name="Mohammed Amine BAGDOURI" userId="e89d4c646e9a864e" providerId="LiveId" clId="{AB712658-9D31-42CE-AD65-D41500F3A71E}" dt="2024-09-16T00:01:47.123" v="14033" actId="478"/>
          <ac:picMkLst>
            <pc:docMk/>
            <pc:sldMk cId="3695954851" sldId="396"/>
            <ac:picMk id="23" creationId="{A8D61C6E-BB7B-18AE-91E3-8A7759A72E14}"/>
          </ac:picMkLst>
        </pc:picChg>
        <pc:picChg chg="del">
          <ac:chgData name="Mohammed Amine BAGDOURI" userId="e89d4c646e9a864e" providerId="LiveId" clId="{AB712658-9D31-42CE-AD65-D41500F3A71E}" dt="2024-09-16T00:01:46.562" v="14032" actId="478"/>
          <ac:picMkLst>
            <pc:docMk/>
            <pc:sldMk cId="3695954851" sldId="396"/>
            <ac:picMk id="25" creationId="{C9C03ECC-CBD8-B67A-20B5-5EB6B7324D98}"/>
          </ac:picMkLst>
        </pc:picChg>
        <pc:cxnChg chg="del">
          <ac:chgData name="Mohammed Amine BAGDOURI" userId="e89d4c646e9a864e" providerId="LiveId" clId="{AB712658-9D31-42CE-AD65-D41500F3A71E}" dt="2024-09-16T00:01:48.819" v="14036" actId="478"/>
          <ac:cxnSpMkLst>
            <pc:docMk/>
            <pc:sldMk cId="3695954851" sldId="396"/>
            <ac:cxnSpMk id="2" creationId="{F759414D-DDB6-2B23-98B4-C75F41540EC1}"/>
          </ac:cxnSpMkLst>
        </pc:cxnChg>
        <pc:cxnChg chg="del">
          <ac:chgData name="Mohammed Amine BAGDOURI" userId="e89d4c646e9a864e" providerId="LiveId" clId="{AB712658-9D31-42CE-AD65-D41500F3A71E}" dt="2024-09-16T00:01:47.773" v="14034" actId="478"/>
          <ac:cxnSpMkLst>
            <pc:docMk/>
            <pc:sldMk cId="3695954851" sldId="396"/>
            <ac:cxnSpMk id="13" creationId="{F2313AE9-C781-BD19-AF04-7C1F72E9CC6E}"/>
          </ac:cxnSpMkLst>
        </pc:cxnChg>
        <pc:cxnChg chg="del">
          <ac:chgData name="Mohammed Amine BAGDOURI" userId="e89d4c646e9a864e" providerId="LiveId" clId="{AB712658-9D31-42CE-AD65-D41500F3A71E}" dt="2024-09-16T00:01:36.691" v="14028" actId="478"/>
          <ac:cxnSpMkLst>
            <pc:docMk/>
            <pc:sldMk cId="3695954851" sldId="396"/>
            <ac:cxnSpMk id="14" creationId="{80200509-C27D-9C03-0A94-344872C04E59}"/>
          </ac:cxnSpMkLst>
        </pc:cxnChg>
        <pc:cxnChg chg="del">
          <ac:chgData name="Mohammed Amine BAGDOURI" userId="e89d4c646e9a864e" providerId="LiveId" clId="{AB712658-9D31-42CE-AD65-D41500F3A71E}" dt="2024-09-16T00:01:36.691" v="14028" actId="478"/>
          <ac:cxnSpMkLst>
            <pc:docMk/>
            <pc:sldMk cId="3695954851" sldId="396"/>
            <ac:cxnSpMk id="19" creationId="{20B42EFF-B06F-A41D-C09A-DA7218E57EB9}"/>
          </ac:cxnSpMkLst>
        </pc:cxnChg>
        <pc:cxnChg chg="del">
          <ac:chgData name="Mohammed Amine BAGDOURI" userId="e89d4c646e9a864e" providerId="LiveId" clId="{AB712658-9D31-42CE-AD65-D41500F3A71E}" dt="2024-09-16T00:01:46.058" v="14031" actId="478"/>
          <ac:cxnSpMkLst>
            <pc:docMk/>
            <pc:sldMk cId="3695954851" sldId="396"/>
            <ac:cxnSpMk id="24" creationId="{24236B99-2CFC-7A30-E71E-6B5B178BE545}"/>
          </ac:cxnSpMkLst>
        </pc:cxnChg>
        <pc:cxnChg chg="add mod ord">
          <ac:chgData name="Mohammed Amine BAGDOURI" userId="e89d4c646e9a864e" providerId="LiveId" clId="{AB712658-9D31-42CE-AD65-D41500F3A71E}" dt="2024-09-16T00:19:54.753" v="14880" actId="1036"/>
          <ac:cxnSpMkLst>
            <pc:docMk/>
            <pc:sldMk cId="3695954851" sldId="396"/>
            <ac:cxnSpMk id="28" creationId="{996830B3-107A-F758-EA58-CC90D4FB367D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18:50.746" v="14872" actId="20577"/>
        <pc:sldMkLst>
          <pc:docMk/>
          <pc:sldMk cId="667708005" sldId="397"/>
        </pc:sldMkLst>
        <pc:spChg chg="add del">
          <ac:chgData name="Mohammed Amine BAGDOURI" userId="e89d4c646e9a864e" providerId="LiveId" clId="{AB712658-9D31-42CE-AD65-D41500F3A71E}" dt="2024-09-15T23:58:11.990" v="13947" actId="478"/>
          <ac:spMkLst>
            <pc:docMk/>
            <pc:sldMk cId="667708005" sldId="397"/>
            <ac:spMk id="22" creationId="{666B7CEA-77FB-BF6B-FB29-F0CB3A5D87E2}"/>
          </ac:spMkLst>
        </pc:spChg>
        <pc:spChg chg="mod">
          <ac:chgData name="Mohammed Amine BAGDOURI" userId="e89d4c646e9a864e" providerId="LiveId" clId="{AB712658-9D31-42CE-AD65-D41500F3A71E}" dt="2024-09-16T00:18:50.746" v="14872" actId="20577"/>
          <ac:spMkLst>
            <pc:docMk/>
            <pc:sldMk cId="667708005" sldId="397"/>
            <ac:spMk id="26" creationId="{3FAF98B0-B480-97B6-22EC-54A0EC0DD3E9}"/>
          </ac:spMkLst>
        </pc:spChg>
        <pc:spChg chg="add mod">
          <ac:chgData name="Mohammed Amine BAGDOURI" userId="e89d4c646e9a864e" providerId="LiveId" clId="{AB712658-9D31-42CE-AD65-D41500F3A71E}" dt="2024-09-16T00:02:55.385" v="14049" actId="207"/>
          <ac:spMkLst>
            <pc:docMk/>
            <pc:sldMk cId="667708005" sldId="397"/>
            <ac:spMk id="29" creationId="{92BCDEA3-3184-97D5-8633-2391CB7E0648}"/>
          </ac:spMkLst>
        </pc:spChg>
        <pc:picChg chg="add mod">
          <ac:chgData name="Mohammed Amine BAGDOURI" userId="e89d4c646e9a864e" providerId="LiveId" clId="{AB712658-9D31-42CE-AD65-D41500F3A71E}" dt="2024-09-15T23:58:15.806" v="13951" actId="1076"/>
          <ac:picMkLst>
            <pc:docMk/>
            <pc:sldMk cId="667708005" sldId="397"/>
            <ac:picMk id="3" creationId="{15ECAA3B-6637-6C3E-6D57-59230D8A39C3}"/>
          </ac:picMkLst>
        </pc:picChg>
        <pc:picChg chg="add del">
          <ac:chgData name="Mohammed Amine BAGDOURI" userId="e89d4c646e9a864e" providerId="LiveId" clId="{AB712658-9D31-42CE-AD65-D41500F3A71E}" dt="2024-09-15T23:58:13.060" v="13949" actId="478"/>
          <ac:picMkLst>
            <pc:docMk/>
            <pc:sldMk cId="667708005" sldId="397"/>
            <ac:picMk id="15" creationId="{B351173F-4B13-C27D-8A45-B53532F3AC08}"/>
          </ac:picMkLst>
        </pc:picChg>
        <pc:picChg chg="del">
          <ac:chgData name="Mohammed Amine BAGDOURI" userId="e89d4c646e9a864e" providerId="LiveId" clId="{AB712658-9D31-42CE-AD65-D41500F3A71E}" dt="2024-09-16T00:00:00.853" v="14021" actId="478"/>
          <ac:picMkLst>
            <pc:docMk/>
            <pc:sldMk cId="667708005" sldId="397"/>
            <ac:picMk id="17" creationId="{51AE2166-BE43-4252-130D-492D7AA7D707}"/>
          </ac:picMkLst>
        </pc:picChg>
        <pc:picChg chg="add del">
          <ac:chgData name="Mohammed Amine BAGDOURI" userId="e89d4c646e9a864e" providerId="LiveId" clId="{AB712658-9D31-42CE-AD65-D41500F3A71E}" dt="2024-09-15T23:58:10.238" v="13946" actId="478"/>
          <ac:picMkLst>
            <pc:docMk/>
            <pc:sldMk cId="667708005" sldId="397"/>
            <ac:picMk id="18" creationId="{52AB552A-4694-92E8-B0E6-59F1AFD41ED1}"/>
          </ac:picMkLst>
        </pc:picChg>
        <pc:picChg chg="del">
          <ac:chgData name="Mohammed Amine BAGDOURI" userId="e89d4c646e9a864e" providerId="LiveId" clId="{AB712658-9D31-42CE-AD65-D41500F3A71E}" dt="2024-09-16T00:00:01.454" v="14022" actId="478"/>
          <ac:picMkLst>
            <pc:docMk/>
            <pc:sldMk cId="667708005" sldId="397"/>
            <ac:picMk id="23" creationId="{A8D61C6E-BB7B-18AE-91E3-8A7759A72E14}"/>
          </ac:picMkLst>
        </pc:picChg>
        <pc:picChg chg="del">
          <ac:chgData name="Mohammed Amine BAGDOURI" userId="e89d4c646e9a864e" providerId="LiveId" clId="{AB712658-9D31-42CE-AD65-D41500F3A71E}" dt="2024-09-16T00:00:02.245" v="14023" actId="478"/>
          <ac:picMkLst>
            <pc:docMk/>
            <pc:sldMk cId="667708005" sldId="397"/>
            <ac:picMk id="25" creationId="{C9C03ECC-CBD8-B67A-20B5-5EB6B7324D98}"/>
          </ac:picMkLst>
        </pc:picChg>
        <pc:cxnChg chg="del">
          <ac:chgData name="Mohammed Amine BAGDOURI" userId="e89d4c646e9a864e" providerId="LiveId" clId="{AB712658-9D31-42CE-AD65-D41500F3A71E}" dt="2024-09-16T00:00:07.236" v="14026" actId="478"/>
          <ac:cxnSpMkLst>
            <pc:docMk/>
            <pc:sldMk cId="667708005" sldId="397"/>
            <ac:cxnSpMk id="2" creationId="{F759414D-DDB6-2B23-98B4-C75F41540EC1}"/>
          </ac:cxnSpMkLst>
        </pc:cxnChg>
        <pc:cxnChg chg="add mod">
          <ac:chgData name="Mohammed Amine BAGDOURI" userId="e89d4c646e9a864e" providerId="LiveId" clId="{AB712658-9D31-42CE-AD65-D41500F3A71E}" dt="2024-09-16T00:03:01.466" v="14050" actId="208"/>
          <ac:cxnSpMkLst>
            <pc:docMk/>
            <pc:sldMk cId="667708005" sldId="397"/>
            <ac:cxnSpMk id="11" creationId="{59626D16-91A3-3F4D-8BD4-13DDE6619AE2}"/>
          </ac:cxnSpMkLst>
        </pc:cxnChg>
        <pc:cxnChg chg="del">
          <ac:chgData name="Mohammed Amine BAGDOURI" userId="e89d4c646e9a864e" providerId="LiveId" clId="{AB712658-9D31-42CE-AD65-D41500F3A71E}" dt="2024-09-16T00:00:06.627" v="14025" actId="478"/>
          <ac:cxnSpMkLst>
            <pc:docMk/>
            <pc:sldMk cId="667708005" sldId="397"/>
            <ac:cxnSpMk id="13" creationId="{F2313AE9-C781-BD19-AF04-7C1F72E9CC6E}"/>
          </ac:cxnSpMkLst>
        </pc:cxnChg>
        <pc:cxnChg chg="add del">
          <ac:chgData name="Mohammed Amine BAGDOURI" userId="e89d4c646e9a864e" providerId="LiveId" clId="{AB712658-9D31-42CE-AD65-D41500F3A71E}" dt="2024-09-15T23:58:13.559" v="13950" actId="478"/>
          <ac:cxnSpMkLst>
            <pc:docMk/>
            <pc:sldMk cId="667708005" sldId="397"/>
            <ac:cxnSpMk id="14" creationId="{80200509-C27D-9C03-0A94-344872C04E59}"/>
          </ac:cxnSpMkLst>
        </pc:cxnChg>
        <pc:cxnChg chg="add del">
          <ac:chgData name="Mohammed Amine BAGDOURI" userId="e89d4c646e9a864e" providerId="LiveId" clId="{AB712658-9D31-42CE-AD65-D41500F3A71E}" dt="2024-09-15T23:58:12.596" v="13948" actId="478"/>
          <ac:cxnSpMkLst>
            <pc:docMk/>
            <pc:sldMk cId="667708005" sldId="397"/>
            <ac:cxnSpMk id="19" creationId="{20B42EFF-B06F-A41D-C09A-DA7218E57EB9}"/>
          </ac:cxnSpMkLst>
        </pc:cxnChg>
        <pc:cxnChg chg="del">
          <ac:chgData name="Mohammed Amine BAGDOURI" userId="e89d4c646e9a864e" providerId="LiveId" clId="{AB712658-9D31-42CE-AD65-D41500F3A71E}" dt="2024-09-16T00:00:05.804" v="14024" actId="478"/>
          <ac:cxnSpMkLst>
            <pc:docMk/>
            <pc:sldMk cId="667708005" sldId="397"/>
            <ac:cxnSpMk id="24" creationId="{24236B99-2CFC-7A30-E71E-6B5B178BE545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18:32.210" v="14847" actId="20577"/>
        <pc:sldMkLst>
          <pc:docMk/>
          <pc:sldMk cId="4020811471" sldId="398"/>
        </pc:sldMkLst>
        <pc:spChg chg="mod">
          <ac:chgData name="Mohammed Amine BAGDOURI" userId="e89d4c646e9a864e" providerId="LiveId" clId="{AB712658-9D31-42CE-AD65-D41500F3A71E}" dt="2024-09-16T00:04:53.908" v="14082" actId="1076"/>
          <ac:spMkLst>
            <pc:docMk/>
            <pc:sldMk cId="4020811471" sldId="398"/>
            <ac:spMk id="7" creationId="{EB6CB593-965B-09D9-4528-D456D761AD75}"/>
          </ac:spMkLst>
        </pc:spChg>
        <pc:spChg chg="mod">
          <ac:chgData name="Mohammed Amine BAGDOURI" userId="e89d4c646e9a864e" providerId="LiveId" clId="{AB712658-9D31-42CE-AD65-D41500F3A71E}" dt="2024-09-16T00:17:04.505" v="14817" actId="404"/>
          <ac:spMkLst>
            <pc:docMk/>
            <pc:sldMk cId="4020811471" sldId="398"/>
            <ac:spMk id="8" creationId="{319E72CE-80BE-1678-48CC-67BBA7C4F785}"/>
          </ac:spMkLst>
        </pc:spChg>
        <pc:spChg chg="mod">
          <ac:chgData name="Mohammed Amine BAGDOURI" userId="e89d4c646e9a864e" providerId="LiveId" clId="{AB712658-9D31-42CE-AD65-D41500F3A71E}" dt="2024-09-16T00:17:30.562" v="14830" actId="404"/>
          <ac:spMkLst>
            <pc:docMk/>
            <pc:sldMk cId="4020811471" sldId="398"/>
            <ac:spMk id="9" creationId="{4BC1E8DE-45A9-A729-84F0-2AFA06DA0A0F}"/>
          </ac:spMkLst>
        </pc:spChg>
        <pc:spChg chg="mod">
          <ac:chgData name="Mohammed Amine BAGDOURI" userId="e89d4c646e9a864e" providerId="LiveId" clId="{AB712658-9D31-42CE-AD65-D41500F3A71E}" dt="2024-09-16T00:17:04.505" v="14817" actId="404"/>
          <ac:spMkLst>
            <pc:docMk/>
            <pc:sldMk cId="4020811471" sldId="398"/>
            <ac:spMk id="20" creationId="{CA6E4AC5-81BC-BC40-37D3-D2900801F137}"/>
          </ac:spMkLst>
        </pc:spChg>
        <pc:spChg chg="add mod">
          <ac:chgData name="Mohammed Amine BAGDOURI" userId="e89d4c646e9a864e" providerId="LiveId" clId="{AB712658-9D31-42CE-AD65-D41500F3A71E}" dt="2024-09-16T00:18:32.210" v="14847" actId="20577"/>
          <ac:spMkLst>
            <pc:docMk/>
            <pc:sldMk cId="4020811471" sldId="398"/>
            <ac:spMk id="24" creationId="{F0F9CC10-FA9F-DAF1-06A6-1873E419E8A7}"/>
          </ac:spMkLst>
        </pc:spChg>
        <pc:spChg chg="add mod">
          <ac:chgData name="Mohammed Amine BAGDOURI" userId="e89d4c646e9a864e" providerId="LiveId" clId="{AB712658-9D31-42CE-AD65-D41500F3A71E}" dt="2024-09-16T00:08:22.748" v="14235" actId="1076"/>
          <ac:spMkLst>
            <pc:docMk/>
            <pc:sldMk cId="4020811471" sldId="398"/>
            <ac:spMk id="25" creationId="{51E4E828-0352-CC0B-C528-EB85BA9DB64D}"/>
          </ac:spMkLst>
        </pc:spChg>
        <pc:picChg chg="add mod">
          <ac:chgData name="Mohammed Amine BAGDOURI" userId="e89d4c646e9a864e" providerId="LiveId" clId="{AB712658-9D31-42CE-AD65-D41500F3A71E}" dt="2024-09-16T00:04:02.426" v="14064" actId="1076"/>
          <ac:picMkLst>
            <pc:docMk/>
            <pc:sldMk cId="4020811471" sldId="398"/>
            <ac:picMk id="2" creationId="{98858516-81DC-BC78-6634-0E77A38F1198}"/>
          </ac:picMkLst>
        </pc:picChg>
        <pc:cxnChg chg="add mod">
          <ac:chgData name="Mohammed Amine BAGDOURI" userId="e89d4c646e9a864e" providerId="LiveId" clId="{AB712658-9D31-42CE-AD65-D41500F3A71E}" dt="2024-09-16T00:04:23.065" v="14068" actId="14100"/>
          <ac:cxnSpMkLst>
            <pc:docMk/>
            <pc:sldMk cId="4020811471" sldId="398"/>
            <ac:cxnSpMk id="3" creationId="{0C7801EC-87FC-800D-2D93-F8F57815B869}"/>
          </ac:cxnSpMkLst>
        </pc:cxnChg>
        <pc:cxnChg chg="add mod">
          <ac:chgData name="Mohammed Amine BAGDOURI" userId="e89d4c646e9a864e" providerId="LiveId" clId="{AB712658-9D31-42CE-AD65-D41500F3A71E}" dt="2024-09-16T00:04:36.396" v="14074" actId="14100"/>
          <ac:cxnSpMkLst>
            <pc:docMk/>
            <pc:sldMk cId="4020811471" sldId="398"/>
            <ac:cxnSpMk id="15" creationId="{DF8A5520-FF36-3524-00CA-6C8933B787B0}"/>
          </ac:cxnSpMkLst>
        </pc:cxnChg>
        <pc:cxnChg chg="add del mod">
          <ac:chgData name="Mohammed Amine BAGDOURI" userId="e89d4c646e9a864e" providerId="LiveId" clId="{AB712658-9D31-42CE-AD65-D41500F3A71E}" dt="2024-09-16T00:04:38.646" v="14075" actId="478"/>
          <ac:cxnSpMkLst>
            <pc:docMk/>
            <pc:sldMk cId="4020811471" sldId="398"/>
            <ac:cxnSpMk id="18" creationId="{0A42521D-9210-8B63-EA8F-9BD1F3056E95}"/>
          </ac:cxnSpMkLst>
        </pc:cxnChg>
        <pc:cxnChg chg="add del mod">
          <ac:chgData name="Mohammed Amine BAGDOURI" userId="e89d4c646e9a864e" providerId="LiveId" clId="{AB712658-9D31-42CE-AD65-D41500F3A71E}" dt="2024-09-16T00:17:14.706" v="14823" actId="478"/>
          <ac:cxnSpMkLst>
            <pc:docMk/>
            <pc:sldMk cId="4020811471" sldId="398"/>
            <ac:cxnSpMk id="21" creationId="{F163D1E4-772F-00E0-139F-0AD47BDFA7F3}"/>
          </ac:cxnSpMkLst>
        </pc:cxnChg>
        <pc:cxnChg chg="add del mod">
          <ac:chgData name="Mohammed Amine BAGDOURI" userId="e89d4c646e9a864e" providerId="LiveId" clId="{AB712658-9D31-42CE-AD65-D41500F3A71E}" dt="2024-09-16T00:17:58.518" v="14831" actId="693"/>
          <ac:cxnSpMkLst>
            <pc:docMk/>
            <pc:sldMk cId="4020811471" sldId="398"/>
            <ac:cxnSpMk id="22" creationId="{69AD265E-8BA8-4AA0-9521-D1159A1B4F86}"/>
          </ac:cxnSpMkLst>
        </pc:cxnChg>
        <pc:cxnChg chg="add del mod">
          <ac:chgData name="Mohammed Amine BAGDOURI" userId="e89d4c646e9a864e" providerId="LiveId" clId="{AB712658-9D31-42CE-AD65-D41500F3A71E}" dt="2024-09-16T00:17:58.518" v="14831" actId="693"/>
          <ac:cxnSpMkLst>
            <pc:docMk/>
            <pc:sldMk cId="4020811471" sldId="398"/>
            <ac:cxnSpMk id="23" creationId="{FCCA1FE3-9C86-27B9-66D3-AAF643457C16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18:14.785" v="14835" actId="693"/>
        <pc:sldMkLst>
          <pc:docMk/>
          <pc:sldMk cId="3596055667" sldId="399"/>
        </pc:sldMkLst>
        <pc:spChg chg="mod">
          <ac:chgData name="Mohammed Amine BAGDOURI" userId="e89d4c646e9a864e" providerId="LiveId" clId="{AB712658-9D31-42CE-AD65-D41500F3A71E}" dt="2024-09-16T00:12:19.897" v="14649" actId="404"/>
          <ac:spMkLst>
            <pc:docMk/>
            <pc:sldMk cId="3596055667" sldId="399"/>
            <ac:spMk id="7" creationId="{EB6CB593-965B-09D9-4528-D456D761AD75}"/>
          </ac:spMkLst>
        </pc:spChg>
        <pc:spChg chg="mod">
          <ac:chgData name="Mohammed Amine BAGDOURI" userId="e89d4c646e9a864e" providerId="LiveId" clId="{AB712658-9D31-42CE-AD65-D41500F3A71E}" dt="2024-09-16T00:12:19.897" v="14649" actId="404"/>
          <ac:spMkLst>
            <pc:docMk/>
            <pc:sldMk cId="3596055667" sldId="399"/>
            <ac:spMk id="8" creationId="{319E72CE-80BE-1678-48CC-67BBA7C4F785}"/>
          </ac:spMkLst>
        </pc:spChg>
        <pc:spChg chg="mod">
          <ac:chgData name="Mohammed Amine BAGDOURI" userId="e89d4c646e9a864e" providerId="LiveId" clId="{AB712658-9D31-42CE-AD65-D41500F3A71E}" dt="2024-09-16T00:12:19.897" v="14649" actId="404"/>
          <ac:spMkLst>
            <pc:docMk/>
            <pc:sldMk cId="3596055667" sldId="399"/>
            <ac:spMk id="9" creationId="{4BC1E8DE-45A9-A729-84F0-2AFA06DA0A0F}"/>
          </ac:spMkLst>
        </pc:spChg>
        <pc:spChg chg="add mod">
          <ac:chgData name="Mohammed Amine BAGDOURI" userId="e89d4c646e9a864e" providerId="LiveId" clId="{AB712658-9D31-42CE-AD65-D41500F3A71E}" dt="2024-09-16T00:16:46.533" v="14808" actId="1076"/>
          <ac:spMkLst>
            <pc:docMk/>
            <pc:sldMk cId="3596055667" sldId="399"/>
            <ac:spMk id="11" creationId="{98A491A2-7D80-75B0-6DD6-3FCB738D4088}"/>
          </ac:spMkLst>
        </pc:spChg>
        <pc:spChg chg="mod">
          <ac:chgData name="Mohammed Amine BAGDOURI" userId="e89d4c646e9a864e" providerId="LiveId" clId="{AB712658-9D31-42CE-AD65-D41500F3A71E}" dt="2024-09-16T00:12:19.897" v="14649" actId="404"/>
          <ac:spMkLst>
            <pc:docMk/>
            <pc:sldMk cId="3596055667" sldId="399"/>
            <ac:spMk id="12" creationId="{20DEEE6D-54A7-7B4E-09E2-B06641F92009}"/>
          </ac:spMkLst>
        </pc:spChg>
        <pc:spChg chg="mod">
          <ac:chgData name="Mohammed Amine BAGDOURI" userId="e89d4c646e9a864e" providerId="LiveId" clId="{AB712658-9D31-42CE-AD65-D41500F3A71E}" dt="2024-09-16T00:12:19.897" v="14649" actId="404"/>
          <ac:spMkLst>
            <pc:docMk/>
            <pc:sldMk cId="3596055667" sldId="399"/>
            <ac:spMk id="20" creationId="{CA6E4AC5-81BC-BC40-37D3-D2900801F137}"/>
          </ac:spMkLst>
        </pc:spChg>
        <pc:spChg chg="del">
          <ac:chgData name="Mohammed Amine BAGDOURI" userId="e89d4c646e9a864e" providerId="LiveId" clId="{AB712658-9D31-42CE-AD65-D41500F3A71E}" dt="2024-09-16T00:09:58.083" v="14292" actId="478"/>
          <ac:spMkLst>
            <pc:docMk/>
            <pc:sldMk cId="3596055667" sldId="399"/>
            <ac:spMk id="24" creationId="{F0F9CC10-FA9F-DAF1-06A6-1873E419E8A7}"/>
          </ac:spMkLst>
        </pc:spChg>
        <pc:spChg chg="del">
          <ac:chgData name="Mohammed Amine BAGDOURI" userId="e89d4c646e9a864e" providerId="LiveId" clId="{AB712658-9D31-42CE-AD65-D41500F3A71E}" dt="2024-09-16T00:12:14.451" v="14648" actId="478"/>
          <ac:spMkLst>
            <pc:docMk/>
            <pc:sldMk cId="3596055667" sldId="399"/>
            <ac:spMk id="25" creationId="{51E4E828-0352-CC0B-C528-EB85BA9DB64D}"/>
          </ac:spMkLst>
        </pc:spChg>
        <pc:picChg chg="add mod">
          <ac:chgData name="Mohammed Amine BAGDOURI" userId="e89d4c646e9a864e" providerId="LiveId" clId="{AB712658-9D31-42CE-AD65-D41500F3A71E}" dt="2024-09-16T00:12:29.447" v="14653" actId="1076"/>
          <ac:picMkLst>
            <pc:docMk/>
            <pc:sldMk cId="3596055667" sldId="399"/>
            <ac:picMk id="13" creationId="{9293E572-36A1-C3F8-1F6C-53B4D689BF2B}"/>
          </ac:picMkLst>
        </pc:picChg>
        <pc:picChg chg="add mod">
          <ac:chgData name="Mohammed Amine BAGDOURI" userId="e89d4c646e9a864e" providerId="LiveId" clId="{AB712658-9D31-42CE-AD65-D41500F3A71E}" dt="2024-09-16T00:12:35.318" v="14655" actId="1076"/>
          <ac:picMkLst>
            <pc:docMk/>
            <pc:sldMk cId="3596055667" sldId="399"/>
            <ac:picMk id="14" creationId="{BEBE86F2-286E-90A7-4C19-9A5B627B9C64}"/>
          </ac:picMkLst>
        </pc:picChg>
        <pc:picChg chg="add del mod">
          <ac:chgData name="Mohammed Amine BAGDOURI" userId="e89d4c646e9a864e" providerId="LiveId" clId="{AB712658-9D31-42CE-AD65-D41500F3A71E}" dt="2024-09-16T00:18:04.049" v="14832" actId="478"/>
          <ac:picMkLst>
            <pc:docMk/>
            <pc:sldMk cId="3596055667" sldId="399"/>
            <ac:picMk id="16" creationId="{94C76DCF-43C3-71AD-E673-65FDF504CCC9}"/>
          </ac:picMkLst>
        </pc:picChg>
        <pc:picChg chg="add del mod">
          <ac:chgData name="Mohammed Amine BAGDOURI" userId="e89d4c646e9a864e" providerId="LiveId" clId="{AB712658-9D31-42CE-AD65-D41500F3A71E}" dt="2024-09-16T00:18:05.081" v="14833" actId="478"/>
          <ac:picMkLst>
            <pc:docMk/>
            <pc:sldMk cId="3596055667" sldId="399"/>
            <ac:picMk id="17" creationId="{62F13667-0103-547D-FF17-B227F40E813F}"/>
          </ac:picMkLst>
        </pc:picChg>
        <pc:picChg chg="add del mod">
          <ac:chgData name="Mohammed Amine BAGDOURI" userId="e89d4c646e9a864e" providerId="LiveId" clId="{AB712658-9D31-42CE-AD65-D41500F3A71E}" dt="2024-09-16T00:18:06.448" v="14834" actId="478"/>
          <ac:picMkLst>
            <pc:docMk/>
            <pc:sldMk cId="3596055667" sldId="399"/>
            <ac:picMk id="18" creationId="{419463BD-B395-F42A-A696-A27EF7697244}"/>
          </ac:picMkLst>
        </pc:picChg>
        <pc:cxnChg chg="mod">
          <ac:chgData name="Mohammed Amine BAGDOURI" userId="e89d4c646e9a864e" providerId="LiveId" clId="{AB712658-9D31-42CE-AD65-D41500F3A71E}" dt="2024-09-16T00:18:14.785" v="14835" actId="693"/>
          <ac:cxnSpMkLst>
            <pc:docMk/>
            <pc:sldMk cId="3596055667" sldId="399"/>
            <ac:cxnSpMk id="3" creationId="{0C7801EC-87FC-800D-2D93-F8F57815B869}"/>
          </ac:cxnSpMkLst>
        </pc:cxnChg>
        <pc:cxnChg chg="mod">
          <ac:chgData name="Mohammed Amine BAGDOURI" userId="e89d4c646e9a864e" providerId="LiveId" clId="{AB712658-9D31-42CE-AD65-D41500F3A71E}" dt="2024-09-16T00:18:14.785" v="14835" actId="693"/>
          <ac:cxnSpMkLst>
            <pc:docMk/>
            <pc:sldMk cId="3596055667" sldId="399"/>
            <ac:cxnSpMk id="15" creationId="{DF8A5520-FF36-3524-00CA-6C8933B787B0}"/>
          </ac:cxnSpMkLst>
        </pc:cxnChg>
        <pc:cxnChg chg="mod">
          <ac:chgData name="Mohammed Amine BAGDOURI" userId="e89d4c646e9a864e" providerId="LiveId" clId="{AB712658-9D31-42CE-AD65-D41500F3A71E}" dt="2024-09-16T00:18:14.785" v="14835" actId="693"/>
          <ac:cxnSpMkLst>
            <pc:docMk/>
            <pc:sldMk cId="3596055667" sldId="399"/>
            <ac:cxnSpMk id="21" creationId="{F163D1E4-772F-00E0-139F-0AD47BDFA7F3}"/>
          </ac:cxnSpMkLst>
        </pc:cxnChg>
        <pc:cxnChg chg="mod">
          <ac:chgData name="Mohammed Amine BAGDOURI" userId="e89d4c646e9a864e" providerId="LiveId" clId="{AB712658-9D31-42CE-AD65-D41500F3A71E}" dt="2024-09-16T00:09:00.528" v="14238"/>
          <ac:cxnSpMkLst>
            <pc:docMk/>
            <pc:sldMk cId="3596055667" sldId="399"/>
            <ac:cxnSpMk id="22" creationId="{69AD265E-8BA8-4AA0-9521-D1159A1B4F86}"/>
          </ac:cxnSpMkLst>
        </pc:cxnChg>
        <pc:cxnChg chg="mod">
          <ac:chgData name="Mohammed Amine BAGDOURI" userId="e89d4c646e9a864e" providerId="LiveId" clId="{AB712658-9D31-42CE-AD65-D41500F3A71E}" dt="2024-09-16T00:09:00.528" v="14238"/>
          <ac:cxnSpMkLst>
            <pc:docMk/>
            <pc:sldMk cId="3596055667" sldId="399"/>
            <ac:cxnSpMk id="23" creationId="{FCCA1FE3-9C86-27B9-66D3-AAF643457C16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22:43.266" v="14885" actId="1076"/>
        <pc:sldMkLst>
          <pc:docMk/>
          <pc:sldMk cId="2152046252" sldId="400"/>
        </pc:sldMkLst>
        <pc:spChg chg="add del">
          <ac:chgData name="Mohammed Amine BAGDOURI" userId="e89d4c646e9a864e" providerId="LiveId" clId="{AB712658-9D31-42CE-AD65-D41500F3A71E}" dt="2024-09-16T00:14:09.645" v="14729" actId="478"/>
          <ac:spMkLst>
            <pc:docMk/>
            <pc:sldMk cId="2152046252" sldId="400"/>
            <ac:spMk id="5" creationId="{B93D557B-DB2C-0481-71A0-A38293FC41D6}"/>
          </ac:spMkLst>
        </pc:spChg>
        <pc:spChg chg="mod">
          <ac:chgData name="Mohammed Amine BAGDOURI" userId="e89d4c646e9a864e" providerId="LiveId" clId="{AB712658-9D31-42CE-AD65-D41500F3A71E}" dt="2024-09-16T00:18:36.745" v="14859" actId="20577"/>
          <ac:spMkLst>
            <pc:docMk/>
            <pc:sldMk cId="2152046252" sldId="400"/>
            <ac:spMk id="11" creationId="{98A491A2-7D80-75B0-6DD6-3FCB738D4088}"/>
          </ac:spMkLst>
        </pc:spChg>
        <pc:spChg chg="add mod">
          <ac:chgData name="Mohammed Amine BAGDOURI" userId="e89d4c646e9a864e" providerId="LiveId" clId="{AB712658-9D31-42CE-AD65-D41500F3A71E}" dt="2024-09-16T00:22:43.266" v="14885" actId="1076"/>
          <ac:spMkLst>
            <pc:docMk/>
            <pc:sldMk cId="2152046252" sldId="400"/>
            <ac:spMk id="25" creationId="{AB97CA8C-0A94-EF82-A8CB-3F76A0333CB7}"/>
          </ac:spMkLst>
        </pc:spChg>
        <pc:spChg chg="add del">
          <ac:chgData name="Mohammed Amine BAGDOURI" userId="e89d4c646e9a864e" providerId="LiveId" clId="{AB712658-9D31-42CE-AD65-D41500F3A71E}" dt="2024-09-16T00:14:10.252" v="14730" actId="478"/>
          <ac:spMkLst>
            <pc:docMk/>
            <pc:sldMk cId="2152046252" sldId="400"/>
            <ac:spMk id="47" creationId="{CF8796B9-67AA-2891-40DE-FCCC67B43A74}"/>
          </ac:spMkLst>
        </pc:spChg>
        <pc:picChg chg="del">
          <ac:chgData name="Mohammed Amine BAGDOURI" userId="e89d4c646e9a864e" providerId="LiveId" clId="{AB712658-9D31-42CE-AD65-D41500F3A71E}" dt="2024-09-16T00:13:04.220" v="14669" actId="478"/>
          <ac:picMkLst>
            <pc:docMk/>
            <pc:sldMk cId="2152046252" sldId="400"/>
            <ac:picMk id="13" creationId="{9293E572-36A1-C3F8-1F6C-53B4D689BF2B}"/>
          </ac:picMkLst>
        </pc:picChg>
        <pc:picChg chg="del">
          <ac:chgData name="Mohammed Amine BAGDOURI" userId="e89d4c646e9a864e" providerId="LiveId" clId="{AB712658-9D31-42CE-AD65-D41500F3A71E}" dt="2024-09-16T00:13:03.577" v="14668" actId="478"/>
          <ac:picMkLst>
            <pc:docMk/>
            <pc:sldMk cId="2152046252" sldId="400"/>
            <ac:picMk id="14" creationId="{BEBE86F2-286E-90A7-4C19-9A5B627B9C64}"/>
          </ac:picMkLst>
        </pc:picChg>
        <pc:picChg chg="del">
          <ac:chgData name="Mohammed Amine BAGDOURI" userId="e89d4c646e9a864e" providerId="LiveId" clId="{AB712658-9D31-42CE-AD65-D41500F3A71E}" dt="2024-09-16T00:13:02.891" v="14667" actId="478"/>
          <ac:picMkLst>
            <pc:docMk/>
            <pc:sldMk cId="2152046252" sldId="400"/>
            <ac:picMk id="16" creationId="{94C76DCF-43C3-71AD-E673-65FDF504CCC9}"/>
          </ac:picMkLst>
        </pc:picChg>
        <pc:picChg chg="del">
          <ac:chgData name="Mohammed Amine BAGDOURI" userId="e89d4c646e9a864e" providerId="LiveId" clId="{AB712658-9D31-42CE-AD65-D41500F3A71E}" dt="2024-09-16T00:13:02.386" v="14666" actId="478"/>
          <ac:picMkLst>
            <pc:docMk/>
            <pc:sldMk cId="2152046252" sldId="400"/>
            <ac:picMk id="17" creationId="{62F13667-0103-547D-FF17-B227F40E813F}"/>
          </ac:picMkLst>
        </pc:picChg>
        <pc:picChg chg="del">
          <ac:chgData name="Mohammed Amine BAGDOURI" userId="e89d4c646e9a864e" providerId="LiveId" clId="{AB712658-9D31-42CE-AD65-D41500F3A71E}" dt="2024-09-16T00:13:01.305" v="14665" actId="478"/>
          <ac:picMkLst>
            <pc:docMk/>
            <pc:sldMk cId="2152046252" sldId="400"/>
            <ac:picMk id="18" creationId="{419463BD-B395-F42A-A696-A27EF7697244}"/>
          </ac:picMkLst>
        </pc:picChg>
        <pc:picChg chg="add mod">
          <ac:chgData name="Mohammed Amine BAGDOURI" userId="e89d4c646e9a864e" providerId="LiveId" clId="{AB712658-9D31-42CE-AD65-D41500F3A71E}" dt="2024-09-16T00:22:32.012" v="14881" actId="1076"/>
          <ac:picMkLst>
            <pc:docMk/>
            <pc:sldMk cId="2152046252" sldId="400"/>
            <ac:picMk id="19" creationId="{6AD63DE7-2E8B-2A02-1ABE-CBBDB46BDD23}"/>
          </ac:picMkLst>
        </pc:picChg>
        <pc:cxnChg chg="del mod">
          <ac:chgData name="Mohammed Amine BAGDOURI" userId="e89d4c646e9a864e" providerId="LiveId" clId="{AB712658-9D31-42CE-AD65-D41500F3A71E}" dt="2024-09-16T00:13:07.748" v="14674" actId="478"/>
          <ac:cxnSpMkLst>
            <pc:docMk/>
            <pc:sldMk cId="2152046252" sldId="400"/>
            <ac:cxnSpMk id="3" creationId="{0C7801EC-87FC-800D-2D93-F8F57815B869}"/>
          </ac:cxnSpMkLst>
        </pc:cxnChg>
        <pc:cxnChg chg="del">
          <ac:chgData name="Mohammed Amine BAGDOURI" userId="e89d4c646e9a864e" providerId="LiveId" clId="{AB712658-9D31-42CE-AD65-D41500F3A71E}" dt="2024-09-16T00:13:06.600" v="14673" actId="478"/>
          <ac:cxnSpMkLst>
            <pc:docMk/>
            <pc:sldMk cId="2152046252" sldId="400"/>
            <ac:cxnSpMk id="15" creationId="{DF8A5520-FF36-3524-00CA-6C8933B787B0}"/>
          </ac:cxnSpMkLst>
        </pc:cxnChg>
        <pc:cxnChg chg="del">
          <ac:chgData name="Mohammed Amine BAGDOURI" userId="e89d4c646e9a864e" providerId="LiveId" clId="{AB712658-9D31-42CE-AD65-D41500F3A71E}" dt="2024-09-16T00:13:06.034" v="14672" actId="478"/>
          <ac:cxnSpMkLst>
            <pc:docMk/>
            <pc:sldMk cId="2152046252" sldId="400"/>
            <ac:cxnSpMk id="21" creationId="{F163D1E4-772F-00E0-139F-0AD47BDFA7F3}"/>
          </ac:cxnSpMkLst>
        </pc:cxnChg>
        <pc:cxnChg chg="del">
          <ac:chgData name="Mohammed Amine BAGDOURI" userId="e89d4c646e9a864e" providerId="LiveId" clId="{AB712658-9D31-42CE-AD65-D41500F3A71E}" dt="2024-09-16T00:13:05.366" v="14671" actId="478"/>
          <ac:cxnSpMkLst>
            <pc:docMk/>
            <pc:sldMk cId="2152046252" sldId="400"/>
            <ac:cxnSpMk id="22" creationId="{69AD265E-8BA8-4AA0-9521-D1159A1B4F86}"/>
          </ac:cxnSpMkLst>
        </pc:cxnChg>
        <pc:cxnChg chg="del">
          <ac:chgData name="Mohammed Amine BAGDOURI" userId="e89d4c646e9a864e" providerId="LiveId" clId="{AB712658-9D31-42CE-AD65-D41500F3A71E}" dt="2024-09-16T00:13:04.707" v="14670" actId="478"/>
          <ac:cxnSpMkLst>
            <pc:docMk/>
            <pc:sldMk cId="2152046252" sldId="400"/>
            <ac:cxnSpMk id="23" creationId="{FCCA1FE3-9C86-27B9-66D3-AAF643457C16}"/>
          </ac:cxnSpMkLst>
        </pc:cxnChg>
        <pc:cxnChg chg="add mod">
          <ac:chgData name="Mohammed Amine BAGDOURI" userId="e89d4c646e9a864e" providerId="LiveId" clId="{AB712658-9D31-42CE-AD65-D41500F3A71E}" dt="2024-09-16T00:22:35.177" v="14882" actId="14100"/>
          <ac:cxnSpMkLst>
            <pc:docMk/>
            <pc:sldMk cId="2152046252" sldId="400"/>
            <ac:cxnSpMk id="24" creationId="{81EA921B-60BF-BC30-8CFB-92473FD2F31D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33:50.690" v="15027" actId="14100"/>
        <pc:sldMkLst>
          <pc:docMk/>
          <pc:sldMk cId="2023697878" sldId="401"/>
        </pc:sldMkLst>
        <pc:spChg chg="add mod">
          <ac:chgData name="Mohammed Amine BAGDOURI" userId="e89d4c646e9a864e" providerId="LiveId" clId="{AB712658-9D31-42CE-AD65-D41500F3A71E}" dt="2024-09-16T00:33:27.007" v="15022" actId="1076"/>
          <ac:spMkLst>
            <pc:docMk/>
            <pc:sldMk cId="2023697878" sldId="401"/>
            <ac:spMk id="3" creationId="{3A94FEA0-F19E-DACC-AA94-28F270CFE387}"/>
          </ac:spMkLst>
        </pc:spChg>
        <pc:spChg chg="mod">
          <ac:chgData name="Mohammed Amine BAGDOURI" userId="e89d4c646e9a864e" providerId="LiveId" clId="{AB712658-9D31-42CE-AD65-D41500F3A71E}" dt="2024-09-16T00:32:02.364" v="15009" actId="1076"/>
          <ac:spMkLst>
            <pc:docMk/>
            <pc:sldMk cId="2023697878" sldId="401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6T00:28:46.761" v="14889" actId="20577"/>
          <ac:spMkLst>
            <pc:docMk/>
            <pc:sldMk cId="2023697878" sldId="401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16T00:28:57.735" v="14904" actId="478"/>
          <ac:spMkLst>
            <pc:docMk/>
            <pc:sldMk cId="2023697878" sldId="401"/>
            <ac:spMk id="11" creationId="{98A491A2-7D80-75B0-6DD6-3FCB738D4088}"/>
          </ac:spMkLst>
        </pc:spChg>
        <pc:spChg chg="add mod">
          <ac:chgData name="Mohammed Amine BAGDOURI" userId="e89d4c646e9a864e" providerId="LiveId" clId="{AB712658-9D31-42CE-AD65-D41500F3A71E}" dt="2024-09-16T00:33:27.007" v="15022" actId="1076"/>
          <ac:spMkLst>
            <pc:docMk/>
            <pc:sldMk cId="2023697878" sldId="401"/>
            <ac:spMk id="13" creationId="{4CA7690A-7871-1579-F313-EEFD821C6C63}"/>
          </ac:spMkLst>
        </pc:spChg>
        <pc:spChg chg="add mod">
          <ac:chgData name="Mohammed Amine BAGDOURI" userId="e89d4c646e9a864e" providerId="LiveId" clId="{AB712658-9D31-42CE-AD65-D41500F3A71E}" dt="2024-09-16T00:33:27.007" v="15022" actId="1076"/>
          <ac:spMkLst>
            <pc:docMk/>
            <pc:sldMk cId="2023697878" sldId="401"/>
            <ac:spMk id="14" creationId="{88DEDEDA-1E84-B5F0-2937-F9E142CD5221}"/>
          </ac:spMkLst>
        </pc:spChg>
        <pc:spChg chg="add mod">
          <ac:chgData name="Mohammed Amine BAGDOURI" userId="e89d4c646e9a864e" providerId="LiveId" clId="{AB712658-9D31-42CE-AD65-D41500F3A71E}" dt="2024-09-16T00:33:38.793" v="15025" actId="1076"/>
          <ac:spMkLst>
            <pc:docMk/>
            <pc:sldMk cId="2023697878" sldId="401"/>
            <ac:spMk id="15" creationId="{D49039B5-F6ED-0E1B-7DB2-E13E7A215077}"/>
          </ac:spMkLst>
        </pc:spChg>
        <pc:spChg chg="add mod">
          <ac:chgData name="Mohammed Amine BAGDOURI" userId="e89d4c646e9a864e" providerId="LiveId" clId="{AB712658-9D31-42CE-AD65-D41500F3A71E}" dt="2024-09-16T00:33:32.660" v="15023" actId="1076"/>
          <ac:spMkLst>
            <pc:docMk/>
            <pc:sldMk cId="2023697878" sldId="401"/>
            <ac:spMk id="16" creationId="{8B44F126-9C16-7B35-5443-9D4985599026}"/>
          </ac:spMkLst>
        </pc:spChg>
        <pc:spChg chg="del">
          <ac:chgData name="Mohammed Amine BAGDOURI" userId="e89d4c646e9a864e" providerId="LiveId" clId="{AB712658-9D31-42CE-AD65-D41500F3A71E}" dt="2024-09-16T00:28:56.170" v="14903" actId="478"/>
          <ac:spMkLst>
            <pc:docMk/>
            <pc:sldMk cId="2023697878" sldId="401"/>
            <ac:spMk id="25" creationId="{AB97CA8C-0A94-EF82-A8CB-3F76A0333CB7}"/>
          </ac:spMkLst>
        </pc:spChg>
        <pc:grpChg chg="del">
          <ac:chgData name="Mohammed Amine BAGDOURI" userId="e89d4c646e9a864e" providerId="LiveId" clId="{AB712658-9D31-42CE-AD65-D41500F3A71E}" dt="2024-09-16T00:28:56.170" v="14903" actId="478"/>
          <ac:grpSpMkLst>
            <pc:docMk/>
            <pc:sldMk cId="2023697878" sldId="401"/>
            <ac:grpSpMk id="6" creationId="{E71F80FE-0313-E54F-F7EC-5F8AC26439DE}"/>
          </ac:grpSpMkLst>
        </pc:grpChg>
        <pc:picChg chg="del">
          <ac:chgData name="Mohammed Amine BAGDOURI" userId="e89d4c646e9a864e" providerId="LiveId" clId="{AB712658-9D31-42CE-AD65-D41500F3A71E}" dt="2024-09-16T00:28:53.793" v="14902" actId="478"/>
          <ac:picMkLst>
            <pc:docMk/>
            <pc:sldMk cId="2023697878" sldId="401"/>
            <ac:picMk id="2" creationId="{98858516-81DC-BC78-6634-0E77A38F1198}"/>
          </ac:picMkLst>
        </pc:picChg>
        <pc:picChg chg="del">
          <ac:chgData name="Mohammed Amine BAGDOURI" userId="e89d4c646e9a864e" providerId="LiveId" clId="{AB712658-9D31-42CE-AD65-D41500F3A71E}" dt="2024-09-16T00:28:53.793" v="14902" actId="478"/>
          <ac:picMkLst>
            <pc:docMk/>
            <pc:sldMk cId="2023697878" sldId="401"/>
            <ac:picMk id="19" creationId="{6AD63DE7-2E8B-2A02-1ABE-CBBDB46BDD23}"/>
          </ac:picMkLst>
        </pc:picChg>
        <pc:cxnChg chg="add mod">
          <ac:chgData name="Mohammed Amine BAGDOURI" userId="e89d4c646e9a864e" providerId="LiveId" clId="{AB712658-9D31-42CE-AD65-D41500F3A71E}" dt="2024-09-16T00:33:50.690" v="15027" actId="14100"/>
          <ac:cxnSpMkLst>
            <pc:docMk/>
            <pc:sldMk cId="2023697878" sldId="401"/>
            <ac:cxnSpMk id="17" creationId="{D2C1FD12-8420-11F1-4E04-16E964F2902E}"/>
          </ac:cxnSpMkLst>
        </pc:cxnChg>
        <pc:cxnChg chg="add mod">
          <ac:chgData name="Mohammed Amine BAGDOURI" userId="e89d4c646e9a864e" providerId="LiveId" clId="{AB712658-9D31-42CE-AD65-D41500F3A71E}" dt="2024-09-16T00:33:27.007" v="15022" actId="1076"/>
          <ac:cxnSpMkLst>
            <pc:docMk/>
            <pc:sldMk cId="2023697878" sldId="401"/>
            <ac:cxnSpMk id="22" creationId="{ECC4CE20-61D2-8581-57C0-DAAF3BF126FD}"/>
          </ac:cxnSpMkLst>
        </pc:cxnChg>
        <pc:cxnChg chg="del">
          <ac:chgData name="Mohammed Amine BAGDOURI" userId="e89d4c646e9a864e" providerId="LiveId" clId="{AB712658-9D31-42CE-AD65-D41500F3A71E}" dt="2024-09-16T00:28:56.170" v="14903" actId="478"/>
          <ac:cxnSpMkLst>
            <pc:docMk/>
            <pc:sldMk cId="2023697878" sldId="401"/>
            <ac:cxnSpMk id="24" creationId="{81EA921B-60BF-BC30-8CFB-92473FD2F31D}"/>
          </ac:cxnSpMkLst>
        </pc:cxnChg>
        <pc:cxnChg chg="add mod">
          <ac:chgData name="Mohammed Amine BAGDOURI" userId="e89d4c646e9a864e" providerId="LiveId" clId="{AB712658-9D31-42CE-AD65-D41500F3A71E}" dt="2024-09-16T00:33:43.030" v="15026" actId="14100"/>
          <ac:cxnSpMkLst>
            <pc:docMk/>
            <pc:sldMk cId="2023697878" sldId="401"/>
            <ac:cxnSpMk id="27" creationId="{43D05D64-5739-3F81-429A-647B8D533B6A}"/>
          </ac:cxnSpMkLst>
        </pc:cxnChg>
        <pc:cxnChg chg="add mod">
          <ac:chgData name="Mohammed Amine BAGDOURI" userId="e89d4c646e9a864e" providerId="LiveId" clId="{AB712658-9D31-42CE-AD65-D41500F3A71E}" dt="2024-09-16T00:33:35.477" v="15024" actId="14100"/>
          <ac:cxnSpMkLst>
            <pc:docMk/>
            <pc:sldMk cId="2023697878" sldId="401"/>
            <ac:cxnSpMk id="31" creationId="{C19B4CE6-CA8C-45CA-401E-B995CB6B2287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0:50:55.794" v="15687" actId="2711"/>
        <pc:sldMkLst>
          <pc:docMk/>
          <pc:sldMk cId="2420033978" sldId="402"/>
        </pc:sldMkLst>
        <pc:spChg chg="add del mod">
          <ac:chgData name="Mohammed Amine BAGDOURI" userId="e89d4c646e9a864e" providerId="LiveId" clId="{AB712658-9D31-42CE-AD65-D41500F3A71E}" dt="2024-09-16T00:41:47.280" v="15484" actId="478"/>
          <ac:spMkLst>
            <pc:docMk/>
            <pc:sldMk cId="2420033978" sldId="402"/>
            <ac:spMk id="2" creationId="{052E323E-ABE2-DEC3-E053-393B9E60C61F}"/>
          </ac:spMkLst>
        </pc:spChg>
        <pc:spChg chg="del">
          <ac:chgData name="Mohammed Amine BAGDOURI" userId="e89d4c646e9a864e" providerId="LiveId" clId="{AB712658-9D31-42CE-AD65-D41500F3A71E}" dt="2024-09-16T00:34:20.023" v="15051" actId="478"/>
          <ac:spMkLst>
            <pc:docMk/>
            <pc:sldMk cId="2420033978" sldId="402"/>
            <ac:spMk id="3" creationId="{3A94FEA0-F19E-DACC-AA94-28F270CFE387}"/>
          </ac:spMkLst>
        </pc:spChg>
        <pc:spChg chg="mod">
          <ac:chgData name="Mohammed Amine BAGDOURI" userId="e89d4c646e9a864e" providerId="LiveId" clId="{AB712658-9D31-42CE-AD65-D41500F3A71E}" dt="2024-09-16T00:34:10.358" v="15050" actId="20577"/>
          <ac:spMkLst>
            <pc:docMk/>
            <pc:sldMk cId="2420033978" sldId="402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16T00:50:55.794" v="15687" actId="2711"/>
          <ac:spMkLst>
            <pc:docMk/>
            <pc:sldMk cId="2420033978" sldId="402"/>
            <ac:spMk id="7" creationId="{EE58C330-EF5B-704D-6C2E-7720CA0108A0}"/>
          </ac:spMkLst>
        </pc:spChg>
        <pc:spChg chg="add mod">
          <ac:chgData name="Mohammed Amine BAGDOURI" userId="e89d4c646e9a864e" providerId="LiveId" clId="{AB712658-9D31-42CE-AD65-D41500F3A71E}" dt="2024-09-16T00:45:36.668" v="15606" actId="1076"/>
          <ac:spMkLst>
            <pc:docMk/>
            <pc:sldMk cId="2420033978" sldId="402"/>
            <ac:spMk id="8" creationId="{315CFE28-13EF-1C8F-10A5-75A944D3A561}"/>
          </ac:spMkLst>
        </pc:spChg>
        <pc:spChg chg="add del mod">
          <ac:chgData name="Mohammed Amine BAGDOURI" userId="e89d4c646e9a864e" providerId="LiveId" clId="{AB712658-9D31-42CE-AD65-D41500F3A71E}" dt="2024-09-16T00:44:13.893" v="15548" actId="478"/>
          <ac:spMkLst>
            <pc:docMk/>
            <pc:sldMk cId="2420033978" sldId="402"/>
            <ac:spMk id="9" creationId="{8D5BE45D-6413-2DCE-3CD6-818602BD05A5}"/>
          </ac:spMkLst>
        </pc:spChg>
        <pc:spChg chg="mod">
          <ac:chgData name="Mohammed Amine BAGDOURI" userId="e89d4c646e9a864e" providerId="LiveId" clId="{AB712658-9D31-42CE-AD65-D41500F3A71E}" dt="2024-09-16T00:34:06.872" v="15041" actId="20577"/>
          <ac:spMkLst>
            <pc:docMk/>
            <pc:sldMk cId="2420033978" sldId="402"/>
            <ac:spMk id="10" creationId="{88853AC6-7463-6941-8CFE-739731471A6C}"/>
          </ac:spMkLst>
        </pc:spChg>
        <pc:spChg chg="add mod">
          <ac:chgData name="Mohammed Amine BAGDOURI" userId="e89d4c646e9a864e" providerId="LiveId" clId="{AB712658-9D31-42CE-AD65-D41500F3A71E}" dt="2024-09-16T00:45:31.274" v="15605" actId="1037"/>
          <ac:spMkLst>
            <pc:docMk/>
            <pc:sldMk cId="2420033978" sldId="402"/>
            <ac:spMk id="11" creationId="{9349191B-7368-1278-C9C0-2A4C8811E9F2}"/>
          </ac:spMkLst>
        </pc:spChg>
        <pc:spChg chg="del">
          <ac:chgData name="Mohammed Amine BAGDOURI" userId="e89d4c646e9a864e" providerId="LiveId" clId="{AB712658-9D31-42CE-AD65-D41500F3A71E}" dt="2024-09-16T00:34:20.023" v="15051" actId="478"/>
          <ac:spMkLst>
            <pc:docMk/>
            <pc:sldMk cId="2420033978" sldId="402"/>
            <ac:spMk id="13" creationId="{4CA7690A-7871-1579-F313-EEFD821C6C63}"/>
          </ac:spMkLst>
        </pc:spChg>
        <pc:spChg chg="del">
          <ac:chgData name="Mohammed Amine BAGDOURI" userId="e89d4c646e9a864e" providerId="LiveId" clId="{AB712658-9D31-42CE-AD65-D41500F3A71E}" dt="2024-09-16T00:34:20.023" v="15051" actId="478"/>
          <ac:spMkLst>
            <pc:docMk/>
            <pc:sldMk cId="2420033978" sldId="402"/>
            <ac:spMk id="14" creationId="{88DEDEDA-1E84-B5F0-2937-F9E142CD5221}"/>
          </ac:spMkLst>
        </pc:spChg>
        <pc:spChg chg="del">
          <ac:chgData name="Mohammed Amine BAGDOURI" userId="e89d4c646e9a864e" providerId="LiveId" clId="{AB712658-9D31-42CE-AD65-D41500F3A71E}" dt="2024-09-16T00:34:20.023" v="15051" actId="478"/>
          <ac:spMkLst>
            <pc:docMk/>
            <pc:sldMk cId="2420033978" sldId="402"/>
            <ac:spMk id="15" creationId="{D49039B5-F6ED-0E1B-7DB2-E13E7A215077}"/>
          </ac:spMkLst>
        </pc:spChg>
        <pc:spChg chg="del">
          <ac:chgData name="Mohammed Amine BAGDOURI" userId="e89d4c646e9a864e" providerId="LiveId" clId="{AB712658-9D31-42CE-AD65-D41500F3A71E}" dt="2024-09-16T00:34:20.023" v="15051" actId="478"/>
          <ac:spMkLst>
            <pc:docMk/>
            <pc:sldMk cId="2420033978" sldId="402"/>
            <ac:spMk id="16" creationId="{8B44F126-9C16-7B35-5443-9D4985599026}"/>
          </ac:spMkLst>
        </pc:spChg>
        <pc:spChg chg="add mod">
          <ac:chgData name="Mohammed Amine BAGDOURI" userId="e89d4c646e9a864e" providerId="LiveId" clId="{AB712658-9D31-42CE-AD65-D41500F3A71E}" dt="2024-09-16T00:46:18.462" v="15623" actId="207"/>
          <ac:spMkLst>
            <pc:docMk/>
            <pc:sldMk cId="2420033978" sldId="402"/>
            <ac:spMk id="42" creationId="{98C48F19-96C5-D5E1-8CD6-1D6CA44C0F99}"/>
          </ac:spMkLst>
        </pc:spChg>
        <pc:spChg chg="add mod">
          <ac:chgData name="Mohammed Amine BAGDOURI" userId="e89d4c646e9a864e" providerId="LiveId" clId="{AB712658-9D31-42CE-AD65-D41500F3A71E}" dt="2024-09-16T00:47:21.091" v="15642" actId="207"/>
          <ac:spMkLst>
            <pc:docMk/>
            <pc:sldMk cId="2420033978" sldId="402"/>
            <ac:spMk id="43" creationId="{58BDD5B4-A511-C6A2-7B74-B6995426D4C3}"/>
          </ac:spMkLst>
        </pc:spChg>
        <pc:spChg chg="add mod">
          <ac:chgData name="Mohammed Amine BAGDOURI" userId="e89d4c646e9a864e" providerId="LiveId" clId="{AB712658-9D31-42CE-AD65-D41500F3A71E}" dt="2024-09-16T00:47:21.091" v="15642" actId="207"/>
          <ac:spMkLst>
            <pc:docMk/>
            <pc:sldMk cId="2420033978" sldId="402"/>
            <ac:spMk id="44" creationId="{6D8811D2-EACC-47B4-2AA8-83916A021B11}"/>
          </ac:spMkLst>
        </pc:spChg>
        <pc:spChg chg="add mod">
          <ac:chgData name="Mohammed Amine BAGDOURI" userId="e89d4c646e9a864e" providerId="LiveId" clId="{AB712658-9D31-42CE-AD65-D41500F3A71E}" dt="2024-09-16T00:47:25.401" v="15643" actId="207"/>
          <ac:spMkLst>
            <pc:docMk/>
            <pc:sldMk cId="2420033978" sldId="402"/>
            <ac:spMk id="45" creationId="{743E3D92-4D63-3310-EFFB-4CDC543B941F}"/>
          </ac:spMkLst>
        </pc:spChg>
        <pc:picChg chg="add mod">
          <ac:chgData name="Mohammed Amine BAGDOURI" userId="e89d4c646e9a864e" providerId="LiveId" clId="{AB712658-9D31-42CE-AD65-D41500F3A71E}" dt="2024-09-16T00:47:00.071" v="15637" actId="1076"/>
          <ac:picMkLst>
            <pc:docMk/>
            <pc:sldMk cId="2420033978" sldId="402"/>
            <ac:picMk id="46" creationId="{1F628838-802C-F416-7C9D-D3398BB02C32}"/>
          </ac:picMkLst>
        </pc:picChg>
        <pc:picChg chg="add mod">
          <ac:chgData name="Mohammed Amine BAGDOURI" userId="e89d4c646e9a864e" providerId="LiveId" clId="{AB712658-9D31-42CE-AD65-D41500F3A71E}" dt="2024-09-16T00:47:10.920" v="15639" actId="1076"/>
          <ac:picMkLst>
            <pc:docMk/>
            <pc:sldMk cId="2420033978" sldId="402"/>
            <ac:picMk id="48" creationId="{6FEC97E3-0199-2FA5-3226-213098886C46}"/>
          </ac:picMkLst>
        </pc:picChg>
        <pc:picChg chg="add mod">
          <ac:chgData name="Mohammed Amine BAGDOURI" userId="e89d4c646e9a864e" providerId="LiveId" clId="{AB712658-9D31-42CE-AD65-D41500F3A71E}" dt="2024-09-16T00:47:16.276" v="15641" actId="1076"/>
          <ac:picMkLst>
            <pc:docMk/>
            <pc:sldMk cId="2420033978" sldId="402"/>
            <ac:picMk id="49" creationId="{127C8702-89A6-9DC8-CA77-FC4EFEE38355}"/>
          </ac:picMkLst>
        </pc:picChg>
        <pc:cxnChg chg="add mod">
          <ac:chgData name="Mohammed Amine BAGDOURI" userId="e89d4c646e9a864e" providerId="LiveId" clId="{AB712658-9D31-42CE-AD65-D41500F3A71E}" dt="2024-09-16T00:45:39.369" v="15607" actId="14100"/>
          <ac:cxnSpMkLst>
            <pc:docMk/>
            <pc:sldMk cId="2420033978" sldId="402"/>
            <ac:cxnSpMk id="12" creationId="{98E69069-1273-4D2E-7126-EEA060B5F794}"/>
          </ac:cxnSpMkLst>
        </pc:cxnChg>
        <pc:cxnChg chg="del mod">
          <ac:chgData name="Mohammed Amine BAGDOURI" userId="e89d4c646e9a864e" providerId="LiveId" clId="{AB712658-9D31-42CE-AD65-D41500F3A71E}" dt="2024-09-16T00:34:20.023" v="15051" actId="478"/>
          <ac:cxnSpMkLst>
            <pc:docMk/>
            <pc:sldMk cId="2420033978" sldId="402"/>
            <ac:cxnSpMk id="17" creationId="{D2C1FD12-8420-11F1-4E04-16E964F2902E}"/>
          </ac:cxnSpMkLst>
        </pc:cxnChg>
        <pc:cxnChg chg="add mod">
          <ac:chgData name="Mohammed Amine BAGDOURI" userId="e89d4c646e9a864e" providerId="LiveId" clId="{AB712658-9D31-42CE-AD65-D41500F3A71E}" dt="2024-09-16T00:45:31.274" v="15605" actId="1037"/>
          <ac:cxnSpMkLst>
            <pc:docMk/>
            <pc:sldMk cId="2420033978" sldId="402"/>
            <ac:cxnSpMk id="21" creationId="{C285079F-CECA-D05E-9E0A-20B1F43658C8}"/>
          </ac:cxnSpMkLst>
        </pc:cxnChg>
        <pc:cxnChg chg="del mod">
          <ac:chgData name="Mohammed Amine BAGDOURI" userId="e89d4c646e9a864e" providerId="LiveId" clId="{AB712658-9D31-42CE-AD65-D41500F3A71E}" dt="2024-09-16T00:34:20.023" v="15051" actId="478"/>
          <ac:cxnSpMkLst>
            <pc:docMk/>
            <pc:sldMk cId="2420033978" sldId="402"/>
            <ac:cxnSpMk id="22" creationId="{ECC4CE20-61D2-8581-57C0-DAAF3BF126FD}"/>
          </ac:cxnSpMkLst>
        </pc:cxnChg>
        <pc:cxnChg chg="del mod">
          <ac:chgData name="Mohammed Amine BAGDOURI" userId="e89d4c646e9a864e" providerId="LiveId" clId="{AB712658-9D31-42CE-AD65-D41500F3A71E}" dt="2024-09-16T00:34:20.023" v="15051" actId="478"/>
          <ac:cxnSpMkLst>
            <pc:docMk/>
            <pc:sldMk cId="2420033978" sldId="402"/>
            <ac:cxnSpMk id="27" creationId="{43D05D64-5739-3F81-429A-647B8D533B6A}"/>
          </ac:cxnSpMkLst>
        </pc:cxnChg>
        <pc:cxnChg chg="add mod">
          <ac:chgData name="Mohammed Amine BAGDOURI" userId="e89d4c646e9a864e" providerId="LiveId" clId="{AB712658-9D31-42CE-AD65-D41500F3A71E}" dt="2024-09-16T00:45:31.274" v="15605" actId="1037"/>
          <ac:cxnSpMkLst>
            <pc:docMk/>
            <pc:sldMk cId="2420033978" sldId="402"/>
            <ac:cxnSpMk id="28" creationId="{53AE401C-0311-B91E-842F-0C0DFC3061CC}"/>
          </ac:cxnSpMkLst>
        </pc:cxnChg>
        <pc:cxnChg chg="del mod">
          <ac:chgData name="Mohammed Amine BAGDOURI" userId="e89d4c646e9a864e" providerId="LiveId" clId="{AB712658-9D31-42CE-AD65-D41500F3A71E}" dt="2024-09-16T00:34:20.023" v="15051" actId="478"/>
          <ac:cxnSpMkLst>
            <pc:docMk/>
            <pc:sldMk cId="2420033978" sldId="402"/>
            <ac:cxnSpMk id="31" creationId="{C19B4CE6-CA8C-45CA-401E-B995CB6B2287}"/>
          </ac:cxnSpMkLst>
        </pc:cxnChg>
        <pc:cxnChg chg="add mod">
          <ac:chgData name="Mohammed Amine BAGDOURI" userId="e89d4c646e9a864e" providerId="LiveId" clId="{AB712658-9D31-42CE-AD65-D41500F3A71E}" dt="2024-09-16T00:45:31.274" v="15605" actId="1037"/>
          <ac:cxnSpMkLst>
            <pc:docMk/>
            <pc:sldMk cId="2420033978" sldId="402"/>
            <ac:cxnSpMk id="33" creationId="{02D36F81-DE66-4DF8-F0E5-E00181CDA592}"/>
          </ac:cxnSpMkLst>
        </pc:cxnChg>
        <pc:cxnChg chg="add mod">
          <ac:chgData name="Mohammed Amine BAGDOURI" userId="e89d4c646e9a864e" providerId="LiveId" clId="{AB712658-9D31-42CE-AD65-D41500F3A71E}" dt="2024-09-16T00:45:54.667" v="15613" actId="208"/>
          <ac:cxnSpMkLst>
            <pc:docMk/>
            <pc:sldMk cId="2420033978" sldId="402"/>
            <ac:cxnSpMk id="39" creationId="{2A9F5BDC-D4EB-3FBA-A337-3BEB4659C636}"/>
          </ac:cxnSpMkLst>
        </pc:cxnChg>
      </pc:sldChg>
      <pc:sldChg chg="delSp modSp add mod">
        <pc:chgData name="Mohammed Amine BAGDOURI" userId="e89d4c646e9a864e" providerId="LiveId" clId="{AB712658-9D31-42CE-AD65-D41500F3A71E}" dt="2024-09-16T01:40:13.887" v="16896" actId="6549"/>
        <pc:sldMkLst>
          <pc:docMk/>
          <pc:sldMk cId="2823744282" sldId="403"/>
        </pc:sldMkLst>
        <pc:spChg chg="del">
          <ac:chgData name="Mohammed Amine BAGDOURI" userId="e89d4c646e9a864e" providerId="LiveId" clId="{AB712658-9D31-42CE-AD65-D41500F3A71E}" dt="2024-09-16T00:37:25.287" v="15200" actId="478"/>
          <ac:spMkLst>
            <pc:docMk/>
            <pc:sldMk cId="2823744282" sldId="403"/>
            <ac:spMk id="2" creationId="{052E323E-ABE2-DEC3-E053-393B9E60C61F}"/>
          </ac:spMkLst>
        </pc:spChg>
        <pc:spChg chg="mod">
          <ac:chgData name="Mohammed Amine BAGDOURI" userId="e89d4c646e9a864e" providerId="LiveId" clId="{AB712658-9D31-42CE-AD65-D41500F3A71E}" dt="2024-09-16T00:36:14.327" v="15109" actId="20577"/>
          <ac:spMkLst>
            <pc:docMk/>
            <pc:sldMk cId="2823744282" sldId="403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6T01:40:13.887" v="16896" actId="6549"/>
          <ac:spMkLst>
            <pc:docMk/>
            <pc:sldMk cId="2823744282" sldId="403"/>
            <ac:spMk id="7" creationId="{EE58C330-EF5B-704D-6C2E-7720CA0108A0}"/>
          </ac:spMkLst>
        </pc:spChg>
      </pc:sldChg>
      <pc:sldChg chg="addSp delSp modSp add mod">
        <pc:chgData name="Mohammed Amine BAGDOURI" userId="e89d4c646e9a864e" providerId="LiveId" clId="{AB712658-9D31-42CE-AD65-D41500F3A71E}" dt="2024-09-16T01:01:14.972" v="16078" actId="1076"/>
        <pc:sldMkLst>
          <pc:docMk/>
          <pc:sldMk cId="4121205591" sldId="404"/>
        </pc:sldMkLst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2" creationId="{DF9F1F15-BDA7-7123-B6E9-273ABF292845}"/>
          </ac:spMkLst>
        </pc:spChg>
        <pc:spChg chg="mod">
          <ac:chgData name="Mohammed Amine BAGDOURI" userId="e89d4c646e9a864e" providerId="LiveId" clId="{AB712658-9D31-42CE-AD65-D41500F3A71E}" dt="2024-09-16T00:39:17.759" v="15346" actId="20577"/>
          <ac:spMkLst>
            <pc:docMk/>
            <pc:sldMk cId="4121205591" sldId="404"/>
            <ac:spMk id="4" creationId="{D394423C-986A-7C46-D2D0-D6A7C2E3FB06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6" creationId="{A4638CF0-D36E-201A-CAF6-616A5C9ACABC}"/>
          </ac:spMkLst>
        </pc:spChg>
        <pc:spChg chg="mod">
          <ac:chgData name="Mohammed Amine BAGDOURI" userId="e89d4c646e9a864e" providerId="LiveId" clId="{AB712658-9D31-42CE-AD65-D41500F3A71E}" dt="2024-09-16T01:01:14.972" v="16078" actId="1076"/>
          <ac:spMkLst>
            <pc:docMk/>
            <pc:sldMk cId="4121205591" sldId="404"/>
            <ac:spMk id="7" creationId="{EE58C330-EF5B-704D-6C2E-7720CA0108A0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9" creationId="{431EA85D-48D1-01C3-00E9-E502AD867B46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11" creationId="{7207B181-F928-CE42-BC7B-175208D41C59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13" creationId="{C20290DA-7EF2-4C51-62F5-23097E0EB96C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15" creationId="{E7A34677-C9CF-6EB6-DA9D-B187C3ABCE23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16" creationId="{89939458-66A3-B602-E26E-35DDC123F104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17" creationId="{CBC424B4-EF7D-B829-33C9-F05004BE9990}"/>
          </ac:spMkLst>
        </pc:spChg>
        <pc:spChg chg="add del mod">
          <ac:chgData name="Mohammed Amine BAGDOURI" userId="e89d4c646e9a864e" providerId="LiveId" clId="{AB712658-9D31-42CE-AD65-D41500F3A71E}" dt="2024-09-16T01:01:11.010" v="16077" actId="478"/>
          <ac:spMkLst>
            <pc:docMk/>
            <pc:sldMk cId="4121205591" sldId="404"/>
            <ac:spMk id="22" creationId="{F473ED11-D6CE-51E2-9006-3E6805F8A84B}"/>
          </ac:spMkLst>
        </pc:spChg>
        <pc:spChg chg="add del mod">
          <ac:chgData name="Mohammed Amine BAGDOURI" userId="e89d4c646e9a864e" providerId="LiveId" clId="{AB712658-9D31-42CE-AD65-D41500F3A71E}" dt="2024-09-16T01:00:24.810" v="16066" actId="478"/>
          <ac:spMkLst>
            <pc:docMk/>
            <pc:sldMk cId="4121205591" sldId="404"/>
            <ac:spMk id="24" creationId="{805E5D2B-C8EA-BB33-1FB6-AB0CF162C480}"/>
          </ac:spMkLst>
        </pc:spChg>
        <pc:cxnChg chg="add del mod">
          <ac:chgData name="Mohammed Amine BAGDOURI" userId="e89d4c646e9a864e" providerId="LiveId" clId="{AB712658-9D31-42CE-AD65-D41500F3A71E}" dt="2024-09-16T01:01:11.010" v="16077" actId="478"/>
          <ac:cxnSpMkLst>
            <pc:docMk/>
            <pc:sldMk cId="4121205591" sldId="404"/>
            <ac:cxnSpMk id="3" creationId="{F80738CE-D20F-C72D-7227-FF935B67389B}"/>
          </ac:cxnSpMkLst>
        </pc:cxnChg>
        <pc:cxnChg chg="add del mod">
          <ac:chgData name="Mohammed Amine BAGDOURI" userId="e89d4c646e9a864e" providerId="LiveId" clId="{AB712658-9D31-42CE-AD65-D41500F3A71E}" dt="2024-09-16T01:01:11.010" v="16077" actId="478"/>
          <ac:cxnSpMkLst>
            <pc:docMk/>
            <pc:sldMk cId="4121205591" sldId="404"/>
            <ac:cxnSpMk id="12" creationId="{5FC92505-BFD5-F323-CF9E-EE30CF5D42D9}"/>
          </ac:cxnSpMkLst>
        </pc:cxnChg>
        <pc:cxnChg chg="add del mod">
          <ac:chgData name="Mohammed Amine BAGDOURI" userId="e89d4c646e9a864e" providerId="LiveId" clId="{AB712658-9D31-42CE-AD65-D41500F3A71E}" dt="2024-09-16T01:01:11.010" v="16077" actId="478"/>
          <ac:cxnSpMkLst>
            <pc:docMk/>
            <pc:sldMk cId="4121205591" sldId="404"/>
            <ac:cxnSpMk id="14" creationId="{F628CEE8-826C-665B-5311-1B6E4CB59ECE}"/>
          </ac:cxnSpMkLst>
        </pc:cxnChg>
        <pc:cxnChg chg="add del mod">
          <ac:chgData name="Mohammed Amine BAGDOURI" userId="e89d4c646e9a864e" providerId="LiveId" clId="{AB712658-9D31-42CE-AD65-D41500F3A71E}" dt="2024-09-16T01:01:11.010" v="16077" actId="478"/>
          <ac:cxnSpMkLst>
            <pc:docMk/>
            <pc:sldMk cId="4121205591" sldId="404"/>
            <ac:cxnSpMk id="18" creationId="{545925C2-9D0D-ED5A-A5EF-2DA2BE7264DE}"/>
          </ac:cxnSpMkLst>
        </pc:cxnChg>
        <pc:cxnChg chg="add del mod">
          <ac:chgData name="Mohammed Amine BAGDOURI" userId="e89d4c646e9a864e" providerId="LiveId" clId="{AB712658-9D31-42CE-AD65-D41500F3A71E}" dt="2024-09-16T01:00:24.810" v="16066" actId="478"/>
          <ac:cxnSpMkLst>
            <pc:docMk/>
            <pc:sldMk cId="4121205591" sldId="404"/>
            <ac:cxnSpMk id="23" creationId="{2D2CDBB8-0CDF-0888-8CA0-D6AC17700553}"/>
          </ac:cxnSpMkLst>
        </pc:cxnChg>
      </pc:sldChg>
      <pc:sldChg chg="modSp add mod ord">
        <pc:chgData name="Mohammed Amine BAGDOURI" userId="e89d4c646e9a864e" providerId="LiveId" clId="{AB712658-9D31-42CE-AD65-D41500F3A71E}" dt="2024-09-16T00:59:03.404" v="16064" actId="20577"/>
        <pc:sldMkLst>
          <pc:docMk/>
          <pc:sldMk cId="3636715339" sldId="405"/>
        </pc:sldMkLst>
        <pc:spChg chg="mod">
          <ac:chgData name="Mohammed Amine BAGDOURI" userId="e89d4c646e9a864e" providerId="LiveId" clId="{AB712658-9D31-42CE-AD65-D41500F3A71E}" dt="2024-09-16T00:57:26.291" v="15927" actId="20577"/>
          <ac:spMkLst>
            <pc:docMk/>
            <pc:sldMk cId="3636715339" sldId="405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6T00:59:03.404" v="16064" actId="20577"/>
          <ac:spMkLst>
            <pc:docMk/>
            <pc:sldMk cId="3636715339" sldId="405"/>
            <ac:spMk id="7" creationId="{EE58C330-EF5B-704D-6C2E-7720CA0108A0}"/>
          </ac:spMkLst>
        </pc:spChg>
      </pc:sldChg>
      <pc:sldChg chg="addSp delSp modSp add mod">
        <pc:chgData name="Mohammed Amine BAGDOURI" userId="e89d4c646e9a864e" providerId="LiveId" clId="{AB712658-9D31-42CE-AD65-D41500F3A71E}" dt="2024-09-16T01:03:29.869" v="16121" actId="1076"/>
        <pc:sldMkLst>
          <pc:docMk/>
          <pc:sldMk cId="142031195" sldId="406"/>
        </pc:sldMkLst>
        <pc:spChg chg="mod">
          <ac:chgData name="Mohammed Amine BAGDOURI" userId="e89d4c646e9a864e" providerId="LiveId" clId="{AB712658-9D31-42CE-AD65-D41500F3A71E}" dt="2024-09-16T01:01:26.867" v="16089" actId="20577"/>
          <ac:spMkLst>
            <pc:docMk/>
            <pc:sldMk cId="142031195" sldId="406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6T01:03:29.869" v="16121" actId="1076"/>
          <ac:spMkLst>
            <pc:docMk/>
            <pc:sldMk cId="142031195" sldId="406"/>
            <ac:spMk id="7" creationId="{EE58C330-EF5B-704D-6C2E-7720CA0108A0}"/>
          </ac:spMkLst>
        </pc:spChg>
        <pc:spChg chg="add mod">
          <ac:chgData name="Mohammed Amine BAGDOURI" userId="e89d4c646e9a864e" providerId="LiveId" clId="{AB712658-9D31-42CE-AD65-D41500F3A71E}" dt="2024-09-16T01:03:02.566" v="16107" actId="20577"/>
          <ac:spMkLst>
            <pc:docMk/>
            <pc:sldMk cId="142031195" sldId="406"/>
            <ac:spMk id="8" creationId="{79AB1A02-F73B-902B-3976-178787E5BB7D}"/>
          </ac:spMkLst>
        </pc:spChg>
        <pc:spChg chg="mod">
          <ac:chgData name="Mohammed Amine BAGDOURI" userId="e89d4c646e9a864e" providerId="LiveId" clId="{AB712658-9D31-42CE-AD65-D41500F3A71E}" dt="2024-09-16T01:00:52.403" v="16076" actId="20577"/>
          <ac:spMkLst>
            <pc:docMk/>
            <pc:sldMk cId="142031195" sldId="406"/>
            <ac:spMk id="10" creationId="{88853AC6-7463-6941-8CFE-739731471A6C}"/>
          </ac:spMkLst>
        </pc:spChg>
        <pc:spChg chg="mod">
          <ac:chgData name="Mohammed Amine BAGDOURI" userId="e89d4c646e9a864e" providerId="LiveId" clId="{AB712658-9D31-42CE-AD65-D41500F3A71E}" dt="2024-09-16T01:02:39.524" v="16100" actId="14100"/>
          <ac:spMkLst>
            <pc:docMk/>
            <pc:sldMk cId="142031195" sldId="406"/>
            <ac:spMk id="16" creationId="{89939458-66A3-B602-E26E-35DDC123F104}"/>
          </ac:spMkLst>
        </pc:spChg>
        <pc:spChg chg="mod">
          <ac:chgData name="Mohammed Amine BAGDOURI" userId="e89d4c646e9a864e" providerId="LiveId" clId="{AB712658-9D31-42CE-AD65-D41500F3A71E}" dt="2024-09-16T01:02:36.517" v="16099" actId="1076"/>
          <ac:spMkLst>
            <pc:docMk/>
            <pc:sldMk cId="142031195" sldId="406"/>
            <ac:spMk id="17" creationId="{CBC424B4-EF7D-B829-33C9-F05004BE9990}"/>
          </ac:spMkLst>
        </pc:spChg>
        <pc:spChg chg="mod">
          <ac:chgData name="Mohammed Amine BAGDOURI" userId="e89d4c646e9a864e" providerId="LiveId" clId="{AB712658-9D31-42CE-AD65-D41500F3A71E}" dt="2024-09-16T01:02:22.827" v="16097" actId="20577"/>
          <ac:spMkLst>
            <pc:docMk/>
            <pc:sldMk cId="142031195" sldId="406"/>
            <ac:spMk id="22" creationId="{F473ED11-D6CE-51E2-9006-3E6805F8A84B}"/>
          </ac:spMkLst>
        </pc:spChg>
        <pc:spChg chg="del">
          <ac:chgData name="Mohammed Amine BAGDOURI" userId="e89d4c646e9a864e" providerId="LiveId" clId="{AB712658-9D31-42CE-AD65-D41500F3A71E}" dt="2024-09-16T01:02:30.906" v="16098" actId="478"/>
          <ac:spMkLst>
            <pc:docMk/>
            <pc:sldMk cId="142031195" sldId="406"/>
            <ac:spMk id="24" creationId="{805E5D2B-C8EA-BB33-1FB6-AB0CF162C480}"/>
          </ac:spMkLst>
        </pc:spChg>
        <pc:cxnChg chg="mod">
          <ac:chgData name="Mohammed Amine BAGDOURI" userId="e89d4c646e9a864e" providerId="LiveId" clId="{AB712658-9D31-42CE-AD65-D41500F3A71E}" dt="2024-09-16T01:01:45.389" v="16090"/>
          <ac:cxnSpMkLst>
            <pc:docMk/>
            <pc:sldMk cId="142031195" sldId="406"/>
            <ac:cxnSpMk id="18" creationId="{545925C2-9D0D-ED5A-A5EF-2DA2BE7264DE}"/>
          </ac:cxnSpMkLst>
        </pc:cxnChg>
        <pc:cxnChg chg="del">
          <ac:chgData name="Mohammed Amine BAGDOURI" userId="e89d4c646e9a864e" providerId="LiveId" clId="{AB712658-9D31-42CE-AD65-D41500F3A71E}" dt="2024-09-16T01:02:30.906" v="16098" actId="478"/>
          <ac:cxnSpMkLst>
            <pc:docMk/>
            <pc:sldMk cId="142031195" sldId="406"/>
            <ac:cxnSpMk id="23" creationId="{2D2CDBB8-0CDF-0888-8CA0-D6AC17700553}"/>
          </ac:cxnSpMkLst>
        </pc:cxnChg>
      </pc:sldChg>
      <pc:sldChg chg="modSp add mod">
        <pc:chgData name="Mohammed Amine BAGDOURI" userId="e89d4c646e9a864e" providerId="LiveId" clId="{AB712658-9D31-42CE-AD65-D41500F3A71E}" dt="2024-09-16T01:04:30.837" v="16140" actId="20577"/>
        <pc:sldMkLst>
          <pc:docMk/>
          <pc:sldMk cId="1953459539" sldId="407"/>
        </pc:sldMkLst>
        <pc:spChg chg="mod">
          <ac:chgData name="Mohammed Amine BAGDOURI" userId="e89d4c646e9a864e" providerId="LiveId" clId="{AB712658-9D31-42CE-AD65-D41500F3A71E}" dt="2024-09-16T01:03:45.362" v="16126" actId="20577"/>
          <ac:spMkLst>
            <pc:docMk/>
            <pc:sldMk cId="1953459539" sldId="407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6T01:04:18.228" v="16138" actId="20577"/>
          <ac:spMkLst>
            <pc:docMk/>
            <pc:sldMk cId="1953459539" sldId="407"/>
            <ac:spMk id="7" creationId="{EE58C330-EF5B-704D-6C2E-7720CA0108A0}"/>
          </ac:spMkLst>
        </pc:spChg>
        <pc:spChg chg="mod">
          <ac:chgData name="Mohammed Amine BAGDOURI" userId="e89d4c646e9a864e" providerId="LiveId" clId="{AB712658-9D31-42CE-AD65-D41500F3A71E}" dt="2024-09-16T01:04:30.837" v="16140" actId="20577"/>
          <ac:spMkLst>
            <pc:docMk/>
            <pc:sldMk cId="1953459539" sldId="407"/>
            <ac:spMk id="8" creationId="{79AB1A02-F73B-902B-3976-178787E5BB7D}"/>
          </ac:spMkLst>
        </pc:spChg>
        <pc:spChg chg="mod">
          <ac:chgData name="Mohammed Amine BAGDOURI" userId="e89d4c646e9a864e" providerId="LiveId" clId="{AB712658-9D31-42CE-AD65-D41500F3A71E}" dt="2024-09-16T01:04:04.148" v="16133" actId="20577"/>
          <ac:spMkLst>
            <pc:docMk/>
            <pc:sldMk cId="1953459539" sldId="407"/>
            <ac:spMk id="22" creationId="{F473ED11-D6CE-51E2-9006-3E6805F8A84B}"/>
          </ac:spMkLst>
        </pc:spChg>
        <pc:cxnChg chg="mod">
          <ac:chgData name="Mohammed Amine BAGDOURI" userId="e89d4c646e9a864e" providerId="LiveId" clId="{AB712658-9D31-42CE-AD65-D41500F3A71E}" dt="2024-09-16T01:03:58.288" v="16127"/>
          <ac:cxnSpMkLst>
            <pc:docMk/>
            <pc:sldMk cId="1953459539" sldId="407"/>
            <ac:cxnSpMk id="18" creationId="{545925C2-9D0D-ED5A-A5EF-2DA2BE7264DE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1:07:21.049" v="16184" actId="1076"/>
        <pc:sldMkLst>
          <pc:docMk/>
          <pc:sldMk cId="3814085588" sldId="408"/>
        </pc:sldMkLst>
        <pc:spChg chg="mod">
          <ac:chgData name="Mohammed Amine BAGDOURI" userId="e89d4c646e9a864e" providerId="LiveId" clId="{AB712658-9D31-42CE-AD65-D41500F3A71E}" dt="2024-09-16T01:04:45.734" v="16146" actId="20577"/>
          <ac:spMkLst>
            <pc:docMk/>
            <pc:sldMk cId="3814085588" sldId="408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6T01:07:21.049" v="16184" actId="1076"/>
          <ac:spMkLst>
            <pc:docMk/>
            <pc:sldMk cId="3814085588" sldId="408"/>
            <ac:spMk id="7" creationId="{EE58C330-EF5B-704D-6C2E-7720CA0108A0}"/>
          </ac:spMkLst>
        </pc:spChg>
        <pc:spChg chg="del">
          <ac:chgData name="Mohammed Amine BAGDOURI" userId="e89d4c646e9a864e" providerId="LiveId" clId="{AB712658-9D31-42CE-AD65-D41500F3A71E}" dt="2024-09-16T01:05:19.418" v="16149" actId="478"/>
          <ac:spMkLst>
            <pc:docMk/>
            <pc:sldMk cId="3814085588" sldId="408"/>
            <ac:spMk id="8" creationId="{79AB1A02-F73B-902B-3976-178787E5BB7D}"/>
          </ac:spMkLst>
        </pc:spChg>
        <pc:spChg chg="mod">
          <ac:chgData name="Mohammed Amine BAGDOURI" userId="e89d4c646e9a864e" providerId="LiveId" clId="{AB712658-9D31-42CE-AD65-D41500F3A71E}" dt="2024-09-16T01:06:14.222" v="16162" actId="14100"/>
          <ac:spMkLst>
            <pc:docMk/>
            <pc:sldMk cId="3814085588" sldId="408"/>
            <ac:spMk id="9" creationId="{431EA85D-48D1-01C3-00E9-E502AD867B46}"/>
          </ac:spMkLst>
        </pc:spChg>
        <pc:spChg chg="mod">
          <ac:chgData name="Mohammed Amine BAGDOURI" userId="e89d4c646e9a864e" providerId="LiveId" clId="{AB712658-9D31-42CE-AD65-D41500F3A71E}" dt="2024-09-16T01:06:00.974" v="16158" actId="14100"/>
          <ac:spMkLst>
            <pc:docMk/>
            <pc:sldMk cId="3814085588" sldId="408"/>
            <ac:spMk id="11" creationId="{7207B181-F928-CE42-BC7B-175208D41C59}"/>
          </ac:spMkLst>
        </pc:spChg>
        <pc:spChg chg="del">
          <ac:chgData name="Mohammed Amine BAGDOURI" userId="e89d4c646e9a864e" providerId="LiveId" clId="{AB712658-9D31-42CE-AD65-D41500F3A71E}" dt="2024-09-16T01:05:10.178" v="16147" actId="478"/>
          <ac:spMkLst>
            <pc:docMk/>
            <pc:sldMk cId="3814085588" sldId="408"/>
            <ac:spMk id="13" creationId="{C20290DA-7EF2-4C51-62F5-23097E0EB96C}"/>
          </ac:spMkLst>
        </pc:spChg>
        <pc:spChg chg="mod">
          <ac:chgData name="Mohammed Amine BAGDOURI" userId="e89d4c646e9a864e" providerId="LiveId" clId="{AB712658-9D31-42CE-AD65-D41500F3A71E}" dt="2024-09-16T01:06:30.904" v="16168" actId="1076"/>
          <ac:spMkLst>
            <pc:docMk/>
            <pc:sldMk cId="3814085588" sldId="408"/>
            <ac:spMk id="15" creationId="{E7A34677-C9CF-6EB6-DA9D-B187C3ABCE23}"/>
          </ac:spMkLst>
        </pc:spChg>
        <pc:spChg chg="mod">
          <ac:chgData name="Mohammed Amine BAGDOURI" userId="e89d4c646e9a864e" providerId="LiveId" clId="{AB712658-9D31-42CE-AD65-D41500F3A71E}" dt="2024-09-16T01:06:10.193" v="16161" actId="14100"/>
          <ac:spMkLst>
            <pc:docMk/>
            <pc:sldMk cId="3814085588" sldId="408"/>
            <ac:spMk id="16" creationId="{89939458-66A3-B602-E26E-35DDC123F104}"/>
          </ac:spMkLst>
        </pc:spChg>
        <pc:spChg chg="mod">
          <ac:chgData name="Mohammed Amine BAGDOURI" userId="e89d4c646e9a864e" providerId="LiveId" clId="{AB712658-9D31-42CE-AD65-D41500F3A71E}" dt="2024-09-16T01:06:07.020" v="16160" actId="14100"/>
          <ac:spMkLst>
            <pc:docMk/>
            <pc:sldMk cId="3814085588" sldId="408"/>
            <ac:spMk id="17" creationId="{CBC424B4-EF7D-B829-33C9-F05004BE9990}"/>
          </ac:spMkLst>
        </pc:spChg>
        <pc:spChg chg="add mod">
          <ac:chgData name="Mohammed Amine BAGDOURI" userId="e89d4c646e9a864e" providerId="LiveId" clId="{AB712658-9D31-42CE-AD65-D41500F3A71E}" dt="2024-09-16T01:06:40.978" v="16172" actId="20577"/>
          <ac:spMkLst>
            <pc:docMk/>
            <pc:sldMk cId="3814085588" sldId="408"/>
            <ac:spMk id="20" creationId="{8E8CD412-EA27-7929-986E-9826BE0E56A5}"/>
          </ac:spMkLst>
        </pc:spChg>
        <pc:spChg chg="mod">
          <ac:chgData name="Mohammed Amine BAGDOURI" userId="e89d4c646e9a864e" providerId="LiveId" clId="{AB712658-9D31-42CE-AD65-D41500F3A71E}" dt="2024-09-16T01:06:21.900" v="16163" actId="1076"/>
          <ac:spMkLst>
            <pc:docMk/>
            <pc:sldMk cId="3814085588" sldId="408"/>
            <ac:spMk id="22" creationId="{F473ED11-D6CE-51E2-9006-3E6805F8A84B}"/>
          </ac:spMkLst>
        </pc:spChg>
        <pc:cxnChg chg="del">
          <ac:chgData name="Mohammed Amine BAGDOURI" userId="e89d4c646e9a864e" providerId="LiveId" clId="{AB712658-9D31-42CE-AD65-D41500F3A71E}" dt="2024-09-16T01:05:10.178" v="16147" actId="478"/>
          <ac:cxnSpMkLst>
            <pc:docMk/>
            <pc:sldMk cId="3814085588" sldId="408"/>
            <ac:cxnSpMk id="12" creationId="{5FC92505-BFD5-F323-CF9E-EE30CF5D42D9}"/>
          </ac:cxnSpMkLst>
        </pc:cxnChg>
        <pc:cxnChg chg="mod">
          <ac:chgData name="Mohammed Amine BAGDOURI" userId="e89d4c646e9a864e" providerId="LiveId" clId="{AB712658-9D31-42CE-AD65-D41500F3A71E}" dt="2024-09-16T01:06:30.904" v="16168" actId="1076"/>
          <ac:cxnSpMkLst>
            <pc:docMk/>
            <pc:sldMk cId="3814085588" sldId="408"/>
            <ac:cxnSpMk id="14" creationId="{F628CEE8-826C-665B-5311-1B6E4CB59ECE}"/>
          </ac:cxnSpMkLst>
        </pc:cxnChg>
        <pc:cxnChg chg="mod">
          <ac:chgData name="Mohammed Amine BAGDOURI" userId="e89d4c646e9a864e" providerId="LiveId" clId="{AB712658-9D31-42CE-AD65-D41500F3A71E}" dt="2024-09-16T01:06:21.900" v="16163" actId="1076"/>
          <ac:cxnSpMkLst>
            <pc:docMk/>
            <pc:sldMk cId="3814085588" sldId="408"/>
            <ac:cxnSpMk id="18" creationId="{545925C2-9D0D-ED5A-A5EF-2DA2BE7264DE}"/>
          </ac:cxnSpMkLst>
        </pc:cxnChg>
        <pc:cxnChg chg="add mod">
          <ac:chgData name="Mohammed Amine BAGDOURI" userId="e89d4c646e9a864e" providerId="LiveId" clId="{AB712658-9D31-42CE-AD65-D41500F3A71E}" dt="2024-09-16T01:06:38.500" v="16170" actId="1076"/>
          <ac:cxnSpMkLst>
            <pc:docMk/>
            <pc:sldMk cId="3814085588" sldId="408"/>
            <ac:cxnSpMk id="19" creationId="{995F8026-6012-823B-5358-FC67A522C768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13:13:44.647" v="16907"/>
        <pc:sldMkLst>
          <pc:docMk/>
          <pc:sldMk cId="438355817" sldId="409"/>
        </pc:sldMkLst>
        <pc:spChg chg="mod">
          <ac:chgData name="Mohammed Amine BAGDOURI" userId="e89d4c646e9a864e" providerId="LiveId" clId="{AB712658-9D31-42CE-AD65-D41500F3A71E}" dt="2024-09-16T01:08:13.927" v="16205" actId="1076"/>
          <ac:spMkLst>
            <pc:docMk/>
            <pc:sldMk cId="438355817" sldId="409"/>
            <ac:spMk id="2" creationId="{DF9F1F15-BDA7-7123-B6E9-273ABF292845}"/>
          </ac:spMkLst>
        </pc:spChg>
        <pc:spChg chg="mod">
          <ac:chgData name="Mohammed Amine BAGDOURI" userId="e89d4c646e9a864e" providerId="LiveId" clId="{AB712658-9D31-42CE-AD65-D41500F3A71E}" dt="2024-09-16T01:07:48.290" v="16192" actId="20577"/>
          <ac:spMkLst>
            <pc:docMk/>
            <pc:sldMk cId="438355817" sldId="409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16T01:11:44.070" v="16260" actId="1076"/>
          <ac:spMkLst>
            <pc:docMk/>
            <pc:sldMk cId="438355817" sldId="409"/>
            <ac:spMk id="7" creationId="{EE58C330-EF5B-704D-6C2E-7720CA0108A0}"/>
          </ac:spMkLst>
        </pc:spChg>
        <pc:spChg chg="mod">
          <ac:chgData name="Mohammed Amine BAGDOURI" userId="e89d4c646e9a864e" providerId="LiveId" clId="{AB712658-9D31-42CE-AD65-D41500F3A71E}" dt="2024-09-16T01:14:04.090" v="16319" actId="14100"/>
          <ac:spMkLst>
            <pc:docMk/>
            <pc:sldMk cId="438355817" sldId="409"/>
            <ac:spMk id="9" creationId="{431EA85D-48D1-01C3-00E9-E502AD867B46}"/>
          </ac:spMkLst>
        </pc:spChg>
        <pc:spChg chg="add mod">
          <ac:chgData name="Mohammed Amine BAGDOURI" userId="e89d4c646e9a864e" providerId="LiveId" clId="{AB712658-9D31-42CE-AD65-D41500F3A71E}" dt="2024-09-16T01:14:07.018" v="16320" actId="1076"/>
          <ac:spMkLst>
            <pc:docMk/>
            <pc:sldMk cId="438355817" sldId="409"/>
            <ac:spMk id="12" creationId="{97F48212-AE1A-2A9C-7FED-E028315614B4}"/>
          </ac:spMkLst>
        </pc:spChg>
        <pc:spChg chg="add mod">
          <ac:chgData name="Mohammed Amine BAGDOURI" userId="e89d4c646e9a864e" providerId="LiveId" clId="{AB712658-9D31-42CE-AD65-D41500F3A71E}" dt="2024-09-16T01:13:55.169" v="16316" actId="1076"/>
          <ac:spMkLst>
            <pc:docMk/>
            <pc:sldMk cId="438355817" sldId="409"/>
            <ac:spMk id="13" creationId="{97F48457-9BE6-9074-18A0-7E20EF8E9F99}"/>
          </ac:spMkLst>
        </pc:spChg>
        <pc:spChg chg="add del mod">
          <ac:chgData name="Mohammed Amine BAGDOURI" userId="e89d4c646e9a864e" providerId="LiveId" clId="{AB712658-9D31-42CE-AD65-D41500F3A71E}" dt="2024-09-16T13:13:33.380" v="16901" actId="20577"/>
          <ac:spMkLst>
            <pc:docMk/>
            <pc:sldMk cId="438355817" sldId="409"/>
            <ac:spMk id="15" creationId="{E7A34677-C9CF-6EB6-DA9D-B187C3ABCE23}"/>
          </ac:spMkLst>
        </pc:spChg>
        <pc:spChg chg="mod">
          <ac:chgData name="Mohammed Amine BAGDOURI" userId="e89d4c646e9a864e" providerId="LiveId" clId="{AB712658-9D31-42CE-AD65-D41500F3A71E}" dt="2024-09-16T01:13:57.659" v="16317" actId="14100"/>
          <ac:spMkLst>
            <pc:docMk/>
            <pc:sldMk cId="438355817" sldId="409"/>
            <ac:spMk id="16" creationId="{89939458-66A3-B602-E26E-35DDC123F104}"/>
          </ac:spMkLst>
        </pc:spChg>
        <pc:spChg chg="mod">
          <ac:chgData name="Mohammed Amine BAGDOURI" userId="e89d4c646e9a864e" providerId="LiveId" clId="{AB712658-9D31-42CE-AD65-D41500F3A71E}" dt="2024-09-16T01:14:00.754" v="16318" actId="1076"/>
          <ac:spMkLst>
            <pc:docMk/>
            <pc:sldMk cId="438355817" sldId="409"/>
            <ac:spMk id="17" creationId="{CBC424B4-EF7D-B829-33C9-F05004BE9990}"/>
          </ac:spMkLst>
        </pc:spChg>
        <pc:spChg chg="mod">
          <ac:chgData name="Mohammed Amine BAGDOURI" userId="e89d4c646e9a864e" providerId="LiveId" clId="{AB712658-9D31-42CE-AD65-D41500F3A71E}" dt="2024-09-16T01:14:11.875" v="16322" actId="1076"/>
          <ac:spMkLst>
            <pc:docMk/>
            <pc:sldMk cId="438355817" sldId="409"/>
            <ac:spMk id="20" creationId="{8E8CD412-EA27-7929-986E-9826BE0E56A5}"/>
          </ac:spMkLst>
        </pc:spChg>
        <pc:spChg chg="del">
          <ac:chgData name="Mohammed Amine BAGDOURI" userId="e89d4c646e9a864e" providerId="LiveId" clId="{AB712658-9D31-42CE-AD65-D41500F3A71E}" dt="2024-09-16T01:08:45.730" v="16206" actId="478"/>
          <ac:spMkLst>
            <pc:docMk/>
            <pc:sldMk cId="438355817" sldId="409"/>
            <ac:spMk id="22" creationId="{F473ED11-D6CE-51E2-9006-3E6805F8A84B}"/>
          </ac:spMkLst>
        </pc:spChg>
        <pc:spChg chg="add mod">
          <ac:chgData name="Mohammed Amine BAGDOURI" userId="e89d4c646e9a864e" providerId="LiveId" clId="{AB712658-9D31-42CE-AD65-D41500F3A71E}" dt="2024-09-16T13:13:37.478" v="16906" actId="20577"/>
          <ac:spMkLst>
            <pc:docMk/>
            <pc:sldMk cId="438355817" sldId="409"/>
            <ac:spMk id="23" creationId="{05E791FC-5760-02A8-8E23-AF519002E365}"/>
          </ac:spMkLst>
        </pc:spChg>
        <pc:cxnChg chg="add mod">
          <ac:chgData name="Mohammed Amine BAGDOURI" userId="e89d4c646e9a864e" providerId="LiveId" clId="{AB712658-9D31-42CE-AD65-D41500F3A71E}" dt="2024-09-16T01:14:07.018" v="16320" actId="1076"/>
          <ac:cxnSpMkLst>
            <pc:docMk/>
            <pc:sldMk cId="438355817" sldId="409"/>
            <ac:cxnSpMk id="8" creationId="{C039FFE8-0565-279C-9C5D-8C8A71B781EE}"/>
          </ac:cxnSpMkLst>
        </pc:cxnChg>
        <pc:cxnChg chg="add del mod">
          <ac:chgData name="Mohammed Amine BAGDOURI" userId="e89d4c646e9a864e" providerId="LiveId" clId="{AB712658-9D31-42CE-AD65-D41500F3A71E}" dt="2024-09-16T13:13:44.647" v="16907"/>
          <ac:cxnSpMkLst>
            <pc:docMk/>
            <pc:sldMk cId="438355817" sldId="409"/>
            <ac:cxnSpMk id="14" creationId="{F628CEE8-826C-665B-5311-1B6E4CB59ECE}"/>
          </ac:cxnSpMkLst>
        </pc:cxnChg>
        <pc:cxnChg chg="del">
          <ac:chgData name="Mohammed Amine BAGDOURI" userId="e89d4c646e9a864e" providerId="LiveId" clId="{AB712658-9D31-42CE-AD65-D41500F3A71E}" dt="2024-09-16T01:08:45.730" v="16206" actId="478"/>
          <ac:cxnSpMkLst>
            <pc:docMk/>
            <pc:sldMk cId="438355817" sldId="409"/>
            <ac:cxnSpMk id="18" creationId="{545925C2-9D0D-ED5A-A5EF-2DA2BE7264DE}"/>
          </ac:cxnSpMkLst>
        </pc:cxnChg>
        <pc:cxnChg chg="mod">
          <ac:chgData name="Mohammed Amine BAGDOURI" userId="e89d4c646e9a864e" providerId="LiveId" clId="{AB712658-9D31-42CE-AD65-D41500F3A71E}" dt="2024-09-16T01:14:11.875" v="16322" actId="1076"/>
          <ac:cxnSpMkLst>
            <pc:docMk/>
            <pc:sldMk cId="438355817" sldId="409"/>
            <ac:cxnSpMk id="19" creationId="{995F8026-6012-823B-5358-FC67A522C768}"/>
          </ac:cxnSpMkLst>
        </pc:cxnChg>
        <pc:cxnChg chg="add mod">
          <ac:chgData name="Mohammed Amine BAGDOURI" userId="e89d4c646e9a864e" providerId="LiveId" clId="{AB712658-9D31-42CE-AD65-D41500F3A71E}" dt="2024-09-16T13:13:44.647" v="16907"/>
          <ac:cxnSpMkLst>
            <pc:docMk/>
            <pc:sldMk cId="438355817" sldId="409"/>
            <ac:cxnSpMk id="21" creationId="{3909900A-4FCE-EE13-686A-01B86F5C4E98}"/>
          </ac:cxnSpMkLst>
        </pc:cxnChg>
      </pc:sldChg>
      <pc:sldChg chg="addSp delSp modSp add mod">
        <pc:chgData name="Mohammed Amine BAGDOURI" userId="e89d4c646e9a864e" providerId="LiveId" clId="{AB712658-9D31-42CE-AD65-D41500F3A71E}" dt="2024-09-16T01:26:12.530" v="16881" actId="1037"/>
        <pc:sldMkLst>
          <pc:docMk/>
          <pc:sldMk cId="2550598494" sldId="410"/>
        </pc:sldMkLst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2" creationId="{DF9F1F15-BDA7-7123-B6E9-273ABF292845}"/>
          </ac:spMkLst>
        </pc:spChg>
        <pc:spChg chg="mod">
          <ac:chgData name="Mohammed Amine BAGDOURI" userId="e89d4c646e9a864e" providerId="LiveId" clId="{AB712658-9D31-42CE-AD65-D41500F3A71E}" dt="2024-09-16T01:21:08.431" v="16532" actId="20577"/>
          <ac:spMkLst>
            <pc:docMk/>
            <pc:sldMk cId="2550598494" sldId="410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6" creationId="{A4638CF0-D36E-201A-CAF6-616A5C9ACABC}"/>
          </ac:spMkLst>
        </pc:spChg>
        <pc:spChg chg="del">
          <ac:chgData name="Mohammed Amine BAGDOURI" userId="e89d4c646e9a864e" providerId="LiveId" clId="{AB712658-9D31-42CE-AD65-D41500F3A71E}" dt="2024-09-16T01:15:50.905" v="16341" actId="478"/>
          <ac:spMkLst>
            <pc:docMk/>
            <pc:sldMk cId="2550598494" sldId="410"/>
            <ac:spMk id="7" creationId="{EE58C330-EF5B-704D-6C2E-7720CA0108A0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9" creationId="{431EA85D-48D1-01C3-00E9-E502AD867B46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11" creationId="{7207B181-F928-CE42-BC7B-175208D41C59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12" creationId="{97F48212-AE1A-2A9C-7FED-E028315614B4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13" creationId="{97F48457-9BE6-9074-18A0-7E20EF8E9F99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15" creationId="{E7A34677-C9CF-6EB6-DA9D-B187C3ABCE23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16" creationId="{89939458-66A3-B602-E26E-35DDC123F104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17" creationId="{CBC424B4-EF7D-B829-33C9-F05004BE9990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20" creationId="{8E8CD412-EA27-7929-986E-9826BE0E56A5}"/>
          </ac:spMkLst>
        </pc:spChg>
        <pc:spChg chg="del">
          <ac:chgData name="Mohammed Amine BAGDOURI" userId="e89d4c646e9a864e" providerId="LiveId" clId="{AB712658-9D31-42CE-AD65-D41500F3A71E}" dt="2024-09-16T01:15:49.091" v="16340" actId="478"/>
          <ac:spMkLst>
            <pc:docMk/>
            <pc:sldMk cId="2550598494" sldId="410"/>
            <ac:spMk id="23" creationId="{05E791FC-5760-02A8-8E23-AF519002E365}"/>
          </ac:spMkLst>
        </pc:spChg>
        <pc:spChg chg="add mod">
          <ac:chgData name="Mohammed Amine BAGDOURI" userId="e89d4c646e9a864e" providerId="LiveId" clId="{AB712658-9D31-42CE-AD65-D41500F3A71E}" dt="2024-09-16T01:26:12.530" v="16881" actId="1037"/>
          <ac:spMkLst>
            <pc:docMk/>
            <pc:sldMk cId="2550598494" sldId="410"/>
            <ac:spMk id="24" creationId="{041C71A6-9438-6646-62CA-52976B07F7F6}"/>
          </ac:spMkLst>
        </pc:spChg>
        <pc:spChg chg="add del mod">
          <ac:chgData name="Mohammed Amine BAGDOURI" userId="e89d4c646e9a864e" providerId="LiveId" clId="{AB712658-9D31-42CE-AD65-D41500F3A71E}" dt="2024-09-16T01:18:56.072" v="16472" actId="478"/>
          <ac:spMkLst>
            <pc:docMk/>
            <pc:sldMk cId="2550598494" sldId="410"/>
            <ac:spMk id="26" creationId="{43C81CB3-A8C5-AF07-D92E-A4CCA373BE98}"/>
          </ac:spMkLst>
        </pc:spChg>
        <pc:spChg chg="add mod">
          <ac:chgData name="Mohammed Amine BAGDOURI" userId="e89d4c646e9a864e" providerId="LiveId" clId="{AB712658-9D31-42CE-AD65-D41500F3A71E}" dt="2024-09-16T01:26:12.530" v="16881" actId="1037"/>
          <ac:spMkLst>
            <pc:docMk/>
            <pc:sldMk cId="2550598494" sldId="410"/>
            <ac:spMk id="29" creationId="{A9EF17F3-1CD3-8A92-B648-DC72C2E8682B}"/>
          </ac:spMkLst>
        </pc:spChg>
        <pc:spChg chg="add mod">
          <ac:chgData name="Mohammed Amine BAGDOURI" userId="e89d4c646e9a864e" providerId="LiveId" clId="{AB712658-9D31-42CE-AD65-D41500F3A71E}" dt="2024-09-16T01:26:12.530" v="16881" actId="1037"/>
          <ac:spMkLst>
            <pc:docMk/>
            <pc:sldMk cId="2550598494" sldId="410"/>
            <ac:spMk id="31" creationId="{1FE32017-27D9-EA85-9472-36BCABA9D528}"/>
          </ac:spMkLst>
        </pc:spChg>
        <pc:spChg chg="add mod">
          <ac:chgData name="Mohammed Amine BAGDOURI" userId="e89d4c646e9a864e" providerId="LiveId" clId="{AB712658-9D31-42CE-AD65-D41500F3A71E}" dt="2024-09-16T01:26:12.530" v="16881" actId="1037"/>
          <ac:spMkLst>
            <pc:docMk/>
            <pc:sldMk cId="2550598494" sldId="410"/>
            <ac:spMk id="33" creationId="{20D3D67B-5465-4ECF-795F-107DD2C41918}"/>
          </ac:spMkLst>
        </pc:spChg>
        <pc:spChg chg="add mod">
          <ac:chgData name="Mohammed Amine BAGDOURI" userId="e89d4c646e9a864e" providerId="LiveId" clId="{AB712658-9D31-42CE-AD65-D41500F3A71E}" dt="2024-09-16T01:20:33.859" v="16528" actId="164"/>
          <ac:spMkLst>
            <pc:docMk/>
            <pc:sldMk cId="2550598494" sldId="410"/>
            <ac:spMk id="34" creationId="{7A4EB79B-C090-7AEF-6678-8FBC21887004}"/>
          </ac:spMkLst>
        </pc:spChg>
        <pc:spChg chg="add mod">
          <ac:chgData name="Mohammed Amine BAGDOURI" userId="e89d4c646e9a864e" providerId="LiveId" clId="{AB712658-9D31-42CE-AD65-D41500F3A71E}" dt="2024-09-16T01:20:33.859" v="16528" actId="164"/>
          <ac:spMkLst>
            <pc:docMk/>
            <pc:sldMk cId="2550598494" sldId="410"/>
            <ac:spMk id="35" creationId="{A8C8891F-C0E1-AA0F-B325-51F24783B00B}"/>
          </ac:spMkLst>
        </pc:spChg>
        <pc:spChg chg="add mod">
          <ac:chgData name="Mohammed Amine BAGDOURI" userId="e89d4c646e9a864e" providerId="LiveId" clId="{AB712658-9D31-42CE-AD65-D41500F3A71E}" dt="2024-09-16T01:20:33.859" v="16528" actId="164"/>
          <ac:spMkLst>
            <pc:docMk/>
            <pc:sldMk cId="2550598494" sldId="410"/>
            <ac:spMk id="36" creationId="{3C7D9C6C-4868-BA08-679F-67D955147F3D}"/>
          </ac:spMkLst>
        </pc:spChg>
        <pc:spChg chg="add mod">
          <ac:chgData name="Mohammed Amine BAGDOURI" userId="e89d4c646e9a864e" providerId="LiveId" clId="{AB712658-9D31-42CE-AD65-D41500F3A71E}" dt="2024-09-16T01:21:03.447" v="16531" actId="20577"/>
          <ac:spMkLst>
            <pc:docMk/>
            <pc:sldMk cId="2550598494" sldId="410"/>
            <ac:spMk id="37" creationId="{6B278BE0-FE90-8F94-97EE-C904020B8610}"/>
          </ac:spMkLst>
        </pc:spChg>
        <pc:spChg chg="add mod">
          <ac:chgData name="Mohammed Amine BAGDOURI" userId="e89d4c646e9a864e" providerId="LiveId" clId="{AB712658-9D31-42CE-AD65-D41500F3A71E}" dt="2024-09-16T01:26:12.530" v="16881" actId="1037"/>
          <ac:spMkLst>
            <pc:docMk/>
            <pc:sldMk cId="2550598494" sldId="410"/>
            <ac:spMk id="40" creationId="{3BD1D83F-9795-F23D-1E73-49248E85BDF9}"/>
          </ac:spMkLst>
        </pc:spChg>
        <pc:spChg chg="add mod">
          <ac:chgData name="Mohammed Amine BAGDOURI" userId="e89d4c646e9a864e" providerId="LiveId" clId="{AB712658-9D31-42CE-AD65-D41500F3A71E}" dt="2024-09-16T01:25:28.727" v="16848" actId="164"/>
          <ac:spMkLst>
            <pc:docMk/>
            <pc:sldMk cId="2550598494" sldId="410"/>
            <ac:spMk id="41" creationId="{FB46504C-3937-FC9C-178A-F74CCA02EAA1}"/>
          </ac:spMkLst>
        </pc:spChg>
        <pc:spChg chg="add mod">
          <ac:chgData name="Mohammed Amine BAGDOURI" userId="e89d4c646e9a864e" providerId="LiveId" clId="{AB712658-9D31-42CE-AD65-D41500F3A71E}" dt="2024-09-16T01:25:28.727" v="16848" actId="164"/>
          <ac:spMkLst>
            <pc:docMk/>
            <pc:sldMk cId="2550598494" sldId="410"/>
            <ac:spMk id="42" creationId="{E121D2B3-5B07-0F79-54F3-AA8C0295626F}"/>
          </ac:spMkLst>
        </pc:spChg>
        <pc:spChg chg="add mod">
          <ac:chgData name="Mohammed Amine BAGDOURI" userId="e89d4c646e9a864e" providerId="LiveId" clId="{AB712658-9D31-42CE-AD65-D41500F3A71E}" dt="2024-09-16T01:25:28.727" v="16848" actId="164"/>
          <ac:spMkLst>
            <pc:docMk/>
            <pc:sldMk cId="2550598494" sldId="410"/>
            <ac:spMk id="43" creationId="{F13A5ED8-4A40-D509-7E19-5A9390045196}"/>
          </ac:spMkLst>
        </pc:spChg>
        <pc:spChg chg="add mod">
          <ac:chgData name="Mohammed Amine BAGDOURI" userId="e89d4c646e9a864e" providerId="LiveId" clId="{AB712658-9D31-42CE-AD65-D41500F3A71E}" dt="2024-09-16T01:25:28.727" v="16848" actId="164"/>
          <ac:spMkLst>
            <pc:docMk/>
            <pc:sldMk cId="2550598494" sldId="410"/>
            <ac:spMk id="44" creationId="{DEF936CE-6B22-336D-9185-03D960341520}"/>
          </ac:spMkLst>
        </pc:spChg>
        <pc:grpChg chg="add mod">
          <ac:chgData name="Mohammed Amine BAGDOURI" userId="e89d4c646e9a864e" providerId="LiveId" clId="{AB712658-9D31-42CE-AD65-D41500F3A71E}" dt="2024-09-16T01:25:02.827" v="16845" actId="1076"/>
          <ac:grpSpMkLst>
            <pc:docMk/>
            <pc:sldMk cId="2550598494" sldId="410"/>
            <ac:grpSpMk id="38" creationId="{6A88444A-E581-DD1E-2352-2C46EC9AD216}"/>
          </ac:grpSpMkLst>
        </pc:grpChg>
        <pc:grpChg chg="add mod">
          <ac:chgData name="Mohammed Amine BAGDOURI" userId="e89d4c646e9a864e" providerId="LiveId" clId="{AB712658-9D31-42CE-AD65-D41500F3A71E}" dt="2024-09-16T01:25:35.458" v="16849" actId="1076"/>
          <ac:grpSpMkLst>
            <pc:docMk/>
            <pc:sldMk cId="2550598494" sldId="410"/>
            <ac:grpSpMk id="45" creationId="{A7360F65-0C15-46BB-F611-3FB721F7AF89}"/>
          </ac:grpSpMkLst>
        </pc:grpChg>
        <pc:graphicFrameChg chg="add mod modGraphic">
          <ac:chgData name="Mohammed Amine BAGDOURI" userId="e89d4c646e9a864e" providerId="LiveId" clId="{AB712658-9D31-42CE-AD65-D41500F3A71E}" dt="2024-09-16T01:25:42.460" v="16851" actId="14100"/>
          <ac:graphicFrameMkLst>
            <pc:docMk/>
            <pc:sldMk cId="2550598494" sldId="410"/>
            <ac:graphicFrameMk id="18" creationId="{9650AB4A-5222-EED8-62F3-772F9EAECDE4}"/>
          </ac:graphicFrameMkLst>
        </pc:graphicFrameChg>
        <pc:cxnChg chg="del">
          <ac:chgData name="Mohammed Amine BAGDOURI" userId="e89d4c646e9a864e" providerId="LiveId" clId="{AB712658-9D31-42CE-AD65-D41500F3A71E}" dt="2024-09-16T01:15:49.091" v="16340" actId="478"/>
          <ac:cxnSpMkLst>
            <pc:docMk/>
            <pc:sldMk cId="2550598494" sldId="410"/>
            <ac:cxnSpMk id="3" creationId="{F80738CE-D20F-C72D-7227-FF935B67389B}"/>
          </ac:cxnSpMkLst>
        </pc:cxnChg>
        <pc:cxnChg chg="del">
          <ac:chgData name="Mohammed Amine BAGDOURI" userId="e89d4c646e9a864e" providerId="LiveId" clId="{AB712658-9D31-42CE-AD65-D41500F3A71E}" dt="2024-09-16T01:15:49.091" v="16340" actId="478"/>
          <ac:cxnSpMkLst>
            <pc:docMk/>
            <pc:sldMk cId="2550598494" sldId="410"/>
            <ac:cxnSpMk id="8" creationId="{C039FFE8-0565-279C-9C5D-8C8A71B781EE}"/>
          </ac:cxnSpMkLst>
        </pc:cxnChg>
        <pc:cxnChg chg="del">
          <ac:chgData name="Mohammed Amine BAGDOURI" userId="e89d4c646e9a864e" providerId="LiveId" clId="{AB712658-9D31-42CE-AD65-D41500F3A71E}" dt="2024-09-16T01:15:49.091" v="16340" actId="478"/>
          <ac:cxnSpMkLst>
            <pc:docMk/>
            <pc:sldMk cId="2550598494" sldId="410"/>
            <ac:cxnSpMk id="14" creationId="{F628CEE8-826C-665B-5311-1B6E4CB59ECE}"/>
          </ac:cxnSpMkLst>
        </pc:cxnChg>
        <pc:cxnChg chg="del">
          <ac:chgData name="Mohammed Amine BAGDOURI" userId="e89d4c646e9a864e" providerId="LiveId" clId="{AB712658-9D31-42CE-AD65-D41500F3A71E}" dt="2024-09-16T01:15:49.091" v="16340" actId="478"/>
          <ac:cxnSpMkLst>
            <pc:docMk/>
            <pc:sldMk cId="2550598494" sldId="410"/>
            <ac:cxnSpMk id="19" creationId="{995F8026-6012-823B-5358-FC67A522C768}"/>
          </ac:cxnSpMkLst>
        </pc:cxnChg>
        <pc:cxnChg chg="del">
          <ac:chgData name="Mohammed Amine BAGDOURI" userId="e89d4c646e9a864e" providerId="LiveId" clId="{AB712658-9D31-42CE-AD65-D41500F3A71E}" dt="2024-09-16T01:15:49.091" v="16340" actId="478"/>
          <ac:cxnSpMkLst>
            <pc:docMk/>
            <pc:sldMk cId="2550598494" sldId="410"/>
            <ac:cxnSpMk id="21" creationId="{3909900A-4FCE-EE13-686A-01B86F5C4E98}"/>
          </ac:cxnSpMkLst>
        </pc:cxnChg>
        <pc:cxnChg chg="add mod">
          <ac:chgData name="Mohammed Amine BAGDOURI" userId="e89d4c646e9a864e" providerId="LiveId" clId="{AB712658-9D31-42CE-AD65-D41500F3A71E}" dt="2024-09-16T01:26:12.530" v="16881" actId="1037"/>
          <ac:cxnSpMkLst>
            <pc:docMk/>
            <pc:sldMk cId="2550598494" sldId="410"/>
            <ac:cxnSpMk id="22" creationId="{4DFAE4E3-9A5F-FEF5-DA89-C7D1EAD6A74A}"/>
          </ac:cxnSpMkLst>
        </pc:cxnChg>
        <pc:cxnChg chg="add del mod">
          <ac:chgData name="Mohammed Amine BAGDOURI" userId="e89d4c646e9a864e" providerId="LiveId" clId="{AB712658-9D31-42CE-AD65-D41500F3A71E}" dt="2024-09-16T01:18:56.072" v="16472" actId="478"/>
          <ac:cxnSpMkLst>
            <pc:docMk/>
            <pc:sldMk cId="2550598494" sldId="410"/>
            <ac:cxnSpMk id="25" creationId="{932BF532-63AA-A3EE-E1FD-13BC2B8F8CFF}"/>
          </ac:cxnSpMkLst>
        </pc:cxnChg>
        <pc:cxnChg chg="add mod">
          <ac:chgData name="Mohammed Amine BAGDOURI" userId="e89d4c646e9a864e" providerId="LiveId" clId="{AB712658-9D31-42CE-AD65-D41500F3A71E}" dt="2024-09-16T01:26:12.530" v="16881" actId="1037"/>
          <ac:cxnSpMkLst>
            <pc:docMk/>
            <pc:sldMk cId="2550598494" sldId="410"/>
            <ac:cxnSpMk id="28" creationId="{F134A3B9-CA10-276E-7046-012BF468EDD0}"/>
          </ac:cxnSpMkLst>
        </pc:cxnChg>
        <pc:cxnChg chg="add mod">
          <ac:chgData name="Mohammed Amine BAGDOURI" userId="e89d4c646e9a864e" providerId="LiveId" clId="{AB712658-9D31-42CE-AD65-D41500F3A71E}" dt="2024-09-16T01:26:12.530" v="16881" actId="1037"/>
          <ac:cxnSpMkLst>
            <pc:docMk/>
            <pc:sldMk cId="2550598494" sldId="410"/>
            <ac:cxnSpMk id="30" creationId="{5AC98D57-0E00-DD8E-41D9-352CC138BA6B}"/>
          </ac:cxnSpMkLst>
        </pc:cxnChg>
        <pc:cxnChg chg="add mod">
          <ac:chgData name="Mohammed Amine BAGDOURI" userId="e89d4c646e9a864e" providerId="LiveId" clId="{AB712658-9D31-42CE-AD65-D41500F3A71E}" dt="2024-09-16T01:26:12.530" v="16881" actId="1037"/>
          <ac:cxnSpMkLst>
            <pc:docMk/>
            <pc:sldMk cId="2550598494" sldId="410"/>
            <ac:cxnSpMk id="32" creationId="{9A3A1F5F-C6F7-9F66-4231-D1DCCB490749}"/>
          </ac:cxnSpMkLst>
        </pc:cxnChg>
        <pc:cxnChg chg="add mod">
          <ac:chgData name="Mohammed Amine BAGDOURI" userId="e89d4c646e9a864e" providerId="LiveId" clId="{AB712658-9D31-42CE-AD65-D41500F3A71E}" dt="2024-09-16T01:26:12.530" v="16881" actId="1037"/>
          <ac:cxnSpMkLst>
            <pc:docMk/>
            <pc:sldMk cId="2550598494" sldId="410"/>
            <ac:cxnSpMk id="39" creationId="{9877F112-4820-A5BE-D720-416DA6740FA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DF04-EDEC-4CD5-B5AD-35418BE48A24}" type="datetimeFigureOut">
              <a:rPr lang="en-US" smtClean="0"/>
              <a:t>2024-09-16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8F47-B964-41EC-891C-DBD25ACC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66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825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925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396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09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297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25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339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965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2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852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2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212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052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9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501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5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51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4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8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1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2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4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7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5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6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6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8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2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7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0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3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1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9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6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40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63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1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10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5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82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14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85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69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61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88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24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4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3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16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48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77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38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3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7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36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1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8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81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385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0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42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83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70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77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54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41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25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3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14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01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8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45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01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50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651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97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19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01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4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78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76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55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3AD2-40A3-6E0B-0494-F4E6E647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86039-B127-7281-D546-B24028A7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FF00-6579-1C74-4396-12A9094D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D26-C178-41D0-9CA2-CA2CFCB4D8D3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47CE-BE71-41BC-8B4D-1478705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FB22-A645-81B0-926A-737E3A22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996-D502-5C8D-1BAE-69D65493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8DBA-521F-AF40-1C77-AA6CD823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6CF2-E25E-C4FC-665C-91E52C5C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CCEC-2B93-4686-9FC7-A99D0D18DF71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46D2-5795-CA1A-1D93-76CB676F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283A-D3DF-3BAC-3635-80F5C4FD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BB86-552C-444B-B4A2-9C524251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A0A1-8F3C-C924-091C-89C64CA3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28A1-3814-90BF-6EA2-C9CAAFA6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59E-475C-4196-A2B1-9E6D9EE2AD8B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10DB-0D11-CF2D-98C7-BD09639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98CB-BEBB-998B-187F-8E9F4EBC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FE76-E3FB-7D7D-8144-725B487E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17D9-256E-8E88-CC20-35DCADD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6AC2-952D-AE75-28B3-3BEBDB4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F0F-41CB-4E26-926E-2670C80FF7EE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6551-A3FC-EE71-0DAD-585D855C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953F-F15C-09A3-C0F5-0D97EC48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E3E8-E5DA-6528-9F11-10531AB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7618-0D3B-39D0-D3C2-58880373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374F-F86C-FE0F-ABBD-78FA2825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47C4-C35B-440F-9036-5A74A7F79943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D46D-E947-2362-84B2-668C716F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A66B-779D-B581-5E96-1B5C248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C24A-78B7-10CD-D39E-A84D813A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C0B2-F4D2-C01B-EB8A-F48018AB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6101-7195-FDA1-07EF-47EC00D3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1C9A-4093-DAAC-D82F-D7AF4BE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A775-D6EB-47D7-A397-14A7B8B01BF0}" type="datetime1">
              <a:rPr lang="en-US" smtClean="0"/>
              <a:t>2024-09-16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F1B9-5E3B-6DD7-1859-43886FCD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269C-6EF4-936D-AF71-97514D8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6383-80BB-C5AB-5EB7-C3EB98F2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2692-F376-EA00-0F88-21D9767C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56043-9C04-05EF-676B-CD9C4F6F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53AB0-F5D9-544E-5284-61C837844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6C434-754E-FBAC-E32B-200CD53AD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ADA4F-38D4-A862-D842-E87053A0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FFA3-D5CD-4C21-9728-946A1DEF2909}" type="datetime1">
              <a:rPr lang="en-US" smtClean="0"/>
              <a:t>2024-09-16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7433-50F4-498D-2F2D-B2410D7F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611A0-14F6-66DB-F5B8-FA7C9794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61BD-B937-D1EB-2083-11A00538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73C5-63A1-FBA8-42AA-2CB1742D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118D-ACF5-472D-8D0A-F13C6AEF57EF}" type="datetime1">
              <a:rPr lang="en-US" smtClean="0"/>
              <a:t>2024-09-16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4F3B-2AFE-78F9-1036-A01427E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A999-0307-6C86-4C79-C0305FCD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7655-2E26-D2D3-779F-F53CE52B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85A8-E620-42BD-9002-5B63D27BD079}" type="datetime1">
              <a:rPr lang="en-US" smtClean="0"/>
              <a:t>2024-09-16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FBCA7-6839-40C4-F880-23450C0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EE20-D142-BE4F-26B7-D97C15C6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D322-1CBE-1078-408E-790B2E1E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CF92-C803-ECE7-B712-749230A1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D7BC-BFA4-76A5-2ADF-A09F52E6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3666-EF72-33AB-DDDD-834FC38D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13B3-9A8F-4FF3-8F18-5C6C77948E1D}" type="datetime1">
              <a:rPr lang="en-US" smtClean="0"/>
              <a:t>2024-09-16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0C84-5DA0-3FB7-5224-FB6D52F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BD18-E8A5-3D24-EDF4-5AC6EE1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E0C7-C8FE-235D-8485-9B71D097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F828C-88AA-A5E8-B8E4-E0307059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C1FE-DC50-B408-A342-FC0F233F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D911-FE46-180F-155F-D21979F1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3E8-D26E-44BB-A4FD-5F41F5DC35E3}" type="datetime1">
              <a:rPr lang="en-US" smtClean="0"/>
              <a:t>2024-09-16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C789-806F-DAA0-A311-06C22A2F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C61F6-52E0-4F50-159E-980CFE1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F08A2-9F83-ADB9-2F60-88C97F52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8E6-0B4F-77F4-09FE-2B495C6C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8127-BDDF-0D75-C960-EC39CAD3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CDE19-421B-461D-8A6E-E1709385887C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E49D-3A64-8A22-0917-018E9D0B9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1BB3-90DA-D43A-34AF-632B1531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AA4AF-DDB6-98CC-C6BA-798EB190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F3AC-F99A-2543-6539-414FF53E9B49}"/>
              </a:ext>
            </a:extLst>
          </p:cNvPr>
          <p:cNvSpPr txBox="1"/>
          <p:nvPr/>
        </p:nvSpPr>
        <p:spPr>
          <a:xfrm>
            <a:off x="0" y="54166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Distributed Systems</a:t>
            </a:r>
          </a:p>
          <a:p>
            <a:pPr algn="ctr"/>
            <a:endParaRPr lang="en-US" sz="6000" b="1" dirty="0"/>
          </a:p>
          <a:p>
            <a:pPr algn="ctr"/>
            <a:r>
              <a:rPr lang="en-US" sz="6000" b="1" i="1" dirty="0"/>
              <a:t>Principles &amp;</a:t>
            </a:r>
          </a:p>
          <a:p>
            <a:pPr algn="ctr"/>
            <a:r>
              <a:rPr lang="en-US" sz="6000" b="1" i="1" dirty="0"/>
              <a:t>Implementation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B1C5E26-1CB2-8B42-9A85-2B40E5894A86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AA155-5101-C5EA-C514-6D8E3C80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Resilience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EABE6-79AC-763C-3AC6-E1A00DE9D6C8}"/>
              </a:ext>
            </a:extLst>
          </p:cNvPr>
          <p:cNvSpPr txBox="1"/>
          <p:nvPr/>
        </p:nvSpPr>
        <p:spPr>
          <a:xfrm>
            <a:off x="4818434" y="2983807"/>
            <a:ext cx="7373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“Anything that can go</a:t>
            </a:r>
          </a:p>
          <a:p>
            <a:pPr algn="ctr"/>
            <a:r>
              <a:rPr lang="en-US" sz="4400" b="1" dirty="0"/>
              <a:t>wrong will go wrong”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CC271-5424-57DE-C76C-AB395B135B7F}"/>
              </a:ext>
            </a:extLst>
          </p:cNvPr>
          <p:cNvGrpSpPr/>
          <p:nvPr/>
        </p:nvGrpSpPr>
        <p:grpSpPr>
          <a:xfrm>
            <a:off x="1184413" y="2120304"/>
            <a:ext cx="3634021" cy="3874820"/>
            <a:chOff x="901549" y="2230551"/>
            <a:chExt cx="3634021" cy="3874820"/>
          </a:xfrm>
        </p:grpSpPr>
        <p:pic>
          <p:nvPicPr>
            <p:cNvPr id="14" name="Picture 13" descr="A group of colorful circles on a black background&#10;&#10;Description automatically generated">
              <a:extLst>
                <a:ext uri="{FF2B5EF4-FFF2-40B4-BE49-F238E27FC236}">
                  <a16:creationId xmlns:a16="http://schemas.microsoft.com/office/drawing/2014/main" id="{C6CC841F-4344-EA15-EECE-B551A6B76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901549" y="2471350"/>
              <a:ext cx="3634021" cy="3634021"/>
            </a:xfrm>
            <a:prstGeom prst="rect">
              <a:avLst/>
            </a:prstGeom>
          </p:spPr>
        </p:pic>
        <p:pic>
          <p:nvPicPr>
            <p:cNvPr id="8" name="Picture 7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A7796436-CD48-DC3D-84B3-AF9853EEC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6104" y="2230551"/>
              <a:ext cx="701375" cy="701375"/>
            </a:xfrm>
            <a:prstGeom prst="rect">
              <a:avLst/>
            </a:prstGeom>
          </p:spPr>
        </p:pic>
        <p:pic>
          <p:nvPicPr>
            <p:cNvPr id="10" name="Picture 9" descr="A yellow triangle with a white exclamation mark&#10;&#10;Description automatically generated">
              <a:extLst>
                <a:ext uri="{FF2B5EF4-FFF2-40B4-BE49-F238E27FC236}">
                  <a16:creationId xmlns:a16="http://schemas.microsoft.com/office/drawing/2014/main" id="{6B7CDCA2-3B86-B0AC-C63A-B7AF525B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98" y="3707082"/>
              <a:ext cx="930612" cy="930612"/>
            </a:xfrm>
            <a:prstGeom prst="rect">
              <a:avLst/>
            </a:prstGeom>
          </p:spPr>
        </p:pic>
        <p:pic>
          <p:nvPicPr>
            <p:cNvPr id="16" name="Picture 15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5DCDA917-CDB6-0213-0D9B-E21FE2A4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5341" y="4942804"/>
              <a:ext cx="701375" cy="701375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67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100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9414234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101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9CADE8-7BFD-A9B4-6D89-739BB50204BD}"/>
              </a:ext>
            </a:extLst>
          </p:cNvPr>
          <p:cNvCxnSpPr>
            <a:cxnSpLocks/>
          </p:cNvCxnSpPr>
          <p:nvPr/>
        </p:nvCxnSpPr>
        <p:spPr>
          <a:xfrm>
            <a:off x="3149600" y="2546350"/>
            <a:ext cx="3162300" cy="393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2882B56-9EFF-7A73-BC26-05AA217CCB7A}"/>
              </a:ext>
            </a:extLst>
          </p:cNvPr>
          <p:cNvSpPr txBox="1"/>
          <p:nvPr/>
        </p:nvSpPr>
        <p:spPr>
          <a:xfrm rot="421158">
            <a:off x="4218172" y="2196573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x=17</a:t>
            </a:r>
          </a:p>
        </p:txBody>
      </p:sp>
    </p:spTree>
    <p:extLst>
      <p:ext uri="{BB962C8B-B14F-4D97-AF65-F5344CB8AC3E}">
        <p14:creationId xmlns:p14="http://schemas.microsoft.com/office/powerpoint/2010/main" val="16896618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102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0BFC585-CA8A-6A5A-FFAE-F60C064F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98" y="3020642"/>
            <a:ext cx="534029" cy="5500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2CCCE-0C10-CCA6-0184-766C7FC83745}"/>
              </a:ext>
            </a:extLst>
          </p:cNvPr>
          <p:cNvCxnSpPr>
            <a:cxnSpLocks/>
          </p:cNvCxnSpPr>
          <p:nvPr/>
        </p:nvCxnSpPr>
        <p:spPr>
          <a:xfrm>
            <a:off x="3149600" y="2546350"/>
            <a:ext cx="3162300" cy="393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C46954-8980-ADAD-4A8D-E127D18310DC}"/>
              </a:ext>
            </a:extLst>
          </p:cNvPr>
          <p:cNvSpPr txBox="1"/>
          <p:nvPr/>
        </p:nvSpPr>
        <p:spPr>
          <a:xfrm rot="421158">
            <a:off x="4218172" y="2196573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x=17</a:t>
            </a:r>
          </a:p>
        </p:txBody>
      </p:sp>
      <p:pic>
        <p:nvPicPr>
          <p:cNvPr id="7" name="Picture 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EAA0F98-0471-AA2B-6BC9-348492BC8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1" y="4946851"/>
            <a:ext cx="534029" cy="550015"/>
          </a:xfrm>
          <a:prstGeom prst="rect">
            <a:avLst/>
          </a:prstGeom>
        </p:spPr>
      </p:pic>
      <p:pic>
        <p:nvPicPr>
          <p:cNvPr id="8" name="Picture 7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9952DE0D-1BB9-329F-A103-01A4E7A3D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113216"/>
            <a:ext cx="453973" cy="4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7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103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0BFC585-CA8A-6A5A-FFAE-F60C064F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98" y="3020642"/>
            <a:ext cx="534029" cy="550015"/>
          </a:xfrm>
          <a:prstGeom prst="rect">
            <a:avLst/>
          </a:prstGeom>
        </p:spPr>
      </p:pic>
      <p:pic>
        <p:nvPicPr>
          <p:cNvPr id="7" name="Picture 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EAA0F98-0471-AA2B-6BC9-348492BC8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1" y="4946851"/>
            <a:ext cx="534029" cy="550015"/>
          </a:xfrm>
          <a:prstGeom prst="rect">
            <a:avLst/>
          </a:prstGeom>
        </p:spPr>
      </p:pic>
      <p:pic>
        <p:nvPicPr>
          <p:cNvPr id="8" name="Picture 7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9952DE0D-1BB9-329F-A103-01A4E7A3D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113216"/>
            <a:ext cx="453973" cy="453973"/>
          </a:xfrm>
          <a:prstGeom prst="rect">
            <a:avLst/>
          </a:prstGeom>
        </p:spPr>
      </p:pic>
      <p:pic>
        <p:nvPicPr>
          <p:cNvPr id="11" name="Picture 10" descr="A cartoon of a person&#10;&#10;Description automatically generated">
            <a:extLst>
              <a:ext uri="{FF2B5EF4-FFF2-40B4-BE49-F238E27FC236}">
                <a16:creationId xmlns:a16="http://schemas.microsoft.com/office/drawing/2014/main" id="{E2761864-2E10-B865-AE95-2FE6E23EF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6" y="4334364"/>
            <a:ext cx="1574154" cy="15741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BA8D2-A595-4B01-D475-D04532D72DC5}"/>
              </a:ext>
            </a:extLst>
          </p:cNvPr>
          <p:cNvCxnSpPr>
            <a:cxnSpLocks/>
          </p:cNvCxnSpPr>
          <p:nvPr/>
        </p:nvCxnSpPr>
        <p:spPr>
          <a:xfrm flipH="1">
            <a:off x="2730500" y="4406900"/>
            <a:ext cx="3365500" cy="8588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6FC18-57D5-62CD-F3C3-B59CEF4FF80E}"/>
              </a:ext>
            </a:extLst>
          </p:cNvPr>
          <p:cNvSpPr txBox="1"/>
          <p:nvPr/>
        </p:nvSpPr>
        <p:spPr>
          <a:xfrm rot="20725380">
            <a:off x="3356068" y="4256994"/>
            <a:ext cx="219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x=5  or  x=17</a:t>
            </a:r>
          </a:p>
        </p:txBody>
      </p:sp>
    </p:spTree>
    <p:extLst>
      <p:ext uri="{BB962C8B-B14F-4D97-AF65-F5344CB8AC3E}">
        <p14:creationId xmlns:p14="http://schemas.microsoft.com/office/powerpoint/2010/main" val="31772105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4BBDEE-F43D-65C0-AFAE-708CAD9571D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25672" y="4373459"/>
            <a:ext cx="8819871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2D081C-1D68-EE63-4CB7-5955715D5B9B}"/>
              </a:ext>
            </a:extLst>
          </p:cNvPr>
          <p:cNvSpPr txBox="1"/>
          <p:nvPr/>
        </p:nvSpPr>
        <p:spPr>
          <a:xfrm>
            <a:off x="10545543" y="4111849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104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FEE3BC-FA86-23FC-2ABE-DD4C0A6EA6CA}"/>
              </a:ext>
            </a:extLst>
          </p:cNvPr>
          <p:cNvCxnSpPr/>
          <p:nvPr/>
        </p:nvCxnSpPr>
        <p:spPr>
          <a:xfrm>
            <a:off x="3578280" y="2952013"/>
            <a:ext cx="1421446" cy="1421446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A63844-D32E-3E71-A7C5-E2EAAEE508B9}"/>
              </a:ext>
            </a:extLst>
          </p:cNvPr>
          <p:cNvCxnSpPr>
            <a:cxnSpLocks/>
          </p:cNvCxnSpPr>
          <p:nvPr/>
        </p:nvCxnSpPr>
        <p:spPr>
          <a:xfrm>
            <a:off x="4991386" y="4373459"/>
            <a:ext cx="151024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1E3A97-AF09-CD7F-98EF-CAAB4D34DEE9}"/>
              </a:ext>
            </a:extLst>
          </p:cNvPr>
          <p:cNvCxnSpPr>
            <a:cxnSpLocks/>
          </p:cNvCxnSpPr>
          <p:nvPr/>
        </p:nvCxnSpPr>
        <p:spPr>
          <a:xfrm flipH="1">
            <a:off x="6501635" y="2952013"/>
            <a:ext cx="1421446" cy="1424024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E3D266-160A-46EF-DF30-4CF9BCC6926D}"/>
              </a:ext>
            </a:extLst>
          </p:cNvPr>
          <p:cNvSpPr txBox="1"/>
          <p:nvPr/>
        </p:nvSpPr>
        <p:spPr>
          <a:xfrm>
            <a:off x="1687273" y="2001897"/>
            <a:ext cx="331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Request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D8742F-DD90-20F2-0DB5-852693E76F2F}"/>
              </a:ext>
            </a:extLst>
          </p:cNvPr>
          <p:cNvSpPr txBox="1"/>
          <p:nvPr/>
        </p:nvSpPr>
        <p:spPr>
          <a:xfrm>
            <a:off x="6333436" y="2380091"/>
            <a:ext cx="33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Done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9FF76D-39DA-3F92-0204-C225316B7745}"/>
              </a:ext>
            </a:extLst>
          </p:cNvPr>
          <p:cNvCxnSpPr>
            <a:cxnSpLocks/>
          </p:cNvCxnSpPr>
          <p:nvPr/>
        </p:nvCxnSpPr>
        <p:spPr>
          <a:xfrm>
            <a:off x="5919537" y="2641701"/>
            <a:ext cx="0" cy="2441621"/>
          </a:xfrm>
          <a:prstGeom prst="line">
            <a:avLst/>
          </a:prstGeom>
          <a:ln w="57150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D2D64F-FE4A-0B5D-38E4-1EA5BB196D6E}"/>
              </a:ext>
            </a:extLst>
          </p:cNvPr>
          <p:cNvSpPr txBox="1"/>
          <p:nvPr/>
        </p:nvSpPr>
        <p:spPr>
          <a:xfrm>
            <a:off x="634553" y="411184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C3A26-DB5B-195C-1E95-4610C87AD5EF}"/>
              </a:ext>
            </a:extLst>
          </p:cNvPr>
          <p:cNvSpPr txBox="1"/>
          <p:nvPr/>
        </p:nvSpPr>
        <p:spPr>
          <a:xfrm>
            <a:off x="4681928" y="1854294"/>
            <a:ext cx="25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Write Visible</a:t>
            </a:r>
          </a:p>
        </p:txBody>
      </p:sp>
    </p:spTree>
    <p:extLst>
      <p:ext uri="{BB962C8B-B14F-4D97-AF65-F5344CB8AC3E}">
        <p14:creationId xmlns:p14="http://schemas.microsoft.com/office/powerpoint/2010/main" val="17442591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Strong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105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25672" y="4373459"/>
            <a:ext cx="8819871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44469D-95D0-9302-FD79-7635E46A0B65}"/>
              </a:ext>
            </a:extLst>
          </p:cNvPr>
          <p:cNvSpPr txBox="1"/>
          <p:nvPr/>
        </p:nvSpPr>
        <p:spPr>
          <a:xfrm>
            <a:off x="10545543" y="4111849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/>
          <p:nvPr/>
        </p:nvCxnSpPr>
        <p:spPr>
          <a:xfrm>
            <a:off x="3578280" y="2952013"/>
            <a:ext cx="1421446" cy="1421446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4991386" y="4373459"/>
            <a:ext cx="151024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6501635" y="2952013"/>
            <a:ext cx="1421446" cy="1424024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687273" y="2001897"/>
            <a:ext cx="331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Request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D27E4C-65FC-E52C-BA61-03E84A0DF7F4}"/>
              </a:ext>
            </a:extLst>
          </p:cNvPr>
          <p:cNvSpPr txBox="1"/>
          <p:nvPr/>
        </p:nvSpPr>
        <p:spPr>
          <a:xfrm>
            <a:off x="6333436" y="2380091"/>
            <a:ext cx="33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Done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F39E4C-929F-FA09-BD27-0CE3AB9F8905}"/>
              </a:ext>
            </a:extLst>
          </p:cNvPr>
          <p:cNvCxnSpPr>
            <a:cxnSpLocks/>
          </p:cNvCxnSpPr>
          <p:nvPr/>
        </p:nvCxnSpPr>
        <p:spPr>
          <a:xfrm>
            <a:off x="5919537" y="2641701"/>
            <a:ext cx="0" cy="2441621"/>
          </a:xfrm>
          <a:prstGeom prst="line">
            <a:avLst/>
          </a:prstGeom>
          <a:ln w="57150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634553" y="411184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A0945-DB52-154F-0A86-5EA1F1AA3BBA}"/>
              </a:ext>
            </a:extLst>
          </p:cNvPr>
          <p:cNvSpPr txBox="1"/>
          <p:nvPr/>
        </p:nvSpPr>
        <p:spPr>
          <a:xfrm>
            <a:off x="4681928" y="1854294"/>
            <a:ext cx="25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Write Visible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2395525" y="4373459"/>
            <a:ext cx="151024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687273" y="4373459"/>
            <a:ext cx="708252" cy="96689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09EC56-F35C-7971-5A9D-20D131007CD9}"/>
              </a:ext>
            </a:extLst>
          </p:cNvPr>
          <p:cNvSpPr txBox="1"/>
          <p:nvPr/>
        </p:nvSpPr>
        <p:spPr>
          <a:xfrm>
            <a:off x="798432" y="5447809"/>
            <a:ext cx="173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Read Request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3883930" y="4354408"/>
            <a:ext cx="797998" cy="98594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4038600" y="5387261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7429786" y="4373459"/>
            <a:ext cx="151024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6721534" y="4373459"/>
            <a:ext cx="708252" cy="96689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8918191" y="4354408"/>
            <a:ext cx="797998" cy="98594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67B165-3AD1-C924-F08E-77EF86940D37}"/>
              </a:ext>
            </a:extLst>
          </p:cNvPr>
          <p:cNvSpPr txBox="1"/>
          <p:nvPr/>
        </p:nvSpPr>
        <p:spPr>
          <a:xfrm>
            <a:off x="6005432" y="5384125"/>
            <a:ext cx="173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Read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9245600" y="5323577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</p:spTree>
    <p:extLst>
      <p:ext uri="{BB962C8B-B14F-4D97-AF65-F5344CB8AC3E}">
        <p14:creationId xmlns:p14="http://schemas.microsoft.com/office/powerpoint/2010/main" val="9066458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Sequential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106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</p:cNvCxnSpPr>
          <p:nvPr/>
        </p:nvCxnSpPr>
        <p:spPr>
          <a:xfrm flipV="1">
            <a:off x="1255769" y="3965639"/>
            <a:ext cx="9867096" cy="19051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>
            <a:cxnSpLocks/>
          </p:cNvCxnSpPr>
          <p:nvPr/>
        </p:nvCxnSpPr>
        <p:spPr>
          <a:xfrm>
            <a:off x="2374897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2923108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3479659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739238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164650" y="3723080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1925622" y="3984690"/>
            <a:ext cx="44927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577636" y="3984690"/>
            <a:ext cx="347986" cy="4750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2342638" y="3984690"/>
            <a:ext cx="392087" cy="48443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2247489" y="4464960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4223926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3860010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4539001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4539001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13181-09BC-38D8-B36B-86E25B05A29C}"/>
              </a:ext>
            </a:extLst>
          </p:cNvPr>
          <p:cNvCxnSpPr>
            <a:cxnSpLocks/>
          </p:cNvCxnSpPr>
          <p:nvPr/>
        </p:nvCxnSpPr>
        <p:spPr>
          <a:xfrm>
            <a:off x="5051089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48EEA5-7CB0-5E5C-9F84-8112126EC823}"/>
              </a:ext>
            </a:extLst>
          </p:cNvPr>
          <p:cNvCxnSpPr>
            <a:cxnSpLocks/>
          </p:cNvCxnSpPr>
          <p:nvPr/>
        </p:nvCxnSpPr>
        <p:spPr>
          <a:xfrm>
            <a:off x="5599300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F422BC-D33E-0562-6462-824C06900D9A}"/>
              </a:ext>
            </a:extLst>
          </p:cNvPr>
          <p:cNvCxnSpPr>
            <a:cxnSpLocks/>
          </p:cNvCxnSpPr>
          <p:nvPr/>
        </p:nvCxnSpPr>
        <p:spPr>
          <a:xfrm flipH="1">
            <a:off x="6155851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C836AB-D1F1-948F-9D5E-1178A5CACBB7}"/>
              </a:ext>
            </a:extLst>
          </p:cNvPr>
          <p:cNvSpPr txBox="1"/>
          <p:nvPr/>
        </p:nvSpPr>
        <p:spPr>
          <a:xfrm>
            <a:off x="4415430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20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69ECF6-D859-24D0-E1F1-748F997729D7}"/>
              </a:ext>
            </a:extLst>
          </p:cNvPr>
          <p:cNvCxnSpPr>
            <a:cxnSpLocks/>
          </p:cNvCxnSpPr>
          <p:nvPr/>
        </p:nvCxnSpPr>
        <p:spPr>
          <a:xfrm>
            <a:off x="6735469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3C93DD-3A94-0C49-164F-74BCFC47168E}"/>
              </a:ext>
            </a:extLst>
          </p:cNvPr>
          <p:cNvCxnSpPr>
            <a:cxnSpLocks/>
          </p:cNvCxnSpPr>
          <p:nvPr/>
        </p:nvCxnSpPr>
        <p:spPr>
          <a:xfrm flipV="1">
            <a:off x="6371553" y="395928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0E174-41DA-6D23-D4C3-0BE50E861571}"/>
              </a:ext>
            </a:extLst>
          </p:cNvPr>
          <p:cNvCxnSpPr>
            <a:cxnSpLocks/>
          </p:cNvCxnSpPr>
          <p:nvPr/>
        </p:nvCxnSpPr>
        <p:spPr>
          <a:xfrm flipH="1" flipV="1">
            <a:off x="7050544" y="395928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0B854D-332F-F027-6A3C-1CCF1E29BA47}"/>
              </a:ext>
            </a:extLst>
          </p:cNvPr>
          <p:cNvSpPr txBox="1"/>
          <p:nvPr/>
        </p:nvSpPr>
        <p:spPr>
          <a:xfrm>
            <a:off x="7050544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003DD1-38A9-5CA0-126E-433A8C31FD84}"/>
              </a:ext>
            </a:extLst>
          </p:cNvPr>
          <p:cNvCxnSpPr>
            <a:cxnSpLocks/>
          </p:cNvCxnSpPr>
          <p:nvPr/>
        </p:nvCxnSpPr>
        <p:spPr>
          <a:xfrm>
            <a:off x="8576083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5E07A7-4C32-AA2B-307B-F03B8C0BDEF4}"/>
              </a:ext>
            </a:extLst>
          </p:cNvPr>
          <p:cNvCxnSpPr>
            <a:cxnSpLocks/>
          </p:cNvCxnSpPr>
          <p:nvPr/>
        </p:nvCxnSpPr>
        <p:spPr>
          <a:xfrm flipV="1">
            <a:off x="8212167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15B040-8C00-95AD-F413-F896584E6E55}"/>
              </a:ext>
            </a:extLst>
          </p:cNvPr>
          <p:cNvCxnSpPr>
            <a:cxnSpLocks/>
          </p:cNvCxnSpPr>
          <p:nvPr/>
        </p:nvCxnSpPr>
        <p:spPr>
          <a:xfrm flipH="1" flipV="1">
            <a:off x="8891158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CB8FB1-6F2E-7B0A-94DD-613FCBAD0544}"/>
              </a:ext>
            </a:extLst>
          </p:cNvPr>
          <p:cNvSpPr txBox="1"/>
          <p:nvPr/>
        </p:nvSpPr>
        <p:spPr>
          <a:xfrm>
            <a:off x="8847153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B99DA6-A099-ACAA-F3AD-41ACD1F8587A}"/>
              </a:ext>
            </a:extLst>
          </p:cNvPr>
          <p:cNvCxnSpPr>
            <a:cxnSpLocks/>
          </p:cNvCxnSpPr>
          <p:nvPr/>
        </p:nvCxnSpPr>
        <p:spPr>
          <a:xfrm>
            <a:off x="10240818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6D088-B667-BDB8-54D4-FB661FCEEF19}"/>
              </a:ext>
            </a:extLst>
          </p:cNvPr>
          <p:cNvCxnSpPr>
            <a:cxnSpLocks/>
          </p:cNvCxnSpPr>
          <p:nvPr/>
        </p:nvCxnSpPr>
        <p:spPr>
          <a:xfrm flipV="1">
            <a:off x="9876902" y="39529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1405AA-90FA-787C-8AD6-580ABADE3DA4}"/>
              </a:ext>
            </a:extLst>
          </p:cNvPr>
          <p:cNvCxnSpPr>
            <a:cxnSpLocks/>
          </p:cNvCxnSpPr>
          <p:nvPr/>
        </p:nvCxnSpPr>
        <p:spPr>
          <a:xfrm flipH="1" flipV="1">
            <a:off x="10555893" y="39529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36EE3C-3F87-0B4E-BB5A-7EDF969DD91A}"/>
              </a:ext>
            </a:extLst>
          </p:cNvPr>
          <p:cNvSpPr txBox="1"/>
          <p:nvPr/>
        </p:nvSpPr>
        <p:spPr>
          <a:xfrm>
            <a:off x="10555893" y="448700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348B4-343B-B901-D0D6-C1A1F4E51491}"/>
              </a:ext>
            </a:extLst>
          </p:cNvPr>
          <p:cNvSpPr txBox="1"/>
          <p:nvPr/>
        </p:nvSpPr>
        <p:spPr>
          <a:xfrm>
            <a:off x="10929661" y="3690070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954952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Eventual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107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</p:cNvCxnSpPr>
          <p:nvPr/>
        </p:nvCxnSpPr>
        <p:spPr>
          <a:xfrm flipV="1">
            <a:off x="1255769" y="3965639"/>
            <a:ext cx="9867096" cy="19051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>
            <a:cxnSpLocks/>
          </p:cNvCxnSpPr>
          <p:nvPr/>
        </p:nvCxnSpPr>
        <p:spPr>
          <a:xfrm>
            <a:off x="2374897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2923108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3479659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739238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164650" y="3723080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1925622" y="3984690"/>
            <a:ext cx="44927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577636" y="3984690"/>
            <a:ext cx="347986" cy="4750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2342638" y="3984690"/>
            <a:ext cx="392087" cy="48443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2247489" y="4464960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4223926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3860010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4539001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4539001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13181-09BC-38D8-B36B-86E25B05A29C}"/>
              </a:ext>
            </a:extLst>
          </p:cNvPr>
          <p:cNvCxnSpPr>
            <a:cxnSpLocks/>
          </p:cNvCxnSpPr>
          <p:nvPr/>
        </p:nvCxnSpPr>
        <p:spPr>
          <a:xfrm>
            <a:off x="5051089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48EEA5-7CB0-5E5C-9F84-8112126EC823}"/>
              </a:ext>
            </a:extLst>
          </p:cNvPr>
          <p:cNvCxnSpPr>
            <a:cxnSpLocks/>
          </p:cNvCxnSpPr>
          <p:nvPr/>
        </p:nvCxnSpPr>
        <p:spPr>
          <a:xfrm>
            <a:off x="5599300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F422BC-D33E-0562-6462-824C06900D9A}"/>
              </a:ext>
            </a:extLst>
          </p:cNvPr>
          <p:cNvCxnSpPr>
            <a:cxnSpLocks/>
          </p:cNvCxnSpPr>
          <p:nvPr/>
        </p:nvCxnSpPr>
        <p:spPr>
          <a:xfrm flipH="1">
            <a:off x="6155851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C836AB-D1F1-948F-9D5E-1178A5CACBB7}"/>
              </a:ext>
            </a:extLst>
          </p:cNvPr>
          <p:cNvSpPr txBox="1"/>
          <p:nvPr/>
        </p:nvSpPr>
        <p:spPr>
          <a:xfrm>
            <a:off x="4415430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20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69ECF6-D859-24D0-E1F1-748F997729D7}"/>
              </a:ext>
            </a:extLst>
          </p:cNvPr>
          <p:cNvCxnSpPr>
            <a:cxnSpLocks/>
          </p:cNvCxnSpPr>
          <p:nvPr/>
        </p:nvCxnSpPr>
        <p:spPr>
          <a:xfrm>
            <a:off x="6735469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3C93DD-3A94-0C49-164F-74BCFC47168E}"/>
              </a:ext>
            </a:extLst>
          </p:cNvPr>
          <p:cNvCxnSpPr>
            <a:cxnSpLocks/>
          </p:cNvCxnSpPr>
          <p:nvPr/>
        </p:nvCxnSpPr>
        <p:spPr>
          <a:xfrm flipV="1">
            <a:off x="6371553" y="395928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0E174-41DA-6D23-D4C3-0BE50E861571}"/>
              </a:ext>
            </a:extLst>
          </p:cNvPr>
          <p:cNvCxnSpPr>
            <a:cxnSpLocks/>
          </p:cNvCxnSpPr>
          <p:nvPr/>
        </p:nvCxnSpPr>
        <p:spPr>
          <a:xfrm flipH="1" flipV="1">
            <a:off x="7050544" y="395928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0B854D-332F-F027-6A3C-1CCF1E29BA47}"/>
              </a:ext>
            </a:extLst>
          </p:cNvPr>
          <p:cNvSpPr txBox="1"/>
          <p:nvPr/>
        </p:nvSpPr>
        <p:spPr>
          <a:xfrm>
            <a:off x="7050544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003DD1-38A9-5CA0-126E-433A8C31FD84}"/>
              </a:ext>
            </a:extLst>
          </p:cNvPr>
          <p:cNvCxnSpPr>
            <a:cxnSpLocks/>
          </p:cNvCxnSpPr>
          <p:nvPr/>
        </p:nvCxnSpPr>
        <p:spPr>
          <a:xfrm>
            <a:off x="8576083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5E07A7-4C32-AA2B-307B-F03B8C0BDEF4}"/>
              </a:ext>
            </a:extLst>
          </p:cNvPr>
          <p:cNvCxnSpPr>
            <a:cxnSpLocks/>
          </p:cNvCxnSpPr>
          <p:nvPr/>
        </p:nvCxnSpPr>
        <p:spPr>
          <a:xfrm flipV="1">
            <a:off x="8212167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15B040-8C00-95AD-F413-F896584E6E55}"/>
              </a:ext>
            </a:extLst>
          </p:cNvPr>
          <p:cNvCxnSpPr>
            <a:cxnSpLocks/>
          </p:cNvCxnSpPr>
          <p:nvPr/>
        </p:nvCxnSpPr>
        <p:spPr>
          <a:xfrm flipH="1" flipV="1">
            <a:off x="8891158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CB8FB1-6F2E-7B0A-94DD-613FCBAD0544}"/>
              </a:ext>
            </a:extLst>
          </p:cNvPr>
          <p:cNvSpPr txBox="1"/>
          <p:nvPr/>
        </p:nvSpPr>
        <p:spPr>
          <a:xfrm>
            <a:off x="8847153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B99DA6-A099-ACAA-F3AD-41ACD1F8587A}"/>
              </a:ext>
            </a:extLst>
          </p:cNvPr>
          <p:cNvCxnSpPr>
            <a:cxnSpLocks/>
          </p:cNvCxnSpPr>
          <p:nvPr/>
        </p:nvCxnSpPr>
        <p:spPr>
          <a:xfrm>
            <a:off x="10240818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6D088-B667-BDB8-54D4-FB661FCEEF19}"/>
              </a:ext>
            </a:extLst>
          </p:cNvPr>
          <p:cNvCxnSpPr>
            <a:cxnSpLocks/>
          </p:cNvCxnSpPr>
          <p:nvPr/>
        </p:nvCxnSpPr>
        <p:spPr>
          <a:xfrm flipV="1">
            <a:off x="9876902" y="39529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1405AA-90FA-787C-8AD6-580ABADE3DA4}"/>
              </a:ext>
            </a:extLst>
          </p:cNvPr>
          <p:cNvCxnSpPr>
            <a:cxnSpLocks/>
          </p:cNvCxnSpPr>
          <p:nvPr/>
        </p:nvCxnSpPr>
        <p:spPr>
          <a:xfrm flipH="1" flipV="1">
            <a:off x="10555893" y="39529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36EE3C-3F87-0B4E-BB5A-7EDF969DD91A}"/>
              </a:ext>
            </a:extLst>
          </p:cNvPr>
          <p:cNvSpPr txBox="1"/>
          <p:nvPr/>
        </p:nvSpPr>
        <p:spPr>
          <a:xfrm>
            <a:off x="10555893" y="448700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348B4-343B-B901-D0D6-C1A1F4E51491}"/>
              </a:ext>
            </a:extLst>
          </p:cNvPr>
          <p:cNvSpPr txBox="1"/>
          <p:nvPr/>
        </p:nvSpPr>
        <p:spPr>
          <a:xfrm>
            <a:off x="10929661" y="3690070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786202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09EB46-C2B3-D5E5-F164-1C6EC8B4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1276"/>
              </p:ext>
            </p:extLst>
          </p:nvPr>
        </p:nvGraphicFramePr>
        <p:xfrm>
          <a:off x="2948113" y="2929116"/>
          <a:ext cx="6493432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3432">
                  <a:extLst>
                    <a:ext uri="{9D8B030D-6E8A-4147-A177-3AD203B41FA5}">
                      <a16:colId xmlns:a16="http://schemas.microsoft.com/office/drawing/2014/main" val="296737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Strong Consistency (Linearizability)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9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Sequential Consistency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2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Eventual Consistency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497872"/>
                  </a:ext>
                </a:extLst>
              </a:tr>
            </a:tbl>
          </a:graphicData>
        </a:graphic>
      </p:graphicFrame>
      <p:sp>
        <p:nvSpPr>
          <p:cNvPr id="7" name="Arrow: Up 6">
            <a:extLst>
              <a:ext uri="{FF2B5EF4-FFF2-40B4-BE49-F238E27FC236}">
                <a16:creationId xmlns:a16="http://schemas.microsoft.com/office/drawing/2014/main" id="{348C8441-8E48-113F-7CD6-B59437D01892}"/>
              </a:ext>
            </a:extLst>
          </p:cNvPr>
          <p:cNvSpPr/>
          <p:nvPr/>
        </p:nvSpPr>
        <p:spPr>
          <a:xfrm>
            <a:off x="1915550" y="1975443"/>
            <a:ext cx="611892" cy="337514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47A54C5-612E-33E5-2AE2-05C660FA03F9}"/>
              </a:ext>
            </a:extLst>
          </p:cNvPr>
          <p:cNvSpPr/>
          <p:nvPr/>
        </p:nvSpPr>
        <p:spPr>
          <a:xfrm rot="10800000">
            <a:off x="9842358" y="1975443"/>
            <a:ext cx="611892" cy="3375149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C666B-B690-E653-4326-9B76479E3307}"/>
              </a:ext>
            </a:extLst>
          </p:cNvPr>
          <p:cNvSpPr txBox="1"/>
          <p:nvPr/>
        </p:nvSpPr>
        <p:spPr>
          <a:xfrm>
            <a:off x="1514739" y="5460104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605CF-7AA1-B679-CF9D-864FF865AB3B}"/>
              </a:ext>
            </a:extLst>
          </p:cNvPr>
          <p:cNvSpPr txBox="1"/>
          <p:nvPr/>
        </p:nvSpPr>
        <p:spPr>
          <a:xfrm>
            <a:off x="1289530" y="1342711"/>
            <a:ext cx="186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Strong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720AD-1B5D-888F-206B-43470F54C228}"/>
              </a:ext>
            </a:extLst>
          </p:cNvPr>
          <p:cNvSpPr txBox="1"/>
          <p:nvPr/>
        </p:nvSpPr>
        <p:spPr>
          <a:xfrm rot="16200000">
            <a:off x="186113" y="3498748"/>
            <a:ext cx="318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Consistency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E0C34-2EFC-1B14-2A3F-92AB18D2BD9F}"/>
              </a:ext>
            </a:extLst>
          </p:cNvPr>
          <p:cNvSpPr txBox="1"/>
          <p:nvPr/>
        </p:nvSpPr>
        <p:spPr>
          <a:xfrm>
            <a:off x="9441549" y="5460104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8E9E8-4C14-50D5-0C71-1B54749A583E}"/>
              </a:ext>
            </a:extLst>
          </p:cNvPr>
          <p:cNvSpPr txBox="1"/>
          <p:nvPr/>
        </p:nvSpPr>
        <p:spPr>
          <a:xfrm>
            <a:off x="9618643" y="1340408"/>
            <a:ext cx="105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15A7E-B3DA-20FE-5DFF-B78ED9265215}"/>
              </a:ext>
            </a:extLst>
          </p:cNvPr>
          <p:cNvSpPr txBox="1"/>
          <p:nvPr/>
        </p:nvSpPr>
        <p:spPr>
          <a:xfrm rot="5400000">
            <a:off x="9367364" y="3273182"/>
            <a:ext cx="245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8474008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Example Implementations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55B4AC-D957-E60D-2BD0-6C30769B36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43500" y="1333647"/>
            <a:ext cx="52500" cy="74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C63FC4-0803-624E-1152-C8AF39E736C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333647"/>
            <a:ext cx="4198474" cy="746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C29E79-8BB0-07EE-38D6-913F9CAEB7A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026093" y="1333647"/>
            <a:ext cx="4069907" cy="74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8A3852-4F98-EBF3-FC3D-6231B5E4EF1B}"/>
              </a:ext>
            </a:extLst>
          </p:cNvPr>
          <p:cNvGrpSpPr/>
          <p:nvPr/>
        </p:nvGrpSpPr>
        <p:grpSpPr>
          <a:xfrm>
            <a:off x="4072912" y="2081671"/>
            <a:ext cx="3851784" cy="3970318"/>
            <a:chOff x="3774462" y="2583558"/>
            <a:chExt cx="3851784" cy="39703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73A408-7221-AFCB-BE84-DA19B204E6BA}"/>
                </a:ext>
              </a:extLst>
            </p:cNvPr>
            <p:cNvSpPr txBox="1"/>
            <p:nvPr/>
          </p:nvSpPr>
          <p:spPr>
            <a:xfrm>
              <a:off x="3863854" y="2583558"/>
              <a:ext cx="376239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Raft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Recent &amp; Simple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liveness</a:t>
              </a:r>
              <a:r>
                <a:rPr lang="en-US" sz="2400" dirty="0"/>
                <a:t> over safety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Can continue operating if minority of nodes fail</a:t>
              </a:r>
            </a:p>
          </p:txBody>
        </p:sp>
        <p:pic>
          <p:nvPicPr>
            <p:cNvPr id="46" name="Picture 45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13CE7015-CF18-A44B-B2CB-61C05E8C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62" y="3036062"/>
              <a:ext cx="534029" cy="550015"/>
            </a:xfrm>
            <a:prstGeom prst="rect">
              <a:avLst/>
            </a:prstGeom>
          </p:spPr>
        </p:pic>
        <p:pic>
          <p:nvPicPr>
            <p:cNvPr id="49" name="Picture 48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670E18F-20BF-42A9-D893-E7C2B3C0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62" y="5561711"/>
              <a:ext cx="534029" cy="55001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3C6FE3-F81E-8B86-0FDA-C1398240F58B}"/>
              </a:ext>
            </a:extLst>
          </p:cNvPr>
          <p:cNvGrpSpPr/>
          <p:nvPr/>
        </p:nvGrpSpPr>
        <p:grpSpPr>
          <a:xfrm>
            <a:off x="337033" y="2081671"/>
            <a:ext cx="3290420" cy="2862322"/>
            <a:chOff x="235433" y="2583558"/>
            <a:chExt cx="3290420" cy="28623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C49B1F-5A66-7EBA-156F-DA48FC1BB165}"/>
                </a:ext>
              </a:extLst>
            </p:cNvPr>
            <p:cNvSpPr txBox="1"/>
            <p:nvPr/>
          </p:nvSpPr>
          <p:spPr>
            <a:xfrm>
              <a:off x="323133" y="2583558"/>
              <a:ext cx="32027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/>
                <a:t>Paxos</a:t>
              </a:r>
              <a:endParaRPr lang="en-US" sz="3600" b="1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Old &amp; Complex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safety</a:t>
              </a:r>
              <a:r>
                <a:rPr lang="en-US" sz="2400" dirty="0"/>
                <a:t> over liveness</a:t>
              </a:r>
            </a:p>
          </p:txBody>
        </p:sp>
        <p:pic>
          <p:nvPicPr>
            <p:cNvPr id="51" name="Picture 50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EB2DF70F-A954-021D-CDBE-696EDF35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33" y="3117801"/>
              <a:ext cx="474577" cy="48878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F4F201-820F-AF4D-9E6C-863C48B649F6}"/>
              </a:ext>
            </a:extLst>
          </p:cNvPr>
          <p:cNvGrpSpPr/>
          <p:nvPr/>
        </p:nvGrpSpPr>
        <p:grpSpPr>
          <a:xfrm>
            <a:off x="8496039" y="2080158"/>
            <a:ext cx="3482309" cy="4339650"/>
            <a:chOff x="8496039" y="2582045"/>
            <a:chExt cx="3482309" cy="43396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9DCF86-96EC-1BAA-086D-8E282D78B53E}"/>
                </a:ext>
              </a:extLst>
            </p:cNvPr>
            <p:cNvSpPr txBox="1"/>
            <p:nvPr/>
          </p:nvSpPr>
          <p:spPr>
            <a:xfrm>
              <a:off x="8610600" y="2582045"/>
              <a:ext cx="336774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Chain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Recent &amp; Simple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safety</a:t>
              </a:r>
              <a:r>
                <a:rPr lang="en-US" sz="2400" dirty="0"/>
                <a:t> over liveness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Better Performance</a:t>
              </a:r>
            </a:p>
            <a:p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Blocks if a node fails</a:t>
              </a:r>
              <a:endParaRPr lang="en-US" sz="2800" dirty="0"/>
            </a:p>
          </p:txBody>
        </p:sp>
        <p:pic>
          <p:nvPicPr>
            <p:cNvPr id="48" name="Picture 47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A5508E60-C897-1652-BDB6-ED927398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39" y="5561711"/>
              <a:ext cx="534029" cy="550015"/>
            </a:xfrm>
            <a:prstGeom prst="rect">
              <a:avLst/>
            </a:prstGeom>
          </p:spPr>
        </p:pic>
        <p:pic>
          <p:nvPicPr>
            <p:cNvPr id="50" name="Picture 49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5316A73C-B464-F1D2-1BBC-6A5E8855F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807" y="6341999"/>
              <a:ext cx="474577" cy="488783"/>
            </a:xfrm>
            <a:prstGeom prst="rect">
              <a:avLst/>
            </a:prstGeom>
          </p:spPr>
        </p:pic>
        <p:pic>
          <p:nvPicPr>
            <p:cNvPr id="52" name="Picture 5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2A8AFD30-00CB-B52D-6BE4-50F4AA61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39" y="3739711"/>
              <a:ext cx="534029" cy="550015"/>
            </a:xfrm>
            <a:prstGeom prst="rect">
              <a:avLst/>
            </a:prstGeom>
          </p:spPr>
        </p:pic>
        <p:pic>
          <p:nvPicPr>
            <p:cNvPr id="63" name="Picture 6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4A9687A-A6E7-DB30-F97A-1924E4BD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40" y="3036061"/>
              <a:ext cx="534029" cy="550015"/>
            </a:xfrm>
            <a:prstGeom prst="rect">
              <a:avLst/>
            </a:prstGeom>
          </p:spPr>
        </p:pic>
      </p:grpSp>
      <p:pic>
        <p:nvPicPr>
          <p:cNvPr id="64" name="Picture 6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6F6A819-5D62-9059-5E60-2CDCF1197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5" y="3237823"/>
            <a:ext cx="534029" cy="550015"/>
          </a:xfrm>
          <a:prstGeom prst="rect">
            <a:avLst/>
          </a:prstGeom>
        </p:spPr>
      </p:pic>
      <p:pic>
        <p:nvPicPr>
          <p:cNvPr id="65" name="Picture 6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8A2CC563-2771-F26D-0BE5-30997059E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6" y="3237823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Maintainability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EE9E7-39D1-19AC-D11C-CA095E4E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41FB1-ED15-5A6A-4481-E5FFE093EE64}"/>
              </a:ext>
            </a:extLst>
          </p:cNvPr>
          <p:cNvSpPr txBox="1"/>
          <p:nvPr/>
        </p:nvSpPr>
        <p:spPr>
          <a:xfrm>
            <a:off x="772288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7B13E-21E9-9BE7-3465-C917398B90E5}"/>
              </a:ext>
            </a:extLst>
          </p:cNvPr>
          <p:cNvSpPr txBox="1"/>
          <p:nvPr/>
        </p:nvSpPr>
        <p:spPr>
          <a:xfrm>
            <a:off x="4494364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10E4B-6F6B-FC3F-7F8E-2DA6836CC780}"/>
              </a:ext>
            </a:extLst>
          </p:cNvPr>
          <p:cNvSpPr txBox="1"/>
          <p:nvPr/>
        </p:nvSpPr>
        <p:spPr>
          <a:xfrm>
            <a:off x="8216445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Monitoring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2823F4-7F83-76B0-C2D2-E38DA8767F2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2328527" y="1324855"/>
            <a:ext cx="3767473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308AB-68AA-0B86-88C8-3D00303D28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50603" y="1324855"/>
            <a:ext cx="45397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7B2FE-DCCC-CF3F-0F22-5D917564F0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1324855"/>
            <a:ext cx="3676684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olorful diagram and pie chart&#10;&#10;Description automatically generated">
            <a:extLst>
              <a:ext uri="{FF2B5EF4-FFF2-40B4-BE49-F238E27FC236}">
                <a16:creationId xmlns:a16="http://schemas.microsoft.com/office/drawing/2014/main" id="{FEA967BE-32C2-386F-CC67-113B7DDC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66" y="3860193"/>
            <a:ext cx="2075234" cy="2075234"/>
          </a:xfrm>
          <a:prstGeom prst="rect">
            <a:avLst/>
          </a:prstGeom>
        </p:spPr>
      </p:pic>
      <p:pic>
        <p:nvPicPr>
          <p:cNvPr id="25" name="Picture 24" descr="A yellow truck with a green check mark&#10;&#10;Description automatically generated">
            <a:extLst>
              <a:ext uri="{FF2B5EF4-FFF2-40B4-BE49-F238E27FC236}">
                <a16:creationId xmlns:a16="http://schemas.microsoft.com/office/drawing/2014/main" id="{2A6936FE-E916-A968-838B-3E00DEFA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32" y="3396281"/>
            <a:ext cx="2885740" cy="2885740"/>
          </a:xfrm>
          <a:prstGeom prst="rect">
            <a:avLst/>
          </a:prstGeom>
        </p:spPr>
      </p:pic>
      <p:pic>
        <p:nvPicPr>
          <p:cNvPr id="27" name="Picture 26" descr="A computer screen with check marks and ticks&#10;&#10;Description automatically generated">
            <a:extLst>
              <a:ext uri="{FF2B5EF4-FFF2-40B4-BE49-F238E27FC236}">
                <a16:creationId xmlns:a16="http://schemas.microsoft.com/office/drawing/2014/main" id="{2BC47A31-5420-EDBA-552A-BF8C6A7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1" y="3928526"/>
            <a:ext cx="1938569" cy="1938569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B29B3AF-B2BC-F42B-809B-275067F5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7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3E685F-01D0-D139-9178-FFEED3555FA2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BF8D31-0736-E162-6536-772F60868449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E6F8DE-8D07-3D2C-1FAF-E8D52DE2A5AF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A319F4-7B7E-DA0D-C46B-47A81306D95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23B126-9128-4422-2F92-D1BDBB3E2245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5C3298-7FDA-B560-3016-0AE770F8C9C3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182C46-93FB-2D79-DE73-F523056EFF5D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1476971" y="328408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</p:spTree>
    <p:extLst>
      <p:ext uri="{BB962C8B-B14F-4D97-AF65-F5344CB8AC3E}">
        <p14:creationId xmlns:p14="http://schemas.microsoft.com/office/powerpoint/2010/main" val="11159783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111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484C6B-022B-76DB-72F7-F4E560EB3EF2}"/>
              </a:ext>
            </a:extLst>
          </p:cNvPr>
          <p:cNvSpPr txBox="1"/>
          <p:nvPr/>
        </p:nvSpPr>
        <p:spPr>
          <a:xfrm>
            <a:off x="8632764" y="2594999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Client requests to write a new value to the Leader</a:t>
            </a:r>
          </a:p>
        </p:txBody>
      </p:sp>
    </p:spTree>
    <p:extLst>
      <p:ext uri="{BB962C8B-B14F-4D97-AF65-F5344CB8AC3E}">
        <p14:creationId xmlns:p14="http://schemas.microsoft.com/office/powerpoint/2010/main" val="19301727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112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9414D-DDB6-2B23-98B4-C75F41540EC1}"/>
              </a:ext>
            </a:extLst>
          </p:cNvPr>
          <p:cNvCxnSpPr>
            <a:cxnSpLocks/>
          </p:cNvCxnSpPr>
          <p:nvPr/>
        </p:nvCxnSpPr>
        <p:spPr>
          <a:xfrm flipV="1">
            <a:off x="4868482" y="2444131"/>
            <a:ext cx="833235" cy="85568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3AE9-C781-BD19-AF04-7C1F72E9CC6E}"/>
              </a:ext>
            </a:extLst>
          </p:cNvPr>
          <p:cNvCxnSpPr>
            <a:cxnSpLocks/>
          </p:cNvCxnSpPr>
          <p:nvPr/>
        </p:nvCxnSpPr>
        <p:spPr>
          <a:xfrm flipV="1">
            <a:off x="5003800" y="2857500"/>
            <a:ext cx="2076450" cy="5715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F28224-BD7A-674B-1DCA-A87311626B56}"/>
              </a:ext>
            </a:extLst>
          </p:cNvPr>
          <p:cNvCxnSpPr>
            <a:cxnSpLocks/>
          </p:cNvCxnSpPr>
          <p:nvPr/>
        </p:nvCxnSpPr>
        <p:spPr>
          <a:xfrm>
            <a:off x="5003800" y="3689350"/>
            <a:ext cx="7683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36B99-2CFC-7A30-E71E-6B5B178BE545}"/>
              </a:ext>
            </a:extLst>
          </p:cNvPr>
          <p:cNvCxnSpPr>
            <a:cxnSpLocks/>
          </p:cNvCxnSpPr>
          <p:nvPr/>
        </p:nvCxnSpPr>
        <p:spPr>
          <a:xfrm>
            <a:off x="4896010" y="3905250"/>
            <a:ext cx="1629612" cy="75565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5043F0-759F-160F-B455-92BB281418F2}"/>
              </a:ext>
            </a:extLst>
          </p:cNvPr>
          <p:cNvCxnSpPr>
            <a:cxnSpLocks/>
          </p:cNvCxnSpPr>
          <p:nvPr/>
        </p:nvCxnSpPr>
        <p:spPr>
          <a:xfrm>
            <a:off x="4679950" y="4004939"/>
            <a:ext cx="323850" cy="713111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610B79-5EF5-7B1D-C9E2-D57D42B31444}"/>
              </a:ext>
            </a:extLst>
          </p:cNvPr>
          <p:cNvSpPr txBox="1"/>
          <p:nvPr/>
        </p:nvSpPr>
        <p:spPr>
          <a:xfrm>
            <a:off x="8632764" y="2594999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Leader propagates the write to all nodes</a:t>
            </a:r>
          </a:p>
        </p:txBody>
      </p:sp>
    </p:spTree>
    <p:extLst>
      <p:ext uri="{BB962C8B-B14F-4D97-AF65-F5344CB8AC3E}">
        <p14:creationId xmlns:p14="http://schemas.microsoft.com/office/powerpoint/2010/main" val="39359572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113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9414D-DDB6-2B23-98B4-C75F41540EC1}"/>
              </a:ext>
            </a:extLst>
          </p:cNvPr>
          <p:cNvCxnSpPr>
            <a:cxnSpLocks/>
          </p:cNvCxnSpPr>
          <p:nvPr/>
        </p:nvCxnSpPr>
        <p:spPr>
          <a:xfrm flipV="1">
            <a:off x="4868482" y="2444131"/>
            <a:ext cx="833235" cy="85568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3AE9-C781-BD19-AF04-7C1F72E9CC6E}"/>
              </a:ext>
            </a:extLst>
          </p:cNvPr>
          <p:cNvCxnSpPr>
            <a:cxnSpLocks/>
          </p:cNvCxnSpPr>
          <p:nvPr/>
        </p:nvCxnSpPr>
        <p:spPr>
          <a:xfrm flipV="1">
            <a:off x="5003800" y="2857500"/>
            <a:ext cx="2076450" cy="57150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36B99-2CFC-7A30-E71E-6B5B178BE545}"/>
              </a:ext>
            </a:extLst>
          </p:cNvPr>
          <p:cNvCxnSpPr>
            <a:cxnSpLocks/>
          </p:cNvCxnSpPr>
          <p:nvPr/>
        </p:nvCxnSpPr>
        <p:spPr>
          <a:xfrm>
            <a:off x="4896010" y="3905250"/>
            <a:ext cx="1629612" cy="75565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200509-C27D-9C03-0A94-344872C04E59}"/>
              </a:ext>
            </a:extLst>
          </p:cNvPr>
          <p:cNvCxnSpPr>
            <a:cxnSpLocks/>
          </p:cNvCxnSpPr>
          <p:nvPr/>
        </p:nvCxnSpPr>
        <p:spPr>
          <a:xfrm>
            <a:off x="2457450" y="4035991"/>
            <a:ext cx="15811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351173F-4B13-C27D-8A45-B53532F3A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20" y="3729931"/>
            <a:ext cx="534029" cy="550015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51AE2166-BE43-4252-130D-492D7AA7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12" y="2506845"/>
            <a:ext cx="534029" cy="550015"/>
          </a:xfrm>
          <a:prstGeom prst="rect">
            <a:avLst/>
          </a:prstGeom>
        </p:spPr>
      </p:pic>
      <p:pic>
        <p:nvPicPr>
          <p:cNvPr id="23" name="Picture 2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8D61C6E-BB7B-18AE-91E3-8A7759A7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0" y="2781233"/>
            <a:ext cx="534029" cy="550015"/>
          </a:xfrm>
          <a:prstGeom prst="rect">
            <a:avLst/>
          </a:prstGeom>
        </p:spPr>
      </p:pic>
      <p:pic>
        <p:nvPicPr>
          <p:cNvPr id="25" name="Picture 2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C9C03ECC-CBD8-B67A-20B5-5EB6B7324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96" y="4098907"/>
            <a:ext cx="534029" cy="550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F98B0-B480-97B6-22EC-54A0EC0DD3E9}"/>
              </a:ext>
            </a:extLst>
          </p:cNvPr>
          <p:cNvSpPr txBox="1"/>
          <p:nvPr/>
        </p:nvSpPr>
        <p:spPr>
          <a:xfrm>
            <a:off x="8530979" y="1467773"/>
            <a:ext cx="31898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As soon as the Majority of nodes acknowledge the new value, the Leader updates its local value and confirms the update to the Client</a:t>
            </a:r>
          </a:p>
        </p:txBody>
      </p:sp>
    </p:spTree>
    <p:extLst>
      <p:ext uri="{BB962C8B-B14F-4D97-AF65-F5344CB8AC3E}">
        <p14:creationId xmlns:p14="http://schemas.microsoft.com/office/powerpoint/2010/main" val="9208778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114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FAF98B0-B480-97B6-22EC-54A0EC0DD3E9}"/>
              </a:ext>
            </a:extLst>
          </p:cNvPr>
          <p:cNvSpPr txBox="1"/>
          <p:nvPr/>
        </p:nvSpPr>
        <p:spPr>
          <a:xfrm>
            <a:off x="8610600" y="2641764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Reads are performed exclusively on the Leader node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15ECAA3B-6637-6C3E-6D57-59230D8A3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4795542"/>
            <a:ext cx="1574154" cy="15741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626D16-91A3-3F4D-8BD4-13DDE6619AE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37363" y="4004939"/>
            <a:ext cx="2177437" cy="1577680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BCDEA3-3184-97D5-8633-2391CB7E0648}"/>
              </a:ext>
            </a:extLst>
          </p:cNvPr>
          <p:cNvSpPr txBox="1"/>
          <p:nvPr/>
        </p:nvSpPr>
        <p:spPr>
          <a:xfrm rot="19489399">
            <a:off x="2180663" y="4338055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677080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6830B3-107A-F758-EA58-CC90D4FB367D}"/>
              </a:ext>
            </a:extLst>
          </p:cNvPr>
          <p:cNvCxnSpPr/>
          <p:nvPr/>
        </p:nvCxnSpPr>
        <p:spPr>
          <a:xfrm>
            <a:off x="3079750" y="3949700"/>
            <a:ext cx="58039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4971604" cy="652474"/>
            <a:chOff x="6119954" y="3000853"/>
            <a:chExt cx="4380206" cy="5748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29A6868C-B229-39DF-5BF5-F79BBA35FE4D}"/>
              </a:ext>
            </a:extLst>
          </p:cNvPr>
          <p:cNvSpPr/>
          <p:nvPr/>
        </p:nvSpPr>
        <p:spPr>
          <a:xfrm>
            <a:off x="8510131" y="3616994"/>
            <a:ext cx="652471" cy="6524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BF909-15C6-5E29-A2E5-719659F34490}"/>
              </a:ext>
            </a:extLst>
          </p:cNvPr>
          <p:cNvSpPr txBox="1"/>
          <p:nvPr/>
        </p:nvSpPr>
        <p:spPr>
          <a:xfrm>
            <a:off x="2440364" y="4414389"/>
            <a:ext cx="127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0E392-2ED3-4A93-8E25-FC95E38DCCD6}"/>
              </a:ext>
            </a:extLst>
          </p:cNvPr>
          <p:cNvSpPr txBox="1"/>
          <p:nvPr/>
        </p:nvSpPr>
        <p:spPr>
          <a:xfrm>
            <a:off x="8199207" y="4414389"/>
            <a:ext cx="127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6959548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7801EC-87FC-800D-2D93-F8F57815B8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92544" y="2941064"/>
            <a:ext cx="1304606" cy="975873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A5520-FF36-3524-00CA-6C8933B787B0}"/>
              </a:ext>
            </a:extLst>
          </p:cNvPr>
          <p:cNvCxnSpPr>
            <a:cxnSpLocks/>
          </p:cNvCxnSpPr>
          <p:nvPr/>
        </p:nvCxnSpPr>
        <p:spPr>
          <a:xfrm>
            <a:off x="3473450" y="396228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D1E4-772F-00E0-139F-0AD47BDFA7F3}"/>
              </a:ext>
            </a:extLst>
          </p:cNvPr>
          <p:cNvCxnSpPr>
            <a:cxnSpLocks/>
          </p:cNvCxnSpPr>
          <p:nvPr/>
        </p:nvCxnSpPr>
        <p:spPr>
          <a:xfrm>
            <a:off x="49530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D265E-8BA8-4AA0-9521-D1159A1B4F86}"/>
              </a:ext>
            </a:extLst>
          </p:cNvPr>
          <p:cNvCxnSpPr>
            <a:cxnSpLocks/>
          </p:cNvCxnSpPr>
          <p:nvPr/>
        </p:nvCxnSpPr>
        <p:spPr>
          <a:xfrm>
            <a:off x="63754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A1FE3-9C86-27B9-66D3-AAF643457C16}"/>
              </a:ext>
            </a:extLst>
          </p:cNvPr>
          <p:cNvCxnSpPr>
            <a:cxnSpLocks/>
          </p:cNvCxnSpPr>
          <p:nvPr/>
        </p:nvCxnSpPr>
        <p:spPr>
          <a:xfrm>
            <a:off x="77978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F9CC10-FA9F-DAF1-06A6-1873E419E8A7}"/>
              </a:ext>
            </a:extLst>
          </p:cNvPr>
          <p:cNvSpPr txBox="1"/>
          <p:nvPr/>
        </p:nvSpPr>
        <p:spPr>
          <a:xfrm>
            <a:off x="-1" y="4693572"/>
            <a:ext cx="12191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Writes are performed exclusively on the Head node.</a:t>
            </a:r>
          </a:p>
          <a:p>
            <a:pPr algn="ctr"/>
            <a:r>
              <a:rPr lang="en-US" sz="2800" dirty="0"/>
              <a:t>Each node updates its local value and propagates the value</a:t>
            </a:r>
          </a:p>
          <a:p>
            <a:pPr algn="ctr"/>
            <a:r>
              <a:rPr lang="en-US" sz="2800" dirty="0"/>
              <a:t>to the next node until reaching the Tail node.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4E828-0352-CC0B-C528-EB85BA9DB64D}"/>
              </a:ext>
            </a:extLst>
          </p:cNvPr>
          <p:cNvSpPr txBox="1"/>
          <p:nvPr/>
        </p:nvSpPr>
        <p:spPr>
          <a:xfrm rot="2198298">
            <a:off x="1009867" y="3316540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</p:spTree>
    <p:extLst>
      <p:ext uri="{BB962C8B-B14F-4D97-AF65-F5344CB8AC3E}">
        <p14:creationId xmlns:p14="http://schemas.microsoft.com/office/powerpoint/2010/main" val="40208114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7801EC-87FC-800D-2D93-F8F57815B8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92544" y="2941064"/>
            <a:ext cx="1304606" cy="97587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A5520-FF36-3524-00CA-6C8933B787B0}"/>
              </a:ext>
            </a:extLst>
          </p:cNvPr>
          <p:cNvCxnSpPr>
            <a:cxnSpLocks/>
          </p:cNvCxnSpPr>
          <p:nvPr/>
        </p:nvCxnSpPr>
        <p:spPr>
          <a:xfrm>
            <a:off x="3473450" y="396228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D1E4-772F-00E0-139F-0AD47BDFA7F3}"/>
              </a:ext>
            </a:extLst>
          </p:cNvPr>
          <p:cNvCxnSpPr>
            <a:cxnSpLocks/>
          </p:cNvCxnSpPr>
          <p:nvPr/>
        </p:nvCxnSpPr>
        <p:spPr>
          <a:xfrm>
            <a:off x="49530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D265E-8BA8-4AA0-9521-D1159A1B4F86}"/>
              </a:ext>
            </a:extLst>
          </p:cNvPr>
          <p:cNvCxnSpPr>
            <a:cxnSpLocks/>
          </p:cNvCxnSpPr>
          <p:nvPr/>
        </p:nvCxnSpPr>
        <p:spPr>
          <a:xfrm>
            <a:off x="63754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A1FE3-9C86-27B9-66D3-AAF643457C16}"/>
              </a:ext>
            </a:extLst>
          </p:cNvPr>
          <p:cNvCxnSpPr>
            <a:cxnSpLocks/>
          </p:cNvCxnSpPr>
          <p:nvPr/>
        </p:nvCxnSpPr>
        <p:spPr>
          <a:xfrm>
            <a:off x="77978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A491A2-7D80-75B0-6DD6-3FCB738D4088}"/>
              </a:ext>
            </a:extLst>
          </p:cNvPr>
          <p:cNvSpPr txBox="1"/>
          <p:nvPr/>
        </p:nvSpPr>
        <p:spPr>
          <a:xfrm>
            <a:off x="1609723" y="4870899"/>
            <a:ext cx="89725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acknowledgment flows back from the Tail node to the Head Node that will confirm the update to the Client</a:t>
            </a:r>
          </a:p>
        </p:txBody>
      </p:sp>
      <p:pic>
        <p:nvPicPr>
          <p:cNvPr id="13" name="Picture 1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9293E572-36A1-C3F8-1F6C-53B4D689B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702063"/>
            <a:ext cx="390440" cy="402128"/>
          </a:xfrm>
          <a:prstGeom prst="rect">
            <a:avLst/>
          </a:prstGeom>
        </p:spPr>
      </p:pic>
      <p:pic>
        <p:nvPicPr>
          <p:cNvPr id="14" name="Picture 1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EBE86F2-286E-90A7-4C19-9A5B627B9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64" y="3692805"/>
            <a:ext cx="390440" cy="4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56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491A2-7D80-75B0-6DD6-3FCB738D4088}"/>
              </a:ext>
            </a:extLst>
          </p:cNvPr>
          <p:cNvSpPr txBox="1"/>
          <p:nvPr/>
        </p:nvSpPr>
        <p:spPr>
          <a:xfrm>
            <a:off x="-1" y="5100492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Reads are performed exclusively on the Tail node</a:t>
            </a:r>
          </a:p>
        </p:txBody>
      </p:sp>
      <p:pic>
        <p:nvPicPr>
          <p:cNvPr id="19" name="Picture 18" descr="A cartoon of a person&#10;&#10;Description automatically generated">
            <a:extLst>
              <a:ext uri="{FF2B5EF4-FFF2-40B4-BE49-F238E27FC236}">
                <a16:creationId xmlns:a16="http://schemas.microsoft.com/office/drawing/2014/main" id="{6AD63DE7-2E8B-2A02-1ABE-CBBDB46BD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5" y="1133195"/>
            <a:ext cx="1574154" cy="157415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EA921B-60BF-BC30-8CFB-92473FD2F31D}"/>
              </a:ext>
            </a:extLst>
          </p:cNvPr>
          <p:cNvCxnSpPr>
            <a:cxnSpLocks/>
          </p:cNvCxnSpPr>
          <p:nvPr/>
        </p:nvCxnSpPr>
        <p:spPr>
          <a:xfrm flipH="1">
            <a:off x="9321800" y="2819512"/>
            <a:ext cx="1517650" cy="1073038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7CA8C-0A94-EF82-A8CB-3F76A0333CB7}"/>
              </a:ext>
            </a:extLst>
          </p:cNvPr>
          <p:cNvSpPr txBox="1"/>
          <p:nvPr/>
        </p:nvSpPr>
        <p:spPr>
          <a:xfrm rot="19481032">
            <a:off x="9192166" y="2955459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520462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Transactions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6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4FEA0-F19E-DACC-AA94-28F270CFE387}"/>
              </a:ext>
            </a:extLst>
          </p:cNvPr>
          <p:cNvSpPr txBox="1"/>
          <p:nvPr/>
        </p:nvSpPr>
        <p:spPr>
          <a:xfrm>
            <a:off x="1" y="171198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A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7690A-7871-1579-F313-EEFD821C6C63}"/>
              </a:ext>
            </a:extLst>
          </p:cNvPr>
          <p:cNvSpPr txBox="1"/>
          <p:nvPr/>
        </p:nvSpPr>
        <p:spPr>
          <a:xfrm>
            <a:off x="702270" y="3925439"/>
            <a:ext cx="183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Atomicity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EDEDA-1E84-B5F0-2937-F9E142CD5221}"/>
              </a:ext>
            </a:extLst>
          </p:cNvPr>
          <p:cNvSpPr txBox="1"/>
          <p:nvPr/>
        </p:nvSpPr>
        <p:spPr>
          <a:xfrm>
            <a:off x="2975570" y="4726743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Consistency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039B5-F6ED-0E1B-7DB2-E13E7A215077}"/>
              </a:ext>
            </a:extLst>
          </p:cNvPr>
          <p:cNvSpPr txBox="1"/>
          <p:nvPr/>
        </p:nvSpPr>
        <p:spPr>
          <a:xfrm>
            <a:off x="6421735" y="4063254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Isolation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4F126-9C16-7B35-5443-9D4985599026}"/>
              </a:ext>
            </a:extLst>
          </p:cNvPr>
          <p:cNvSpPr txBox="1"/>
          <p:nvPr/>
        </p:nvSpPr>
        <p:spPr>
          <a:xfrm>
            <a:off x="9531944" y="4722736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Durability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1FD12-8420-11F1-4E04-16E964F2902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21135" y="2544747"/>
            <a:ext cx="3284834" cy="1380692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4CE20-61D2-8581-57C0-DAAF3BF126F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119860" y="2514600"/>
            <a:ext cx="1664990" cy="221214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D05D64-5739-3F81-429A-647B8D533B6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421735" y="2544747"/>
            <a:ext cx="1144290" cy="15185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B4CE6-CA8C-45CA-401E-B995CB6B228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124702" y="2514600"/>
            <a:ext cx="3551532" cy="22081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9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977D6-BBFC-729F-020D-E7AE30642C32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67A23-5A44-E154-1B78-C484479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00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Atomicity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4595886"/>
            <a:ext cx="797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/>
              <a:t>“ All or Nothing “</a:t>
            </a:r>
          </a:p>
          <a:p>
            <a:pPr algn="ctr"/>
            <a:r>
              <a:rPr lang="en-US" sz="3200" b="0" i="0" u="none" strike="noStrike" baseline="0" dirty="0"/>
              <a:t>Either </a:t>
            </a:r>
            <a:r>
              <a:rPr lang="en-US" sz="3200" b="1" i="0" u="none" strike="noStrike" baseline="0" dirty="0"/>
              <a:t>all</a:t>
            </a:r>
            <a:r>
              <a:rPr lang="en-US" sz="3200" b="0" i="0" u="none" strike="noStrike" baseline="0" dirty="0"/>
              <a:t> the operations in the transaction complete</a:t>
            </a:r>
            <a:r>
              <a:rPr lang="en-US" sz="3200" dirty="0"/>
              <a:t> </a:t>
            </a:r>
            <a:r>
              <a:rPr lang="en-US" sz="3200" b="0" i="0" u="none" strike="noStrike" baseline="0" dirty="0"/>
              <a:t>successfully, </a:t>
            </a:r>
            <a:r>
              <a:rPr lang="en-US" sz="3200" b="1" i="0" u="none" strike="noStrike" baseline="0" dirty="0"/>
              <a:t>or none </a:t>
            </a:r>
            <a:r>
              <a:rPr lang="en-US" sz="3200" b="0" i="0" u="none" strike="noStrike" baseline="0" dirty="0"/>
              <a:t>do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FE28-13EF-1C8F-10A5-75A944D3A561}"/>
              </a:ext>
            </a:extLst>
          </p:cNvPr>
          <p:cNvSpPr txBox="1"/>
          <p:nvPr/>
        </p:nvSpPr>
        <p:spPr>
          <a:xfrm>
            <a:off x="1016000" y="2641599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9191B-7368-1278-C9C0-2A4C8811E9F2}"/>
              </a:ext>
            </a:extLst>
          </p:cNvPr>
          <p:cNvSpPr txBox="1"/>
          <p:nvPr/>
        </p:nvSpPr>
        <p:spPr>
          <a:xfrm>
            <a:off x="4289425" y="2641599"/>
            <a:ext cx="86995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= 20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y = 50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E69069-1273-4D2E-7126-EEA060B5F79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85950" y="2964765"/>
            <a:ext cx="22733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5079F-CECA-D05E-9E0A-20B1F43658C8}"/>
              </a:ext>
            </a:extLst>
          </p:cNvPr>
          <p:cNvCxnSpPr>
            <a:cxnSpLocks/>
          </p:cNvCxnSpPr>
          <p:nvPr/>
        </p:nvCxnSpPr>
        <p:spPr>
          <a:xfrm flipH="1">
            <a:off x="5353050" y="2955591"/>
            <a:ext cx="4117977" cy="9176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AE401C-0311-B91E-842F-0C0DFC3061CC}"/>
              </a:ext>
            </a:extLst>
          </p:cNvPr>
          <p:cNvCxnSpPr>
            <a:cxnSpLocks/>
          </p:cNvCxnSpPr>
          <p:nvPr/>
        </p:nvCxnSpPr>
        <p:spPr>
          <a:xfrm flipH="1" flipV="1">
            <a:off x="5397500" y="2964764"/>
            <a:ext cx="3975100" cy="1086536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D36F81-DE66-4DF8-F0E5-E00181CDA592}"/>
              </a:ext>
            </a:extLst>
          </p:cNvPr>
          <p:cNvCxnSpPr>
            <a:cxnSpLocks/>
          </p:cNvCxnSpPr>
          <p:nvPr/>
        </p:nvCxnSpPr>
        <p:spPr>
          <a:xfrm flipH="1">
            <a:off x="5353050" y="1811652"/>
            <a:ext cx="4117977" cy="1143939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9F5BDC-D4EB-3FBA-A337-3BEB4659C636}"/>
              </a:ext>
            </a:extLst>
          </p:cNvPr>
          <p:cNvCxnSpPr>
            <a:cxnSpLocks/>
          </p:cNvCxnSpPr>
          <p:nvPr/>
        </p:nvCxnSpPr>
        <p:spPr>
          <a:xfrm flipV="1">
            <a:off x="4724400" y="1811652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C48F19-96C5-D5E1-8CD6-1D6CA44C0F99}"/>
              </a:ext>
            </a:extLst>
          </p:cNvPr>
          <p:cNvSpPr txBox="1"/>
          <p:nvPr/>
        </p:nvSpPr>
        <p:spPr>
          <a:xfrm>
            <a:off x="4289425" y="1415900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D5B4-A511-C6A2-7B74-B6995426D4C3}"/>
              </a:ext>
            </a:extLst>
          </p:cNvPr>
          <p:cNvSpPr txBox="1"/>
          <p:nvPr/>
        </p:nvSpPr>
        <p:spPr>
          <a:xfrm>
            <a:off x="9648824" y="1462066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 = 7</a:t>
            </a:r>
          </a:p>
          <a:p>
            <a:r>
              <a:rPr lang="en-US" dirty="0">
                <a:solidFill>
                  <a:srgbClr val="00B050"/>
                </a:solidFill>
              </a:rPr>
              <a:t>y = 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811D2-EACC-47B4-2AA8-83916A021B11}"/>
              </a:ext>
            </a:extLst>
          </p:cNvPr>
          <p:cNvSpPr txBox="1"/>
          <p:nvPr/>
        </p:nvSpPr>
        <p:spPr>
          <a:xfrm>
            <a:off x="9648824" y="2632425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 = 20</a:t>
            </a:r>
          </a:p>
          <a:p>
            <a:r>
              <a:rPr lang="en-US" dirty="0">
                <a:solidFill>
                  <a:srgbClr val="00B050"/>
                </a:solidFill>
              </a:rPr>
              <a:t>y = 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3E3D92-4D63-3310-EFFB-4CDC543B941F}"/>
              </a:ext>
            </a:extLst>
          </p:cNvPr>
          <p:cNvSpPr txBox="1"/>
          <p:nvPr/>
        </p:nvSpPr>
        <p:spPr>
          <a:xfrm>
            <a:off x="9648824" y="3677262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20</a:t>
            </a:r>
          </a:p>
          <a:p>
            <a:r>
              <a:rPr lang="en-US" dirty="0">
                <a:solidFill>
                  <a:srgbClr val="FF0000"/>
                </a:solidFill>
              </a:rPr>
              <a:t>y = 13</a:t>
            </a:r>
          </a:p>
        </p:txBody>
      </p:sp>
      <p:pic>
        <p:nvPicPr>
          <p:cNvPr id="46" name="Picture 4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F628838-802C-F416-7C9D-D3398BB02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83" y="3756035"/>
            <a:ext cx="474577" cy="488783"/>
          </a:xfrm>
          <a:prstGeom prst="rect">
            <a:avLst/>
          </a:prstGeom>
        </p:spPr>
      </p:pic>
      <p:pic>
        <p:nvPicPr>
          <p:cNvPr id="48" name="Picture 4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FEC97E3-0199-2FA5-3226-213098886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56" y="2680582"/>
            <a:ext cx="534029" cy="550015"/>
          </a:xfrm>
          <a:prstGeom prst="rect">
            <a:avLst/>
          </a:prstGeom>
        </p:spPr>
      </p:pic>
      <p:pic>
        <p:nvPicPr>
          <p:cNvPr id="49" name="Picture 48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27C8702-89A6-9DC8-CA77-FC4EFEE3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83" y="1510223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39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229171"/>
            <a:ext cx="797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/>
              <a:t>A transaction can only transition a system from a correct state to another correct state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e.g. the sum of the amounts of both bank accounts before and after a transfer must be the same </a:t>
            </a:r>
          </a:p>
        </p:txBody>
      </p:sp>
    </p:spTree>
    <p:extLst>
      <p:ext uri="{BB962C8B-B14F-4D97-AF65-F5344CB8AC3E}">
        <p14:creationId xmlns:p14="http://schemas.microsoft.com/office/powerpoint/2010/main" val="28237442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Isolation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890391"/>
            <a:ext cx="797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appears to run in isolation as if no other transactions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41212055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Dirty Write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908174" y="4916693"/>
            <a:ext cx="9048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overwrites the value written by another transaction that hasn’t committed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45910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4" y="3689853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Transaction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C92505-BFD5-F323-CF9E-EE30CF5D42D9}"/>
              </a:ext>
            </a:extLst>
          </p:cNvPr>
          <p:cNvCxnSpPr>
            <a:cxnSpLocks/>
          </p:cNvCxnSpPr>
          <p:nvPr/>
        </p:nvCxnSpPr>
        <p:spPr>
          <a:xfrm flipV="1">
            <a:off x="2838450" y="253522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0290DA-7EF2-4C51-62F5-23097E0EB96C}"/>
              </a:ext>
            </a:extLst>
          </p:cNvPr>
          <p:cNvSpPr txBox="1"/>
          <p:nvPr/>
        </p:nvSpPr>
        <p:spPr>
          <a:xfrm>
            <a:off x="2162174" y="216589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4089401" y="2525653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3413125" y="2156321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4864108" y="1784350"/>
            <a:ext cx="4163457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6539679" y="1784350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Transaction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5729288" y="2535226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5026027" y="218121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write x =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B1A02-F73B-902B-3976-178787E5BB7D}"/>
              </a:ext>
            </a:extLst>
          </p:cNvPr>
          <p:cNvSpPr txBox="1"/>
          <p:nvPr/>
        </p:nvSpPr>
        <p:spPr>
          <a:xfrm>
            <a:off x="9367296" y="2529641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90</a:t>
            </a:r>
          </a:p>
          <a:p>
            <a:r>
              <a:rPr lang="en-US" dirty="0"/>
              <a:t>y = 13</a:t>
            </a:r>
          </a:p>
        </p:txBody>
      </p:sp>
    </p:spTree>
    <p:extLst>
      <p:ext uri="{BB962C8B-B14F-4D97-AF65-F5344CB8AC3E}">
        <p14:creationId xmlns:p14="http://schemas.microsoft.com/office/powerpoint/2010/main" val="1420311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Dirty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908174" y="4916693"/>
            <a:ext cx="9048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observes a write from a transaction that hasn’t completed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45910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4" y="3689853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Transaction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C92505-BFD5-F323-CF9E-EE30CF5D42D9}"/>
              </a:ext>
            </a:extLst>
          </p:cNvPr>
          <p:cNvCxnSpPr>
            <a:cxnSpLocks/>
          </p:cNvCxnSpPr>
          <p:nvPr/>
        </p:nvCxnSpPr>
        <p:spPr>
          <a:xfrm flipV="1">
            <a:off x="2838450" y="253522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0290DA-7EF2-4C51-62F5-23097E0EB96C}"/>
              </a:ext>
            </a:extLst>
          </p:cNvPr>
          <p:cNvSpPr txBox="1"/>
          <p:nvPr/>
        </p:nvSpPr>
        <p:spPr>
          <a:xfrm>
            <a:off x="2162174" y="216589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4089401" y="2525653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3413125" y="2156321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4864108" y="1784350"/>
            <a:ext cx="4163457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6539679" y="1784350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Transaction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5729288" y="2535226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5026027" y="218121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B1A02-F73B-902B-3976-178787E5BB7D}"/>
              </a:ext>
            </a:extLst>
          </p:cNvPr>
          <p:cNvSpPr txBox="1"/>
          <p:nvPr/>
        </p:nvSpPr>
        <p:spPr>
          <a:xfrm>
            <a:off x="9367296" y="2529641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20</a:t>
            </a:r>
          </a:p>
          <a:p>
            <a:r>
              <a:rPr lang="en-US" dirty="0"/>
              <a:t>y = 13</a:t>
            </a:r>
          </a:p>
        </p:txBody>
      </p:sp>
    </p:spTree>
    <p:extLst>
      <p:ext uri="{BB962C8B-B14F-4D97-AF65-F5344CB8AC3E}">
        <p14:creationId xmlns:p14="http://schemas.microsoft.com/office/powerpoint/2010/main" val="19534595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Fuzzy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185861" y="4661903"/>
            <a:ext cx="98202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reads an object’s value twice but sees a different value in each read because another transaction updated the value between the two reads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74993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5" y="3689853"/>
            <a:ext cx="59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5487847" y="254629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4811571" y="217696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2584450" y="1784350"/>
            <a:ext cx="7499350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9474199" y="1781673"/>
            <a:ext cx="62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3365359" y="2563465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2662098" y="2209453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5F8026-6012-823B-5358-FC67A522C768}"/>
              </a:ext>
            </a:extLst>
          </p:cNvPr>
          <p:cNvCxnSpPr>
            <a:cxnSpLocks/>
          </p:cNvCxnSpPr>
          <p:nvPr/>
        </p:nvCxnSpPr>
        <p:spPr>
          <a:xfrm>
            <a:off x="7408722" y="2542338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8CD412-EA27-7929-986E-9826BE0E56A5}"/>
              </a:ext>
            </a:extLst>
          </p:cNvPr>
          <p:cNvSpPr txBox="1"/>
          <p:nvPr/>
        </p:nvSpPr>
        <p:spPr>
          <a:xfrm>
            <a:off x="6705461" y="2188326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20</a:t>
            </a:r>
          </a:p>
        </p:txBody>
      </p:sp>
    </p:spTree>
    <p:extLst>
      <p:ext uri="{BB962C8B-B14F-4D97-AF65-F5344CB8AC3E}">
        <p14:creationId xmlns:p14="http://schemas.microsoft.com/office/powerpoint/2010/main" val="381408558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Phantom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685273" y="4679919"/>
            <a:ext cx="107330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reads a group of objects matching a specific condition, while another transaction concurrently adds, updates, or deletes objects matching the same condition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173852" y="2984591"/>
            <a:ext cx="119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  <a:p>
            <a:r>
              <a:rPr lang="en-US" dirty="0"/>
              <a:t>sum = 20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64038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5" y="3689853"/>
            <a:ext cx="59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3201847" y="254783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2525571" y="217849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2584450" y="1784350"/>
            <a:ext cx="6362700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8348597" y="1784350"/>
            <a:ext cx="62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5F8026-6012-823B-5358-FC67A522C768}"/>
              </a:ext>
            </a:extLst>
          </p:cNvPr>
          <p:cNvCxnSpPr>
            <a:cxnSpLocks/>
          </p:cNvCxnSpPr>
          <p:nvPr/>
        </p:nvCxnSpPr>
        <p:spPr>
          <a:xfrm>
            <a:off x="5879069" y="2526071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8CD412-EA27-7929-986E-9826BE0E56A5}"/>
              </a:ext>
            </a:extLst>
          </p:cNvPr>
          <p:cNvSpPr txBox="1"/>
          <p:nvPr/>
        </p:nvSpPr>
        <p:spPr>
          <a:xfrm>
            <a:off x="5175808" y="217205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delete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39FFE8-0565-279C-9C5D-8C8A71B781EE}"/>
              </a:ext>
            </a:extLst>
          </p:cNvPr>
          <p:cNvCxnSpPr>
            <a:cxnSpLocks/>
          </p:cNvCxnSpPr>
          <p:nvPr/>
        </p:nvCxnSpPr>
        <p:spPr>
          <a:xfrm flipV="1">
            <a:off x="7287366" y="252607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F48212-AE1A-2A9C-7FED-E028315614B4}"/>
              </a:ext>
            </a:extLst>
          </p:cNvPr>
          <p:cNvSpPr txBox="1"/>
          <p:nvPr/>
        </p:nvSpPr>
        <p:spPr>
          <a:xfrm>
            <a:off x="6445990" y="2172059"/>
            <a:ext cx="170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sum = 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48457-9BE6-9074-18A0-7E20EF8E9F99}"/>
              </a:ext>
            </a:extLst>
          </p:cNvPr>
          <p:cNvSpPr txBox="1"/>
          <p:nvPr/>
        </p:nvSpPr>
        <p:spPr>
          <a:xfrm>
            <a:off x="9115426" y="2661425"/>
            <a:ext cx="119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13</a:t>
            </a:r>
          </a:p>
          <a:p>
            <a:r>
              <a:rPr lang="en-US" dirty="0"/>
              <a:t>sum = 37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09900A-4FCE-EE13-686A-01B86F5C4E98}"/>
              </a:ext>
            </a:extLst>
          </p:cNvPr>
          <p:cNvCxnSpPr>
            <a:cxnSpLocks/>
          </p:cNvCxnSpPr>
          <p:nvPr/>
        </p:nvCxnSpPr>
        <p:spPr>
          <a:xfrm flipV="1">
            <a:off x="4610516" y="253269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E791FC-5760-02A8-8E23-AF519002E365}"/>
              </a:ext>
            </a:extLst>
          </p:cNvPr>
          <p:cNvSpPr txBox="1"/>
          <p:nvPr/>
        </p:nvSpPr>
        <p:spPr>
          <a:xfrm>
            <a:off x="3934240" y="216335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13</a:t>
            </a:r>
          </a:p>
        </p:txBody>
      </p:sp>
    </p:spTree>
    <p:extLst>
      <p:ext uri="{BB962C8B-B14F-4D97-AF65-F5344CB8AC3E}">
        <p14:creationId xmlns:p14="http://schemas.microsoft.com/office/powerpoint/2010/main" val="4383558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Isolation Levels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127</a:t>
            </a:fld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650AB4A-5222-EED8-62F3-772F9EAE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67138"/>
              </p:ext>
            </p:extLst>
          </p:nvPr>
        </p:nvGraphicFramePr>
        <p:xfrm>
          <a:off x="1790699" y="1342439"/>
          <a:ext cx="8928101" cy="4951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8101">
                  <a:extLst>
                    <a:ext uri="{9D8B030D-6E8A-4147-A177-3AD203B41FA5}">
                      <a16:colId xmlns:a16="http://schemas.microsoft.com/office/drawing/2014/main" val="2838722446"/>
                    </a:ext>
                  </a:extLst>
                </a:gridCol>
              </a:tblGrid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Strict Serializable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712027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Serializable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761891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Repeatable 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54028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Read Committed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20413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Read Uncommitted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20425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No Guarantees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0697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FAE4E3-9A5F-FEF5-DA89-C7D1EAD6A74A}"/>
              </a:ext>
            </a:extLst>
          </p:cNvPr>
          <p:cNvCxnSpPr>
            <a:cxnSpLocks/>
          </p:cNvCxnSpPr>
          <p:nvPr/>
        </p:nvCxnSpPr>
        <p:spPr>
          <a:xfrm>
            <a:off x="5460861" y="5062194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1C71A6-9438-6646-62CA-52976B07F7F6}"/>
              </a:ext>
            </a:extLst>
          </p:cNvPr>
          <p:cNvSpPr txBox="1"/>
          <p:nvPr/>
        </p:nvSpPr>
        <p:spPr>
          <a:xfrm>
            <a:off x="5599185" y="4985994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Dirty Writes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34A3B9-CA10-276E-7046-012BF468EDD0}"/>
              </a:ext>
            </a:extLst>
          </p:cNvPr>
          <p:cNvCxnSpPr>
            <a:cxnSpLocks/>
          </p:cNvCxnSpPr>
          <p:nvPr/>
        </p:nvCxnSpPr>
        <p:spPr>
          <a:xfrm>
            <a:off x="5460861" y="4234321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EF17F3-1CD3-8A92-B648-DC72C2E8682B}"/>
              </a:ext>
            </a:extLst>
          </p:cNvPr>
          <p:cNvSpPr txBox="1"/>
          <p:nvPr/>
        </p:nvSpPr>
        <p:spPr>
          <a:xfrm>
            <a:off x="5599185" y="4158121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Dirty Reads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C98D57-0E00-DD8E-41D9-352CC138BA6B}"/>
              </a:ext>
            </a:extLst>
          </p:cNvPr>
          <p:cNvCxnSpPr>
            <a:cxnSpLocks/>
          </p:cNvCxnSpPr>
          <p:nvPr/>
        </p:nvCxnSpPr>
        <p:spPr>
          <a:xfrm>
            <a:off x="5460861" y="3403056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E32017-27D9-EA85-9472-36BCABA9D528}"/>
              </a:ext>
            </a:extLst>
          </p:cNvPr>
          <p:cNvSpPr txBox="1"/>
          <p:nvPr/>
        </p:nvSpPr>
        <p:spPr>
          <a:xfrm>
            <a:off x="5599185" y="3326856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Fuzzy Reads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3A1F5F-C6F7-9F66-4231-D1DCCB490749}"/>
              </a:ext>
            </a:extLst>
          </p:cNvPr>
          <p:cNvCxnSpPr>
            <a:cxnSpLocks/>
          </p:cNvCxnSpPr>
          <p:nvPr/>
        </p:nvCxnSpPr>
        <p:spPr>
          <a:xfrm>
            <a:off x="5460861" y="2571791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3D67B-5465-4ECF-795F-107DD2C41918}"/>
              </a:ext>
            </a:extLst>
          </p:cNvPr>
          <p:cNvSpPr txBox="1"/>
          <p:nvPr/>
        </p:nvSpPr>
        <p:spPr>
          <a:xfrm>
            <a:off x="5599185" y="2495591"/>
            <a:ext cx="284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Phantom Reads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8444A-E581-DD1E-2352-2C46EC9AD216}"/>
              </a:ext>
            </a:extLst>
          </p:cNvPr>
          <p:cNvGrpSpPr/>
          <p:nvPr/>
        </p:nvGrpSpPr>
        <p:grpSpPr>
          <a:xfrm>
            <a:off x="0" y="1497810"/>
            <a:ext cx="1863932" cy="4640613"/>
            <a:chOff x="1289530" y="1342711"/>
            <a:chExt cx="1863932" cy="4640613"/>
          </a:xfrm>
        </p:grpSpPr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A4EB79B-C090-7AEF-6678-8FBC21887004}"/>
                </a:ext>
              </a:extLst>
            </p:cNvPr>
            <p:cNvSpPr/>
            <p:nvPr/>
          </p:nvSpPr>
          <p:spPr>
            <a:xfrm>
              <a:off x="1915550" y="1975443"/>
              <a:ext cx="611892" cy="3375149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C8891F-C0E1-AA0F-B325-51F24783B00B}"/>
                </a:ext>
              </a:extLst>
            </p:cNvPr>
            <p:cNvSpPr txBox="1"/>
            <p:nvPr/>
          </p:nvSpPr>
          <p:spPr>
            <a:xfrm>
              <a:off x="1514739" y="5460104"/>
              <a:ext cx="1413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Weak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D9C6C-4868-BA08-679F-67D955147F3D}"/>
                </a:ext>
              </a:extLst>
            </p:cNvPr>
            <p:cNvSpPr txBox="1"/>
            <p:nvPr/>
          </p:nvSpPr>
          <p:spPr>
            <a:xfrm>
              <a:off x="1289530" y="1342711"/>
              <a:ext cx="1863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Strong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278BE0-FE90-8F94-97EE-C904020B8610}"/>
                </a:ext>
              </a:extLst>
            </p:cNvPr>
            <p:cNvSpPr txBox="1"/>
            <p:nvPr/>
          </p:nvSpPr>
          <p:spPr>
            <a:xfrm rot="16200000">
              <a:off x="186113" y="3498748"/>
              <a:ext cx="3180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Isolation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7F112-4820-A5BE-D720-416DA6740FA6}"/>
              </a:ext>
            </a:extLst>
          </p:cNvPr>
          <p:cNvCxnSpPr>
            <a:cxnSpLocks/>
          </p:cNvCxnSpPr>
          <p:nvPr/>
        </p:nvCxnSpPr>
        <p:spPr>
          <a:xfrm>
            <a:off x="5460861" y="1763515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D1D83F-9795-F23D-1E73-49248E85BDF9}"/>
              </a:ext>
            </a:extLst>
          </p:cNvPr>
          <p:cNvSpPr txBox="1"/>
          <p:nvPr/>
        </p:nvSpPr>
        <p:spPr>
          <a:xfrm>
            <a:off x="5599185" y="1687315"/>
            <a:ext cx="51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Changes immediately visible after 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360F65-0C15-46BB-F611-3FB721F7AF89}"/>
              </a:ext>
            </a:extLst>
          </p:cNvPr>
          <p:cNvGrpSpPr/>
          <p:nvPr/>
        </p:nvGrpSpPr>
        <p:grpSpPr>
          <a:xfrm>
            <a:off x="10647043" y="1497810"/>
            <a:ext cx="1413514" cy="4642916"/>
            <a:chOff x="9441549" y="1340408"/>
            <a:chExt cx="1413514" cy="4642916"/>
          </a:xfrm>
        </p:grpSpPr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FB46504C-3937-FC9C-178A-F74CCA02EAA1}"/>
                </a:ext>
              </a:extLst>
            </p:cNvPr>
            <p:cNvSpPr/>
            <p:nvPr/>
          </p:nvSpPr>
          <p:spPr>
            <a:xfrm rot="10800000">
              <a:off x="9842358" y="1975443"/>
              <a:ext cx="611892" cy="3375149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21D2B3-5B07-0F79-54F3-AA8C0295626F}"/>
                </a:ext>
              </a:extLst>
            </p:cNvPr>
            <p:cNvSpPr txBox="1"/>
            <p:nvPr/>
          </p:nvSpPr>
          <p:spPr>
            <a:xfrm>
              <a:off x="9441549" y="5460104"/>
              <a:ext cx="1413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Good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3A5ED8-4A40-D509-7E19-5A9390045196}"/>
                </a:ext>
              </a:extLst>
            </p:cNvPr>
            <p:cNvSpPr txBox="1"/>
            <p:nvPr/>
          </p:nvSpPr>
          <p:spPr>
            <a:xfrm>
              <a:off x="9618643" y="1340408"/>
              <a:ext cx="1059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F936CE-6B22-336D-9185-03D960341520}"/>
                </a:ext>
              </a:extLst>
            </p:cNvPr>
            <p:cNvSpPr txBox="1"/>
            <p:nvPr/>
          </p:nvSpPr>
          <p:spPr>
            <a:xfrm rot="5400000">
              <a:off x="9367364" y="3273182"/>
              <a:ext cx="2452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5984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Durability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229171"/>
            <a:ext cx="797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/>
              <a:t>Committed changes must be persisted and must survive any crashes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671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9123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00:1B:44:11:3A:B7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 rot="10800000"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E911A5E9-C9CD-5365-5A3E-C36E8A87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66955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5" name="Picture 4" descr="A white envelope with a pink card inside&#10;&#10;Description automatically generated">
            <a:extLst>
              <a:ext uri="{FF2B5EF4-FFF2-40B4-BE49-F238E27FC236}">
                <a16:creationId xmlns:a16="http://schemas.microsoft.com/office/drawing/2014/main" id="{B9EA727D-1657-EB1A-4256-AB83BAE1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9" y="3510593"/>
            <a:ext cx="2655651" cy="265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BAF48-DB8C-02C9-3768-5EB02F0B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595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BE19FF-A7D8-9074-8DFA-0ECE034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13402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pic>
        <p:nvPicPr>
          <p:cNvPr id="9" name="Picture 8" descr="A blue envelope with a white paper in it&#10;&#10;Description automatically generated">
            <a:extLst>
              <a:ext uri="{FF2B5EF4-FFF2-40B4-BE49-F238E27FC236}">
                <a16:creationId xmlns:a16="http://schemas.microsoft.com/office/drawing/2014/main" id="{A3C7E26B-2663-9F7B-20D9-4E65F0FF5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6" y="1524966"/>
            <a:ext cx="2655651" cy="2655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77AF6-ACED-AEF3-88C4-B38B6D2773E1}"/>
              </a:ext>
            </a:extLst>
          </p:cNvPr>
          <p:cNvSpPr txBox="1"/>
          <p:nvPr/>
        </p:nvSpPr>
        <p:spPr>
          <a:xfrm>
            <a:off x="6794768" y="1752910"/>
            <a:ext cx="191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GET /index.html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FB2447-48CB-E5E8-AD6F-BDB4A1E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44626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GET /index.html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0FFC5D8-51A9-04CF-15BD-3EE41281C4D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E61451-F30D-77BD-7B85-6D9C3F50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&lt;html&gt;</a:t>
            </a:r>
          </a:p>
          <a:p>
            <a:pPr algn="ctr"/>
            <a:r>
              <a:rPr lang="en-US" sz="2800" b="1" dirty="0"/>
              <a:t>Hello World</a:t>
            </a:r>
          </a:p>
          <a:p>
            <a:pPr algn="ctr"/>
            <a:r>
              <a:rPr lang="en-US" sz="2800" b="1" dirty="0"/>
              <a:t>&lt;/html&gt;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B8FDEF1-9DC2-DBE4-67D9-E30715B9619C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69D6F-EA04-E392-73D1-AF83B269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26E8A2-910E-B160-1D7E-C007894DBFF0}"/>
              </a:ext>
            </a:extLst>
          </p:cNvPr>
          <p:cNvGrpSpPr/>
          <p:nvPr/>
        </p:nvGrpSpPr>
        <p:grpSpPr>
          <a:xfrm>
            <a:off x="6426736" y="1524966"/>
            <a:ext cx="2655651" cy="2655651"/>
            <a:chOff x="6426736" y="1524966"/>
            <a:chExt cx="2655651" cy="2655651"/>
          </a:xfrm>
        </p:grpSpPr>
        <p:pic>
          <p:nvPicPr>
            <p:cNvPr id="9" name="Picture 8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A3C7E26B-2663-9F7B-20D9-4E65F0FF5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77AF6-ACED-AEF3-88C4-B38B6D2773E1}"/>
                </a:ext>
              </a:extLst>
            </p:cNvPr>
            <p:cNvSpPr txBox="1"/>
            <p:nvPr/>
          </p:nvSpPr>
          <p:spPr>
            <a:xfrm>
              <a:off x="6794768" y="1752910"/>
              <a:ext cx="19195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&lt;html&gt;</a:t>
              </a:r>
            </a:p>
            <a:p>
              <a:pPr algn="ctr"/>
              <a:r>
                <a:rPr lang="en-US" sz="2400" b="1" dirty="0"/>
                <a:t>Hello World</a:t>
              </a:r>
            </a:p>
            <a:p>
              <a:pPr algn="ctr"/>
              <a:r>
                <a:rPr lang="en-US" sz="2400" b="1" dirty="0"/>
                <a:t>&lt;/html&gt;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BC44-0F80-9628-1205-B78098085EEF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45E5-F419-42D9-D725-ED36C6A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4B4CE9BF-DD25-2E83-4A42-7D58FF7B49F5}"/>
              </a:ext>
            </a:extLst>
          </p:cNvPr>
          <p:cNvSpPr/>
          <p:nvPr/>
        </p:nvSpPr>
        <p:spPr>
          <a:xfrm rot="16200000">
            <a:off x="6202976" y="3053688"/>
            <a:ext cx="720969" cy="1573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C8B25-67C0-EB91-54CB-0E2E7CD1F9CC}"/>
              </a:ext>
            </a:extLst>
          </p:cNvPr>
          <p:cNvSpPr txBox="1"/>
          <p:nvPr/>
        </p:nvSpPr>
        <p:spPr>
          <a:xfrm>
            <a:off x="7826070" y="3301993"/>
            <a:ext cx="1974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Common</a:t>
            </a:r>
          </a:p>
          <a:p>
            <a:pPr algn="ctr"/>
            <a:r>
              <a:rPr lang="en-US" sz="3200" b="1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E4FF7-435E-FC28-8611-443DFA3D2E59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47CF44-1811-DAE3-4793-E72FDF1A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2" name="Picture 11" descr="A red and white target with a arrow&#10;&#10;Description automatically generated">
            <a:extLst>
              <a:ext uri="{FF2B5EF4-FFF2-40B4-BE49-F238E27FC236}">
                <a16:creationId xmlns:a16="http://schemas.microsoft.com/office/drawing/2014/main" id="{BAE2557E-B4A5-7F64-1F63-62DE7B44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94" y="3187212"/>
            <a:ext cx="1148346" cy="1148346"/>
          </a:xfrm>
          <a:prstGeom prst="rect">
            <a:avLst/>
          </a:prstGeom>
        </p:spPr>
      </p:pic>
      <p:pic>
        <p:nvPicPr>
          <p:cNvPr id="14" name="Picture 1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1CF57AF0-472A-1B0C-079E-B10812FB3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279994" y="2230084"/>
            <a:ext cx="3634021" cy="36340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420AE5-964E-2303-AAA1-D5FE24DC60A2}"/>
              </a:ext>
            </a:extLst>
          </p:cNvPr>
          <p:cNvSpPr txBox="1"/>
          <p:nvPr/>
        </p:nvSpPr>
        <p:spPr>
          <a:xfrm>
            <a:off x="1549849" y="5595626"/>
            <a:ext cx="309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of Nodes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174EA91-311E-F3EB-FB14-788F1D2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6789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F7E1E-5AE8-BA0A-955D-773DF981028F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721FD-C1E9-66B2-1899-33EAF89AFB4C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45C6-57FE-688D-675A-9D5650A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AE1739B-3FEB-136C-14ED-28B6ACAE055A}"/>
              </a:ext>
            </a:extLst>
          </p:cNvPr>
          <p:cNvGrpSpPr/>
          <p:nvPr/>
        </p:nvGrpSpPr>
        <p:grpSpPr>
          <a:xfrm>
            <a:off x="6426739" y="3510593"/>
            <a:ext cx="2655651" cy="2655651"/>
            <a:chOff x="6426739" y="3510593"/>
            <a:chExt cx="2655651" cy="2655651"/>
          </a:xfrm>
        </p:grpSpPr>
        <p:pic>
          <p:nvPicPr>
            <p:cNvPr id="5" name="Picture 4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B9EA727D-1657-EB1A-4256-AB83BAE1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F84A81-59FE-7C4A-EFA6-4A36F47FEAE5}"/>
                </a:ext>
              </a:extLst>
            </p:cNvPr>
            <p:cNvSpPr txBox="1"/>
            <p:nvPr/>
          </p:nvSpPr>
          <p:spPr>
            <a:xfrm>
              <a:off x="6794768" y="4180617"/>
              <a:ext cx="1919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13.107.18.11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080A-F3FA-BE44-B546-ED891E8FCA9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E417A-DD40-4B04-EC8E-211B7A555439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3B226-34FC-353A-0E02-BE1D9485FA49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1FAF5D-5D1B-24A6-4369-259B5A54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4B:67:91:55:F6:E3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C31F6-D450-888A-DCA4-7F3C75670A8C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3A15-D754-EDBA-0A60-6C70474E0DF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3693-F210-285F-FFBA-DCD98E6126C2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A9C05-92C4-77E0-4745-D9B09B98D001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027D7-AE97-2389-4F92-438087A4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3055"/>
              </p:ext>
            </p:extLst>
          </p:nvPr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9FE351-D3A9-F69D-EE9B-5B3AAE1E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527DC8-29FE-37A1-91E4-8B76D765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86A3F7E-A451-B66D-0D49-D66B40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6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85D9F1A-5611-65E4-A6CE-7918EA8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AEBD97B-1539-079D-E3D6-3A7F9010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23E6C9-E855-C1CE-D354-E407298F051E}"/>
              </a:ext>
            </a:extLst>
          </p:cNvPr>
          <p:cNvCxnSpPr>
            <a:cxnSpLocks/>
          </p:cNvCxnSpPr>
          <p:nvPr/>
        </p:nvCxnSpPr>
        <p:spPr>
          <a:xfrm flipV="1">
            <a:off x="11903295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4B6CF4-207D-28FA-6B17-FEC0D333C78D}"/>
              </a:ext>
            </a:extLst>
          </p:cNvPr>
          <p:cNvGrpSpPr/>
          <p:nvPr/>
        </p:nvGrpSpPr>
        <p:grpSpPr>
          <a:xfrm>
            <a:off x="10270326" y="1081098"/>
            <a:ext cx="1123554" cy="1123554"/>
            <a:chOff x="6426736" y="1524966"/>
            <a:chExt cx="2655651" cy="2655651"/>
          </a:xfrm>
        </p:grpSpPr>
        <p:pic>
          <p:nvPicPr>
            <p:cNvPr id="36" name="Picture 35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D0E0E08D-C559-5B68-4A3D-4970E2189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9ED934-09A0-A5C4-B65A-E52C978AC203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9946E30-9115-9E4A-49A3-898C8DB5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8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Security : TLS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C50E6A-5109-1193-D5A6-04AB945F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16583"/>
              </p:ext>
            </p:extLst>
          </p:nvPr>
        </p:nvGraphicFramePr>
        <p:xfrm>
          <a:off x="938143" y="1463713"/>
          <a:ext cx="2294326" cy="47625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94326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HTTP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821293972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TLS</a:t>
                      </a:r>
                    </a:p>
                  </a:txBody>
                  <a:tcPr marL="149609" marR="149609" marT="82284" marB="8228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TCP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IP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Ethernet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9490E4-032E-6016-13AF-AB3DCF163527}"/>
              </a:ext>
            </a:extLst>
          </p:cNvPr>
          <p:cNvSpPr txBox="1"/>
          <p:nvPr/>
        </p:nvSpPr>
        <p:spPr>
          <a:xfrm>
            <a:off x="3760620" y="2782669"/>
            <a:ext cx="24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Encryption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A580A-D214-3EB7-02DF-F0E3CC4CC769}"/>
              </a:ext>
            </a:extLst>
          </p:cNvPr>
          <p:cNvSpPr txBox="1"/>
          <p:nvPr/>
        </p:nvSpPr>
        <p:spPr>
          <a:xfrm>
            <a:off x="5657411" y="3937831"/>
            <a:ext cx="330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Authentication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032F4-680E-1AEA-69AC-053CA3692E38}"/>
              </a:ext>
            </a:extLst>
          </p:cNvPr>
          <p:cNvSpPr txBox="1"/>
          <p:nvPr/>
        </p:nvSpPr>
        <p:spPr>
          <a:xfrm>
            <a:off x="8959533" y="2840417"/>
            <a:ext cx="192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Integrity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B64E3-D734-96C4-AC69-5A9A1A63D2F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4992977" y="1333647"/>
            <a:ext cx="1103023" cy="144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058B1-9607-72C2-1F15-40F434486468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6096000" y="1333647"/>
            <a:ext cx="1212472" cy="260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7BCC3C-961B-4011-85A6-9859EC25EEB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1333647"/>
            <a:ext cx="3826778" cy="150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369210CF-5A99-875F-C578-AC37925E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3C8D60-4A4D-AA2D-D7DA-0A1DDE84BF9E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4038600" y="1324855"/>
            <a:ext cx="2057400" cy="292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4F9B8-767A-0243-891A-A7BF9870029B}"/>
              </a:ext>
            </a:extLst>
          </p:cNvPr>
          <p:cNvSpPr txBox="1"/>
          <p:nvPr/>
        </p:nvSpPr>
        <p:spPr>
          <a:xfrm>
            <a:off x="271306" y="2656497"/>
            <a:ext cx="357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BA02D-A125-0A43-E594-592AC377D5F4}"/>
              </a:ext>
            </a:extLst>
          </p:cNvPr>
          <p:cNvSpPr txBox="1"/>
          <p:nvPr/>
        </p:nvSpPr>
        <p:spPr>
          <a:xfrm>
            <a:off x="1101706" y="3927911"/>
            <a:ext cx="293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Coordination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E4AF2-E402-28E2-3DA4-17574495E172}"/>
              </a:ext>
            </a:extLst>
          </p:cNvPr>
          <p:cNvSpPr txBox="1"/>
          <p:nvPr/>
        </p:nvSpPr>
        <p:spPr>
          <a:xfrm>
            <a:off x="4895511" y="469035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D334B-2087-5478-DCA4-3E5B256EDDA4}"/>
              </a:ext>
            </a:extLst>
          </p:cNvPr>
          <p:cNvSpPr txBox="1"/>
          <p:nvPr/>
        </p:nvSpPr>
        <p:spPr>
          <a:xfrm>
            <a:off x="8363930" y="2656496"/>
            <a:ext cx="331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Maintainability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2CA4F-B5B2-C7C1-712C-4BF03B40BC06}"/>
              </a:ext>
            </a:extLst>
          </p:cNvPr>
          <p:cNvSpPr txBox="1"/>
          <p:nvPr/>
        </p:nvSpPr>
        <p:spPr>
          <a:xfrm>
            <a:off x="8153400" y="3927067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Resilience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F0FA7B-9EA2-6615-1981-FAE71742629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58623" y="1324855"/>
            <a:ext cx="4037377" cy="1331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7BE25-B2D3-67CA-B1F0-38C1D1A2FE1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096000" y="1324855"/>
            <a:ext cx="0" cy="336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C8925-C2FA-3328-8FFC-8387F93A6FA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1324855"/>
            <a:ext cx="3926846" cy="13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74881E-D7DA-2FE8-2D40-6EBA38AE295B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6096000" y="1324855"/>
            <a:ext cx="2057400" cy="292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ooter Placeholder 86">
            <a:extLst>
              <a:ext uri="{FF2B5EF4-FFF2-40B4-BE49-F238E27FC236}">
                <a16:creationId xmlns:a16="http://schemas.microsoft.com/office/drawing/2014/main" id="{E941798F-975C-7A4A-4F19-3A61FFA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01" name="Picture 100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36CFAECA-0372-64EA-D11E-CE62AC37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8" y="4338947"/>
            <a:ext cx="1349142" cy="1349142"/>
          </a:xfrm>
          <a:prstGeom prst="rect">
            <a:avLst/>
          </a:prstGeom>
        </p:spPr>
      </p:pic>
      <p:pic>
        <p:nvPicPr>
          <p:cNvPr id="103" name="Picture 102" descr="A colorful square with arrows pointing up&#10;&#10;Description automatically generated">
            <a:extLst>
              <a:ext uri="{FF2B5EF4-FFF2-40B4-BE49-F238E27FC236}">
                <a16:creationId xmlns:a16="http://schemas.microsoft.com/office/drawing/2014/main" id="{3F9CAEE9-A9B0-0973-8E70-0C07F827D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40" y="5393131"/>
            <a:ext cx="849719" cy="849719"/>
          </a:xfrm>
          <a:prstGeom prst="rect">
            <a:avLst/>
          </a:prstGeom>
        </p:spPr>
      </p:pic>
      <p:pic>
        <p:nvPicPr>
          <p:cNvPr id="105" name="Picture 104" descr="A yellow shield with arrows around it&#10;&#10;Description automatically generated">
            <a:extLst>
              <a:ext uri="{FF2B5EF4-FFF2-40B4-BE49-F238E27FC236}">
                <a16:creationId xmlns:a16="http://schemas.microsoft.com/office/drawing/2014/main" id="{DB604E0F-E7AD-59F0-14D7-6E5B2992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95" y="4573398"/>
            <a:ext cx="1139985" cy="1139985"/>
          </a:xfrm>
          <a:prstGeom prst="rect">
            <a:avLst/>
          </a:prstGeom>
        </p:spPr>
      </p:pic>
      <p:pic>
        <p:nvPicPr>
          <p:cNvPr id="107" name="Picture 106" descr="A screwdriver and wrench crossed&#10;&#10;Description automatically generated">
            <a:extLst>
              <a:ext uri="{FF2B5EF4-FFF2-40B4-BE49-F238E27FC236}">
                <a16:creationId xmlns:a16="http://schemas.microsoft.com/office/drawing/2014/main" id="{F26B7F86-0D89-A396-EE36-E58DD05E3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65" y="1970259"/>
            <a:ext cx="669457" cy="669457"/>
          </a:xfrm>
          <a:prstGeom prst="rect">
            <a:avLst/>
          </a:prstGeom>
        </p:spPr>
      </p:pic>
      <p:pic>
        <p:nvPicPr>
          <p:cNvPr id="109" name="Picture 108" descr="A computer screen with different colored objects&#10;&#10;Description automatically generated">
            <a:extLst>
              <a:ext uri="{FF2B5EF4-FFF2-40B4-BE49-F238E27FC236}">
                <a16:creationId xmlns:a16="http://schemas.microsoft.com/office/drawing/2014/main" id="{F7CFEFA4-3F4D-6774-6E8C-6AB0CBA47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1" y="1767602"/>
            <a:ext cx="934290" cy="934290"/>
          </a:xfrm>
          <a:prstGeom prst="rect">
            <a:avLst/>
          </a:prstGeom>
        </p:spPr>
      </p:pic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D8E6679F-E200-3735-AB86-72B239B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DEDDE95-825A-917B-80B5-5D2C5084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pic>
        <p:nvPicPr>
          <p:cNvPr id="29" name="Picture 2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368F474D-C2D1-CCC8-B138-A12E7E0C202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30" name="Picture 29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CCDFA06A-4D31-87C5-605F-6F7C5F01FE0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6EB2C7-1BCA-E5FC-8EDD-BE1043102F11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DFBB9-DECF-5094-A2A8-C5F8B87CAC85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200E0-CBFF-0FDB-CAB3-067CEA20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3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pic>
        <p:nvPicPr>
          <p:cNvPr id="19" name="Picture 1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84ED032D-6D89-E46B-25F6-00CBB162E1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22" name="Picture 21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D8086C29-6DBE-142E-8B45-36A64EBD14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1D2B06-9A41-E9A8-F983-442E94024FA8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EE6BC-A5C5-B8A7-A160-B161E7A31980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14ED75B-68C0-904E-D3A3-5B3CCF4B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8" name="Picture 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055992A3-8737-931A-05DC-466B35CDBF9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11" name="Picture 10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30015969-FB9C-A234-10FD-ACAB4D0C34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70669-6AB9-4989-DAEA-BB5E07754603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A0FE-1E9C-92FA-5332-9F0D2A163A9A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5045303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5045303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5922617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50A3A0E-DFF6-A91D-BA84-F7F1804B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8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3924642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4801956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79A3840-6C4A-FFE4-BE74-5D6590A7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pic>
        <p:nvPicPr>
          <p:cNvPr id="2" name="Picture 1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9166478A-DD83-042E-3C7D-04711A274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3804765"/>
            <a:ext cx="2429460" cy="24294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1E62-17AC-B324-6898-C811142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7A6E1-8EF9-0BE8-EB49-A3C1DCB25BA9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758E56-43DC-ECE3-95E5-299A8A65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BA635-783E-D1CB-61EC-7E58EB8F42CD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C372581-3081-D157-9237-771ED64B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6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1B278-7B0D-EA31-3A51-78E1B07F9498}"/>
              </a:ext>
            </a:extLst>
          </p:cNvPr>
          <p:cNvSpPr txBox="1"/>
          <p:nvPr/>
        </p:nvSpPr>
        <p:spPr>
          <a:xfrm>
            <a:off x="720732" y="3677987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B is authentic ?</a:t>
            </a:r>
          </a:p>
        </p:txBody>
      </p:sp>
      <p:pic>
        <p:nvPicPr>
          <p:cNvPr id="17" name="Picture 1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B3169C3C-8B0F-26A3-9A15-12CD42CBE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4785797"/>
            <a:ext cx="1733120" cy="173312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ACF08E3-BE3A-730F-4C26-DA171CF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0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854C1D-C65A-B202-412C-B024E5AFA5F3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D72AFA65-5A99-95BA-F8AB-6F000219B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863415-FC5C-0034-5716-BFF8E6A80BB5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4F9299-C8AB-7D5C-8E5F-4BA91BD1F4DA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pic>
        <p:nvPicPr>
          <p:cNvPr id="34" name="Picture 33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1E4B6EC-549E-CA38-3282-A6C38DB4C1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2D0265-E383-CA06-B88A-A3D1E7843E94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37" name="Picture 3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2A0CE2A-817F-743F-C26C-991A609F93D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pic>
        <p:nvPicPr>
          <p:cNvPr id="40" name="Picture 39" descr="A blue and white logo&#10;&#10;Description automatically generated">
            <a:extLst>
              <a:ext uri="{FF2B5EF4-FFF2-40B4-BE49-F238E27FC236}">
                <a16:creationId xmlns:a16="http://schemas.microsoft.com/office/drawing/2014/main" id="{281FFD5C-22F7-E03D-DDC5-BEFB4E9A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4D8DEF4B-8E9B-3B21-E35D-C394BA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622B17-9E61-478C-009C-F1695B1A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9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29" name="Picture 28" descr="A blue and white logo&#10;&#10;Description automatically generated">
            <a:extLst>
              <a:ext uri="{FF2B5EF4-FFF2-40B4-BE49-F238E27FC236}">
                <a16:creationId xmlns:a16="http://schemas.microsoft.com/office/drawing/2014/main" id="{E03B5C18-6F41-ABCB-ED7E-FC0861E8914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93AA0D9-E36D-A1F8-6573-C2C740A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8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Y</a:t>
            </a: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E224EEE-CB40-8049-C8E5-3D3450AB67D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6F67E3C-61D8-1625-2157-F6F7C7F1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6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0232FE6-C49A-3D03-D56E-849EC961AD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9611A4-7B0F-BCF7-1E0F-D48B7682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Root Certificate Authority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68" y="5440031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849523" y="1813437"/>
            <a:ext cx="3446987" cy="1792024"/>
            <a:chOff x="2417098" y="2493238"/>
            <a:chExt cx="3446987" cy="1792024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417098" y="2493238"/>
              <a:ext cx="3446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Y Signed with Root Certificate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6" y="3571376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417564" y="439553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Y</a:t>
            </a:r>
          </a:p>
        </p:txBody>
      </p:sp>
      <p:pic>
        <p:nvPicPr>
          <p:cNvPr id="5" name="Picture 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3348599-8541-A07E-36A4-EB319E1D05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9" y="5473073"/>
            <a:ext cx="820721" cy="820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508F0-4C92-ABD3-9244-661C07BAB190}"/>
              </a:ext>
            </a:extLst>
          </p:cNvPr>
          <p:cNvSpPr txBox="1"/>
          <p:nvPr/>
        </p:nvSpPr>
        <p:spPr>
          <a:xfrm>
            <a:off x="1023456" y="5165782"/>
            <a:ext cx="3101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Self-signed Root Certificate pre-installed on the OS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8543F76F-F2F3-32D4-3703-92E6DA732F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0B17C256-16E4-847F-E175-28D179DB8E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5" y="5849401"/>
            <a:ext cx="490654" cy="490654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F1891B1-2985-EE7D-07F0-EA7B406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0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2554C2-391A-9B6E-A4AC-173113858660}"/>
              </a:ext>
            </a:extLst>
          </p:cNvPr>
          <p:cNvSpPr txBox="1"/>
          <p:nvPr/>
        </p:nvSpPr>
        <p:spPr>
          <a:xfrm>
            <a:off x="600599" y="5491882"/>
            <a:ext cx="302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Chain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1C04E-ADA5-A699-7A40-27FAA9B9FD99}"/>
              </a:ext>
            </a:extLst>
          </p:cNvPr>
          <p:cNvGrpSpPr/>
          <p:nvPr/>
        </p:nvGrpSpPr>
        <p:grpSpPr>
          <a:xfrm>
            <a:off x="410618" y="4553410"/>
            <a:ext cx="3390450" cy="860621"/>
            <a:chOff x="386123" y="4172932"/>
            <a:chExt cx="3390450" cy="86062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21EB2081-945E-B44A-2B53-94A9B021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852" y="4189778"/>
              <a:ext cx="820721" cy="820721"/>
            </a:xfrm>
            <a:prstGeom prst="rect">
              <a:avLst/>
            </a:prstGeom>
          </p:spPr>
        </p:pic>
        <p:pic>
          <p:nvPicPr>
            <p:cNvPr id="9" name="Picture 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18147D75-2F9F-8BEC-2518-11A67467F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102" y="4172933"/>
              <a:ext cx="820721" cy="820721"/>
            </a:xfrm>
            <a:prstGeom prst="rect">
              <a:avLst/>
            </a:prstGeom>
          </p:spPr>
        </p:pic>
        <p:pic>
          <p:nvPicPr>
            <p:cNvPr id="11" name="Picture 1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332DBB81-3E2B-F351-7C75-35381624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23" y="4172932"/>
              <a:ext cx="820721" cy="820721"/>
            </a:xfrm>
            <a:prstGeom prst="rect">
              <a:avLst/>
            </a:prstGeom>
          </p:spPr>
        </p:pic>
        <p:pic>
          <p:nvPicPr>
            <p:cNvPr id="21" name="Picture 2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BB0BDF14-B146-3561-9CAE-D3BC51FD5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418" y="4189778"/>
              <a:ext cx="820721" cy="820721"/>
            </a:xfrm>
            <a:prstGeom prst="rect">
              <a:avLst/>
            </a:prstGeom>
          </p:spPr>
        </p:pic>
        <p:pic>
          <p:nvPicPr>
            <p:cNvPr id="25" name="Picture 24" descr="A blue and white logo&#10;&#10;Description automatically generated">
              <a:extLst>
                <a:ext uri="{FF2B5EF4-FFF2-40B4-BE49-F238E27FC236}">
                  <a16:creationId xmlns:a16="http://schemas.microsoft.com/office/drawing/2014/main" id="{435322CD-C1CE-5244-25BE-340A0947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265" y="4541828"/>
              <a:ext cx="490654" cy="490654"/>
            </a:xfrm>
            <a:prstGeom prst="rect">
              <a:avLst/>
            </a:prstGeom>
          </p:spPr>
        </p:pic>
        <p:pic>
          <p:nvPicPr>
            <p:cNvPr id="28" name="Picture 27" descr="A blue and white logo&#10;&#10;Description automatically generated">
              <a:extLst>
                <a:ext uri="{FF2B5EF4-FFF2-40B4-BE49-F238E27FC236}">
                  <a16:creationId xmlns:a16="http://schemas.microsoft.com/office/drawing/2014/main" id="{F5F374BB-6D00-65C0-BA8E-48F1CB6D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40" y="4541828"/>
              <a:ext cx="490654" cy="490654"/>
            </a:xfrm>
            <a:prstGeom prst="rect">
              <a:avLst/>
            </a:prstGeom>
          </p:spPr>
        </p:pic>
        <p:pic>
          <p:nvPicPr>
            <p:cNvPr id="29" name="Picture 28" descr="A blue and white logo&#10;&#10;Description automatically generated">
              <a:extLst>
                <a:ext uri="{FF2B5EF4-FFF2-40B4-BE49-F238E27FC236}">
                  <a16:creationId xmlns:a16="http://schemas.microsoft.com/office/drawing/2014/main" id="{39ADD187-164D-89E3-ABC4-DC16F6E59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468" y="4542899"/>
              <a:ext cx="490654" cy="490654"/>
            </a:xfrm>
            <a:prstGeom prst="rect">
              <a:avLst/>
            </a:prstGeom>
          </p:spPr>
        </p:pic>
        <p:pic>
          <p:nvPicPr>
            <p:cNvPr id="30" name="Picture 29" descr="A blue and white logo&#10;&#10;Description automatically generated">
              <a:extLst>
                <a:ext uri="{FF2B5EF4-FFF2-40B4-BE49-F238E27FC236}">
                  <a16:creationId xmlns:a16="http://schemas.microsoft.com/office/drawing/2014/main" id="{0B814AAE-97FB-F243-F403-95737322B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250" y="4541828"/>
              <a:ext cx="490654" cy="490654"/>
            </a:xfrm>
            <a:prstGeom prst="rect">
              <a:avLst/>
            </a:prstGeom>
          </p:spPr>
        </p:pic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42DFB9C-A2C3-C2E9-154A-4FF2FA6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7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pic>
        <p:nvPicPr>
          <p:cNvPr id="8" name="Picture 7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C91F38F6-0FB1-5C2A-3F11-E43BA049E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0" y="4065778"/>
            <a:ext cx="2429460" cy="242946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2B7023-A55A-0458-EB06-4FE2ABA1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6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 descr="A cartoon star with a face and horns&#10;&#10;Description automatically generated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603A3D-656E-9E13-417A-507B753DAFD8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BDD0F-314C-8C48-853C-9FE53CC1466C}"/>
              </a:ext>
            </a:extLst>
          </p:cNvPr>
          <p:cNvSpPr txBox="1"/>
          <p:nvPr/>
        </p:nvSpPr>
        <p:spPr>
          <a:xfrm>
            <a:off x="7524464" y="3523668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E6939-4D2E-E60A-A8FE-F7A643199BA6}"/>
              </a:ext>
            </a:extLst>
          </p:cNvPr>
          <p:cNvSpPr txBox="1"/>
          <p:nvPr/>
        </p:nvSpPr>
        <p:spPr>
          <a:xfrm>
            <a:off x="3301917" y="3523668"/>
            <a:ext cx="131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altered by Middleman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AC60D4-BF7E-A090-AAA1-824D2992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2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2" name="Picture 21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B8C02E39-A243-E765-AFE1-0C0FC2AACA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12" y="4108933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1E6C00-204C-FCD1-5B87-10121EA9783E}"/>
              </a:ext>
            </a:extLst>
          </p:cNvPr>
          <p:cNvSpPr txBox="1"/>
          <p:nvPr/>
        </p:nvSpPr>
        <p:spPr>
          <a:xfrm>
            <a:off x="702684" y="49427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0FD0D5E-6F98-0318-C9B7-2C3B0F3C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4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pic>
        <p:nvPicPr>
          <p:cNvPr id="5" name="Picture 4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FE0E0D1D-1EE2-58CF-D47B-C01BFF44BE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4" y="4036912"/>
            <a:ext cx="2429460" cy="242946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F694F03-88FD-1BAC-5A8D-37165DA3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C353F-9771-8D48-286A-8F1B6BD5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Coordination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FACA211A-D15A-6546-2889-3FAE0E41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25" y="2321545"/>
            <a:ext cx="2724864" cy="272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EB77E2-E135-3569-5D67-9C1C052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99B3F6-4B8A-D6FB-D12C-114B4C7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2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1770209" y="4178740"/>
            <a:ext cx="682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443 is the default port of HTTPS</a:t>
            </a:r>
          </a:p>
        </p:txBody>
      </p:sp>
      <p:pic>
        <p:nvPicPr>
          <p:cNvPr id="8" name="Picture 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C43E570-0768-ADB0-836B-1F5041478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55" y="3662756"/>
            <a:ext cx="1534886" cy="15348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4CF40-494B-C204-B77E-A08A4E2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0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910811" y="4219991"/>
            <a:ext cx="730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the IP Address of Google ?</a:t>
            </a:r>
          </a:p>
        </p:txBody>
      </p:sp>
      <p:pic>
        <p:nvPicPr>
          <p:cNvPr id="7" name="Picture 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86EF3F41-6E9D-598C-3D28-303E0DA29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71" y="3429000"/>
            <a:ext cx="2602518" cy="260251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0886AA-D321-B7D6-2E73-2414D70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2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8" name="Picture 7" descr="A computer with a screen on&#10;&#10;Description automatically generated">
            <a:extLst>
              <a:ext uri="{FF2B5EF4-FFF2-40B4-BE49-F238E27FC236}">
                <a16:creationId xmlns:a16="http://schemas.microsoft.com/office/drawing/2014/main" id="{6F12DB22-A3F6-6438-35AB-3C72CC5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4" y="2980833"/>
            <a:ext cx="1872610" cy="1872610"/>
          </a:xfrm>
          <a:prstGeom prst="rect">
            <a:avLst/>
          </a:prstGeom>
        </p:spPr>
      </p:pic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61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6423033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B61742-B035-1274-2871-C29965D281A3}"/>
              </a:ext>
            </a:extLst>
          </p:cNvPr>
          <p:cNvCxnSpPr>
            <a:cxnSpLocks/>
          </p:cNvCxnSpPr>
          <p:nvPr/>
        </p:nvCxnSpPr>
        <p:spPr>
          <a:xfrm>
            <a:off x="4444082" y="3306965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A2CDE9-1913-EE85-41AA-A7F5934D385C}"/>
              </a:ext>
            </a:extLst>
          </p:cNvPr>
          <p:cNvSpPr txBox="1"/>
          <p:nvPr/>
        </p:nvSpPr>
        <p:spPr>
          <a:xfrm>
            <a:off x="4385130" y="283565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of google.com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D58BE-3318-0F21-8397-78BFB4A9FB19}"/>
              </a:ext>
            </a:extLst>
          </p:cNvPr>
          <p:cNvSpPr txBox="1"/>
          <p:nvPr/>
        </p:nvSpPr>
        <p:spPr>
          <a:xfrm>
            <a:off x="4686839" y="377913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13.107.18.11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FB33F4-A64F-5438-4A4C-C468F163EF35}"/>
              </a:ext>
            </a:extLst>
          </p:cNvPr>
          <p:cNvCxnSpPr>
            <a:cxnSpLocks/>
          </p:cNvCxnSpPr>
          <p:nvPr/>
        </p:nvCxnSpPr>
        <p:spPr>
          <a:xfrm flipH="1">
            <a:off x="4414605" y="4221366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03324"/>
              </p:ext>
            </p:extLst>
          </p:nvPr>
        </p:nvGraphicFramePr>
        <p:xfrm>
          <a:off x="7111026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1003F58-B28E-1B69-C92E-2CDF8A2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9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9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1699771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59040"/>
              </p:ext>
            </p:extLst>
          </p:nvPr>
        </p:nvGraphicFramePr>
        <p:xfrm>
          <a:off x="2387764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pic>
        <p:nvPicPr>
          <p:cNvPr id="3" name="Picture 2" descr="A colorful letter g&#10;&#10;Description automatically generated">
            <a:extLst>
              <a:ext uri="{FF2B5EF4-FFF2-40B4-BE49-F238E27FC236}">
                <a16:creationId xmlns:a16="http://schemas.microsoft.com/office/drawing/2014/main" id="{381C9C84-0B03-DBD5-D335-E694CA64B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8" y="2537516"/>
            <a:ext cx="2428087" cy="24280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2F8819-515F-0DBD-F73D-C90297C417C3}"/>
              </a:ext>
            </a:extLst>
          </p:cNvPr>
          <p:cNvCxnSpPr>
            <a:cxnSpLocks/>
          </p:cNvCxnSpPr>
          <p:nvPr/>
        </p:nvCxnSpPr>
        <p:spPr>
          <a:xfrm flipH="1">
            <a:off x="4186989" y="3751560"/>
            <a:ext cx="402198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7EEE74-B152-8005-E02C-D1600FD12928}"/>
              </a:ext>
            </a:extLst>
          </p:cNvPr>
          <p:cNvSpPr txBox="1"/>
          <p:nvPr/>
        </p:nvSpPr>
        <p:spPr>
          <a:xfrm>
            <a:off x="4965955" y="3246377"/>
            <a:ext cx="286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 = 13.107.18.11</a:t>
            </a:r>
          </a:p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38541D0-A6B3-5432-F178-38D8FE9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8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5071B326-365D-F051-05D4-3BDE5F572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94191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5385658C-C109-9C7F-7961-3BEC7425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941919"/>
            <a:ext cx="1561616" cy="15616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BCCD8D-A6DB-747F-7C28-1C3E4AAAA241}"/>
              </a:ext>
            </a:extLst>
          </p:cNvPr>
          <p:cNvCxnSpPr>
            <a:cxnSpLocks/>
          </p:cNvCxnSpPr>
          <p:nvPr/>
        </p:nvCxnSpPr>
        <p:spPr>
          <a:xfrm>
            <a:off x="2674448" y="3306965"/>
            <a:ext cx="649705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5E775A-F9AD-2874-F66A-4D9E8D89ED7C}"/>
              </a:ext>
            </a:extLst>
          </p:cNvPr>
          <p:cNvSpPr txBox="1"/>
          <p:nvPr/>
        </p:nvSpPr>
        <p:spPr>
          <a:xfrm>
            <a:off x="5030995" y="2831473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your name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35DDC-1DE6-5D57-D1B5-35B5A3C43624}"/>
              </a:ext>
            </a:extLst>
          </p:cNvPr>
          <p:cNvSpPr txBox="1"/>
          <p:nvPr/>
        </p:nvSpPr>
        <p:spPr>
          <a:xfrm>
            <a:off x="5057091" y="37893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何を言っている ？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A4E8B2-3793-6DDB-3C33-163212E7D797}"/>
              </a:ext>
            </a:extLst>
          </p:cNvPr>
          <p:cNvCxnSpPr>
            <a:cxnSpLocks/>
          </p:cNvCxnSpPr>
          <p:nvPr/>
        </p:nvCxnSpPr>
        <p:spPr>
          <a:xfrm flipH="1">
            <a:off x="2674448" y="4221366"/>
            <a:ext cx="64489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55697B-BBE7-5D46-FB12-EC0D6B87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4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Formats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1998849" y="1696505"/>
            <a:ext cx="312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JSON (textual)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1244409" y="2626321"/>
            <a:ext cx="263020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Self-describing</a:t>
            </a:r>
          </a:p>
          <a:p>
            <a:endParaRPr lang="en-US" sz="2400" dirty="0"/>
          </a:p>
          <a:p>
            <a:r>
              <a:rPr lang="en-US" sz="2400" dirty="0"/>
              <a:t>Human-readable</a:t>
            </a:r>
          </a:p>
          <a:p>
            <a:endParaRPr lang="en-US" sz="2400" dirty="0"/>
          </a:p>
          <a:p>
            <a:r>
              <a:rPr lang="en-US" sz="2400" dirty="0"/>
              <a:t>Verbose</a:t>
            </a:r>
          </a:p>
          <a:p>
            <a:endParaRPr lang="en-US" sz="2400" dirty="0"/>
          </a:p>
          <a:p>
            <a:r>
              <a:rPr lang="en-US" sz="2400" dirty="0"/>
              <a:t>Inefficient parsing</a:t>
            </a:r>
          </a:p>
          <a:p>
            <a:endParaRPr lang="en-US" sz="2400" dirty="0"/>
          </a:p>
          <a:p>
            <a:r>
              <a:rPr lang="en-US" sz="2400" dirty="0"/>
              <a:t>Simple Data Types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6721463" y="1696505"/>
            <a:ext cx="369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Protobuf</a:t>
            </a:r>
            <a:r>
              <a:rPr lang="en-US" sz="3600" b="1" dirty="0"/>
              <a:t> (binary)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7831985" y="2626321"/>
            <a:ext cx="29520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Compact</a:t>
            </a:r>
          </a:p>
          <a:p>
            <a:endParaRPr lang="en-US" sz="2400" dirty="0"/>
          </a:p>
          <a:p>
            <a:r>
              <a:rPr lang="en-US" sz="2400" dirty="0"/>
              <a:t>Performant</a:t>
            </a:r>
          </a:p>
          <a:p>
            <a:endParaRPr lang="en-US" sz="2400" dirty="0"/>
          </a:p>
          <a:p>
            <a:r>
              <a:rPr lang="en-US" sz="2400" dirty="0"/>
              <a:t>Rich Data Types</a:t>
            </a:r>
          </a:p>
          <a:p>
            <a:endParaRPr lang="en-US" sz="2400" dirty="0"/>
          </a:p>
          <a:p>
            <a:r>
              <a:rPr lang="en-US" sz="2400" dirty="0"/>
              <a:t>Not human-readable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27B5D79-548D-CAA8-DDDD-FB61DC0A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4" y="2558001"/>
            <a:ext cx="550015" cy="550015"/>
          </a:xfrm>
          <a:prstGeom prst="rect">
            <a:avLst/>
          </a:prstGeom>
        </p:spPr>
      </p:pic>
      <p:pic>
        <p:nvPicPr>
          <p:cNvPr id="11" name="Picture 10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A636AFC-CF38-1A10-1610-A5618B257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3282471"/>
            <a:ext cx="550015" cy="550015"/>
          </a:xfrm>
          <a:prstGeom prst="rect">
            <a:avLst/>
          </a:prstGeom>
        </p:spPr>
      </p:pic>
      <p:pic>
        <p:nvPicPr>
          <p:cNvPr id="14" name="Picture 1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F313D5AF-FF34-C068-39CB-7AC24CFB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2558000"/>
            <a:ext cx="550015" cy="550015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CCADBB3F-34C6-6AB5-D701-7D7AFBB7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3195243"/>
            <a:ext cx="550015" cy="550015"/>
          </a:xfrm>
          <a:prstGeom prst="rect">
            <a:avLst/>
          </a:prstGeom>
        </p:spPr>
      </p:pic>
      <p:pic>
        <p:nvPicPr>
          <p:cNvPr id="18" name="Picture 1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59849310-4110-A141-4628-E84FC90C4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0" y="4077344"/>
            <a:ext cx="488783" cy="488783"/>
          </a:xfrm>
          <a:prstGeom prst="rect">
            <a:avLst/>
          </a:prstGeom>
        </p:spPr>
      </p:pic>
      <p:pic>
        <p:nvPicPr>
          <p:cNvPr id="19" name="Picture 1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E8F1F16-39F4-13C2-D263-871B0645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4801814"/>
            <a:ext cx="488783" cy="488783"/>
          </a:xfrm>
          <a:prstGeom prst="rect">
            <a:avLst/>
          </a:prstGeom>
        </p:spPr>
      </p:pic>
      <p:pic>
        <p:nvPicPr>
          <p:cNvPr id="20" name="Picture 1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08B888F-ACBE-AD66-2985-E4A7F7A0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86" y="4801814"/>
            <a:ext cx="488783" cy="4887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360E1D-0BD8-2C5A-61C8-B92D03E6445E}"/>
              </a:ext>
            </a:extLst>
          </p:cNvPr>
          <p:cNvSpPr txBox="1"/>
          <p:nvPr/>
        </p:nvSpPr>
        <p:spPr>
          <a:xfrm>
            <a:off x="8105118" y="5849352"/>
            <a:ext cx="357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XML, BSON, YAML, …</a:t>
            </a:r>
          </a:p>
        </p:txBody>
      </p:sp>
      <p:pic>
        <p:nvPicPr>
          <p:cNvPr id="23" name="Picture 2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3DAD0A-BAB2-AC2C-B332-5D50F6291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08" y="2447696"/>
            <a:ext cx="2750328" cy="2219564"/>
          </a:xfrm>
          <a:prstGeom prst="rect">
            <a:avLst/>
          </a:prstGeom>
        </p:spPr>
      </p:pic>
      <p:pic>
        <p:nvPicPr>
          <p:cNvPr id="26" name="Picture 2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BC8BDFE6-8BB1-ED9B-691E-2B29686BD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5501928"/>
            <a:ext cx="488783" cy="488783"/>
          </a:xfrm>
          <a:prstGeom prst="rect">
            <a:avLst/>
          </a:prstGeom>
        </p:spPr>
      </p:pic>
      <p:pic>
        <p:nvPicPr>
          <p:cNvPr id="27" name="Picture 2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8565181-A9F0-FEF7-C27C-CECAA014B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62" y="3998528"/>
            <a:ext cx="550015" cy="550015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99B4F94-0B0F-3DB0-4612-821DB2B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3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2747885" y="1711738"/>
            <a:ext cx="124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620279" y="2646946"/>
            <a:ext cx="5499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Textual (</a:t>
            </a:r>
            <a:r>
              <a:rPr lang="en-US" sz="2400" b="1" dirty="0"/>
              <a:t>JSON or XML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Requires extra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Request-response</a:t>
            </a:r>
            <a:r>
              <a:rPr lang="en-US" sz="2400" dirty="0"/>
              <a:t>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native code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</a:t>
            </a:r>
            <a:r>
              <a:rPr lang="en-US" sz="2400" b="1" dirty="0"/>
              <a:t>endpoints</a:t>
            </a:r>
            <a:r>
              <a:rPr lang="en-US" sz="2400" dirty="0"/>
              <a:t> defined by HTTP methods + resource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8644098" y="1667131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gRPC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6553201" y="2646946"/>
            <a:ext cx="5499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(</a:t>
            </a:r>
            <a:r>
              <a:rPr lang="en-US" sz="2400" b="1" dirty="0" err="1"/>
              <a:t>Protobuf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native data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Bidirectional </a:t>
            </a:r>
            <a:r>
              <a:rPr lang="en-US" sz="2400" b="1" dirty="0"/>
              <a:t>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Native code generation for many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Callable </a:t>
            </a:r>
            <a:r>
              <a:rPr lang="en-US" sz="2400" b="1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8C44D-798E-46FB-93AE-1C45715E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4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26655"/>
              </p:ext>
            </p:extLst>
          </p:nvPr>
        </p:nvGraphicFramePr>
        <p:xfrm>
          <a:off x="540847" y="2501900"/>
          <a:ext cx="1111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76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4481712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1740334">
                  <a:extLst>
                    <a:ext uri="{9D8B030D-6E8A-4147-A177-3AD203B41FA5}">
                      <a16:colId xmlns:a16="http://schemas.microsoft.com/office/drawing/2014/main" val="2142684632"/>
                    </a:ext>
                  </a:extLst>
                </a:gridCol>
                <a:gridCol w="2110682">
                  <a:extLst>
                    <a:ext uri="{9D8B030D-6E8A-4147-A177-3AD203B41FA5}">
                      <a16:colId xmlns:a16="http://schemas.microsoft.com/office/drawing/2014/main" val="47317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a resource or a list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70591-24A6-53B7-730A-35E96097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1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Response Status Codes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02367"/>
              </p:ext>
            </p:extLst>
          </p:nvPr>
        </p:nvGraphicFramePr>
        <p:xfrm>
          <a:off x="1778380" y="2102558"/>
          <a:ext cx="836621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200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263931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(OK)</a:t>
                      </a:r>
                    </a:p>
                    <a:p>
                      <a:r>
                        <a:rPr lang="en-US" dirty="0"/>
                        <a:t>201 (Created)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(Moved Permanently)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(Bad Request)</a:t>
                      </a:r>
                    </a:p>
                    <a:p>
                      <a:r>
                        <a:rPr lang="en-US" dirty="0"/>
                        <a:t>401 (Unauthorized)</a:t>
                      </a:r>
                    </a:p>
                    <a:p>
                      <a:r>
                        <a:rPr lang="en-US" dirty="0"/>
                        <a:t>403 (Forbidden)</a:t>
                      </a:r>
                    </a:p>
                    <a:p>
                      <a:r>
                        <a:rPr lang="en-US" dirty="0"/>
                        <a:t>404 (Not Found)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(Internal Server Error)</a:t>
                      </a:r>
                    </a:p>
                    <a:p>
                      <a:r>
                        <a:rPr lang="en-US" dirty="0"/>
                        <a:t>502 (Bad Gateway)</a:t>
                      </a:r>
                    </a:p>
                    <a:p>
                      <a:r>
                        <a:rPr lang="en-US" dirty="0"/>
                        <a:t>503 (Service Unavailable)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6B35-A9AC-161F-E1BE-8514DEED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1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Evolution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4A81-4CBE-357B-5F27-2B6D26B3D17A}"/>
              </a:ext>
            </a:extLst>
          </p:cNvPr>
          <p:cNvSpPr txBox="1"/>
          <p:nvPr/>
        </p:nvSpPr>
        <p:spPr>
          <a:xfrm>
            <a:off x="1999292" y="2438482"/>
            <a:ext cx="630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 </a:t>
            </a:r>
            <a:r>
              <a:rPr lang="en-US" sz="2800" i="1" dirty="0"/>
              <a:t>/products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POST </a:t>
            </a:r>
            <a:r>
              <a:rPr lang="en-US" sz="2800" i="1" dirty="0"/>
              <a:t>/new-products</a:t>
            </a:r>
          </a:p>
        </p:txBody>
      </p:sp>
      <p:pic>
        <p:nvPicPr>
          <p:cNvPr id="3" name="Picture 2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F108A40-E471-B6A9-1C7C-E8FF24D4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1" y="2455700"/>
            <a:ext cx="488783" cy="488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FD392-F121-0B70-E874-64E1E9A1D467}"/>
              </a:ext>
            </a:extLst>
          </p:cNvPr>
          <p:cNvSpPr txBox="1"/>
          <p:nvPr/>
        </p:nvSpPr>
        <p:spPr>
          <a:xfrm>
            <a:off x="1999293" y="3429000"/>
            <a:ext cx="859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parameter </a:t>
            </a:r>
            <a:r>
              <a:rPr lang="en-US" sz="2800" i="1" dirty="0" err="1"/>
              <a:t>birthDate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Mandatory parameter</a:t>
            </a:r>
          </a:p>
        </p:txBody>
      </p:sp>
      <p:pic>
        <p:nvPicPr>
          <p:cNvPr id="7" name="Picture 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62BF02D-AB8C-2601-558F-962E707C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2" y="3446218"/>
            <a:ext cx="488783" cy="48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16A43-0585-5293-6090-3B0199D23494}"/>
              </a:ext>
            </a:extLst>
          </p:cNvPr>
          <p:cNvSpPr txBox="1"/>
          <p:nvPr/>
        </p:nvSpPr>
        <p:spPr>
          <a:xfrm>
            <a:off x="1999292" y="5471550"/>
            <a:ext cx="890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/v1/products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➜</a:t>
            </a:r>
            <a:r>
              <a:rPr lang="en-US" sz="2800" dirty="0"/>
              <a:t> keep </a:t>
            </a:r>
            <a:r>
              <a:rPr lang="en-US" sz="2800" i="1" dirty="0"/>
              <a:t>/v1/products </a:t>
            </a:r>
            <a:r>
              <a:rPr lang="en-US" sz="2800" dirty="0"/>
              <a:t>and add </a:t>
            </a:r>
            <a:r>
              <a:rPr lang="en-US" sz="2800" i="1" dirty="0"/>
              <a:t>/v2/products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1D95D-E72C-9404-B826-F7DDD53E0CF6}"/>
              </a:ext>
            </a:extLst>
          </p:cNvPr>
          <p:cNvSpPr txBox="1"/>
          <p:nvPr/>
        </p:nvSpPr>
        <p:spPr>
          <a:xfrm>
            <a:off x="639150" y="1703847"/>
            <a:ext cx="800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û"/>
            </a:pPr>
            <a:r>
              <a:rPr lang="en-US" sz="2800" dirty="0"/>
              <a:t>Don’t introduce breaking changes, for example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62CDB-D7C2-4830-870F-17E0E521C7DB}"/>
              </a:ext>
            </a:extLst>
          </p:cNvPr>
          <p:cNvSpPr txBox="1"/>
          <p:nvPr/>
        </p:nvSpPr>
        <p:spPr>
          <a:xfrm>
            <a:off x="639150" y="4586750"/>
            <a:ext cx="865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If breaking changes are necessary, version your API :</a:t>
            </a:r>
          </a:p>
        </p:txBody>
      </p:sp>
      <p:pic>
        <p:nvPicPr>
          <p:cNvPr id="12" name="Picture 1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B7DB0D5-05D9-D884-2BCA-435DAD07F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4" y="5444755"/>
            <a:ext cx="550015" cy="55001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E1BE8F-3A1A-F78F-ABBA-7E0BE16A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A9D4450-1627-3CF8-09D9-5E9FEEB6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1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480A709-EAF6-0D24-855D-D94D192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4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49358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159B9F-53D6-944E-EF8F-3F6B8F32F8D5}"/>
              </a:ext>
            </a:extLst>
          </p:cNvPr>
          <p:cNvSpPr txBox="1"/>
          <p:nvPr/>
        </p:nvSpPr>
        <p:spPr>
          <a:xfrm>
            <a:off x="2826540" y="4068720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4B96FA-71AD-B897-9EC8-BD0769538903}"/>
              </a:ext>
            </a:extLst>
          </p:cNvPr>
          <p:cNvCxnSpPr>
            <a:cxnSpLocks/>
          </p:cNvCxnSpPr>
          <p:nvPr/>
        </p:nvCxnSpPr>
        <p:spPr>
          <a:xfrm>
            <a:off x="7261344" y="495804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929917" y="453648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61631" y="5750500"/>
            <a:ext cx="233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 created twice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 descr="A yellow face with a sad expression&#10;&#10;Description automatically generated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470" y="5492264"/>
            <a:ext cx="916021" cy="91602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A9FEE4-C62E-0E27-7A37-F1E90B72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5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311EC8-61DB-11EA-5A3D-2FBEADB1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5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D43-AA7B-021B-8E1D-14F300DD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741093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133964" y="4505810"/>
            <a:ext cx="201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ID 17 was</a:t>
            </a:r>
          </a:p>
          <a:p>
            <a:r>
              <a:rPr lang="en-US" dirty="0"/>
              <a:t>already processed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96898" y="5750501"/>
            <a:ext cx="226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 created once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6470" y="5492265"/>
            <a:ext cx="916021" cy="916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16264-5E08-EEE4-F6A6-D0D090553DA3}"/>
              </a:ext>
            </a:extLst>
          </p:cNvPr>
          <p:cNvSpPr txBox="1"/>
          <p:nvPr/>
        </p:nvSpPr>
        <p:spPr>
          <a:xfrm>
            <a:off x="2838168" y="4068527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0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Coordination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FACA211A-D15A-6546-2889-3FAE0E41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25" y="2321545"/>
            <a:ext cx="2724864" cy="272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EB77E2-E135-3569-5D67-9C1C052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99B3F6-4B8A-D6FB-D12C-114B4C7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1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1779061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67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1778289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113195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1131957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2206982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196047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1518691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Request</a:t>
            </a:r>
          </a:p>
        </p:txBody>
      </p:sp>
      <p:pic>
        <p:nvPicPr>
          <p:cNvPr id="44" name="Picture 4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638D4A3-B4B6-8ABD-2DA2-A1A2109DC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57" y="2953649"/>
            <a:ext cx="488783" cy="48878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5422C2D-3587-97C3-B320-882A249886E6}"/>
              </a:ext>
            </a:extLst>
          </p:cNvPr>
          <p:cNvSpPr txBox="1"/>
          <p:nvPr/>
        </p:nvSpPr>
        <p:spPr>
          <a:xfrm>
            <a:off x="4628546" y="3343176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Response</a:t>
            </a:r>
          </a:p>
        </p:txBody>
      </p:sp>
    </p:spTree>
    <p:extLst>
      <p:ext uri="{BB962C8B-B14F-4D97-AF65-F5344CB8AC3E}">
        <p14:creationId xmlns:p14="http://schemas.microsoft.com/office/powerpoint/2010/main" val="2334594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1779061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68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1778289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113195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1131957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DFADF0-12CF-9684-011C-1C5AD2B1A083}"/>
              </a:ext>
            </a:extLst>
          </p:cNvPr>
          <p:cNvSpPr txBox="1"/>
          <p:nvPr/>
        </p:nvSpPr>
        <p:spPr>
          <a:xfrm>
            <a:off x="3026416" y="4409080"/>
            <a:ext cx="6169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Is the server slow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Has the server crashed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Is there a network issue ?</a:t>
            </a:r>
          </a:p>
        </p:txBody>
      </p:sp>
      <p:pic>
        <p:nvPicPr>
          <p:cNvPr id="37" name="Picture 3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0415E130-43C3-7796-4CDE-AED146E55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8" y="4412192"/>
            <a:ext cx="1754326" cy="17543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2206982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196047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1518691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Request</a:t>
            </a:r>
          </a:p>
        </p:txBody>
      </p:sp>
      <p:pic>
        <p:nvPicPr>
          <p:cNvPr id="44" name="Picture 4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638D4A3-B4B6-8ABD-2DA2-A1A2109DC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57" y="2953649"/>
            <a:ext cx="488783" cy="48878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28546" y="3343176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Response</a:t>
            </a:r>
          </a:p>
        </p:txBody>
      </p:sp>
    </p:spTree>
    <p:extLst>
      <p:ext uri="{BB962C8B-B14F-4D97-AF65-F5344CB8AC3E}">
        <p14:creationId xmlns:p14="http://schemas.microsoft.com/office/powerpoint/2010/main" val="2096189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69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3400058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4389123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2711767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16441" y="4413052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Pong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3034932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4059068"/>
            <a:ext cx="550015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09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70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3400058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4389123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2711767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16441" y="4413052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Pong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3034932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4059068"/>
            <a:ext cx="550015" cy="550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8B5F8-C066-68CD-377C-D77EC6A1C1C8}"/>
              </a:ext>
            </a:extLst>
          </p:cNvPr>
          <p:cNvSpPr txBox="1"/>
          <p:nvPr/>
        </p:nvSpPr>
        <p:spPr>
          <a:xfrm>
            <a:off x="722508" y="5498090"/>
            <a:ext cx="227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Pong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32317-59F6-02A8-F4A1-1638B890F63C}"/>
              </a:ext>
            </a:extLst>
          </p:cNvPr>
          <p:cNvSpPr txBox="1"/>
          <p:nvPr/>
        </p:nvSpPr>
        <p:spPr>
          <a:xfrm>
            <a:off x="2887408" y="5498089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C83FE-6630-1E89-189C-065E931DF734}"/>
              </a:ext>
            </a:extLst>
          </p:cNvPr>
          <p:cNvSpPr txBox="1"/>
          <p:nvPr/>
        </p:nvSpPr>
        <p:spPr>
          <a:xfrm>
            <a:off x="3448088" y="5498090"/>
            <a:ext cx="394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8877973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71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875316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453502" y="3915901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Heartbeat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96" y="3586997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58" y="3569991"/>
            <a:ext cx="550015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8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72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875316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453502" y="3915901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Heartbeat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96" y="3586997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58" y="3569991"/>
            <a:ext cx="550015" cy="550015"/>
          </a:xfrm>
          <a:prstGeom prst="rect">
            <a:avLst/>
          </a:prstGeom>
        </p:spPr>
      </p:pic>
      <p:pic>
        <p:nvPicPr>
          <p:cNvPr id="2" name="Picture 1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1C7F867D-B661-D0A3-D7B6-CEE94A6BA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50" y="4436083"/>
            <a:ext cx="559219" cy="559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F931C-6549-6CE0-71F2-0C0F8F07F1A3}"/>
              </a:ext>
            </a:extLst>
          </p:cNvPr>
          <p:cNvSpPr txBox="1"/>
          <p:nvPr/>
        </p:nvSpPr>
        <p:spPr>
          <a:xfrm>
            <a:off x="326897" y="5221093"/>
            <a:ext cx="357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Long time since last heartbeat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48083-9BE6-D492-9A03-6488775E9025}"/>
              </a:ext>
            </a:extLst>
          </p:cNvPr>
          <p:cNvSpPr txBox="1"/>
          <p:nvPr/>
        </p:nvSpPr>
        <p:spPr>
          <a:xfrm>
            <a:off x="3897086" y="5525094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B967D-4D02-7010-DAE1-E1B7A3318D8F}"/>
              </a:ext>
            </a:extLst>
          </p:cNvPr>
          <p:cNvSpPr txBox="1"/>
          <p:nvPr/>
        </p:nvSpPr>
        <p:spPr>
          <a:xfrm>
            <a:off x="4661588" y="5498091"/>
            <a:ext cx="394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1902829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73</a:t>
            </a:fld>
            <a:endParaRPr lang="en-US"/>
          </a:p>
        </p:txBody>
      </p:sp>
      <p:pic>
        <p:nvPicPr>
          <p:cNvPr id="25" name="Picture 24" descr="A clock with a black and red frame&#10;&#10;Description automatically generated">
            <a:extLst>
              <a:ext uri="{FF2B5EF4-FFF2-40B4-BE49-F238E27FC236}">
                <a16:creationId xmlns:a16="http://schemas.microsoft.com/office/drawing/2014/main" id="{EE0CCAA4-BF8F-E6CC-0A7C-D7C86D20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4" y="2513978"/>
            <a:ext cx="2987992" cy="29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5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Physical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94C68-28AE-18DA-F4A3-58ADD0BBB380}"/>
              </a:ext>
            </a:extLst>
          </p:cNvPr>
          <p:cNvSpPr txBox="1"/>
          <p:nvPr/>
        </p:nvSpPr>
        <p:spPr>
          <a:xfrm>
            <a:off x="434969" y="2120842"/>
            <a:ext cx="11330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Clock Drift : rate at which a clock runs faster or slower than others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Clock Skew : difference between two clocks at a specific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7766305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Physical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75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36702F-8BC8-3459-C4F3-A908434283A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023787" y="1333647"/>
            <a:ext cx="3072213" cy="172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8C821-9484-E9F3-FDBD-DF3E9365750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1333647"/>
            <a:ext cx="2921726" cy="17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46C204-2827-8129-8187-CF527062E29C}"/>
              </a:ext>
            </a:extLst>
          </p:cNvPr>
          <p:cNvSpPr txBox="1"/>
          <p:nvPr/>
        </p:nvSpPr>
        <p:spPr>
          <a:xfrm>
            <a:off x="326041" y="3054533"/>
            <a:ext cx="5395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  <a:p>
            <a:pPr algn="ctr"/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Cheap</a:t>
            </a:r>
          </a:p>
          <a:p>
            <a:pPr marL="571500" indent="-571500">
              <a:buFont typeface="Wingdings" panose="05000000000000000000" pitchFamily="2" charset="2"/>
              <a:buChar char="û"/>
            </a:pPr>
            <a:r>
              <a:rPr lang="en-US" sz="3600" dirty="0"/>
              <a:t>Low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885C0-1770-E0DF-1A20-67EF62C8EF69}"/>
              </a:ext>
            </a:extLst>
          </p:cNvPr>
          <p:cNvSpPr txBox="1"/>
          <p:nvPr/>
        </p:nvSpPr>
        <p:spPr>
          <a:xfrm>
            <a:off x="6278880" y="3056556"/>
            <a:ext cx="5477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  <a:p>
            <a:pPr algn="ctr"/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û"/>
            </a:pPr>
            <a:r>
              <a:rPr lang="en-US" sz="3600" dirty="0"/>
              <a:t>Expensive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High accuracy</a:t>
            </a:r>
          </a:p>
          <a:p>
            <a:r>
              <a:rPr lang="en-US" sz="3600" dirty="0"/>
              <a:t>(1 second in 3M years)</a:t>
            </a:r>
          </a:p>
        </p:txBody>
      </p:sp>
      <p:pic>
        <p:nvPicPr>
          <p:cNvPr id="16" name="Picture 1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E6F344F-DEEC-73D1-924E-CA442DA7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1" y="4768216"/>
            <a:ext cx="488783" cy="488783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8E36FF6-342E-D9FD-802E-7AE914AB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1" y="4112343"/>
            <a:ext cx="550015" cy="550015"/>
          </a:xfrm>
          <a:prstGeom prst="rect">
            <a:avLst/>
          </a:prstGeom>
        </p:spPr>
      </p:pic>
      <p:pic>
        <p:nvPicPr>
          <p:cNvPr id="18" name="Picture 1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7CFD48FB-9A23-1D7B-B1DB-D2D8DCABB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4705441"/>
            <a:ext cx="550015" cy="550015"/>
          </a:xfrm>
          <a:prstGeom prst="rect">
            <a:avLst/>
          </a:prstGeom>
        </p:spPr>
      </p:pic>
      <p:pic>
        <p:nvPicPr>
          <p:cNvPr id="19" name="Picture 1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016A2AE8-5474-B772-E8EA-585849C0E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28" y="4171805"/>
            <a:ext cx="488783" cy="4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9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76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</p:spTree>
    <p:extLst>
      <p:ext uri="{BB962C8B-B14F-4D97-AF65-F5344CB8AC3E}">
        <p14:creationId xmlns:p14="http://schemas.microsoft.com/office/powerpoint/2010/main" val="8695851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77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11:32:15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C6E24-7C0D-3290-BBC5-D0262374B6DD}"/>
              </a:ext>
            </a:extLst>
          </p:cNvPr>
          <p:cNvSpPr txBox="1"/>
          <p:nvPr/>
        </p:nvSpPr>
        <p:spPr>
          <a:xfrm>
            <a:off x="117351" y="5974698"/>
            <a:ext cx="4401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11:32:17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1s estimated network latency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0DCAA-BFD1-1A15-C2E1-C655729D675B}"/>
              </a:ext>
            </a:extLst>
          </p:cNvPr>
          <p:cNvSpPr txBox="1"/>
          <p:nvPr/>
        </p:nvSpPr>
        <p:spPr>
          <a:xfrm>
            <a:off x="4424577" y="4987666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902-E4A1-BBA2-7DAF-3F70C1E40C4B}"/>
              </a:ext>
            </a:extLst>
          </p:cNvPr>
          <p:cNvSpPr txBox="1"/>
          <p:nvPr/>
        </p:nvSpPr>
        <p:spPr>
          <a:xfrm>
            <a:off x="8071041" y="1539582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1556641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</p:spTree>
    <p:extLst>
      <p:ext uri="{BB962C8B-B14F-4D97-AF65-F5344CB8AC3E}">
        <p14:creationId xmlns:p14="http://schemas.microsoft.com/office/powerpoint/2010/main" val="161630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78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</p:spTree>
    <p:extLst>
      <p:ext uri="{BB962C8B-B14F-4D97-AF65-F5344CB8AC3E}">
        <p14:creationId xmlns:p14="http://schemas.microsoft.com/office/powerpoint/2010/main" val="9545044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79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11:32:19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902-E4A1-BBA2-7DAF-3F70C1E40C4B}"/>
              </a:ext>
            </a:extLst>
          </p:cNvPr>
          <p:cNvSpPr txBox="1"/>
          <p:nvPr/>
        </p:nvSpPr>
        <p:spPr>
          <a:xfrm>
            <a:off x="8071041" y="2184015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2201074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</p:spTree>
    <p:extLst>
      <p:ext uri="{BB962C8B-B14F-4D97-AF65-F5344CB8AC3E}">
        <p14:creationId xmlns:p14="http://schemas.microsoft.com/office/powerpoint/2010/main" val="8706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pic>
        <p:nvPicPr>
          <p:cNvPr id="22" name="Picture 21" descr="A cartoon of a person holding a envelope&#10;&#10;Description automatically generated">
            <a:extLst>
              <a:ext uri="{FF2B5EF4-FFF2-40B4-BE49-F238E27FC236}">
                <a16:creationId xmlns:a16="http://schemas.microsoft.com/office/drawing/2014/main" id="{E62EC791-47B8-9393-D1E2-2F7BB0682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8635" y="5011474"/>
            <a:ext cx="1357193" cy="1357193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E0C4D-2CD3-D433-7CAE-D3F7ED67C7A2}"/>
              </a:ext>
            </a:extLst>
          </p:cNvPr>
          <p:cNvCxnSpPr>
            <a:cxnSpLocks/>
          </p:cNvCxnSpPr>
          <p:nvPr/>
        </p:nvCxnSpPr>
        <p:spPr>
          <a:xfrm flipH="1" flipV="1">
            <a:off x="2793219" y="4211515"/>
            <a:ext cx="6557405" cy="159899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 descr="A blue and green check mark&#10;&#10;Description automatically generated">
            <a:extLst>
              <a:ext uri="{FF2B5EF4-FFF2-40B4-BE49-F238E27FC236}">
                <a16:creationId xmlns:a16="http://schemas.microsoft.com/office/drawing/2014/main" id="{09D2187C-C4CC-1CBF-A498-36C32A603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01" y="4867691"/>
            <a:ext cx="1011125" cy="1011125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65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80</a:t>
            </a:fld>
            <a:endParaRPr lang="en-US"/>
          </a:p>
        </p:txBody>
      </p:sp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11:32:19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2201074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98CB-06C3-3A97-A17A-B407A360FA70}"/>
              </a:ext>
            </a:extLst>
          </p:cNvPr>
          <p:cNvSpPr txBox="1"/>
          <p:nvPr/>
        </p:nvSpPr>
        <p:spPr>
          <a:xfrm>
            <a:off x="6331947" y="2648531"/>
            <a:ext cx="4870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Measurement of a duration could be inaccurate and even negative !</a:t>
            </a:r>
          </a:p>
        </p:txBody>
      </p:sp>
      <p:pic>
        <p:nvPicPr>
          <p:cNvPr id="12" name="Picture 11" descr="A red triangle with a white exclamation mark&#10;&#10;Description automatically generated">
            <a:extLst>
              <a:ext uri="{FF2B5EF4-FFF2-40B4-BE49-F238E27FC236}">
                <a16:creationId xmlns:a16="http://schemas.microsoft.com/office/drawing/2014/main" id="{0C20FBE8-0012-B5C9-F131-BBEC79B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82" y="2753432"/>
            <a:ext cx="1993798" cy="19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07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Monotonic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4AC6B2-6ABD-7724-9919-6BCFD867CECA}"/>
              </a:ext>
            </a:extLst>
          </p:cNvPr>
          <p:cNvGrpSpPr/>
          <p:nvPr/>
        </p:nvGrpSpPr>
        <p:grpSpPr>
          <a:xfrm>
            <a:off x="757647" y="2460053"/>
            <a:ext cx="10763797" cy="2554545"/>
            <a:chOff x="705394" y="1789493"/>
            <a:chExt cx="11086012" cy="25545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4C98CB-06C3-3A97-A17A-B407A360FA70}"/>
                </a:ext>
              </a:extLst>
            </p:cNvPr>
            <p:cNvSpPr txBox="1"/>
            <p:nvPr/>
          </p:nvSpPr>
          <p:spPr>
            <a:xfrm>
              <a:off x="705394" y="1789493"/>
              <a:ext cx="1108601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Measures the amount of time since an arbitrary point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200" b="1" dirty="0"/>
                <a:t>Useful for accurate measurement of a duration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Wingdings" panose="05000000000000000000" pitchFamily="2" charset="2"/>
                <a:buChar char=""/>
              </a:pPr>
              <a:r>
                <a:rPr lang="en-US" sz="3200" b="1" dirty="0"/>
                <a:t>Cannot be used to compare timestamps of two nodes</a:t>
              </a:r>
            </a:p>
          </p:txBody>
        </p:sp>
        <p:pic>
          <p:nvPicPr>
            <p:cNvPr id="2" name="Picture 1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84E0ED0C-69E4-25FE-7AF3-DACC4A2BC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94" y="3768941"/>
              <a:ext cx="488783" cy="488783"/>
            </a:xfrm>
            <a:prstGeom prst="rect">
              <a:avLst/>
            </a:prstGeom>
          </p:spPr>
        </p:pic>
        <p:pic>
          <p:nvPicPr>
            <p:cNvPr id="3" name="Picture 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79064348-0138-B777-D929-A3A60B06B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94" y="2701554"/>
              <a:ext cx="550015" cy="550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4353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82</a:t>
            </a:fld>
            <a:endParaRPr lang="en-US"/>
          </a:p>
        </p:txBody>
      </p:sp>
      <p:pic>
        <p:nvPicPr>
          <p:cNvPr id="7" name="Picture 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94970E2-9DE6-03CC-39AF-6108F30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D65558F-7C0D-267F-A2D7-9926B91D0FC2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2EF51-5EAC-AAEF-2C2F-B22A1E8D300F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07A041CD-9F2B-AC62-4FBF-CF978BF0F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83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83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FC5D0-2833-2EF6-FC4C-0EFCCF3AA60B}"/>
              </a:ext>
            </a:extLst>
          </p:cNvPr>
          <p:cNvSpPr txBox="1"/>
          <p:nvPr/>
        </p:nvSpPr>
        <p:spPr>
          <a:xfrm>
            <a:off x="2865120" y="4950774"/>
            <a:ext cx="8488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  <a:r>
              <a:rPr lang="en-US" sz="2800" dirty="0"/>
              <a:t>’s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Drink Coffee</a:t>
            </a:r>
            <a:r>
              <a:rPr lang="en-US" sz="2800" dirty="0"/>
              <a:t>” action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happened-before</a:t>
            </a:r>
            <a:endParaRPr lang="en-US" sz="3200" b="1" dirty="0"/>
          </a:p>
          <a:p>
            <a:pPr algn="r"/>
            <a:r>
              <a:rPr lang="en-US" sz="2800" dirty="0">
                <a:solidFill>
                  <a:schemeClr val="accent2"/>
                </a:solidFill>
              </a:rPr>
              <a:t>Ema</a:t>
            </a:r>
            <a:r>
              <a:rPr lang="en-US" sz="2800" dirty="0"/>
              <a:t>’s “</a:t>
            </a:r>
            <a:r>
              <a:rPr lang="en-US" sz="2800" dirty="0">
                <a:solidFill>
                  <a:schemeClr val="accent2"/>
                </a:solidFill>
              </a:rPr>
              <a:t>Read Email</a:t>
            </a:r>
            <a:r>
              <a:rPr lang="en-US" sz="2800" dirty="0"/>
              <a:t>” action</a:t>
            </a:r>
          </a:p>
        </p:txBody>
      </p:sp>
      <p:pic>
        <p:nvPicPr>
          <p:cNvPr id="21" name="Picture 20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CE63D79E-CCAF-2D4B-7FCB-2FF7E3E6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27602EC-E380-6E5E-082C-823A842FD5F7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23B16-6AF5-DB06-C868-7FE93DB014FD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24" name="Picture 23" descr="A cartoon of a person&#10;&#10;Description automatically generated">
            <a:extLst>
              <a:ext uri="{FF2B5EF4-FFF2-40B4-BE49-F238E27FC236}">
                <a16:creationId xmlns:a16="http://schemas.microsoft.com/office/drawing/2014/main" id="{6F60B8A5-A7CD-9435-B4E4-5DE4B4346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7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3AE15B66-4684-132B-5355-B2FA2677D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E5DC3FA-3078-6D2C-D703-50C509EAE56E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39CEC-0199-8E55-D342-48E15D0F80DA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29" name="Picture 28" descr="A cartoon of a person&#10;&#10;Description automatically generated">
            <a:extLst>
              <a:ext uri="{FF2B5EF4-FFF2-40B4-BE49-F238E27FC236}">
                <a16:creationId xmlns:a16="http://schemas.microsoft.com/office/drawing/2014/main" id="{0CBFA2CE-932F-EA13-6FE9-DF13B0510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84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B74F8-235E-FEC2-2C10-A657052ADA8B}"/>
              </a:ext>
            </a:extLst>
          </p:cNvPr>
          <p:cNvSpPr txBox="1"/>
          <p:nvPr/>
        </p:nvSpPr>
        <p:spPr>
          <a:xfrm>
            <a:off x="3289655" y="269860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0302C-9BF4-D30B-37CF-9E46278B803B}"/>
              </a:ext>
            </a:extLst>
          </p:cNvPr>
          <p:cNvSpPr txBox="1"/>
          <p:nvPr/>
        </p:nvSpPr>
        <p:spPr>
          <a:xfrm>
            <a:off x="5354208" y="2698606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AFC6-FEAF-1D02-217D-67D86872BB23}"/>
              </a:ext>
            </a:extLst>
          </p:cNvPr>
          <p:cNvSpPr txBox="1"/>
          <p:nvPr/>
        </p:nvSpPr>
        <p:spPr>
          <a:xfrm>
            <a:off x="6935200" y="357972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E5678-F31E-23D4-46D3-D1E93F2CF399}"/>
              </a:ext>
            </a:extLst>
          </p:cNvPr>
          <p:cNvSpPr txBox="1"/>
          <p:nvPr/>
        </p:nvSpPr>
        <p:spPr>
          <a:xfrm>
            <a:off x="9647920" y="357972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38BBA05-327A-4199-12A3-15E3C0B9E48E}"/>
              </a:ext>
            </a:extLst>
          </p:cNvPr>
          <p:cNvSpPr/>
          <p:nvPr/>
        </p:nvSpPr>
        <p:spPr>
          <a:xfrm rot="16200000">
            <a:off x="721749" y="3198968"/>
            <a:ext cx="1449290" cy="44857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1AAC9-FC90-09E1-0A4E-1F7603AAEBAA}"/>
              </a:ext>
            </a:extLst>
          </p:cNvPr>
          <p:cNvSpPr txBox="1"/>
          <p:nvPr/>
        </p:nvSpPr>
        <p:spPr>
          <a:xfrm>
            <a:off x="3143794" y="5052409"/>
            <a:ext cx="5928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Ema and Jimmy must coordinate their logical clocks</a:t>
            </a:r>
          </a:p>
        </p:txBody>
      </p:sp>
    </p:spTree>
    <p:extLst>
      <p:ext uri="{BB962C8B-B14F-4D97-AF65-F5344CB8AC3E}">
        <p14:creationId xmlns:p14="http://schemas.microsoft.com/office/powerpoint/2010/main" val="24562381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Example Implementations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62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Logical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036320" y="2066444"/>
            <a:ext cx="4911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Lamport</a:t>
            </a:r>
            <a:r>
              <a:rPr lang="en-US" sz="3600" b="1" dirty="0"/>
              <a:t> Clock</a:t>
            </a:r>
          </a:p>
          <a:p>
            <a:pPr algn="ctr"/>
            <a:endParaRPr lang="en-US" sz="2800" b="1" dirty="0"/>
          </a:p>
          <a:p>
            <a:r>
              <a:rPr lang="en-US" sz="2800" dirty="0"/>
              <a:t>Each process has a single local counter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Timestamp(A) &lt; Timestamp(B)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doesn’t imply</a:t>
            </a:r>
          </a:p>
          <a:p>
            <a:r>
              <a:rPr lang="en-US" sz="2800" dirty="0"/>
              <a:t>A </a:t>
            </a:r>
            <a:r>
              <a:rPr lang="en-US" sz="2800" b="1" dirty="0"/>
              <a:t>happened-before</a:t>
            </a:r>
            <a:r>
              <a:rPr lang="en-US" sz="2800" dirty="0"/>
              <a:t>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879770" y="2066444"/>
            <a:ext cx="491163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Vector Clock</a:t>
            </a:r>
          </a:p>
          <a:p>
            <a:endParaRPr lang="en-US" sz="2800" b="1" dirty="0"/>
          </a:p>
          <a:p>
            <a:r>
              <a:rPr lang="en-US" sz="2800" dirty="0"/>
              <a:t>Each process has a local vector of counters : 1 counter for each process in the system</a:t>
            </a:r>
          </a:p>
          <a:p>
            <a:endParaRPr lang="en-US" sz="2800" dirty="0"/>
          </a:p>
          <a:p>
            <a:r>
              <a:rPr lang="en-US" sz="2800" dirty="0"/>
              <a:t>Timestamp(A) &lt; Timestamp(B)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en-US" sz="2800" dirty="0"/>
              <a:t> A </a:t>
            </a:r>
            <a:r>
              <a:rPr lang="en-US" sz="2800" b="1" dirty="0"/>
              <a:t>happened-before</a:t>
            </a:r>
            <a:r>
              <a:rPr lang="en-US" sz="2800" dirty="0"/>
              <a:t> B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492137" y="1333647"/>
            <a:ext cx="2603863" cy="73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3239587" cy="73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CB420D79-E7D5-2EEA-DC1E-3E446543F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0" y="4722877"/>
            <a:ext cx="474577" cy="488783"/>
          </a:xfrm>
          <a:prstGeom prst="rect">
            <a:avLst/>
          </a:prstGeom>
        </p:spPr>
      </p:pic>
      <p:pic>
        <p:nvPicPr>
          <p:cNvPr id="51" name="Picture 50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00205939-E2DB-9D32-56CB-0006D1D8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5" y="2997646"/>
            <a:ext cx="534029" cy="550015"/>
          </a:xfrm>
          <a:prstGeom prst="rect">
            <a:avLst/>
          </a:prstGeom>
        </p:spPr>
      </p:pic>
      <p:pic>
        <p:nvPicPr>
          <p:cNvPr id="52" name="Picture 5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3916B786-10B9-88B9-9B83-DFE595AE5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77" y="3058878"/>
            <a:ext cx="474577" cy="488783"/>
          </a:xfrm>
          <a:prstGeom prst="rect">
            <a:avLst/>
          </a:prstGeom>
        </p:spPr>
      </p:pic>
      <p:pic>
        <p:nvPicPr>
          <p:cNvPr id="53" name="Picture 5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D1CD694-3ECC-3171-956C-C27E3DAE2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2" y="4692260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34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B366B-E46D-02A9-57F6-6F6CD532ADDA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CECE92-BC6C-00C6-88FC-C50888836E63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04486D-F972-6871-EA18-7DBC90E7C668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1A4A0-7C0D-4941-DEFE-22E6E35A70DA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792998-5925-92B9-95CE-4438A0A0794C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88FF0C-D282-DE52-EDB0-FADC402F9A65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36E0B8-4FA1-8A6F-0E15-0EAA4FBB4665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17A047-B72C-76D0-3283-18EAF3DD2F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2650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Algorithm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036320" y="3259523"/>
            <a:ext cx="49116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Safety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Nothing Bad happens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828608" y="3244623"/>
            <a:ext cx="3999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Liveness</a:t>
            </a:r>
          </a:p>
          <a:p>
            <a:endParaRPr lang="en-US" sz="2800" b="1" dirty="0"/>
          </a:p>
          <a:p>
            <a:pPr algn="ctr"/>
            <a:r>
              <a:rPr lang="en-US" sz="2800" dirty="0"/>
              <a:t>Something Good eventually happens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492137" y="1333647"/>
            <a:ext cx="2603863" cy="192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2732314" cy="191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73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860991" y="3259523"/>
            <a:ext cx="3300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Safety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At Most One Leader at any given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790509" y="3262040"/>
            <a:ext cx="39994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Liveness</a:t>
            </a:r>
          </a:p>
          <a:p>
            <a:endParaRPr lang="en-US" sz="2800" b="1" dirty="0"/>
          </a:p>
          <a:p>
            <a:pPr algn="ctr"/>
            <a:r>
              <a:rPr lang="en-US" sz="2800" dirty="0"/>
              <a:t>An Election Eventually Completes even in the presence of failures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511266" y="1333647"/>
            <a:ext cx="2584734" cy="192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2694215" cy="192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731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89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FC835-F5DD-FF4B-F13D-05B3F9F82823}"/>
              </a:ext>
            </a:extLst>
          </p:cNvPr>
          <p:cNvSpPr/>
          <p:nvPr/>
        </p:nvSpPr>
        <p:spPr>
          <a:xfrm>
            <a:off x="1809320" y="3064615"/>
            <a:ext cx="728770" cy="728770"/>
          </a:xfrm>
          <a:prstGeom prst="ellipse">
            <a:avLst/>
          </a:prstGeom>
          <a:solidFill>
            <a:srgbClr val="72C2E9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C2963-820D-30BC-AFDA-0593A2B56984}"/>
              </a:ext>
            </a:extLst>
          </p:cNvPr>
          <p:cNvSpPr/>
          <p:nvPr/>
        </p:nvSpPr>
        <p:spPr>
          <a:xfrm>
            <a:off x="5731614" y="3064615"/>
            <a:ext cx="728770" cy="72877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F910DF-DE0C-00D1-1FD6-DB7795A99C3D}"/>
              </a:ext>
            </a:extLst>
          </p:cNvPr>
          <p:cNvSpPr/>
          <p:nvPr/>
        </p:nvSpPr>
        <p:spPr>
          <a:xfrm>
            <a:off x="9610364" y="3064615"/>
            <a:ext cx="728770" cy="728770"/>
          </a:xfrm>
          <a:prstGeom prst="ellipse">
            <a:avLst/>
          </a:prstGeom>
          <a:solidFill>
            <a:srgbClr val="FC5D3D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C30E0-1A4D-C860-0D83-6992112FFFA2}"/>
              </a:ext>
            </a:extLst>
          </p:cNvPr>
          <p:cNvSpPr txBox="1"/>
          <p:nvPr/>
        </p:nvSpPr>
        <p:spPr>
          <a:xfrm>
            <a:off x="956339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Follower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B2CCF-ABE5-A605-4FF5-3AE3C37C8B5D}"/>
              </a:ext>
            </a:extLst>
          </p:cNvPr>
          <p:cNvSpPr txBox="1"/>
          <p:nvPr/>
        </p:nvSpPr>
        <p:spPr>
          <a:xfrm>
            <a:off x="4878633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Candidate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A6C61-9C1A-552A-3C3B-1A4D529F195C}"/>
              </a:ext>
            </a:extLst>
          </p:cNvPr>
          <p:cNvSpPr txBox="1"/>
          <p:nvPr/>
        </p:nvSpPr>
        <p:spPr>
          <a:xfrm>
            <a:off x="8757383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71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6E4CD34E-43C1-F847-2D37-40CDAF59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6" y="1758461"/>
            <a:ext cx="2066928" cy="20669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FBAF1BA-3B97-138B-B856-99130D649BB9}"/>
              </a:ext>
            </a:extLst>
          </p:cNvPr>
          <p:cNvGrpSpPr/>
          <p:nvPr/>
        </p:nvGrpSpPr>
        <p:grpSpPr>
          <a:xfrm>
            <a:off x="8855898" y="1914540"/>
            <a:ext cx="2066928" cy="3503704"/>
            <a:chOff x="7800822" y="505398"/>
            <a:chExt cx="2066928" cy="3503704"/>
          </a:xfrm>
        </p:grpSpPr>
        <p:pic>
          <p:nvPicPr>
            <p:cNvPr id="6" name="Picture 5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D2EB2EC-6C6C-B37C-7B66-4EB54978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1942174"/>
              <a:ext cx="2066928" cy="2066928"/>
            </a:xfrm>
            <a:prstGeom prst="rect">
              <a:avLst/>
            </a:prstGeom>
          </p:spPr>
        </p:pic>
        <p:pic>
          <p:nvPicPr>
            <p:cNvPr id="7" name="Picture 6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DEF8D281-5CDE-D47E-A77F-8494F70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505398"/>
              <a:ext cx="2066928" cy="206692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3BAA8C-933D-C9DA-254A-A0477D050CF1}"/>
              </a:ext>
            </a:extLst>
          </p:cNvPr>
          <p:cNvGrpSpPr/>
          <p:nvPr/>
        </p:nvGrpSpPr>
        <p:grpSpPr>
          <a:xfrm>
            <a:off x="564279" y="3744076"/>
            <a:ext cx="4244963" cy="2066928"/>
            <a:chOff x="324766" y="4066075"/>
            <a:chExt cx="4244963" cy="2066928"/>
          </a:xfrm>
        </p:grpSpPr>
        <p:pic>
          <p:nvPicPr>
            <p:cNvPr id="9" name="Picture 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6B51079-BBCC-B430-662F-8DF7723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6" y="4066075"/>
              <a:ext cx="2066928" cy="2066928"/>
            </a:xfrm>
            <a:prstGeom prst="rect">
              <a:avLst/>
            </a:prstGeom>
          </p:spPr>
        </p:pic>
        <p:pic>
          <p:nvPicPr>
            <p:cNvPr id="11" name="Picture 10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F380950-74DF-CAB3-7F8A-A7BA423FD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801" y="4066075"/>
              <a:ext cx="2066928" cy="2066928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C9B04-A7C2-7C4D-24FD-67A4C6543F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84834" y="2791925"/>
            <a:ext cx="2377702" cy="811121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9D97B-56B5-12A6-1C4D-458FED72DD7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29464" y="2791925"/>
            <a:ext cx="1636467" cy="786544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E1DCB6-7897-CAB1-0A7F-A11B77AB552A}"/>
              </a:ext>
            </a:extLst>
          </p:cNvPr>
          <p:cNvSpPr txBox="1"/>
          <p:nvPr/>
        </p:nvSpPr>
        <p:spPr>
          <a:xfrm>
            <a:off x="564279" y="5811004"/>
            <a:ext cx="424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Horizontal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2057-E6FD-4E89-F0D4-15C7814CE6B3}"/>
              </a:ext>
            </a:extLst>
          </p:cNvPr>
          <p:cNvSpPr txBox="1"/>
          <p:nvPr/>
        </p:nvSpPr>
        <p:spPr>
          <a:xfrm>
            <a:off x="8726017" y="5439746"/>
            <a:ext cx="232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31C82A20-1360-8350-B34F-352B9518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557B541-3F5E-991C-E479-9ADD813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51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03A6894-6988-9D62-032E-AB975A2C891D}"/>
              </a:ext>
            </a:extLst>
          </p:cNvPr>
          <p:cNvSpPr txBox="1"/>
          <p:nvPr/>
        </p:nvSpPr>
        <p:spPr>
          <a:xfrm>
            <a:off x="848738" y="2760869"/>
            <a:ext cx="20024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All Nodes start as Followers</a:t>
            </a:r>
          </a:p>
        </p:txBody>
      </p:sp>
    </p:spTree>
    <p:extLst>
      <p:ext uri="{BB962C8B-B14F-4D97-AF65-F5344CB8AC3E}">
        <p14:creationId xmlns:p14="http://schemas.microsoft.com/office/powerpoint/2010/main" val="4139580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D2A799-C4ED-E616-7ABF-C05AFBD39483}"/>
              </a:ext>
            </a:extLst>
          </p:cNvPr>
          <p:cNvSpPr txBox="1"/>
          <p:nvPr/>
        </p:nvSpPr>
        <p:spPr>
          <a:xfrm>
            <a:off x="419693" y="2022205"/>
            <a:ext cx="31898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 Leader was found, they transition to Candidate state and vote for a Leader</a:t>
            </a:r>
          </a:p>
        </p:txBody>
      </p:sp>
    </p:spTree>
    <p:extLst>
      <p:ext uri="{BB962C8B-B14F-4D97-AF65-F5344CB8AC3E}">
        <p14:creationId xmlns:p14="http://schemas.microsoft.com/office/powerpoint/2010/main" val="39779335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DA01C-8B0E-2ED2-E364-2F984D8EE567}"/>
              </a:ext>
            </a:extLst>
          </p:cNvPr>
          <p:cNvSpPr txBox="1"/>
          <p:nvPr/>
        </p:nvSpPr>
        <p:spPr>
          <a:xfrm>
            <a:off x="375243" y="2644170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Leader is elected by the Majority of votes</a:t>
            </a:r>
          </a:p>
        </p:txBody>
      </p:sp>
    </p:spTree>
    <p:extLst>
      <p:ext uri="{BB962C8B-B14F-4D97-AF65-F5344CB8AC3E}">
        <p14:creationId xmlns:p14="http://schemas.microsoft.com/office/powerpoint/2010/main" val="14255177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A9CA4E-E415-9ED0-D059-D79D026FA2A7}"/>
              </a:ext>
            </a:extLst>
          </p:cNvPr>
          <p:cNvSpPr txBox="1"/>
          <p:nvPr/>
        </p:nvSpPr>
        <p:spPr>
          <a:xfrm>
            <a:off x="375243" y="2644170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Leader node could fail at anytime</a:t>
            </a:r>
          </a:p>
        </p:txBody>
      </p:sp>
    </p:spTree>
    <p:extLst>
      <p:ext uri="{BB962C8B-B14F-4D97-AF65-F5344CB8AC3E}">
        <p14:creationId xmlns:p14="http://schemas.microsoft.com/office/powerpoint/2010/main" val="17587547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A1F10-9353-471D-1455-17F4F5FA7751}"/>
              </a:ext>
            </a:extLst>
          </p:cNvPr>
          <p:cNvSpPr txBox="1"/>
          <p:nvPr/>
        </p:nvSpPr>
        <p:spPr>
          <a:xfrm>
            <a:off x="375243" y="2644170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Nodes transition to Candidate state and vote for a new Leader</a:t>
            </a:r>
          </a:p>
        </p:txBody>
      </p:sp>
    </p:spTree>
    <p:extLst>
      <p:ext uri="{BB962C8B-B14F-4D97-AF65-F5344CB8AC3E}">
        <p14:creationId xmlns:p14="http://schemas.microsoft.com/office/powerpoint/2010/main" val="31685247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95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0C6B9-53EA-8A6A-31DE-EF534EBA5DB0}"/>
              </a:ext>
            </a:extLst>
          </p:cNvPr>
          <p:cNvSpPr txBox="1"/>
          <p:nvPr/>
        </p:nvSpPr>
        <p:spPr>
          <a:xfrm>
            <a:off x="389661" y="3007090"/>
            <a:ext cx="31898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new Leader was Elected</a:t>
            </a:r>
          </a:p>
        </p:txBody>
      </p:sp>
    </p:spTree>
    <p:extLst>
      <p:ext uri="{BB962C8B-B14F-4D97-AF65-F5344CB8AC3E}">
        <p14:creationId xmlns:p14="http://schemas.microsoft.com/office/powerpoint/2010/main" val="27683801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F5295C-0FD6-A774-C089-8F9D65CE633D}"/>
              </a:ext>
            </a:extLst>
          </p:cNvPr>
          <p:cNvSpPr txBox="1"/>
          <p:nvPr/>
        </p:nvSpPr>
        <p:spPr>
          <a:xfrm>
            <a:off x="389661" y="3007090"/>
            <a:ext cx="31898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If the previous Leader is up again it will </a:t>
            </a:r>
          </a:p>
          <a:p>
            <a:pPr algn="ctr"/>
            <a:r>
              <a:rPr lang="en-US" sz="3200" dirty="0"/>
              <a:t>Follow the New Leader</a:t>
            </a:r>
          </a:p>
        </p:txBody>
      </p:sp>
    </p:spTree>
    <p:extLst>
      <p:ext uri="{BB962C8B-B14F-4D97-AF65-F5344CB8AC3E}">
        <p14:creationId xmlns:p14="http://schemas.microsoft.com/office/powerpoint/2010/main" val="4612860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Compare-And-Swap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97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7714058" y="2466444"/>
            <a:ext cx="2376750" cy="2392938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4849736-30E9-F4F0-BBAA-C3959AD2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0" y="2728344"/>
            <a:ext cx="1889077" cy="18890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5FC1F-F20F-37F6-00B7-68D71C33B94E}"/>
              </a:ext>
            </a:extLst>
          </p:cNvPr>
          <p:cNvCxnSpPr>
            <a:cxnSpLocks/>
          </p:cNvCxnSpPr>
          <p:nvPr/>
        </p:nvCxnSpPr>
        <p:spPr>
          <a:xfrm flipH="1">
            <a:off x="4393247" y="3676507"/>
            <a:ext cx="289857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1A9B6D-E62E-FCCD-4E40-507DB25877FE}"/>
              </a:ext>
            </a:extLst>
          </p:cNvPr>
          <p:cNvSpPr txBox="1"/>
          <p:nvPr/>
        </p:nvSpPr>
        <p:spPr>
          <a:xfrm>
            <a:off x="4762112" y="2113592"/>
            <a:ext cx="22961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there is no leader, then I’m the leader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AD10D-CC75-14FD-BCEA-87F0E6F01221}"/>
              </a:ext>
            </a:extLst>
          </p:cNvPr>
          <p:cNvSpPr txBox="1"/>
          <p:nvPr/>
        </p:nvSpPr>
        <p:spPr>
          <a:xfrm>
            <a:off x="1366897" y="4661384"/>
            <a:ext cx="35897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Store</a:t>
            </a:r>
          </a:p>
          <a:p>
            <a:pPr algn="ctr"/>
            <a:r>
              <a:rPr lang="en-US" sz="2800" dirty="0"/>
              <a:t>that supports Compare-And-Swap</a:t>
            </a:r>
          </a:p>
        </p:txBody>
      </p:sp>
    </p:spTree>
    <p:extLst>
      <p:ext uri="{BB962C8B-B14F-4D97-AF65-F5344CB8AC3E}">
        <p14:creationId xmlns:p14="http://schemas.microsoft.com/office/powerpoint/2010/main" val="211925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2AD3D4-975E-25B1-767D-7D7AF73D37A7}"/>
              </a:ext>
            </a:extLst>
          </p:cNvPr>
          <p:cNvGrpSpPr/>
          <p:nvPr/>
        </p:nvGrpSpPr>
        <p:grpSpPr>
          <a:xfrm>
            <a:off x="7714058" y="2466444"/>
            <a:ext cx="2376750" cy="2392938"/>
            <a:chOff x="7837507" y="1627626"/>
            <a:chExt cx="3264200" cy="32864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02D940-86AB-C982-4571-7F1398D818B1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CB9910-EE05-6AAD-ABE3-F2A1C9D85BE5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E17A4B-B45D-E99B-D6A1-5798165CABDC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D1CC71-294B-7DD7-D154-B4009635D0F6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BEB062-6A2B-87F9-0EC6-813EBA515AB6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023B39-DBBA-35A7-83C4-58C593A97EB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C5E06E-A409-F606-BBA8-35E1E7F45FBB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Compare-And-Swap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49736-30E9-F4F0-BBAA-C3959AD2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0" y="2728344"/>
            <a:ext cx="1889077" cy="1889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1A9B6D-E62E-FCCD-4E40-507DB25877FE}"/>
              </a:ext>
            </a:extLst>
          </p:cNvPr>
          <p:cNvSpPr txBox="1"/>
          <p:nvPr/>
        </p:nvSpPr>
        <p:spPr>
          <a:xfrm>
            <a:off x="4516096" y="2728344"/>
            <a:ext cx="2497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First one to request leadership wins 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F1DCC-4697-E6B5-B983-089A4AAEF5F3}"/>
              </a:ext>
            </a:extLst>
          </p:cNvPr>
          <p:cNvSpPr txBox="1"/>
          <p:nvPr/>
        </p:nvSpPr>
        <p:spPr>
          <a:xfrm>
            <a:off x="1366897" y="4661384"/>
            <a:ext cx="35897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Store</a:t>
            </a:r>
          </a:p>
          <a:p>
            <a:pPr algn="ctr"/>
            <a:r>
              <a:rPr lang="en-US" sz="2800" dirty="0"/>
              <a:t>that supports Compare-And-Swap</a:t>
            </a:r>
          </a:p>
        </p:txBody>
      </p:sp>
    </p:spTree>
    <p:extLst>
      <p:ext uri="{BB962C8B-B14F-4D97-AF65-F5344CB8AC3E}">
        <p14:creationId xmlns:p14="http://schemas.microsoft.com/office/powerpoint/2010/main" val="40668948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229890-4B52-2F71-2C68-960BC2C2D5F9}"/>
              </a:ext>
            </a:extLst>
          </p:cNvPr>
          <p:cNvGrpSpPr/>
          <p:nvPr/>
        </p:nvGrpSpPr>
        <p:grpSpPr>
          <a:xfrm>
            <a:off x="3586955" y="2359141"/>
            <a:ext cx="5018088" cy="2614207"/>
            <a:chOff x="2468992" y="2799152"/>
            <a:chExt cx="5018088" cy="26142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E99C4-72EA-20F5-E6F4-D55B4724973D}"/>
                </a:ext>
              </a:extLst>
            </p:cNvPr>
            <p:cNvSpPr txBox="1"/>
            <p:nvPr/>
          </p:nvSpPr>
          <p:spPr>
            <a:xfrm>
              <a:off x="2589336" y="2858814"/>
              <a:ext cx="48977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Availability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Scalability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Performance</a:t>
              </a:r>
            </a:p>
          </p:txBody>
        </p:sp>
        <p:pic>
          <p:nvPicPr>
            <p:cNvPr id="22" name="Picture 2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64FD66AE-3BBF-9430-F8D3-DF13B4691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4" y="2799152"/>
              <a:ext cx="534029" cy="550015"/>
            </a:xfrm>
            <a:prstGeom prst="rect">
              <a:avLst/>
            </a:prstGeom>
          </p:spPr>
        </p:pic>
        <p:pic>
          <p:nvPicPr>
            <p:cNvPr id="23" name="Picture 2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F6594C9C-BF76-0492-C7B8-DA35A216D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3" y="3786398"/>
              <a:ext cx="534029" cy="550015"/>
            </a:xfrm>
            <a:prstGeom prst="rect">
              <a:avLst/>
            </a:prstGeom>
          </p:spPr>
        </p:pic>
        <p:pic>
          <p:nvPicPr>
            <p:cNvPr id="2" name="Picture 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E2290EF-EE3B-DF63-6BA8-1025BE0D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2" y="4773644"/>
              <a:ext cx="534029" cy="550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23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3736</Words>
  <Application>Microsoft Office PowerPoint</Application>
  <PresentationFormat>Widescreen</PresentationFormat>
  <Paragraphs>1598</Paragraphs>
  <Slides>128</Slides>
  <Notes>115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1</cp:revision>
  <dcterms:created xsi:type="dcterms:W3CDTF">2024-09-03T17:37:49Z</dcterms:created>
  <dcterms:modified xsi:type="dcterms:W3CDTF">2024-09-16T13:13:52Z</dcterms:modified>
</cp:coreProperties>
</file>