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13" r:id="rId2"/>
    <p:sldId id="257" r:id="rId3"/>
    <p:sldId id="256" r:id="rId4"/>
    <p:sldId id="258" r:id="rId5"/>
    <p:sldId id="259" r:id="rId6"/>
    <p:sldId id="329" r:id="rId7"/>
    <p:sldId id="330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8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7" r:id="rId32"/>
    <p:sldId id="285" r:id="rId33"/>
    <p:sldId id="286" r:id="rId34"/>
    <p:sldId id="288" r:id="rId35"/>
    <p:sldId id="30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1" r:id="rId45"/>
    <p:sldId id="302" r:id="rId46"/>
    <p:sldId id="304" r:id="rId47"/>
    <p:sldId id="305" r:id="rId48"/>
    <p:sldId id="307" r:id="rId49"/>
    <p:sldId id="306" r:id="rId50"/>
    <p:sldId id="309" r:id="rId51"/>
    <p:sldId id="310" r:id="rId52"/>
    <p:sldId id="311" r:id="rId53"/>
    <p:sldId id="312" r:id="rId54"/>
    <p:sldId id="314" r:id="rId55"/>
    <p:sldId id="315" r:id="rId56"/>
    <p:sldId id="316" r:id="rId57"/>
    <p:sldId id="317" r:id="rId58"/>
    <p:sldId id="318" r:id="rId59"/>
    <p:sldId id="319" r:id="rId60"/>
    <p:sldId id="322" r:id="rId61"/>
    <p:sldId id="325" r:id="rId62"/>
    <p:sldId id="324" r:id="rId63"/>
    <p:sldId id="326" r:id="rId64"/>
    <p:sldId id="328" r:id="rId65"/>
    <p:sldId id="32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EF"/>
    <a:srgbClr val="CCE8FF"/>
    <a:srgbClr val="FFCCCC"/>
    <a:srgbClr val="E4D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12658-9D31-42CE-AD65-D41500F3A71E}" v="407" dt="2024-09-04T00:19:12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051" autoAdjust="0"/>
  </p:normalViewPr>
  <p:slideViewPr>
    <p:cSldViewPr snapToGrid="0">
      <p:cViewPr varScale="1">
        <p:scale>
          <a:sx n="139" d="100"/>
          <a:sy n="139" d="100"/>
        </p:scale>
        <p:origin x="3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ine BAGDOURI" userId="e89d4c646e9a864e" providerId="LiveId" clId="{AB712658-9D31-42CE-AD65-D41500F3A71E}"/>
    <pc:docChg chg="undo redo custSel addSld delSld modSld sldOrd">
      <pc:chgData name="Mohammed Amine BAGDOURI" userId="e89d4c646e9a864e" providerId="LiveId" clId="{AB712658-9D31-42CE-AD65-D41500F3A71E}" dt="2024-09-04T01:48:09.002" v="6980"/>
      <pc:docMkLst>
        <pc:docMk/>
      </pc:docMkLst>
      <pc:sldChg chg="addSp delSp modSp mod">
        <pc:chgData name="Mohammed Amine BAGDOURI" userId="e89d4c646e9a864e" providerId="LiveId" clId="{AB712658-9D31-42CE-AD65-D41500F3A71E}" dt="2024-09-03T23:52:29.753" v="6136" actId="20577"/>
        <pc:sldMkLst>
          <pc:docMk/>
          <pc:sldMk cId="59958215" sldId="256"/>
        </pc:sldMkLst>
        <pc:spChg chg="mod">
          <ac:chgData name="Mohammed Amine BAGDOURI" userId="e89d4c646e9a864e" providerId="LiveId" clId="{AB712658-9D31-42CE-AD65-D41500F3A71E}" dt="2024-09-03T18:08:58.333" v="287" actId="122"/>
          <ac:spMkLst>
            <pc:docMk/>
            <pc:sldMk cId="59958215" sldId="256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20:44:52.155" v="1863" actId="1076"/>
          <ac:spMkLst>
            <pc:docMk/>
            <pc:sldMk cId="59958215" sldId="256"/>
            <ac:spMk id="7" creationId="{EFB4F9B8-767A-0243-891A-A7BF9870029B}"/>
          </ac:spMkLst>
        </pc:spChg>
        <pc:spChg chg="mod">
          <ac:chgData name="Mohammed Amine BAGDOURI" userId="e89d4c646e9a864e" providerId="LiveId" clId="{AB712658-9D31-42CE-AD65-D41500F3A71E}" dt="2024-09-03T20:45:15.884" v="1868" actId="1076"/>
          <ac:spMkLst>
            <pc:docMk/>
            <pc:sldMk cId="59958215" sldId="256"/>
            <ac:spMk id="8" creationId="{27DBA02D-A125-0A43-E594-592AC377D5F4}"/>
          </ac:spMkLst>
        </pc:spChg>
        <pc:spChg chg="mod">
          <ac:chgData name="Mohammed Amine BAGDOURI" userId="e89d4c646e9a864e" providerId="LiveId" clId="{AB712658-9D31-42CE-AD65-D41500F3A71E}" dt="2024-09-03T20:45:11.496" v="1867" actId="1076"/>
          <ac:spMkLst>
            <pc:docMk/>
            <pc:sldMk cId="59958215" sldId="256"/>
            <ac:spMk id="9" creationId="{8ECE4AF2-E402-28E2-3DA4-17574495E172}"/>
          </ac:spMkLst>
        </pc:spChg>
        <pc:spChg chg="mod">
          <ac:chgData name="Mohammed Amine BAGDOURI" userId="e89d4c646e9a864e" providerId="LiveId" clId="{AB712658-9D31-42CE-AD65-D41500F3A71E}" dt="2024-09-03T20:44:57.997" v="1864" actId="1076"/>
          <ac:spMkLst>
            <pc:docMk/>
            <pc:sldMk cId="59958215" sldId="256"/>
            <ac:spMk id="10" creationId="{722D334B-2087-5478-DCA4-3E5B256EDDA4}"/>
          </ac:spMkLst>
        </pc:spChg>
        <pc:spChg chg="mod">
          <ac:chgData name="Mohammed Amine BAGDOURI" userId="e89d4c646e9a864e" providerId="LiveId" clId="{AB712658-9D31-42CE-AD65-D41500F3A71E}" dt="2024-09-03T23:52:29.753" v="6136" actId="20577"/>
          <ac:spMkLst>
            <pc:docMk/>
            <pc:sldMk cId="59958215" sldId="256"/>
            <ac:spMk id="11" creationId="{3142CA4F-B5B2-C7C1-712C-4BF03B40BC06}"/>
          </ac:spMkLst>
        </pc:spChg>
        <pc:spChg chg="add del mod">
          <ac:chgData name="Mohammed Amine BAGDOURI" userId="e89d4c646e9a864e" providerId="LiveId" clId="{AB712658-9D31-42CE-AD65-D41500F3A71E}" dt="2024-09-03T18:03:47.806" v="188" actId="21"/>
          <ac:spMkLst>
            <pc:docMk/>
            <pc:sldMk cId="59958215" sldId="256"/>
            <ac:spMk id="71" creationId="{0B2B8E0A-6557-1974-8A21-7727335CB535}"/>
          </ac:spMkLst>
        </pc:spChg>
        <pc:picChg chg="add del mod">
          <ac:chgData name="Mohammed Amine BAGDOURI" userId="e89d4c646e9a864e" providerId="LiveId" clId="{AB712658-9D31-42CE-AD65-D41500F3A71E}" dt="2024-09-03T20:50:54.798" v="1901" actId="478"/>
          <ac:picMkLst>
            <pc:docMk/>
            <pc:sldMk cId="59958215" sldId="256"/>
            <ac:picMk id="100" creationId="{586D429B-F5DE-0C86-8121-38304FF19B3F}"/>
          </ac:picMkLst>
        </pc:picChg>
        <pc:picChg chg="add mod">
          <ac:chgData name="Mohammed Amine BAGDOURI" userId="e89d4c646e9a864e" providerId="LiveId" clId="{AB712658-9D31-42CE-AD65-D41500F3A71E}" dt="2024-09-03T20:47:08.143" v="1879" actId="1076"/>
          <ac:picMkLst>
            <pc:docMk/>
            <pc:sldMk cId="59958215" sldId="256"/>
            <ac:picMk id="101" creationId="{36CFAECA-0372-64EA-D11E-CE62AC37352D}"/>
          </ac:picMkLst>
        </pc:picChg>
        <pc:picChg chg="add mod">
          <ac:chgData name="Mohammed Amine BAGDOURI" userId="e89d4c646e9a864e" providerId="LiveId" clId="{AB712658-9D31-42CE-AD65-D41500F3A71E}" dt="2024-09-03T20:48:35.978" v="1888" actId="1076"/>
          <ac:picMkLst>
            <pc:docMk/>
            <pc:sldMk cId="59958215" sldId="256"/>
            <ac:picMk id="103" creationId="{3F9CAEE9-A9B0-0973-8E70-0C07F827D101}"/>
          </ac:picMkLst>
        </pc:picChg>
        <pc:picChg chg="add mod">
          <ac:chgData name="Mohammed Amine BAGDOURI" userId="e89d4c646e9a864e" providerId="LiveId" clId="{AB712658-9D31-42CE-AD65-D41500F3A71E}" dt="2024-09-03T20:48:54.844" v="1895" actId="1076"/>
          <ac:picMkLst>
            <pc:docMk/>
            <pc:sldMk cId="59958215" sldId="256"/>
            <ac:picMk id="105" creationId="{DB604E0F-E7AD-59F0-14D7-6E5B2992F8C0}"/>
          </ac:picMkLst>
        </pc:picChg>
        <pc:picChg chg="add mod">
          <ac:chgData name="Mohammed Amine BAGDOURI" userId="e89d4c646e9a864e" providerId="LiveId" clId="{AB712658-9D31-42CE-AD65-D41500F3A71E}" dt="2024-09-03T20:50:29.066" v="1900" actId="1076"/>
          <ac:picMkLst>
            <pc:docMk/>
            <pc:sldMk cId="59958215" sldId="256"/>
            <ac:picMk id="107" creationId="{F26B7F86-0D89-A396-EE36-E58DD05E38D5}"/>
          </ac:picMkLst>
        </pc:picChg>
        <pc:picChg chg="add mod">
          <ac:chgData name="Mohammed Amine BAGDOURI" userId="e89d4c646e9a864e" providerId="LiveId" clId="{AB712658-9D31-42CE-AD65-D41500F3A71E}" dt="2024-09-03T20:51:07.891" v="1908" actId="1076"/>
          <ac:picMkLst>
            <pc:docMk/>
            <pc:sldMk cId="59958215" sldId="256"/>
            <ac:picMk id="109" creationId="{F7CFEFA4-3F4D-6774-6E8C-6AB0CBA470A7}"/>
          </ac:picMkLst>
        </pc:picChg>
        <pc:cxnChg chg="mod">
          <ac:chgData name="Mohammed Amine BAGDOURI" userId="e89d4c646e9a864e" providerId="LiveId" clId="{AB712658-9D31-42CE-AD65-D41500F3A71E}" dt="2024-09-03T20:45:15.884" v="1868" actId="1076"/>
          <ac:cxnSpMkLst>
            <pc:docMk/>
            <pc:sldMk cId="59958215" sldId="256"/>
            <ac:cxnSpMk id="6" creationId="{253C8D60-4A4D-AA2D-D7DA-0A1DDE84BF9E}"/>
          </ac:cxnSpMkLst>
        </pc:cxnChg>
        <pc:cxnChg chg="mod">
          <ac:chgData name="Mohammed Amine BAGDOURI" userId="e89d4c646e9a864e" providerId="LiveId" clId="{AB712658-9D31-42CE-AD65-D41500F3A71E}" dt="2024-09-03T20:44:52.155" v="1863" actId="1076"/>
          <ac:cxnSpMkLst>
            <pc:docMk/>
            <pc:sldMk cId="59958215" sldId="256"/>
            <ac:cxnSpMk id="13" creationId="{8AF0FA7B-9EA2-6615-1981-FAE71742629C}"/>
          </ac:cxnSpMkLst>
        </pc:cxnChg>
        <pc:cxnChg chg="mod">
          <ac:chgData name="Mohammed Amine BAGDOURI" userId="e89d4c646e9a864e" providerId="LiveId" clId="{AB712658-9D31-42CE-AD65-D41500F3A71E}" dt="2024-09-03T20:45:11.496" v="1867" actId="1076"/>
          <ac:cxnSpMkLst>
            <pc:docMk/>
            <pc:sldMk cId="59958215" sldId="256"/>
            <ac:cxnSpMk id="16" creationId="{7FF7BE25-B2D3-67CA-B1F0-38C1D1A2FE18}"/>
          </ac:cxnSpMkLst>
        </pc:cxnChg>
        <pc:cxnChg chg="mod">
          <ac:chgData name="Mohammed Amine BAGDOURI" userId="e89d4c646e9a864e" providerId="LiveId" clId="{AB712658-9D31-42CE-AD65-D41500F3A71E}" dt="2024-09-03T20:44:57.997" v="1864" actId="1076"/>
          <ac:cxnSpMkLst>
            <pc:docMk/>
            <pc:sldMk cId="59958215" sldId="256"/>
            <ac:cxnSpMk id="19" creationId="{DA3C8925-C2FA-3328-8FFC-8387F93A6FAC}"/>
          </ac:cxnSpMkLst>
        </pc:cxnChg>
        <pc:cxnChg chg="mod">
          <ac:chgData name="Mohammed Amine BAGDOURI" userId="e89d4c646e9a864e" providerId="LiveId" clId="{AB712658-9D31-42CE-AD65-D41500F3A71E}" dt="2024-09-03T23:52:29.753" v="6136" actId="20577"/>
          <ac:cxnSpMkLst>
            <pc:docMk/>
            <pc:sldMk cId="59958215" sldId="256"/>
            <ac:cxnSpMk id="23" creationId="{9B74881E-D7DA-2FE8-2D40-6EBA38AE295B}"/>
          </ac:cxnSpMkLst>
        </pc:cxnChg>
      </pc:sldChg>
      <pc:sldChg chg="addSp delSp modSp new mod ord">
        <pc:chgData name="Mohammed Amine BAGDOURI" userId="e89d4c646e9a864e" providerId="LiveId" clId="{AB712658-9D31-42CE-AD65-D41500F3A71E}" dt="2024-09-03T23:52:08.977" v="6131" actId="1076"/>
        <pc:sldMkLst>
          <pc:docMk/>
          <pc:sldMk cId="3763811899" sldId="257"/>
        </pc:sldMkLst>
        <pc:spChg chg="add del mod">
          <ac:chgData name="Mohammed Amine BAGDOURI" userId="e89d4c646e9a864e" providerId="LiveId" clId="{AB712658-9D31-42CE-AD65-D41500F3A71E}" dt="2024-09-03T17:55:58.156" v="83" actId="478"/>
          <ac:spMkLst>
            <pc:docMk/>
            <pc:sldMk cId="3763811899" sldId="257"/>
            <ac:spMk id="2" creationId="{D1D82765-D2D0-0FD0-C072-821FD4BBE952}"/>
          </ac:spMkLst>
        </pc:spChg>
        <pc:spChg chg="add del mod">
          <ac:chgData name="Mohammed Amine BAGDOURI" userId="e89d4c646e9a864e" providerId="LiveId" clId="{AB712658-9D31-42CE-AD65-D41500F3A71E}" dt="2024-09-03T17:45:25.059" v="19" actId="478"/>
          <ac:spMkLst>
            <pc:docMk/>
            <pc:sldMk cId="3763811899" sldId="257"/>
            <ac:spMk id="3" creationId="{7986B5D2-A37A-6D12-BFA5-8EF30AED2570}"/>
          </ac:spMkLst>
        </pc:spChg>
        <pc:spChg chg="add del mod">
          <ac:chgData name="Mohammed Amine BAGDOURI" userId="e89d4c646e9a864e" providerId="LiveId" clId="{AB712658-9D31-42CE-AD65-D41500F3A71E}" dt="2024-09-03T17:45:24.401" v="18" actId="478"/>
          <ac:spMkLst>
            <pc:docMk/>
            <pc:sldMk cId="3763811899" sldId="257"/>
            <ac:spMk id="4" creationId="{10E82AC5-0658-9CE8-587F-3311F7F5A5C7}"/>
          </ac:spMkLst>
        </pc:spChg>
        <pc:spChg chg="add mod">
          <ac:chgData name="Mohammed Amine BAGDOURI" userId="e89d4c646e9a864e" providerId="LiveId" clId="{AB712658-9D31-42CE-AD65-D41500F3A71E}" dt="2024-09-03T19:08:49.486" v="926" actId="1076"/>
          <ac:spMkLst>
            <pc:docMk/>
            <pc:sldMk cId="3763811899" sldId="257"/>
            <ac:spMk id="7" creationId="{4B4CE9BF-DD25-2E83-4A42-7D58FF7B49F5}"/>
          </ac:spMkLst>
        </pc:spChg>
        <pc:spChg chg="add mod">
          <ac:chgData name="Mohammed Amine BAGDOURI" userId="e89d4c646e9a864e" providerId="LiveId" clId="{AB712658-9D31-42CE-AD65-D41500F3A71E}" dt="2024-09-03T23:52:08.977" v="6131" actId="1076"/>
          <ac:spMkLst>
            <pc:docMk/>
            <pc:sldMk cId="3763811899" sldId="257"/>
            <ac:spMk id="8" creationId="{9BEC8B25-67C0-EB91-54CB-0E2E7CD1F9CC}"/>
          </ac:spMkLst>
        </pc:spChg>
        <pc:spChg chg="add mod">
          <ac:chgData name="Mohammed Amine BAGDOURI" userId="e89d4c646e9a864e" providerId="LiveId" clId="{AB712658-9D31-42CE-AD65-D41500F3A71E}" dt="2024-09-03T18:09:05.172" v="290" actId="122"/>
          <ac:spMkLst>
            <pc:docMk/>
            <pc:sldMk cId="3763811899" sldId="257"/>
            <ac:spMk id="9" creationId="{81CE4FF7-435E-FC28-8611-443DFA3D2E59}"/>
          </ac:spMkLst>
        </pc:spChg>
        <pc:spChg chg="add mod">
          <ac:chgData name="Mohammed Amine BAGDOURI" userId="e89d4c646e9a864e" providerId="LiveId" clId="{AB712658-9D31-42CE-AD65-D41500F3A71E}" dt="2024-09-03T22:58:40.302" v="4550" actId="1076"/>
          <ac:spMkLst>
            <pc:docMk/>
            <pc:sldMk cId="3763811899" sldId="257"/>
            <ac:spMk id="15" creationId="{19420AE5-964E-2303-AAA1-D5FE24DC60A2}"/>
          </ac:spMkLst>
        </pc:spChg>
        <pc:picChg chg="add del mod modCrop">
          <ac:chgData name="Mohammed Amine BAGDOURI" userId="e89d4c646e9a864e" providerId="LiveId" clId="{AB712658-9D31-42CE-AD65-D41500F3A71E}" dt="2024-09-03T20:52:29.213" v="1912" actId="478"/>
          <ac:picMkLst>
            <pc:docMk/>
            <pc:sldMk cId="3763811899" sldId="257"/>
            <ac:picMk id="6" creationId="{FAFFC878-72DA-AF31-8432-94AA36324ADB}"/>
          </ac:picMkLst>
        </pc:picChg>
        <pc:picChg chg="add mod">
          <ac:chgData name="Mohammed Amine BAGDOURI" userId="e89d4c646e9a864e" providerId="LiveId" clId="{AB712658-9D31-42CE-AD65-D41500F3A71E}" dt="2024-09-03T19:08:49.486" v="926" actId="1076"/>
          <ac:picMkLst>
            <pc:docMk/>
            <pc:sldMk cId="3763811899" sldId="257"/>
            <ac:picMk id="12" creationId="{BAE2557E-B4A5-7F64-1F63-62DE7B44C9FC}"/>
          </ac:picMkLst>
        </pc:picChg>
        <pc:picChg chg="add mod">
          <ac:chgData name="Mohammed Amine BAGDOURI" userId="e89d4c646e9a864e" providerId="LiveId" clId="{AB712658-9D31-42CE-AD65-D41500F3A71E}" dt="2024-09-03T20:52:40.311" v="1917" actId="1076"/>
          <ac:picMkLst>
            <pc:docMk/>
            <pc:sldMk cId="3763811899" sldId="257"/>
            <ac:picMk id="14" creationId="{1CF57AF0-472A-1B0C-079E-B10812FB3829}"/>
          </ac:picMkLst>
        </pc:picChg>
      </pc:sldChg>
      <pc:sldChg chg="addSp delSp modSp add mod">
        <pc:chgData name="Mohammed Amine BAGDOURI" userId="e89d4c646e9a864e" providerId="LiveId" clId="{AB712658-9D31-42CE-AD65-D41500F3A71E}" dt="2024-09-03T18:08:50.857" v="284" actId="122"/>
        <pc:sldMkLst>
          <pc:docMk/>
          <pc:sldMk cId="2834589079" sldId="258"/>
        </pc:sldMkLst>
        <pc:spChg chg="mod">
          <ac:chgData name="Mohammed Amine BAGDOURI" userId="e89d4c646e9a864e" providerId="LiveId" clId="{AB712658-9D31-42CE-AD65-D41500F3A71E}" dt="2024-09-03T18:08:50.857" v="284" actId="122"/>
          <ac:spMkLst>
            <pc:docMk/>
            <pc:sldMk cId="2834589079" sldId="258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03T17:57:28.960" v="100" actId="478"/>
          <ac:spMkLst>
            <pc:docMk/>
            <pc:sldMk cId="2834589079" sldId="258"/>
            <ac:spMk id="7" creationId="{EFB4F9B8-767A-0243-891A-A7BF9870029B}"/>
          </ac:spMkLst>
        </pc:spChg>
        <pc:spChg chg="del">
          <ac:chgData name="Mohammed Amine BAGDOURI" userId="e89d4c646e9a864e" providerId="LiveId" clId="{AB712658-9D31-42CE-AD65-D41500F3A71E}" dt="2024-09-03T17:57:28.960" v="100" actId="478"/>
          <ac:spMkLst>
            <pc:docMk/>
            <pc:sldMk cId="2834589079" sldId="258"/>
            <ac:spMk id="8" creationId="{27DBA02D-A125-0A43-E594-592AC377D5F4}"/>
          </ac:spMkLst>
        </pc:spChg>
        <pc:spChg chg="del">
          <ac:chgData name="Mohammed Amine BAGDOURI" userId="e89d4c646e9a864e" providerId="LiveId" clId="{AB712658-9D31-42CE-AD65-D41500F3A71E}" dt="2024-09-03T17:57:28.960" v="100" actId="478"/>
          <ac:spMkLst>
            <pc:docMk/>
            <pc:sldMk cId="2834589079" sldId="258"/>
            <ac:spMk id="9" creationId="{8ECE4AF2-E402-28E2-3DA4-17574495E172}"/>
          </ac:spMkLst>
        </pc:spChg>
        <pc:spChg chg="del">
          <ac:chgData name="Mohammed Amine BAGDOURI" userId="e89d4c646e9a864e" providerId="LiveId" clId="{AB712658-9D31-42CE-AD65-D41500F3A71E}" dt="2024-09-03T17:57:30.138" v="101" actId="478"/>
          <ac:spMkLst>
            <pc:docMk/>
            <pc:sldMk cId="2834589079" sldId="258"/>
            <ac:spMk id="10" creationId="{722D334B-2087-5478-DCA4-3E5B256EDDA4}"/>
          </ac:spMkLst>
        </pc:spChg>
        <pc:spChg chg="del">
          <ac:chgData name="Mohammed Amine BAGDOURI" userId="e89d4c646e9a864e" providerId="LiveId" clId="{AB712658-9D31-42CE-AD65-D41500F3A71E}" dt="2024-09-03T17:57:30.138" v="101" actId="478"/>
          <ac:spMkLst>
            <pc:docMk/>
            <pc:sldMk cId="2834589079" sldId="258"/>
            <ac:spMk id="11" creationId="{3142CA4F-B5B2-C7C1-712C-4BF03B40BC06}"/>
          </ac:spMkLst>
        </pc:spChg>
        <pc:spChg chg="add mod">
          <ac:chgData name="Mohammed Amine BAGDOURI" userId="e89d4c646e9a864e" providerId="LiveId" clId="{AB712658-9D31-42CE-AD65-D41500F3A71E}" dt="2024-09-03T17:58:11.360" v="110" actId="1076"/>
          <ac:spMkLst>
            <pc:docMk/>
            <pc:sldMk cId="2834589079" sldId="258"/>
            <ac:spMk id="15" creationId="{60A38C1B-4402-E71E-930B-3F05A7036282}"/>
          </ac:spMkLst>
        </pc:spChg>
        <pc:spChg chg="add mod">
          <ac:chgData name="Mohammed Amine BAGDOURI" userId="e89d4c646e9a864e" providerId="LiveId" clId="{AB712658-9D31-42CE-AD65-D41500F3A71E}" dt="2024-09-03T17:58:11.360" v="110" actId="1076"/>
          <ac:spMkLst>
            <pc:docMk/>
            <pc:sldMk cId="2834589079" sldId="258"/>
            <ac:spMk id="17" creationId="{AF995D70-0CAD-1321-14F5-966B942C38A1}"/>
          </ac:spMkLst>
        </pc:spChg>
        <pc:spChg chg="add del mod">
          <ac:chgData name="Mohammed Amine BAGDOURI" userId="e89d4c646e9a864e" providerId="LiveId" clId="{AB712658-9D31-42CE-AD65-D41500F3A71E}" dt="2024-09-03T18:01:59.548" v="151" actId="478"/>
          <ac:spMkLst>
            <pc:docMk/>
            <pc:sldMk cId="2834589079" sldId="258"/>
            <ac:spMk id="21" creationId="{E86F3D63-E76F-8A54-5E1C-F974F8AE4260}"/>
          </ac:spMkLst>
        </pc:spChg>
        <pc:spChg chg="add mod">
          <ac:chgData name="Mohammed Amine BAGDOURI" userId="e89d4c646e9a864e" providerId="LiveId" clId="{AB712658-9D31-42CE-AD65-D41500F3A71E}" dt="2024-09-03T18:06:57.788" v="230" actId="1076"/>
          <ac:spMkLst>
            <pc:docMk/>
            <pc:sldMk cId="2834589079" sldId="258"/>
            <ac:spMk id="71" creationId="{0B2B8E0A-6557-1974-8A21-7727335CB535}"/>
          </ac:spMkLst>
        </pc:spChg>
        <pc:picChg chg="add mod">
          <ac:chgData name="Mohammed Amine BAGDOURI" userId="e89d4c646e9a864e" providerId="LiveId" clId="{AB712658-9D31-42CE-AD65-D41500F3A71E}" dt="2024-09-03T18:02:14.613" v="156" actId="1076"/>
          <ac:picMkLst>
            <pc:docMk/>
            <pc:sldMk cId="2834589079" sldId="258"/>
            <ac:picMk id="22" creationId="{1030B2E5-C3D1-90A9-E900-A452AB02B0F6}"/>
          </ac:picMkLst>
        </pc:pic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6" creationId="{253C8D60-4A4D-AA2D-D7DA-0A1DDE84BF9E}"/>
          </ac:cxnSpMkLst>
        </pc:cxn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13" creationId="{8AF0FA7B-9EA2-6615-1981-FAE71742629C}"/>
          </ac:cxnSpMkLst>
        </pc:cxn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16" creationId="{7FF7BE25-B2D3-67CA-B1F0-38C1D1A2FE18}"/>
          </ac:cxnSpMkLst>
        </pc:cxn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19" creationId="{DA3C8925-C2FA-3328-8FFC-8387F93A6FAC}"/>
          </ac:cxnSpMkLst>
        </pc:cxnChg>
        <pc:cxnChg chg="add mod">
          <ac:chgData name="Mohammed Amine BAGDOURI" userId="e89d4c646e9a864e" providerId="LiveId" clId="{AB712658-9D31-42CE-AD65-D41500F3A71E}" dt="2024-09-03T17:58:11.360" v="110" actId="1076"/>
          <ac:cxnSpMkLst>
            <pc:docMk/>
            <pc:sldMk cId="2834589079" sldId="258"/>
            <ac:cxnSpMk id="20" creationId="{A871A9D2-6D0C-FB5B-E67D-2B99788F5EF9}"/>
          </ac:cxnSpMkLst>
        </pc:cxnChg>
        <pc:cxnChg chg="del mod">
          <ac:chgData name="Mohammed Amine BAGDOURI" userId="e89d4c646e9a864e" providerId="LiveId" clId="{AB712658-9D31-42CE-AD65-D41500F3A71E}" dt="2024-09-03T17:57:28.960" v="100" actId="478"/>
          <ac:cxnSpMkLst>
            <pc:docMk/>
            <pc:sldMk cId="2834589079" sldId="258"/>
            <ac:cxnSpMk id="23" creationId="{9B74881E-D7DA-2FE8-2D40-6EBA38AE295B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18:08:43.190" v="281" actId="122"/>
        <pc:sldMkLst>
          <pc:docMk/>
          <pc:sldMk cId="2567312710" sldId="259"/>
        </pc:sldMkLst>
        <pc:spChg chg="mod">
          <ac:chgData name="Mohammed Amine BAGDOURI" userId="e89d4c646e9a864e" providerId="LiveId" clId="{AB712658-9D31-42CE-AD65-D41500F3A71E}" dt="2024-09-03T18:08:43.190" v="281" actId="122"/>
          <ac:spMkLst>
            <pc:docMk/>
            <pc:sldMk cId="2567312710" sldId="259"/>
            <ac:spMk id="4" creationId="{D394423C-986A-7C46-D2D0-D6A7C2E3FB06}"/>
          </ac:spMkLst>
        </pc:spChg>
        <pc:spChg chg="add del mod">
          <ac:chgData name="Mohammed Amine BAGDOURI" userId="e89d4c646e9a864e" providerId="LiveId" clId="{AB712658-9D31-42CE-AD65-D41500F3A71E}" dt="2024-09-03T18:03:21.504" v="186" actId="478"/>
          <ac:spMkLst>
            <pc:docMk/>
            <pc:sldMk cId="2567312710" sldId="259"/>
            <ac:spMk id="7" creationId="{6C3B8EF9-FF36-754F-F307-99D032253A0E}"/>
          </ac:spMkLst>
        </pc:spChg>
        <pc:spChg chg="add del mod">
          <ac:chgData name="Mohammed Amine BAGDOURI" userId="e89d4c646e9a864e" providerId="LiveId" clId="{AB712658-9D31-42CE-AD65-D41500F3A71E}" dt="2024-09-03T18:07:04.944" v="231" actId="478"/>
          <ac:spMkLst>
            <pc:docMk/>
            <pc:sldMk cId="2567312710" sldId="259"/>
            <ac:spMk id="8" creationId="{8E06D3BB-5944-CCAD-89AB-520F15FE6AB7}"/>
          </ac:spMkLst>
        </pc:spChg>
        <pc:spChg chg="add mod">
          <ac:chgData name="Mohammed Amine BAGDOURI" userId="e89d4c646e9a864e" providerId="LiveId" clId="{AB712658-9D31-42CE-AD65-D41500F3A71E}" dt="2024-09-03T18:07:05.396" v="232"/>
          <ac:spMkLst>
            <pc:docMk/>
            <pc:sldMk cId="2567312710" sldId="259"/>
            <ac:spMk id="9" creationId="{CCAC4055-C57B-20FB-0BEF-92F1C43DC994}"/>
          </ac:spMkLst>
        </pc:spChg>
        <pc:spChg chg="add mod">
          <ac:chgData name="Mohammed Amine BAGDOURI" userId="e89d4c646e9a864e" providerId="LiveId" clId="{AB712658-9D31-42CE-AD65-D41500F3A71E}" dt="2024-09-03T18:07:23.019" v="236"/>
          <ac:spMkLst>
            <pc:docMk/>
            <pc:sldMk cId="2567312710" sldId="259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3T18:01:23.098" v="139" actId="478"/>
          <ac:spMkLst>
            <pc:docMk/>
            <pc:sldMk cId="2567312710" sldId="259"/>
            <ac:spMk id="21" creationId="{E86F3D63-E76F-8A54-5E1C-F974F8AE4260}"/>
          </ac:spMkLst>
        </pc:spChg>
        <pc:picChg chg="add mod">
          <ac:chgData name="Mohammed Amine BAGDOURI" userId="e89d4c646e9a864e" providerId="LiveId" clId="{AB712658-9D31-42CE-AD65-D41500F3A71E}" dt="2024-09-03T18:01:31.207" v="143" actId="1076"/>
          <ac:picMkLst>
            <pc:docMk/>
            <pc:sldMk cId="2567312710" sldId="259"/>
            <ac:picMk id="3" creationId="{FACA211A-D15A-6546-2889-3FAE0E4114C0}"/>
          </ac:picMkLst>
        </pc:picChg>
        <pc:picChg chg="add del mod">
          <ac:chgData name="Mohammed Amine BAGDOURI" userId="e89d4c646e9a864e" providerId="LiveId" clId="{AB712658-9D31-42CE-AD65-D41500F3A71E}" dt="2024-09-03T18:01:54.285" v="147" actId="21"/>
          <ac:picMkLst>
            <pc:docMk/>
            <pc:sldMk cId="2567312710" sldId="259"/>
            <ac:picMk id="6" creationId="{1030B2E5-C3D1-90A9-E900-A452AB02B0F6}"/>
          </ac:picMkLst>
        </pc:picChg>
      </pc:sldChg>
      <pc:sldChg chg="modSp add del mod">
        <pc:chgData name="Mohammed Amine BAGDOURI" userId="e89d4c646e9a864e" providerId="LiveId" clId="{AB712658-9D31-42CE-AD65-D41500F3A71E}" dt="2024-09-03T18:04:34.721" v="204" actId="47"/>
        <pc:sldMkLst>
          <pc:docMk/>
          <pc:sldMk cId="468068187" sldId="260"/>
        </pc:sldMkLst>
        <pc:spChg chg="mod">
          <ac:chgData name="Mohammed Amine BAGDOURI" userId="e89d4c646e9a864e" providerId="LiveId" clId="{AB712658-9D31-42CE-AD65-D41500F3A71E}" dt="2024-09-03T18:02:40.693" v="169" actId="1076"/>
          <ac:spMkLst>
            <pc:docMk/>
            <pc:sldMk cId="468068187" sldId="260"/>
            <ac:spMk id="4" creationId="{D394423C-986A-7C46-D2D0-D6A7C2E3FB06}"/>
          </ac:spMkLst>
        </pc:spChg>
      </pc:sldChg>
      <pc:sldChg chg="addSp delSp modSp add del mod">
        <pc:chgData name="Mohammed Amine BAGDOURI" userId="e89d4c646e9a864e" providerId="LiveId" clId="{AB712658-9D31-42CE-AD65-D41500F3A71E}" dt="2024-09-03T18:09:15.191" v="291" actId="47"/>
        <pc:sldMkLst>
          <pc:docMk/>
          <pc:sldMk cId="2786744826" sldId="261"/>
        </pc:sldMkLst>
        <pc:spChg chg="add mod">
          <ac:chgData name="Mohammed Amine BAGDOURI" userId="e89d4c646e9a864e" providerId="LiveId" clId="{AB712658-9D31-42CE-AD65-D41500F3A71E}" dt="2024-09-03T18:07:10.068" v="233"/>
          <ac:spMkLst>
            <pc:docMk/>
            <pc:sldMk cId="2786744826" sldId="261"/>
            <ac:spMk id="2" creationId="{FD0A0A11-95E0-AAAE-1C9E-BBE3CF617D55}"/>
          </ac:spMkLst>
        </pc:spChg>
        <pc:spChg chg="mod">
          <ac:chgData name="Mohammed Amine BAGDOURI" userId="e89d4c646e9a864e" providerId="LiveId" clId="{AB712658-9D31-42CE-AD65-D41500F3A71E}" dt="2024-09-03T18:07:58.361" v="271" actId="1076"/>
          <ac:spMkLst>
            <pc:docMk/>
            <pc:sldMk cId="2786744826" sldId="261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18:07:27.149" v="238"/>
          <ac:spMkLst>
            <pc:docMk/>
            <pc:sldMk cId="2786744826" sldId="261"/>
            <ac:spMk id="5" creationId="{26026753-8024-3949-FC0C-02D5F34339D3}"/>
          </ac:spMkLst>
        </pc:spChg>
        <pc:spChg chg="del mod">
          <ac:chgData name="Mohammed Amine BAGDOURI" userId="e89d4c646e9a864e" providerId="LiveId" clId="{AB712658-9D31-42CE-AD65-D41500F3A71E}" dt="2024-09-03T18:07:30.264" v="239" actId="478"/>
          <ac:spMkLst>
            <pc:docMk/>
            <pc:sldMk cId="2786744826" sldId="261"/>
            <ac:spMk id="8" creationId="{8E06D3BB-5944-CCAD-89AB-520F15FE6AB7}"/>
          </ac:spMkLst>
        </pc:spChg>
      </pc:sldChg>
      <pc:sldChg chg="addSp delSp modSp add mod">
        <pc:chgData name="Mohammed Amine BAGDOURI" userId="e89d4c646e9a864e" providerId="LiveId" clId="{AB712658-9D31-42CE-AD65-D41500F3A71E}" dt="2024-09-03T19:25:58.105" v="1214" actId="20577"/>
        <pc:sldMkLst>
          <pc:docMk/>
          <pc:sldMk cId="2808566519" sldId="262"/>
        </pc:sldMkLst>
        <pc:spChg chg="mod">
          <ac:chgData name="Mohammed Amine BAGDOURI" userId="e89d4c646e9a864e" providerId="LiveId" clId="{AB712658-9D31-42CE-AD65-D41500F3A71E}" dt="2024-09-03T18:08:28.248" v="277" actId="122"/>
          <ac:spMkLst>
            <pc:docMk/>
            <pc:sldMk cId="2808566519" sldId="262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19:25:58.105" v="1214" actId="20577"/>
          <ac:spMkLst>
            <pc:docMk/>
            <pc:sldMk cId="2808566519" sldId="262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3T18:09:44.815" v="296" actId="478"/>
          <ac:spMkLst>
            <pc:docMk/>
            <pc:sldMk cId="2808566519" sldId="262"/>
            <ac:spMk id="15" creationId="{60A38C1B-4402-E71E-930B-3F05A7036282}"/>
          </ac:spMkLst>
        </pc:spChg>
        <pc:spChg chg="del">
          <ac:chgData name="Mohammed Amine BAGDOURI" userId="e89d4c646e9a864e" providerId="LiveId" clId="{AB712658-9D31-42CE-AD65-D41500F3A71E}" dt="2024-09-03T18:09:44.815" v="296" actId="478"/>
          <ac:spMkLst>
            <pc:docMk/>
            <pc:sldMk cId="2808566519" sldId="262"/>
            <ac:spMk id="17" creationId="{AF995D70-0CAD-1321-14F5-966B942C38A1}"/>
          </ac:spMkLst>
        </pc:spChg>
        <pc:spChg chg="add del mod">
          <ac:chgData name="Mohammed Amine BAGDOURI" userId="e89d4c646e9a864e" providerId="LiveId" clId="{AB712658-9D31-42CE-AD65-D41500F3A71E}" dt="2024-09-03T18:42:24.879" v="492" actId="478"/>
          <ac:spMkLst>
            <pc:docMk/>
            <pc:sldMk cId="2808566519" sldId="262"/>
            <ac:spMk id="25" creationId="{8ABA4AF7-6DBF-A795-BA88-0F35185C8764}"/>
          </ac:spMkLst>
        </pc:spChg>
        <pc:spChg chg="add mod">
          <ac:chgData name="Mohammed Amine BAGDOURI" userId="e89d4c646e9a864e" providerId="LiveId" clId="{AB712658-9D31-42CE-AD65-D41500F3A71E}" dt="2024-09-03T18:55:55.969" v="732" actId="1076"/>
          <ac:spMkLst>
            <pc:docMk/>
            <pc:sldMk cId="2808566519" sldId="262"/>
            <ac:spMk id="34" creationId="{AFBFC3D0-E64E-BA15-0C8A-142DD4C946A3}"/>
          </ac:spMkLst>
        </pc:spChg>
        <pc:spChg chg="add mod">
          <ac:chgData name="Mohammed Amine BAGDOURI" userId="e89d4c646e9a864e" providerId="LiveId" clId="{AB712658-9D31-42CE-AD65-D41500F3A71E}" dt="2024-09-03T18:55:48.339" v="730" actId="1076"/>
          <ac:spMkLst>
            <pc:docMk/>
            <pc:sldMk cId="2808566519" sldId="262"/>
            <ac:spMk id="35" creationId="{6FE579AF-1FFB-D5DA-15BA-99F4A2B5C077}"/>
          </ac:spMkLst>
        </pc:spChg>
        <pc:picChg chg="del">
          <ac:chgData name="Mohammed Amine BAGDOURI" userId="e89d4c646e9a864e" providerId="LiveId" clId="{AB712658-9D31-42CE-AD65-D41500F3A71E}" dt="2024-09-03T18:09:46.211" v="297" actId="478"/>
          <ac:picMkLst>
            <pc:docMk/>
            <pc:sldMk cId="2808566519" sldId="262"/>
            <ac:picMk id="3" creationId="{FACA211A-D15A-6546-2889-3FAE0E4114C0}"/>
          </ac:picMkLst>
        </pc:picChg>
        <pc:picChg chg="add del mod">
          <ac:chgData name="Mohammed Amine BAGDOURI" userId="e89d4c646e9a864e" providerId="LiveId" clId="{AB712658-9D31-42CE-AD65-D41500F3A71E}" dt="2024-09-03T18:16:27.490" v="336" actId="478"/>
          <ac:picMkLst>
            <pc:docMk/>
            <pc:sldMk cId="2808566519" sldId="262"/>
            <ac:picMk id="5" creationId="{F8A2EBCF-F7D6-48C7-6F85-FD7FF5CE3BDB}"/>
          </ac:picMkLst>
        </pc:picChg>
        <pc:picChg chg="add del mod">
          <ac:chgData name="Mohammed Amine BAGDOURI" userId="e89d4c646e9a864e" providerId="LiveId" clId="{AB712658-9D31-42CE-AD65-D41500F3A71E}" dt="2024-09-03T18:17:04.204" v="349" actId="478"/>
          <ac:picMkLst>
            <pc:docMk/>
            <pc:sldMk cId="2808566519" sldId="262"/>
            <ac:picMk id="7" creationId="{D4278875-A808-9873-4453-2D302211960C}"/>
          </ac:picMkLst>
        </pc:picChg>
        <pc:picChg chg="add del mod">
          <ac:chgData name="Mohammed Amine BAGDOURI" userId="e89d4c646e9a864e" providerId="LiveId" clId="{AB712658-9D31-42CE-AD65-D41500F3A71E}" dt="2024-09-03T18:44:54.938" v="510" actId="478"/>
          <ac:picMkLst>
            <pc:docMk/>
            <pc:sldMk cId="2808566519" sldId="262"/>
            <ac:picMk id="9" creationId="{52D7C447-FE3C-D3CF-B203-929E7E44BEE5}"/>
          </ac:picMkLst>
        </pc:picChg>
        <pc:picChg chg="add mod">
          <ac:chgData name="Mohammed Amine BAGDOURI" userId="e89d4c646e9a864e" providerId="LiveId" clId="{AB712658-9D31-42CE-AD65-D41500F3A71E}" dt="2024-09-03T18:18:13.686" v="451" actId="1076"/>
          <ac:picMkLst>
            <pc:docMk/>
            <pc:sldMk cId="2808566519" sldId="262"/>
            <ac:picMk id="12" creationId="{58D17596-7A4C-E2CC-60B3-B90D2E6FF7FC}"/>
          </ac:picMkLst>
        </pc:picChg>
        <pc:picChg chg="add del mod">
          <ac:chgData name="Mohammed Amine BAGDOURI" userId="e89d4c646e9a864e" providerId="LiveId" clId="{AB712658-9D31-42CE-AD65-D41500F3A71E}" dt="2024-09-03T18:14:22.068" v="332" actId="478"/>
          <ac:picMkLst>
            <pc:docMk/>
            <pc:sldMk cId="2808566519" sldId="262"/>
            <ac:picMk id="13" creationId="{4C3E8461-B973-55F1-DF7E-DF17C7D75979}"/>
          </ac:picMkLst>
        </pc:picChg>
        <pc:picChg chg="add mod">
          <ac:chgData name="Mohammed Amine BAGDOURI" userId="e89d4c646e9a864e" providerId="LiveId" clId="{AB712658-9D31-42CE-AD65-D41500F3A71E}" dt="2024-09-03T18:16:47.852" v="345" actId="1076"/>
          <ac:picMkLst>
            <pc:docMk/>
            <pc:sldMk cId="2808566519" sldId="262"/>
            <ac:picMk id="16" creationId="{FD5F476F-B54C-5F1F-41CB-837B7AE5E7C3}"/>
          </ac:picMkLst>
        </pc:picChg>
        <pc:picChg chg="add mod">
          <ac:chgData name="Mohammed Amine BAGDOURI" userId="e89d4c646e9a864e" providerId="LiveId" clId="{AB712658-9D31-42CE-AD65-D41500F3A71E}" dt="2024-09-03T18:17:19.755" v="355" actId="1076"/>
          <ac:picMkLst>
            <pc:docMk/>
            <pc:sldMk cId="2808566519" sldId="262"/>
            <ac:picMk id="19" creationId="{0095DF66-63BF-8064-0F95-F751676C37EC}"/>
          </ac:picMkLst>
        </pc:picChg>
        <pc:picChg chg="add mod">
          <ac:chgData name="Mohammed Amine BAGDOURI" userId="e89d4c646e9a864e" providerId="LiveId" clId="{AB712658-9D31-42CE-AD65-D41500F3A71E}" dt="2024-09-03T18:20:33.414" v="481" actId="1076"/>
          <ac:picMkLst>
            <pc:docMk/>
            <pc:sldMk cId="2808566519" sldId="262"/>
            <ac:picMk id="22" creationId="{E62EC791-47B8-9393-D1E2-2F7BB0682FB1}"/>
          </ac:picMkLst>
        </pc:picChg>
        <pc:picChg chg="add del mod">
          <ac:chgData name="Mohammed Amine BAGDOURI" userId="e89d4c646e9a864e" providerId="LiveId" clId="{AB712658-9D31-42CE-AD65-D41500F3A71E}" dt="2024-09-03T18:19:09.472" v="458" actId="478"/>
          <ac:picMkLst>
            <pc:docMk/>
            <pc:sldMk cId="2808566519" sldId="262"/>
            <ac:picMk id="24" creationId="{3A53CA62-2466-5ABC-BE08-68E4012F4143}"/>
          </ac:picMkLst>
        </pc:picChg>
        <pc:picChg chg="add del mod">
          <ac:chgData name="Mohammed Amine BAGDOURI" userId="e89d4c646e9a864e" providerId="LiveId" clId="{AB712658-9D31-42CE-AD65-D41500F3A71E}" dt="2024-09-03T18:42:37.150" v="496" actId="478"/>
          <ac:picMkLst>
            <pc:docMk/>
            <pc:sldMk cId="2808566519" sldId="262"/>
            <ac:picMk id="27" creationId="{FD4D931C-9E0F-6F15-5824-B1451D1FFED6}"/>
          </ac:picMkLst>
        </pc:picChg>
        <pc:picChg chg="add mod ord">
          <ac:chgData name="Mohammed Amine BAGDOURI" userId="e89d4c646e9a864e" providerId="LiveId" clId="{AB712658-9D31-42CE-AD65-D41500F3A71E}" dt="2024-09-03T18:56:05.528" v="734" actId="1076"/>
          <ac:picMkLst>
            <pc:docMk/>
            <pc:sldMk cId="2808566519" sldId="262"/>
            <ac:picMk id="29" creationId="{B49BFFA5-A4EF-921A-8740-8E53E455EE5F}"/>
          </ac:picMkLst>
        </pc:picChg>
        <pc:picChg chg="add mod ord">
          <ac:chgData name="Mohammed Amine BAGDOURI" userId="e89d4c646e9a864e" providerId="LiveId" clId="{AB712658-9D31-42CE-AD65-D41500F3A71E}" dt="2024-09-03T18:56:12.513" v="737" actId="1076"/>
          <ac:picMkLst>
            <pc:docMk/>
            <pc:sldMk cId="2808566519" sldId="262"/>
            <ac:picMk id="31" creationId="{09D2187C-C4CC-1CBF-A498-36C32A603374}"/>
          </ac:picMkLst>
        </pc:picChg>
        <pc:picChg chg="add mod ord">
          <ac:chgData name="Mohammed Amine BAGDOURI" userId="e89d4c646e9a864e" providerId="LiveId" clId="{AB712658-9D31-42CE-AD65-D41500F3A71E}" dt="2024-09-03T18:54:10.097" v="681" actId="167"/>
          <ac:picMkLst>
            <pc:docMk/>
            <pc:sldMk cId="2808566519" sldId="262"/>
            <ac:picMk id="33" creationId="{C824D675-8CDC-2865-598A-1B3370897EA9}"/>
          </ac:picMkLst>
        </pc:picChg>
        <pc:picChg chg="add mod">
          <ac:chgData name="Mohammed Amine BAGDOURI" userId="e89d4c646e9a864e" providerId="LiveId" clId="{AB712658-9D31-42CE-AD65-D41500F3A71E}" dt="2024-09-03T18:55:40.966" v="728" actId="1036"/>
          <ac:picMkLst>
            <pc:docMk/>
            <pc:sldMk cId="2808566519" sldId="262"/>
            <ac:picMk id="36" creationId="{D6580A1F-D39C-8009-454D-1F069C6C3BC3}"/>
          </ac:picMkLst>
        </pc:picChg>
        <pc:picChg chg="add mod">
          <ac:chgData name="Mohammed Amine BAGDOURI" userId="e89d4c646e9a864e" providerId="LiveId" clId="{AB712658-9D31-42CE-AD65-D41500F3A71E}" dt="2024-09-03T18:55:40.966" v="728" actId="1036"/>
          <ac:picMkLst>
            <pc:docMk/>
            <pc:sldMk cId="2808566519" sldId="262"/>
            <ac:picMk id="37" creationId="{E0D26DB7-3084-65BF-66E1-308F023187A5}"/>
          </ac:picMkLst>
        </pc:picChg>
        <pc:cxnChg chg="del mod">
          <ac:chgData name="Mohammed Amine BAGDOURI" userId="e89d4c646e9a864e" providerId="LiveId" clId="{AB712658-9D31-42CE-AD65-D41500F3A71E}" dt="2024-09-03T18:09:44.815" v="296" actId="478"/>
          <ac:cxnSpMkLst>
            <pc:docMk/>
            <pc:sldMk cId="2808566519" sldId="262"/>
            <ac:cxnSpMk id="20" creationId="{A871A9D2-6D0C-FB5B-E67D-2B99788F5EF9}"/>
          </ac:cxnSpMkLst>
        </pc:cxnChg>
        <pc:cxnChg chg="add mod">
          <ac:chgData name="Mohammed Amine BAGDOURI" userId="e89d4c646e9a864e" providerId="LiveId" clId="{AB712658-9D31-42CE-AD65-D41500F3A71E}" dt="2024-09-03T18:55:31.175" v="694" actId="14100"/>
          <ac:cxnSpMkLst>
            <pc:docMk/>
            <pc:sldMk cId="2808566519" sldId="262"/>
            <ac:cxnSpMk id="39" creationId="{B18091EA-34B6-B2A7-7625-A32BE8105148}"/>
          </ac:cxnSpMkLst>
        </pc:cxnChg>
        <pc:cxnChg chg="add mod">
          <ac:chgData name="Mohammed Amine BAGDOURI" userId="e89d4c646e9a864e" providerId="LiveId" clId="{AB712658-9D31-42CE-AD65-D41500F3A71E}" dt="2024-09-03T18:55:14.639" v="692" actId="1582"/>
          <ac:cxnSpMkLst>
            <pc:docMk/>
            <pc:sldMk cId="2808566519" sldId="262"/>
            <ac:cxnSpMk id="42" creationId="{FAEE0C4D-2CD3-D433-7CAE-D3F7ED67C7A2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0:54:55.456" v="1955" actId="14100"/>
        <pc:sldMkLst>
          <pc:docMk/>
          <pc:sldMk cId="2016465163" sldId="263"/>
        </pc:sldMkLst>
        <pc:spChg chg="mod">
          <ac:chgData name="Mohammed Amine BAGDOURI" userId="e89d4c646e9a864e" providerId="LiveId" clId="{AB712658-9D31-42CE-AD65-D41500F3A71E}" dt="2024-09-03T18:48:13.280" v="559" actId="20577"/>
          <ac:spMkLst>
            <pc:docMk/>
            <pc:sldMk cId="2016465163" sldId="263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03T18:48:17.324" v="560" actId="478"/>
          <ac:spMkLst>
            <pc:docMk/>
            <pc:sldMk cId="2016465163" sldId="263"/>
            <ac:spMk id="15" creationId="{60A38C1B-4402-E71E-930B-3F05A7036282}"/>
          </ac:spMkLst>
        </pc:spChg>
        <pc:spChg chg="del">
          <ac:chgData name="Mohammed Amine BAGDOURI" userId="e89d4c646e9a864e" providerId="LiveId" clId="{AB712658-9D31-42CE-AD65-D41500F3A71E}" dt="2024-09-03T18:48:17.324" v="560" actId="478"/>
          <ac:spMkLst>
            <pc:docMk/>
            <pc:sldMk cId="2016465163" sldId="263"/>
            <ac:spMk id="17" creationId="{AF995D70-0CAD-1321-14F5-966B942C38A1}"/>
          </ac:spMkLst>
        </pc:spChg>
        <pc:spChg chg="add mod">
          <ac:chgData name="Mohammed Amine BAGDOURI" userId="e89d4c646e9a864e" providerId="LiveId" clId="{AB712658-9D31-42CE-AD65-D41500F3A71E}" dt="2024-09-03T20:54:55.456" v="1955" actId="14100"/>
          <ac:spMkLst>
            <pc:docMk/>
            <pc:sldMk cId="2016465163" sldId="263"/>
            <ac:spMk id="28" creationId="{33E1DCB6-7897-CAB1-0A7F-A11B77AB552A}"/>
          </ac:spMkLst>
        </pc:spChg>
        <pc:spChg chg="add mod">
          <ac:chgData name="Mohammed Amine BAGDOURI" userId="e89d4c646e9a864e" providerId="LiveId" clId="{AB712658-9D31-42CE-AD65-D41500F3A71E}" dt="2024-09-03T18:53:28.891" v="679" actId="1076"/>
          <ac:spMkLst>
            <pc:docMk/>
            <pc:sldMk cId="2016465163" sldId="263"/>
            <ac:spMk id="29" creationId="{A9312057-E6FD-4E89-F0D4-15C7814CE6B3}"/>
          </ac:spMkLst>
        </pc:spChg>
        <pc:grpChg chg="add mod">
          <ac:chgData name="Mohammed Amine BAGDOURI" userId="e89d4c646e9a864e" providerId="LiveId" clId="{AB712658-9D31-42CE-AD65-D41500F3A71E}" dt="2024-09-03T18:52:47.352" v="647" actId="1076"/>
          <ac:grpSpMkLst>
            <pc:docMk/>
            <pc:sldMk cId="2016465163" sldId="263"/>
            <ac:grpSpMk id="8" creationId="{8FBAF1BA-3B97-138B-B856-99130D649BB9}"/>
          </ac:grpSpMkLst>
        </pc:grpChg>
        <pc:grpChg chg="add mod">
          <ac:chgData name="Mohammed Amine BAGDOURI" userId="e89d4c646e9a864e" providerId="LiveId" clId="{AB712658-9D31-42CE-AD65-D41500F3A71E}" dt="2024-09-03T20:54:39.158" v="1950" actId="1076"/>
          <ac:grpSpMkLst>
            <pc:docMk/>
            <pc:sldMk cId="2016465163" sldId="263"/>
            <ac:grpSpMk id="19" creationId="{E63BAA8C-933D-C9DA-254A-A0477D050CF1}"/>
          </ac:grpSpMkLst>
        </pc:grpChg>
        <pc:picChg chg="del">
          <ac:chgData name="Mohammed Amine BAGDOURI" userId="e89d4c646e9a864e" providerId="LiveId" clId="{AB712658-9D31-42CE-AD65-D41500F3A71E}" dt="2024-09-03T18:48:18.733" v="561" actId="478"/>
          <ac:picMkLst>
            <pc:docMk/>
            <pc:sldMk cId="2016465163" sldId="263"/>
            <ac:picMk id="3" creationId="{FACA211A-D15A-6546-2889-3FAE0E4114C0}"/>
          </ac:picMkLst>
        </pc:picChg>
        <pc:picChg chg="add mod">
          <ac:chgData name="Mohammed Amine BAGDOURI" userId="e89d4c646e9a864e" providerId="LiveId" clId="{AB712658-9D31-42CE-AD65-D41500F3A71E}" dt="2024-09-03T18:51:58.500" v="632" actId="1076"/>
          <ac:picMkLst>
            <pc:docMk/>
            <pc:sldMk cId="2016465163" sldId="263"/>
            <ac:picMk id="5" creationId="{6E4CD34E-43C1-F847-2D37-40CDAF595050}"/>
          </ac:picMkLst>
        </pc:picChg>
        <pc:picChg chg="add mod">
          <ac:chgData name="Mohammed Amine BAGDOURI" userId="e89d4c646e9a864e" providerId="LiveId" clId="{AB712658-9D31-42CE-AD65-D41500F3A71E}" dt="2024-09-03T18:50:15.162" v="602" actId="164"/>
          <ac:picMkLst>
            <pc:docMk/>
            <pc:sldMk cId="2016465163" sldId="263"/>
            <ac:picMk id="6" creationId="{ED2EB2EC-6C6C-B37C-7B66-4EB54978DDC7}"/>
          </ac:picMkLst>
        </pc:picChg>
        <pc:picChg chg="add mod">
          <ac:chgData name="Mohammed Amine BAGDOURI" userId="e89d4c646e9a864e" providerId="LiveId" clId="{AB712658-9D31-42CE-AD65-D41500F3A71E}" dt="2024-09-03T18:50:15.162" v="602" actId="164"/>
          <ac:picMkLst>
            <pc:docMk/>
            <pc:sldMk cId="2016465163" sldId="263"/>
            <ac:picMk id="7" creationId="{DEF8D281-5CDE-D47E-A77F-8494F70CE3C7}"/>
          </ac:picMkLst>
        </pc:picChg>
        <pc:picChg chg="add mod">
          <ac:chgData name="Mohammed Amine BAGDOURI" userId="e89d4c646e9a864e" providerId="LiveId" clId="{AB712658-9D31-42CE-AD65-D41500F3A71E}" dt="2024-09-03T18:52:06.706" v="634" actId="164"/>
          <ac:picMkLst>
            <pc:docMk/>
            <pc:sldMk cId="2016465163" sldId="263"/>
            <ac:picMk id="9" creationId="{E6B51079-BBCC-B430-662F-8DF77234F4F3}"/>
          </ac:picMkLst>
        </pc:picChg>
        <pc:picChg chg="add mod">
          <ac:chgData name="Mohammed Amine BAGDOURI" userId="e89d4c646e9a864e" providerId="LiveId" clId="{AB712658-9D31-42CE-AD65-D41500F3A71E}" dt="2024-09-03T18:52:06.706" v="634" actId="164"/>
          <ac:picMkLst>
            <pc:docMk/>
            <pc:sldMk cId="2016465163" sldId="263"/>
            <ac:picMk id="11" creationId="{EF380950-74DF-CAB3-7F8A-A7BA423FD644}"/>
          </ac:picMkLst>
        </pc:picChg>
        <pc:picChg chg="add del mod">
          <ac:chgData name="Mohammed Amine BAGDOURI" userId="e89d4c646e9a864e" providerId="LiveId" clId="{AB712658-9D31-42CE-AD65-D41500F3A71E}" dt="2024-09-03T18:50:28.887" v="611" actId="478"/>
          <ac:picMkLst>
            <pc:docMk/>
            <pc:sldMk cId="2016465163" sldId="263"/>
            <ac:picMk id="12" creationId="{93D14FA2-3776-D28F-B126-F24D08C53A1F}"/>
          </ac:picMkLst>
        </pc:picChg>
        <pc:cxnChg chg="add mod">
          <ac:chgData name="Mohammed Amine BAGDOURI" userId="e89d4c646e9a864e" providerId="LiveId" clId="{AB712658-9D31-42CE-AD65-D41500F3A71E}" dt="2024-09-03T20:54:42.047" v="1951" actId="14100"/>
          <ac:cxnSpMkLst>
            <pc:docMk/>
            <pc:sldMk cId="2016465163" sldId="263"/>
            <ac:cxnSpMk id="13" creationId="{6D2C9B04-A7C2-7C4D-24FD-67A4C6543FB1}"/>
          </ac:cxnSpMkLst>
        </pc:cxnChg>
        <pc:cxnChg chg="del mod">
          <ac:chgData name="Mohammed Amine BAGDOURI" userId="e89d4c646e9a864e" providerId="LiveId" clId="{AB712658-9D31-42CE-AD65-D41500F3A71E}" dt="2024-09-03T18:48:17.324" v="560" actId="478"/>
          <ac:cxnSpMkLst>
            <pc:docMk/>
            <pc:sldMk cId="2016465163" sldId="263"/>
            <ac:cxnSpMk id="20" creationId="{A871A9D2-6D0C-FB5B-E67D-2B99788F5EF9}"/>
          </ac:cxnSpMkLst>
        </pc:cxnChg>
        <pc:cxnChg chg="add mod">
          <ac:chgData name="Mohammed Amine BAGDOURI" userId="e89d4c646e9a864e" providerId="LiveId" clId="{AB712658-9D31-42CE-AD65-D41500F3A71E}" dt="2024-09-03T18:52:50.532" v="648" actId="14100"/>
          <ac:cxnSpMkLst>
            <pc:docMk/>
            <pc:sldMk cId="2016465163" sldId="263"/>
            <ac:cxnSpMk id="24" creationId="{4259D97B-56B5-12A6-1C4D-458FED72DD73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3:52:23.083" v="6133" actId="20577"/>
        <pc:sldMkLst>
          <pc:docMk/>
          <pc:sldMk cId="1641636736" sldId="264"/>
        </pc:sldMkLst>
        <pc:spChg chg="mod">
          <ac:chgData name="Mohammed Amine BAGDOURI" userId="e89d4c646e9a864e" providerId="LiveId" clId="{AB712658-9D31-42CE-AD65-D41500F3A71E}" dt="2024-09-03T23:52:23.083" v="6133" actId="20577"/>
          <ac:spMkLst>
            <pc:docMk/>
            <pc:sldMk cId="1641636736" sldId="264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0:53:31.931" v="1938" actId="14100"/>
          <ac:spMkLst>
            <pc:docMk/>
            <pc:sldMk cId="1641636736" sldId="264"/>
            <ac:spMk id="11" creationId="{B93EABE6-79AC-763C-3AC6-E1A00DE9D6C8}"/>
          </ac:spMkLst>
        </pc:spChg>
        <pc:spChg chg="del">
          <ac:chgData name="Mohammed Amine BAGDOURI" userId="e89d4c646e9a864e" providerId="LiveId" clId="{AB712658-9D31-42CE-AD65-D41500F3A71E}" dt="2024-09-03T18:58:11.921" v="752" actId="478"/>
          <ac:spMkLst>
            <pc:docMk/>
            <pc:sldMk cId="1641636736" sldId="264"/>
            <ac:spMk id="15" creationId="{60A38C1B-4402-E71E-930B-3F05A7036282}"/>
          </ac:spMkLst>
        </pc:spChg>
        <pc:spChg chg="del">
          <ac:chgData name="Mohammed Amine BAGDOURI" userId="e89d4c646e9a864e" providerId="LiveId" clId="{AB712658-9D31-42CE-AD65-D41500F3A71E}" dt="2024-09-03T18:58:11.921" v="752" actId="478"/>
          <ac:spMkLst>
            <pc:docMk/>
            <pc:sldMk cId="1641636736" sldId="264"/>
            <ac:spMk id="17" creationId="{AF995D70-0CAD-1321-14F5-966B942C38A1}"/>
          </ac:spMkLst>
        </pc:spChg>
        <pc:grpChg chg="add del mod">
          <ac:chgData name="Mohammed Amine BAGDOURI" userId="e89d4c646e9a864e" providerId="LiveId" clId="{AB712658-9D31-42CE-AD65-D41500F3A71E}" dt="2024-09-03T20:52:49.049" v="1922" actId="165"/>
          <ac:grpSpMkLst>
            <pc:docMk/>
            <pc:sldMk cId="1641636736" sldId="264"/>
            <ac:grpSpMk id="12" creationId="{E36B0A56-9663-1595-0A14-D792D3755881}"/>
          </ac:grpSpMkLst>
        </pc:grpChg>
        <pc:grpChg chg="add mod">
          <ac:chgData name="Mohammed Amine BAGDOURI" userId="e89d4c646e9a864e" providerId="LiveId" clId="{AB712658-9D31-42CE-AD65-D41500F3A71E}" dt="2024-09-03T20:54:26.460" v="1949" actId="1076"/>
          <ac:grpSpMkLst>
            <pc:docMk/>
            <pc:sldMk cId="1641636736" sldId="264"/>
            <ac:grpSpMk id="18" creationId="{2CFCC271-5424-57DE-C76C-AB395B135B7F}"/>
          </ac:grpSpMkLst>
        </pc:grpChg>
        <pc:picChg chg="add del mod topLvl">
          <ac:chgData name="Mohammed Amine BAGDOURI" userId="e89d4c646e9a864e" providerId="LiveId" clId="{AB712658-9D31-42CE-AD65-D41500F3A71E}" dt="2024-09-03T20:52:50.544" v="1923" actId="478"/>
          <ac:picMkLst>
            <pc:docMk/>
            <pc:sldMk cId="1641636736" sldId="264"/>
            <ac:picMk id="2" creationId="{7F26019A-0004-AF3B-0BE7-8D02A9D62C4E}"/>
          </ac:picMkLst>
        </pc:picChg>
        <pc:picChg chg="add del mod">
          <ac:chgData name="Mohammed Amine BAGDOURI" userId="e89d4c646e9a864e" providerId="LiveId" clId="{AB712658-9D31-42CE-AD65-D41500F3A71E}" dt="2024-09-03T19:00:06.487" v="770" actId="478"/>
          <ac:picMkLst>
            <pc:docMk/>
            <pc:sldMk cId="1641636736" sldId="264"/>
            <ac:picMk id="5" creationId="{A1E54F7E-FE56-E225-090C-C27174F1C314}"/>
          </ac:picMkLst>
        </pc:picChg>
        <pc:picChg chg="add del mod topLvl">
          <ac:chgData name="Mohammed Amine BAGDOURI" userId="e89d4c646e9a864e" providerId="LiveId" clId="{AB712658-9D31-42CE-AD65-D41500F3A71E}" dt="2024-09-03T20:53:18.942" v="1934" actId="478"/>
          <ac:picMkLst>
            <pc:docMk/>
            <pc:sldMk cId="1641636736" sldId="264"/>
            <ac:picMk id="7" creationId="{F1371FE5-AC45-159E-3612-C738DD010288}"/>
          </ac:picMkLst>
        </pc:picChg>
        <pc:picChg chg="add mod topLvl">
          <ac:chgData name="Mohammed Amine BAGDOURI" userId="e89d4c646e9a864e" providerId="LiveId" clId="{AB712658-9D31-42CE-AD65-D41500F3A71E}" dt="2024-09-03T20:54:23.905" v="1948" actId="164"/>
          <ac:picMkLst>
            <pc:docMk/>
            <pc:sldMk cId="1641636736" sldId="264"/>
            <ac:picMk id="8" creationId="{A7796436-CD48-DC3D-84B3-AF9853EEC0B5}"/>
          </ac:picMkLst>
        </pc:picChg>
        <pc:picChg chg="add mod topLvl">
          <ac:chgData name="Mohammed Amine BAGDOURI" userId="e89d4c646e9a864e" providerId="LiveId" clId="{AB712658-9D31-42CE-AD65-D41500F3A71E}" dt="2024-09-03T20:54:23.905" v="1948" actId="164"/>
          <ac:picMkLst>
            <pc:docMk/>
            <pc:sldMk cId="1641636736" sldId="264"/>
            <ac:picMk id="10" creationId="{6B7CDCA2-3B86-B0AC-C63A-B7AF525BB849}"/>
          </ac:picMkLst>
        </pc:picChg>
        <pc:picChg chg="add mod ord">
          <ac:chgData name="Mohammed Amine BAGDOURI" userId="e89d4c646e9a864e" providerId="LiveId" clId="{AB712658-9D31-42CE-AD65-D41500F3A71E}" dt="2024-09-03T20:54:23.905" v="1948" actId="164"/>
          <ac:picMkLst>
            <pc:docMk/>
            <pc:sldMk cId="1641636736" sldId="264"/>
            <ac:picMk id="14" creationId="{C6CC841F-4344-EA15-EECE-B551A6B76905}"/>
          </ac:picMkLst>
        </pc:picChg>
        <pc:picChg chg="add mod">
          <ac:chgData name="Mohammed Amine BAGDOURI" userId="e89d4c646e9a864e" providerId="LiveId" clId="{AB712658-9D31-42CE-AD65-D41500F3A71E}" dt="2024-09-03T20:54:23.905" v="1948" actId="164"/>
          <ac:picMkLst>
            <pc:docMk/>
            <pc:sldMk cId="1641636736" sldId="264"/>
            <ac:picMk id="16" creationId="{5DCDA917-CDB6-0213-0D9B-E21FE2A45FE0}"/>
          </ac:picMkLst>
        </pc:picChg>
        <pc:picChg chg="del">
          <ac:chgData name="Mohammed Amine BAGDOURI" userId="e89d4c646e9a864e" providerId="LiveId" clId="{AB712658-9D31-42CE-AD65-D41500F3A71E}" dt="2024-09-03T18:58:11.921" v="752" actId="478"/>
          <ac:picMkLst>
            <pc:docMk/>
            <pc:sldMk cId="1641636736" sldId="264"/>
            <ac:picMk id="22" creationId="{1030B2E5-C3D1-90A9-E900-A452AB02B0F6}"/>
          </ac:picMkLst>
        </pc:picChg>
        <pc:cxnChg chg="del mod">
          <ac:chgData name="Mohammed Amine BAGDOURI" userId="e89d4c646e9a864e" providerId="LiveId" clId="{AB712658-9D31-42CE-AD65-D41500F3A71E}" dt="2024-09-03T18:58:11.921" v="752" actId="478"/>
          <ac:cxnSpMkLst>
            <pc:docMk/>
            <pc:sldMk cId="1641636736" sldId="264"/>
            <ac:cxnSpMk id="20" creationId="{A871A9D2-6D0C-FB5B-E67D-2B99788F5EF9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0:56:59.815" v="1979" actId="1076"/>
        <pc:sldMkLst>
          <pc:docMk/>
          <pc:sldMk cId="197121740" sldId="265"/>
        </pc:sldMkLst>
        <pc:spChg chg="mod">
          <ac:chgData name="Mohammed Amine BAGDOURI" userId="e89d4c646e9a864e" providerId="LiveId" clId="{AB712658-9D31-42CE-AD65-D41500F3A71E}" dt="2024-09-03T19:04:43.507" v="863" actId="20577"/>
          <ac:spMkLst>
            <pc:docMk/>
            <pc:sldMk cId="197121740" sldId="265"/>
            <ac:spMk id="2" creationId="{E55EE9E7-39D1-19AC-D11C-CA095E4E0E59}"/>
          </ac:spMkLst>
        </pc:spChg>
        <pc:spChg chg="add mod">
          <ac:chgData name="Mohammed Amine BAGDOURI" userId="e89d4c646e9a864e" providerId="LiveId" clId="{AB712658-9D31-42CE-AD65-D41500F3A71E}" dt="2024-09-03T20:56:21.740" v="1956" actId="1076"/>
          <ac:spMkLst>
            <pc:docMk/>
            <pc:sldMk cId="197121740" sldId="265"/>
            <ac:spMk id="3" creationId="{72641FB1-ED15-5A6A-4481-E5FFE093EE64}"/>
          </ac:spMkLst>
        </pc:spChg>
        <pc:spChg chg="mod">
          <ac:chgData name="Mohammed Amine BAGDOURI" userId="e89d4c646e9a864e" providerId="LiveId" clId="{AB712658-9D31-42CE-AD65-D41500F3A71E}" dt="2024-09-03T19:03:47.228" v="852" actId="20577"/>
          <ac:spMkLst>
            <pc:docMk/>
            <pc:sldMk cId="197121740" sldId="265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0:56:21.740" v="1956" actId="1076"/>
          <ac:spMkLst>
            <pc:docMk/>
            <pc:sldMk cId="197121740" sldId="265"/>
            <ac:spMk id="5" creationId="{0CE7B13E-21E9-9BE7-3465-C917398B90E5}"/>
          </ac:spMkLst>
        </pc:spChg>
        <pc:spChg chg="add mod">
          <ac:chgData name="Mohammed Amine BAGDOURI" userId="e89d4c646e9a864e" providerId="LiveId" clId="{AB712658-9D31-42CE-AD65-D41500F3A71E}" dt="2024-09-03T20:56:21.740" v="1956" actId="1076"/>
          <ac:spMkLst>
            <pc:docMk/>
            <pc:sldMk cId="197121740" sldId="265"/>
            <ac:spMk id="6" creationId="{48A10E4B-6F6B-FC3F-7F8E-2DA6836CC780}"/>
          </ac:spMkLst>
        </pc:spChg>
        <pc:spChg chg="del">
          <ac:chgData name="Mohammed Amine BAGDOURI" userId="e89d4c646e9a864e" providerId="LiveId" clId="{AB712658-9D31-42CE-AD65-D41500F3A71E}" dt="2024-09-03T19:05:12.686" v="864" actId="478"/>
          <ac:spMkLst>
            <pc:docMk/>
            <pc:sldMk cId="197121740" sldId="265"/>
            <ac:spMk id="15" creationId="{60A38C1B-4402-E71E-930B-3F05A7036282}"/>
          </ac:spMkLst>
        </pc:spChg>
        <pc:spChg chg="del">
          <ac:chgData name="Mohammed Amine BAGDOURI" userId="e89d4c646e9a864e" providerId="LiveId" clId="{AB712658-9D31-42CE-AD65-D41500F3A71E}" dt="2024-09-03T19:05:12.686" v="864" actId="478"/>
          <ac:spMkLst>
            <pc:docMk/>
            <pc:sldMk cId="197121740" sldId="265"/>
            <ac:spMk id="17" creationId="{AF995D70-0CAD-1321-14F5-966B942C38A1}"/>
          </ac:spMkLst>
        </pc:spChg>
        <pc:picChg chg="del">
          <ac:chgData name="Mohammed Amine BAGDOURI" userId="e89d4c646e9a864e" providerId="LiveId" clId="{AB712658-9D31-42CE-AD65-D41500F3A71E}" dt="2024-09-03T19:05:12.686" v="864" actId="478"/>
          <ac:picMkLst>
            <pc:docMk/>
            <pc:sldMk cId="197121740" sldId="265"/>
            <ac:picMk id="22" creationId="{1030B2E5-C3D1-90A9-E900-A452AB02B0F6}"/>
          </ac:picMkLst>
        </pc:picChg>
        <pc:picChg chg="add mod">
          <ac:chgData name="Mohammed Amine BAGDOURI" userId="e89d4c646e9a864e" providerId="LiveId" clId="{AB712658-9D31-42CE-AD65-D41500F3A71E}" dt="2024-09-03T20:56:59.815" v="1979" actId="1076"/>
          <ac:picMkLst>
            <pc:docMk/>
            <pc:sldMk cId="197121740" sldId="265"/>
            <ac:picMk id="23" creationId="{FEA967BE-32C2-386F-CC67-113B7DDC5B9A}"/>
          </ac:picMkLst>
        </pc:picChg>
        <pc:picChg chg="add mod">
          <ac:chgData name="Mohammed Amine BAGDOURI" userId="e89d4c646e9a864e" providerId="LiveId" clId="{AB712658-9D31-42CE-AD65-D41500F3A71E}" dt="2024-09-03T20:56:55.045" v="1976" actId="1076"/>
          <ac:picMkLst>
            <pc:docMk/>
            <pc:sldMk cId="197121740" sldId="265"/>
            <ac:picMk id="25" creationId="{2A6936FE-E916-A968-838B-3E00DEFAE6AC}"/>
          </ac:picMkLst>
        </pc:picChg>
        <pc:picChg chg="add mod">
          <ac:chgData name="Mohammed Amine BAGDOURI" userId="e89d4c646e9a864e" providerId="LiveId" clId="{AB712658-9D31-42CE-AD65-D41500F3A71E}" dt="2024-09-03T20:56:45.099" v="1971" actId="1076"/>
          <ac:picMkLst>
            <pc:docMk/>
            <pc:sldMk cId="197121740" sldId="265"/>
            <ac:picMk id="27" creationId="{2BC47A31-5420-EDBA-552A-BF8C6A71B20F}"/>
          </ac:picMkLst>
        </pc:picChg>
        <pc:cxnChg chg="add mod">
          <ac:chgData name="Mohammed Amine BAGDOURI" userId="e89d4c646e9a864e" providerId="LiveId" clId="{AB712658-9D31-42CE-AD65-D41500F3A71E}" dt="2024-09-03T20:56:24.620" v="1957" actId="14100"/>
          <ac:cxnSpMkLst>
            <pc:docMk/>
            <pc:sldMk cId="197121740" sldId="265"/>
            <ac:cxnSpMk id="7" creationId="{D52823F4-7F83-76B0-C2D2-E38DA8767F2A}"/>
          </ac:cxnSpMkLst>
        </pc:cxnChg>
        <pc:cxnChg chg="add mod">
          <ac:chgData name="Mohammed Amine BAGDOURI" userId="e89d4c646e9a864e" providerId="LiveId" clId="{AB712658-9D31-42CE-AD65-D41500F3A71E}" dt="2024-09-03T20:56:21.740" v="1956" actId="1076"/>
          <ac:cxnSpMkLst>
            <pc:docMk/>
            <pc:sldMk cId="197121740" sldId="265"/>
            <ac:cxnSpMk id="9" creationId="{E93308AB-68AA-0B86-88C8-3D00303D28B8}"/>
          </ac:cxnSpMkLst>
        </pc:cxnChg>
        <pc:cxnChg chg="add mod">
          <ac:chgData name="Mohammed Amine BAGDOURI" userId="e89d4c646e9a864e" providerId="LiveId" clId="{AB712658-9D31-42CE-AD65-D41500F3A71E}" dt="2024-09-03T20:56:21.740" v="1956" actId="1076"/>
          <ac:cxnSpMkLst>
            <pc:docMk/>
            <pc:sldMk cId="197121740" sldId="265"/>
            <ac:cxnSpMk id="12" creationId="{B877B2FE-DCCC-CF3F-0F22-5D917564F033}"/>
          </ac:cxnSpMkLst>
        </pc:cxnChg>
        <pc:cxnChg chg="del mod">
          <ac:chgData name="Mohammed Amine BAGDOURI" userId="e89d4c646e9a864e" providerId="LiveId" clId="{AB712658-9D31-42CE-AD65-D41500F3A71E}" dt="2024-09-03T19:05:12.686" v="864" actId="478"/>
          <ac:cxnSpMkLst>
            <pc:docMk/>
            <pc:sldMk cId="197121740" sldId="265"/>
            <ac:cxnSpMk id="20" creationId="{A871A9D2-6D0C-FB5B-E67D-2B99788F5EF9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0:04:28.882" v="1287" actId="12385"/>
        <pc:sldMkLst>
          <pc:docMk/>
          <pc:sldMk cId="3280045783" sldId="266"/>
        </pc:sldMkLst>
        <pc:spChg chg="mod">
          <ac:chgData name="Mohammed Amine BAGDOURI" userId="e89d4c646e9a864e" providerId="LiveId" clId="{AB712658-9D31-42CE-AD65-D41500F3A71E}" dt="2024-09-03T19:10:22.213" v="953" actId="20577"/>
          <ac:spMkLst>
            <pc:docMk/>
            <pc:sldMk cId="3280045783" sldId="266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19:25:49.211" v="1212" actId="20577"/>
          <ac:spMkLst>
            <pc:docMk/>
            <pc:sldMk cId="3280045783" sldId="266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3T19:10:28.408" v="954" actId="478"/>
          <ac:spMkLst>
            <pc:docMk/>
            <pc:sldMk cId="3280045783" sldId="266"/>
            <ac:spMk id="34" creationId="{AFBFC3D0-E64E-BA15-0C8A-142DD4C946A3}"/>
          </ac:spMkLst>
        </pc:spChg>
        <pc:spChg chg="del">
          <ac:chgData name="Mohammed Amine BAGDOURI" userId="e89d4c646e9a864e" providerId="LiveId" clId="{AB712658-9D31-42CE-AD65-D41500F3A71E}" dt="2024-09-03T19:10:28.408" v="954" actId="478"/>
          <ac:spMkLst>
            <pc:docMk/>
            <pc:sldMk cId="3280045783" sldId="266"/>
            <ac:spMk id="35" creationId="{6FE579AF-1FFB-D5DA-15BA-99F4A2B5C077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55" creationId="{3FF7AA56-7A54-2E3A-48E3-CAE68EF2FCAE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56" creationId="{584B95B9-AA05-F38A-3FC8-5EF0BCDF30E6}"/>
          </ac:spMkLst>
        </pc:spChg>
        <pc:spChg chg="add del">
          <ac:chgData name="Mohammed Amine BAGDOURI" userId="e89d4c646e9a864e" providerId="LiveId" clId="{AB712658-9D31-42CE-AD65-D41500F3A71E}" dt="2024-09-03T19:21:36.367" v="1145" actId="22"/>
          <ac:spMkLst>
            <pc:docMk/>
            <pc:sldMk cId="3280045783" sldId="266"/>
            <ac:spMk id="58" creationId="{0D02BC1D-65D0-E2F3-06E5-7B3F58963C14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60" creationId="{B2467244-6F78-A1D2-2856-54AD6BD3AE64}"/>
          </ac:spMkLst>
        </pc:spChg>
        <pc:spChg chg="add del mod">
          <ac:chgData name="Mohammed Amine BAGDOURI" userId="e89d4c646e9a864e" providerId="LiveId" clId="{AB712658-9D31-42CE-AD65-D41500F3A71E}" dt="2024-09-03T19:24:51.699" v="1204" actId="478"/>
          <ac:spMkLst>
            <pc:docMk/>
            <pc:sldMk cId="3280045783" sldId="266"/>
            <ac:spMk id="61" creationId="{64E4E45D-D189-F2C2-0B4E-FD6F5E65A27D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62" creationId="{4AE2E0C5-D258-4C6D-EACF-15FD35B28E1A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63" creationId="{C086017B-FFD5-B729-CF2D-D7D468C39C9D}"/>
          </ac:spMkLst>
        </pc:spChg>
        <pc:spChg chg="add del mod">
          <ac:chgData name="Mohammed Amine BAGDOURI" userId="e89d4c646e9a864e" providerId="LiveId" clId="{AB712658-9D31-42CE-AD65-D41500F3A71E}" dt="2024-09-03T19:24:48.251" v="1202" actId="478"/>
          <ac:spMkLst>
            <pc:docMk/>
            <pc:sldMk cId="3280045783" sldId="266"/>
            <ac:spMk id="64" creationId="{5EF295BF-26B0-E80B-1746-0ADC83AC5C4A}"/>
          </ac:spMkLst>
        </pc:spChg>
        <pc:spChg chg="add mod">
          <ac:chgData name="Mohammed Amine BAGDOURI" userId="e89d4c646e9a864e" providerId="LiveId" clId="{AB712658-9D31-42CE-AD65-D41500F3A71E}" dt="2024-09-03T20:00:58.524" v="1250" actId="164"/>
          <ac:spMkLst>
            <pc:docMk/>
            <pc:sldMk cId="3280045783" sldId="266"/>
            <ac:spMk id="67" creationId="{7341E81A-B4ED-6A27-C955-099599C9CF8D}"/>
          </ac:spMkLst>
        </pc:spChg>
        <pc:spChg chg="add mod">
          <ac:chgData name="Mohammed Amine BAGDOURI" userId="e89d4c646e9a864e" providerId="LiveId" clId="{AB712658-9D31-42CE-AD65-D41500F3A71E}" dt="2024-09-03T20:01:52.470" v="1257" actId="1076"/>
          <ac:spMkLst>
            <pc:docMk/>
            <pc:sldMk cId="3280045783" sldId="266"/>
            <ac:spMk id="69" creationId="{02D87E41-9BBC-68B2-8B93-69329BCBF342}"/>
          </ac:spMkLst>
        </pc:spChg>
        <pc:grpChg chg="add mod">
          <ac:chgData name="Mohammed Amine BAGDOURI" userId="e89d4c646e9a864e" providerId="LiveId" clId="{AB712658-9D31-42CE-AD65-D41500F3A71E}" dt="2024-09-03T20:01:54.254" v="1258" actId="1076"/>
          <ac:grpSpMkLst>
            <pc:docMk/>
            <pc:sldMk cId="3280045783" sldId="266"/>
            <ac:grpSpMk id="68" creationId="{6B211031-C97D-E2E8-7C86-FDBF067C6A4D}"/>
          </ac:grpSpMkLst>
        </pc:grpChg>
        <pc:graphicFrameChg chg="add mod modGraphic">
          <ac:chgData name="Mohammed Amine BAGDOURI" userId="e89d4c646e9a864e" providerId="LiveId" clId="{AB712658-9D31-42CE-AD65-D41500F3A71E}" dt="2024-09-03T20:04:28.882" v="1287" actId="12385"/>
          <ac:graphicFrameMkLst>
            <pc:docMk/>
            <pc:sldMk cId="3280045783" sldId="266"/>
            <ac:graphicFrameMk id="2" creationId="{7DDA78D7-FAFB-75EB-E660-A55A32025724}"/>
          </ac:graphicFrameMkLst>
        </pc:graphicFrameChg>
        <pc:graphicFrameChg chg="add del mod modGraphic">
          <ac:chgData name="Mohammed Amine BAGDOURI" userId="e89d4c646e9a864e" providerId="LiveId" clId="{AB712658-9D31-42CE-AD65-D41500F3A71E}" dt="2024-09-03T19:12:53.620" v="994" actId="478"/>
          <ac:graphicFrameMkLst>
            <pc:docMk/>
            <pc:sldMk cId="3280045783" sldId="266"/>
            <ac:graphicFrameMk id="3" creationId="{6C0068FD-BA50-A181-B1B6-C7CA05236D53}"/>
          </ac:graphicFrameMkLst>
        </pc:graphicFrameChg>
        <pc:graphicFrameChg chg="add del mod">
          <ac:chgData name="Mohammed Amine BAGDOURI" userId="e89d4c646e9a864e" providerId="LiveId" clId="{AB712658-9D31-42CE-AD65-D41500F3A71E}" dt="2024-09-03T19:12:46.544" v="992" actId="478"/>
          <ac:graphicFrameMkLst>
            <pc:docMk/>
            <pc:sldMk cId="3280045783" sldId="266"/>
            <ac:graphicFrameMk id="5" creationId="{0DCA5D21-046F-9C29-29FC-09DFE0FCB188}"/>
          </ac:graphicFrameMkLst>
        </pc:graphicFrameChg>
        <pc:graphicFrameChg chg="add del mod modGraphic">
          <ac:chgData name="Mohammed Amine BAGDOURI" userId="e89d4c646e9a864e" providerId="LiveId" clId="{AB712658-9D31-42CE-AD65-D41500F3A71E}" dt="2024-09-03T19:24:48.251" v="1202" actId="478"/>
          <ac:graphicFrameMkLst>
            <pc:docMk/>
            <pc:sldMk cId="3280045783" sldId="266"/>
            <ac:graphicFrameMk id="6" creationId="{1B5C9763-D94A-5AD8-F724-F04B8053EFDD}"/>
          </ac:graphicFrameMkLst>
        </pc:graphicFrameChg>
        <pc:graphicFrameChg chg="add del mod modGraphic">
          <ac:chgData name="Mohammed Amine BAGDOURI" userId="e89d4c646e9a864e" providerId="LiveId" clId="{AB712658-9D31-42CE-AD65-D41500F3A71E}" dt="2024-09-03T19:24:48.251" v="1202" actId="478"/>
          <ac:graphicFrameMkLst>
            <pc:docMk/>
            <pc:sldMk cId="3280045783" sldId="266"/>
            <ac:graphicFrameMk id="7" creationId="{BF6483C1-F184-418B-A649-1D9EBF264FE3}"/>
          </ac:graphicFrameMkLst>
        </pc:graphicFrameChg>
        <pc:graphicFrameChg chg="add mod">
          <ac:chgData name="Mohammed Amine BAGDOURI" userId="e89d4c646e9a864e" providerId="LiveId" clId="{AB712658-9D31-42CE-AD65-D41500F3A71E}" dt="2024-09-03T19:13:29.596" v="1006"/>
          <ac:graphicFrameMkLst>
            <pc:docMk/>
            <pc:sldMk cId="3280045783" sldId="266"/>
            <ac:graphicFrameMk id="8" creationId="{CEC33046-5903-BFE8-5930-383C205A1932}"/>
          </ac:graphicFrameMkLst>
        </pc:graphicFrameChg>
        <pc:graphicFrameChg chg="add del mod modGraphic">
          <ac:chgData name="Mohammed Amine BAGDOURI" userId="e89d4c646e9a864e" providerId="LiveId" clId="{AB712658-9D31-42CE-AD65-D41500F3A71E}" dt="2024-09-03T19:24:48.251" v="1202" actId="478"/>
          <ac:graphicFrameMkLst>
            <pc:docMk/>
            <pc:sldMk cId="3280045783" sldId="266"/>
            <ac:graphicFrameMk id="9" creationId="{CAAD3623-6E17-2531-4185-8EF804937332}"/>
          </ac:graphicFrameMkLst>
        </pc:graphicFrameChg>
        <pc:picChg chg="del">
          <ac:chgData name="Mohammed Amine BAGDOURI" userId="e89d4c646e9a864e" providerId="LiveId" clId="{AB712658-9D31-42CE-AD65-D41500F3A71E}" dt="2024-09-03T19:10:30.328" v="957" actId="478"/>
          <ac:picMkLst>
            <pc:docMk/>
            <pc:sldMk cId="3280045783" sldId="266"/>
            <ac:picMk id="12" creationId="{58D17596-7A4C-E2CC-60B3-B90D2E6FF7FC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16" creationId="{FD5F476F-B54C-5F1F-41CB-837B7AE5E7C3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19" creationId="{0095DF66-63BF-8064-0F95-F751676C37EC}"/>
          </ac:picMkLst>
        </pc:picChg>
        <pc:picChg chg="del">
          <ac:chgData name="Mohammed Amine BAGDOURI" userId="e89d4c646e9a864e" providerId="LiveId" clId="{AB712658-9D31-42CE-AD65-D41500F3A71E}" dt="2024-09-03T19:10:29.296" v="955" actId="478"/>
          <ac:picMkLst>
            <pc:docMk/>
            <pc:sldMk cId="3280045783" sldId="266"/>
            <ac:picMk id="22" creationId="{E62EC791-47B8-9393-D1E2-2F7BB0682FB1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29" creationId="{B49BFFA5-A4EF-921A-8740-8E53E455EE5F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31" creationId="{09D2187C-C4CC-1CBF-A498-36C32A603374}"/>
          </ac:picMkLst>
        </pc:picChg>
        <pc:picChg chg="del">
          <ac:chgData name="Mohammed Amine BAGDOURI" userId="e89d4c646e9a864e" providerId="LiveId" clId="{AB712658-9D31-42CE-AD65-D41500F3A71E}" dt="2024-09-03T19:10:29.721" v="956" actId="478"/>
          <ac:picMkLst>
            <pc:docMk/>
            <pc:sldMk cId="3280045783" sldId="266"/>
            <ac:picMk id="33" creationId="{C824D675-8CDC-2865-598A-1B3370897EA9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36" creationId="{D6580A1F-D39C-8009-454D-1F069C6C3BC3}"/>
          </ac:picMkLst>
        </pc:picChg>
        <pc:picChg chg="del">
          <ac:chgData name="Mohammed Amine BAGDOURI" userId="e89d4c646e9a864e" providerId="LiveId" clId="{AB712658-9D31-42CE-AD65-D41500F3A71E}" dt="2024-09-03T19:10:28.408" v="954" actId="478"/>
          <ac:picMkLst>
            <pc:docMk/>
            <pc:sldMk cId="3280045783" sldId="266"/>
            <ac:picMk id="37" creationId="{E0D26DB7-3084-65BF-66E1-308F023187A5}"/>
          </ac:picMkLst>
        </pc:picChg>
        <pc:picChg chg="add mod">
          <ac:chgData name="Mohammed Amine BAGDOURI" userId="e89d4c646e9a864e" providerId="LiveId" clId="{AB712658-9D31-42CE-AD65-D41500F3A71E}" dt="2024-09-03T20:00:58.524" v="1250" actId="164"/>
          <ac:picMkLst>
            <pc:docMk/>
            <pc:sldMk cId="3280045783" sldId="266"/>
            <ac:picMk id="66" creationId="{25E9D5D1-FDA0-AD41-5914-160158A43689}"/>
          </ac:picMkLst>
        </pc:picChg>
        <pc:cxnChg chg="add del mod">
          <ac:chgData name="Mohammed Amine BAGDOURI" userId="e89d4c646e9a864e" providerId="LiveId" clId="{AB712658-9D31-42CE-AD65-D41500F3A71E}" dt="2024-09-03T19:24:52.602" v="1205" actId="478"/>
          <ac:cxnSpMkLst>
            <pc:docMk/>
            <pc:sldMk cId="3280045783" sldId="266"/>
            <ac:cxnSpMk id="13" creationId="{A1CDA260-9EC6-F6E5-E9F1-8F84EC777D10}"/>
          </ac:cxnSpMkLst>
        </pc:cxnChg>
        <pc:cxnChg chg="add del mod">
          <ac:chgData name="Mohammed Amine BAGDOURI" userId="e89d4c646e9a864e" providerId="LiveId" clId="{AB712658-9D31-42CE-AD65-D41500F3A71E}" dt="2024-09-03T19:24:49.617" v="1203" actId="478"/>
          <ac:cxnSpMkLst>
            <pc:docMk/>
            <pc:sldMk cId="3280045783" sldId="266"/>
            <ac:cxnSpMk id="14" creationId="{6D307C1A-DC09-4680-7D0B-DD076A8B39E2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0" creationId="{5B7036AF-37DE-9049-6BF9-3B883D5531DD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1" creationId="{5DC709BB-C3F9-C657-259B-ECBECB54764F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4" creationId="{62EF4071-DFCB-2D33-DF5F-0B1C1F4ADA9D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6" creationId="{558A4CDA-42B9-451F-08AC-586C99A6CC19}"/>
          </ac:cxnSpMkLst>
        </pc:cxnChg>
        <pc:cxnChg chg="add del mod">
          <ac:chgData name="Mohammed Amine BAGDOURI" userId="e89d4c646e9a864e" providerId="LiveId" clId="{AB712658-9D31-42CE-AD65-D41500F3A71E}" dt="2024-09-03T19:24:48.251" v="1202" actId="478"/>
          <ac:cxnSpMkLst>
            <pc:docMk/>
            <pc:sldMk cId="3280045783" sldId="266"/>
            <ac:cxnSpMk id="27" creationId="{0323E6C9-E855-C1CE-D354-E407298F051E}"/>
          </ac:cxnSpMkLst>
        </pc:cxnChg>
        <pc:cxnChg chg="del">
          <ac:chgData name="Mohammed Amine BAGDOURI" userId="e89d4c646e9a864e" providerId="LiveId" clId="{AB712658-9D31-42CE-AD65-D41500F3A71E}" dt="2024-09-03T19:10:28.408" v="954" actId="478"/>
          <ac:cxnSpMkLst>
            <pc:docMk/>
            <pc:sldMk cId="3280045783" sldId="266"/>
            <ac:cxnSpMk id="39" creationId="{B18091EA-34B6-B2A7-7625-A32BE8105148}"/>
          </ac:cxnSpMkLst>
        </pc:cxnChg>
        <pc:cxnChg chg="del">
          <ac:chgData name="Mohammed Amine BAGDOURI" userId="e89d4c646e9a864e" providerId="LiveId" clId="{AB712658-9D31-42CE-AD65-D41500F3A71E}" dt="2024-09-03T19:10:28.408" v="954" actId="478"/>
          <ac:cxnSpMkLst>
            <pc:docMk/>
            <pc:sldMk cId="3280045783" sldId="266"/>
            <ac:cxnSpMk id="42" creationId="{FAEE0C4D-2CD3-D433-7CAE-D3F7ED67C7A2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3:03:01.032" v="4555" actId="20577"/>
        <pc:sldMkLst>
          <pc:docMk/>
          <pc:sldMk cId="3191050066" sldId="267"/>
        </pc:sldMkLst>
        <pc:spChg chg="add mod">
          <ac:chgData name="Mohammed Amine BAGDOURI" userId="e89d4c646e9a864e" providerId="LiveId" clId="{AB712658-9D31-42CE-AD65-D41500F3A71E}" dt="2024-09-03T23:03:01.032" v="4555" actId="20577"/>
          <ac:spMkLst>
            <pc:docMk/>
            <pc:sldMk cId="3191050066" sldId="267"/>
            <ac:spMk id="2" creationId="{DE8977D6-BBFC-729F-020D-E7AE30642C32}"/>
          </ac:spMkLst>
        </pc:spChg>
        <pc:spChg chg="del">
          <ac:chgData name="Mohammed Amine BAGDOURI" userId="e89d4c646e9a864e" providerId="LiveId" clId="{AB712658-9D31-42CE-AD65-D41500F3A71E}" dt="2024-09-03T23:02:57.223" v="4551" actId="478"/>
          <ac:spMkLst>
            <pc:docMk/>
            <pc:sldMk cId="3191050066" sldId="267"/>
            <ac:spMk id="71" creationId="{0B2B8E0A-6557-1974-8A21-7727335CB535}"/>
          </ac:spMkLst>
        </pc:spChg>
      </pc:sldChg>
      <pc:sldChg chg="addSp delSp modSp add mod">
        <pc:chgData name="Mohammed Amine BAGDOURI" userId="e89d4c646e9a864e" providerId="LiveId" clId="{AB712658-9D31-42CE-AD65-D41500F3A71E}" dt="2024-09-03T20:41:04.233" v="1842" actId="20577"/>
        <pc:sldMkLst>
          <pc:docMk/>
          <pc:sldMk cId="1375739179" sldId="268"/>
        </pc:sldMkLst>
        <pc:spChg chg="mod">
          <ac:chgData name="Mohammed Amine BAGDOURI" userId="e89d4c646e9a864e" providerId="LiveId" clId="{AB712658-9D31-42CE-AD65-D41500F3A71E}" dt="2024-09-03T20:34:48.924" v="1666" actId="404"/>
          <ac:spMkLst>
            <pc:docMk/>
            <pc:sldMk cId="1375739179" sldId="268"/>
            <ac:spMk id="8" creationId="{367F4AF4-086B-9572-A597-FBF92C529BCD}"/>
          </ac:spMkLst>
        </pc:spChg>
        <pc:spChg chg="mod">
          <ac:chgData name="Mohammed Amine BAGDOURI" userId="e89d4c646e9a864e" providerId="LiveId" clId="{AB712658-9D31-42CE-AD65-D41500F3A71E}" dt="2024-09-03T19:25:51.572" v="1213" actId="20577"/>
          <ac:spMkLst>
            <pc:docMk/>
            <pc:sldMk cId="1375739179" sldId="268"/>
            <ac:spMk id="10" creationId="{88853AC6-7463-6941-8CFE-739731471A6C}"/>
          </ac:spMkLst>
        </pc:spChg>
        <pc:spChg chg="mod">
          <ac:chgData name="Mohammed Amine BAGDOURI" userId="e89d4c646e9a864e" providerId="LiveId" clId="{AB712658-9D31-42CE-AD65-D41500F3A71E}" dt="2024-09-03T20:35:17.843" v="1678" actId="20577"/>
          <ac:spMkLst>
            <pc:docMk/>
            <pc:sldMk cId="1375739179" sldId="268"/>
            <ac:spMk id="15" creationId="{AC64DF5D-A022-A020-2E81-942D6D861136}"/>
          </ac:spMkLst>
        </pc:spChg>
        <pc:spChg chg="mod">
          <ac:chgData name="Mohammed Amine BAGDOURI" userId="e89d4c646e9a864e" providerId="LiveId" clId="{AB712658-9D31-42CE-AD65-D41500F3A71E}" dt="2024-09-03T20:35:59.895" v="1734" actId="20577"/>
          <ac:spMkLst>
            <pc:docMk/>
            <pc:sldMk cId="1375739179" sldId="268"/>
            <ac:spMk id="18" creationId="{698181EF-B1A6-6DA7-23C8-CCE4D13763F8}"/>
          </ac:spMkLst>
        </pc:spChg>
        <pc:spChg chg="mod">
          <ac:chgData name="Mohammed Amine BAGDOURI" userId="e89d4c646e9a864e" providerId="LiveId" clId="{AB712658-9D31-42CE-AD65-D41500F3A71E}" dt="2024-09-03T20:36:51.950" v="1749" actId="1076"/>
          <ac:spMkLst>
            <pc:docMk/>
            <pc:sldMk cId="1375739179" sldId="268"/>
            <ac:spMk id="28" creationId="{D754814C-24B5-35B0-5E66-01ADF3A3D66A}"/>
          </ac:spMkLst>
        </pc:spChg>
        <pc:spChg chg="mod">
          <ac:chgData name="Mohammed Amine BAGDOURI" userId="e89d4c646e9a864e" providerId="LiveId" clId="{AB712658-9D31-42CE-AD65-D41500F3A71E}" dt="2024-09-03T20:37:02.315" v="1752"/>
          <ac:spMkLst>
            <pc:docMk/>
            <pc:sldMk cId="1375739179" sldId="268"/>
            <ac:spMk id="31" creationId="{2281BDD3-D2DB-803E-6045-57E280C9DF2B}"/>
          </ac:spMkLst>
        </pc:spChg>
        <pc:spChg chg="mod">
          <ac:chgData name="Mohammed Amine BAGDOURI" userId="e89d4c646e9a864e" providerId="LiveId" clId="{AB712658-9D31-42CE-AD65-D41500F3A71E}" dt="2024-09-03T20:38:05.073" v="1776" actId="404"/>
          <ac:spMkLst>
            <pc:docMk/>
            <pc:sldMk cId="1375739179" sldId="268"/>
            <ac:spMk id="34" creationId="{0D696E03-D26A-A9E6-7808-F96CD375A28C}"/>
          </ac:spMkLst>
        </pc:spChg>
        <pc:spChg chg="mod">
          <ac:chgData name="Mohammed Amine BAGDOURI" userId="e89d4c646e9a864e" providerId="LiveId" clId="{AB712658-9D31-42CE-AD65-D41500F3A71E}" dt="2024-09-03T20:38:09.475" v="1778"/>
          <ac:spMkLst>
            <pc:docMk/>
            <pc:sldMk cId="1375739179" sldId="268"/>
            <ac:spMk id="37" creationId="{C39ED934-09A0-A5C4-B65A-E52C978AC203}"/>
          </ac:spMkLst>
        </pc:spChg>
        <pc:spChg chg="del mod">
          <ac:chgData name="Mohammed Amine BAGDOURI" userId="e89d4c646e9a864e" providerId="LiveId" clId="{AB712658-9D31-42CE-AD65-D41500F3A71E}" dt="2024-09-03T20:19:22.333" v="1577" actId="478"/>
          <ac:spMkLst>
            <pc:docMk/>
            <pc:sldMk cId="1375739179" sldId="268"/>
            <ac:spMk id="55" creationId="{3FF7AA56-7A54-2E3A-48E3-CAE68EF2FCAE}"/>
          </ac:spMkLst>
        </pc:spChg>
        <pc:spChg chg="del">
          <ac:chgData name="Mohammed Amine BAGDOURI" userId="e89d4c646e9a864e" providerId="LiveId" clId="{AB712658-9D31-42CE-AD65-D41500F3A71E}" dt="2024-09-03T20:19:23.623" v="1578" actId="478"/>
          <ac:spMkLst>
            <pc:docMk/>
            <pc:sldMk cId="1375739179" sldId="268"/>
            <ac:spMk id="56" creationId="{584B95B9-AA05-F38A-3FC8-5EF0BCDF30E6}"/>
          </ac:spMkLst>
        </pc:spChg>
        <pc:spChg chg="del">
          <ac:chgData name="Mohammed Amine BAGDOURI" userId="e89d4c646e9a864e" providerId="LiveId" clId="{AB712658-9D31-42CE-AD65-D41500F3A71E}" dt="2024-09-03T20:19:24.610" v="1579" actId="478"/>
          <ac:spMkLst>
            <pc:docMk/>
            <pc:sldMk cId="1375739179" sldId="268"/>
            <ac:spMk id="60" creationId="{B2467244-6F78-A1D2-2856-54AD6BD3AE64}"/>
          </ac:spMkLst>
        </pc:spChg>
        <pc:spChg chg="mod">
          <ac:chgData name="Mohammed Amine BAGDOURI" userId="e89d4c646e9a864e" providerId="LiveId" clId="{AB712658-9D31-42CE-AD65-D41500F3A71E}" dt="2024-09-03T20:41:04.233" v="1842" actId="20577"/>
          <ac:spMkLst>
            <pc:docMk/>
            <pc:sldMk cId="1375739179" sldId="268"/>
            <ac:spMk id="61" creationId="{64E4E45D-D189-F2C2-0B4E-FD6F5E65A27D}"/>
          </ac:spMkLst>
        </pc:spChg>
        <pc:spChg chg="add del">
          <ac:chgData name="Mohammed Amine BAGDOURI" userId="e89d4c646e9a864e" providerId="LiveId" clId="{AB712658-9D31-42CE-AD65-D41500F3A71E}" dt="2024-09-03T20:38:57.495" v="1793" actId="478"/>
          <ac:spMkLst>
            <pc:docMk/>
            <pc:sldMk cId="1375739179" sldId="268"/>
            <ac:spMk id="62" creationId="{4AE2E0C5-D258-4C6D-EACF-15FD35B28E1A}"/>
          </ac:spMkLst>
        </pc:spChg>
        <pc:spChg chg="mod">
          <ac:chgData name="Mohammed Amine BAGDOURI" userId="e89d4c646e9a864e" providerId="LiveId" clId="{AB712658-9D31-42CE-AD65-D41500F3A71E}" dt="2024-09-03T20:35:39.234" v="1708" actId="1037"/>
          <ac:spMkLst>
            <pc:docMk/>
            <pc:sldMk cId="1375739179" sldId="268"/>
            <ac:spMk id="64" creationId="{5EF295BF-26B0-E80B-1746-0ADC83AC5C4A}"/>
          </ac:spMkLst>
        </pc:spChg>
        <pc:grpChg chg="add del mod">
          <ac:chgData name="Mohammed Amine BAGDOURI" userId="e89d4c646e9a864e" providerId="LiveId" clId="{AB712658-9D31-42CE-AD65-D41500F3A71E}" dt="2024-09-03T20:38:43.268" v="1783" actId="478"/>
          <ac:grpSpMkLst>
            <pc:docMk/>
            <pc:sldMk cId="1375739179" sldId="268"/>
            <ac:grpSpMk id="3" creationId="{3BE2928B-4674-1190-6A1C-FD93DEA5F855}"/>
          </ac:grpSpMkLst>
        </pc:grpChg>
        <pc:grpChg chg="add del mod">
          <ac:chgData name="Mohammed Amine BAGDOURI" userId="e89d4c646e9a864e" providerId="LiveId" clId="{AB712658-9D31-42CE-AD65-D41500F3A71E}" dt="2024-09-03T20:39:01.069" v="1795" actId="478"/>
          <ac:grpSpMkLst>
            <pc:docMk/>
            <pc:sldMk cId="1375739179" sldId="268"/>
            <ac:grpSpMk id="11" creationId="{A94A50E4-0D9E-2537-6197-FD500E444B8D}"/>
          </ac:grpSpMkLst>
        </pc:grpChg>
        <pc:grpChg chg="add del mod">
          <ac:chgData name="Mohammed Amine BAGDOURI" userId="e89d4c646e9a864e" providerId="LiveId" clId="{AB712658-9D31-42CE-AD65-D41500F3A71E}" dt="2024-09-03T20:39:12.413" v="1808" actId="478"/>
          <ac:grpSpMkLst>
            <pc:docMk/>
            <pc:sldMk cId="1375739179" sldId="268"/>
            <ac:grpSpMk id="16" creationId="{134E145B-CA9B-ADB0-D7A3-851CCA406277}"/>
          </ac:grpSpMkLst>
        </pc:grpChg>
        <pc:grpChg chg="add del mod">
          <ac:chgData name="Mohammed Amine BAGDOURI" userId="e89d4c646e9a864e" providerId="LiveId" clId="{AB712658-9D31-42CE-AD65-D41500F3A71E}" dt="2024-09-03T20:37:24.098" v="1758" actId="478"/>
          <ac:grpSpMkLst>
            <pc:docMk/>
            <pc:sldMk cId="1375739179" sldId="268"/>
            <ac:grpSpMk id="23" creationId="{E0EAC446-23B7-69CA-8CC3-2F9A16F6078A}"/>
          </ac:grpSpMkLst>
        </pc:grpChg>
        <pc:grpChg chg="add del mod">
          <ac:chgData name="Mohammed Amine BAGDOURI" userId="e89d4c646e9a864e" providerId="LiveId" clId="{AB712658-9D31-42CE-AD65-D41500F3A71E}" dt="2024-09-03T20:39:10.215" v="1805" actId="478"/>
          <ac:grpSpMkLst>
            <pc:docMk/>
            <pc:sldMk cId="1375739179" sldId="268"/>
            <ac:grpSpMk id="29" creationId="{7F24F8BF-DA17-7ABD-E806-B37EDBCB2A19}"/>
          </ac:grpSpMkLst>
        </pc:grpChg>
        <pc:grpChg chg="add mod">
          <ac:chgData name="Mohammed Amine BAGDOURI" userId="e89d4c646e9a864e" providerId="LiveId" clId="{AB712658-9D31-42CE-AD65-D41500F3A71E}" dt="2024-09-03T20:38:08.536" v="1777" actId="1076"/>
          <ac:grpSpMkLst>
            <pc:docMk/>
            <pc:sldMk cId="1375739179" sldId="268"/>
            <ac:grpSpMk id="32" creationId="{5C40F0E9-DD41-3D93-849F-986B58181DCB}"/>
          </ac:grpSpMkLst>
        </pc:grpChg>
        <pc:grpChg chg="add del mod">
          <ac:chgData name="Mohammed Amine BAGDOURI" userId="e89d4c646e9a864e" providerId="LiveId" clId="{AB712658-9D31-42CE-AD65-D41500F3A71E}" dt="2024-09-03T20:39:14.084" v="1810" actId="478"/>
          <ac:grpSpMkLst>
            <pc:docMk/>
            <pc:sldMk cId="1375739179" sldId="268"/>
            <ac:grpSpMk id="35" creationId="{5C4B6CF4-207D-28FA-6B17-FEC0D333C78D}"/>
          </ac:grpSpMkLst>
        </pc:grpChg>
        <pc:graphicFrameChg chg="mod modGraphic">
          <ac:chgData name="Mohammed Amine BAGDOURI" userId="e89d4c646e9a864e" providerId="LiveId" clId="{AB712658-9D31-42CE-AD65-D41500F3A71E}" dt="2024-09-03T20:35:39.234" v="1708" actId="1037"/>
          <ac:graphicFrameMkLst>
            <pc:docMk/>
            <pc:sldMk cId="1375739179" sldId="268"/>
            <ac:graphicFrameMk id="6" creationId="{1B5C9763-D94A-5AD8-F724-F04B8053EFDD}"/>
          </ac:graphicFrameMkLst>
        </pc:graphicFrameChg>
        <pc:graphicFrameChg chg="add del">
          <ac:chgData name="Mohammed Amine BAGDOURI" userId="e89d4c646e9a864e" providerId="LiveId" clId="{AB712658-9D31-42CE-AD65-D41500F3A71E}" dt="2024-09-03T20:38:58.142" v="1794" actId="478"/>
          <ac:graphicFrameMkLst>
            <pc:docMk/>
            <pc:sldMk cId="1375739179" sldId="268"/>
            <ac:graphicFrameMk id="7" creationId="{BF6483C1-F184-418B-A649-1D9EBF264FE3}"/>
          </ac:graphicFrameMkLst>
        </pc:graphicFrameChg>
        <pc:graphicFrameChg chg="add del">
          <ac:chgData name="Mohammed Amine BAGDOURI" userId="e89d4c646e9a864e" providerId="LiveId" clId="{AB712658-9D31-42CE-AD65-D41500F3A71E}" dt="2024-09-03T20:39:07.804" v="1803" actId="478"/>
          <ac:graphicFrameMkLst>
            <pc:docMk/>
            <pc:sldMk cId="1375739179" sldId="268"/>
            <ac:graphicFrameMk id="9" creationId="{CAAD3623-6E17-2531-4185-8EF804937332}"/>
          </ac:graphicFrameMkLst>
        </pc:graphicFrameChg>
        <pc:picChg chg="mod">
          <ac:chgData name="Mohammed Amine BAGDOURI" userId="e89d4c646e9a864e" providerId="LiveId" clId="{AB712658-9D31-42CE-AD65-D41500F3A71E}" dt="2024-09-03T20:34:07.741" v="1646"/>
          <ac:picMkLst>
            <pc:docMk/>
            <pc:sldMk cId="1375739179" sldId="268"/>
            <ac:picMk id="5" creationId="{04266557-13AE-DE1B-37B7-75E54120209C}"/>
          </ac:picMkLst>
        </pc:picChg>
        <pc:picChg chg="mod">
          <ac:chgData name="Mohammed Amine BAGDOURI" userId="e89d4c646e9a864e" providerId="LiveId" clId="{AB712658-9D31-42CE-AD65-D41500F3A71E}" dt="2024-09-03T20:34:51.821" v="1667"/>
          <ac:picMkLst>
            <pc:docMk/>
            <pc:sldMk cId="1375739179" sldId="268"/>
            <ac:picMk id="12" creationId="{B6149EB3-8512-0744-D1C2-800F1DC77BED}"/>
          </ac:picMkLst>
        </pc:picChg>
        <pc:picChg chg="mod">
          <ac:chgData name="Mohammed Amine BAGDOURI" userId="e89d4c646e9a864e" providerId="LiveId" clId="{AB712658-9D31-42CE-AD65-D41500F3A71E}" dt="2024-09-03T20:35:20.926" v="1679"/>
          <ac:picMkLst>
            <pc:docMk/>
            <pc:sldMk cId="1375739179" sldId="268"/>
            <ac:picMk id="17" creationId="{C75F2598-8C3B-06FD-A891-6D3961BFDB78}"/>
          </ac:picMkLst>
        </pc:picChg>
        <pc:picChg chg="add mod">
          <ac:chgData name="Mohammed Amine BAGDOURI" userId="e89d4c646e9a864e" providerId="LiveId" clId="{AB712658-9D31-42CE-AD65-D41500F3A71E}" dt="2024-09-03T20:36:11.459" v="1735"/>
          <ac:picMkLst>
            <pc:docMk/>
            <pc:sldMk cId="1375739179" sldId="268"/>
            <ac:picMk id="22" creationId="{9EE30F2E-3FA1-5AC0-ABE9-3FC91C7A6EB8}"/>
          </ac:picMkLst>
        </pc:picChg>
        <pc:picChg chg="mod">
          <ac:chgData name="Mohammed Amine BAGDOURI" userId="e89d4c646e9a864e" providerId="LiveId" clId="{AB712658-9D31-42CE-AD65-D41500F3A71E}" dt="2024-09-03T20:36:37.858" v="1745" actId="1076"/>
          <ac:picMkLst>
            <pc:docMk/>
            <pc:sldMk cId="1375739179" sldId="268"/>
            <ac:picMk id="25" creationId="{7E3838B7-25BA-28FF-5DA9-2A6391349E90}"/>
          </ac:picMkLst>
        </pc:picChg>
        <pc:picChg chg="mod">
          <ac:chgData name="Mohammed Amine BAGDOURI" userId="e89d4c646e9a864e" providerId="LiveId" clId="{AB712658-9D31-42CE-AD65-D41500F3A71E}" dt="2024-09-03T20:37:02.315" v="1752"/>
          <ac:picMkLst>
            <pc:docMk/>
            <pc:sldMk cId="1375739179" sldId="268"/>
            <ac:picMk id="30" creationId="{5AA66DD4-CC0A-3470-28B1-5558E27E8368}"/>
          </ac:picMkLst>
        </pc:picChg>
        <pc:picChg chg="mod">
          <ac:chgData name="Mohammed Amine BAGDOURI" userId="e89d4c646e9a864e" providerId="LiveId" clId="{AB712658-9D31-42CE-AD65-D41500F3A71E}" dt="2024-09-03T20:37:47.051" v="1761"/>
          <ac:picMkLst>
            <pc:docMk/>
            <pc:sldMk cId="1375739179" sldId="268"/>
            <ac:picMk id="33" creationId="{2232F5B0-3628-EBD3-FE59-1E8FBDA2A6EA}"/>
          </ac:picMkLst>
        </pc:picChg>
        <pc:picChg chg="mod">
          <ac:chgData name="Mohammed Amine BAGDOURI" userId="e89d4c646e9a864e" providerId="LiveId" clId="{AB712658-9D31-42CE-AD65-D41500F3A71E}" dt="2024-09-03T20:38:09.475" v="1778"/>
          <ac:picMkLst>
            <pc:docMk/>
            <pc:sldMk cId="1375739179" sldId="268"/>
            <ac:picMk id="36" creationId="{D0E0E08D-C559-5B68-4A3D-4970E2189752}"/>
          </ac:picMkLst>
        </pc:picChg>
        <pc:cxnChg chg="add del">
          <ac:chgData name="Mohammed Amine BAGDOURI" userId="e89d4c646e9a864e" providerId="LiveId" clId="{AB712658-9D31-42CE-AD65-D41500F3A71E}" dt="2024-09-03T20:39:02.687" v="1797" actId="478"/>
          <ac:cxnSpMkLst>
            <pc:docMk/>
            <pc:sldMk cId="1375739179" sldId="268"/>
            <ac:cxnSpMk id="13" creationId="{A1CDA260-9EC6-F6E5-E9F1-8F84EC777D10}"/>
          </ac:cxnSpMkLst>
        </pc:cxnChg>
        <pc:cxnChg chg="del mod">
          <ac:chgData name="Mohammed Amine BAGDOURI" userId="e89d4c646e9a864e" providerId="LiveId" clId="{AB712658-9D31-42CE-AD65-D41500F3A71E}" dt="2024-09-03T20:38:45.624" v="1784" actId="478"/>
          <ac:cxnSpMkLst>
            <pc:docMk/>
            <pc:sldMk cId="1375739179" sldId="268"/>
            <ac:cxnSpMk id="14" creationId="{6D307C1A-DC09-4680-7D0B-DD076A8B39E2}"/>
          </ac:cxnSpMkLst>
        </pc:cxnChg>
        <pc:cxnChg chg="add del mod">
          <ac:chgData name="Mohammed Amine BAGDOURI" userId="e89d4c646e9a864e" providerId="LiveId" clId="{AB712658-9D31-42CE-AD65-D41500F3A71E}" dt="2024-09-03T20:39:01.940" v="1796" actId="478"/>
          <ac:cxnSpMkLst>
            <pc:docMk/>
            <pc:sldMk cId="1375739179" sldId="268"/>
            <ac:cxnSpMk id="20" creationId="{5B7036AF-37DE-9049-6BF9-3B883D5531DD}"/>
          </ac:cxnSpMkLst>
        </pc:cxnChg>
        <pc:cxnChg chg="add del">
          <ac:chgData name="Mohammed Amine BAGDOURI" userId="e89d4c646e9a864e" providerId="LiveId" clId="{AB712658-9D31-42CE-AD65-D41500F3A71E}" dt="2024-09-03T20:39:09.587" v="1804" actId="478"/>
          <ac:cxnSpMkLst>
            <pc:docMk/>
            <pc:sldMk cId="1375739179" sldId="268"/>
            <ac:cxnSpMk id="21" creationId="{5DC709BB-C3F9-C657-259B-ECBECB54764F}"/>
          </ac:cxnSpMkLst>
        </pc:cxnChg>
        <pc:cxnChg chg="add del">
          <ac:chgData name="Mohammed Amine BAGDOURI" userId="e89d4c646e9a864e" providerId="LiveId" clId="{AB712658-9D31-42CE-AD65-D41500F3A71E}" dt="2024-09-03T20:39:11.166" v="1806" actId="478"/>
          <ac:cxnSpMkLst>
            <pc:docMk/>
            <pc:sldMk cId="1375739179" sldId="268"/>
            <ac:cxnSpMk id="24" creationId="{62EF4071-DFCB-2D33-DF5F-0B1C1F4ADA9D}"/>
          </ac:cxnSpMkLst>
        </pc:cxnChg>
        <pc:cxnChg chg="del mod">
          <ac:chgData name="Mohammed Amine BAGDOURI" userId="e89d4c646e9a864e" providerId="LiveId" clId="{AB712658-9D31-42CE-AD65-D41500F3A71E}" dt="2024-09-03T20:39:11.788" v="1807" actId="478"/>
          <ac:cxnSpMkLst>
            <pc:docMk/>
            <pc:sldMk cId="1375739179" sldId="268"/>
            <ac:cxnSpMk id="26" creationId="{558A4CDA-42B9-451F-08AC-586C99A6CC19}"/>
          </ac:cxnSpMkLst>
        </pc:cxnChg>
        <pc:cxnChg chg="del mod">
          <ac:chgData name="Mohammed Amine BAGDOURI" userId="e89d4c646e9a864e" providerId="LiveId" clId="{AB712658-9D31-42CE-AD65-D41500F3A71E}" dt="2024-09-03T20:39:13.291" v="1809" actId="478"/>
          <ac:cxnSpMkLst>
            <pc:docMk/>
            <pc:sldMk cId="1375739179" sldId="268"/>
            <ac:cxnSpMk id="27" creationId="{0323E6C9-E855-C1CE-D354-E407298F051E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0:21:01.874" v="1613" actId="13822"/>
        <pc:sldMkLst>
          <pc:docMk/>
          <pc:sldMk cId="3399465061" sldId="269"/>
        </pc:sldMkLst>
        <pc:spChg chg="add mod">
          <ac:chgData name="Mohammed Amine BAGDOURI" userId="e89d4c646e9a864e" providerId="LiveId" clId="{AB712658-9D31-42CE-AD65-D41500F3A71E}" dt="2024-09-03T20:03:08.553" v="1278" actId="403"/>
          <ac:spMkLst>
            <pc:docMk/>
            <pc:sldMk cId="3399465061" sldId="269"/>
            <ac:spMk id="6" creationId="{56F84A81-59FE-7C4A-EFA6-4A36F47FEAE5}"/>
          </ac:spMkLst>
        </pc:spChg>
        <pc:spChg chg="add mod">
          <ac:chgData name="Mohammed Amine BAGDOURI" userId="e89d4c646e9a864e" providerId="LiveId" clId="{AB712658-9D31-42CE-AD65-D41500F3A71E}" dt="2024-09-03T20:16:40.606" v="1524" actId="207"/>
          <ac:spMkLst>
            <pc:docMk/>
            <pc:sldMk cId="3399465061" sldId="269"/>
            <ac:spMk id="7" creationId="{6D4EC132-6EEC-3C22-8F18-20FF04442940}"/>
          </ac:spMkLst>
        </pc:spChg>
        <pc:spChg chg="add mod">
          <ac:chgData name="Mohammed Amine BAGDOURI" userId="e89d4c646e9a864e" providerId="LiveId" clId="{AB712658-9D31-42CE-AD65-D41500F3A71E}" dt="2024-09-03T20:21:01.874" v="1613" actId="13822"/>
          <ac:spMkLst>
            <pc:docMk/>
            <pc:sldMk cId="3399465061" sldId="269"/>
            <ac:spMk id="8" creationId="{C5BA6D35-2DE1-6A88-CBF4-9098E97E08E4}"/>
          </ac:spMkLst>
        </pc:spChg>
        <pc:spChg chg="del">
          <ac:chgData name="Mohammed Amine BAGDOURI" userId="e89d4c646e9a864e" providerId="LiveId" clId="{AB712658-9D31-42CE-AD65-D41500F3A71E}" dt="2024-09-03T20:02:26.167" v="1269" actId="478"/>
          <ac:spMkLst>
            <pc:docMk/>
            <pc:sldMk cId="3399465061" sldId="269"/>
            <ac:spMk id="69" creationId="{02D87E41-9BBC-68B2-8B93-69329BCBF342}"/>
          </ac:spMkLst>
        </pc:spChg>
        <pc:grpChg chg="del">
          <ac:chgData name="Mohammed Amine BAGDOURI" userId="e89d4c646e9a864e" providerId="LiveId" clId="{AB712658-9D31-42CE-AD65-D41500F3A71E}" dt="2024-09-03T20:02:22.731" v="1268" actId="478"/>
          <ac:grpSpMkLst>
            <pc:docMk/>
            <pc:sldMk cId="3399465061" sldId="269"/>
            <ac:grpSpMk id="68" creationId="{6B211031-C97D-E2E8-7C86-FDBF067C6A4D}"/>
          </ac:grpSpMkLst>
        </pc:grpChg>
        <pc:graphicFrameChg chg="modGraphic">
          <ac:chgData name="Mohammed Amine BAGDOURI" userId="e89d4c646e9a864e" providerId="LiveId" clId="{AB712658-9D31-42CE-AD65-D41500F3A71E}" dt="2024-09-03T20:04:09.137" v="1286" actId="207"/>
          <ac:graphicFrameMkLst>
            <pc:docMk/>
            <pc:sldMk cId="3399465061" sldId="269"/>
            <ac:graphicFrameMk id="2" creationId="{7DDA78D7-FAFB-75EB-E660-A55A32025724}"/>
          </ac:graphicFrameMkLst>
        </pc:graphicFrameChg>
        <pc:picChg chg="add mod">
          <ac:chgData name="Mohammed Amine BAGDOURI" userId="e89d4c646e9a864e" providerId="LiveId" clId="{AB712658-9D31-42CE-AD65-D41500F3A71E}" dt="2024-09-03T20:02:35.183" v="1271" actId="1076"/>
          <ac:picMkLst>
            <pc:docMk/>
            <pc:sldMk cId="3399465061" sldId="269"/>
            <ac:picMk id="5" creationId="{B9EA727D-1657-EB1A-4256-AB83BAE176BD}"/>
          </ac:picMkLst>
        </pc:picChg>
      </pc:sldChg>
      <pc:sldChg chg="addSp delSp modSp add mod">
        <pc:chgData name="Mohammed Amine BAGDOURI" userId="e89d4c646e9a864e" providerId="LiveId" clId="{AB712658-9D31-42CE-AD65-D41500F3A71E}" dt="2024-09-03T20:21:14.307" v="1614"/>
        <pc:sldMkLst>
          <pc:docMk/>
          <pc:sldMk cId="2377145765" sldId="270"/>
        </pc:sldMkLst>
        <pc:spChg chg="del">
          <ac:chgData name="Mohammed Amine BAGDOURI" userId="e89d4c646e9a864e" providerId="LiveId" clId="{AB712658-9D31-42CE-AD65-D41500F3A71E}" dt="2024-09-03T20:15:23.636" v="1473" actId="478"/>
          <ac:spMkLst>
            <pc:docMk/>
            <pc:sldMk cId="2377145765" sldId="270"/>
            <ac:spMk id="7" creationId="{6D4EC132-6EEC-3C22-8F18-20FF04442940}"/>
          </ac:spMkLst>
        </pc:spChg>
        <pc:spChg chg="mod">
          <ac:chgData name="Mohammed Amine BAGDOURI" userId="e89d4c646e9a864e" providerId="LiveId" clId="{AB712658-9D31-42CE-AD65-D41500F3A71E}" dt="2024-09-03T20:05:00.725" v="1296"/>
          <ac:spMkLst>
            <pc:docMk/>
            <pc:sldMk cId="2377145765" sldId="270"/>
            <ac:spMk id="9" creationId="{B56809DB-F540-077A-6435-7097AA8B0516}"/>
          </ac:spMkLst>
        </pc:spChg>
        <pc:spChg chg="add mod">
          <ac:chgData name="Mohammed Amine BAGDOURI" userId="e89d4c646e9a864e" providerId="LiveId" clId="{AB712658-9D31-42CE-AD65-D41500F3A71E}" dt="2024-09-03T20:17:31.336" v="1532" actId="207"/>
          <ac:spMkLst>
            <pc:docMk/>
            <pc:sldMk cId="2377145765" sldId="270"/>
            <ac:spMk id="15" creationId="{27D2AB30-3600-0779-9928-0C0D8AF7C3AA}"/>
          </ac:spMkLst>
        </pc:spChg>
        <pc:spChg chg="add mod">
          <ac:chgData name="Mohammed Amine BAGDOURI" userId="e89d4c646e9a864e" providerId="LiveId" clId="{AB712658-9D31-42CE-AD65-D41500F3A71E}" dt="2024-09-03T20:06:56.061" v="1340" actId="1076"/>
          <ac:spMkLst>
            <pc:docMk/>
            <pc:sldMk cId="2377145765" sldId="270"/>
            <ac:spMk id="16" creationId="{BBBB7BFF-EFA7-0651-C741-2906E0700BB1}"/>
          </ac:spMkLst>
        </pc:spChg>
        <pc:spChg chg="add mod">
          <ac:chgData name="Mohammed Amine BAGDOURI" userId="e89d4c646e9a864e" providerId="LiveId" clId="{AB712658-9D31-42CE-AD65-D41500F3A71E}" dt="2024-09-03T20:16:48.885" v="1525" actId="207"/>
          <ac:spMkLst>
            <pc:docMk/>
            <pc:sldMk cId="2377145765" sldId="270"/>
            <ac:spMk id="17" creationId="{2A0D7254-8C9A-20CB-615F-D9DAC15AAEA8}"/>
          </ac:spMkLst>
        </pc:spChg>
        <pc:spChg chg="add mod">
          <ac:chgData name="Mohammed Amine BAGDOURI" userId="e89d4c646e9a864e" providerId="LiveId" clId="{AB712658-9D31-42CE-AD65-D41500F3A71E}" dt="2024-09-03T20:21:14.307" v="1614"/>
          <ac:spMkLst>
            <pc:docMk/>
            <pc:sldMk cId="2377145765" sldId="270"/>
            <ac:spMk id="18" creationId="{ABB2EA84-B66A-4183-7A32-445C8350ED31}"/>
          </ac:spMkLst>
        </pc:spChg>
        <pc:grpChg chg="add del mod">
          <ac:chgData name="Mohammed Amine BAGDOURI" userId="e89d4c646e9a864e" providerId="LiveId" clId="{AB712658-9D31-42CE-AD65-D41500F3A71E}" dt="2024-09-03T20:05:19.175" v="1306" actId="478"/>
          <ac:grpSpMkLst>
            <pc:docMk/>
            <pc:sldMk cId="2377145765" sldId="270"/>
            <ac:grpSpMk id="3" creationId="{304F179E-C00A-F29C-6763-B599A6E8D634}"/>
          </ac:grpSpMkLst>
        </pc:grpChg>
        <pc:graphicFrameChg chg="modGraphic">
          <ac:chgData name="Mohammed Amine BAGDOURI" userId="e89d4c646e9a864e" providerId="LiveId" clId="{AB712658-9D31-42CE-AD65-D41500F3A71E}" dt="2024-09-03T20:06:28.867" v="1328" actId="207"/>
          <ac:graphicFrameMkLst>
            <pc:docMk/>
            <pc:sldMk cId="2377145765" sldId="270"/>
            <ac:graphicFrameMk id="2" creationId="{7DDA78D7-FAFB-75EB-E660-A55A32025724}"/>
          </ac:graphicFrameMkLst>
        </pc:graphicFrameChg>
        <pc:picChg chg="add del">
          <ac:chgData name="Mohammed Amine BAGDOURI" userId="e89d4c646e9a864e" providerId="LiveId" clId="{AB712658-9D31-42CE-AD65-D41500F3A71E}" dt="2024-09-03T20:06:01.547" v="1322" actId="478"/>
          <ac:picMkLst>
            <pc:docMk/>
            <pc:sldMk cId="2377145765" sldId="270"/>
            <ac:picMk id="5" creationId="{B9EA727D-1657-EB1A-4256-AB83BAE176BD}"/>
          </ac:picMkLst>
        </pc:picChg>
        <pc:picChg chg="mod">
          <ac:chgData name="Mohammed Amine BAGDOURI" userId="e89d4c646e9a864e" providerId="LiveId" clId="{AB712658-9D31-42CE-AD65-D41500F3A71E}" dt="2024-09-03T20:05:00.725" v="1296"/>
          <ac:picMkLst>
            <pc:docMk/>
            <pc:sldMk cId="2377145765" sldId="270"/>
            <ac:picMk id="8" creationId="{B244C2A9-367B-5B6F-790D-B1D4AC37DB8B}"/>
          </ac:picMkLst>
        </pc:picChg>
        <pc:picChg chg="add mod">
          <ac:chgData name="Mohammed Amine BAGDOURI" userId="e89d4c646e9a864e" providerId="LiveId" clId="{AB712658-9D31-42CE-AD65-D41500F3A71E}" dt="2024-09-03T20:05:17.295" v="1304" actId="931"/>
          <ac:picMkLst>
            <pc:docMk/>
            <pc:sldMk cId="2377145765" sldId="270"/>
            <ac:picMk id="12" creationId="{047A2777-DB1F-5447-58D0-FC2F0A3D257A}"/>
          </ac:picMkLst>
        </pc:picChg>
        <pc:picChg chg="add mod">
          <ac:chgData name="Mohammed Amine BAGDOURI" userId="e89d4c646e9a864e" providerId="LiveId" clId="{AB712658-9D31-42CE-AD65-D41500F3A71E}" dt="2024-09-03T20:06:02.944" v="1323" actId="1076"/>
          <ac:picMkLst>
            <pc:docMk/>
            <pc:sldMk cId="2377145765" sldId="270"/>
            <ac:picMk id="14" creationId="{992CC785-E9C6-6E78-35DD-AC9FEBC0C988}"/>
          </ac:picMkLst>
        </pc:picChg>
      </pc:sldChg>
      <pc:sldChg chg="delSp modSp add del mod ord">
        <pc:chgData name="Mohammed Amine BAGDOURI" userId="e89d4c646e9a864e" providerId="LiveId" clId="{AB712658-9D31-42CE-AD65-D41500F3A71E}" dt="2024-09-03T20:04:51.665" v="1294" actId="47"/>
        <pc:sldMkLst>
          <pc:docMk/>
          <pc:sldMk cId="4291091140" sldId="270"/>
        </pc:sldMkLst>
        <pc:spChg chg="del">
          <ac:chgData name="Mohammed Amine BAGDOURI" userId="e89d4c646e9a864e" providerId="LiveId" clId="{AB712658-9D31-42CE-AD65-D41500F3A71E}" dt="2024-09-03T20:04:38.629" v="1291" actId="478"/>
          <ac:spMkLst>
            <pc:docMk/>
            <pc:sldMk cId="4291091140" sldId="270"/>
            <ac:spMk id="69" creationId="{02D87E41-9BBC-68B2-8B93-69329BCBF342}"/>
          </ac:spMkLst>
        </pc:spChg>
        <pc:grpChg chg="del mod">
          <ac:chgData name="Mohammed Amine BAGDOURI" userId="e89d4c646e9a864e" providerId="LiveId" clId="{AB712658-9D31-42CE-AD65-D41500F3A71E}" dt="2024-09-03T20:04:49.908" v="1293" actId="478"/>
          <ac:grpSpMkLst>
            <pc:docMk/>
            <pc:sldMk cId="4291091140" sldId="270"/>
            <ac:grpSpMk id="68" creationId="{6B211031-C97D-E2E8-7C86-FDBF067C6A4D}"/>
          </ac:grpSpMkLst>
        </pc:grpChg>
      </pc:sldChg>
      <pc:sldChg chg="addSp delSp modSp add mod">
        <pc:chgData name="Mohammed Amine BAGDOURI" userId="e89d4c646e9a864e" providerId="LiveId" clId="{AB712658-9D31-42CE-AD65-D41500F3A71E}" dt="2024-09-03T20:21:15.938" v="1615"/>
        <pc:sldMkLst>
          <pc:docMk/>
          <pc:sldMk cId="2977486771" sldId="271"/>
        </pc:sldMkLst>
        <pc:spChg chg="mod">
          <ac:chgData name="Mohammed Amine BAGDOURI" userId="e89d4c646e9a864e" providerId="LiveId" clId="{AB712658-9D31-42CE-AD65-D41500F3A71E}" dt="2024-09-03T20:17:56.897" v="1537" actId="207"/>
          <ac:spMkLst>
            <pc:docMk/>
            <pc:sldMk cId="2977486771" sldId="271"/>
            <ac:spMk id="6" creationId="{56F84A81-59FE-7C4A-EFA6-4A36F47FEAE5}"/>
          </ac:spMkLst>
        </pc:spChg>
        <pc:spChg chg="del">
          <ac:chgData name="Mohammed Amine BAGDOURI" userId="e89d4c646e9a864e" providerId="LiveId" clId="{AB712658-9D31-42CE-AD65-D41500F3A71E}" dt="2024-09-03T20:15:27.040" v="1475" actId="478"/>
          <ac:spMkLst>
            <pc:docMk/>
            <pc:sldMk cId="2977486771" sldId="271"/>
            <ac:spMk id="7" creationId="{6D4EC132-6EEC-3C22-8F18-20FF04442940}"/>
          </ac:spMkLst>
        </pc:spChg>
        <pc:spChg chg="add mod">
          <ac:chgData name="Mohammed Amine BAGDOURI" userId="e89d4c646e9a864e" providerId="LiveId" clId="{AB712658-9D31-42CE-AD65-D41500F3A71E}" dt="2024-09-03T20:12:40.762" v="1437" actId="20577"/>
          <ac:spMkLst>
            <pc:docMk/>
            <pc:sldMk cId="2977486771" sldId="271"/>
            <ac:spMk id="11" creationId="{79277AF6-ACED-AEF3-88C4-B38B6D2773E1}"/>
          </ac:spMkLst>
        </pc:spChg>
        <pc:spChg chg="add mod">
          <ac:chgData name="Mohammed Amine BAGDOURI" userId="e89d4c646e9a864e" providerId="LiveId" clId="{AB712658-9D31-42CE-AD65-D41500F3A71E}" dt="2024-09-03T20:17:02.046" v="1530" actId="207"/>
          <ac:spMkLst>
            <pc:docMk/>
            <pc:sldMk cId="2977486771" sldId="271"/>
            <ac:spMk id="13" creationId="{D31BF9BE-8DA5-0991-B7A1-2529BA2A7A17}"/>
          </ac:spMkLst>
        </pc:spChg>
        <pc:spChg chg="del">
          <ac:chgData name="Mohammed Amine BAGDOURI" userId="e89d4c646e9a864e" providerId="LiveId" clId="{AB712658-9D31-42CE-AD65-D41500F3A71E}" dt="2024-09-03T20:15:49.536" v="1495" actId="478"/>
          <ac:spMkLst>
            <pc:docMk/>
            <pc:sldMk cId="2977486771" sldId="271"/>
            <ac:spMk id="15" creationId="{27D2AB30-3600-0779-9928-0C0D8AF7C3AA}"/>
          </ac:spMkLst>
        </pc:spChg>
        <pc:spChg chg="add mod">
          <ac:chgData name="Mohammed Amine BAGDOURI" userId="e89d4c646e9a864e" providerId="LiveId" clId="{AB712658-9D31-42CE-AD65-D41500F3A71E}" dt="2024-09-03T20:17:41.261" v="1533" actId="207"/>
          <ac:spMkLst>
            <pc:docMk/>
            <pc:sldMk cId="2977486771" sldId="271"/>
            <ac:spMk id="17" creationId="{9C429362-1312-D4A4-D301-E6EFDF2080E0}"/>
          </ac:spMkLst>
        </pc:spChg>
        <pc:spChg chg="add mod">
          <ac:chgData name="Mohammed Amine BAGDOURI" userId="e89d4c646e9a864e" providerId="LiveId" clId="{AB712658-9D31-42CE-AD65-D41500F3A71E}" dt="2024-09-03T20:21:15.938" v="1615"/>
          <ac:spMkLst>
            <pc:docMk/>
            <pc:sldMk cId="2977486771" sldId="271"/>
            <ac:spMk id="18" creationId="{C84DFA56-786C-9FB4-9B42-B9CCB9FA8777}"/>
          </ac:spMkLst>
        </pc:spChg>
        <pc:graphicFrameChg chg="modGraphic">
          <ac:chgData name="Mohammed Amine BAGDOURI" userId="e89d4c646e9a864e" providerId="LiveId" clId="{AB712658-9D31-42CE-AD65-D41500F3A71E}" dt="2024-09-03T20:09:13.415" v="1366" actId="207"/>
          <ac:graphicFrameMkLst>
            <pc:docMk/>
            <pc:sldMk cId="2977486771" sldId="271"/>
            <ac:graphicFrameMk id="2" creationId="{7DDA78D7-FAFB-75EB-E660-A55A32025724}"/>
          </ac:graphicFrameMkLst>
        </pc:graphicFrameChg>
        <pc:picChg chg="add del mod">
          <ac:chgData name="Mohammed Amine BAGDOURI" userId="e89d4c646e9a864e" providerId="LiveId" clId="{AB712658-9D31-42CE-AD65-D41500F3A71E}" dt="2024-09-03T20:08:12.084" v="1349" actId="478"/>
          <ac:picMkLst>
            <pc:docMk/>
            <pc:sldMk cId="2977486771" sldId="271"/>
            <ac:picMk id="5" creationId="{79456F27-B554-BB63-CFC3-F38E71F5AC79}"/>
          </ac:picMkLst>
        </pc:picChg>
        <pc:picChg chg="add mod">
          <ac:chgData name="Mohammed Amine BAGDOURI" userId="e89d4c646e9a864e" providerId="LiveId" clId="{AB712658-9D31-42CE-AD65-D41500F3A71E}" dt="2024-09-03T20:08:48.811" v="1358" actId="1076"/>
          <ac:picMkLst>
            <pc:docMk/>
            <pc:sldMk cId="2977486771" sldId="271"/>
            <ac:picMk id="9" creationId="{A3C7E26B-2663-9F7B-20D9-4E65F0FF521D}"/>
          </ac:picMkLst>
        </pc:picChg>
        <pc:picChg chg="add del mod">
          <ac:chgData name="Mohammed Amine BAGDOURI" userId="e89d4c646e9a864e" providerId="LiveId" clId="{AB712658-9D31-42CE-AD65-D41500F3A71E}" dt="2024-09-03T20:14:06.693" v="1450" actId="21"/>
          <ac:picMkLst>
            <pc:docMk/>
            <pc:sldMk cId="2977486771" sldId="271"/>
            <ac:picMk id="12" creationId="{407BB203-5352-06FC-39FE-2CBA958BC743}"/>
          </ac:picMkLst>
        </pc:picChg>
        <pc:picChg chg="del">
          <ac:chgData name="Mohammed Amine BAGDOURI" userId="e89d4c646e9a864e" providerId="LiveId" clId="{AB712658-9D31-42CE-AD65-D41500F3A71E}" dt="2024-09-03T20:08:51.627" v="1359" actId="478"/>
          <ac:picMkLst>
            <pc:docMk/>
            <pc:sldMk cId="2977486771" sldId="271"/>
            <ac:picMk id="14" creationId="{992CC785-E9C6-6E78-35DD-AC9FEBC0C988}"/>
          </ac:picMkLst>
        </pc:picChg>
      </pc:sldChg>
      <pc:sldChg chg="addSp delSp modSp add mod">
        <pc:chgData name="Mohammed Amine BAGDOURI" userId="e89d4c646e9a864e" providerId="LiveId" clId="{AB712658-9D31-42CE-AD65-D41500F3A71E}" dt="2024-09-03T20:21:17.106" v="1616"/>
        <pc:sldMkLst>
          <pc:docMk/>
          <pc:sldMk cId="404189719" sldId="272"/>
        </pc:sldMkLst>
        <pc:spChg chg="del mod">
          <ac:chgData name="Mohammed Amine BAGDOURI" userId="e89d4c646e9a864e" providerId="LiveId" clId="{AB712658-9D31-42CE-AD65-D41500F3A71E}" dt="2024-09-03T20:16:26.174" v="1522" actId="478"/>
          <ac:spMkLst>
            <pc:docMk/>
            <pc:sldMk cId="404189719" sldId="272"/>
            <ac:spMk id="6" creationId="{56F84A81-59FE-7C4A-EFA6-4A36F47FEAE5}"/>
          </ac:spMkLst>
        </pc:spChg>
        <pc:spChg chg="del">
          <ac:chgData name="Mohammed Amine BAGDOURI" userId="e89d4c646e9a864e" providerId="LiveId" clId="{AB712658-9D31-42CE-AD65-D41500F3A71E}" dt="2024-09-03T20:15:31.065" v="1477" actId="478"/>
          <ac:spMkLst>
            <pc:docMk/>
            <pc:sldMk cId="404189719" sldId="272"/>
            <ac:spMk id="7" creationId="{6D4EC132-6EEC-3C22-8F18-20FF04442940}"/>
          </ac:spMkLst>
        </pc:spChg>
        <pc:spChg chg="del">
          <ac:chgData name="Mohammed Amine BAGDOURI" userId="e89d4c646e9a864e" providerId="LiveId" clId="{AB712658-9D31-42CE-AD65-D41500F3A71E}" dt="2024-09-03T20:13:48.234" v="1439" actId="478"/>
          <ac:spMkLst>
            <pc:docMk/>
            <pc:sldMk cId="404189719" sldId="272"/>
            <ac:spMk id="11" creationId="{79277AF6-ACED-AEF3-88C4-B38B6D2773E1}"/>
          </ac:spMkLst>
        </pc:spChg>
        <pc:spChg chg="add mod">
          <ac:chgData name="Mohammed Amine BAGDOURI" userId="e89d4c646e9a864e" providerId="LiveId" clId="{AB712658-9D31-42CE-AD65-D41500F3A71E}" dt="2024-09-03T20:14:21.410" v="1456" actId="14100"/>
          <ac:spMkLst>
            <pc:docMk/>
            <pc:sldMk cId="404189719" sldId="272"/>
            <ac:spMk id="14" creationId="{D7434488-8559-3474-E956-AC35884DECA1}"/>
          </ac:spMkLst>
        </pc:spChg>
        <pc:spChg chg="del">
          <ac:chgData name="Mohammed Amine BAGDOURI" userId="e89d4c646e9a864e" providerId="LiveId" clId="{AB712658-9D31-42CE-AD65-D41500F3A71E}" dt="2024-09-03T20:15:53.080" v="1497" actId="478"/>
          <ac:spMkLst>
            <pc:docMk/>
            <pc:sldMk cId="404189719" sldId="272"/>
            <ac:spMk id="15" creationId="{27D2AB30-3600-0779-9928-0C0D8AF7C3AA}"/>
          </ac:spMkLst>
        </pc:spChg>
        <pc:spChg chg="del">
          <ac:chgData name="Mohammed Amine BAGDOURI" userId="e89d4c646e9a864e" providerId="LiveId" clId="{AB712658-9D31-42CE-AD65-D41500F3A71E}" dt="2024-09-03T20:11:44.058" v="1408" actId="478"/>
          <ac:spMkLst>
            <pc:docMk/>
            <pc:sldMk cId="404189719" sldId="272"/>
            <ac:spMk id="16" creationId="{BBBB7BFF-EFA7-0651-C741-2906E0700BB1}"/>
          </ac:spMkLst>
        </pc:spChg>
        <pc:spChg chg="add mod">
          <ac:chgData name="Mohammed Amine BAGDOURI" userId="e89d4c646e9a864e" providerId="LiveId" clId="{AB712658-9D31-42CE-AD65-D41500F3A71E}" dt="2024-09-03T20:17:05.577" v="1531" actId="207"/>
          <ac:spMkLst>
            <pc:docMk/>
            <pc:sldMk cId="404189719" sldId="272"/>
            <ac:spMk id="17" creationId="{9DBC5E3C-F9FC-0B42-B11A-E5A260B59EAF}"/>
          </ac:spMkLst>
        </pc:spChg>
        <pc:spChg chg="add mod">
          <ac:chgData name="Mohammed Amine BAGDOURI" userId="e89d4c646e9a864e" providerId="LiveId" clId="{AB712658-9D31-42CE-AD65-D41500F3A71E}" dt="2024-09-03T20:17:45.426" v="1534" actId="207"/>
          <ac:spMkLst>
            <pc:docMk/>
            <pc:sldMk cId="404189719" sldId="272"/>
            <ac:spMk id="18" creationId="{3AC15DF3-0BD8-1769-1123-D04AE52AF91E}"/>
          </ac:spMkLst>
        </pc:spChg>
        <pc:spChg chg="add mod">
          <ac:chgData name="Mohammed Amine BAGDOURI" userId="e89d4c646e9a864e" providerId="LiveId" clId="{AB712658-9D31-42CE-AD65-D41500F3A71E}" dt="2024-09-03T20:16:23.469" v="1521"/>
          <ac:spMkLst>
            <pc:docMk/>
            <pc:sldMk cId="404189719" sldId="272"/>
            <ac:spMk id="19" creationId="{6F3F5F96-684D-E203-33D0-F34403F17AE3}"/>
          </ac:spMkLst>
        </pc:spChg>
        <pc:spChg chg="add del mod">
          <ac:chgData name="Mohammed Amine BAGDOURI" userId="e89d4c646e9a864e" providerId="LiveId" clId="{AB712658-9D31-42CE-AD65-D41500F3A71E}" dt="2024-09-03T20:18:02.200" v="1538" actId="478"/>
          <ac:spMkLst>
            <pc:docMk/>
            <pc:sldMk cId="404189719" sldId="272"/>
            <ac:spMk id="20" creationId="{40C4A432-CDB9-5C86-CCE5-650B8A814B22}"/>
          </ac:spMkLst>
        </pc:spChg>
        <pc:spChg chg="add mod">
          <ac:chgData name="Mohammed Amine BAGDOURI" userId="e89d4c646e9a864e" providerId="LiveId" clId="{AB712658-9D31-42CE-AD65-D41500F3A71E}" dt="2024-09-03T20:18:02.471" v="1539"/>
          <ac:spMkLst>
            <pc:docMk/>
            <pc:sldMk cId="404189719" sldId="272"/>
            <ac:spMk id="21" creationId="{FE3FD181-41C1-93BC-757F-77D30E69C85E}"/>
          </ac:spMkLst>
        </pc:spChg>
        <pc:spChg chg="add mod">
          <ac:chgData name="Mohammed Amine BAGDOURI" userId="e89d4c646e9a864e" providerId="LiveId" clId="{AB712658-9D31-42CE-AD65-D41500F3A71E}" dt="2024-09-03T20:18:31.791" v="1561" actId="207"/>
          <ac:spMkLst>
            <pc:docMk/>
            <pc:sldMk cId="404189719" sldId="272"/>
            <ac:spMk id="22" creationId="{C76294DA-051D-6094-5D74-CCCF50154630}"/>
          </ac:spMkLst>
        </pc:spChg>
        <pc:spChg chg="add mod">
          <ac:chgData name="Mohammed Amine BAGDOURI" userId="e89d4c646e9a864e" providerId="LiveId" clId="{AB712658-9D31-42CE-AD65-D41500F3A71E}" dt="2024-09-03T20:21:17.106" v="1616"/>
          <ac:spMkLst>
            <pc:docMk/>
            <pc:sldMk cId="404189719" sldId="272"/>
            <ac:spMk id="23" creationId="{B0FFC5D8-51A9-04CF-15BD-3EE41281C4D1}"/>
          </ac:spMkLst>
        </pc:spChg>
        <pc:graphicFrameChg chg="modGraphic">
          <ac:chgData name="Mohammed Amine BAGDOURI" userId="e89d4c646e9a864e" providerId="LiveId" clId="{AB712658-9D31-42CE-AD65-D41500F3A71E}" dt="2024-09-03T20:14:44.435" v="1460" actId="207"/>
          <ac:graphicFrameMkLst>
            <pc:docMk/>
            <pc:sldMk cId="404189719" sldId="272"/>
            <ac:graphicFrameMk id="2" creationId="{7DDA78D7-FAFB-75EB-E660-A55A32025724}"/>
          </ac:graphicFrameMkLst>
        </pc:graphicFrameChg>
        <pc:picChg chg="add del mod">
          <ac:chgData name="Mohammed Amine BAGDOURI" userId="e89d4c646e9a864e" providerId="LiveId" clId="{AB712658-9D31-42CE-AD65-D41500F3A71E}" dt="2024-09-03T20:13:44.872" v="1438" actId="478"/>
          <ac:picMkLst>
            <pc:docMk/>
            <pc:sldMk cId="404189719" sldId="272"/>
            <ac:picMk id="5" creationId="{0C16B0D1-5DB1-0D9F-2D9A-36B95E96EB57}"/>
          </ac:picMkLst>
        </pc:picChg>
        <pc:picChg chg="del">
          <ac:chgData name="Mohammed Amine BAGDOURI" userId="e89d4c646e9a864e" providerId="LiveId" clId="{AB712658-9D31-42CE-AD65-D41500F3A71E}" dt="2024-09-03T20:11:41.618" v="1407" actId="478"/>
          <ac:picMkLst>
            <pc:docMk/>
            <pc:sldMk cId="404189719" sldId="272"/>
            <ac:picMk id="9" creationId="{A3C7E26B-2663-9F7B-20D9-4E65F0FF521D}"/>
          </ac:picMkLst>
        </pc:picChg>
        <pc:picChg chg="add del mod">
          <ac:chgData name="Mohammed Amine BAGDOURI" userId="e89d4c646e9a864e" providerId="LiveId" clId="{AB712658-9D31-42CE-AD65-D41500F3A71E}" dt="2024-09-03T20:13:53.916" v="1443" actId="21"/>
          <ac:picMkLst>
            <pc:docMk/>
            <pc:sldMk cId="404189719" sldId="272"/>
            <ac:picMk id="12" creationId="{407BB203-5352-06FC-39FE-2CBA958BC743}"/>
          </ac:picMkLst>
        </pc:picChg>
        <pc:picChg chg="add mod">
          <ac:chgData name="Mohammed Amine BAGDOURI" userId="e89d4c646e9a864e" providerId="LiveId" clId="{AB712658-9D31-42CE-AD65-D41500F3A71E}" dt="2024-09-03T20:14:35.297" v="1458" actId="14100"/>
          <ac:picMkLst>
            <pc:docMk/>
            <pc:sldMk cId="404189719" sldId="272"/>
            <ac:picMk id="13" creationId="{407BB203-5352-06FC-39FE-2CBA958BC743}"/>
          </ac:picMkLst>
        </pc:picChg>
      </pc:sldChg>
      <pc:sldChg chg="addSp modSp add mod">
        <pc:chgData name="Mohammed Amine BAGDOURI" userId="e89d4c646e9a864e" providerId="LiveId" clId="{AB712658-9D31-42CE-AD65-D41500F3A71E}" dt="2024-09-03T20:21:21.427" v="1618" actId="688"/>
        <pc:sldMkLst>
          <pc:docMk/>
          <pc:sldMk cId="3129696554" sldId="273"/>
        </pc:sldMkLst>
        <pc:spChg chg="add mod">
          <ac:chgData name="Mohammed Amine BAGDOURI" userId="e89d4c646e9a864e" providerId="LiveId" clId="{AB712658-9D31-42CE-AD65-D41500F3A71E}" dt="2024-09-03T20:21:21.427" v="1618" actId="688"/>
          <ac:spMkLst>
            <pc:docMk/>
            <pc:sldMk cId="3129696554" sldId="273"/>
            <ac:spMk id="3" creationId="{5B8FDEF1-9DC2-DBE4-67D9-E30715B9619C}"/>
          </ac:spMkLst>
        </pc:spChg>
        <pc:spChg chg="mod">
          <ac:chgData name="Mohammed Amine BAGDOURI" userId="e89d4c646e9a864e" providerId="LiveId" clId="{AB712658-9D31-42CE-AD65-D41500F3A71E}" dt="2024-09-03T20:20:03.885" v="1606" actId="20577"/>
          <ac:spMkLst>
            <pc:docMk/>
            <pc:sldMk cId="3129696554" sldId="273"/>
            <ac:spMk id="14" creationId="{D7434488-8559-3474-E956-AC35884DECA1}"/>
          </ac:spMkLst>
        </pc:spChg>
      </pc:sldChg>
      <pc:sldChg chg="addSp modSp add mod ord">
        <pc:chgData name="Mohammed Amine BAGDOURI" userId="e89d4c646e9a864e" providerId="LiveId" clId="{AB712658-9D31-42CE-AD65-D41500F3A71E}" dt="2024-09-03T20:37:44.494" v="1760" actId="164"/>
        <pc:sldMkLst>
          <pc:docMk/>
          <pc:sldMk cId="1252305250" sldId="274"/>
        </pc:sldMkLst>
        <pc:spChg chg="add mod">
          <ac:chgData name="Mohammed Amine BAGDOURI" userId="e89d4c646e9a864e" providerId="LiveId" clId="{AB712658-9D31-42CE-AD65-D41500F3A71E}" dt="2024-09-03T20:21:43.250" v="1623"/>
          <ac:spMkLst>
            <pc:docMk/>
            <pc:sldMk cId="1252305250" sldId="274"/>
            <ac:spMk id="3" creationId="{DC39BC44-0F80-9628-1205-B78098085EEF}"/>
          </ac:spMkLst>
        </pc:spChg>
        <pc:spChg chg="mod">
          <ac:chgData name="Mohammed Amine BAGDOURI" userId="e89d4c646e9a864e" providerId="LiveId" clId="{AB712658-9D31-42CE-AD65-D41500F3A71E}" dt="2024-09-03T20:37:44.494" v="1760" actId="164"/>
          <ac:spMkLst>
            <pc:docMk/>
            <pc:sldMk cId="1252305250" sldId="274"/>
            <ac:spMk id="11" creationId="{79277AF6-ACED-AEF3-88C4-B38B6D2773E1}"/>
          </ac:spMkLst>
        </pc:spChg>
        <pc:spChg chg="mod">
          <ac:chgData name="Mohammed Amine BAGDOURI" userId="e89d4c646e9a864e" providerId="LiveId" clId="{AB712658-9D31-42CE-AD65-D41500F3A71E}" dt="2024-09-03T20:21:36.747" v="1622" actId="688"/>
          <ac:spMkLst>
            <pc:docMk/>
            <pc:sldMk cId="1252305250" sldId="274"/>
            <ac:spMk id="18" creationId="{C84DFA56-786C-9FB4-9B42-B9CCB9FA8777}"/>
          </ac:spMkLst>
        </pc:spChg>
        <pc:grpChg chg="add mod">
          <ac:chgData name="Mohammed Amine BAGDOURI" userId="e89d4c646e9a864e" providerId="LiveId" clId="{AB712658-9D31-42CE-AD65-D41500F3A71E}" dt="2024-09-03T20:37:44.494" v="1760" actId="164"/>
          <ac:grpSpMkLst>
            <pc:docMk/>
            <pc:sldMk cId="1252305250" sldId="274"/>
            <ac:grpSpMk id="5" creationId="{F526E8A2-910E-B160-1D7E-C007894DBFF0}"/>
          </ac:grpSpMkLst>
        </pc:grpChg>
        <pc:picChg chg="mod">
          <ac:chgData name="Mohammed Amine BAGDOURI" userId="e89d4c646e9a864e" providerId="LiveId" clId="{AB712658-9D31-42CE-AD65-D41500F3A71E}" dt="2024-09-03T20:37:44.494" v="1760" actId="164"/>
          <ac:picMkLst>
            <pc:docMk/>
            <pc:sldMk cId="1252305250" sldId="274"/>
            <ac:picMk id="9" creationId="{A3C7E26B-2663-9F7B-20D9-4E65F0FF521D}"/>
          </ac:picMkLst>
        </pc:picChg>
      </pc:sldChg>
      <pc:sldChg chg="addSp modSp add mod">
        <pc:chgData name="Mohammed Amine BAGDOURI" userId="e89d4c646e9a864e" providerId="LiveId" clId="{AB712658-9D31-42CE-AD65-D41500F3A71E}" dt="2024-09-03T20:22:57.777" v="1631" actId="688"/>
        <pc:sldMkLst>
          <pc:docMk/>
          <pc:sldMk cId="839575686" sldId="275"/>
        </pc:sldMkLst>
        <pc:spChg chg="add mod">
          <ac:chgData name="Mohammed Amine BAGDOURI" userId="e89d4c646e9a864e" providerId="LiveId" clId="{AB712658-9D31-42CE-AD65-D41500F3A71E}" dt="2024-09-03T20:22:46.811" v="1630"/>
          <ac:spMkLst>
            <pc:docMk/>
            <pc:sldMk cId="839575686" sldId="275"/>
            <ac:spMk id="3" creationId="{E9BF7E1E-5AE8-BA0A-955D-773DF981028F}"/>
          </ac:spMkLst>
        </pc:spChg>
        <pc:spChg chg="add mod">
          <ac:chgData name="Mohammed Amine BAGDOURI" userId="e89d4c646e9a864e" providerId="LiveId" clId="{AB712658-9D31-42CE-AD65-D41500F3A71E}" dt="2024-09-03T20:22:46.811" v="1630"/>
          <ac:spMkLst>
            <pc:docMk/>
            <pc:sldMk cId="839575686" sldId="275"/>
            <ac:spMk id="5" creationId="{E0B721FD-C1E9-66B2-1899-33EAF89AFB4C}"/>
          </ac:spMkLst>
        </pc:spChg>
        <pc:spChg chg="mod">
          <ac:chgData name="Mohammed Amine BAGDOURI" userId="e89d4c646e9a864e" providerId="LiveId" clId="{AB712658-9D31-42CE-AD65-D41500F3A71E}" dt="2024-09-03T20:22:18.252" v="1629" actId="20577"/>
          <ac:spMkLst>
            <pc:docMk/>
            <pc:sldMk cId="839575686" sldId="275"/>
            <ac:spMk id="16" creationId="{BBBB7BFF-EFA7-0651-C741-2906E0700BB1}"/>
          </ac:spMkLst>
        </pc:spChg>
        <pc:spChg chg="mod">
          <ac:chgData name="Mohammed Amine BAGDOURI" userId="e89d4c646e9a864e" providerId="LiveId" clId="{AB712658-9D31-42CE-AD65-D41500F3A71E}" dt="2024-09-03T20:22:57.777" v="1631" actId="688"/>
          <ac:spMkLst>
            <pc:docMk/>
            <pc:sldMk cId="839575686" sldId="275"/>
            <ac:spMk id="18" creationId="{ABB2EA84-B66A-4183-7A32-445C8350ED31}"/>
          </ac:spMkLst>
        </pc:spChg>
      </pc:sldChg>
      <pc:sldChg chg="addSp modSp add mod">
        <pc:chgData name="Mohammed Amine BAGDOURI" userId="e89d4c646e9a864e" providerId="LiveId" clId="{AB712658-9D31-42CE-AD65-D41500F3A71E}" dt="2024-09-03T20:36:18.086" v="1736" actId="164"/>
        <pc:sldMkLst>
          <pc:docMk/>
          <pc:sldMk cId="1631928458" sldId="276"/>
        </pc:sldMkLst>
        <pc:spChg chg="add mod">
          <ac:chgData name="Mohammed Amine BAGDOURI" userId="e89d4c646e9a864e" providerId="LiveId" clId="{AB712658-9D31-42CE-AD65-D41500F3A71E}" dt="2024-09-03T20:23:38.653" v="1634"/>
          <ac:spMkLst>
            <pc:docMk/>
            <pc:sldMk cId="1631928458" sldId="276"/>
            <ac:spMk id="3" creationId="{8F0F080A-F3FA-BE44-B546-ED891E8FCA9D}"/>
          </ac:spMkLst>
        </pc:spChg>
        <pc:spChg chg="mod">
          <ac:chgData name="Mohammed Amine BAGDOURI" userId="e89d4c646e9a864e" providerId="LiveId" clId="{AB712658-9D31-42CE-AD65-D41500F3A71E}" dt="2024-09-03T20:36:18.086" v="1736" actId="164"/>
          <ac:spMkLst>
            <pc:docMk/>
            <pc:sldMk cId="1631928458" sldId="276"/>
            <ac:spMk id="6" creationId="{56F84A81-59FE-7C4A-EFA6-4A36F47FEAE5}"/>
          </ac:spMkLst>
        </pc:spChg>
        <pc:spChg chg="mod">
          <ac:chgData name="Mohammed Amine BAGDOURI" userId="e89d4c646e9a864e" providerId="LiveId" clId="{AB712658-9D31-42CE-AD65-D41500F3A71E}" dt="2024-09-03T20:23:34.018" v="1633" actId="688"/>
          <ac:spMkLst>
            <pc:docMk/>
            <pc:sldMk cId="1631928458" sldId="276"/>
            <ac:spMk id="8" creationId="{C5BA6D35-2DE1-6A88-CBF4-9098E97E08E4}"/>
          </ac:spMkLst>
        </pc:spChg>
        <pc:spChg chg="add mod">
          <ac:chgData name="Mohammed Amine BAGDOURI" userId="e89d4c646e9a864e" providerId="LiveId" clId="{AB712658-9D31-42CE-AD65-D41500F3A71E}" dt="2024-09-03T20:23:38.653" v="1634"/>
          <ac:spMkLst>
            <pc:docMk/>
            <pc:sldMk cId="1631928458" sldId="276"/>
            <ac:spMk id="9" creationId="{061E417A-DD40-4B04-EC8E-211B7A555439}"/>
          </ac:spMkLst>
        </pc:spChg>
        <pc:spChg chg="add mod">
          <ac:chgData name="Mohammed Amine BAGDOURI" userId="e89d4c646e9a864e" providerId="LiveId" clId="{AB712658-9D31-42CE-AD65-D41500F3A71E}" dt="2024-09-03T20:23:38.653" v="1634"/>
          <ac:spMkLst>
            <pc:docMk/>
            <pc:sldMk cId="1631928458" sldId="276"/>
            <ac:spMk id="11" creationId="{E083B226-34FC-353A-0E02-BE1D9485FA49}"/>
          </ac:spMkLst>
        </pc:spChg>
        <pc:grpChg chg="add mod">
          <ac:chgData name="Mohammed Amine BAGDOURI" userId="e89d4c646e9a864e" providerId="LiveId" clId="{AB712658-9D31-42CE-AD65-D41500F3A71E}" dt="2024-09-03T20:36:18.086" v="1736" actId="164"/>
          <ac:grpSpMkLst>
            <pc:docMk/>
            <pc:sldMk cId="1631928458" sldId="276"/>
            <ac:grpSpMk id="12" creationId="{4AE1739B-3FEB-136C-14ED-28B6ACAE055A}"/>
          </ac:grpSpMkLst>
        </pc:grpChg>
        <pc:picChg chg="mod">
          <ac:chgData name="Mohammed Amine BAGDOURI" userId="e89d4c646e9a864e" providerId="LiveId" clId="{AB712658-9D31-42CE-AD65-D41500F3A71E}" dt="2024-09-03T20:36:18.086" v="1736" actId="164"/>
          <ac:picMkLst>
            <pc:docMk/>
            <pc:sldMk cId="1631928458" sldId="276"/>
            <ac:picMk id="5" creationId="{B9EA727D-1657-EB1A-4256-AB83BAE176BD}"/>
          </ac:picMkLst>
        </pc:picChg>
      </pc:sldChg>
      <pc:sldChg chg="addSp modSp add mod">
        <pc:chgData name="Mohammed Amine BAGDOURI" userId="e89d4c646e9a864e" providerId="LiveId" clId="{AB712658-9D31-42CE-AD65-D41500F3A71E}" dt="2024-09-03T20:25:06.285" v="1645" actId="20577"/>
        <pc:sldMkLst>
          <pc:docMk/>
          <pc:sldMk cId="4093050930" sldId="277"/>
        </pc:sldMkLst>
        <pc:spChg chg="add mod">
          <ac:chgData name="Mohammed Amine BAGDOURI" userId="e89d4c646e9a864e" providerId="LiveId" clId="{AB712658-9D31-42CE-AD65-D41500F3A71E}" dt="2024-09-03T20:24:25.922" v="1639"/>
          <ac:spMkLst>
            <pc:docMk/>
            <pc:sldMk cId="4093050930" sldId="277"/>
            <ac:spMk id="3" creationId="{4A0C31F6-D450-888A-DCA4-7F3C75670A8C}"/>
          </ac:spMkLst>
        </pc:spChg>
        <pc:spChg chg="add mod">
          <ac:chgData name="Mohammed Amine BAGDOURI" userId="e89d4c646e9a864e" providerId="LiveId" clId="{AB712658-9D31-42CE-AD65-D41500F3A71E}" dt="2024-09-03T20:24:25.922" v="1639"/>
          <ac:spMkLst>
            <pc:docMk/>
            <pc:sldMk cId="4093050930" sldId="277"/>
            <ac:spMk id="5" creationId="{2F623A15-D754-EDBA-0A60-6C70474E0DFD}"/>
          </ac:spMkLst>
        </pc:spChg>
        <pc:spChg chg="add mod">
          <ac:chgData name="Mohammed Amine BAGDOURI" userId="e89d4c646e9a864e" providerId="LiveId" clId="{AB712658-9D31-42CE-AD65-D41500F3A71E}" dt="2024-09-03T20:24:25.922" v="1639"/>
          <ac:spMkLst>
            <pc:docMk/>
            <pc:sldMk cId="4093050930" sldId="277"/>
            <ac:spMk id="6" creationId="{BAED3693-F210-285F-FFBA-DCD98E6126C2}"/>
          </ac:spMkLst>
        </pc:spChg>
        <pc:spChg chg="add mod">
          <ac:chgData name="Mohammed Amine BAGDOURI" userId="e89d4c646e9a864e" providerId="LiveId" clId="{AB712658-9D31-42CE-AD65-D41500F3A71E}" dt="2024-09-03T20:24:25.922" v="1639"/>
          <ac:spMkLst>
            <pc:docMk/>
            <pc:sldMk cId="4093050930" sldId="277"/>
            <ac:spMk id="7" creationId="{CF9A9C05-92C4-77E0-4745-D9B09B98D001}"/>
          </ac:spMkLst>
        </pc:spChg>
        <pc:spChg chg="mod">
          <ac:chgData name="Mohammed Amine BAGDOURI" userId="e89d4c646e9a864e" providerId="LiveId" clId="{AB712658-9D31-42CE-AD65-D41500F3A71E}" dt="2024-09-03T20:25:06.285" v="1645" actId="20577"/>
          <ac:spMkLst>
            <pc:docMk/>
            <pc:sldMk cId="4093050930" sldId="277"/>
            <ac:spMk id="67" creationId="{7341E81A-B4ED-6A27-C955-099599C9CF8D}"/>
          </ac:spMkLst>
        </pc:spChg>
        <pc:spChg chg="mod">
          <ac:chgData name="Mohammed Amine BAGDOURI" userId="e89d4c646e9a864e" providerId="LiveId" clId="{AB712658-9D31-42CE-AD65-D41500F3A71E}" dt="2024-09-03T20:24:30.326" v="1640" actId="688"/>
          <ac:spMkLst>
            <pc:docMk/>
            <pc:sldMk cId="4093050930" sldId="277"/>
            <ac:spMk id="69" creationId="{02D87E41-9BBC-68B2-8B93-69329BCBF342}"/>
          </ac:spMkLst>
        </pc:spChg>
      </pc:sldChg>
      <pc:sldChg chg="delSp modSp add mod">
        <pc:chgData name="Mohammed Amine BAGDOURI" userId="e89d4c646e9a864e" providerId="LiveId" clId="{AB712658-9D31-42CE-AD65-D41500F3A71E}" dt="2024-09-03T20:39:26.876" v="1820" actId="478"/>
        <pc:sldMkLst>
          <pc:docMk/>
          <pc:sldMk cId="3755357974" sldId="278"/>
        </pc:sldMkLst>
        <pc:spChg chg="del topLvl">
          <ac:chgData name="Mohammed Amine BAGDOURI" userId="e89d4c646e9a864e" providerId="LiveId" clId="{AB712658-9D31-42CE-AD65-D41500F3A71E}" dt="2024-09-03T20:39:23.645" v="1816" actId="478"/>
          <ac:spMkLst>
            <pc:docMk/>
            <pc:sldMk cId="3755357974" sldId="278"/>
            <ac:spMk id="31" creationId="{2281BDD3-D2DB-803E-6045-57E280C9DF2B}"/>
          </ac:spMkLst>
        </pc:spChg>
        <pc:grpChg chg="del">
          <ac:chgData name="Mohammed Amine BAGDOURI" userId="e89d4c646e9a864e" providerId="LiveId" clId="{AB712658-9D31-42CE-AD65-D41500F3A71E}" dt="2024-09-03T20:39:19.052" v="1811" actId="478"/>
          <ac:grpSpMkLst>
            <pc:docMk/>
            <pc:sldMk cId="3755357974" sldId="278"/>
            <ac:grpSpMk id="11" creationId="{A94A50E4-0D9E-2537-6197-FD500E444B8D}"/>
          </ac:grpSpMkLst>
        </pc:grpChg>
        <pc:grpChg chg="del">
          <ac:chgData name="Mohammed Amine BAGDOURI" userId="e89d4c646e9a864e" providerId="LiveId" clId="{AB712658-9D31-42CE-AD65-D41500F3A71E}" dt="2024-09-03T20:39:22.421" v="1815" actId="478"/>
          <ac:grpSpMkLst>
            <pc:docMk/>
            <pc:sldMk cId="3755357974" sldId="278"/>
            <ac:grpSpMk id="16" creationId="{134E145B-CA9B-ADB0-D7A3-851CCA406277}"/>
          </ac:grpSpMkLst>
        </pc:grpChg>
        <pc:grpChg chg="del">
          <ac:chgData name="Mohammed Amine BAGDOURI" userId="e89d4c646e9a864e" providerId="LiveId" clId="{AB712658-9D31-42CE-AD65-D41500F3A71E}" dt="2024-09-03T20:39:21.589" v="1814" actId="478"/>
          <ac:grpSpMkLst>
            <pc:docMk/>
            <pc:sldMk cId="3755357974" sldId="278"/>
            <ac:grpSpMk id="29" creationId="{7F24F8BF-DA17-7ABD-E806-B37EDBCB2A19}"/>
          </ac:grpSpMkLst>
        </pc:grpChg>
        <pc:grpChg chg="del">
          <ac:chgData name="Mohammed Amine BAGDOURI" userId="e89d4c646e9a864e" providerId="LiveId" clId="{AB712658-9D31-42CE-AD65-D41500F3A71E}" dt="2024-09-03T20:39:26.876" v="1820" actId="478"/>
          <ac:grpSpMkLst>
            <pc:docMk/>
            <pc:sldMk cId="3755357974" sldId="278"/>
            <ac:grpSpMk id="35" creationId="{5C4B6CF4-207D-28FA-6B17-FEC0D333C78D}"/>
          </ac:grpSpMkLst>
        </pc:grpChg>
        <pc:picChg chg="del topLvl">
          <ac:chgData name="Mohammed Amine BAGDOURI" userId="e89d4c646e9a864e" providerId="LiveId" clId="{AB712658-9D31-42CE-AD65-D41500F3A71E}" dt="2024-09-03T20:39:21.589" v="1814" actId="478"/>
          <ac:picMkLst>
            <pc:docMk/>
            <pc:sldMk cId="3755357974" sldId="278"/>
            <ac:picMk id="30" creationId="{5AA66DD4-CC0A-3470-28B1-5558E27E8368}"/>
          </ac:picMkLst>
        </pc:picChg>
        <pc:cxnChg chg="del mod">
          <ac:chgData name="Mohammed Amine BAGDOURI" userId="e89d4c646e9a864e" providerId="LiveId" clId="{AB712658-9D31-42CE-AD65-D41500F3A71E}" dt="2024-09-03T20:39:20.299" v="1813" actId="478"/>
          <ac:cxnSpMkLst>
            <pc:docMk/>
            <pc:sldMk cId="3755357974" sldId="278"/>
            <ac:cxnSpMk id="20" creationId="{5B7036AF-37DE-9049-6BF9-3B883D5531DD}"/>
          </ac:cxnSpMkLst>
        </pc:cxnChg>
        <pc:cxnChg chg="del">
          <ac:chgData name="Mohammed Amine BAGDOURI" userId="e89d4c646e9a864e" providerId="LiveId" clId="{AB712658-9D31-42CE-AD65-D41500F3A71E}" dt="2024-09-03T20:39:19.647" v="1812" actId="478"/>
          <ac:cxnSpMkLst>
            <pc:docMk/>
            <pc:sldMk cId="3755357974" sldId="278"/>
            <ac:cxnSpMk id="21" creationId="{5DC709BB-C3F9-C657-259B-ECBECB54764F}"/>
          </ac:cxnSpMkLst>
        </pc:cxnChg>
        <pc:cxnChg chg="del">
          <ac:chgData name="Mohammed Amine BAGDOURI" userId="e89d4c646e9a864e" providerId="LiveId" clId="{AB712658-9D31-42CE-AD65-D41500F3A71E}" dt="2024-09-03T20:39:24.466" v="1817" actId="478"/>
          <ac:cxnSpMkLst>
            <pc:docMk/>
            <pc:sldMk cId="3755357974" sldId="278"/>
            <ac:cxnSpMk id="24" creationId="{62EF4071-DFCB-2D33-DF5F-0B1C1F4ADA9D}"/>
          </ac:cxnSpMkLst>
        </pc:cxnChg>
        <pc:cxnChg chg="del">
          <ac:chgData name="Mohammed Amine BAGDOURI" userId="e89d4c646e9a864e" providerId="LiveId" clId="{AB712658-9D31-42CE-AD65-D41500F3A71E}" dt="2024-09-03T20:39:25.086" v="1818" actId="478"/>
          <ac:cxnSpMkLst>
            <pc:docMk/>
            <pc:sldMk cId="3755357974" sldId="278"/>
            <ac:cxnSpMk id="26" creationId="{558A4CDA-42B9-451F-08AC-586C99A6CC19}"/>
          </ac:cxnSpMkLst>
        </pc:cxnChg>
        <pc:cxnChg chg="del">
          <ac:chgData name="Mohammed Amine BAGDOURI" userId="e89d4c646e9a864e" providerId="LiveId" clId="{AB712658-9D31-42CE-AD65-D41500F3A71E}" dt="2024-09-03T20:39:26.045" v="1819" actId="478"/>
          <ac:cxnSpMkLst>
            <pc:docMk/>
            <pc:sldMk cId="3755357974" sldId="278"/>
            <ac:cxnSpMk id="27" creationId="{0323E6C9-E855-C1CE-D354-E407298F051E}"/>
          </ac:cxnSpMkLst>
        </pc:cxnChg>
      </pc:sldChg>
      <pc:sldChg chg="delSp add mod">
        <pc:chgData name="Mohammed Amine BAGDOURI" userId="e89d4c646e9a864e" providerId="LiveId" clId="{AB712658-9D31-42CE-AD65-D41500F3A71E}" dt="2024-09-03T20:40:09.059" v="1837" actId="478"/>
        <pc:sldMkLst>
          <pc:docMk/>
          <pc:sldMk cId="2163638855" sldId="279"/>
        </pc:sldMkLst>
        <pc:grpChg chg="del">
          <ac:chgData name="Mohammed Amine BAGDOURI" userId="e89d4c646e9a864e" providerId="LiveId" clId="{AB712658-9D31-42CE-AD65-D41500F3A71E}" dt="2024-09-03T20:40:07.013" v="1835" actId="478"/>
          <ac:grpSpMkLst>
            <pc:docMk/>
            <pc:sldMk cId="2163638855" sldId="279"/>
            <ac:grpSpMk id="16" creationId="{134E145B-CA9B-ADB0-D7A3-851CCA406277}"/>
          </ac:grpSpMkLst>
        </pc:grpChg>
        <pc:grpChg chg="del">
          <ac:chgData name="Mohammed Amine BAGDOURI" userId="e89d4c646e9a864e" providerId="LiveId" clId="{AB712658-9D31-42CE-AD65-D41500F3A71E}" dt="2024-09-03T20:40:09.059" v="1837" actId="478"/>
          <ac:grpSpMkLst>
            <pc:docMk/>
            <pc:sldMk cId="2163638855" sldId="279"/>
            <ac:grpSpMk id="35" creationId="{5C4B6CF4-207D-28FA-6B17-FEC0D333C78D}"/>
          </ac:grpSpMkLst>
        </pc:grpChg>
        <pc:cxnChg chg="del">
          <ac:chgData name="Mohammed Amine BAGDOURI" userId="e89d4c646e9a864e" providerId="LiveId" clId="{AB712658-9D31-42CE-AD65-D41500F3A71E}" dt="2024-09-03T20:40:05.690" v="1833" actId="478"/>
          <ac:cxnSpMkLst>
            <pc:docMk/>
            <pc:sldMk cId="2163638855" sldId="279"/>
            <ac:cxnSpMk id="24" creationId="{62EF4071-DFCB-2D33-DF5F-0B1C1F4ADA9D}"/>
          </ac:cxnSpMkLst>
        </pc:cxnChg>
        <pc:cxnChg chg="del">
          <ac:chgData name="Mohammed Amine BAGDOURI" userId="e89d4c646e9a864e" providerId="LiveId" clId="{AB712658-9D31-42CE-AD65-D41500F3A71E}" dt="2024-09-03T20:40:06.390" v="1834" actId="478"/>
          <ac:cxnSpMkLst>
            <pc:docMk/>
            <pc:sldMk cId="2163638855" sldId="279"/>
            <ac:cxnSpMk id="26" creationId="{558A4CDA-42B9-451F-08AC-586C99A6CC19}"/>
          </ac:cxnSpMkLst>
        </pc:cxnChg>
        <pc:cxnChg chg="del">
          <ac:chgData name="Mohammed Amine BAGDOURI" userId="e89d4c646e9a864e" providerId="LiveId" clId="{AB712658-9D31-42CE-AD65-D41500F3A71E}" dt="2024-09-03T20:40:08.500" v="1836" actId="478"/>
          <ac:cxnSpMkLst>
            <pc:docMk/>
            <pc:sldMk cId="2163638855" sldId="279"/>
            <ac:cxnSpMk id="27" creationId="{0323E6C9-E855-C1CE-D354-E407298F051E}"/>
          </ac:cxnSpMkLst>
        </pc:cxnChg>
      </pc:sldChg>
      <pc:sldChg chg="delSp add mod ord">
        <pc:chgData name="Mohammed Amine BAGDOURI" userId="e89d4c646e9a864e" providerId="LiveId" clId="{AB712658-9D31-42CE-AD65-D41500F3A71E}" dt="2024-09-03T20:39:51.123" v="1829"/>
        <pc:sldMkLst>
          <pc:docMk/>
          <pc:sldMk cId="3993167328" sldId="280"/>
        </pc:sldMkLst>
        <pc:grpChg chg="del">
          <ac:chgData name="Mohammed Amine BAGDOURI" userId="e89d4c646e9a864e" providerId="LiveId" clId="{AB712658-9D31-42CE-AD65-D41500F3A71E}" dt="2024-09-03T20:39:44.997" v="1824" actId="478"/>
          <ac:grpSpMkLst>
            <pc:docMk/>
            <pc:sldMk cId="3993167328" sldId="280"/>
            <ac:grpSpMk id="16" creationId="{134E145B-CA9B-ADB0-D7A3-851CCA406277}"/>
          </ac:grpSpMkLst>
        </pc:grpChg>
        <pc:grpChg chg="del">
          <ac:chgData name="Mohammed Amine BAGDOURI" userId="e89d4c646e9a864e" providerId="LiveId" clId="{AB712658-9D31-42CE-AD65-D41500F3A71E}" dt="2024-09-03T20:39:43.299" v="1822" actId="478"/>
          <ac:grpSpMkLst>
            <pc:docMk/>
            <pc:sldMk cId="3993167328" sldId="280"/>
            <ac:grpSpMk id="29" creationId="{7F24F8BF-DA17-7ABD-E806-B37EDBCB2A19}"/>
          </ac:grpSpMkLst>
        </pc:grpChg>
        <pc:grpChg chg="del">
          <ac:chgData name="Mohammed Amine BAGDOURI" userId="e89d4c646e9a864e" providerId="LiveId" clId="{AB712658-9D31-42CE-AD65-D41500F3A71E}" dt="2024-09-03T20:39:47.211" v="1827" actId="478"/>
          <ac:grpSpMkLst>
            <pc:docMk/>
            <pc:sldMk cId="3993167328" sldId="280"/>
            <ac:grpSpMk id="35" creationId="{5C4B6CF4-207D-28FA-6B17-FEC0D333C78D}"/>
          </ac:grpSpMkLst>
        </pc:grpChg>
        <pc:cxnChg chg="del">
          <ac:chgData name="Mohammed Amine BAGDOURI" userId="e89d4c646e9a864e" providerId="LiveId" clId="{AB712658-9D31-42CE-AD65-D41500F3A71E}" dt="2024-09-03T20:39:40.988" v="1821" actId="478"/>
          <ac:cxnSpMkLst>
            <pc:docMk/>
            <pc:sldMk cId="3993167328" sldId="280"/>
            <ac:cxnSpMk id="21" creationId="{5DC709BB-C3F9-C657-259B-ECBECB54764F}"/>
          </ac:cxnSpMkLst>
        </pc:cxnChg>
        <pc:cxnChg chg="del">
          <ac:chgData name="Mohammed Amine BAGDOURI" userId="e89d4c646e9a864e" providerId="LiveId" clId="{AB712658-9D31-42CE-AD65-D41500F3A71E}" dt="2024-09-03T20:39:44.092" v="1823" actId="478"/>
          <ac:cxnSpMkLst>
            <pc:docMk/>
            <pc:sldMk cId="3993167328" sldId="280"/>
            <ac:cxnSpMk id="24" creationId="{62EF4071-DFCB-2D33-DF5F-0B1C1F4ADA9D}"/>
          </ac:cxnSpMkLst>
        </pc:cxnChg>
        <pc:cxnChg chg="del">
          <ac:chgData name="Mohammed Amine BAGDOURI" userId="e89d4c646e9a864e" providerId="LiveId" clId="{AB712658-9D31-42CE-AD65-D41500F3A71E}" dt="2024-09-03T20:39:45.804" v="1825" actId="478"/>
          <ac:cxnSpMkLst>
            <pc:docMk/>
            <pc:sldMk cId="3993167328" sldId="280"/>
            <ac:cxnSpMk id="26" creationId="{558A4CDA-42B9-451F-08AC-586C99A6CC19}"/>
          </ac:cxnSpMkLst>
        </pc:cxnChg>
        <pc:cxnChg chg="del">
          <ac:chgData name="Mohammed Amine BAGDOURI" userId="e89d4c646e9a864e" providerId="LiveId" clId="{AB712658-9D31-42CE-AD65-D41500F3A71E}" dt="2024-09-03T20:39:46.644" v="1826" actId="478"/>
          <ac:cxnSpMkLst>
            <pc:docMk/>
            <pc:sldMk cId="3993167328" sldId="280"/>
            <ac:cxnSpMk id="27" creationId="{0323E6C9-E855-C1CE-D354-E407298F051E}"/>
          </ac:cxnSpMkLst>
        </pc:cxnChg>
      </pc:sldChg>
      <pc:sldChg chg="delSp add mod">
        <pc:chgData name="Mohammed Amine BAGDOURI" userId="e89d4c646e9a864e" providerId="LiveId" clId="{AB712658-9D31-42CE-AD65-D41500F3A71E}" dt="2024-09-03T20:40:17.422" v="1839" actId="478"/>
        <pc:sldMkLst>
          <pc:docMk/>
          <pc:sldMk cId="2168903259" sldId="281"/>
        </pc:sldMkLst>
        <pc:grpChg chg="del">
          <ac:chgData name="Mohammed Amine BAGDOURI" userId="e89d4c646e9a864e" providerId="LiveId" clId="{AB712658-9D31-42CE-AD65-D41500F3A71E}" dt="2024-09-03T20:40:17.422" v="1839" actId="478"/>
          <ac:grpSpMkLst>
            <pc:docMk/>
            <pc:sldMk cId="2168903259" sldId="281"/>
            <ac:grpSpMk id="35" creationId="{5C4B6CF4-207D-28FA-6B17-FEC0D333C78D}"/>
          </ac:grpSpMkLst>
        </pc:grpChg>
        <pc:cxnChg chg="del">
          <ac:chgData name="Mohammed Amine BAGDOURI" userId="e89d4c646e9a864e" providerId="LiveId" clId="{AB712658-9D31-42CE-AD65-D41500F3A71E}" dt="2024-09-03T20:40:16.675" v="1838" actId="478"/>
          <ac:cxnSpMkLst>
            <pc:docMk/>
            <pc:sldMk cId="2168903259" sldId="281"/>
            <ac:cxnSpMk id="27" creationId="{0323E6C9-E855-C1CE-D354-E407298F051E}"/>
          </ac:cxnSpMkLst>
        </pc:cxnChg>
      </pc:sldChg>
      <pc:sldChg chg="add">
        <pc:chgData name="Mohammed Amine BAGDOURI" userId="e89d4c646e9a864e" providerId="LiveId" clId="{AB712658-9D31-42CE-AD65-D41500F3A71E}" dt="2024-09-03T20:39:54.938" v="1831" actId="2890"/>
        <pc:sldMkLst>
          <pc:docMk/>
          <pc:sldMk cId="3760328031" sldId="282"/>
        </pc:sldMkLst>
      </pc:sldChg>
      <pc:sldChg chg="add del">
        <pc:chgData name="Mohammed Amine BAGDOURI" userId="e89d4c646e9a864e" providerId="LiveId" clId="{AB712658-9D31-42CE-AD65-D41500F3A71E}" dt="2024-09-03T20:40:21.271" v="1840" actId="47"/>
        <pc:sldMkLst>
          <pc:docMk/>
          <pc:sldMk cId="1307706398" sldId="283"/>
        </pc:sldMkLst>
      </pc:sldChg>
      <pc:sldChg chg="addSp delSp modSp add mod">
        <pc:chgData name="Mohammed Amine BAGDOURI" userId="e89d4c646e9a864e" providerId="LiveId" clId="{AB712658-9D31-42CE-AD65-D41500F3A71E}" dt="2024-09-03T21:12:31.512" v="2179" actId="20577"/>
        <pc:sldMkLst>
          <pc:docMk/>
          <pc:sldMk cId="3886411273" sldId="283"/>
        </pc:sldMkLst>
        <pc:spChg chg="mod">
          <ac:chgData name="Mohammed Amine BAGDOURI" userId="e89d4c646e9a864e" providerId="LiveId" clId="{AB712658-9D31-42CE-AD65-D41500F3A71E}" dt="2024-09-03T21:12:31.512" v="2179" actId="20577"/>
          <ac:spMkLst>
            <pc:docMk/>
            <pc:sldMk cId="3886411273" sldId="283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1:07:00.480" v="2067" actId="1076"/>
          <ac:spMkLst>
            <pc:docMk/>
            <pc:sldMk cId="3886411273" sldId="283"/>
            <ac:spMk id="22" creationId="{199490E4-032E-6016-13AF-AB3DCF163527}"/>
          </ac:spMkLst>
        </pc:spChg>
        <pc:spChg chg="add mod">
          <ac:chgData name="Mohammed Amine BAGDOURI" userId="e89d4c646e9a864e" providerId="LiveId" clId="{AB712658-9D31-42CE-AD65-D41500F3A71E}" dt="2024-09-03T21:07:49.078" v="2095" actId="1076"/>
          <ac:spMkLst>
            <pc:docMk/>
            <pc:sldMk cId="3886411273" sldId="283"/>
            <ac:spMk id="23" creationId="{3C6A580A-D214-3EB7-02DF-F0E3CC4CC769}"/>
          </ac:spMkLst>
        </pc:spChg>
        <pc:spChg chg="add mod">
          <ac:chgData name="Mohammed Amine BAGDOURI" userId="e89d4c646e9a864e" providerId="LiveId" clId="{AB712658-9D31-42CE-AD65-D41500F3A71E}" dt="2024-09-03T21:07:51.715" v="2096" actId="1076"/>
          <ac:spMkLst>
            <pc:docMk/>
            <pc:sldMk cId="3886411273" sldId="283"/>
            <ac:spMk id="25" creationId="{45E032F4-680E-1AEA-69AC-053CA3692E38}"/>
          </ac:spMkLst>
        </pc:spChg>
        <pc:spChg chg="del">
          <ac:chgData name="Mohammed Amine BAGDOURI" userId="e89d4c646e9a864e" providerId="LiveId" clId="{AB712658-9D31-42CE-AD65-D41500F3A71E}" dt="2024-09-03T21:00:44.114" v="2006" actId="478"/>
          <ac:spMkLst>
            <pc:docMk/>
            <pc:sldMk cId="3886411273" sldId="283"/>
            <ac:spMk id="61" creationId="{64E4E45D-D189-F2C2-0B4E-FD6F5E65A27D}"/>
          </ac:spMkLst>
        </pc:spChg>
        <pc:spChg chg="del">
          <ac:chgData name="Mohammed Amine BAGDOURI" userId="e89d4c646e9a864e" providerId="LiveId" clId="{AB712658-9D31-42CE-AD65-D41500F3A71E}" dt="2024-09-03T21:00:44.114" v="2006" actId="478"/>
          <ac:spMkLst>
            <pc:docMk/>
            <pc:sldMk cId="3886411273" sldId="283"/>
            <ac:spMk id="62" creationId="{4AE2E0C5-D258-4C6D-EACF-15FD35B28E1A}"/>
          </ac:spMkLst>
        </pc:spChg>
        <pc:spChg chg="del">
          <ac:chgData name="Mohammed Amine BAGDOURI" userId="e89d4c646e9a864e" providerId="LiveId" clId="{AB712658-9D31-42CE-AD65-D41500F3A71E}" dt="2024-09-03T21:00:44.114" v="2006" actId="478"/>
          <ac:spMkLst>
            <pc:docMk/>
            <pc:sldMk cId="3886411273" sldId="283"/>
            <ac:spMk id="63" creationId="{C086017B-FFD5-B729-CF2D-D7D468C39C9D}"/>
          </ac:spMkLst>
        </pc:spChg>
        <pc:spChg chg="del">
          <ac:chgData name="Mohammed Amine BAGDOURI" userId="e89d4c646e9a864e" providerId="LiveId" clId="{AB712658-9D31-42CE-AD65-D41500F3A71E}" dt="2024-09-03T21:00:44.114" v="2006" actId="478"/>
          <ac:spMkLst>
            <pc:docMk/>
            <pc:sldMk cId="3886411273" sldId="283"/>
            <ac:spMk id="64" creationId="{5EF295BF-26B0-E80B-1746-0ADC83AC5C4A}"/>
          </ac:spMkLst>
        </pc:spChg>
        <pc:grpChg chg="del">
          <ac:chgData name="Mohammed Amine BAGDOURI" userId="e89d4c646e9a864e" providerId="LiveId" clId="{AB712658-9D31-42CE-AD65-D41500F3A71E}" dt="2024-09-03T21:00:44.114" v="2006" actId="478"/>
          <ac:grpSpMkLst>
            <pc:docMk/>
            <pc:sldMk cId="3886411273" sldId="283"/>
            <ac:grpSpMk id="3" creationId="{3BE2928B-4674-1190-6A1C-FD93DEA5F855}"/>
          </ac:grpSpMkLst>
        </pc:grpChg>
        <pc:grpChg chg="del">
          <ac:chgData name="Mohammed Amine BAGDOURI" userId="e89d4c646e9a864e" providerId="LiveId" clId="{AB712658-9D31-42CE-AD65-D41500F3A71E}" dt="2024-09-03T21:00:44.114" v="2006" actId="478"/>
          <ac:grpSpMkLst>
            <pc:docMk/>
            <pc:sldMk cId="3886411273" sldId="283"/>
            <ac:grpSpMk id="11" creationId="{A94A50E4-0D9E-2537-6197-FD500E444B8D}"/>
          </ac:grpSpMkLst>
        </pc:grpChg>
        <pc:grpChg chg="del">
          <ac:chgData name="Mohammed Amine BAGDOURI" userId="e89d4c646e9a864e" providerId="LiveId" clId="{AB712658-9D31-42CE-AD65-D41500F3A71E}" dt="2024-09-03T21:00:44.114" v="2006" actId="478"/>
          <ac:grpSpMkLst>
            <pc:docMk/>
            <pc:sldMk cId="3886411273" sldId="283"/>
            <ac:grpSpMk id="16" creationId="{134E145B-CA9B-ADB0-D7A3-851CCA406277}"/>
          </ac:grpSpMkLst>
        </pc:grpChg>
        <pc:grpChg chg="del">
          <ac:chgData name="Mohammed Amine BAGDOURI" userId="e89d4c646e9a864e" providerId="LiveId" clId="{AB712658-9D31-42CE-AD65-D41500F3A71E}" dt="2024-09-03T21:00:44.114" v="2006" actId="478"/>
          <ac:grpSpMkLst>
            <pc:docMk/>
            <pc:sldMk cId="3886411273" sldId="283"/>
            <ac:grpSpMk id="29" creationId="{7F24F8BF-DA17-7ABD-E806-B37EDBCB2A19}"/>
          </ac:grpSpMkLst>
        </pc:grpChg>
        <pc:grpChg chg="del">
          <ac:chgData name="Mohammed Amine BAGDOURI" userId="e89d4c646e9a864e" providerId="LiveId" clId="{AB712658-9D31-42CE-AD65-D41500F3A71E}" dt="2024-09-03T21:00:46.065" v="2008" actId="478"/>
          <ac:grpSpMkLst>
            <pc:docMk/>
            <pc:sldMk cId="3886411273" sldId="283"/>
            <ac:grpSpMk id="32" creationId="{5C40F0E9-DD41-3D93-849F-986B58181DCB}"/>
          </ac:grpSpMkLst>
        </pc:grpChg>
        <pc:grpChg chg="del">
          <ac:chgData name="Mohammed Amine BAGDOURI" userId="e89d4c646e9a864e" providerId="LiveId" clId="{AB712658-9D31-42CE-AD65-D41500F3A71E}" dt="2024-09-03T21:00:45.297" v="2007" actId="478"/>
          <ac:grpSpMkLst>
            <pc:docMk/>
            <pc:sldMk cId="3886411273" sldId="283"/>
            <ac:grpSpMk id="35" creationId="{5C4B6CF4-207D-28FA-6B17-FEC0D333C78D}"/>
          </ac:grpSpMkLst>
        </pc:grpChg>
        <pc:graphicFrameChg chg="del">
          <ac:chgData name="Mohammed Amine BAGDOURI" userId="e89d4c646e9a864e" providerId="LiveId" clId="{AB712658-9D31-42CE-AD65-D41500F3A71E}" dt="2024-09-03T21:00:44.114" v="2006" actId="478"/>
          <ac:graphicFrameMkLst>
            <pc:docMk/>
            <pc:sldMk cId="3886411273" sldId="283"/>
            <ac:graphicFrameMk id="2" creationId="{7DDA78D7-FAFB-75EB-E660-A55A32025724}"/>
          </ac:graphicFrameMkLst>
        </pc:graphicFrameChg>
        <pc:graphicFrameChg chg="del">
          <ac:chgData name="Mohammed Amine BAGDOURI" userId="e89d4c646e9a864e" providerId="LiveId" clId="{AB712658-9D31-42CE-AD65-D41500F3A71E}" dt="2024-09-03T21:00:44.114" v="2006" actId="478"/>
          <ac:graphicFrameMkLst>
            <pc:docMk/>
            <pc:sldMk cId="3886411273" sldId="283"/>
            <ac:graphicFrameMk id="6" creationId="{1B5C9763-D94A-5AD8-F724-F04B8053EFDD}"/>
          </ac:graphicFrameMkLst>
        </pc:graphicFrameChg>
        <pc:graphicFrameChg chg="del">
          <ac:chgData name="Mohammed Amine BAGDOURI" userId="e89d4c646e9a864e" providerId="LiveId" clId="{AB712658-9D31-42CE-AD65-D41500F3A71E}" dt="2024-09-03T21:00:44.114" v="2006" actId="478"/>
          <ac:graphicFrameMkLst>
            <pc:docMk/>
            <pc:sldMk cId="3886411273" sldId="283"/>
            <ac:graphicFrameMk id="7" creationId="{BF6483C1-F184-418B-A649-1D9EBF264FE3}"/>
          </ac:graphicFrameMkLst>
        </pc:graphicFrameChg>
        <pc:graphicFrameChg chg="del">
          <ac:chgData name="Mohammed Amine BAGDOURI" userId="e89d4c646e9a864e" providerId="LiveId" clId="{AB712658-9D31-42CE-AD65-D41500F3A71E}" dt="2024-09-03T21:00:44.114" v="2006" actId="478"/>
          <ac:graphicFrameMkLst>
            <pc:docMk/>
            <pc:sldMk cId="3886411273" sldId="283"/>
            <ac:graphicFrameMk id="9" creationId="{CAAD3623-6E17-2531-4185-8EF804937332}"/>
          </ac:graphicFrameMkLst>
        </pc:graphicFrameChg>
        <pc:graphicFrameChg chg="add mod modGraphic">
          <ac:chgData name="Mohammed Amine BAGDOURI" userId="e89d4c646e9a864e" providerId="LiveId" clId="{AB712658-9D31-42CE-AD65-D41500F3A71E}" dt="2024-09-03T21:06:23.787" v="2054" actId="1076"/>
          <ac:graphicFrameMkLst>
            <pc:docMk/>
            <pc:sldMk cId="3886411273" sldId="283"/>
            <ac:graphicFrameMk id="19" creationId="{EDC50E6A-5109-1193-D5A6-04AB945F9F4C}"/>
          </ac:graphicFrameMkLst>
        </pc:graphicFrame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13" creationId="{A1CDA260-9EC6-F6E5-E9F1-8F84EC777D10}"/>
          </ac:cxnSpMkLst>
        </pc:cxnChg>
        <pc:cxnChg chg="del mod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14" creationId="{6D307C1A-DC09-4680-7D0B-DD076A8B39E2}"/>
          </ac:cxnSpMkLst>
        </pc:cxnChg>
        <pc:cxnChg chg="del mod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0" creationId="{5B7036AF-37DE-9049-6BF9-3B883D5531DD}"/>
          </ac:cxnSpMkLst>
        </pc:cxn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1" creationId="{5DC709BB-C3F9-C657-259B-ECBECB54764F}"/>
          </ac:cxnSpMkLst>
        </pc:cxn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4" creationId="{62EF4071-DFCB-2D33-DF5F-0B1C1F4ADA9D}"/>
          </ac:cxnSpMkLst>
        </pc:cxn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6" creationId="{558A4CDA-42B9-451F-08AC-586C99A6CC19}"/>
          </ac:cxnSpMkLst>
        </pc:cxnChg>
        <pc:cxnChg chg="del">
          <ac:chgData name="Mohammed Amine BAGDOURI" userId="e89d4c646e9a864e" providerId="LiveId" clId="{AB712658-9D31-42CE-AD65-D41500F3A71E}" dt="2024-09-03T21:00:44.114" v="2006" actId="478"/>
          <ac:cxnSpMkLst>
            <pc:docMk/>
            <pc:sldMk cId="3886411273" sldId="283"/>
            <ac:cxnSpMk id="27" creationId="{0323E6C9-E855-C1CE-D354-E407298F051E}"/>
          </ac:cxnSpMkLst>
        </pc:cxnChg>
        <pc:cxnChg chg="add mod">
          <ac:chgData name="Mohammed Amine BAGDOURI" userId="e89d4c646e9a864e" providerId="LiveId" clId="{AB712658-9D31-42CE-AD65-D41500F3A71E}" dt="2024-09-03T21:08:05.175" v="2099" actId="14100"/>
          <ac:cxnSpMkLst>
            <pc:docMk/>
            <pc:sldMk cId="3886411273" sldId="283"/>
            <ac:cxnSpMk id="28" creationId="{E5BB64E3-D734-96C4-AC69-5A9A1A63D2F2}"/>
          </ac:cxnSpMkLst>
        </pc:cxnChg>
        <pc:cxnChg chg="add mod">
          <ac:chgData name="Mohammed Amine BAGDOURI" userId="e89d4c646e9a864e" providerId="LiveId" clId="{AB712658-9D31-42CE-AD65-D41500F3A71E}" dt="2024-09-03T21:08:11.219" v="2102" actId="14100"/>
          <ac:cxnSpMkLst>
            <pc:docMk/>
            <pc:sldMk cId="3886411273" sldId="283"/>
            <ac:cxnSpMk id="40" creationId="{391058B1-9607-72C2-1F15-40F434486468}"/>
          </ac:cxnSpMkLst>
        </pc:cxnChg>
        <pc:cxnChg chg="add mod">
          <ac:chgData name="Mohammed Amine BAGDOURI" userId="e89d4c646e9a864e" providerId="LiveId" clId="{AB712658-9D31-42CE-AD65-D41500F3A71E}" dt="2024-09-03T21:08:15.834" v="2105" actId="14100"/>
          <ac:cxnSpMkLst>
            <pc:docMk/>
            <pc:sldMk cId="3886411273" sldId="283"/>
            <ac:cxnSpMk id="43" creationId="{667BCC3C-961B-4011-85A6-9859EC25EEB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1:25:54.046" v="2429" actId="478"/>
        <pc:sldMkLst>
          <pc:docMk/>
          <pc:sldMk cId="2085349809" sldId="284"/>
        </pc:sldMkLst>
        <pc:spChg chg="mod">
          <ac:chgData name="Mohammed Amine BAGDOURI" userId="e89d4c646e9a864e" providerId="LiveId" clId="{AB712658-9D31-42CE-AD65-D41500F3A71E}" dt="2024-09-03T21:11:36.230" v="2120" actId="20577"/>
          <ac:spMkLst>
            <pc:docMk/>
            <pc:sldMk cId="2085349809" sldId="284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21:11:31.319" v="2110" actId="20577"/>
          <ac:spMkLst>
            <pc:docMk/>
            <pc:sldMk cId="2085349809" sldId="284"/>
            <ac:spMk id="10" creationId="{88853AC6-7463-6941-8CFE-739731471A6C}"/>
          </ac:spMkLst>
        </pc:spChg>
        <pc:spChg chg="add del mod">
          <ac:chgData name="Mohammed Amine BAGDOURI" userId="e89d4c646e9a864e" providerId="LiveId" clId="{AB712658-9D31-42CE-AD65-D41500F3A71E}" dt="2024-09-03T21:19:59.776" v="2226" actId="478"/>
          <ac:spMkLst>
            <pc:docMk/>
            <pc:sldMk cId="2085349809" sldId="284"/>
            <ac:spMk id="17" creationId="{C26480A3-B97A-0C42-5AB6-079DB64B9F08}"/>
          </ac:spMkLst>
        </pc:spChg>
        <pc:spChg chg="add mod">
          <ac:chgData name="Mohammed Amine BAGDOURI" userId="e89d4c646e9a864e" providerId="LiveId" clId="{AB712658-9D31-42CE-AD65-D41500F3A71E}" dt="2024-09-03T21:21:27.032" v="2291" actId="1035"/>
          <ac:spMkLst>
            <pc:docMk/>
            <pc:sldMk cId="2085349809" sldId="284"/>
            <ac:spMk id="18" creationId="{4819BE74-6320-438F-69E5-FCB21C2980E9}"/>
          </ac:spMkLst>
        </pc:spChg>
        <pc:spChg chg="add mod">
          <ac:chgData name="Mohammed Amine BAGDOURI" userId="e89d4c646e9a864e" providerId="LiveId" clId="{AB712658-9D31-42CE-AD65-D41500F3A71E}" dt="2024-09-03T21:21:27.032" v="2291" actId="1035"/>
          <ac:spMkLst>
            <pc:docMk/>
            <pc:sldMk cId="2085349809" sldId="284"/>
            <ac:spMk id="20" creationId="{AC54698F-22DD-0073-DA98-FAD4C769668F}"/>
          </ac:spMkLst>
        </pc:spChg>
        <pc:spChg chg="add del mod">
          <ac:chgData name="Mohammed Amine BAGDOURI" userId="e89d4c646e9a864e" providerId="LiveId" clId="{AB712658-9D31-42CE-AD65-D41500F3A71E}" dt="2024-09-03T21:25:44.164" v="2424" actId="478"/>
          <ac:spMkLst>
            <pc:docMk/>
            <pc:sldMk cId="2085349809" sldId="284"/>
            <ac:spMk id="21" creationId="{48F70669-6AB9-4989-DAEA-BB5E07754603}"/>
          </ac:spMkLst>
        </pc:spChg>
        <pc:spChg chg="del">
          <ac:chgData name="Mohammed Amine BAGDOURI" userId="e89d4c646e9a864e" providerId="LiveId" clId="{AB712658-9D31-42CE-AD65-D41500F3A71E}" dt="2024-09-03T21:11:45.812" v="2126" actId="478"/>
          <ac:spMkLst>
            <pc:docMk/>
            <pc:sldMk cId="2085349809" sldId="284"/>
            <ac:spMk id="22" creationId="{199490E4-032E-6016-13AF-AB3DCF163527}"/>
          </ac:spMkLst>
        </pc:spChg>
        <pc:spChg chg="del">
          <ac:chgData name="Mohammed Amine BAGDOURI" userId="e89d4c646e9a864e" providerId="LiveId" clId="{AB712658-9D31-42CE-AD65-D41500F3A71E}" dt="2024-09-03T21:11:46.862" v="2127" actId="478"/>
          <ac:spMkLst>
            <pc:docMk/>
            <pc:sldMk cId="2085349809" sldId="284"/>
            <ac:spMk id="23" creationId="{3C6A580A-D214-3EB7-02DF-F0E3CC4CC769}"/>
          </ac:spMkLst>
        </pc:spChg>
        <pc:spChg chg="add del mod">
          <ac:chgData name="Mohammed Amine BAGDOURI" userId="e89d4c646e9a864e" providerId="LiveId" clId="{AB712658-9D31-42CE-AD65-D41500F3A71E}" dt="2024-09-03T21:25:44.164" v="2424" actId="478"/>
          <ac:spMkLst>
            <pc:docMk/>
            <pc:sldMk cId="2085349809" sldId="284"/>
            <ac:spMk id="24" creationId="{18A9A0FE-1E9C-92FA-5332-9F0D2A163A9A}"/>
          </ac:spMkLst>
        </pc:spChg>
        <pc:spChg chg="del">
          <ac:chgData name="Mohammed Amine BAGDOURI" userId="e89d4c646e9a864e" providerId="LiveId" clId="{AB712658-9D31-42CE-AD65-D41500F3A71E}" dt="2024-09-03T21:11:44.588" v="2125" actId="478"/>
          <ac:spMkLst>
            <pc:docMk/>
            <pc:sldMk cId="2085349809" sldId="284"/>
            <ac:spMk id="25" creationId="{45E032F4-680E-1AEA-69AC-053CA3692E38}"/>
          </ac:spMkLst>
        </pc:spChg>
        <pc:spChg chg="add del mod">
          <ac:chgData name="Mohammed Amine BAGDOURI" userId="e89d4c646e9a864e" providerId="LiveId" clId="{AB712658-9D31-42CE-AD65-D41500F3A71E}" dt="2024-09-03T21:25:54.046" v="2429" actId="478"/>
          <ac:spMkLst>
            <pc:docMk/>
            <pc:sldMk cId="2085349809" sldId="284"/>
            <ac:spMk id="26" creationId="{6BD8D89C-E16A-7281-3C11-34A6D6D884E5}"/>
          </ac:spMkLst>
        </pc:spChg>
        <pc:spChg chg="add del mod">
          <ac:chgData name="Mohammed Amine BAGDOURI" userId="e89d4c646e9a864e" providerId="LiveId" clId="{AB712658-9D31-42CE-AD65-D41500F3A71E}" dt="2024-09-03T21:25:52.477" v="2428" actId="478"/>
          <ac:spMkLst>
            <pc:docMk/>
            <pc:sldMk cId="2085349809" sldId="284"/>
            <ac:spMk id="27" creationId="{4D64B57D-F5C8-2DBA-29FB-F1526237F2D7}"/>
          </ac:spMkLst>
        </pc:spChg>
        <pc:spChg chg="add del mod">
          <ac:chgData name="Mohammed Amine BAGDOURI" userId="e89d4c646e9a864e" providerId="LiveId" clId="{AB712658-9D31-42CE-AD65-D41500F3A71E}" dt="2024-09-03T21:25:50.241" v="2427" actId="478"/>
          <ac:spMkLst>
            <pc:docMk/>
            <pc:sldMk cId="2085349809" sldId="284"/>
            <ac:spMk id="31" creationId="{A56EB2C7-1BCA-E5FC-8EDD-BE1043102F11}"/>
          </ac:spMkLst>
        </pc:spChg>
        <pc:spChg chg="add del mod">
          <ac:chgData name="Mohammed Amine BAGDOURI" userId="e89d4c646e9a864e" providerId="LiveId" clId="{AB712658-9D31-42CE-AD65-D41500F3A71E}" dt="2024-09-03T21:25:50.241" v="2427" actId="478"/>
          <ac:spMkLst>
            <pc:docMk/>
            <pc:sldMk cId="2085349809" sldId="284"/>
            <ac:spMk id="32" creationId="{83ADFBB9-DECF-5094-A2A8-C5F8B87CAC85}"/>
          </ac:spMkLst>
        </pc:spChg>
        <pc:graphicFrameChg chg="del">
          <ac:chgData name="Mohammed Amine BAGDOURI" userId="e89d4c646e9a864e" providerId="LiveId" clId="{AB712658-9D31-42CE-AD65-D41500F3A71E}" dt="2024-09-03T21:11:40.093" v="2121" actId="478"/>
          <ac:graphicFrameMkLst>
            <pc:docMk/>
            <pc:sldMk cId="2085349809" sldId="284"/>
            <ac:graphicFrameMk id="19" creationId="{EDC50E6A-5109-1193-D5A6-04AB945F9F4C}"/>
          </ac:graphicFrameMkLst>
        </pc:graphicFrameChg>
        <pc:picChg chg="add mod">
          <ac:chgData name="Mohammed Amine BAGDOURI" userId="e89d4c646e9a864e" providerId="LiveId" clId="{AB712658-9D31-42CE-AD65-D41500F3A71E}" dt="2024-09-03T21:21:27.032" v="2291" actId="1035"/>
          <ac:picMkLst>
            <pc:docMk/>
            <pc:sldMk cId="2085349809" sldId="284"/>
            <ac:picMk id="3" creationId="{2EE701EE-628A-8A3D-8837-957904C3D14F}"/>
          </ac:picMkLst>
        </pc:picChg>
        <pc:picChg chg="add mod">
          <ac:chgData name="Mohammed Amine BAGDOURI" userId="e89d4c646e9a864e" providerId="LiveId" clId="{AB712658-9D31-42CE-AD65-D41500F3A71E}" dt="2024-09-03T21:21:27.032" v="2291" actId="1035"/>
          <ac:picMkLst>
            <pc:docMk/>
            <pc:sldMk cId="2085349809" sldId="284"/>
            <ac:picMk id="6" creationId="{C9F7C157-058B-F963-47C4-18ACBA1E8717}"/>
          </ac:picMkLst>
        </pc:picChg>
        <pc:picChg chg="add del mod">
          <ac:chgData name="Mohammed Amine BAGDOURI" userId="e89d4c646e9a864e" providerId="LiveId" clId="{AB712658-9D31-42CE-AD65-D41500F3A71E}" dt="2024-09-03T21:25:44.164" v="2424" actId="478"/>
          <ac:picMkLst>
            <pc:docMk/>
            <pc:sldMk cId="2085349809" sldId="284"/>
            <ac:picMk id="8" creationId="{055992A3-8737-931A-05DC-466B35CDBF96}"/>
          </ac:picMkLst>
        </pc:picChg>
        <pc:picChg chg="add del mod">
          <ac:chgData name="Mohammed Amine BAGDOURI" userId="e89d4c646e9a864e" providerId="LiveId" clId="{AB712658-9D31-42CE-AD65-D41500F3A71E}" dt="2024-09-03T21:25:44.164" v="2424" actId="478"/>
          <ac:picMkLst>
            <pc:docMk/>
            <pc:sldMk cId="2085349809" sldId="284"/>
            <ac:picMk id="11" creationId="{30015969-FB9C-A234-10FD-ACAB4D0C34E0}"/>
          </ac:picMkLst>
        </pc:picChg>
        <pc:picChg chg="add del mod">
          <ac:chgData name="Mohammed Amine BAGDOURI" userId="e89d4c646e9a864e" providerId="LiveId" clId="{AB712658-9D31-42CE-AD65-D41500F3A71E}" dt="2024-09-03T21:25:54.046" v="2429" actId="478"/>
          <ac:picMkLst>
            <pc:docMk/>
            <pc:sldMk cId="2085349809" sldId="284"/>
            <ac:picMk id="13" creationId="{4F0AE3F5-1325-1B4D-EF55-FFC3B1F5B340}"/>
          </ac:picMkLst>
        </pc:picChg>
        <pc:picChg chg="add del mod">
          <ac:chgData name="Mohammed Amine BAGDOURI" userId="e89d4c646e9a864e" providerId="LiveId" clId="{AB712658-9D31-42CE-AD65-D41500F3A71E}" dt="2024-09-03T21:25:52.477" v="2428" actId="478"/>
          <ac:picMkLst>
            <pc:docMk/>
            <pc:sldMk cId="2085349809" sldId="284"/>
            <ac:picMk id="15" creationId="{AAD30539-DDFB-2183-26C2-26F0590C1966}"/>
          </ac:picMkLst>
        </pc:picChg>
        <pc:picChg chg="add del mod">
          <ac:chgData name="Mohammed Amine BAGDOURI" userId="e89d4c646e9a864e" providerId="LiveId" clId="{AB712658-9D31-42CE-AD65-D41500F3A71E}" dt="2024-09-03T21:22:30.272" v="2329" actId="478"/>
          <ac:picMkLst>
            <pc:docMk/>
            <pc:sldMk cId="2085349809" sldId="284"/>
            <ac:picMk id="16" creationId="{B35D49F7-6D88-4385-9F13-221D5F13A671}"/>
          </ac:picMkLst>
        </pc:picChg>
        <pc:picChg chg="add del mod">
          <ac:chgData name="Mohammed Amine BAGDOURI" userId="e89d4c646e9a864e" providerId="LiveId" clId="{AB712658-9D31-42CE-AD65-D41500F3A71E}" dt="2024-09-03T21:25:50.241" v="2427" actId="478"/>
          <ac:picMkLst>
            <pc:docMk/>
            <pc:sldMk cId="2085349809" sldId="284"/>
            <ac:picMk id="29" creationId="{368F474D-C2D1-CCC8-B138-A12E7E0C2026}"/>
          </ac:picMkLst>
        </pc:picChg>
        <pc:picChg chg="add del mod">
          <ac:chgData name="Mohammed Amine BAGDOURI" userId="e89d4c646e9a864e" providerId="LiveId" clId="{AB712658-9D31-42CE-AD65-D41500F3A71E}" dt="2024-09-03T21:25:50.241" v="2427" actId="478"/>
          <ac:picMkLst>
            <pc:docMk/>
            <pc:sldMk cId="2085349809" sldId="284"/>
            <ac:picMk id="30" creationId="{CCDFA06A-4D31-87C5-605F-6F7C5F01FE05}"/>
          </ac:picMkLst>
        </pc:picChg>
        <pc:cxnChg chg="del mod">
          <ac:chgData name="Mohammed Amine BAGDOURI" userId="e89d4c646e9a864e" providerId="LiveId" clId="{AB712658-9D31-42CE-AD65-D41500F3A71E}" dt="2024-09-03T21:11:41.588" v="2122" actId="478"/>
          <ac:cxnSpMkLst>
            <pc:docMk/>
            <pc:sldMk cId="2085349809" sldId="284"/>
            <ac:cxnSpMk id="28" creationId="{E5BB64E3-D734-96C4-AC69-5A9A1A63D2F2}"/>
          </ac:cxnSpMkLst>
        </pc:cxnChg>
        <pc:cxnChg chg="del mod">
          <ac:chgData name="Mohammed Amine BAGDOURI" userId="e89d4c646e9a864e" providerId="LiveId" clId="{AB712658-9D31-42CE-AD65-D41500F3A71E}" dt="2024-09-03T21:11:42.638" v="2123" actId="478"/>
          <ac:cxnSpMkLst>
            <pc:docMk/>
            <pc:sldMk cId="2085349809" sldId="284"/>
            <ac:cxnSpMk id="40" creationId="{391058B1-9607-72C2-1F15-40F434486468}"/>
          </ac:cxnSpMkLst>
        </pc:cxnChg>
        <pc:cxnChg chg="del mod">
          <ac:chgData name="Mohammed Amine BAGDOURI" userId="e89d4c646e9a864e" providerId="LiveId" clId="{AB712658-9D31-42CE-AD65-D41500F3A71E}" dt="2024-09-03T21:11:43.260" v="2124" actId="478"/>
          <ac:cxnSpMkLst>
            <pc:docMk/>
            <pc:sldMk cId="2085349809" sldId="284"/>
            <ac:cxnSpMk id="43" creationId="{667BCC3C-961B-4011-85A6-9859EC25EEB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1:25:40.059" v="2423"/>
        <pc:sldMkLst>
          <pc:docMk/>
          <pc:sldMk cId="2119584240" sldId="285"/>
        </pc:sldMkLst>
        <pc:spChg chg="del">
          <ac:chgData name="Mohammed Amine BAGDOURI" userId="e89d4c646e9a864e" providerId="LiveId" clId="{AB712658-9D31-42CE-AD65-D41500F3A71E}" dt="2024-09-03T21:25:39.548" v="2422" actId="478"/>
          <ac:spMkLst>
            <pc:docMk/>
            <pc:sldMk cId="2119584240" sldId="285"/>
            <ac:spMk id="21" creationId="{48F70669-6AB9-4989-DAEA-BB5E07754603}"/>
          </ac:spMkLst>
        </pc:spChg>
        <pc:spChg chg="add mod">
          <ac:chgData name="Mohammed Amine BAGDOURI" userId="e89d4c646e9a864e" providerId="LiveId" clId="{AB712658-9D31-42CE-AD65-D41500F3A71E}" dt="2024-09-03T21:25:40.059" v="2423"/>
          <ac:spMkLst>
            <pc:docMk/>
            <pc:sldMk cId="2119584240" sldId="285"/>
            <ac:spMk id="23" creationId="{6C1D2B06-9A41-E9A8-F983-442E94024FA8}"/>
          </ac:spMkLst>
        </pc:spChg>
        <pc:spChg chg="del">
          <ac:chgData name="Mohammed Amine BAGDOURI" userId="e89d4c646e9a864e" providerId="LiveId" clId="{AB712658-9D31-42CE-AD65-D41500F3A71E}" dt="2024-09-03T21:25:39.548" v="2422" actId="478"/>
          <ac:spMkLst>
            <pc:docMk/>
            <pc:sldMk cId="2119584240" sldId="285"/>
            <ac:spMk id="24" creationId="{18A9A0FE-1E9C-92FA-5332-9F0D2A163A9A}"/>
          </ac:spMkLst>
        </pc:spChg>
        <pc:spChg chg="add mod">
          <ac:chgData name="Mohammed Amine BAGDOURI" userId="e89d4c646e9a864e" providerId="LiveId" clId="{AB712658-9D31-42CE-AD65-D41500F3A71E}" dt="2024-09-03T21:25:40.059" v="2423"/>
          <ac:spMkLst>
            <pc:docMk/>
            <pc:sldMk cId="2119584240" sldId="285"/>
            <ac:spMk id="25" creationId="{C23EE6BC-A5C5-B8A7-A160-B161E7A31980}"/>
          </ac:spMkLst>
        </pc:spChg>
        <pc:picChg chg="add mod">
          <ac:chgData name="Mohammed Amine BAGDOURI" userId="e89d4c646e9a864e" providerId="LiveId" clId="{AB712658-9D31-42CE-AD65-D41500F3A71E}" dt="2024-09-03T21:23:36.154" v="2347" actId="1076"/>
          <ac:picMkLst>
            <pc:docMk/>
            <pc:sldMk cId="2119584240" sldId="285"/>
            <ac:picMk id="7" creationId="{660DD5BA-C5A1-D0C1-6536-9EEE8A67CE4C}"/>
          </ac:picMkLst>
        </pc:picChg>
        <pc:picChg chg="del">
          <ac:chgData name="Mohammed Amine BAGDOURI" userId="e89d4c646e9a864e" providerId="LiveId" clId="{AB712658-9D31-42CE-AD65-D41500F3A71E}" dt="2024-09-03T21:25:39.548" v="2422" actId="478"/>
          <ac:picMkLst>
            <pc:docMk/>
            <pc:sldMk cId="2119584240" sldId="285"/>
            <ac:picMk id="8" creationId="{055992A3-8737-931A-05DC-466B35CDBF96}"/>
          </ac:picMkLst>
        </pc:picChg>
        <pc:picChg chg="del">
          <ac:chgData name="Mohammed Amine BAGDOURI" userId="e89d4c646e9a864e" providerId="LiveId" clId="{AB712658-9D31-42CE-AD65-D41500F3A71E}" dt="2024-09-03T21:25:39.548" v="2422" actId="478"/>
          <ac:picMkLst>
            <pc:docMk/>
            <pc:sldMk cId="2119584240" sldId="285"/>
            <ac:picMk id="11" creationId="{30015969-FB9C-A234-10FD-ACAB4D0C34E0}"/>
          </ac:picMkLst>
        </pc:picChg>
        <pc:picChg chg="add mod">
          <ac:chgData name="Mohammed Amine BAGDOURI" userId="e89d4c646e9a864e" providerId="LiveId" clId="{AB712658-9D31-42CE-AD65-D41500F3A71E}" dt="2024-09-03T21:23:34.175" v="2346" actId="1076"/>
          <ac:picMkLst>
            <pc:docMk/>
            <pc:sldMk cId="2119584240" sldId="285"/>
            <ac:picMk id="17" creationId="{12C0A364-2B95-021D-63E6-C1D9DC1A101A}"/>
          </ac:picMkLst>
        </pc:picChg>
        <pc:picChg chg="add mod">
          <ac:chgData name="Mohammed Amine BAGDOURI" userId="e89d4c646e9a864e" providerId="LiveId" clId="{AB712658-9D31-42CE-AD65-D41500F3A71E}" dt="2024-09-03T21:25:40.059" v="2423"/>
          <ac:picMkLst>
            <pc:docMk/>
            <pc:sldMk cId="2119584240" sldId="285"/>
            <ac:picMk id="19" creationId="{84ED032D-6D89-E46B-25F6-00CBB162E104}"/>
          </ac:picMkLst>
        </pc:picChg>
        <pc:picChg chg="add mod">
          <ac:chgData name="Mohammed Amine BAGDOURI" userId="e89d4c646e9a864e" providerId="LiveId" clId="{AB712658-9D31-42CE-AD65-D41500F3A71E}" dt="2024-09-03T21:25:40.059" v="2423"/>
          <ac:picMkLst>
            <pc:docMk/>
            <pc:sldMk cId="2119584240" sldId="285"/>
            <ac:picMk id="22" creationId="{D8086C29-6DBE-142E-8B45-36A64EBD1403}"/>
          </ac:picMkLst>
        </pc:picChg>
        <pc:cxnChg chg="add mod">
          <ac:chgData name="Mohammed Amine BAGDOURI" userId="e89d4c646e9a864e" providerId="LiveId" clId="{AB712658-9D31-42CE-AD65-D41500F3A71E}" dt="2024-09-03T21:23:09.043" v="2335" actId="1076"/>
          <ac:cxnSpMkLst>
            <pc:docMk/>
            <pc:sldMk cId="2119584240" sldId="285"/>
            <ac:cxnSpMk id="2" creationId="{3DB4DA76-80E8-02AB-F563-A935EAD3E97E}"/>
          </ac:cxnSpMkLst>
        </pc:cxnChg>
        <pc:cxnChg chg="add mod">
          <ac:chgData name="Mohammed Amine BAGDOURI" userId="e89d4c646e9a864e" providerId="LiveId" clId="{AB712658-9D31-42CE-AD65-D41500F3A71E}" dt="2024-09-03T21:23:24.940" v="2343" actId="1076"/>
          <ac:cxnSpMkLst>
            <pc:docMk/>
            <pc:sldMk cId="2119584240" sldId="285"/>
            <ac:cxnSpMk id="9" creationId="{DE2F1D94-F9CD-9055-D0CD-CA9EC16CFEB6}"/>
          </ac:cxnSpMkLst>
        </pc:cxnChg>
      </pc:sldChg>
      <pc:sldChg chg="addSp delSp modSp add mod">
        <pc:chgData name="Mohammed Amine BAGDOURI" userId="e89d4c646e9a864e" providerId="LiveId" clId="{AB712658-9D31-42CE-AD65-D41500F3A71E}" dt="2024-09-04T00:20:02.370" v="6932" actId="1035"/>
        <pc:sldMkLst>
          <pc:docMk/>
          <pc:sldMk cId="462448176" sldId="286"/>
        </pc:sldMkLst>
        <pc:spChg chg="add mod">
          <ac:chgData name="Mohammed Amine BAGDOURI" userId="e89d4c646e9a864e" providerId="LiveId" clId="{AB712658-9D31-42CE-AD65-D41500F3A71E}" dt="2024-09-03T21:28:41.507" v="2528" actId="313"/>
          <ac:spMkLst>
            <pc:docMk/>
            <pc:sldMk cId="462448176" sldId="286"/>
            <ac:spMk id="16" creationId="{6C0E3244-66AA-3E8B-0821-307A6E123B89}"/>
          </ac:spMkLst>
        </pc:spChg>
        <pc:spChg chg="mod">
          <ac:chgData name="Mohammed Amine BAGDOURI" userId="e89d4c646e9a864e" providerId="LiveId" clId="{AB712658-9D31-42CE-AD65-D41500F3A71E}" dt="2024-09-03T21:24:57.534" v="2415" actId="1037"/>
          <ac:spMkLst>
            <pc:docMk/>
            <pc:sldMk cId="462448176" sldId="286"/>
            <ac:spMk id="21" creationId="{48F70669-6AB9-4989-DAEA-BB5E07754603}"/>
          </ac:spMkLst>
        </pc:spChg>
        <pc:spChg chg="mod">
          <ac:chgData name="Mohammed Amine BAGDOURI" userId="e89d4c646e9a864e" providerId="LiveId" clId="{AB712658-9D31-42CE-AD65-D41500F3A71E}" dt="2024-09-03T21:24:57.534" v="2415" actId="1037"/>
          <ac:spMkLst>
            <pc:docMk/>
            <pc:sldMk cId="462448176" sldId="286"/>
            <ac:spMk id="24" creationId="{18A9A0FE-1E9C-92FA-5332-9F0D2A163A9A}"/>
          </ac:spMkLst>
        </pc:spChg>
        <pc:spChg chg="mod">
          <ac:chgData name="Mohammed Amine BAGDOURI" userId="e89d4c646e9a864e" providerId="LiveId" clId="{AB712658-9D31-42CE-AD65-D41500F3A71E}" dt="2024-09-03T21:24:42.004" v="2398"/>
          <ac:spMkLst>
            <pc:docMk/>
            <pc:sldMk cId="462448176" sldId="286"/>
            <ac:spMk id="25" creationId="{99D59E85-D696-0BE0-E33B-F1275A738D4B}"/>
          </ac:spMkLst>
        </pc:spChg>
        <pc:spChg chg="add mod">
          <ac:chgData name="Mohammed Amine BAGDOURI" userId="e89d4c646e9a864e" providerId="LiveId" clId="{AB712658-9D31-42CE-AD65-D41500F3A71E}" dt="2024-09-04T00:20:02.370" v="6932" actId="1035"/>
          <ac:spMkLst>
            <pc:docMk/>
            <pc:sldMk cId="462448176" sldId="286"/>
            <ac:spMk id="29" creationId="{96A1B1FA-3362-921F-3F8F-F15A716C60CF}"/>
          </ac:spMkLst>
        </pc:spChg>
        <pc:spChg chg="mod">
          <ac:chgData name="Mohammed Amine BAGDOURI" userId="e89d4c646e9a864e" providerId="LiveId" clId="{AB712658-9D31-42CE-AD65-D41500F3A71E}" dt="2024-09-04T00:19:55.781" v="6910" actId="1035"/>
          <ac:spMkLst>
            <pc:docMk/>
            <pc:sldMk cId="462448176" sldId="286"/>
            <ac:spMk id="30" creationId="{F50A3A0E-DFF6-A91D-BA84-F7F1804BC39D}"/>
          </ac:spMkLst>
        </pc:spChg>
        <pc:grpChg chg="add mod">
          <ac:chgData name="Mohammed Amine BAGDOURI" userId="e89d4c646e9a864e" providerId="LiveId" clId="{AB712658-9D31-42CE-AD65-D41500F3A71E}" dt="2024-09-04T00:20:02.370" v="6932" actId="1035"/>
          <ac:grpSpMkLst>
            <pc:docMk/>
            <pc:sldMk cId="462448176" sldId="286"/>
            <ac:grpSpMk id="19" creationId="{F51BEC02-AFEF-634A-7110-F8451CE952E5}"/>
          </ac:grpSpMkLst>
        </pc:grpChg>
        <pc:grpChg chg="add del mod">
          <ac:chgData name="Mohammed Amine BAGDOURI" userId="e89d4c646e9a864e" providerId="LiveId" clId="{AB712658-9D31-42CE-AD65-D41500F3A71E}" dt="2024-09-03T21:25:16.887" v="2419" actId="478"/>
          <ac:grpSpMkLst>
            <pc:docMk/>
            <pc:sldMk cId="462448176" sldId="286"/>
            <ac:grpSpMk id="22" creationId="{5F94BA20-3B1C-DE1A-8235-055AB9294CBB}"/>
          </ac:grpSpMkLst>
        </pc:grpChg>
        <pc:picChg chg="add del">
          <ac:chgData name="Mohammed Amine BAGDOURI" userId="e89d4c646e9a864e" providerId="LiveId" clId="{AB712658-9D31-42CE-AD65-D41500F3A71E}" dt="2024-09-03T21:27:45.441" v="2486" actId="478"/>
          <ac:picMkLst>
            <pc:docMk/>
            <pc:sldMk cId="462448176" sldId="286"/>
            <ac:picMk id="7" creationId="{660DD5BA-C5A1-D0C1-6536-9EEE8A67CE4C}"/>
          </ac:picMkLst>
        </pc:picChg>
        <pc:picChg chg="mod">
          <ac:chgData name="Mohammed Amine BAGDOURI" userId="e89d4c646e9a864e" providerId="LiveId" clId="{AB712658-9D31-42CE-AD65-D41500F3A71E}" dt="2024-09-03T21:24:57.534" v="2415" actId="1037"/>
          <ac:picMkLst>
            <pc:docMk/>
            <pc:sldMk cId="462448176" sldId="286"/>
            <ac:picMk id="8" creationId="{055992A3-8737-931A-05DC-466B35CDBF96}"/>
          </ac:picMkLst>
        </pc:picChg>
        <pc:picChg chg="mod">
          <ac:chgData name="Mohammed Amine BAGDOURI" userId="e89d4c646e9a864e" providerId="LiveId" clId="{AB712658-9D31-42CE-AD65-D41500F3A71E}" dt="2024-09-03T21:24:57.534" v="2415" actId="1037"/>
          <ac:picMkLst>
            <pc:docMk/>
            <pc:sldMk cId="462448176" sldId="286"/>
            <ac:picMk id="11" creationId="{30015969-FB9C-A234-10FD-ACAB4D0C34E0}"/>
          </ac:picMkLst>
        </pc:picChg>
        <pc:picChg chg="add mod">
          <ac:chgData name="Mohammed Amine BAGDOURI" userId="e89d4c646e9a864e" providerId="LiveId" clId="{AB712658-9D31-42CE-AD65-D41500F3A71E}" dt="2024-09-03T21:25:15.149" v="2418" actId="1076"/>
          <ac:picMkLst>
            <pc:docMk/>
            <pc:sldMk cId="462448176" sldId="286"/>
            <ac:picMk id="12" creationId="{E3D62FF5-1780-65F7-28DA-7136A17BD685}"/>
          </ac:picMkLst>
        </pc:picChg>
        <pc:picChg chg="add del mod">
          <ac:chgData name="Mohammed Amine BAGDOURI" userId="e89d4c646e9a864e" providerId="LiveId" clId="{AB712658-9D31-42CE-AD65-D41500F3A71E}" dt="2024-09-03T21:24:14.374" v="2362" actId="478"/>
          <ac:picMkLst>
            <pc:docMk/>
            <pc:sldMk cId="462448176" sldId="286"/>
            <ac:picMk id="14" creationId="{D3E3099C-9233-8D84-3CE5-970BD9C2BF15}"/>
          </ac:picMkLst>
        </pc:picChg>
        <pc:picChg chg="add del">
          <ac:chgData name="Mohammed Amine BAGDOURI" userId="e89d4c646e9a864e" providerId="LiveId" clId="{AB712658-9D31-42CE-AD65-D41500F3A71E}" dt="2024-09-03T21:27:44.847" v="2484" actId="478"/>
          <ac:picMkLst>
            <pc:docMk/>
            <pc:sldMk cId="462448176" sldId="286"/>
            <ac:picMk id="17" creationId="{12C0A364-2B95-021D-63E6-C1D9DC1A101A}"/>
          </ac:picMkLst>
        </pc:picChg>
        <pc:picChg chg="mod">
          <ac:chgData name="Mohammed Amine BAGDOURI" userId="e89d4c646e9a864e" providerId="LiveId" clId="{AB712658-9D31-42CE-AD65-D41500F3A71E}" dt="2024-09-03T21:24:42.004" v="2398"/>
          <ac:picMkLst>
            <pc:docMk/>
            <pc:sldMk cId="462448176" sldId="286"/>
            <ac:picMk id="23" creationId="{43F8CB5F-578C-2EC5-CA43-7774FAFF2FB0}"/>
          </ac:picMkLst>
        </pc:picChg>
        <pc:picChg chg="add mod">
          <ac:chgData name="Mohammed Amine BAGDOURI" userId="e89d4c646e9a864e" providerId="LiveId" clId="{AB712658-9D31-42CE-AD65-D41500F3A71E}" dt="2024-09-04T00:20:02.370" v="6932" actId="1035"/>
          <ac:picMkLst>
            <pc:docMk/>
            <pc:sldMk cId="462448176" sldId="286"/>
            <ac:picMk id="28" creationId="{EE5A052C-384C-2AC1-4D9D-1F6189C7B318}"/>
          </ac:picMkLst>
        </pc:picChg>
        <pc:cxnChg chg="add del">
          <ac:chgData name="Mohammed Amine BAGDOURI" userId="e89d4c646e9a864e" providerId="LiveId" clId="{AB712658-9D31-42CE-AD65-D41500F3A71E}" dt="2024-09-03T21:27:45.150" v="2485" actId="478"/>
          <ac:cxnSpMkLst>
            <pc:docMk/>
            <pc:sldMk cId="462448176" sldId="286"/>
            <ac:cxnSpMk id="2" creationId="{3DB4DA76-80E8-02AB-F563-A935EAD3E97E}"/>
          </ac:cxnSpMkLst>
        </pc:cxnChg>
      </pc:sldChg>
      <pc:sldChg chg="add">
        <pc:chgData name="Mohammed Amine BAGDOURI" userId="e89d4c646e9a864e" providerId="LiveId" clId="{AB712658-9D31-42CE-AD65-D41500F3A71E}" dt="2024-09-03T21:25:47.153" v="2426" actId="2890"/>
        <pc:sldMkLst>
          <pc:docMk/>
          <pc:sldMk cId="2115753866" sldId="287"/>
        </pc:sldMkLst>
      </pc:sldChg>
      <pc:sldChg chg="addSp delSp modSp add mod">
        <pc:chgData name="Mohammed Amine BAGDOURI" userId="e89d4c646e9a864e" providerId="LiveId" clId="{AB712658-9D31-42CE-AD65-D41500F3A71E}" dt="2024-09-03T22:40:35.589" v="3792" actId="1076"/>
        <pc:sldMkLst>
          <pc:docMk/>
          <pc:sldMk cId="404623991" sldId="288"/>
        </pc:sldMkLst>
        <pc:spChg chg="mod">
          <ac:chgData name="Mohammed Amine BAGDOURI" userId="e89d4c646e9a864e" providerId="LiveId" clId="{AB712658-9D31-42CE-AD65-D41500F3A71E}" dt="2024-09-03T21:28:36.708" v="2526" actId="313"/>
          <ac:spMkLst>
            <pc:docMk/>
            <pc:sldMk cId="404623991" sldId="288"/>
            <ac:spMk id="16" creationId="{6C0E3244-66AA-3E8B-0821-307A6E123B89}"/>
          </ac:spMkLst>
        </pc:spChg>
        <pc:spChg chg="del">
          <ac:chgData name="Mohammed Amine BAGDOURI" userId="e89d4c646e9a864e" providerId="LiveId" clId="{AB712658-9D31-42CE-AD65-D41500F3A71E}" dt="2024-09-03T21:28:13.155" v="2490" actId="478"/>
          <ac:spMkLst>
            <pc:docMk/>
            <pc:sldMk cId="404623991" sldId="288"/>
            <ac:spMk id="21" creationId="{48F70669-6AB9-4989-DAEA-BB5E07754603}"/>
          </ac:spMkLst>
        </pc:spChg>
        <pc:spChg chg="add mod">
          <ac:chgData name="Mohammed Amine BAGDOURI" userId="e89d4c646e9a864e" providerId="LiveId" clId="{AB712658-9D31-42CE-AD65-D41500F3A71E}" dt="2024-09-03T21:27:26.058" v="2480" actId="1076"/>
          <ac:spMkLst>
            <pc:docMk/>
            <pc:sldMk cId="404623991" sldId="288"/>
            <ac:spMk id="23" creationId="{81A4EA08-DFCD-6830-7D37-249733E4FFF0}"/>
          </ac:spMkLst>
        </pc:spChg>
        <pc:spChg chg="del">
          <ac:chgData name="Mohammed Amine BAGDOURI" userId="e89d4c646e9a864e" providerId="LiveId" clId="{AB712658-9D31-42CE-AD65-D41500F3A71E}" dt="2024-09-03T21:28:10.900" v="2488" actId="478"/>
          <ac:spMkLst>
            <pc:docMk/>
            <pc:sldMk cId="404623991" sldId="288"/>
            <ac:spMk id="24" creationId="{18A9A0FE-1E9C-92FA-5332-9F0D2A163A9A}"/>
          </ac:spMkLst>
        </pc:spChg>
        <pc:spChg chg="del">
          <ac:chgData name="Mohammed Amine BAGDOURI" userId="e89d4c646e9a864e" providerId="LiveId" clId="{AB712658-9D31-42CE-AD65-D41500F3A71E}" dt="2024-09-03T21:28:16.011" v="2493" actId="478"/>
          <ac:spMkLst>
            <pc:docMk/>
            <pc:sldMk cId="404623991" sldId="288"/>
            <ac:spMk id="26" creationId="{6BD8D89C-E16A-7281-3C11-34A6D6D884E5}"/>
          </ac:spMkLst>
        </pc:spChg>
        <pc:spChg chg="del">
          <ac:chgData name="Mohammed Amine BAGDOURI" userId="e89d4c646e9a864e" providerId="LiveId" clId="{AB712658-9D31-42CE-AD65-D41500F3A71E}" dt="2024-09-03T21:28:17.285" v="2494" actId="478"/>
          <ac:spMkLst>
            <pc:docMk/>
            <pc:sldMk cId="404623991" sldId="288"/>
            <ac:spMk id="27" creationId="{4D64B57D-F5C8-2DBA-29FB-F1526237F2D7}"/>
          </ac:spMkLst>
        </pc:spChg>
        <pc:spChg chg="mod">
          <ac:chgData name="Mohammed Amine BAGDOURI" userId="e89d4c646e9a864e" providerId="LiveId" clId="{AB712658-9D31-42CE-AD65-D41500F3A71E}" dt="2024-09-03T22:39:12.610" v="3779" actId="1036"/>
          <ac:spMkLst>
            <pc:docMk/>
            <pc:sldMk cId="404623991" sldId="288"/>
            <ac:spMk id="29" creationId="{96A1B1FA-3362-921F-3F8F-F15A716C60CF}"/>
          </ac:spMkLst>
        </pc:spChg>
        <pc:grpChg chg="mod">
          <ac:chgData name="Mohammed Amine BAGDOURI" userId="e89d4c646e9a864e" providerId="LiveId" clId="{AB712658-9D31-42CE-AD65-D41500F3A71E}" dt="2024-09-03T22:39:12.610" v="3779" actId="1036"/>
          <ac:grpSpMkLst>
            <pc:docMk/>
            <pc:sldMk cId="404623991" sldId="288"/>
            <ac:grpSpMk id="19" creationId="{F51BEC02-AFEF-634A-7110-F8451CE952E5}"/>
          </ac:grpSpMkLst>
        </pc:grpChg>
        <pc:picChg chg="del">
          <ac:chgData name="Mohammed Amine BAGDOURI" userId="e89d4c646e9a864e" providerId="LiveId" clId="{AB712658-9D31-42CE-AD65-D41500F3A71E}" dt="2024-09-03T21:26:03.972" v="2432" actId="478"/>
          <ac:picMkLst>
            <pc:docMk/>
            <pc:sldMk cId="404623991" sldId="288"/>
            <ac:picMk id="7" creationId="{660DD5BA-C5A1-D0C1-6536-9EEE8A67CE4C}"/>
          </ac:picMkLst>
        </pc:picChg>
        <pc:picChg chg="del">
          <ac:chgData name="Mohammed Amine BAGDOURI" userId="e89d4c646e9a864e" providerId="LiveId" clId="{AB712658-9D31-42CE-AD65-D41500F3A71E}" dt="2024-09-03T21:28:11.523" v="2489" actId="478"/>
          <ac:picMkLst>
            <pc:docMk/>
            <pc:sldMk cId="404623991" sldId="288"/>
            <ac:picMk id="8" creationId="{055992A3-8737-931A-05DC-466B35CDBF96}"/>
          </ac:picMkLst>
        </pc:picChg>
        <pc:picChg chg="del">
          <ac:chgData name="Mohammed Amine BAGDOURI" userId="e89d4c646e9a864e" providerId="LiveId" clId="{AB712658-9D31-42CE-AD65-D41500F3A71E}" dt="2024-09-03T21:28:09.792" v="2487" actId="478"/>
          <ac:picMkLst>
            <pc:docMk/>
            <pc:sldMk cId="404623991" sldId="288"/>
            <ac:picMk id="11" creationId="{30015969-FB9C-A234-10FD-ACAB4D0C34E0}"/>
          </ac:picMkLst>
        </pc:picChg>
        <pc:picChg chg="del">
          <ac:chgData name="Mohammed Amine BAGDOURI" userId="e89d4c646e9a864e" providerId="LiveId" clId="{AB712658-9D31-42CE-AD65-D41500F3A71E}" dt="2024-09-03T21:28:14.539" v="2492" actId="478"/>
          <ac:picMkLst>
            <pc:docMk/>
            <pc:sldMk cId="404623991" sldId="288"/>
            <ac:picMk id="13" creationId="{4F0AE3F5-1325-1B4D-EF55-FFC3B1F5B340}"/>
          </ac:picMkLst>
        </pc:picChg>
        <pc:picChg chg="add mod">
          <ac:chgData name="Mohammed Amine BAGDOURI" userId="e89d4c646e9a864e" providerId="LiveId" clId="{AB712658-9D31-42CE-AD65-D41500F3A71E}" dt="2024-09-03T22:38:40.670" v="3731"/>
          <ac:picMkLst>
            <pc:docMk/>
            <pc:sldMk cId="404623991" sldId="288"/>
            <ac:picMk id="14" creationId="{32F9CE0B-4A73-9D7B-DE28-495C84384135}"/>
          </ac:picMkLst>
        </pc:picChg>
        <pc:picChg chg="del">
          <ac:chgData name="Mohammed Amine BAGDOURI" userId="e89d4c646e9a864e" providerId="LiveId" clId="{AB712658-9D31-42CE-AD65-D41500F3A71E}" dt="2024-09-03T21:28:14.083" v="2491" actId="478"/>
          <ac:picMkLst>
            <pc:docMk/>
            <pc:sldMk cId="404623991" sldId="288"/>
            <ac:picMk id="15" creationId="{AAD30539-DDFB-2183-26C2-26F0590C1966}"/>
          </ac:picMkLst>
        </pc:picChg>
        <pc:picChg chg="del">
          <ac:chgData name="Mohammed Amine BAGDOURI" userId="e89d4c646e9a864e" providerId="LiveId" clId="{AB712658-9D31-42CE-AD65-D41500F3A71E}" dt="2024-09-03T21:26:02.406" v="2431" actId="478"/>
          <ac:picMkLst>
            <pc:docMk/>
            <pc:sldMk cId="404623991" sldId="288"/>
            <ac:picMk id="17" creationId="{12C0A364-2B95-021D-63E6-C1D9DC1A101A}"/>
          </ac:picMkLst>
        </pc:picChg>
        <pc:picChg chg="add mod">
          <ac:chgData name="Mohammed Amine BAGDOURI" userId="e89d4c646e9a864e" providerId="LiveId" clId="{AB712658-9D31-42CE-AD65-D41500F3A71E}" dt="2024-09-03T21:26:53.500" v="2467" actId="1076"/>
          <ac:picMkLst>
            <pc:docMk/>
            <pc:sldMk cId="404623991" sldId="288"/>
            <ac:picMk id="22" creationId="{D13CBA43-270F-CA07-F7E7-3EE5C5DCE7F7}"/>
          </ac:picMkLst>
        </pc:picChg>
        <pc:picChg chg="add mod">
          <ac:chgData name="Mohammed Amine BAGDOURI" userId="e89d4c646e9a864e" providerId="LiveId" clId="{AB712658-9D31-42CE-AD65-D41500F3A71E}" dt="2024-09-03T22:38:10.749" v="3698" actId="1076"/>
          <ac:picMkLst>
            <pc:docMk/>
            <pc:sldMk cId="404623991" sldId="288"/>
            <ac:picMk id="25" creationId="{F720AD26-B4D2-E95D-2916-778393BCB5F8}"/>
          </ac:picMkLst>
        </pc:picChg>
        <pc:picChg chg="mod">
          <ac:chgData name="Mohammed Amine BAGDOURI" userId="e89d4c646e9a864e" providerId="LiveId" clId="{AB712658-9D31-42CE-AD65-D41500F3A71E}" dt="2024-09-03T22:39:12.610" v="3779" actId="1036"/>
          <ac:picMkLst>
            <pc:docMk/>
            <pc:sldMk cId="404623991" sldId="288"/>
            <ac:picMk id="28" creationId="{EE5A052C-384C-2AC1-4D9D-1F6189C7B318}"/>
          </ac:picMkLst>
        </pc:picChg>
        <pc:picChg chg="add mod">
          <ac:chgData name="Mohammed Amine BAGDOURI" userId="e89d4c646e9a864e" providerId="LiveId" clId="{AB712658-9D31-42CE-AD65-D41500F3A71E}" dt="2024-09-03T22:38:59.555" v="3734" actId="1076"/>
          <ac:picMkLst>
            <pc:docMk/>
            <pc:sldMk cId="404623991" sldId="288"/>
            <ac:picMk id="30" creationId="{1FD65C18-4989-2B22-9C46-9284F4390A81}"/>
          </ac:picMkLst>
        </pc:picChg>
        <pc:picChg chg="add mod">
          <ac:chgData name="Mohammed Amine BAGDOURI" userId="e89d4c646e9a864e" providerId="LiveId" clId="{AB712658-9D31-42CE-AD65-D41500F3A71E}" dt="2024-09-03T22:39:02.345" v="3735" actId="1076"/>
          <ac:picMkLst>
            <pc:docMk/>
            <pc:sldMk cId="404623991" sldId="288"/>
            <ac:picMk id="31" creationId="{D898C974-072C-EEEB-643E-8DC1AC33C931}"/>
          </ac:picMkLst>
        </pc:picChg>
        <pc:picChg chg="add mod">
          <ac:chgData name="Mohammed Amine BAGDOURI" userId="e89d4c646e9a864e" providerId="LiveId" clId="{AB712658-9D31-42CE-AD65-D41500F3A71E}" dt="2024-09-03T22:40:35.589" v="3792" actId="1076"/>
          <ac:picMkLst>
            <pc:docMk/>
            <pc:sldMk cId="404623991" sldId="288"/>
            <ac:picMk id="32" creationId="{058D4D35-D38A-EB64-55D0-2B400EBA8FCB}"/>
          </ac:picMkLst>
        </pc:picChg>
        <pc:cxnChg chg="del">
          <ac:chgData name="Mohammed Amine BAGDOURI" userId="e89d4c646e9a864e" providerId="LiveId" clId="{AB712658-9D31-42CE-AD65-D41500F3A71E}" dt="2024-09-03T21:26:06.069" v="2433" actId="478"/>
          <ac:cxnSpMkLst>
            <pc:docMk/>
            <pc:sldMk cId="404623991" sldId="288"/>
            <ac:cxnSpMk id="2" creationId="{3DB4DA76-80E8-02AB-F563-A935EAD3E97E}"/>
          </ac:cxnSpMkLst>
        </pc:cxnChg>
        <pc:cxnChg chg="mod">
          <ac:chgData name="Mohammed Amine BAGDOURI" userId="e89d4c646e9a864e" providerId="LiveId" clId="{AB712658-9D31-42CE-AD65-D41500F3A71E}" dt="2024-09-03T21:26:10.348" v="2458" actId="1036"/>
          <ac:cxnSpMkLst>
            <pc:docMk/>
            <pc:sldMk cId="404623991" sldId="288"/>
            <ac:cxnSpMk id="9" creationId="{DE2F1D94-F9CD-9055-D0CD-CA9EC16CFEB6}"/>
          </ac:cxnSpMkLst>
        </pc:cxnChg>
      </pc:sldChg>
      <pc:sldChg chg="addSp delSp modSp add del mod ord">
        <pc:chgData name="Mohammed Amine BAGDOURI" userId="e89d4c646e9a864e" providerId="LiveId" clId="{AB712658-9D31-42CE-AD65-D41500F3A71E}" dt="2024-09-03T21:36:44.817" v="2688" actId="1076"/>
        <pc:sldMkLst>
          <pc:docMk/>
          <pc:sldMk cId="890874628" sldId="289"/>
        </pc:sldMkLst>
        <pc:spChg chg="mod">
          <ac:chgData name="Mohammed Amine BAGDOURI" userId="e89d4c646e9a864e" providerId="LiveId" clId="{AB712658-9D31-42CE-AD65-D41500F3A71E}" dt="2024-09-03T21:30:09.857" v="2563" actId="20577"/>
          <ac:spMkLst>
            <pc:docMk/>
            <pc:sldMk cId="890874628" sldId="289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1:36:38.172" v="2686"/>
          <ac:spMkLst>
            <pc:docMk/>
            <pc:sldMk cId="890874628" sldId="289"/>
            <ac:spMk id="9" creationId="{0C8D0612-1B5A-D24C-E3B6-651A774B3CB8}"/>
          </ac:spMkLst>
        </pc:spChg>
        <pc:spChg chg="add mod">
          <ac:chgData name="Mohammed Amine BAGDOURI" userId="e89d4c646e9a864e" providerId="LiveId" clId="{AB712658-9D31-42CE-AD65-D41500F3A71E}" dt="2024-09-03T21:36:38.172" v="2686"/>
          <ac:spMkLst>
            <pc:docMk/>
            <pc:sldMk cId="890874628" sldId="289"/>
            <ac:spMk id="11" creationId="{727FFAC7-6D0B-E886-C77C-B1B6A318ED16}"/>
          </ac:spMkLst>
        </pc:spChg>
        <pc:spChg chg="add mod">
          <ac:chgData name="Mohammed Amine BAGDOURI" userId="e89d4c646e9a864e" providerId="LiveId" clId="{AB712658-9D31-42CE-AD65-D41500F3A71E}" dt="2024-09-03T21:36:38.172" v="2686"/>
          <ac:spMkLst>
            <pc:docMk/>
            <pc:sldMk cId="890874628" sldId="289"/>
            <ac:spMk id="12" creationId="{DA77A6E1-8EF9-0BE8-EB49-A3C1DCB25BA9}"/>
          </ac:spMkLst>
        </pc:spChg>
        <pc:spChg chg="add mod">
          <ac:chgData name="Mohammed Amine BAGDOURI" userId="e89d4c646e9a864e" providerId="LiveId" clId="{AB712658-9D31-42CE-AD65-D41500F3A71E}" dt="2024-09-03T21:36:44.817" v="2688" actId="1076"/>
          <ac:spMkLst>
            <pc:docMk/>
            <pc:sldMk cId="890874628" sldId="289"/>
            <ac:spMk id="14" creationId="{A6863415-FC5C-0034-5716-BFF8E6A80BB5}"/>
          </ac:spMkLst>
        </pc:spChg>
        <pc:spChg chg="del">
          <ac:chgData name="Mohammed Amine BAGDOURI" userId="e89d4c646e9a864e" providerId="LiveId" clId="{AB712658-9D31-42CE-AD65-D41500F3A71E}" dt="2024-09-03T21:36:37.859" v="2685" actId="478"/>
          <ac:spMkLst>
            <pc:docMk/>
            <pc:sldMk cId="890874628" sldId="289"/>
            <ac:spMk id="26" creationId="{6BD8D89C-E16A-7281-3C11-34A6D6D884E5}"/>
          </ac:spMkLst>
        </pc:spChg>
        <pc:spChg chg="del">
          <ac:chgData name="Mohammed Amine BAGDOURI" userId="e89d4c646e9a864e" providerId="LiveId" clId="{AB712658-9D31-42CE-AD65-D41500F3A71E}" dt="2024-09-03T21:36:37.859" v="2685" actId="478"/>
          <ac:spMkLst>
            <pc:docMk/>
            <pc:sldMk cId="890874628" sldId="289"/>
            <ac:spMk id="27" creationId="{4D64B57D-F5C8-2DBA-29FB-F1526237F2D7}"/>
          </ac:spMkLst>
        </pc:spChg>
        <pc:spChg chg="del">
          <ac:chgData name="Mohammed Amine BAGDOURI" userId="e89d4c646e9a864e" providerId="LiveId" clId="{AB712658-9D31-42CE-AD65-D41500F3A71E}" dt="2024-09-03T21:32:02.920" v="2578" actId="478"/>
          <ac:spMkLst>
            <pc:docMk/>
            <pc:sldMk cId="890874628" sldId="289"/>
            <ac:spMk id="31" creationId="{A56EB2C7-1BCA-E5FC-8EDD-BE1043102F11}"/>
          </ac:spMkLst>
        </pc:spChg>
        <pc:spChg chg="del">
          <ac:chgData name="Mohammed Amine BAGDOURI" userId="e89d4c646e9a864e" providerId="LiveId" clId="{AB712658-9D31-42CE-AD65-D41500F3A71E}" dt="2024-09-03T21:32:01.067" v="2576" actId="478"/>
          <ac:spMkLst>
            <pc:docMk/>
            <pc:sldMk cId="890874628" sldId="289"/>
            <ac:spMk id="32" creationId="{83ADFBB9-DECF-5094-A2A8-C5F8B87CAC85}"/>
          </ac:spMkLst>
        </pc:spChg>
        <pc:picChg chg="add del mod">
          <ac:chgData name="Mohammed Amine BAGDOURI" userId="e89d4c646e9a864e" providerId="LiveId" clId="{AB712658-9D31-42CE-AD65-D41500F3A71E}" dt="2024-09-03T21:32:26.628" v="2585" actId="21"/>
          <ac:picMkLst>
            <pc:docMk/>
            <pc:sldMk cId="890874628" sldId="289"/>
            <ac:picMk id="5" creationId="{0E0E9965-4C7B-FC5D-4CE8-ADEE36D0F141}"/>
          </ac:picMkLst>
        </pc:picChg>
        <pc:picChg chg="add mod">
          <ac:chgData name="Mohammed Amine BAGDOURI" userId="e89d4c646e9a864e" providerId="LiveId" clId="{AB712658-9D31-42CE-AD65-D41500F3A71E}" dt="2024-09-03T21:32:46.075" v="2588" actId="1076"/>
          <ac:picMkLst>
            <pc:docMk/>
            <pc:sldMk cId="890874628" sldId="289"/>
            <ac:picMk id="7" creationId="{D72AFA65-5A99-95BA-F8AB-6F000219B53B}"/>
          </ac:picMkLst>
        </pc:picChg>
        <pc:picChg chg="add mod">
          <ac:chgData name="Mohammed Amine BAGDOURI" userId="e89d4c646e9a864e" providerId="LiveId" clId="{AB712658-9D31-42CE-AD65-D41500F3A71E}" dt="2024-09-03T21:33:00.595" v="2590" actId="1076"/>
          <ac:picMkLst>
            <pc:docMk/>
            <pc:sldMk cId="890874628" sldId="289"/>
            <ac:picMk id="8" creationId="{31C8C072-94B7-1A73-4D25-D3DED640750B}"/>
          </ac:picMkLst>
        </pc:picChg>
        <pc:picChg chg="mod">
          <ac:chgData name="Mohammed Amine BAGDOURI" userId="e89d4c646e9a864e" providerId="LiveId" clId="{AB712658-9D31-42CE-AD65-D41500F3A71E}" dt="2024-09-03T21:30:45.630" v="2567"/>
          <ac:picMkLst>
            <pc:docMk/>
            <pc:sldMk cId="890874628" sldId="289"/>
            <ac:picMk id="13" creationId="{4F0AE3F5-1325-1B4D-EF55-FFC3B1F5B340}"/>
          </ac:picMkLst>
        </pc:picChg>
        <pc:picChg chg="mod">
          <ac:chgData name="Mohammed Amine BAGDOURI" userId="e89d4c646e9a864e" providerId="LiveId" clId="{AB712658-9D31-42CE-AD65-D41500F3A71E}" dt="2024-09-03T21:30:37.367" v="2566"/>
          <ac:picMkLst>
            <pc:docMk/>
            <pc:sldMk cId="890874628" sldId="289"/>
            <ac:picMk id="15" creationId="{AAD30539-DDFB-2183-26C2-26F0590C1966}"/>
          </ac:picMkLst>
        </pc:picChg>
        <pc:picChg chg="del mod">
          <ac:chgData name="Mohammed Amine BAGDOURI" userId="e89d4c646e9a864e" providerId="LiveId" clId="{AB712658-9D31-42CE-AD65-D41500F3A71E}" dt="2024-09-03T21:32:01.594" v="2577" actId="478"/>
          <ac:picMkLst>
            <pc:docMk/>
            <pc:sldMk cId="890874628" sldId="289"/>
            <ac:picMk id="29" creationId="{368F474D-C2D1-CCC8-B138-A12E7E0C2026}"/>
          </ac:picMkLst>
        </pc:picChg>
        <pc:picChg chg="del mod">
          <ac:chgData name="Mohammed Amine BAGDOURI" userId="e89d4c646e9a864e" providerId="LiveId" clId="{AB712658-9D31-42CE-AD65-D41500F3A71E}" dt="2024-09-03T21:31:59.701" v="2575" actId="478"/>
          <ac:picMkLst>
            <pc:docMk/>
            <pc:sldMk cId="890874628" sldId="289"/>
            <ac:picMk id="30" creationId="{CCDFA06A-4D31-87C5-605F-6F7C5F01FE05}"/>
          </ac:picMkLst>
        </pc:picChg>
        <pc:cxnChg chg="add mod">
          <ac:chgData name="Mohammed Amine BAGDOURI" userId="e89d4c646e9a864e" providerId="LiveId" clId="{AB712658-9D31-42CE-AD65-D41500F3A71E}" dt="2024-09-03T21:32:16.014" v="2582"/>
          <ac:cxnSpMkLst>
            <pc:docMk/>
            <pc:sldMk cId="890874628" sldId="289"/>
            <ac:cxnSpMk id="2" creationId="{3EF71401-329F-FA9E-F480-C69244A1829E}"/>
          </ac:cxnSpMkLst>
        </pc:cxnChg>
      </pc:sldChg>
      <pc:sldChg chg="modSp add del mod ord">
        <pc:chgData name="Mohammed Amine BAGDOURI" userId="e89d4c646e9a864e" providerId="LiveId" clId="{AB712658-9D31-42CE-AD65-D41500F3A71E}" dt="2024-09-03T21:30:00.356" v="2546" actId="47"/>
        <pc:sldMkLst>
          <pc:docMk/>
          <pc:sldMk cId="1977116096" sldId="289"/>
        </pc:sldMkLst>
        <pc:spChg chg="mod">
          <ac:chgData name="Mohammed Amine BAGDOURI" userId="e89d4c646e9a864e" providerId="LiveId" clId="{AB712658-9D31-42CE-AD65-D41500F3A71E}" dt="2024-09-03T21:29:04.372" v="2545" actId="20577"/>
          <ac:spMkLst>
            <pc:docMk/>
            <pc:sldMk cId="1977116096" sldId="289"/>
            <ac:spMk id="4" creationId="{D394423C-986A-7C46-D2D0-D6A7C2E3FB06}"/>
          </ac:spMkLst>
        </pc:spChg>
      </pc:sldChg>
      <pc:sldChg chg="addSp delSp modSp add mod">
        <pc:chgData name="Mohammed Amine BAGDOURI" userId="e89d4c646e9a864e" providerId="LiveId" clId="{AB712658-9D31-42CE-AD65-D41500F3A71E}" dt="2024-09-03T21:36:16.927" v="2684" actId="20577"/>
        <pc:sldMkLst>
          <pc:docMk/>
          <pc:sldMk cId="1989416104" sldId="290"/>
        </pc:sldMkLst>
        <pc:spChg chg="add mod">
          <ac:chgData name="Mohammed Amine BAGDOURI" userId="e89d4c646e9a864e" providerId="LiveId" clId="{AB712658-9D31-42CE-AD65-D41500F3A71E}" dt="2024-09-03T21:35:50.576" v="2658" actId="20577"/>
          <ac:spMkLst>
            <pc:docMk/>
            <pc:sldMk cId="1989416104" sldId="290"/>
            <ac:spMk id="14" creationId="{5C7DA104-1635-B832-90AD-E79A355D654B}"/>
          </ac:spMkLst>
        </pc:spChg>
        <pc:spChg chg="add mod">
          <ac:chgData name="Mohammed Amine BAGDOURI" userId="e89d4c646e9a864e" providerId="LiveId" clId="{AB712658-9D31-42CE-AD65-D41500F3A71E}" dt="2024-09-03T21:36:16.927" v="2684" actId="20577"/>
          <ac:spMkLst>
            <pc:docMk/>
            <pc:sldMk cId="1989416104" sldId="290"/>
            <ac:spMk id="19" creationId="{4CEC8B37-7DE1-7CAC-C2A9-A31B8B0E4BCB}"/>
          </ac:spMkLst>
        </pc:spChg>
        <pc:spChg chg="add mod">
          <ac:chgData name="Mohammed Amine BAGDOURI" userId="e89d4c646e9a864e" providerId="LiveId" clId="{AB712658-9D31-42CE-AD65-D41500F3A71E}" dt="2024-09-03T21:35:38.540" v="2654"/>
          <ac:spMkLst>
            <pc:docMk/>
            <pc:sldMk cId="1989416104" sldId="290"/>
            <ac:spMk id="21" creationId="{43586264-9308-A955-9FCE-6CECB8516358}"/>
          </ac:spMkLst>
        </pc:spChg>
        <pc:spChg chg="add mod">
          <ac:chgData name="Mohammed Amine BAGDOURI" userId="e89d4c646e9a864e" providerId="LiveId" clId="{AB712658-9D31-42CE-AD65-D41500F3A71E}" dt="2024-09-03T21:35:45.638" v="2656" actId="1076"/>
          <ac:spMkLst>
            <pc:docMk/>
            <pc:sldMk cId="1989416104" sldId="290"/>
            <ac:spMk id="22" creationId="{D3ABA635-783E-D1CB-61EC-7E58EB8F42CD}"/>
          </ac:spMkLst>
        </pc:spChg>
        <pc:spChg chg="mod">
          <ac:chgData name="Mohammed Amine BAGDOURI" userId="e89d4c646e9a864e" providerId="LiveId" clId="{AB712658-9D31-42CE-AD65-D41500F3A71E}" dt="2024-09-03T21:35:35.477" v="2653" actId="20577"/>
          <ac:spMkLst>
            <pc:docMk/>
            <pc:sldMk cId="1989416104" sldId="290"/>
            <ac:spMk id="26" creationId="{6BD8D89C-E16A-7281-3C11-34A6D6D884E5}"/>
          </ac:spMkLst>
        </pc:spChg>
        <pc:spChg chg="mod">
          <ac:chgData name="Mohammed Amine BAGDOURI" userId="e89d4c646e9a864e" providerId="LiveId" clId="{AB712658-9D31-42CE-AD65-D41500F3A71E}" dt="2024-09-03T21:35:33.406" v="2651" actId="20577"/>
          <ac:spMkLst>
            <pc:docMk/>
            <pc:sldMk cId="1989416104" sldId="290"/>
            <ac:spMk id="27" creationId="{4D64B57D-F5C8-2DBA-29FB-F1526237F2D7}"/>
          </ac:spMkLst>
        </pc:spChg>
        <pc:grpChg chg="add mod ord">
          <ac:chgData name="Mohammed Amine BAGDOURI" userId="e89d4c646e9a864e" providerId="LiveId" clId="{AB712658-9D31-42CE-AD65-D41500F3A71E}" dt="2024-09-03T21:35:18.276" v="2638" actId="1076"/>
          <ac:grpSpMkLst>
            <pc:docMk/>
            <pc:sldMk cId="1989416104" sldId="290"/>
            <ac:grpSpMk id="17" creationId="{A1B47AF6-C58F-CE49-0E74-EE0905D17C8B}"/>
          </ac:grpSpMkLst>
        </pc:grpChg>
        <pc:picChg chg="add mod">
          <ac:chgData name="Mohammed Amine BAGDOURI" userId="e89d4c646e9a864e" providerId="LiveId" clId="{AB712658-9D31-42CE-AD65-D41500F3A71E}" dt="2024-09-03T21:34:49.897" v="2610" actId="164"/>
          <ac:picMkLst>
            <pc:docMk/>
            <pc:sldMk cId="1989416104" sldId="290"/>
            <ac:picMk id="5" creationId="{51DC280C-A2AF-556C-E8D2-A8584A796D70}"/>
          </ac:picMkLst>
        </pc:picChg>
        <pc:picChg chg="del mod ord">
          <ac:chgData name="Mohammed Amine BAGDOURI" userId="e89d4c646e9a864e" providerId="LiveId" clId="{AB712658-9D31-42CE-AD65-D41500F3A71E}" dt="2024-09-03T21:34:10.057" v="2596" actId="478"/>
          <ac:picMkLst>
            <pc:docMk/>
            <pc:sldMk cId="1989416104" sldId="290"/>
            <ac:picMk id="7" creationId="{D72AFA65-5A99-95BA-F8AB-6F000219B53B}"/>
          </ac:picMkLst>
        </pc:picChg>
        <pc:picChg chg="add del mod">
          <ac:chgData name="Mohammed Amine BAGDOURI" userId="e89d4c646e9a864e" providerId="LiveId" clId="{AB712658-9D31-42CE-AD65-D41500F3A71E}" dt="2024-09-03T21:34:10.722" v="2597" actId="478"/>
          <ac:picMkLst>
            <pc:docMk/>
            <pc:sldMk cId="1989416104" sldId="290"/>
            <ac:picMk id="9" creationId="{B2908C3B-ABB8-24EA-85DD-C05FB251A1DC}"/>
          </ac:picMkLst>
        </pc:picChg>
        <pc:picChg chg="add mod">
          <ac:chgData name="Mohammed Amine BAGDOURI" userId="e89d4c646e9a864e" providerId="LiveId" clId="{AB712658-9D31-42CE-AD65-D41500F3A71E}" dt="2024-09-03T21:34:49.897" v="2610" actId="164"/>
          <ac:picMkLst>
            <pc:docMk/>
            <pc:sldMk cId="1989416104" sldId="290"/>
            <ac:picMk id="12" creationId="{2E93A06F-585B-232C-4475-26D280E668F0}"/>
          </ac:picMkLst>
        </pc:picChg>
        <pc:cxnChg chg="del mod">
          <ac:chgData name="Mohammed Amine BAGDOURI" userId="e89d4c646e9a864e" providerId="LiveId" clId="{AB712658-9D31-42CE-AD65-D41500F3A71E}" dt="2024-09-03T21:34:45.266" v="2608" actId="478"/>
          <ac:cxnSpMkLst>
            <pc:docMk/>
            <pc:sldMk cId="1989416104" sldId="290"/>
            <ac:cxnSpMk id="2" creationId="{3EF71401-329F-FA9E-F480-C69244A1829E}"/>
          </ac:cxnSpMkLst>
        </pc:cxnChg>
        <pc:cxnChg chg="add mod">
          <ac:chgData name="Mohammed Amine BAGDOURI" userId="e89d4c646e9a864e" providerId="LiveId" clId="{AB712658-9D31-42CE-AD65-D41500F3A71E}" dt="2024-09-03T21:34:45.487" v="2609"/>
          <ac:cxnSpMkLst>
            <pc:docMk/>
            <pc:sldMk cId="1989416104" sldId="290"/>
            <ac:cxnSpMk id="16" creationId="{D1F1EAF9-0D2D-92E3-F55D-10A06AD992AE}"/>
          </ac:cxnSpMkLst>
        </pc:cxnChg>
      </pc:sldChg>
      <pc:sldChg chg="delSp modSp add del mod">
        <pc:chgData name="Mohammed Amine BAGDOURI" userId="e89d4c646e9a864e" providerId="LiveId" clId="{AB712658-9D31-42CE-AD65-D41500F3A71E}" dt="2024-09-03T21:33:09.151" v="2591" actId="47"/>
        <pc:sldMkLst>
          <pc:docMk/>
          <pc:sldMk cId="3166987926" sldId="290"/>
        </pc:sldMkLst>
        <pc:spChg chg="del">
          <ac:chgData name="Mohammed Amine BAGDOURI" userId="e89d4c646e9a864e" providerId="LiveId" clId="{AB712658-9D31-42CE-AD65-D41500F3A71E}" dt="2024-09-03T21:31:45.828" v="2572" actId="478"/>
          <ac:spMkLst>
            <pc:docMk/>
            <pc:sldMk cId="3166987926" sldId="290"/>
            <ac:spMk id="29" creationId="{96A1B1FA-3362-921F-3F8F-F15A716C60CF}"/>
          </ac:spMkLst>
        </pc:spChg>
        <pc:grpChg chg="del">
          <ac:chgData name="Mohammed Amine BAGDOURI" userId="e89d4c646e9a864e" providerId="LiveId" clId="{AB712658-9D31-42CE-AD65-D41500F3A71E}" dt="2024-09-03T21:31:45.828" v="2572" actId="478"/>
          <ac:grpSpMkLst>
            <pc:docMk/>
            <pc:sldMk cId="3166987926" sldId="290"/>
            <ac:grpSpMk id="19" creationId="{F51BEC02-AFEF-634A-7110-F8451CE952E5}"/>
          </ac:grpSpMkLst>
        </pc:grpChg>
        <pc:picChg chg="del">
          <ac:chgData name="Mohammed Amine BAGDOURI" userId="e89d4c646e9a864e" providerId="LiveId" clId="{AB712658-9D31-42CE-AD65-D41500F3A71E}" dt="2024-09-03T21:31:45.828" v="2572" actId="478"/>
          <ac:picMkLst>
            <pc:docMk/>
            <pc:sldMk cId="3166987926" sldId="290"/>
            <ac:picMk id="28" creationId="{EE5A052C-384C-2AC1-4D9D-1F6189C7B318}"/>
          </ac:picMkLst>
        </pc:picChg>
        <pc:cxnChg chg="mod">
          <ac:chgData name="Mohammed Amine BAGDOURI" userId="e89d4c646e9a864e" providerId="LiveId" clId="{AB712658-9D31-42CE-AD65-D41500F3A71E}" dt="2024-09-03T21:31:37.531" v="2571"/>
          <ac:cxnSpMkLst>
            <pc:docMk/>
            <pc:sldMk cId="3166987926" sldId="290"/>
            <ac:cxnSpMk id="9" creationId="{DE2F1D94-F9CD-9055-D0CD-CA9EC16CFEB6}"/>
          </ac:cxnSpMkLst>
        </pc:cxnChg>
      </pc:sldChg>
      <pc:sldChg chg="addSp delSp modSp add mod ord">
        <pc:chgData name="Mohammed Amine BAGDOURI" userId="e89d4c646e9a864e" providerId="LiveId" clId="{AB712658-9D31-42CE-AD65-D41500F3A71E}" dt="2024-09-03T21:41:36.781" v="2721" actId="1076"/>
        <pc:sldMkLst>
          <pc:docMk/>
          <pc:sldMk cId="2129930474" sldId="291"/>
        </pc:sldMkLst>
        <pc:spChg chg="add mod">
          <ac:chgData name="Mohammed Amine BAGDOURI" userId="e89d4c646e9a864e" providerId="LiveId" clId="{AB712658-9D31-42CE-AD65-D41500F3A71E}" dt="2024-09-03T21:40:56.026" v="2714" actId="1076"/>
          <ac:spMkLst>
            <pc:docMk/>
            <pc:sldMk cId="2129930474" sldId="291"/>
            <ac:spMk id="5" creationId="{B921B278-7B0D-EA31-3A51-78E1B07F9498}"/>
          </ac:spMkLst>
        </pc:spChg>
        <pc:spChg chg="del">
          <ac:chgData name="Mohammed Amine BAGDOURI" userId="e89d4c646e9a864e" providerId="LiveId" clId="{AB712658-9D31-42CE-AD65-D41500F3A71E}" dt="2024-09-03T21:40:40.991" v="2693" actId="478"/>
          <ac:spMkLst>
            <pc:docMk/>
            <pc:sldMk cId="2129930474" sldId="291"/>
            <ac:spMk id="12" creationId="{DA77A6E1-8EF9-0BE8-EB49-A3C1DCB25BA9}"/>
          </ac:spMkLst>
        </pc:spChg>
        <pc:picChg chg="del">
          <ac:chgData name="Mohammed Amine BAGDOURI" userId="e89d4c646e9a864e" providerId="LiveId" clId="{AB712658-9D31-42CE-AD65-D41500F3A71E}" dt="2024-09-03T21:40:39.821" v="2692" actId="478"/>
          <ac:picMkLst>
            <pc:docMk/>
            <pc:sldMk cId="2129930474" sldId="291"/>
            <ac:picMk id="8" creationId="{31C8C072-94B7-1A73-4D25-D3DED640750B}"/>
          </ac:picMkLst>
        </pc:picChg>
        <pc:picChg chg="add mod">
          <ac:chgData name="Mohammed Amine BAGDOURI" userId="e89d4c646e9a864e" providerId="LiveId" clId="{AB712658-9D31-42CE-AD65-D41500F3A71E}" dt="2024-09-03T21:41:36.781" v="2721" actId="1076"/>
          <ac:picMkLst>
            <pc:docMk/>
            <pc:sldMk cId="2129930474" sldId="291"/>
            <ac:picMk id="17" creationId="{B3169C3C-8B0F-26A3-9A15-12CD42CBEE6F}"/>
          </ac:picMkLst>
        </pc:picChg>
      </pc:sldChg>
      <pc:sldChg chg="addSp delSp modSp add mod">
        <pc:chgData name="Mohammed Amine BAGDOURI" userId="e89d4c646e9a864e" providerId="LiveId" clId="{AB712658-9D31-42CE-AD65-D41500F3A71E}" dt="2024-09-03T22:04:35.458" v="3149" actId="1076"/>
        <pc:sldMkLst>
          <pc:docMk/>
          <pc:sldMk cId="1818345348" sldId="292"/>
        </pc:sldMkLst>
        <pc:spChg chg="del">
          <ac:chgData name="Mohammed Amine BAGDOURI" userId="e89d4c646e9a864e" providerId="LiveId" clId="{AB712658-9D31-42CE-AD65-D41500F3A71E}" dt="2024-09-03T21:42:47.325" v="2729" actId="478"/>
          <ac:spMkLst>
            <pc:docMk/>
            <pc:sldMk cId="1818345348" sldId="292"/>
            <ac:spMk id="5" creationId="{B921B278-7B0D-EA31-3A51-78E1B07F9498}"/>
          </ac:spMkLst>
        </pc:spChg>
        <pc:spChg chg="del">
          <ac:chgData name="Mohammed Amine BAGDOURI" userId="e89d4c646e9a864e" providerId="LiveId" clId="{AB712658-9D31-42CE-AD65-D41500F3A71E}" dt="2024-09-03T21:44:16.940" v="2782" actId="478"/>
          <ac:spMkLst>
            <pc:docMk/>
            <pc:sldMk cId="1818345348" sldId="292"/>
            <ac:spMk id="9" creationId="{0C8D0612-1B5A-D24C-E3B6-651A774B3CB8}"/>
          </ac:spMkLst>
        </pc:spChg>
        <pc:spChg chg="del">
          <ac:chgData name="Mohammed Amine BAGDOURI" userId="e89d4c646e9a864e" providerId="LiveId" clId="{AB712658-9D31-42CE-AD65-D41500F3A71E}" dt="2024-09-03T21:44:16.940" v="2782" actId="478"/>
          <ac:spMkLst>
            <pc:docMk/>
            <pc:sldMk cId="1818345348" sldId="292"/>
            <ac:spMk id="11" creationId="{727FFAC7-6D0B-E886-C77C-B1B6A318ED16}"/>
          </ac:spMkLst>
        </pc:spChg>
        <pc:spChg chg="mod">
          <ac:chgData name="Mohammed Amine BAGDOURI" userId="e89d4c646e9a864e" providerId="LiveId" clId="{AB712658-9D31-42CE-AD65-D41500F3A71E}" dt="2024-09-03T21:49:55.467" v="2886" actId="1076"/>
          <ac:spMkLst>
            <pc:docMk/>
            <pc:sldMk cId="1818345348" sldId="292"/>
            <ac:spMk id="14" creationId="{A6863415-FC5C-0034-5716-BFF8E6A80BB5}"/>
          </ac:spMkLst>
        </pc:spChg>
        <pc:spChg chg="add mod">
          <ac:chgData name="Mohammed Amine BAGDOURI" userId="e89d4c646e9a864e" providerId="LiveId" clId="{AB712658-9D31-42CE-AD65-D41500F3A71E}" dt="2024-09-03T21:48:53.438" v="2846" actId="1076"/>
          <ac:spMkLst>
            <pc:docMk/>
            <pc:sldMk cId="1818345348" sldId="292"/>
            <ac:spMk id="22" creationId="{F54F9299-C8AB-7D5C-8E5F-4BA91BD1F4DA}"/>
          </ac:spMkLst>
        </pc:spChg>
        <pc:spChg chg="mod">
          <ac:chgData name="Mohammed Amine BAGDOURI" userId="e89d4c646e9a864e" providerId="LiveId" clId="{AB712658-9D31-42CE-AD65-D41500F3A71E}" dt="2024-09-03T21:44:09.580" v="2780"/>
          <ac:spMkLst>
            <pc:docMk/>
            <pc:sldMk cId="1818345348" sldId="292"/>
            <ac:spMk id="27" creationId="{080B4C2B-444E-2E01-C142-9DBA7E6F79D9}"/>
          </ac:spMkLst>
        </pc:spChg>
        <pc:spChg chg="add mod">
          <ac:chgData name="Mohammed Amine BAGDOURI" userId="e89d4c646e9a864e" providerId="LiveId" clId="{AB712658-9D31-42CE-AD65-D41500F3A71E}" dt="2024-09-03T21:46:43.920" v="2806"/>
          <ac:spMkLst>
            <pc:docMk/>
            <pc:sldMk cId="1818345348" sldId="292"/>
            <ac:spMk id="35" creationId="{C52D0265-E383-CA06-B88A-A3D1E7843E94}"/>
          </ac:spMkLst>
        </pc:spChg>
        <pc:spChg chg="del mod topLvl">
          <ac:chgData name="Mohammed Amine BAGDOURI" userId="e89d4c646e9a864e" providerId="LiveId" clId="{AB712658-9D31-42CE-AD65-D41500F3A71E}" dt="2024-09-03T21:49:23.690" v="2853" actId="478"/>
          <ac:spMkLst>
            <pc:docMk/>
            <pc:sldMk cId="1818345348" sldId="292"/>
            <ac:spMk id="38" creationId="{925060D2-DAD1-CE75-785F-3647CE09C386}"/>
          </ac:spMkLst>
        </pc:spChg>
        <pc:grpChg chg="add mod">
          <ac:chgData name="Mohammed Amine BAGDOURI" userId="e89d4c646e9a864e" providerId="LiveId" clId="{AB712658-9D31-42CE-AD65-D41500F3A71E}" dt="2024-09-03T21:46:02.221" v="2801" actId="1076"/>
          <ac:grpSpMkLst>
            <pc:docMk/>
            <pc:sldMk cId="1818345348" sldId="292"/>
            <ac:grpSpMk id="23" creationId="{2F854C1D-C65A-B202-412C-B024E5AFA5F3}"/>
          </ac:grpSpMkLst>
        </pc:grpChg>
        <pc:grpChg chg="add mod">
          <ac:chgData name="Mohammed Amine BAGDOURI" userId="e89d4c646e9a864e" providerId="LiveId" clId="{AB712658-9D31-42CE-AD65-D41500F3A71E}" dt="2024-09-03T21:46:35.571" v="2805" actId="1076"/>
          <ac:grpSpMkLst>
            <pc:docMk/>
            <pc:sldMk cId="1818345348" sldId="292"/>
            <ac:grpSpMk id="25" creationId="{837E2E3F-DA0B-C1E4-8F8C-78D63113F2EF}"/>
          </ac:grpSpMkLst>
        </pc:grpChg>
        <pc:grpChg chg="add del mod">
          <ac:chgData name="Mohammed Amine BAGDOURI" userId="e89d4c646e9a864e" providerId="LiveId" clId="{AB712658-9D31-42CE-AD65-D41500F3A71E}" dt="2024-09-03T21:49:23.690" v="2853" actId="478"/>
          <ac:grpSpMkLst>
            <pc:docMk/>
            <pc:sldMk cId="1818345348" sldId="292"/>
            <ac:grpSpMk id="36" creationId="{46DC17E7-09DF-787C-2AB5-54A1654730DA}"/>
          </ac:grpSpMkLst>
        </pc:grpChg>
        <pc:picChg chg="mod">
          <ac:chgData name="Mohammed Amine BAGDOURI" userId="e89d4c646e9a864e" providerId="LiveId" clId="{AB712658-9D31-42CE-AD65-D41500F3A71E}" dt="2024-09-03T21:44:07.531" v="2779" actId="164"/>
          <ac:picMkLst>
            <pc:docMk/>
            <pc:sldMk cId="1818345348" sldId="292"/>
            <ac:picMk id="7" creationId="{D72AFA65-5A99-95BA-F8AB-6F000219B53B}"/>
          </ac:picMkLst>
        </pc:picChg>
        <pc:picChg chg="add mod">
          <ac:chgData name="Mohammed Amine BAGDOURI" userId="e89d4c646e9a864e" providerId="LiveId" clId="{AB712658-9D31-42CE-AD65-D41500F3A71E}" dt="2024-09-03T21:43:05.556" v="2735" actId="1076"/>
          <ac:picMkLst>
            <pc:docMk/>
            <pc:sldMk cId="1818345348" sldId="292"/>
            <ac:picMk id="12" creationId="{FED49806-C306-237B-01BC-72FD54ABB059}"/>
          </ac:picMkLst>
        </pc:picChg>
        <pc:picChg chg="del">
          <ac:chgData name="Mohammed Amine BAGDOURI" userId="e89d4c646e9a864e" providerId="LiveId" clId="{AB712658-9D31-42CE-AD65-D41500F3A71E}" dt="2024-09-03T21:44:16.940" v="2782" actId="478"/>
          <ac:picMkLst>
            <pc:docMk/>
            <pc:sldMk cId="1818345348" sldId="292"/>
            <ac:picMk id="13" creationId="{4F0AE3F5-1325-1B4D-EF55-FFC3B1F5B340}"/>
          </ac:picMkLst>
        </pc:picChg>
        <pc:picChg chg="del">
          <ac:chgData name="Mohammed Amine BAGDOURI" userId="e89d4c646e9a864e" providerId="LiveId" clId="{AB712658-9D31-42CE-AD65-D41500F3A71E}" dt="2024-09-03T21:44:16.940" v="2782" actId="478"/>
          <ac:picMkLst>
            <pc:docMk/>
            <pc:sldMk cId="1818345348" sldId="292"/>
            <ac:picMk id="15" creationId="{AAD30539-DDFB-2183-26C2-26F0590C1966}"/>
          </ac:picMkLst>
        </pc:picChg>
        <pc:picChg chg="del">
          <ac:chgData name="Mohammed Amine BAGDOURI" userId="e89d4c646e9a864e" providerId="LiveId" clId="{AB712658-9D31-42CE-AD65-D41500F3A71E}" dt="2024-09-03T21:42:35.951" v="2723" actId="478"/>
          <ac:picMkLst>
            <pc:docMk/>
            <pc:sldMk cId="1818345348" sldId="292"/>
            <ac:picMk id="17" creationId="{B3169C3C-8B0F-26A3-9A15-12CD42CBEE6F}"/>
          </ac:picMkLst>
        </pc:picChg>
        <pc:picChg chg="mod">
          <ac:chgData name="Mohammed Amine BAGDOURI" userId="e89d4c646e9a864e" providerId="LiveId" clId="{AB712658-9D31-42CE-AD65-D41500F3A71E}" dt="2024-09-03T21:44:09.580" v="2780"/>
          <ac:picMkLst>
            <pc:docMk/>
            <pc:sldMk cId="1818345348" sldId="292"/>
            <ac:picMk id="26" creationId="{864FD910-F96E-F1D6-E7AE-3F50A1F07335}"/>
          </ac:picMkLst>
        </pc:picChg>
        <pc:picChg chg="add mod">
          <ac:chgData name="Mohammed Amine BAGDOURI" userId="e89d4c646e9a864e" providerId="LiveId" clId="{AB712658-9D31-42CE-AD65-D41500F3A71E}" dt="2024-09-03T21:46:43.920" v="2806"/>
          <ac:picMkLst>
            <pc:docMk/>
            <pc:sldMk cId="1818345348" sldId="292"/>
            <ac:picMk id="34" creationId="{51E4B6EC-549E-CA38-3282-A6C38DB4C127}"/>
          </ac:picMkLst>
        </pc:picChg>
        <pc:picChg chg="mod topLvl">
          <ac:chgData name="Mohammed Amine BAGDOURI" userId="e89d4c646e9a864e" providerId="LiveId" clId="{AB712658-9D31-42CE-AD65-D41500F3A71E}" dt="2024-09-03T21:51:16.349" v="2898"/>
          <ac:picMkLst>
            <pc:docMk/>
            <pc:sldMk cId="1818345348" sldId="292"/>
            <ac:picMk id="37" creationId="{32A0CE2A-817F-743F-C26C-991A609F93D5}"/>
          </ac:picMkLst>
        </pc:picChg>
        <pc:picChg chg="add del mod">
          <ac:chgData name="Mohammed Amine BAGDOURI" userId="e89d4c646e9a864e" providerId="LiveId" clId="{AB712658-9D31-42CE-AD65-D41500F3A71E}" dt="2024-09-03T22:04:31.467" v="3146" actId="478"/>
          <ac:picMkLst>
            <pc:docMk/>
            <pc:sldMk cId="1818345348" sldId="292"/>
            <ac:picMk id="39" creationId="{B576B85D-5562-FDA0-7728-51C0671C3FC1}"/>
          </ac:picMkLst>
        </pc:picChg>
        <pc:picChg chg="add mod">
          <ac:chgData name="Mohammed Amine BAGDOURI" userId="e89d4c646e9a864e" providerId="LiveId" clId="{AB712658-9D31-42CE-AD65-D41500F3A71E}" dt="2024-09-03T22:04:35.458" v="3149" actId="1076"/>
          <ac:picMkLst>
            <pc:docMk/>
            <pc:sldMk cId="1818345348" sldId="292"/>
            <ac:picMk id="40" creationId="{281FFD5C-22F7-E03D-DDC5-BEFB4E9A2AA0}"/>
          </ac:picMkLst>
        </pc:picChg>
        <pc:cxnChg chg="mod">
          <ac:chgData name="Mohammed Amine BAGDOURI" userId="e89d4c646e9a864e" providerId="LiveId" clId="{AB712658-9D31-42CE-AD65-D41500F3A71E}" dt="2024-09-03T21:45:59.103" v="2800" actId="14100"/>
          <ac:cxnSpMkLst>
            <pc:docMk/>
            <pc:sldMk cId="1818345348" sldId="292"/>
            <ac:cxnSpMk id="2" creationId="{3EF71401-329F-FA9E-F480-C69244A1829E}"/>
          </ac:cxnSpMkLst>
        </pc:cxnChg>
        <pc:cxnChg chg="add mod">
          <ac:chgData name="Mohammed Amine BAGDOURI" userId="e89d4c646e9a864e" providerId="LiveId" clId="{AB712658-9D31-42CE-AD65-D41500F3A71E}" dt="2024-09-03T21:46:04.483" v="2802" actId="14100"/>
          <ac:cxnSpMkLst>
            <pc:docMk/>
            <pc:sldMk cId="1818345348" sldId="292"/>
            <ac:cxnSpMk id="24" creationId="{5F69F3AB-3566-B913-B05C-B11A6884B46D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04:39.840" v="3151"/>
        <pc:sldMkLst>
          <pc:docMk/>
          <pc:sldMk cId="1970118739" sldId="293"/>
        </pc:sldMkLst>
        <pc:spChg chg="add mod">
          <ac:chgData name="Mohammed Amine BAGDOURI" userId="e89d4c646e9a864e" providerId="LiveId" clId="{AB712658-9D31-42CE-AD65-D41500F3A71E}" dt="2024-09-03T21:50:48.513" v="2896" actId="1076"/>
          <ac:spMkLst>
            <pc:docMk/>
            <pc:sldMk cId="1970118739" sldId="293"/>
            <ac:spMk id="5" creationId="{8E46C9E1-5149-B6D9-7555-68FB104B1782}"/>
          </ac:spMkLst>
        </pc:spChg>
        <pc:spChg chg="mod">
          <ac:chgData name="Mohammed Amine BAGDOURI" userId="e89d4c646e9a864e" providerId="LiveId" clId="{AB712658-9D31-42CE-AD65-D41500F3A71E}" dt="2024-09-03T21:48:13.729" v="2836"/>
          <ac:spMkLst>
            <pc:docMk/>
            <pc:sldMk cId="1970118739" sldId="293"/>
            <ac:spMk id="13" creationId="{925060D2-DAD1-CE75-785F-3647CE09C386}"/>
          </ac:spMkLst>
        </pc:spChg>
        <pc:spChg chg="add mod">
          <ac:chgData name="Mohammed Amine BAGDOURI" userId="e89d4c646e9a864e" providerId="LiveId" clId="{AB712658-9D31-42CE-AD65-D41500F3A71E}" dt="2024-09-03T21:50:15.495" v="2888"/>
          <ac:spMkLst>
            <pc:docMk/>
            <pc:sldMk cId="1970118739" sldId="293"/>
            <ac:spMk id="15" creationId="{0D4DE850-53E0-53BF-30D8-1C27C24E6C91}"/>
          </ac:spMkLst>
        </pc:spChg>
        <pc:spChg chg="mod">
          <ac:chgData name="Mohammed Amine BAGDOURI" userId="e89d4c646e9a864e" providerId="LiveId" clId="{AB712658-9D31-42CE-AD65-D41500F3A71E}" dt="2024-09-03T21:50:21.374" v="2890"/>
          <ac:spMkLst>
            <pc:docMk/>
            <pc:sldMk cId="1970118739" sldId="293"/>
            <ac:spMk id="21" creationId="{B8B46563-41E8-0586-0F86-50B29389BE56}"/>
          </ac:spMkLst>
        </pc:spChg>
        <pc:spChg chg="del">
          <ac:chgData name="Mohammed Amine BAGDOURI" userId="e89d4c646e9a864e" providerId="LiveId" clId="{AB712658-9D31-42CE-AD65-D41500F3A71E}" dt="2024-09-03T21:50:15.230" v="2887" actId="478"/>
          <ac:spMkLst>
            <pc:docMk/>
            <pc:sldMk cId="1970118739" sldId="293"/>
            <ac:spMk id="22" creationId="{F54F9299-C8AB-7D5C-8E5F-4BA91BD1F4DA}"/>
          </ac:spMkLst>
        </pc:spChg>
        <pc:spChg chg="del">
          <ac:chgData name="Mohammed Amine BAGDOURI" userId="e89d4c646e9a864e" providerId="LiveId" clId="{AB712658-9D31-42CE-AD65-D41500F3A71E}" dt="2024-09-03T21:47:05.684" v="2811" actId="478"/>
          <ac:spMkLst>
            <pc:docMk/>
            <pc:sldMk cId="1970118739" sldId="293"/>
            <ac:spMk id="35" creationId="{C52D0265-E383-CA06-B88A-A3D1E7843E94}"/>
          </ac:spMkLst>
        </pc:spChg>
        <pc:grpChg chg="add del mod">
          <ac:chgData name="Mohammed Amine BAGDOURI" userId="e89d4c646e9a864e" providerId="LiveId" clId="{AB712658-9D31-42CE-AD65-D41500F3A71E}" dt="2024-09-03T21:48:40.073" v="2841" actId="21"/>
          <ac:grpSpMkLst>
            <pc:docMk/>
            <pc:sldMk cId="1970118739" sldId="293"/>
            <ac:grpSpMk id="9" creationId="{46DC17E7-09DF-787C-2AB5-54A1654730DA}"/>
          </ac:grpSpMkLst>
        </pc:grpChg>
        <pc:grpChg chg="add mod">
          <ac:chgData name="Mohammed Amine BAGDOURI" userId="e89d4c646e9a864e" providerId="LiveId" clId="{AB712658-9D31-42CE-AD65-D41500F3A71E}" dt="2024-09-03T21:50:21.374" v="2890"/>
          <ac:grpSpMkLst>
            <pc:docMk/>
            <pc:sldMk cId="1970118739" sldId="293"/>
            <ac:grpSpMk id="17" creationId="{DFCAF93B-A373-536E-66C3-9BBAEDC9D412}"/>
          </ac:grpSpMkLst>
        </pc:grpChg>
        <pc:grpChg chg="add del">
          <ac:chgData name="Mohammed Amine BAGDOURI" userId="e89d4c646e9a864e" providerId="LiveId" clId="{AB712658-9D31-42CE-AD65-D41500F3A71E}" dt="2024-09-03T21:50:21.199" v="2889" actId="478"/>
          <ac:grpSpMkLst>
            <pc:docMk/>
            <pc:sldMk cId="1970118739" sldId="293"/>
            <ac:grpSpMk id="23" creationId="{2F854C1D-C65A-B202-412C-B024E5AFA5F3}"/>
          </ac:grpSpMkLst>
        </pc:grpChg>
        <pc:picChg chg="add mod">
          <ac:chgData name="Mohammed Amine BAGDOURI" userId="e89d4c646e9a864e" providerId="LiveId" clId="{AB712658-9D31-42CE-AD65-D41500F3A71E}" dt="2024-09-03T21:50:46.082" v="2895" actId="1076"/>
          <ac:picMkLst>
            <pc:docMk/>
            <pc:sldMk cId="1970118739" sldId="293"/>
            <ac:picMk id="8" creationId="{2A7AEA87-2F87-C541-5134-04CA756EAEC0}"/>
          </ac:picMkLst>
        </pc:picChg>
        <pc:picChg chg="mod">
          <ac:chgData name="Mohammed Amine BAGDOURI" userId="e89d4c646e9a864e" providerId="LiveId" clId="{AB712658-9D31-42CE-AD65-D41500F3A71E}" dt="2024-09-03T21:48:34.900" v="2840" actId="1076"/>
          <ac:picMkLst>
            <pc:docMk/>
            <pc:sldMk cId="1970118739" sldId="293"/>
            <ac:picMk id="11" creationId="{32A0CE2A-817F-743F-C26C-991A609F93D5}"/>
          </ac:picMkLst>
        </pc:picChg>
        <pc:picChg chg="add mod">
          <ac:chgData name="Mohammed Amine BAGDOURI" userId="e89d4c646e9a864e" providerId="LiveId" clId="{AB712658-9D31-42CE-AD65-D41500F3A71E}" dt="2024-09-03T21:51:26.326" v="2900"/>
          <ac:picMkLst>
            <pc:docMk/>
            <pc:sldMk cId="1970118739" sldId="293"/>
            <ac:picMk id="16" creationId="{99AF9F78-BC3F-3B42-9A69-91FD43A8D458}"/>
          </ac:picMkLst>
        </pc:picChg>
        <pc:picChg chg="mod">
          <ac:chgData name="Mohammed Amine BAGDOURI" userId="e89d4c646e9a864e" providerId="LiveId" clId="{AB712658-9D31-42CE-AD65-D41500F3A71E}" dt="2024-09-03T21:50:21.374" v="2890"/>
          <ac:picMkLst>
            <pc:docMk/>
            <pc:sldMk cId="1970118739" sldId="293"/>
            <ac:picMk id="19" creationId="{9E6A2D68-4789-27F3-FDC3-0C5992AF2DFC}"/>
          </ac:picMkLst>
        </pc:picChg>
        <pc:picChg chg="add del mod">
          <ac:chgData name="Mohammed Amine BAGDOURI" userId="e89d4c646e9a864e" providerId="LiveId" clId="{AB712658-9D31-42CE-AD65-D41500F3A71E}" dt="2024-09-03T22:04:39.619" v="3150" actId="478"/>
          <ac:picMkLst>
            <pc:docMk/>
            <pc:sldMk cId="1970118739" sldId="293"/>
            <ac:picMk id="28" creationId="{5CAC2110-58DB-C70F-A307-D0674D0BC157}"/>
          </ac:picMkLst>
        </pc:picChg>
        <pc:picChg chg="add mod">
          <ac:chgData name="Mohammed Amine BAGDOURI" userId="e89d4c646e9a864e" providerId="LiveId" clId="{AB712658-9D31-42CE-AD65-D41500F3A71E}" dt="2024-09-03T22:04:39.840" v="3151"/>
          <ac:picMkLst>
            <pc:docMk/>
            <pc:sldMk cId="1970118739" sldId="293"/>
            <ac:picMk id="29" creationId="{E03B5C18-6F41-ABCB-ED7E-FC0861E8914B}"/>
          </ac:picMkLst>
        </pc:picChg>
        <pc:picChg chg="del">
          <ac:chgData name="Mohammed Amine BAGDOURI" userId="e89d4c646e9a864e" providerId="LiveId" clId="{AB712658-9D31-42CE-AD65-D41500F3A71E}" dt="2024-09-03T21:47:05.684" v="2811" actId="478"/>
          <ac:picMkLst>
            <pc:docMk/>
            <pc:sldMk cId="1970118739" sldId="293"/>
            <ac:picMk id="34" creationId="{51E4B6EC-549E-CA38-3282-A6C38DB4C127}"/>
          </ac:picMkLst>
        </pc:picChg>
        <pc:cxnChg chg="add del mod">
          <ac:chgData name="Mohammed Amine BAGDOURI" userId="e89d4c646e9a864e" providerId="LiveId" clId="{AB712658-9D31-42CE-AD65-D41500F3A71E}" dt="2024-09-03T21:47:03.917" v="2810" actId="478"/>
          <ac:cxnSpMkLst>
            <pc:docMk/>
            <pc:sldMk cId="1970118739" sldId="293"/>
            <ac:cxnSpMk id="2" creationId="{3EF71401-329F-FA9E-F480-C69244A1829E}"/>
          </ac:cxnSpMkLst>
        </pc:cxnChg>
      </pc:sldChg>
      <pc:sldChg chg="addSp modSp add del mod">
        <pc:chgData name="Mohammed Amine BAGDOURI" userId="e89d4c646e9a864e" providerId="LiveId" clId="{AB712658-9D31-42CE-AD65-D41500F3A71E}" dt="2024-09-03T21:46:48.543" v="2807" actId="47"/>
        <pc:sldMkLst>
          <pc:docMk/>
          <pc:sldMk cId="2859099961" sldId="293"/>
        </pc:sldMkLst>
        <pc:spChg chg="add mod">
          <ac:chgData name="Mohammed Amine BAGDOURI" userId="e89d4c646e9a864e" providerId="LiveId" clId="{AB712658-9D31-42CE-AD65-D41500F3A71E}" dt="2024-09-03T21:45:34.542" v="2793" actId="1076"/>
          <ac:spMkLst>
            <pc:docMk/>
            <pc:sldMk cId="2859099961" sldId="293"/>
            <ac:spMk id="8" creationId="{398DE71B-0DF8-7E97-A96C-8C553DFC85FA}"/>
          </ac:spMkLst>
        </pc:spChg>
        <pc:spChg chg="add mod">
          <ac:chgData name="Mohammed Amine BAGDOURI" userId="e89d4c646e9a864e" providerId="LiveId" clId="{AB712658-9D31-42CE-AD65-D41500F3A71E}" dt="2024-09-03T21:45:51.610" v="2799" actId="20577"/>
          <ac:spMkLst>
            <pc:docMk/>
            <pc:sldMk cId="2859099961" sldId="293"/>
            <ac:spMk id="9" creationId="{2A6176D3-B518-D750-A3C8-D7B74FFF9408}"/>
          </ac:spMkLst>
        </pc:spChg>
        <pc:picChg chg="add mod">
          <ac:chgData name="Mohammed Amine BAGDOURI" userId="e89d4c646e9a864e" providerId="LiveId" clId="{AB712658-9D31-42CE-AD65-D41500F3A71E}" dt="2024-09-03T21:45:34.542" v="2793" actId="1076"/>
          <ac:picMkLst>
            <pc:docMk/>
            <pc:sldMk cId="2859099961" sldId="293"/>
            <ac:picMk id="5" creationId="{FCECEE6B-A916-DF56-BDF7-ACB75DF97365}"/>
          </ac:picMkLst>
        </pc:picChg>
        <pc:picChg chg="add mod">
          <ac:chgData name="Mohammed Amine BAGDOURI" userId="e89d4c646e9a864e" providerId="LiveId" clId="{AB712658-9D31-42CE-AD65-D41500F3A71E}" dt="2024-09-03T21:45:42.044" v="2795" actId="1076"/>
          <ac:picMkLst>
            <pc:docMk/>
            <pc:sldMk cId="2859099961" sldId="293"/>
            <ac:picMk id="11" creationId="{471D78EF-2DBB-027E-2402-CD1D0E50D028}"/>
          </ac:picMkLst>
        </pc:picChg>
      </pc:sldChg>
      <pc:sldChg chg="add del">
        <pc:chgData name="Mohammed Amine BAGDOURI" userId="e89d4c646e9a864e" providerId="LiveId" clId="{AB712658-9D31-42CE-AD65-D41500F3A71E}" dt="2024-09-03T21:51:04.770" v="2897" actId="47"/>
        <pc:sldMkLst>
          <pc:docMk/>
          <pc:sldMk cId="3408138323" sldId="294"/>
        </pc:sldMkLst>
      </pc:sldChg>
      <pc:sldChg chg="addSp delSp modSp add mod">
        <pc:chgData name="Mohammed Amine BAGDOURI" userId="e89d4c646e9a864e" providerId="LiveId" clId="{AB712658-9D31-42CE-AD65-D41500F3A71E}" dt="2024-09-03T22:04:48.520" v="3154"/>
        <pc:sldMkLst>
          <pc:docMk/>
          <pc:sldMk cId="3683666148" sldId="294"/>
        </pc:sldMkLst>
        <pc:spChg chg="del">
          <ac:chgData name="Mohammed Amine BAGDOURI" userId="e89d4c646e9a864e" providerId="LiveId" clId="{AB712658-9D31-42CE-AD65-D41500F3A71E}" dt="2024-09-03T21:54:04.305" v="2945" actId="478"/>
          <ac:spMkLst>
            <pc:docMk/>
            <pc:sldMk cId="3683666148" sldId="294"/>
            <ac:spMk id="5" creationId="{8E46C9E1-5149-B6D9-7555-68FB104B1782}"/>
          </ac:spMkLst>
        </pc:spChg>
        <pc:spChg chg="add mod">
          <ac:chgData name="Mohammed Amine BAGDOURI" userId="e89d4c646e9a864e" providerId="LiveId" clId="{AB712658-9D31-42CE-AD65-D41500F3A71E}" dt="2024-09-03T21:52:34.075" v="2932" actId="1076"/>
          <ac:spMkLst>
            <pc:docMk/>
            <pc:sldMk cId="3683666148" sldId="294"/>
            <ac:spMk id="9" creationId="{93F32CC0-74AF-7BFE-10C4-BB55336AA4C5}"/>
          </ac:spMkLst>
        </pc:spChg>
        <pc:spChg chg="add mod">
          <ac:chgData name="Mohammed Amine BAGDOURI" userId="e89d4c646e9a864e" providerId="LiveId" clId="{AB712658-9D31-42CE-AD65-D41500F3A71E}" dt="2024-09-03T21:54:17.375" v="2948" actId="20577"/>
          <ac:spMkLst>
            <pc:docMk/>
            <pc:sldMk cId="3683666148" sldId="294"/>
            <ac:spMk id="13" creationId="{9D8F682C-A920-984D-19FB-60142BCD73FE}"/>
          </ac:spMkLst>
        </pc:spChg>
        <pc:spChg chg="mod">
          <ac:chgData name="Mohammed Amine BAGDOURI" userId="e89d4c646e9a864e" providerId="LiveId" clId="{AB712658-9D31-42CE-AD65-D41500F3A71E}" dt="2024-09-03T21:53:03.325" v="2937" actId="20577"/>
          <ac:spMkLst>
            <pc:docMk/>
            <pc:sldMk cId="3683666148" sldId="294"/>
            <ac:spMk id="15" creationId="{0D4DE850-53E0-53BF-30D8-1C27C24E6C91}"/>
          </ac:spMkLst>
        </pc:spChg>
        <pc:spChg chg="del mod">
          <ac:chgData name="Mohammed Amine BAGDOURI" userId="e89d4c646e9a864e" providerId="LiveId" clId="{AB712658-9D31-42CE-AD65-D41500F3A71E}" dt="2024-09-03T21:52:22.177" v="2927" actId="478"/>
          <ac:spMkLst>
            <pc:docMk/>
            <pc:sldMk cId="3683666148" sldId="294"/>
            <ac:spMk id="20" creationId="{AC54698F-22DD-0073-DA98-FAD4C769668F}"/>
          </ac:spMkLst>
        </pc:spChg>
        <pc:spChg chg="mod">
          <ac:chgData name="Mohammed Amine BAGDOURI" userId="e89d4c646e9a864e" providerId="LiveId" clId="{AB712658-9D31-42CE-AD65-D41500F3A71E}" dt="2024-09-03T21:53:36.876" v="2941" actId="20577"/>
          <ac:spMkLst>
            <pc:docMk/>
            <pc:sldMk cId="3683666148" sldId="294"/>
            <ac:spMk id="21" creationId="{B8B46563-41E8-0586-0F86-50B29389BE56}"/>
          </ac:spMkLst>
        </pc:spChg>
        <pc:spChg chg="mod">
          <ac:chgData name="Mohammed Amine BAGDOURI" userId="e89d4c646e9a864e" providerId="LiveId" clId="{AB712658-9D31-42CE-AD65-D41500F3A71E}" dt="2024-09-03T21:52:44.558" v="2934" actId="20577"/>
          <ac:spMkLst>
            <pc:docMk/>
            <pc:sldMk cId="3683666148" sldId="294"/>
            <ac:spMk id="27" creationId="{080B4C2B-444E-2E01-C142-9DBA7E6F79D9}"/>
          </ac:spMkLst>
        </pc:spChg>
        <pc:picChg chg="del">
          <ac:chgData name="Mohammed Amine BAGDOURI" userId="e89d4c646e9a864e" providerId="LiveId" clId="{AB712658-9D31-42CE-AD65-D41500F3A71E}" dt="2024-09-03T21:52:23.165" v="2928" actId="478"/>
          <ac:picMkLst>
            <pc:docMk/>
            <pc:sldMk cId="3683666148" sldId="294"/>
            <ac:picMk id="6" creationId="{C9F7C157-058B-F963-47C4-18ACBA1E8717}"/>
          </ac:picMkLst>
        </pc:picChg>
        <pc:picChg chg="add mod">
          <ac:chgData name="Mohammed Amine BAGDOURI" userId="e89d4c646e9a864e" providerId="LiveId" clId="{AB712658-9D31-42CE-AD65-D41500F3A71E}" dt="2024-09-03T21:52:34.075" v="2932" actId="1076"/>
          <ac:picMkLst>
            <pc:docMk/>
            <pc:sldMk cId="3683666148" sldId="294"/>
            <ac:picMk id="7" creationId="{C136A2BD-00CE-722D-BA1D-5A7260816336}"/>
          </ac:picMkLst>
        </pc:picChg>
        <pc:picChg chg="del">
          <ac:chgData name="Mohammed Amine BAGDOURI" userId="e89d4c646e9a864e" providerId="LiveId" clId="{AB712658-9D31-42CE-AD65-D41500F3A71E}" dt="2024-09-03T21:54:04.305" v="2945" actId="478"/>
          <ac:picMkLst>
            <pc:docMk/>
            <pc:sldMk cId="3683666148" sldId="294"/>
            <ac:picMk id="8" creationId="{2A7AEA87-2F87-C541-5134-04CA756EAEC0}"/>
          </ac:picMkLst>
        </pc:picChg>
        <pc:picChg chg="add mod">
          <ac:chgData name="Mohammed Amine BAGDOURI" userId="e89d4c646e9a864e" providerId="LiveId" clId="{AB712658-9D31-42CE-AD65-D41500F3A71E}" dt="2024-09-03T21:54:15.293" v="2947"/>
          <ac:picMkLst>
            <pc:docMk/>
            <pc:sldMk cId="3683666148" sldId="294"/>
            <ac:picMk id="11" creationId="{F50C954F-FB84-BB70-94DF-56CE81D524E0}"/>
          </ac:picMkLst>
        </pc:picChg>
        <pc:picChg chg="mod">
          <ac:chgData name="Mohammed Amine BAGDOURI" userId="e89d4c646e9a864e" providerId="LiveId" clId="{AB712658-9D31-42CE-AD65-D41500F3A71E}" dt="2024-09-03T21:52:55.360" v="2935"/>
          <ac:picMkLst>
            <pc:docMk/>
            <pc:sldMk cId="3683666148" sldId="294"/>
            <ac:picMk id="12" creationId="{FED49806-C306-237B-01BC-72FD54ABB059}"/>
          </ac:picMkLst>
        </pc:picChg>
        <pc:picChg chg="add mod">
          <ac:chgData name="Mohammed Amine BAGDOURI" userId="e89d4c646e9a864e" providerId="LiveId" clId="{AB712658-9D31-42CE-AD65-D41500F3A71E}" dt="2024-09-03T22:04:48.520" v="3154"/>
          <ac:picMkLst>
            <pc:docMk/>
            <pc:sldMk cId="3683666148" sldId="294"/>
            <ac:picMk id="14" creationId="{1E224EEE-CB40-8049-C8E5-3D3450AB67DE}"/>
          </ac:picMkLst>
        </pc:picChg>
        <pc:picChg chg="mod">
          <ac:chgData name="Mohammed Amine BAGDOURI" userId="e89d4c646e9a864e" providerId="LiveId" clId="{AB712658-9D31-42CE-AD65-D41500F3A71E}" dt="2024-09-03T21:52:59.954" v="2936"/>
          <ac:picMkLst>
            <pc:docMk/>
            <pc:sldMk cId="3683666148" sldId="294"/>
            <ac:picMk id="16" creationId="{99AF9F78-BC3F-3B42-9A69-91FD43A8D458}"/>
          </ac:picMkLst>
        </pc:picChg>
        <pc:picChg chg="mod">
          <ac:chgData name="Mohammed Amine BAGDOURI" userId="e89d4c646e9a864e" providerId="LiveId" clId="{AB712658-9D31-42CE-AD65-D41500F3A71E}" dt="2024-09-03T21:53:27.854" v="2938"/>
          <ac:picMkLst>
            <pc:docMk/>
            <pc:sldMk cId="3683666148" sldId="294"/>
            <ac:picMk id="19" creationId="{9E6A2D68-4789-27F3-FDC3-0C5992AF2DFC}"/>
          </ac:picMkLst>
        </pc:picChg>
        <pc:picChg chg="mod">
          <ac:chgData name="Mohammed Amine BAGDOURI" userId="e89d4c646e9a864e" providerId="LiveId" clId="{AB712658-9D31-42CE-AD65-D41500F3A71E}" dt="2024-09-03T21:52:42.365" v="2933"/>
          <ac:picMkLst>
            <pc:docMk/>
            <pc:sldMk cId="3683666148" sldId="294"/>
            <ac:picMk id="26" creationId="{864FD910-F96E-F1D6-E7AE-3F50A1F07335}"/>
          </ac:picMkLst>
        </pc:picChg>
        <pc:picChg chg="del mod">
          <ac:chgData name="Mohammed Amine BAGDOURI" userId="e89d4c646e9a864e" providerId="LiveId" clId="{AB712658-9D31-42CE-AD65-D41500F3A71E}" dt="2024-09-03T22:04:43.707" v="3152" actId="478"/>
          <ac:picMkLst>
            <pc:docMk/>
            <pc:sldMk cId="3683666148" sldId="294"/>
            <ac:picMk id="28" creationId="{5CAC2110-58DB-C70F-A307-D0674D0BC157}"/>
          </ac:picMkLst>
        </pc:picChg>
        <pc:cxnChg chg="mod">
          <ac:chgData name="Mohammed Amine BAGDOURI" userId="e89d4c646e9a864e" providerId="LiveId" clId="{AB712658-9D31-42CE-AD65-D41500F3A71E}" dt="2024-09-03T21:52:23.165" v="2928" actId="478"/>
          <ac:cxnSpMkLst>
            <pc:docMk/>
            <pc:sldMk cId="3683666148" sldId="294"/>
            <ac:cxnSpMk id="24" creationId="{5F69F3AB-3566-B913-B05C-B11A6884B46D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04:55.249" v="3156"/>
        <pc:sldMkLst>
          <pc:docMk/>
          <pc:sldMk cId="2670113474" sldId="295"/>
        </pc:sldMkLst>
        <pc:spChg chg="add del mod">
          <ac:chgData name="Mohammed Amine BAGDOURI" userId="e89d4c646e9a864e" providerId="LiveId" clId="{AB712658-9D31-42CE-AD65-D41500F3A71E}" dt="2024-09-03T21:54:25.713" v="2949" actId="20577"/>
          <ac:spMkLst>
            <pc:docMk/>
            <pc:sldMk cId="2670113474" sldId="295"/>
            <ac:spMk id="5" creationId="{8E46C9E1-5149-B6D9-7555-68FB104B1782}"/>
          </ac:spMkLst>
        </pc:spChg>
        <pc:picChg chg="add mod">
          <ac:chgData name="Mohammed Amine BAGDOURI" userId="e89d4c646e9a864e" providerId="LiveId" clId="{AB712658-9D31-42CE-AD65-D41500F3A71E}" dt="2024-09-03T22:04:55.249" v="3156"/>
          <ac:picMkLst>
            <pc:docMk/>
            <pc:sldMk cId="2670113474" sldId="295"/>
            <ac:picMk id="6" creationId="{50232FE6-C49A-3D03-D56E-849EC961ADE1}"/>
          </ac:picMkLst>
        </pc:picChg>
        <pc:picChg chg="add del">
          <ac:chgData name="Mohammed Amine BAGDOURI" userId="e89d4c646e9a864e" providerId="LiveId" clId="{AB712658-9D31-42CE-AD65-D41500F3A71E}" dt="2024-09-03T21:54:01.706" v="2944" actId="478"/>
          <ac:picMkLst>
            <pc:docMk/>
            <pc:sldMk cId="2670113474" sldId="295"/>
            <ac:picMk id="8" creationId="{2A7AEA87-2F87-C541-5134-04CA756EAEC0}"/>
          </ac:picMkLst>
        </pc:picChg>
        <pc:picChg chg="del">
          <ac:chgData name="Mohammed Amine BAGDOURI" userId="e89d4c646e9a864e" providerId="LiveId" clId="{AB712658-9D31-42CE-AD65-D41500F3A71E}" dt="2024-09-03T22:04:55.029" v="3155" actId="478"/>
          <ac:picMkLst>
            <pc:docMk/>
            <pc:sldMk cId="2670113474" sldId="295"/>
            <ac:picMk id="28" creationId="{5CAC2110-58DB-C70F-A307-D0674D0BC157}"/>
          </ac:picMkLst>
        </pc:picChg>
      </pc:sldChg>
      <pc:sldChg chg="addSp delSp modSp add mod ord">
        <pc:chgData name="Mohammed Amine BAGDOURI" userId="e89d4c646e9a864e" providerId="LiveId" clId="{AB712658-9D31-42CE-AD65-D41500F3A71E}" dt="2024-09-03T22:06:00.588" v="3179" actId="20577"/>
        <pc:sldMkLst>
          <pc:docMk/>
          <pc:sldMk cId="3738320336" sldId="296"/>
        </pc:sldMkLst>
        <pc:spChg chg="add mod">
          <ac:chgData name="Mohammed Amine BAGDOURI" userId="e89d4c646e9a864e" providerId="LiveId" clId="{AB712658-9D31-42CE-AD65-D41500F3A71E}" dt="2024-09-03T22:06:00.588" v="3179" actId="20577"/>
          <ac:spMkLst>
            <pc:docMk/>
            <pc:sldMk cId="3738320336" sldId="296"/>
            <ac:spMk id="6" creationId="{3AD508F0-4C92-ABD3-9244-661C07BAB190}"/>
          </ac:spMkLst>
        </pc:spChg>
        <pc:spChg chg="mod">
          <ac:chgData name="Mohammed Amine BAGDOURI" userId="e89d4c646e9a864e" providerId="LiveId" clId="{AB712658-9D31-42CE-AD65-D41500F3A71E}" dt="2024-09-03T21:55:56.547" v="2964" actId="20577"/>
          <ac:spMkLst>
            <pc:docMk/>
            <pc:sldMk cId="3738320336" sldId="296"/>
            <ac:spMk id="9" creationId="{93F32CC0-74AF-7BFE-10C4-BB55336AA4C5}"/>
          </ac:spMkLst>
        </pc:spChg>
        <pc:spChg chg="mod">
          <ac:chgData name="Mohammed Amine BAGDOURI" userId="e89d4c646e9a864e" providerId="LiveId" clId="{AB712658-9D31-42CE-AD65-D41500F3A71E}" dt="2024-09-03T22:02:07.211" v="3114" actId="1076"/>
          <ac:spMkLst>
            <pc:docMk/>
            <pc:sldMk cId="3738320336" sldId="296"/>
            <ac:spMk id="13" creationId="{9D8F682C-A920-984D-19FB-60142BCD73FE}"/>
          </ac:spMkLst>
        </pc:spChg>
        <pc:spChg chg="mod">
          <ac:chgData name="Mohammed Amine BAGDOURI" userId="e89d4c646e9a864e" providerId="LiveId" clId="{AB712658-9D31-42CE-AD65-D41500F3A71E}" dt="2024-09-03T21:55:28.333" v="2962" actId="20577"/>
          <ac:spMkLst>
            <pc:docMk/>
            <pc:sldMk cId="3738320336" sldId="296"/>
            <ac:spMk id="15" creationId="{0D4DE850-53E0-53BF-30D8-1C27C24E6C91}"/>
          </ac:spMkLst>
        </pc:spChg>
        <pc:spChg chg="mod">
          <ac:chgData name="Mohammed Amine BAGDOURI" userId="e89d4c646e9a864e" providerId="LiveId" clId="{AB712658-9D31-42CE-AD65-D41500F3A71E}" dt="2024-09-03T22:05:53.982" v="3167" actId="1076"/>
          <ac:spMkLst>
            <pc:docMk/>
            <pc:sldMk cId="3738320336" sldId="296"/>
            <ac:spMk id="21" creationId="{B8B46563-41E8-0586-0F86-50B29389BE56}"/>
          </ac:spMkLst>
        </pc:spChg>
        <pc:spChg chg="mod">
          <ac:chgData name="Mohammed Amine BAGDOURI" userId="e89d4c646e9a864e" providerId="LiveId" clId="{AB712658-9D31-42CE-AD65-D41500F3A71E}" dt="2024-09-03T21:55:54.421" v="2963" actId="20577"/>
          <ac:spMkLst>
            <pc:docMk/>
            <pc:sldMk cId="3738320336" sldId="296"/>
            <ac:spMk id="27" creationId="{080B4C2B-444E-2E01-C142-9DBA7E6F79D9}"/>
          </ac:spMkLst>
        </pc:spChg>
        <pc:grpChg chg="mod">
          <ac:chgData name="Mohammed Amine BAGDOURI" userId="e89d4c646e9a864e" providerId="LiveId" clId="{AB712658-9D31-42CE-AD65-D41500F3A71E}" dt="2024-09-03T21:56:14.192" v="2967"/>
          <ac:grpSpMkLst>
            <pc:docMk/>
            <pc:sldMk cId="3738320336" sldId="296"/>
            <ac:grpSpMk id="17" creationId="{DFCAF93B-A373-536E-66C3-9BBAEDC9D412}"/>
          </ac:grpSpMkLst>
        </pc:grpChg>
        <pc:grpChg chg="mod">
          <ac:chgData name="Mohammed Amine BAGDOURI" userId="e89d4c646e9a864e" providerId="LiveId" clId="{AB712658-9D31-42CE-AD65-D41500F3A71E}" dt="2024-09-03T21:56:05.165" v="2965"/>
          <ac:grpSpMkLst>
            <pc:docMk/>
            <pc:sldMk cId="3738320336" sldId="296"/>
            <ac:grpSpMk id="25" creationId="{837E2E3F-DA0B-C1E4-8F8C-78D63113F2EF}"/>
          </ac:grpSpMkLst>
        </pc:grpChg>
        <pc:picChg chg="add mod">
          <ac:chgData name="Mohammed Amine BAGDOURI" userId="e89d4c646e9a864e" providerId="LiveId" clId="{AB712658-9D31-42CE-AD65-D41500F3A71E}" dt="2024-09-03T22:02:03.271" v="3112" actId="1076"/>
          <ac:picMkLst>
            <pc:docMk/>
            <pc:sldMk cId="3738320336" sldId="296"/>
            <ac:picMk id="5" creationId="{A3348599-8541-A07E-36A4-EB319E1D0592}"/>
          </ac:picMkLst>
        </pc:picChg>
        <pc:picChg chg="mod">
          <ac:chgData name="Mohammed Amine BAGDOURI" userId="e89d4c646e9a864e" providerId="LiveId" clId="{AB712658-9D31-42CE-AD65-D41500F3A71E}" dt="2024-09-03T21:54:53.837" v="2953"/>
          <ac:picMkLst>
            <pc:docMk/>
            <pc:sldMk cId="3738320336" sldId="296"/>
            <ac:picMk id="7" creationId="{C136A2BD-00CE-722D-BA1D-5A7260816336}"/>
          </ac:picMkLst>
        </pc:picChg>
        <pc:picChg chg="add mod">
          <ac:chgData name="Mohammed Amine BAGDOURI" userId="e89d4c646e9a864e" providerId="LiveId" clId="{AB712658-9D31-42CE-AD65-D41500F3A71E}" dt="2024-09-03T22:05:13.194" v="3159"/>
          <ac:picMkLst>
            <pc:docMk/>
            <pc:sldMk cId="3738320336" sldId="296"/>
            <ac:picMk id="8" creationId="{8543F76F-F2F3-32D4-3703-92E6DA732F16}"/>
          </ac:picMkLst>
        </pc:picChg>
        <pc:picChg chg="mod">
          <ac:chgData name="Mohammed Amine BAGDOURI" userId="e89d4c646e9a864e" providerId="LiveId" clId="{AB712658-9D31-42CE-AD65-D41500F3A71E}" dt="2024-09-03T22:02:07.211" v="3114" actId="1076"/>
          <ac:picMkLst>
            <pc:docMk/>
            <pc:sldMk cId="3738320336" sldId="296"/>
            <ac:picMk id="11" creationId="{F50C954F-FB84-BB70-94DF-56CE81D524E0}"/>
          </ac:picMkLst>
        </pc:picChg>
        <pc:picChg chg="mod">
          <ac:chgData name="Mohammed Amine BAGDOURI" userId="e89d4c646e9a864e" providerId="LiveId" clId="{AB712658-9D31-42CE-AD65-D41500F3A71E}" dt="2024-09-03T21:55:19.548" v="2955"/>
          <ac:picMkLst>
            <pc:docMk/>
            <pc:sldMk cId="3738320336" sldId="296"/>
            <ac:picMk id="12" creationId="{FED49806-C306-237B-01BC-72FD54ABB059}"/>
          </ac:picMkLst>
        </pc:picChg>
        <pc:picChg chg="add mod">
          <ac:chgData name="Mohammed Amine BAGDOURI" userId="e89d4c646e9a864e" providerId="LiveId" clId="{AB712658-9D31-42CE-AD65-D41500F3A71E}" dt="2024-09-03T22:05:33.529" v="3164" actId="1076"/>
          <ac:picMkLst>
            <pc:docMk/>
            <pc:sldMk cId="3738320336" sldId="296"/>
            <ac:picMk id="14" creationId="{0B17C256-16E4-847F-E175-28D179DB8E30}"/>
          </ac:picMkLst>
        </pc:picChg>
        <pc:picChg chg="mod">
          <ac:chgData name="Mohammed Amine BAGDOURI" userId="e89d4c646e9a864e" providerId="LiveId" clId="{AB712658-9D31-42CE-AD65-D41500F3A71E}" dt="2024-09-03T21:58:47.218" v="3077" actId="1076"/>
          <ac:picMkLst>
            <pc:docMk/>
            <pc:sldMk cId="3738320336" sldId="296"/>
            <ac:picMk id="16" creationId="{99AF9F78-BC3F-3B42-9A69-91FD43A8D458}"/>
          </ac:picMkLst>
        </pc:picChg>
        <pc:picChg chg="del mod">
          <ac:chgData name="Mohammed Amine BAGDOURI" userId="e89d4c646e9a864e" providerId="LiveId" clId="{AB712658-9D31-42CE-AD65-D41500F3A71E}" dt="2024-09-03T22:05:06.850" v="3157" actId="478"/>
          <ac:picMkLst>
            <pc:docMk/>
            <pc:sldMk cId="3738320336" sldId="296"/>
            <ac:picMk id="28" creationId="{5CAC2110-58DB-C70F-A307-D0674D0BC157}"/>
          </ac:picMkLst>
        </pc:picChg>
      </pc:sldChg>
      <pc:sldChg chg="add del">
        <pc:chgData name="Mohammed Amine BAGDOURI" userId="e89d4c646e9a864e" providerId="LiveId" clId="{AB712658-9D31-42CE-AD65-D41500F3A71E}" dt="2024-09-03T22:00:23.626" v="3088" actId="47"/>
        <pc:sldMkLst>
          <pc:docMk/>
          <pc:sldMk cId="1878551397" sldId="297"/>
        </pc:sldMkLst>
      </pc:sldChg>
      <pc:sldChg chg="addSp delSp modSp add del mod">
        <pc:chgData name="Mohammed Amine BAGDOURI" userId="e89d4c646e9a864e" providerId="LiveId" clId="{AB712658-9D31-42CE-AD65-D41500F3A71E}" dt="2024-09-03T22:09:30.805" v="3303" actId="47"/>
        <pc:sldMkLst>
          <pc:docMk/>
          <pc:sldMk cId="3447368276" sldId="298"/>
        </pc:sldMkLst>
        <pc:spChg chg="del">
          <ac:chgData name="Mohammed Amine BAGDOURI" userId="e89d4c646e9a864e" providerId="LiveId" clId="{AB712658-9D31-42CE-AD65-D41500F3A71E}" dt="2024-09-03T21:59:35.378" v="3080" actId="478"/>
          <ac:spMkLst>
            <pc:docMk/>
            <pc:sldMk cId="3447368276" sldId="298"/>
            <ac:spMk id="6" creationId="{3AD508F0-4C92-ABD3-9244-661C07BAB190}"/>
          </ac:spMkLst>
        </pc:spChg>
        <pc:spChg chg="del">
          <ac:chgData name="Mohammed Amine BAGDOURI" userId="e89d4c646e9a864e" providerId="LiveId" clId="{AB712658-9D31-42CE-AD65-D41500F3A71E}" dt="2024-09-03T21:59:35.378" v="3080" actId="478"/>
          <ac:spMkLst>
            <pc:docMk/>
            <pc:sldMk cId="3447368276" sldId="298"/>
            <ac:spMk id="13" creationId="{9D8F682C-A920-984D-19FB-60142BCD73FE}"/>
          </ac:spMkLst>
        </pc:spChg>
        <pc:picChg chg="del">
          <ac:chgData name="Mohammed Amine BAGDOURI" userId="e89d4c646e9a864e" providerId="LiveId" clId="{AB712658-9D31-42CE-AD65-D41500F3A71E}" dt="2024-09-03T21:59:35.378" v="3080" actId="478"/>
          <ac:picMkLst>
            <pc:docMk/>
            <pc:sldMk cId="3447368276" sldId="298"/>
            <ac:picMk id="5" creationId="{A3348599-8541-A07E-36A4-EB319E1D0592}"/>
          </ac:picMkLst>
        </pc:picChg>
        <pc:picChg chg="del">
          <ac:chgData name="Mohammed Amine BAGDOURI" userId="e89d4c646e9a864e" providerId="LiveId" clId="{AB712658-9D31-42CE-AD65-D41500F3A71E}" dt="2024-09-03T21:59:35.378" v="3080" actId="478"/>
          <ac:picMkLst>
            <pc:docMk/>
            <pc:sldMk cId="3447368276" sldId="298"/>
            <ac:picMk id="11" creationId="{F50C954F-FB84-BB70-94DF-56CE81D524E0}"/>
          </ac:picMkLst>
        </pc:picChg>
        <pc:picChg chg="add mod">
          <ac:chgData name="Mohammed Amine BAGDOURI" userId="e89d4c646e9a864e" providerId="LiveId" clId="{AB712658-9D31-42CE-AD65-D41500F3A71E}" dt="2024-09-03T21:59:47.552" v="3087" actId="1076"/>
          <ac:picMkLst>
            <pc:docMk/>
            <pc:sldMk cId="3447368276" sldId="298"/>
            <ac:picMk id="14" creationId="{6C7222BE-3DD8-7648-6FCE-8FDBCC830B02}"/>
          </ac:picMkLst>
        </pc:picChg>
        <pc:picChg chg="add mod">
          <ac:chgData name="Mohammed Amine BAGDOURI" userId="e89d4c646e9a864e" providerId="LiveId" clId="{AB712658-9D31-42CE-AD65-D41500F3A71E}" dt="2024-09-03T22:05:19.621" v="3161"/>
          <ac:picMkLst>
            <pc:docMk/>
            <pc:sldMk cId="3447368276" sldId="298"/>
            <ac:picMk id="20" creationId="{335CB2F0-C347-ED88-7D6C-AB3DC388BA2D}"/>
          </ac:picMkLst>
        </pc:picChg>
        <pc:picChg chg="del">
          <ac:chgData name="Mohammed Amine BAGDOURI" userId="e89d4c646e9a864e" providerId="LiveId" clId="{AB712658-9D31-42CE-AD65-D41500F3A71E}" dt="2024-09-03T22:05:19.196" v="3160" actId="478"/>
          <ac:picMkLst>
            <pc:docMk/>
            <pc:sldMk cId="3447368276" sldId="298"/>
            <ac:picMk id="28" creationId="{5CAC2110-58DB-C70F-A307-D0674D0BC157}"/>
          </ac:picMkLst>
        </pc:picChg>
      </pc:sldChg>
      <pc:sldChg chg="add del">
        <pc:chgData name="Mohammed Amine BAGDOURI" userId="e89d4c646e9a864e" providerId="LiveId" clId="{AB712658-9D31-42CE-AD65-D41500F3A71E}" dt="2024-09-03T22:02:44.279" v="3118" actId="47"/>
        <pc:sldMkLst>
          <pc:docMk/>
          <pc:sldMk cId="612862121" sldId="299"/>
        </pc:sldMkLst>
      </pc:sldChg>
      <pc:sldChg chg="addSp delSp modSp add del mod ord">
        <pc:chgData name="Mohammed Amine BAGDOURI" userId="e89d4c646e9a864e" providerId="LiveId" clId="{AB712658-9D31-42CE-AD65-D41500F3A71E}" dt="2024-09-03T22:06:39.411" v="3190" actId="47"/>
        <pc:sldMkLst>
          <pc:docMk/>
          <pc:sldMk cId="2714726702" sldId="300"/>
        </pc:sldMkLst>
        <pc:spChg chg="del">
          <ac:chgData name="Mohammed Amine BAGDOURI" userId="e89d4c646e9a864e" providerId="LiveId" clId="{AB712658-9D31-42CE-AD65-D41500F3A71E}" dt="2024-09-03T22:02:50.232" v="3119" actId="478"/>
          <ac:spMkLst>
            <pc:docMk/>
            <pc:sldMk cId="2714726702" sldId="300"/>
            <ac:spMk id="14" creationId="{5C7DA104-1635-B832-90AD-E79A355D654B}"/>
          </ac:spMkLst>
        </pc:spChg>
        <pc:spChg chg="del">
          <ac:chgData name="Mohammed Amine BAGDOURI" userId="e89d4c646e9a864e" providerId="LiveId" clId="{AB712658-9D31-42CE-AD65-D41500F3A71E}" dt="2024-09-03T22:03:20.040" v="3122" actId="478"/>
          <ac:spMkLst>
            <pc:docMk/>
            <pc:sldMk cId="2714726702" sldId="300"/>
            <ac:spMk id="19" creationId="{4CEC8B37-7DE1-7CAC-C2A9-A31B8B0E4BCB}"/>
          </ac:spMkLst>
        </pc:spChg>
        <pc:grpChg chg="mod">
          <ac:chgData name="Mohammed Amine BAGDOURI" userId="e89d4c646e9a864e" providerId="LiveId" clId="{AB712658-9D31-42CE-AD65-D41500F3A71E}" dt="2024-09-03T22:03:35.209" v="3127" actId="1076"/>
          <ac:grpSpMkLst>
            <pc:docMk/>
            <pc:sldMk cId="2714726702" sldId="300"/>
            <ac:grpSpMk id="17" creationId="{A1B47AF6-C58F-CE49-0E74-EE0905D17C8B}"/>
          </ac:grpSpMkLst>
        </pc:grpChg>
        <pc:picChg chg="add mod">
          <ac:chgData name="Mohammed Amine BAGDOURI" userId="e89d4c646e9a864e" providerId="LiveId" clId="{AB712658-9D31-42CE-AD65-D41500F3A71E}" dt="2024-09-03T22:03:44.222" v="3132" actId="1076"/>
          <ac:picMkLst>
            <pc:docMk/>
            <pc:sldMk cId="2714726702" sldId="300"/>
            <ac:picMk id="2" creationId="{D11F7E0D-625B-FFA1-90A8-39F6DC2C2E56}"/>
          </ac:picMkLst>
        </pc:picChg>
        <pc:picChg chg="add mod">
          <ac:chgData name="Mohammed Amine BAGDOURI" userId="e89d4c646e9a864e" providerId="LiveId" clId="{AB712658-9D31-42CE-AD65-D41500F3A71E}" dt="2024-09-03T22:03:56.512" v="3139" actId="1076"/>
          <ac:picMkLst>
            <pc:docMk/>
            <pc:sldMk cId="2714726702" sldId="300"/>
            <ac:picMk id="7" creationId="{FC36E05F-BC00-9DEF-9C98-4E2E2667EEBC}"/>
          </ac:picMkLst>
        </pc:picChg>
        <pc:picChg chg="mod">
          <ac:chgData name="Mohammed Amine BAGDOURI" userId="e89d4c646e9a864e" providerId="LiveId" clId="{AB712658-9D31-42CE-AD65-D41500F3A71E}" dt="2024-09-03T22:06:36.397" v="3189" actId="1076"/>
          <ac:picMkLst>
            <pc:docMk/>
            <pc:sldMk cId="2714726702" sldId="300"/>
            <ac:picMk id="8" creationId="{31C8C072-94B7-1A73-4D25-D3DED640750B}"/>
          </ac:picMkLst>
        </pc:picChg>
        <pc:picChg chg="add mod">
          <ac:chgData name="Mohammed Amine BAGDOURI" userId="e89d4c646e9a864e" providerId="LiveId" clId="{AB712658-9D31-42CE-AD65-D41500F3A71E}" dt="2024-09-03T22:04:06.534" v="3143" actId="1076"/>
          <ac:picMkLst>
            <pc:docMk/>
            <pc:sldMk cId="2714726702" sldId="300"/>
            <ac:picMk id="9" creationId="{D266C087-C3FC-A3C2-4F55-813A855F4A13}"/>
          </ac:picMkLst>
        </pc:picChg>
      </pc:sldChg>
      <pc:sldChg chg="addSp delSp modSp add mod ord">
        <pc:chgData name="Mohammed Amine BAGDOURI" userId="e89d4c646e9a864e" providerId="LiveId" clId="{AB712658-9D31-42CE-AD65-D41500F3A71E}" dt="2024-09-03T22:10:31.098" v="3315" actId="1076"/>
        <pc:sldMkLst>
          <pc:docMk/>
          <pc:sldMk cId="2019157430" sldId="301"/>
        </pc:sldMkLst>
        <pc:spChg chg="del">
          <ac:chgData name="Mohammed Amine BAGDOURI" userId="e89d4c646e9a864e" providerId="LiveId" clId="{AB712658-9D31-42CE-AD65-D41500F3A71E}" dt="2024-09-03T22:06:29.892" v="3185" actId="478"/>
          <ac:spMkLst>
            <pc:docMk/>
            <pc:sldMk cId="2019157430" sldId="301"/>
            <ac:spMk id="22" creationId="{D3ABA635-783E-D1CB-61EC-7E58EB8F42CD}"/>
          </ac:spMkLst>
        </pc:spChg>
        <pc:spChg chg="add mod">
          <ac:chgData name="Mohammed Amine BAGDOURI" userId="e89d4c646e9a864e" providerId="LiveId" clId="{AB712658-9D31-42CE-AD65-D41500F3A71E}" dt="2024-09-03T22:10:31.098" v="3315" actId="1076"/>
          <ac:spMkLst>
            <pc:docMk/>
            <pc:sldMk cId="2019157430" sldId="301"/>
            <ac:spMk id="24" creationId="{B02554C2-391A-9B6E-A4AC-173113858660}"/>
          </ac:spMkLst>
        </pc:spChg>
        <pc:grpChg chg="add del mod">
          <ac:chgData name="Mohammed Amine BAGDOURI" userId="e89d4c646e9a864e" providerId="LiveId" clId="{AB712658-9D31-42CE-AD65-D41500F3A71E}" dt="2024-09-03T22:08:58.802" v="3240" actId="165"/>
          <ac:grpSpMkLst>
            <pc:docMk/>
            <pc:sldMk cId="2019157430" sldId="301"/>
            <ac:grpSpMk id="23" creationId="{F4D412AF-0EFB-3B28-623F-D069FED444DA}"/>
          </ac:grpSpMkLst>
        </pc:grpChg>
        <pc:grpChg chg="add mod">
          <ac:chgData name="Mohammed Amine BAGDOURI" userId="e89d4c646e9a864e" providerId="LiveId" clId="{AB712658-9D31-42CE-AD65-D41500F3A71E}" dt="2024-09-03T22:10:31.098" v="3315" actId="1076"/>
          <ac:grpSpMkLst>
            <pc:docMk/>
            <pc:sldMk cId="2019157430" sldId="301"/>
            <ac:grpSpMk id="31" creationId="{DA91C04E-ADA5-A699-7A40-27FAA9B9FD99}"/>
          </ac:grpSpMkLst>
        </pc:grpChg>
        <pc:picChg chg="add del mod">
          <ac:chgData name="Mohammed Amine BAGDOURI" userId="e89d4c646e9a864e" providerId="LiveId" clId="{AB712658-9D31-42CE-AD65-D41500F3A71E}" dt="2024-09-03T22:07:37.785" v="3207" actId="478"/>
          <ac:picMkLst>
            <pc:docMk/>
            <pc:sldMk cId="2019157430" sldId="301"/>
            <ac:picMk id="2" creationId="{47EA5A47-3540-5F94-3C4C-50F2156BEE13}"/>
          </ac:picMkLst>
        </pc:picChg>
        <pc:picChg chg="add mod topLvl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7" creationId="{21EB2081-945E-B44A-2B53-94A9B021CB40}"/>
          </ac:picMkLst>
        </pc:picChg>
        <pc:picChg chg="del">
          <ac:chgData name="Mohammed Amine BAGDOURI" userId="e89d4c646e9a864e" providerId="LiveId" clId="{AB712658-9D31-42CE-AD65-D41500F3A71E}" dt="2024-09-03T22:06:29.892" v="3185" actId="478"/>
          <ac:picMkLst>
            <pc:docMk/>
            <pc:sldMk cId="2019157430" sldId="301"/>
            <ac:picMk id="8" creationId="{31C8C072-94B7-1A73-4D25-D3DED640750B}"/>
          </ac:picMkLst>
        </pc:picChg>
        <pc:picChg chg="add mod topLvl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9" creationId="{18147D75-2F9F-8BEC-2518-11A67467FC30}"/>
          </ac:picMkLst>
        </pc:picChg>
        <pc:picChg chg="add mod topLvl">
          <ac:chgData name="Mohammed Amine BAGDOURI" userId="e89d4c646e9a864e" providerId="LiveId" clId="{AB712658-9D31-42CE-AD65-D41500F3A71E}" dt="2024-09-03T22:10:16.829" v="3314" actId="1076"/>
          <ac:picMkLst>
            <pc:docMk/>
            <pc:sldMk cId="2019157430" sldId="301"/>
            <ac:picMk id="11" creationId="{332DBB81-3E2B-F351-7C75-3538162428BA}"/>
          </ac:picMkLst>
        </pc:picChg>
        <pc:picChg chg="add mod topLvl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21" creationId="{BB0BDF14-B146-3561-9CAE-D3BC51FD500D}"/>
          </ac:picMkLst>
        </pc:picChg>
        <pc:picChg chg="add mod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25" creationId="{435322CD-C1CE-5244-25BE-340A0947038D}"/>
          </ac:picMkLst>
        </pc:picChg>
        <pc:picChg chg="add mod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28" creationId="{F5F374BB-6D00-65C0-BA8E-48F1CB6D567D}"/>
          </ac:picMkLst>
        </pc:picChg>
        <pc:picChg chg="add mod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29" creationId="{39ADD187-164D-89E3-ABC4-DC16F6E5912C}"/>
          </ac:picMkLst>
        </pc:picChg>
        <pc:picChg chg="add mod">
          <ac:chgData name="Mohammed Amine BAGDOURI" userId="e89d4c646e9a864e" providerId="LiveId" clId="{AB712658-9D31-42CE-AD65-D41500F3A71E}" dt="2024-09-03T22:09:22.425" v="3300" actId="164"/>
          <ac:picMkLst>
            <pc:docMk/>
            <pc:sldMk cId="2019157430" sldId="301"/>
            <ac:picMk id="30" creationId="{0B814AAE-97FB-F243-F403-95737322B91C}"/>
          </ac:picMkLst>
        </pc:picChg>
      </pc:sldChg>
      <pc:sldChg chg="add del">
        <pc:chgData name="Mohammed Amine BAGDOURI" userId="e89d4c646e9a864e" providerId="LiveId" clId="{AB712658-9D31-42CE-AD65-D41500F3A71E}" dt="2024-09-03T22:06:14.385" v="3181" actId="47"/>
        <pc:sldMkLst>
          <pc:docMk/>
          <pc:sldMk cId="2805474621" sldId="301"/>
        </pc:sldMkLst>
      </pc:sldChg>
      <pc:sldChg chg="addSp delSp modSp add mod">
        <pc:chgData name="Mohammed Amine BAGDOURI" userId="e89d4c646e9a864e" providerId="LiveId" clId="{AB712658-9D31-42CE-AD65-D41500F3A71E}" dt="2024-09-03T22:10:00.900" v="3313" actId="1076"/>
        <pc:sldMkLst>
          <pc:docMk/>
          <pc:sldMk cId="1171856678" sldId="302"/>
        </pc:sldMkLst>
        <pc:spChg chg="del">
          <ac:chgData name="Mohammed Amine BAGDOURI" userId="e89d4c646e9a864e" providerId="LiveId" clId="{AB712658-9D31-42CE-AD65-D41500F3A71E}" dt="2024-09-03T22:09:48.392" v="3306" actId="478"/>
          <ac:spMkLst>
            <pc:docMk/>
            <pc:sldMk cId="1171856678" sldId="302"/>
            <ac:spMk id="24" creationId="{B02554C2-391A-9B6E-A4AC-173113858660}"/>
          </ac:spMkLst>
        </pc:spChg>
        <pc:grpChg chg="del">
          <ac:chgData name="Mohammed Amine BAGDOURI" userId="e89d4c646e9a864e" providerId="LiveId" clId="{AB712658-9D31-42CE-AD65-D41500F3A71E}" dt="2024-09-03T22:09:48.392" v="3306" actId="478"/>
          <ac:grpSpMkLst>
            <pc:docMk/>
            <pc:sldMk cId="1171856678" sldId="302"/>
            <ac:grpSpMk id="31" creationId="{DA91C04E-ADA5-A699-7A40-27FAA9B9FD99}"/>
          </ac:grpSpMkLst>
        </pc:grpChg>
        <pc:picChg chg="add mod">
          <ac:chgData name="Mohammed Amine BAGDOURI" userId="e89d4c646e9a864e" providerId="LiveId" clId="{AB712658-9D31-42CE-AD65-D41500F3A71E}" dt="2024-09-03T22:10:00.900" v="3313" actId="1076"/>
          <ac:picMkLst>
            <pc:docMk/>
            <pc:sldMk cId="1171856678" sldId="302"/>
            <ac:picMk id="8" creationId="{C91F38F6-0FB1-5C2A-3F11-E43BA049EECD}"/>
          </ac:picMkLst>
        </pc:picChg>
      </pc:sldChg>
      <pc:sldChg chg="addSp delSp modSp add del mod">
        <pc:chgData name="Mohammed Amine BAGDOURI" userId="e89d4c646e9a864e" providerId="LiveId" clId="{AB712658-9D31-42CE-AD65-D41500F3A71E}" dt="2024-09-03T22:21:26.744" v="3398" actId="47"/>
        <pc:sldMkLst>
          <pc:docMk/>
          <pc:sldMk cId="111851307" sldId="303"/>
        </pc:sldMkLst>
        <pc:spChg chg="mod">
          <ac:chgData name="Mohammed Amine BAGDOURI" userId="e89d4c646e9a864e" providerId="LiveId" clId="{AB712658-9D31-42CE-AD65-D41500F3A71E}" dt="2024-09-03T22:11:39.680" v="3325" actId="20577"/>
          <ac:spMkLst>
            <pc:docMk/>
            <pc:sldMk cId="111851307" sldId="303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2:14:59.261" v="3334"/>
          <ac:spMkLst>
            <pc:docMk/>
            <pc:sldMk cId="111851307" sldId="303"/>
            <ac:spMk id="9" creationId="{6CFF6FD7-5769-F573-F31D-86799A16CE17}"/>
          </ac:spMkLst>
        </pc:spChg>
        <pc:spChg chg="add mod">
          <ac:chgData name="Mohammed Amine BAGDOURI" userId="e89d4c646e9a864e" providerId="LiveId" clId="{AB712658-9D31-42CE-AD65-D41500F3A71E}" dt="2024-09-03T22:14:59.261" v="3334"/>
          <ac:spMkLst>
            <pc:docMk/>
            <pc:sldMk cId="111851307" sldId="303"/>
            <ac:spMk id="11" creationId="{92AAEF05-A73F-2395-29F1-B4E40913A482}"/>
          </ac:spMkLst>
        </pc:spChg>
        <pc:spChg chg="del">
          <ac:chgData name="Mohammed Amine BAGDOURI" userId="e89d4c646e9a864e" providerId="LiveId" clId="{AB712658-9D31-42CE-AD65-D41500F3A71E}" dt="2024-09-03T22:11:51.647" v="3330" actId="478"/>
          <ac:spMkLst>
            <pc:docMk/>
            <pc:sldMk cId="111851307" sldId="303"/>
            <ac:spMk id="14" creationId="{5C7DA104-1635-B832-90AD-E79A355D654B}"/>
          </ac:spMkLst>
        </pc:spChg>
        <pc:spChg chg="del">
          <ac:chgData name="Mohammed Amine BAGDOURI" userId="e89d4c646e9a864e" providerId="LiveId" clId="{AB712658-9D31-42CE-AD65-D41500F3A71E}" dt="2024-09-03T22:11:59.830" v="3333" actId="478"/>
          <ac:spMkLst>
            <pc:docMk/>
            <pc:sldMk cId="111851307" sldId="303"/>
            <ac:spMk id="18" creationId="{4819BE74-6320-438F-69E5-FCB21C2980E9}"/>
          </ac:spMkLst>
        </pc:spChg>
        <pc:spChg chg="del">
          <ac:chgData name="Mohammed Amine BAGDOURI" userId="e89d4c646e9a864e" providerId="LiveId" clId="{AB712658-9D31-42CE-AD65-D41500F3A71E}" dt="2024-09-03T22:11:56.945" v="3332" actId="478"/>
          <ac:spMkLst>
            <pc:docMk/>
            <pc:sldMk cId="111851307" sldId="303"/>
            <ac:spMk id="19" creationId="{4CEC8B37-7DE1-7CAC-C2A9-A31B8B0E4BCB}"/>
          </ac:spMkLst>
        </pc:spChg>
        <pc:spChg chg="del">
          <ac:chgData name="Mohammed Amine BAGDOURI" userId="e89d4c646e9a864e" providerId="LiveId" clId="{AB712658-9D31-42CE-AD65-D41500F3A71E}" dt="2024-09-03T22:11:47.662" v="3327" actId="478"/>
          <ac:spMkLst>
            <pc:docMk/>
            <pc:sldMk cId="111851307" sldId="303"/>
            <ac:spMk id="20" creationId="{AC54698F-22DD-0073-DA98-FAD4C769668F}"/>
          </ac:spMkLst>
        </pc:spChg>
        <pc:spChg chg="mod">
          <ac:chgData name="Mohammed Amine BAGDOURI" userId="e89d4c646e9a864e" providerId="LiveId" clId="{AB712658-9D31-42CE-AD65-D41500F3A71E}" dt="2024-09-03T22:14:59.261" v="3334"/>
          <ac:spMkLst>
            <pc:docMk/>
            <pc:sldMk cId="111851307" sldId="303"/>
            <ac:spMk id="24" creationId="{5D661DFC-171C-28D1-2054-4A44CCB02A5F}"/>
          </ac:spMkLst>
        </pc:spChg>
        <pc:spChg chg="del">
          <ac:chgData name="Mohammed Amine BAGDOURI" userId="e89d4c646e9a864e" providerId="LiveId" clId="{AB712658-9D31-42CE-AD65-D41500F3A71E}" dt="2024-09-03T22:11:49.155" v="3328" actId="478"/>
          <ac:spMkLst>
            <pc:docMk/>
            <pc:sldMk cId="111851307" sldId="303"/>
            <ac:spMk id="26" creationId="{6BD8D89C-E16A-7281-3C11-34A6D6D884E5}"/>
          </ac:spMkLst>
        </pc:spChg>
        <pc:spChg chg="del">
          <ac:chgData name="Mohammed Amine BAGDOURI" userId="e89d4c646e9a864e" providerId="LiveId" clId="{AB712658-9D31-42CE-AD65-D41500F3A71E}" dt="2024-09-03T22:11:50.415" v="3329" actId="478"/>
          <ac:spMkLst>
            <pc:docMk/>
            <pc:sldMk cId="111851307" sldId="303"/>
            <ac:spMk id="27" creationId="{4D64B57D-F5C8-2DBA-29FB-F1526237F2D7}"/>
          </ac:spMkLst>
        </pc:spChg>
        <pc:spChg chg="add del mod">
          <ac:chgData name="Mohammed Amine BAGDOURI" userId="e89d4c646e9a864e" providerId="LiveId" clId="{AB712658-9D31-42CE-AD65-D41500F3A71E}" dt="2024-09-03T22:17:48.724" v="3339" actId="478"/>
          <ac:spMkLst>
            <pc:docMk/>
            <pc:sldMk cId="111851307" sldId="303"/>
            <ac:spMk id="28" creationId="{ACDC71A6-7B97-8C32-03CD-ACCD75EBBB3A}"/>
          </ac:spMkLst>
        </pc:spChg>
        <pc:spChg chg="add del mod">
          <ac:chgData name="Mohammed Amine BAGDOURI" userId="e89d4c646e9a864e" providerId="LiveId" clId="{AB712658-9D31-42CE-AD65-D41500F3A71E}" dt="2024-09-03T22:17:44.789" v="3336" actId="478"/>
          <ac:spMkLst>
            <pc:docMk/>
            <pc:sldMk cId="111851307" sldId="303"/>
            <ac:spMk id="31" creationId="{BA7CD1F9-9ADD-9508-4F75-E0000926E8C1}"/>
          </ac:spMkLst>
        </pc:spChg>
        <pc:grpChg chg="del">
          <ac:chgData name="Mohammed Amine BAGDOURI" userId="e89d4c646e9a864e" providerId="LiveId" clId="{AB712658-9D31-42CE-AD65-D41500F3A71E}" dt="2024-09-03T22:11:52.711" v="3331" actId="478"/>
          <ac:grpSpMkLst>
            <pc:docMk/>
            <pc:sldMk cId="111851307" sldId="303"/>
            <ac:grpSpMk id="17" creationId="{A1B47AF6-C58F-CE49-0E74-EE0905D17C8B}"/>
          </ac:grpSpMkLst>
        </pc:grpChg>
        <pc:grpChg chg="add del mod">
          <ac:chgData name="Mohammed Amine BAGDOURI" userId="e89d4c646e9a864e" providerId="LiveId" clId="{AB712658-9D31-42CE-AD65-D41500F3A71E}" dt="2024-09-03T22:17:45.357" v="3337" actId="478"/>
          <ac:grpSpMkLst>
            <pc:docMk/>
            <pc:sldMk cId="111851307" sldId="303"/>
            <ac:grpSpMk id="22" creationId="{EE13AC20-571E-40C3-B32F-F6C755260C40}"/>
          </ac:grpSpMkLst>
        </pc:grpChg>
        <pc:picChg chg="add mod">
          <ac:chgData name="Mohammed Amine BAGDOURI" userId="e89d4c646e9a864e" providerId="LiveId" clId="{AB712658-9D31-42CE-AD65-D41500F3A71E}" dt="2024-09-03T22:14:59.261" v="3334"/>
          <ac:picMkLst>
            <pc:docMk/>
            <pc:sldMk cId="111851307" sldId="303"/>
            <ac:picMk id="2" creationId="{618FB8F0-7B06-083B-2ADD-7785D445C2E2}"/>
          </ac:picMkLst>
        </pc:picChg>
        <pc:picChg chg="del">
          <ac:chgData name="Mohammed Amine BAGDOURI" userId="e89d4c646e9a864e" providerId="LiveId" clId="{AB712658-9D31-42CE-AD65-D41500F3A71E}" dt="2024-09-03T22:11:56.945" v="3332" actId="478"/>
          <ac:picMkLst>
            <pc:docMk/>
            <pc:sldMk cId="111851307" sldId="303"/>
            <ac:picMk id="3" creationId="{2EE701EE-628A-8A3D-8837-957904C3D14F}"/>
          </ac:picMkLst>
        </pc:picChg>
        <pc:picChg chg="del">
          <ac:chgData name="Mohammed Amine BAGDOURI" userId="e89d4c646e9a864e" providerId="LiveId" clId="{AB712658-9D31-42CE-AD65-D41500F3A71E}" dt="2024-09-03T22:11:46.113" v="3326" actId="478"/>
          <ac:picMkLst>
            <pc:docMk/>
            <pc:sldMk cId="111851307" sldId="303"/>
            <ac:picMk id="6" creationId="{C9F7C157-058B-F963-47C4-18ACBA1E8717}"/>
          </ac:picMkLst>
        </pc:picChg>
        <pc:picChg chg="add mod">
          <ac:chgData name="Mohammed Amine BAGDOURI" userId="e89d4c646e9a864e" providerId="LiveId" clId="{AB712658-9D31-42CE-AD65-D41500F3A71E}" dt="2024-09-03T22:14:59.261" v="3334"/>
          <ac:picMkLst>
            <pc:docMk/>
            <pc:sldMk cId="111851307" sldId="303"/>
            <ac:picMk id="7" creationId="{F92B7B00-D515-A782-2CE3-7A61F32AB04D}"/>
          </ac:picMkLst>
        </pc:picChg>
        <pc:picChg chg="del">
          <ac:chgData name="Mohammed Amine BAGDOURI" userId="e89d4c646e9a864e" providerId="LiveId" clId="{AB712658-9D31-42CE-AD65-D41500F3A71E}" dt="2024-09-03T22:11:56.945" v="3332" actId="478"/>
          <ac:picMkLst>
            <pc:docMk/>
            <pc:sldMk cId="111851307" sldId="303"/>
            <ac:picMk id="8" creationId="{C91F38F6-0FB1-5C2A-3F11-E43BA049EECD}"/>
          </ac:picMkLst>
        </pc:picChg>
        <pc:picChg chg="del">
          <ac:chgData name="Mohammed Amine BAGDOURI" userId="e89d4c646e9a864e" providerId="LiveId" clId="{AB712658-9D31-42CE-AD65-D41500F3A71E}" dt="2024-09-03T22:11:46.113" v="3326" actId="478"/>
          <ac:picMkLst>
            <pc:docMk/>
            <pc:sldMk cId="111851307" sldId="303"/>
            <ac:picMk id="13" creationId="{4F0AE3F5-1325-1B4D-EF55-FFC3B1F5B340}"/>
          </ac:picMkLst>
        </pc:picChg>
        <pc:picChg chg="del">
          <ac:chgData name="Mohammed Amine BAGDOURI" userId="e89d4c646e9a864e" providerId="LiveId" clId="{AB712658-9D31-42CE-AD65-D41500F3A71E}" dt="2024-09-03T22:11:46.113" v="3326" actId="478"/>
          <ac:picMkLst>
            <pc:docMk/>
            <pc:sldMk cId="111851307" sldId="303"/>
            <ac:picMk id="15" creationId="{AAD30539-DDFB-2183-26C2-26F0590C1966}"/>
          </ac:picMkLst>
        </pc:picChg>
        <pc:picChg chg="mod">
          <ac:chgData name="Mohammed Amine BAGDOURI" userId="e89d4c646e9a864e" providerId="LiveId" clId="{AB712658-9D31-42CE-AD65-D41500F3A71E}" dt="2024-09-03T22:14:59.261" v="3334"/>
          <ac:picMkLst>
            <pc:docMk/>
            <pc:sldMk cId="111851307" sldId="303"/>
            <ac:picMk id="23" creationId="{D13E8468-57F5-D26C-1938-6FAE7E8B2CAC}"/>
          </ac:picMkLst>
        </pc:picChg>
        <pc:picChg chg="add del mod">
          <ac:chgData name="Mohammed Amine BAGDOURI" userId="e89d4c646e9a864e" providerId="LiveId" clId="{AB712658-9D31-42CE-AD65-D41500F3A71E}" dt="2024-09-03T22:17:47.148" v="3338" actId="478"/>
          <ac:picMkLst>
            <pc:docMk/>
            <pc:sldMk cId="111851307" sldId="303"/>
            <ac:picMk id="25" creationId="{442719C1-4646-ACC7-FA62-70AEEE79C7D8}"/>
          </ac:picMkLst>
        </pc:picChg>
        <pc:picChg chg="add mod">
          <ac:chgData name="Mohammed Amine BAGDOURI" userId="e89d4c646e9a864e" providerId="LiveId" clId="{AB712658-9D31-42CE-AD65-D41500F3A71E}" dt="2024-09-03T22:14:59.261" v="3334"/>
          <ac:picMkLst>
            <pc:docMk/>
            <pc:sldMk cId="111851307" sldId="303"/>
            <ac:picMk id="29" creationId="{1488D809-2D8E-EED5-0222-964B0063E99E}"/>
          </ac:picMkLst>
        </pc:picChg>
        <pc:picChg chg="add del mod">
          <ac:chgData name="Mohammed Amine BAGDOURI" userId="e89d4c646e9a864e" providerId="LiveId" clId="{AB712658-9D31-42CE-AD65-D41500F3A71E}" dt="2024-09-03T22:17:43.226" v="3335" actId="478"/>
          <ac:picMkLst>
            <pc:docMk/>
            <pc:sldMk cId="111851307" sldId="303"/>
            <ac:picMk id="30" creationId="{91D47226-BF22-F83B-7924-9BD4FDA73583}"/>
          </ac:picMkLst>
        </pc:picChg>
        <pc:cxnChg chg="del">
          <ac:chgData name="Mohammed Amine BAGDOURI" userId="e89d4c646e9a864e" providerId="LiveId" clId="{AB712658-9D31-42CE-AD65-D41500F3A71E}" dt="2024-09-03T22:11:56.945" v="3332" actId="478"/>
          <ac:cxnSpMkLst>
            <pc:docMk/>
            <pc:sldMk cId="111851307" sldId="303"/>
            <ac:cxnSpMk id="16" creationId="{D1F1EAF9-0D2D-92E3-F55D-10A06AD992AE}"/>
          </ac:cxnSpMkLst>
        </pc:cxnChg>
        <pc:cxnChg chg="add mod">
          <ac:chgData name="Mohammed Amine BAGDOURI" userId="e89d4c646e9a864e" providerId="LiveId" clId="{AB712658-9D31-42CE-AD65-D41500F3A71E}" dt="2024-09-03T22:14:59.261" v="3334"/>
          <ac:cxnSpMkLst>
            <pc:docMk/>
            <pc:sldMk cId="111851307" sldId="303"/>
            <ac:cxnSpMk id="21" creationId="{176CD944-B074-7631-5AC0-EE621F88387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28:47.459" v="3589" actId="20577"/>
        <pc:sldMkLst>
          <pc:docMk/>
          <pc:sldMk cId="4192092379" sldId="304"/>
        </pc:sldMkLst>
        <pc:spChg chg="mod">
          <ac:chgData name="Mohammed Amine BAGDOURI" userId="e89d4c646e9a864e" providerId="LiveId" clId="{AB712658-9D31-42CE-AD65-D41500F3A71E}" dt="2024-09-03T22:21:16.066" v="3396" actId="1035"/>
          <ac:spMkLst>
            <pc:docMk/>
            <pc:sldMk cId="4192092379" sldId="304"/>
            <ac:spMk id="9" creationId="{6CFF6FD7-5769-F573-F31D-86799A16CE17}"/>
          </ac:spMkLst>
        </pc:spChg>
        <pc:spChg chg="mod">
          <ac:chgData name="Mohammed Amine BAGDOURI" userId="e89d4c646e9a864e" providerId="LiveId" clId="{AB712658-9D31-42CE-AD65-D41500F3A71E}" dt="2024-09-03T22:21:16.066" v="3396" actId="1035"/>
          <ac:spMkLst>
            <pc:docMk/>
            <pc:sldMk cId="4192092379" sldId="304"/>
            <ac:spMk id="11" creationId="{92AAEF05-A73F-2395-29F1-B4E40913A482}"/>
          </ac:spMkLst>
        </pc:spChg>
        <pc:spChg chg="add mod">
          <ac:chgData name="Mohammed Amine BAGDOURI" userId="e89d4c646e9a864e" providerId="LiveId" clId="{AB712658-9D31-42CE-AD65-D41500F3A71E}" dt="2024-09-03T22:24:20.586" v="3440" actId="20577"/>
          <ac:spMkLst>
            <pc:docMk/>
            <pc:sldMk cId="4192092379" sldId="304"/>
            <ac:spMk id="19" creationId="{C0603A3D-656E-9E13-417A-507B753DAFD8}"/>
          </ac:spMkLst>
        </pc:spChg>
        <pc:spChg chg="add mod">
          <ac:chgData name="Mohammed Amine BAGDOURI" userId="e89d4c646e9a864e" providerId="LiveId" clId="{AB712658-9D31-42CE-AD65-D41500F3A71E}" dt="2024-09-03T22:28:34.490" v="3566" actId="20577"/>
          <ac:spMkLst>
            <pc:docMk/>
            <pc:sldMk cId="4192092379" sldId="304"/>
            <ac:spMk id="20" creationId="{365BDD0F-314C-8C48-853C-9FE53CC1466C}"/>
          </ac:spMkLst>
        </pc:spChg>
        <pc:spChg chg="add mod">
          <ac:chgData name="Mohammed Amine BAGDOURI" userId="e89d4c646e9a864e" providerId="LiveId" clId="{AB712658-9D31-42CE-AD65-D41500F3A71E}" dt="2024-09-03T22:28:47.459" v="3589" actId="20577"/>
          <ac:spMkLst>
            <pc:docMk/>
            <pc:sldMk cId="4192092379" sldId="304"/>
            <ac:spMk id="22" creationId="{E82E6939-4D2E-E60A-A8FE-F7A643199BA6}"/>
          </ac:spMkLst>
        </pc:spChg>
        <pc:picChg chg="mod">
          <ac:chgData name="Mohammed Amine BAGDOURI" userId="e89d4c646e9a864e" providerId="LiveId" clId="{AB712658-9D31-42CE-AD65-D41500F3A71E}" dt="2024-09-03T22:21:16.066" v="3396" actId="1035"/>
          <ac:picMkLst>
            <pc:docMk/>
            <pc:sldMk cId="4192092379" sldId="304"/>
            <ac:picMk id="2" creationId="{618FB8F0-7B06-083B-2ADD-7785D445C2E2}"/>
          </ac:picMkLst>
        </pc:picChg>
        <pc:picChg chg="add del mod">
          <ac:chgData name="Mohammed Amine BAGDOURI" userId="e89d4c646e9a864e" providerId="LiveId" clId="{AB712658-9D31-42CE-AD65-D41500F3A71E}" dt="2024-09-03T22:20:53.890" v="3369" actId="478"/>
          <ac:picMkLst>
            <pc:docMk/>
            <pc:sldMk cId="4192092379" sldId="304"/>
            <ac:picMk id="5" creationId="{496F88E3-BEF3-9F1F-741E-C79F98DC9E83}"/>
          </ac:picMkLst>
        </pc:picChg>
        <pc:picChg chg="mod">
          <ac:chgData name="Mohammed Amine BAGDOURI" userId="e89d4c646e9a864e" providerId="LiveId" clId="{AB712658-9D31-42CE-AD65-D41500F3A71E}" dt="2024-09-03T22:21:16.066" v="3396" actId="1035"/>
          <ac:picMkLst>
            <pc:docMk/>
            <pc:sldMk cId="4192092379" sldId="304"/>
            <ac:picMk id="7" creationId="{F92B7B00-D515-A782-2CE3-7A61F32AB04D}"/>
          </ac:picMkLst>
        </pc:picChg>
        <pc:picChg chg="add mod">
          <ac:chgData name="Mohammed Amine BAGDOURI" userId="e89d4c646e9a864e" providerId="LiveId" clId="{AB712658-9D31-42CE-AD65-D41500F3A71E}" dt="2024-09-03T22:21:16.066" v="3396" actId="1035"/>
          <ac:picMkLst>
            <pc:docMk/>
            <pc:sldMk cId="4192092379" sldId="304"/>
            <ac:picMk id="13" creationId="{CD05CD00-388B-A591-514D-07E37A125730}"/>
          </ac:picMkLst>
        </pc:picChg>
        <pc:picChg chg="add mod">
          <ac:chgData name="Mohammed Amine BAGDOURI" userId="e89d4c646e9a864e" providerId="LiveId" clId="{AB712658-9D31-42CE-AD65-D41500F3A71E}" dt="2024-09-03T22:21:19.267" v="3397" actId="1076"/>
          <ac:picMkLst>
            <pc:docMk/>
            <pc:sldMk cId="4192092379" sldId="304"/>
            <ac:picMk id="18" creationId="{C6EF4975-09EF-0CCC-419D-5484FD06D695}"/>
          </ac:picMkLst>
        </pc:picChg>
        <pc:picChg chg="mod">
          <ac:chgData name="Mohammed Amine BAGDOURI" userId="e89d4c646e9a864e" providerId="LiveId" clId="{AB712658-9D31-42CE-AD65-D41500F3A71E}" dt="2024-09-03T22:21:16.066" v="3396" actId="1035"/>
          <ac:picMkLst>
            <pc:docMk/>
            <pc:sldMk cId="4192092379" sldId="304"/>
            <ac:picMk id="29" creationId="{1488D809-2D8E-EED5-0222-964B0063E99E}"/>
          </ac:picMkLst>
        </pc:picChg>
        <pc:cxnChg chg="add mod">
          <ac:chgData name="Mohammed Amine BAGDOURI" userId="e89d4c646e9a864e" providerId="LiveId" clId="{AB712658-9D31-42CE-AD65-D41500F3A71E}" dt="2024-09-03T22:21:16.066" v="3396" actId="1035"/>
          <ac:cxnSpMkLst>
            <pc:docMk/>
            <pc:sldMk cId="4192092379" sldId="304"/>
            <ac:cxnSpMk id="12" creationId="{498B3828-AC12-483D-35BB-C372E24C747F}"/>
          </ac:cxnSpMkLst>
        </pc:cxnChg>
        <pc:cxnChg chg="mod">
          <ac:chgData name="Mohammed Amine BAGDOURI" userId="e89d4c646e9a864e" providerId="LiveId" clId="{AB712658-9D31-42CE-AD65-D41500F3A71E}" dt="2024-09-03T22:21:16.066" v="3396" actId="1035"/>
          <ac:cxnSpMkLst>
            <pc:docMk/>
            <pc:sldMk cId="4192092379" sldId="304"/>
            <ac:cxnSpMk id="21" creationId="{176CD944-B074-7631-5AC0-EE621F88387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40:10.011" v="3784" actId="1076"/>
        <pc:sldMkLst>
          <pc:docMk/>
          <pc:sldMk cId="2897464489" sldId="305"/>
        </pc:sldMkLst>
        <pc:spChg chg="add mod">
          <ac:chgData name="Mohammed Amine BAGDOURI" userId="e89d4c646e9a864e" providerId="LiveId" clId="{AB712658-9D31-42CE-AD65-D41500F3A71E}" dt="2024-09-03T22:34:23.370" v="3681" actId="1076"/>
          <ac:spMkLst>
            <pc:docMk/>
            <pc:sldMk cId="2897464489" sldId="305"/>
            <ac:spMk id="6" creationId="{020A27B9-5E43-E9EA-15D5-FAF9B9E80E6D}"/>
          </ac:spMkLst>
        </pc:spChg>
        <pc:spChg chg="add mod">
          <ac:chgData name="Mohammed Amine BAGDOURI" userId="e89d4c646e9a864e" providerId="LiveId" clId="{AB712658-9D31-42CE-AD65-D41500F3A71E}" dt="2024-09-03T22:31:04.289" v="3606" actId="20577"/>
          <ac:spMkLst>
            <pc:docMk/>
            <pc:sldMk cId="2897464489" sldId="305"/>
            <ac:spMk id="8" creationId="{AEF02BB5-B4AC-E784-CC70-3058991CB1ED}"/>
          </ac:spMkLst>
        </pc:spChg>
        <pc:spChg chg="add mod">
          <ac:chgData name="Mohammed Amine BAGDOURI" userId="e89d4c646e9a864e" providerId="LiveId" clId="{AB712658-9D31-42CE-AD65-D41500F3A71E}" dt="2024-09-03T22:24:23.432" v="3441"/>
          <ac:spMkLst>
            <pc:docMk/>
            <pc:sldMk cId="2897464489" sldId="305"/>
            <ac:spMk id="14" creationId="{944B57C4-B7E2-ADA8-5C7A-5506F5D9395D}"/>
          </ac:spMkLst>
        </pc:spChg>
        <pc:spChg chg="add mod">
          <ac:chgData name="Mohammed Amine BAGDOURI" userId="e89d4c646e9a864e" providerId="LiveId" clId="{AB712658-9D31-42CE-AD65-D41500F3A71E}" dt="2024-09-03T22:25:59.477" v="3516" actId="1076"/>
          <ac:spMkLst>
            <pc:docMk/>
            <pc:sldMk cId="2897464489" sldId="305"/>
            <ac:spMk id="17" creationId="{D1A0FEB0-1356-0AB2-E13C-8393987776D0}"/>
          </ac:spMkLst>
        </pc:spChg>
        <pc:spChg chg="add mod">
          <ac:chgData name="Mohammed Amine BAGDOURI" userId="e89d4c646e9a864e" providerId="LiveId" clId="{AB712658-9D31-42CE-AD65-D41500F3A71E}" dt="2024-09-03T22:25:59.477" v="3516" actId="1076"/>
          <ac:spMkLst>
            <pc:docMk/>
            <pc:sldMk cId="2897464489" sldId="305"/>
            <ac:spMk id="19" creationId="{7E9CF05E-EEB6-8068-89F9-D67F3345979A}"/>
          </ac:spMkLst>
        </pc:spChg>
        <pc:spChg chg="add mod">
          <ac:chgData name="Mohammed Amine BAGDOURI" userId="e89d4c646e9a864e" providerId="LiveId" clId="{AB712658-9D31-42CE-AD65-D41500F3A71E}" dt="2024-09-03T22:26:23.375" v="3521" actId="1076"/>
          <ac:spMkLst>
            <pc:docMk/>
            <pc:sldMk cId="2897464489" sldId="305"/>
            <ac:spMk id="23" creationId="{4B1E6C00-204C-FCD1-5B87-10121EA9783E}"/>
          </ac:spMkLst>
        </pc:spChg>
        <pc:picChg chg="add mod">
          <ac:chgData name="Mohammed Amine BAGDOURI" userId="e89d4c646e9a864e" providerId="LiveId" clId="{AB712658-9D31-42CE-AD65-D41500F3A71E}" dt="2024-09-03T22:25:41.644" v="3499"/>
          <ac:picMkLst>
            <pc:docMk/>
            <pc:sldMk cId="2897464489" sldId="305"/>
            <ac:picMk id="3" creationId="{9459A5D6-591F-420F-D66B-069026266835}"/>
          </ac:picMkLst>
        </pc:picChg>
        <pc:picChg chg="add del mod">
          <ac:chgData name="Mohammed Amine BAGDOURI" userId="e89d4c646e9a864e" providerId="LiveId" clId="{AB712658-9D31-42CE-AD65-D41500F3A71E}" dt="2024-09-03T22:23:31.940" v="3406" actId="478"/>
          <ac:picMkLst>
            <pc:docMk/>
            <pc:sldMk cId="2897464489" sldId="305"/>
            <ac:picMk id="5" creationId="{A159413A-40B3-B144-F81B-E4738BCFDFEB}"/>
          </ac:picMkLst>
        </pc:picChg>
        <pc:picChg chg="add mod">
          <ac:chgData name="Mohammed Amine BAGDOURI" userId="e89d4c646e9a864e" providerId="LiveId" clId="{AB712658-9D31-42CE-AD65-D41500F3A71E}" dt="2024-09-03T22:25:59.477" v="3516" actId="1076"/>
          <ac:picMkLst>
            <pc:docMk/>
            <pc:sldMk cId="2897464489" sldId="305"/>
            <ac:picMk id="15" creationId="{C62018FF-462D-4D5F-7CFC-A802F149CB37}"/>
          </ac:picMkLst>
        </pc:picChg>
        <pc:picChg chg="add mod">
          <ac:chgData name="Mohammed Amine BAGDOURI" userId="e89d4c646e9a864e" providerId="LiveId" clId="{AB712658-9D31-42CE-AD65-D41500F3A71E}" dt="2024-09-03T22:25:59.477" v="3516" actId="1076"/>
          <ac:picMkLst>
            <pc:docMk/>
            <pc:sldMk cId="2897464489" sldId="305"/>
            <ac:picMk id="16" creationId="{5F8E1ABF-1465-3DF1-8FD4-A77D8377502A}"/>
          </ac:picMkLst>
        </pc:picChg>
        <pc:picChg chg="mod">
          <ac:chgData name="Mohammed Amine BAGDOURI" userId="e89d4c646e9a864e" providerId="LiveId" clId="{AB712658-9D31-42CE-AD65-D41500F3A71E}" dt="2024-09-03T22:27:38.214" v="3549" actId="14826"/>
          <ac:picMkLst>
            <pc:docMk/>
            <pc:sldMk cId="2897464489" sldId="305"/>
            <ac:picMk id="18" creationId="{C6EF4975-09EF-0CCC-419D-5484FD06D695}"/>
          </ac:picMkLst>
        </pc:picChg>
        <pc:picChg chg="add mod">
          <ac:chgData name="Mohammed Amine BAGDOURI" userId="e89d4c646e9a864e" providerId="LiveId" clId="{AB712658-9D31-42CE-AD65-D41500F3A71E}" dt="2024-09-03T22:26:14.026" v="3519"/>
          <ac:picMkLst>
            <pc:docMk/>
            <pc:sldMk cId="2897464489" sldId="305"/>
            <ac:picMk id="20" creationId="{B044B750-DFF1-D8A5-0ECF-683D1D2F419F}"/>
          </ac:picMkLst>
        </pc:picChg>
        <pc:picChg chg="add mod">
          <ac:chgData name="Mohammed Amine BAGDOURI" userId="e89d4c646e9a864e" providerId="LiveId" clId="{AB712658-9D31-42CE-AD65-D41500F3A71E}" dt="2024-09-03T22:26:23.375" v="3521" actId="1076"/>
          <ac:picMkLst>
            <pc:docMk/>
            <pc:sldMk cId="2897464489" sldId="305"/>
            <ac:picMk id="22" creationId="{B8C02E39-A243-E765-AFE1-0C0FC2AACA2A}"/>
          </ac:picMkLst>
        </pc:picChg>
        <pc:picChg chg="add mod">
          <ac:chgData name="Mohammed Amine BAGDOURI" userId="e89d4c646e9a864e" providerId="LiveId" clId="{AB712658-9D31-42CE-AD65-D41500F3A71E}" dt="2024-09-03T22:28:05.530" v="3554" actId="1076"/>
          <ac:picMkLst>
            <pc:docMk/>
            <pc:sldMk cId="2897464489" sldId="305"/>
            <ac:picMk id="25" creationId="{7073C4EC-2591-D3B4-898C-BC227DFB636F}"/>
          </ac:picMkLst>
        </pc:picChg>
        <pc:picChg chg="add mod">
          <ac:chgData name="Mohammed Amine BAGDOURI" userId="e89d4c646e9a864e" providerId="LiveId" clId="{AB712658-9D31-42CE-AD65-D41500F3A71E}" dt="2024-09-03T22:29:07.284" v="3596" actId="1076"/>
          <ac:picMkLst>
            <pc:docMk/>
            <pc:sldMk cId="2897464489" sldId="305"/>
            <ac:picMk id="27" creationId="{D69FE086-7F9D-461D-DBE2-D0BE9668737D}"/>
          </ac:picMkLst>
        </pc:picChg>
        <pc:picChg chg="add del mod">
          <ac:chgData name="Mohammed Amine BAGDOURI" userId="e89d4c646e9a864e" providerId="LiveId" clId="{AB712658-9D31-42CE-AD65-D41500F3A71E}" dt="2024-09-03T22:33:46.432" v="3678" actId="478"/>
          <ac:picMkLst>
            <pc:docMk/>
            <pc:sldMk cId="2897464489" sldId="305"/>
            <ac:picMk id="28" creationId="{609D4258-D91D-9DE7-9DD2-9EF215AD6241}"/>
          </ac:picMkLst>
        </pc:picChg>
        <pc:picChg chg="add mod">
          <ac:chgData name="Mohammed Amine BAGDOURI" userId="e89d4c646e9a864e" providerId="LiveId" clId="{AB712658-9D31-42CE-AD65-D41500F3A71E}" dt="2024-09-03T22:40:10.011" v="3784" actId="1076"/>
          <ac:picMkLst>
            <pc:docMk/>
            <pc:sldMk cId="2897464489" sldId="305"/>
            <ac:picMk id="30" creationId="{B35C3EBB-2BAC-FAF7-5B07-ED4155CE4B4B}"/>
          </ac:picMkLst>
        </pc:picChg>
      </pc:sldChg>
      <pc:sldChg chg="addSp delSp modSp add mod ord">
        <pc:chgData name="Mohammed Amine BAGDOURI" userId="e89d4c646e9a864e" providerId="LiveId" clId="{AB712658-9D31-42CE-AD65-D41500F3A71E}" dt="2024-09-03T22:45:17.542" v="3942" actId="478"/>
        <pc:sldMkLst>
          <pc:docMk/>
          <pc:sldMk cId="1811460033" sldId="306"/>
        </pc:sldMkLst>
        <pc:spChg chg="mod">
          <ac:chgData name="Mohammed Amine BAGDOURI" userId="e89d4c646e9a864e" providerId="LiveId" clId="{AB712658-9D31-42CE-AD65-D41500F3A71E}" dt="2024-09-03T22:33:21.717" v="3675" actId="20577"/>
          <ac:spMkLst>
            <pc:docMk/>
            <pc:sldMk cId="1811460033" sldId="306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2:43:20.446" v="3833" actId="1076"/>
          <ac:spMkLst>
            <pc:docMk/>
            <pc:sldMk cId="1811460033" sldId="306"/>
            <ac:spMk id="5" creationId="{9510C101-D910-FCBF-9822-15F5B42DE8E2}"/>
          </ac:spMkLst>
        </pc:spChg>
        <pc:spChg chg="add del mod">
          <ac:chgData name="Mohammed Amine BAGDOURI" userId="e89d4c646e9a864e" providerId="LiveId" clId="{AB712658-9D31-42CE-AD65-D41500F3A71E}" dt="2024-09-03T22:45:16.519" v="3941" actId="478"/>
          <ac:spMkLst>
            <pc:docMk/>
            <pc:sldMk cId="1811460033" sldId="306"/>
            <ac:spMk id="6" creationId="{1A7EA8EC-4AFF-1B52-6620-46C6956A8693}"/>
          </ac:spMkLst>
        </pc:spChg>
        <pc:spChg chg="del">
          <ac:chgData name="Mohammed Amine BAGDOURI" userId="e89d4c646e9a864e" providerId="LiveId" clId="{AB712658-9D31-42CE-AD65-D41500F3A71E}" dt="2024-09-03T22:35:54.371" v="3686" actId="478"/>
          <ac:spMkLst>
            <pc:docMk/>
            <pc:sldMk cId="1811460033" sldId="306"/>
            <ac:spMk id="22" creationId="{199490E4-032E-6016-13AF-AB3DCF163527}"/>
          </ac:spMkLst>
        </pc:spChg>
        <pc:spChg chg="del">
          <ac:chgData name="Mohammed Amine BAGDOURI" userId="e89d4c646e9a864e" providerId="LiveId" clId="{AB712658-9D31-42CE-AD65-D41500F3A71E}" dt="2024-09-03T22:35:55.316" v="3687" actId="478"/>
          <ac:spMkLst>
            <pc:docMk/>
            <pc:sldMk cId="1811460033" sldId="306"/>
            <ac:spMk id="23" creationId="{3C6A580A-D214-3EB7-02DF-F0E3CC4CC769}"/>
          </ac:spMkLst>
        </pc:spChg>
        <pc:spChg chg="del">
          <ac:chgData name="Mohammed Amine BAGDOURI" userId="e89d4c646e9a864e" providerId="LiveId" clId="{AB712658-9D31-42CE-AD65-D41500F3A71E}" dt="2024-09-03T22:35:51.492" v="3683" actId="478"/>
          <ac:spMkLst>
            <pc:docMk/>
            <pc:sldMk cId="1811460033" sldId="306"/>
            <ac:spMk id="25" creationId="{45E032F4-680E-1AEA-69AC-053CA3692E38}"/>
          </ac:spMkLst>
        </pc:spChg>
        <pc:graphicFrameChg chg="add del modGraphic">
          <ac:chgData name="Mohammed Amine BAGDOURI" userId="e89d4c646e9a864e" providerId="LiveId" clId="{AB712658-9D31-42CE-AD65-D41500F3A71E}" dt="2024-09-03T22:42:35.076" v="3800" actId="478"/>
          <ac:graphicFrameMkLst>
            <pc:docMk/>
            <pc:sldMk cId="1811460033" sldId="306"/>
            <ac:graphicFrameMk id="19" creationId="{EDC50E6A-5109-1193-D5A6-04AB945F9F4C}"/>
          </ac:graphicFrameMkLst>
        </pc:graphicFrameChg>
        <pc:picChg chg="add mod">
          <ac:chgData name="Mohammed Amine BAGDOURI" userId="e89d4c646e9a864e" providerId="LiveId" clId="{AB712658-9D31-42CE-AD65-D41500F3A71E}" dt="2024-09-03T22:43:20.446" v="3833" actId="1076"/>
          <ac:picMkLst>
            <pc:docMk/>
            <pc:sldMk cId="1811460033" sldId="306"/>
            <ac:picMk id="3" creationId="{3EE3DB68-085E-E13E-6F5D-FF2853C9DCB6}"/>
          </ac:picMkLst>
        </pc:picChg>
        <pc:picChg chg="add del mod">
          <ac:chgData name="Mohammed Amine BAGDOURI" userId="e89d4c646e9a864e" providerId="LiveId" clId="{AB712658-9D31-42CE-AD65-D41500F3A71E}" dt="2024-09-03T22:45:17.542" v="3942" actId="478"/>
          <ac:picMkLst>
            <pc:docMk/>
            <pc:sldMk cId="1811460033" sldId="306"/>
            <ac:picMk id="8" creationId="{1C43E570-0768-ADB0-836B-1F50414780A2}"/>
          </ac:picMkLst>
        </pc:picChg>
        <pc:cxnChg chg="del mod">
          <ac:chgData name="Mohammed Amine BAGDOURI" userId="e89d4c646e9a864e" providerId="LiveId" clId="{AB712658-9D31-42CE-AD65-D41500F3A71E}" dt="2024-09-03T22:35:53.302" v="3685" actId="478"/>
          <ac:cxnSpMkLst>
            <pc:docMk/>
            <pc:sldMk cId="1811460033" sldId="306"/>
            <ac:cxnSpMk id="28" creationId="{E5BB64E3-D734-96C4-AC69-5A9A1A63D2F2}"/>
          </ac:cxnSpMkLst>
        </pc:cxnChg>
        <pc:cxnChg chg="del mod">
          <ac:chgData name="Mohammed Amine BAGDOURI" userId="e89d4c646e9a864e" providerId="LiveId" clId="{AB712658-9D31-42CE-AD65-D41500F3A71E}" dt="2024-09-03T22:35:52.621" v="3684" actId="478"/>
          <ac:cxnSpMkLst>
            <pc:docMk/>
            <pc:sldMk cId="1811460033" sldId="306"/>
            <ac:cxnSpMk id="40" creationId="{391058B1-9607-72C2-1F15-40F434486468}"/>
          </ac:cxnSpMkLst>
        </pc:cxnChg>
        <pc:cxnChg chg="del mod">
          <ac:chgData name="Mohammed Amine BAGDOURI" userId="e89d4c646e9a864e" providerId="LiveId" clId="{AB712658-9D31-42CE-AD65-D41500F3A71E}" dt="2024-09-03T22:35:50.180" v="3682" actId="478"/>
          <ac:cxnSpMkLst>
            <pc:docMk/>
            <pc:sldMk cId="1811460033" sldId="306"/>
            <ac:cxnSpMk id="43" creationId="{667BCC3C-961B-4011-85A6-9859EC25EEB9}"/>
          </ac:cxnSpMkLst>
        </pc:cxnChg>
      </pc:sldChg>
      <pc:sldChg chg="addSp delSp modSp add del mod ord">
        <pc:chgData name="Mohammed Amine BAGDOURI" userId="e89d4c646e9a864e" providerId="LiveId" clId="{AB712658-9D31-42CE-AD65-D41500F3A71E}" dt="2024-09-03T22:32:03.509" v="3660" actId="47"/>
        <pc:sldMkLst>
          <pc:docMk/>
          <pc:sldMk cId="2227071004" sldId="306"/>
        </pc:sldMkLst>
        <pc:spChg chg="add del mod">
          <ac:chgData name="Mohammed Amine BAGDOURI" userId="e89d4c646e9a864e" providerId="LiveId" clId="{AB712658-9D31-42CE-AD65-D41500F3A71E}" dt="2024-09-03T22:31:54.613" v="3659" actId="478"/>
          <ac:spMkLst>
            <pc:docMk/>
            <pc:sldMk cId="2227071004" sldId="306"/>
            <ac:spMk id="3" creationId="{8143057A-1B8F-8B2B-49BC-93DF3AE82614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9" creationId="{6CFF6FD7-5769-F573-F31D-86799A16CE17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11" creationId="{92AAEF05-A73F-2395-29F1-B4E40913A482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19" creationId="{C0603A3D-656E-9E13-417A-507B753DAFD8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20" creationId="{365BDD0F-314C-8C48-853C-9FE53CC1466C}"/>
          </ac:spMkLst>
        </pc:spChg>
        <pc:spChg chg="del">
          <ac:chgData name="Mohammed Amine BAGDOURI" userId="e89d4c646e9a864e" providerId="LiveId" clId="{AB712658-9D31-42CE-AD65-D41500F3A71E}" dt="2024-09-03T22:31:20.155" v="3610" actId="478"/>
          <ac:spMkLst>
            <pc:docMk/>
            <pc:sldMk cId="2227071004" sldId="306"/>
            <ac:spMk id="22" creationId="{E82E6939-4D2E-E60A-A8FE-F7A643199BA6}"/>
          </ac:spMkLst>
        </pc:sp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2" creationId="{618FB8F0-7B06-083B-2ADD-7785D445C2E2}"/>
          </ac:picMkLst>
        </pc:pic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7" creationId="{F92B7B00-D515-A782-2CE3-7A61F32AB04D}"/>
          </ac:picMkLst>
        </pc:pic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13" creationId="{CD05CD00-388B-A591-514D-07E37A125730}"/>
          </ac:picMkLst>
        </pc:pic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18" creationId="{C6EF4975-09EF-0CCC-419D-5484FD06D695}"/>
          </ac:picMkLst>
        </pc:picChg>
        <pc:picChg chg="del">
          <ac:chgData name="Mohammed Amine BAGDOURI" userId="e89d4c646e9a864e" providerId="LiveId" clId="{AB712658-9D31-42CE-AD65-D41500F3A71E}" dt="2024-09-03T22:31:20.155" v="3610" actId="478"/>
          <ac:picMkLst>
            <pc:docMk/>
            <pc:sldMk cId="2227071004" sldId="306"/>
            <ac:picMk id="29" creationId="{1488D809-2D8E-EED5-0222-964B0063E99E}"/>
          </ac:picMkLst>
        </pc:picChg>
        <pc:cxnChg chg="del">
          <ac:chgData name="Mohammed Amine BAGDOURI" userId="e89d4c646e9a864e" providerId="LiveId" clId="{AB712658-9D31-42CE-AD65-D41500F3A71E}" dt="2024-09-03T22:31:20.155" v="3610" actId="478"/>
          <ac:cxnSpMkLst>
            <pc:docMk/>
            <pc:sldMk cId="2227071004" sldId="306"/>
            <ac:cxnSpMk id="12" creationId="{498B3828-AC12-483D-35BB-C372E24C747F}"/>
          </ac:cxnSpMkLst>
        </pc:cxnChg>
        <pc:cxnChg chg="del">
          <ac:chgData name="Mohammed Amine BAGDOURI" userId="e89d4c646e9a864e" providerId="LiveId" clId="{AB712658-9D31-42CE-AD65-D41500F3A71E}" dt="2024-09-03T22:31:20.155" v="3610" actId="478"/>
          <ac:cxnSpMkLst>
            <pc:docMk/>
            <pc:sldMk cId="2227071004" sldId="306"/>
            <ac:cxnSpMk id="21" creationId="{176CD944-B074-7631-5AC0-EE621F883879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40:18.925" v="3789" actId="1076"/>
        <pc:sldMkLst>
          <pc:docMk/>
          <pc:sldMk cId="3721417317" sldId="307"/>
        </pc:sldMkLst>
        <pc:spChg chg="del">
          <ac:chgData name="Mohammed Amine BAGDOURI" userId="e89d4c646e9a864e" providerId="LiveId" clId="{AB712658-9D31-42CE-AD65-D41500F3A71E}" dt="2024-09-03T22:40:16.262" v="3788" actId="478"/>
          <ac:spMkLst>
            <pc:docMk/>
            <pc:sldMk cId="3721417317" sldId="307"/>
            <ac:spMk id="23" creationId="{4B1E6C00-204C-FCD1-5B87-10121EA9783E}"/>
          </ac:spMkLst>
        </pc:spChg>
        <pc:picChg chg="add mod">
          <ac:chgData name="Mohammed Amine BAGDOURI" userId="e89d4c646e9a864e" providerId="LiveId" clId="{AB712658-9D31-42CE-AD65-D41500F3A71E}" dt="2024-09-03T22:40:18.925" v="3789" actId="1076"/>
          <ac:picMkLst>
            <pc:docMk/>
            <pc:sldMk cId="3721417317" sldId="307"/>
            <ac:picMk id="5" creationId="{FE0E0D1D-1EE2-58CF-D47B-C01BFF44BE9D}"/>
          </ac:picMkLst>
        </pc:picChg>
        <pc:picChg chg="del">
          <ac:chgData name="Mohammed Amine BAGDOURI" userId="e89d4c646e9a864e" providerId="LiveId" clId="{AB712658-9D31-42CE-AD65-D41500F3A71E}" dt="2024-09-03T22:40:16.262" v="3788" actId="478"/>
          <ac:picMkLst>
            <pc:docMk/>
            <pc:sldMk cId="3721417317" sldId="307"/>
            <ac:picMk id="22" creationId="{B8C02E39-A243-E765-AFE1-0C0FC2AACA2A}"/>
          </ac:picMkLst>
        </pc:picChg>
      </pc:sldChg>
      <pc:sldChg chg="addSp delSp modSp add mod">
        <pc:chgData name="Mohammed Amine BAGDOURI" userId="e89d4c646e9a864e" providerId="LiveId" clId="{AB712658-9D31-42CE-AD65-D41500F3A71E}" dt="2024-09-03T22:40:43.650" v="3796" actId="1076"/>
        <pc:sldMkLst>
          <pc:docMk/>
          <pc:sldMk cId="1240281781" sldId="308"/>
        </pc:sldMkLst>
        <pc:spChg chg="del">
          <ac:chgData name="Mohammed Amine BAGDOURI" userId="e89d4c646e9a864e" providerId="LiveId" clId="{AB712658-9D31-42CE-AD65-D41500F3A71E}" dt="2024-09-03T22:40:41.411" v="3795" actId="478"/>
          <ac:spMkLst>
            <pc:docMk/>
            <pc:sldMk cId="1240281781" sldId="308"/>
            <ac:spMk id="29" creationId="{96A1B1FA-3362-921F-3F8F-F15A716C60CF}"/>
          </ac:spMkLst>
        </pc:spChg>
        <pc:picChg chg="add mod">
          <ac:chgData name="Mohammed Amine BAGDOURI" userId="e89d4c646e9a864e" providerId="LiveId" clId="{AB712658-9D31-42CE-AD65-D41500F3A71E}" dt="2024-09-03T22:40:43.650" v="3796" actId="1076"/>
          <ac:picMkLst>
            <pc:docMk/>
            <pc:sldMk cId="1240281781" sldId="308"/>
            <ac:picMk id="2" creationId="{9166478A-DD83-042E-3C7D-04711A274427}"/>
          </ac:picMkLst>
        </pc:picChg>
        <pc:picChg chg="del">
          <ac:chgData name="Mohammed Amine BAGDOURI" userId="e89d4c646e9a864e" providerId="LiveId" clId="{AB712658-9D31-42CE-AD65-D41500F3A71E}" dt="2024-09-03T22:40:41.411" v="3795" actId="478"/>
          <ac:picMkLst>
            <pc:docMk/>
            <pc:sldMk cId="1240281781" sldId="308"/>
            <ac:picMk id="28" creationId="{EE5A052C-384C-2AC1-4D9D-1F6189C7B318}"/>
          </ac:picMkLst>
        </pc:picChg>
      </pc:sldChg>
      <pc:sldChg chg="modSp add mod">
        <pc:chgData name="Mohammed Amine BAGDOURI" userId="e89d4c646e9a864e" providerId="LiveId" clId="{AB712658-9D31-42CE-AD65-D41500F3A71E}" dt="2024-09-03T22:45:22.664" v="3943" actId="20577"/>
        <pc:sldMkLst>
          <pc:docMk/>
          <pc:sldMk cId="758000781" sldId="309"/>
        </pc:sldMkLst>
        <pc:spChg chg="mod">
          <ac:chgData name="Mohammed Amine BAGDOURI" userId="e89d4c646e9a864e" providerId="LiveId" clId="{AB712658-9D31-42CE-AD65-D41500F3A71E}" dt="2024-09-03T22:45:22.664" v="3943" actId="20577"/>
          <ac:spMkLst>
            <pc:docMk/>
            <pc:sldMk cId="758000781" sldId="309"/>
            <ac:spMk id="6" creationId="{1A7EA8EC-4AFF-1B52-6620-46C6956A8693}"/>
          </ac:spMkLst>
        </pc:spChg>
      </pc:sldChg>
      <pc:sldChg chg="addSp delSp modSp add mod">
        <pc:chgData name="Mohammed Amine BAGDOURI" userId="e89d4c646e9a864e" providerId="LiveId" clId="{AB712658-9D31-42CE-AD65-D41500F3A71E}" dt="2024-09-03T22:47:55.759" v="4031" actId="478"/>
        <pc:sldMkLst>
          <pc:docMk/>
          <pc:sldMk cId="3282022092" sldId="310"/>
        </pc:sldMkLst>
        <pc:spChg chg="add del">
          <ac:chgData name="Mohammed Amine BAGDOURI" userId="e89d4c646e9a864e" providerId="LiveId" clId="{AB712658-9D31-42CE-AD65-D41500F3A71E}" dt="2024-09-03T22:47:55.356" v="4030" actId="478"/>
          <ac:spMkLst>
            <pc:docMk/>
            <pc:sldMk cId="3282022092" sldId="310"/>
            <ac:spMk id="5" creationId="{9510C101-D910-FCBF-9822-15F5B42DE8E2}"/>
          </ac:spMkLst>
        </pc:spChg>
        <pc:spChg chg="add del mod">
          <ac:chgData name="Mohammed Amine BAGDOURI" userId="e89d4c646e9a864e" providerId="LiveId" clId="{AB712658-9D31-42CE-AD65-D41500F3A71E}" dt="2024-09-03T22:47:55.759" v="4031" actId="478"/>
          <ac:spMkLst>
            <pc:docMk/>
            <pc:sldMk cId="3282022092" sldId="310"/>
            <ac:spMk id="6" creationId="{1A7EA8EC-4AFF-1B52-6620-46C6956A8693}"/>
          </ac:spMkLst>
        </pc:spChg>
        <pc:picChg chg="add del mod">
          <ac:chgData name="Mohammed Amine BAGDOURI" userId="e89d4c646e9a864e" providerId="LiveId" clId="{AB712658-9D31-42CE-AD65-D41500F3A71E}" dt="2024-09-03T22:47:55.759" v="4031" actId="478"/>
          <ac:picMkLst>
            <pc:docMk/>
            <pc:sldMk cId="3282022092" sldId="310"/>
            <ac:picMk id="3" creationId="{3EE3DB68-085E-E13E-6F5D-FF2853C9DCB6}"/>
          </ac:picMkLst>
        </pc:picChg>
        <pc:picChg chg="add del mod">
          <ac:chgData name="Mohammed Amine BAGDOURI" userId="e89d4c646e9a864e" providerId="LiveId" clId="{AB712658-9D31-42CE-AD65-D41500F3A71E}" dt="2024-09-03T22:47:55.759" v="4031" actId="478"/>
          <ac:picMkLst>
            <pc:docMk/>
            <pc:sldMk cId="3282022092" sldId="310"/>
            <ac:picMk id="7" creationId="{86EF3F41-6E9D-598C-3D28-303E0DA29498}"/>
          </ac:picMkLst>
        </pc:picChg>
        <pc:picChg chg="del">
          <ac:chgData name="Mohammed Amine BAGDOURI" userId="e89d4c646e9a864e" providerId="LiveId" clId="{AB712658-9D31-42CE-AD65-D41500F3A71E}" dt="2024-09-03T22:45:40.043" v="3995" actId="478"/>
          <ac:picMkLst>
            <pc:docMk/>
            <pc:sldMk cId="3282022092" sldId="310"/>
            <ac:picMk id="8" creationId="{1C43E570-0768-ADB0-836B-1F50414780A2}"/>
          </ac:picMkLst>
        </pc:picChg>
        <pc:picChg chg="add mod">
          <ac:chgData name="Mohammed Amine BAGDOURI" userId="e89d4c646e9a864e" providerId="LiveId" clId="{AB712658-9D31-42CE-AD65-D41500F3A71E}" dt="2024-09-03T22:47:54.944" v="4029" actId="931"/>
          <ac:picMkLst>
            <pc:docMk/>
            <pc:sldMk cId="3282022092" sldId="310"/>
            <ac:picMk id="11" creationId="{890F344F-9290-7610-353D-779215FDAC78}"/>
          </ac:picMkLst>
        </pc:picChg>
        <pc:picChg chg="add mod">
          <ac:chgData name="Mohammed Amine BAGDOURI" userId="e89d4c646e9a864e" providerId="LiveId" clId="{AB712658-9D31-42CE-AD65-D41500F3A71E}" dt="2024-09-03T22:47:54.066" v="4025" actId="1076"/>
          <ac:picMkLst>
            <pc:docMk/>
            <pc:sldMk cId="3282022092" sldId="310"/>
            <ac:picMk id="12" creationId="{88BCAD4A-CF53-D1DC-1254-7DA64EC8F9BE}"/>
          </ac:picMkLst>
        </pc:picChg>
      </pc:sldChg>
      <pc:sldChg chg="addSp delSp modSp add mod">
        <pc:chgData name="Mohammed Amine BAGDOURI" userId="e89d4c646e9a864e" providerId="LiveId" clId="{AB712658-9D31-42CE-AD65-D41500F3A71E}" dt="2024-09-03T22:53:24.759" v="4276" actId="1037"/>
        <pc:sldMkLst>
          <pc:docMk/>
          <pc:sldMk cId="1443769212" sldId="311"/>
        </pc:sldMkLst>
        <pc:spChg chg="del">
          <ac:chgData name="Mohammed Amine BAGDOURI" userId="e89d4c646e9a864e" providerId="LiveId" clId="{AB712658-9D31-42CE-AD65-D41500F3A71E}" dt="2024-09-03T22:48:03.303" v="4035" actId="478"/>
          <ac:spMkLst>
            <pc:docMk/>
            <pc:sldMk cId="1443769212" sldId="311"/>
            <ac:spMk id="5" creationId="{9510C101-D910-FCBF-9822-15F5B42DE8E2}"/>
          </ac:spMkLst>
        </pc:spChg>
        <pc:spChg chg="del">
          <ac:chgData name="Mohammed Amine BAGDOURI" userId="e89d4c646e9a864e" providerId="LiveId" clId="{AB712658-9D31-42CE-AD65-D41500F3A71E}" dt="2024-09-03T22:48:04.712" v="4036" actId="478"/>
          <ac:spMkLst>
            <pc:docMk/>
            <pc:sldMk cId="1443769212" sldId="311"/>
            <ac:spMk id="6" creationId="{1A7EA8EC-4AFF-1B52-6620-46C6956A8693}"/>
          </ac:spMkLst>
        </pc:spChg>
        <pc:spChg chg="add mod">
          <ac:chgData name="Mohammed Amine BAGDOURI" userId="e89d4c646e9a864e" providerId="LiveId" clId="{AB712658-9D31-42CE-AD65-D41500F3A71E}" dt="2024-09-03T22:53:24.759" v="4276" actId="1037"/>
          <ac:spMkLst>
            <pc:docMk/>
            <pc:sldMk cId="1443769212" sldId="311"/>
            <ac:spMk id="11" creationId="{10E3B0A6-FC6B-6C16-3DE5-424AF60F6F7E}"/>
          </ac:spMkLst>
        </pc:spChg>
        <pc:spChg chg="add mod">
          <ac:chgData name="Mohammed Amine BAGDOURI" userId="e89d4c646e9a864e" providerId="LiveId" clId="{AB712658-9D31-42CE-AD65-D41500F3A71E}" dt="2024-09-03T22:53:24.759" v="4276" actId="1037"/>
          <ac:spMkLst>
            <pc:docMk/>
            <pc:sldMk cId="1443769212" sldId="311"/>
            <ac:spMk id="16" creationId="{ECA2CDE9-1913-EE85-41AA-A7F5934D385C}"/>
          </ac:spMkLst>
        </pc:spChg>
        <pc:spChg chg="add mod">
          <ac:chgData name="Mohammed Amine BAGDOURI" userId="e89d4c646e9a864e" providerId="LiveId" clId="{AB712658-9D31-42CE-AD65-D41500F3A71E}" dt="2024-09-03T22:53:24.759" v="4276" actId="1037"/>
          <ac:spMkLst>
            <pc:docMk/>
            <pc:sldMk cId="1443769212" sldId="311"/>
            <ac:spMk id="17" creationId="{B54D58BE-3318-0F21-8397-78BFB4A9FB19}"/>
          </ac:spMkLst>
        </pc:spChg>
        <pc:graphicFrameChg chg="add mod modGraphic">
          <ac:chgData name="Mohammed Amine BAGDOURI" userId="e89d4c646e9a864e" providerId="LiveId" clId="{AB712658-9D31-42CE-AD65-D41500F3A71E}" dt="2024-09-03T22:53:24.759" v="4276" actId="1037"/>
          <ac:graphicFrameMkLst>
            <pc:docMk/>
            <pc:sldMk cId="1443769212" sldId="311"/>
            <ac:graphicFrameMk id="21" creationId="{05D4F840-D40F-78D1-9742-2AF8051452BB}"/>
          </ac:graphicFrameMkLst>
        </pc:graphicFrameChg>
        <pc:picChg chg="del">
          <ac:chgData name="Mohammed Amine BAGDOURI" userId="e89d4c646e9a864e" providerId="LiveId" clId="{AB712658-9D31-42CE-AD65-D41500F3A71E}" dt="2024-09-03T22:48:01.853" v="4034" actId="478"/>
          <ac:picMkLst>
            <pc:docMk/>
            <pc:sldMk cId="1443769212" sldId="311"/>
            <ac:picMk id="3" creationId="{3EE3DB68-085E-E13E-6F5D-FF2853C9DCB6}"/>
          </ac:picMkLst>
        </pc:picChg>
        <pc:picChg chg="del">
          <ac:chgData name="Mohammed Amine BAGDOURI" userId="e89d4c646e9a864e" providerId="LiveId" clId="{AB712658-9D31-42CE-AD65-D41500F3A71E}" dt="2024-09-03T22:48:00.385" v="4033" actId="478"/>
          <ac:picMkLst>
            <pc:docMk/>
            <pc:sldMk cId="1443769212" sldId="311"/>
            <ac:picMk id="7" creationId="{86EF3F41-6E9D-598C-3D28-303E0DA29498}"/>
          </ac:picMkLst>
        </pc:picChg>
        <pc:picChg chg="add mod">
          <ac:chgData name="Mohammed Amine BAGDOURI" userId="e89d4c646e9a864e" providerId="LiveId" clId="{AB712658-9D31-42CE-AD65-D41500F3A71E}" dt="2024-09-03T22:53:24.759" v="4276" actId="1037"/>
          <ac:picMkLst>
            <pc:docMk/>
            <pc:sldMk cId="1443769212" sldId="311"/>
            <ac:picMk id="8" creationId="{6F12DB22-A3F6-6438-35AB-3C72CC537F6D}"/>
          </ac:picMkLst>
        </pc:picChg>
        <pc:picChg chg="add mod">
          <ac:chgData name="Mohammed Amine BAGDOURI" userId="e89d4c646e9a864e" providerId="LiveId" clId="{AB712658-9D31-42CE-AD65-D41500F3A71E}" dt="2024-09-03T22:53:24.759" v="4276" actId="1037"/>
          <ac:picMkLst>
            <pc:docMk/>
            <pc:sldMk cId="1443769212" sldId="311"/>
            <ac:picMk id="9" creationId="{AAC8E012-945C-02CB-F6AE-B4283A0AF0B8}"/>
          </ac:picMkLst>
        </pc:picChg>
        <pc:cxnChg chg="add mod">
          <ac:chgData name="Mohammed Amine BAGDOURI" userId="e89d4c646e9a864e" providerId="LiveId" clId="{AB712658-9D31-42CE-AD65-D41500F3A71E}" dt="2024-09-03T22:53:24.759" v="4276" actId="1037"/>
          <ac:cxnSpMkLst>
            <pc:docMk/>
            <pc:sldMk cId="1443769212" sldId="311"/>
            <ac:cxnSpMk id="12" creationId="{84B61742-B035-1274-2871-C29965D281A3}"/>
          </ac:cxnSpMkLst>
        </pc:cxnChg>
        <pc:cxnChg chg="add mod">
          <ac:chgData name="Mohammed Amine BAGDOURI" userId="e89d4c646e9a864e" providerId="LiveId" clId="{AB712658-9D31-42CE-AD65-D41500F3A71E}" dt="2024-09-03T22:53:24.759" v="4276" actId="1037"/>
          <ac:cxnSpMkLst>
            <pc:docMk/>
            <pc:sldMk cId="1443769212" sldId="311"/>
            <ac:cxnSpMk id="18" creationId="{D5FB33F4-A64F-5438-4A4C-C468F163EF35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2:55:19.330" v="4443" actId="14100"/>
        <pc:sldMkLst>
          <pc:docMk/>
          <pc:sldMk cId="3568508843" sldId="312"/>
        </pc:sldMkLst>
        <pc:spChg chg="mod">
          <ac:chgData name="Mohammed Amine BAGDOURI" userId="e89d4c646e9a864e" providerId="LiveId" clId="{AB712658-9D31-42CE-AD65-D41500F3A71E}" dt="2024-09-03T22:54:58.163" v="4432" actId="1038"/>
          <ac:spMkLst>
            <pc:docMk/>
            <pc:sldMk cId="3568508843" sldId="312"/>
            <ac:spMk id="11" creationId="{10E3B0A6-FC6B-6C16-3DE5-424AF60F6F7E}"/>
          </ac:spMkLst>
        </pc:spChg>
        <pc:spChg chg="add mod">
          <ac:chgData name="Mohammed Amine BAGDOURI" userId="e89d4c646e9a864e" providerId="LiveId" clId="{AB712658-9D31-42CE-AD65-D41500F3A71E}" dt="2024-09-03T22:55:14.850" v="4440" actId="1076"/>
          <ac:spMkLst>
            <pc:docMk/>
            <pc:sldMk cId="3568508843" sldId="312"/>
            <ac:spMk id="14" creationId="{227EEE74-B152-8005-E02C-D1600FD12928}"/>
          </ac:spMkLst>
        </pc:spChg>
        <pc:spChg chg="del">
          <ac:chgData name="Mohammed Amine BAGDOURI" userId="e89d4c646e9a864e" providerId="LiveId" clId="{AB712658-9D31-42CE-AD65-D41500F3A71E}" dt="2024-09-03T22:53:31.539" v="4278" actId="478"/>
          <ac:spMkLst>
            <pc:docMk/>
            <pc:sldMk cId="3568508843" sldId="312"/>
            <ac:spMk id="16" creationId="{ECA2CDE9-1913-EE85-41AA-A7F5934D385C}"/>
          </ac:spMkLst>
        </pc:spChg>
        <pc:spChg chg="del">
          <ac:chgData name="Mohammed Amine BAGDOURI" userId="e89d4c646e9a864e" providerId="LiveId" clId="{AB712658-9D31-42CE-AD65-D41500F3A71E}" dt="2024-09-03T22:53:31.539" v="4278" actId="478"/>
          <ac:spMkLst>
            <pc:docMk/>
            <pc:sldMk cId="3568508843" sldId="312"/>
            <ac:spMk id="17" creationId="{B54D58BE-3318-0F21-8397-78BFB4A9FB19}"/>
          </ac:spMkLst>
        </pc:spChg>
        <pc:graphicFrameChg chg="mod">
          <ac:chgData name="Mohammed Amine BAGDOURI" userId="e89d4c646e9a864e" providerId="LiveId" clId="{AB712658-9D31-42CE-AD65-D41500F3A71E}" dt="2024-09-03T22:54:58.163" v="4432" actId="1038"/>
          <ac:graphicFrameMkLst>
            <pc:docMk/>
            <pc:sldMk cId="3568508843" sldId="312"/>
            <ac:graphicFrameMk id="21" creationId="{05D4F840-D40F-78D1-9742-2AF8051452BB}"/>
          </ac:graphicFrameMkLst>
        </pc:graphicFrameChg>
        <pc:picChg chg="add mod">
          <ac:chgData name="Mohammed Amine BAGDOURI" userId="e89d4c646e9a864e" providerId="LiveId" clId="{AB712658-9D31-42CE-AD65-D41500F3A71E}" dt="2024-09-03T22:55:17.156" v="4442" actId="1076"/>
          <ac:picMkLst>
            <pc:docMk/>
            <pc:sldMk cId="3568508843" sldId="312"/>
            <ac:picMk id="3" creationId="{381C9C84-0B03-DBD5-D335-E694CA64BF6B}"/>
          </ac:picMkLst>
        </pc:picChg>
        <pc:picChg chg="del">
          <ac:chgData name="Mohammed Amine BAGDOURI" userId="e89d4c646e9a864e" providerId="LiveId" clId="{AB712658-9D31-42CE-AD65-D41500F3A71E}" dt="2024-09-03T22:53:31.539" v="4278" actId="478"/>
          <ac:picMkLst>
            <pc:docMk/>
            <pc:sldMk cId="3568508843" sldId="312"/>
            <ac:picMk id="8" creationId="{6F12DB22-A3F6-6438-35AB-3C72CC537F6D}"/>
          </ac:picMkLst>
        </pc:picChg>
        <pc:picChg chg="mod">
          <ac:chgData name="Mohammed Amine BAGDOURI" userId="e89d4c646e9a864e" providerId="LiveId" clId="{AB712658-9D31-42CE-AD65-D41500F3A71E}" dt="2024-09-03T22:54:58.163" v="4432" actId="1038"/>
          <ac:picMkLst>
            <pc:docMk/>
            <pc:sldMk cId="3568508843" sldId="312"/>
            <ac:picMk id="9" creationId="{AAC8E012-945C-02CB-F6AE-B4283A0AF0B8}"/>
          </ac:picMkLst>
        </pc:picChg>
        <pc:cxnChg chg="add mod">
          <ac:chgData name="Mohammed Amine BAGDOURI" userId="e89d4c646e9a864e" providerId="LiveId" clId="{AB712658-9D31-42CE-AD65-D41500F3A71E}" dt="2024-09-03T22:55:19.330" v="4443" actId="14100"/>
          <ac:cxnSpMkLst>
            <pc:docMk/>
            <pc:sldMk cId="3568508843" sldId="312"/>
            <ac:cxnSpMk id="5" creationId="{A72F8819-515F-0DBD-F73D-C90297C417C3}"/>
          </ac:cxnSpMkLst>
        </pc:cxnChg>
        <pc:cxnChg chg="del">
          <ac:chgData name="Mohammed Amine BAGDOURI" userId="e89d4c646e9a864e" providerId="LiveId" clId="{AB712658-9D31-42CE-AD65-D41500F3A71E}" dt="2024-09-03T22:53:31.539" v="4278" actId="478"/>
          <ac:cxnSpMkLst>
            <pc:docMk/>
            <pc:sldMk cId="3568508843" sldId="312"/>
            <ac:cxnSpMk id="12" creationId="{84B61742-B035-1274-2871-C29965D281A3}"/>
          </ac:cxnSpMkLst>
        </pc:cxnChg>
        <pc:cxnChg chg="del">
          <ac:chgData name="Mohammed Amine BAGDOURI" userId="e89d4c646e9a864e" providerId="LiveId" clId="{AB712658-9D31-42CE-AD65-D41500F3A71E}" dt="2024-09-03T22:53:31.539" v="4278" actId="478"/>
          <ac:cxnSpMkLst>
            <pc:docMk/>
            <pc:sldMk cId="3568508843" sldId="312"/>
            <ac:cxnSpMk id="18" creationId="{D5FB33F4-A64F-5438-4A4C-C468F163EF35}"/>
          </ac:cxnSpMkLst>
        </pc:cxnChg>
      </pc:sldChg>
      <pc:sldChg chg="addSp modSp new mod ord">
        <pc:chgData name="Mohammed Amine BAGDOURI" userId="e89d4c646e9a864e" providerId="LiveId" clId="{AB712658-9D31-42CE-AD65-D41500F3A71E}" dt="2024-09-03T22:58:19.220" v="4533" actId="1035"/>
        <pc:sldMkLst>
          <pc:docMk/>
          <pc:sldMk cId="1325168175" sldId="313"/>
        </pc:sldMkLst>
        <pc:spChg chg="mod">
          <ac:chgData name="Mohammed Amine BAGDOURI" userId="e89d4c646e9a864e" providerId="LiveId" clId="{AB712658-9D31-42CE-AD65-D41500F3A71E}" dt="2024-09-03T22:58:19.220" v="4533" actId="1035"/>
          <ac:spMkLst>
            <pc:docMk/>
            <pc:sldMk cId="1325168175" sldId="313"/>
            <ac:spMk id="2" creationId="{57AAA4AF-DDB6-98CC-C6BA-798EB190D00A}"/>
          </ac:spMkLst>
        </pc:spChg>
        <pc:spChg chg="add mod">
          <ac:chgData name="Mohammed Amine BAGDOURI" userId="e89d4c646e9a864e" providerId="LiveId" clId="{AB712658-9D31-42CE-AD65-D41500F3A71E}" dt="2024-09-03T22:58:19.220" v="4533" actId="1035"/>
          <ac:spMkLst>
            <pc:docMk/>
            <pc:sldMk cId="1325168175" sldId="313"/>
            <ac:spMk id="3" creationId="{4A4BF3AC-F99A-2543-6539-414FF53E9B49}"/>
          </ac:spMkLst>
        </pc:spChg>
        <pc:spChg chg="add mod">
          <ac:chgData name="Mohammed Amine BAGDOURI" userId="e89d4c646e9a864e" providerId="LiveId" clId="{AB712658-9D31-42CE-AD65-D41500F3A71E}" dt="2024-09-03T22:58:19.220" v="4533" actId="1035"/>
          <ac:spMkLst>
            <pc:docMk/>
            <pc:sldMk cId="1325168175" sldId="313"/>
            <ac:spMk id="4" creationId="{1B1C5E26-1CB2-8B42-9A85-2B40E5894A86}"/>
          </ac:spMkLst>
        </pc:spChg>
      </pc:sldChg>
      <pc:sldChg chg="addSp delSp modSp add mod">
        <pc:chgData name="Mohammed Amine BAGDOURI" userId="e89d4c646e9a864e" providerId="LiveId" clId="{AB712658-9D31-42CE-AD65-D41500F3A71E}" dt="2024-09-03T23:06:12.494" v="4636" actId="478"/>
        <pc:sldMkLst>
          <pc:docMk/>
          <pc:sldMk cId="1024084996" sldId="314"/>
        </pc:sldMkLst>
        <pc:spChg chg="mod">
          <ac:chgData name="Mohammed Amine BAGDOURI" userId="e89d4c646e9a864e" providerId="LiveId" clId="{AB712658-9D31-42CE-AD65-D41500F3A71E}" dt="2024-09-03T23:03:31.487" v="4560" actId="20577"/>
          <ac:spMkLst>
            <pc:docMk/>
            <pc:sldMk cId="1024084996" sldId="314"/>
            <ac:spMk id="4" creationId="{D394423C-986A-7C46-D2D0-D6A7C2E3FB06}"/>
          </ac:spMkLst>
        </pc:spChg>
        <pc:spChg chg="add del mod">
          <ac:chgData name="Mohammed Amine BAGDOURI" userId="e89d4c646e9a864e" providerId="LiveId" clId="{AB712658-9D31-42CE-AD65-D41500F3A71E}" dt="2024-09-03T23:06:11.324" v="4635" actId="478"/>
          <ac:spMkLst>
            <pc:docMk/>
            <pc:sldMk cId="1024084996" sldId="314"/>
            <ac:spMk id="7" creationId="{8F02DD61-4C7F-37A4-C6A9-E06F4D9AE14B}"/>
          </ac:spMkLst>
        </pc:spChg>
        <pc:spChg chg="add del mod">
          <ac:chgData name="Mohammed Amine BAGDOURI" userId="e89d4c646e9a864e" providerId="LiveId" clId="{AB712658-9D31-42CE-AD65-D41500F3A71E}" dt="2024-09-03T23:06:12.494" v="4636" actId="478"/>
          <ac:spMkLst>
            <pc:docMk/>
            <pc:sldMk cId="1024084996" sldId="314"/>
            <ac:spMk id="8" creationId="{493163C1-BC26-F2D3-1EB1-1945D34C4849}"/>
          </ac:spMkLst>
        </pc:spChg>
        <pc:spChg chg="del">
          <ac:chgData name="Mohammed Amine BAGDOURI" userId="e89d4c646e9a864e" providerId="LiveId" clId="{AB712658-9D31-42CE-AD65-D41500F3A71E}" dt="2024-09-03T23:03:53.748" v="4561" actId="478"/>
          <ac:spMkLst>
            <pc:docMk/>
            <pc:sldMk cId="1024084996" sldId="314"/>
            <ac:spMk id="11" creationId="{10E3B0A6-FC6B-6C16-3DE5-424AF60F6F7E}"/>
          </ac:spMkLst>
        </pc:spChg>
        <pc:spChg chg="add mod">
          <ac:chgData name="Mohammed Amine BAGDOURI" userId="e89d4c646e9a864e" providerId="LiveId" clId="{AB712658-9D31-42CE-AD65-D41500F3A71E}" dt="2024-09-03T23:04:38.189" v="4629" actId="1076"/>
          <ac:spMkLst>
            <pc:docMk/>
            <pc:sldMk cId="1024084996" sldId="314"/>
            <ac:spMk id="13" creationId="{7D5E775A-F9AD-2874-F66A-4D9E8D89ED7C}"/>
          </ac:spMkLst>
        </pc:spChg>
        <pc:spChg chg="del">
          <ac:chgData name="Mohammed Amine BAGDOURI" userId="e89d4c646e9a864e" providerId="LiveId" clId="{AB712658-9D31-42CE-AD65-D41500F3A71E}" dt="2024-09-03T23:03:53.748" v="4561" actId="478"/>
          <ac:spMkLst>
            <pc:docMk/>
            <pc:sldMk cId="1024084996" sldId="314"/>
            <ac:spMk id="14" creationId="{227EEE74-B152-8005-E02C-D1600FD12928}"/>
          </ac:spMkLst>
        </pc:spChg>
        <pc:spChg chg="add mod">
          <ac:chgData name="Mohammed Amine BAGDOURI" userId="e89d4c646e9a864e" providerId="LiveId" clId="{AB712658-9D31-42CE-AD65-D41500F3A71E}" dt="2024-09-03T23:05:55.073" v="4634" actId="1076"/>
          <ac:spMkLst>
            <pc:docMk/>
            <pc:sldMk cId="1024084996" sldId="314"/>
            <ac:spMk id="15" creationId="{C3335DDC-1DE6-5D57-D1B5-35B5A3C43624}"/>
          </ac:spMkLst>
        </pc:spChg>
        <pc:graphicFrameChg chg="del">
          <ac:chgData name="Mohammed Amine BAGDOURI" userId="e89d4c646e9a864e" providerId="LiveId" clId="{AB712658-9D31-42CE-AD65-D41500F3A71E}" dt="2024-09-03T23:03:53.748" v="4561" actId="478"/>
          <ac:graphicFrameMkLst>
            <pc:docMk/>
            <pc:sldMk cId="1024084996" sldId="314"/>
            <ac:graphicFrameMk id="21" creationId="{05D4F840-D40F-78D1-9742-2AF8051452BB}"/>
          </ac:graphicFrameMkLst>
        </pc:graphicFrameChg>
        <pc:picChg chg="add mod">
          <ac:chgData name="Mohammed Amine BAGDOURI" userId="e89d4c646e9a864e" providerId="LiveId" clId="{AB712658-9D31-42CE-AD65-D41500F3A71E}" dt="2024-09-03T23:03:58.316" v="4595" actId="1036"/>
          <ac:picMkLst>
            <pc:docMk/>
            <pc:sldMk cId="1024084996" sldId="314"/>
            <ac:picMk id="2" creationId="{5071B326-365D-F051-05D4-3BDE5F57281A}"/>
          </ac:picMkLst>
        </pc:picChg>
        <pc:picChg chg="del">
          <ac:chgData name="Mohammed Amine BAGDOURI" userId="e89d4c646e9a864e" providerId="LiveId" clId="{AB712658-9D31-42CE-AD65-D41500F3A71E}" dt="2024-09-03T23:03:53.748" v="4561" actId="478"/>
          <ac:picMkLst>
            <pc:docMk/>
            <pc:sldMk cId="1024084996" sldId="314"/>
            <ac:picMk id="3" creationId="{381C9C84-0B03-DBD5-D335-E694CA64BF6B}"/>
          </ac:picMkLst>
        </pc:picChg>
        <pc:picChg chg="add mod">
          <ac:chgData name="Mohammed Amine BAGDOURI" userId="e89d4c646e9a864e" providerId="LiveId" clId="{AB712658-9D31-42CE-AD65-D41500F3A71E}" dt="2024-09-03T23:03:58.316" v="4595" actId="1036"/>
          <ac:picMkLst>
            <pc:docMk/>
            <pc:sldMk cId="1024084996" sldId="314"/>
            <ac:picMk id="6" creationId="{5385658C-C109-9C7F-7961-3BEC74253280}"/>
          </ac:picMkLst>
        </pc:picChg>
        <pc:picChg chg="del">
          <ac:chgData name="Mohammed Amine BAGDOURI" userId="e89d4c646e9a864e" providerId="LiveId" clId="{AB712658-9D31-42CE-AD65-D41500F3A71E}" dt="2024-09-03T23:03:53.748" v="4561" actId="478"/>
          <ac:picMkLst>
            <pc:docMk/>
            <pc:sldMk cId="1024084996" sldId="314"/>
            <ac:picMk id="9" creationId="{AAC8E012-945C-02CB-F6AE-B4283A0AF0B8}"/>
          </ac:picMkLst>
        </pc:picChg>
        <pc:cxnChg chg="del">
          <ac:chgData name="Mohammed Amine BAGDOURI" userId="e89d4c646e9a864e" providerId="LiveId" clId="{AB712658-9D31-42CE-AD65-D41500F3A71E}" dt="2024-09-03T23:03:53.748" v="4561" actId="478"/>
          <ac:cxnSpMkLst>
            <pc:docMk/>
            <pc:sldMk cId="1024084996" sldId="314"/>
            <ac:cxnSpMk id="5" creationId="{A72F8819-515F-0DBD-F73D-C90297C417C3}"/>
          </ac:cxnSpMkLst>
        </pc:cxnChg>
        <pc:cxnChg chg="add mod">
          <ac:chgData name="Mohammed Amine BAGDOURI" userId="e89d4c646e9a864e" providerId="LiveId" clId="{AB712658-9D31-42CE-AD65-D41500F3A71E}" dt="2024-09-03T23:04:11.772" v="4598" actId="14100"/>
          <ac:cxnSpMkLst>
            <pc:docMk/>
            <pc:sldMk cId="1024084996" sldId="314"/>
            <ac:cxnSpMk id="12" creationId="{00BCCD8D-A6DB-747F-7C28-1C3E4AAAA241}"/>
          </ac:cxnSpMkLst>
        </pc:cxnChg>
        <pc:cxnChg chg="add mod">
          <ac:chgData name="Mohammed Amine BAGDOURI" userId="e89d4c646e9a864e" providerId="LiveId" clId="{AB712658-9D31-42CE-AD65-D41500F3A71E}" dt="2024-09-03T23:04:16.962" v="4600" actId="14100"/>
          <ac:cxnSpMkLst>
            <pc:docMk/>
            <pc:sldMk cId="1024084996" sldId="314"/>
            <ac:cxnSpMk id="16" creationId="{9AA4E8B2-3793-6DDB-3C33-163212E7D797}"/>
          </ac:cxnSpMkLst>
        </pc:cxnChg>
      </pc:sldChg>
      <pc:sldChg chg="addSp delSp modSp add mod">
        <pc:chgData name="Mohammed Amine BAGDOURI" userId="e89d4c646e9a864e" providerId="LiveId" clId="{AB712658-9D31-42CE-AD65-D41500F3A71E}" dt="2024-09-03T23:24:27.326" v="4966" actId="20577"/>
        <pc:sldMkLst>
          <pc:docMk/>
          <pc:sldMk cId="3514433061" sldId="315"/>
        </pc:sldMkLst>
        <pc:spChg chg="add mod">
          <ac:chgData name="Mohammed Amine BAGDOURI" userId="e89d4c646e9a864e" providerId="LiveId" clId="{AB712658-9D31-42CE-AD65-D41500F3A71E}" dt="2024-09-03T23:16:07.454" v="4876" actId="1036"/>
          <ac:spMkLst>
            <pc:docMk/>
            <pc:sldMk cId="3514433061" sldId="315"/>
            <ac:spMk id="3" creationId="{AE89249E-E79F-4331-F3AA-1773BAFFB8D4}"/>
          </ac:spMkLst>
        </pc:spChg>
        <pc:spChg chg="mod">
          <ac:chgData name="Mohammed Amine BAGDOURI" userId="e89d4c646e9a864e" providerId="LiveId" clId="{AB712658-9D31-42CE-AD65-D41500F3A71E}" dt="2024-09-03T23:24:27.326" v="4966" actId="20577"/>
          <ac:spMkLst>
            <pc:docMk/>
            <pc:sldMk cId="3514433061" sldId="315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3:19:37.825" v="4920" actId="20577"/>
          <ac:spMkLst>
            <pc:docMk/>
            <pc:sldMk cId="3514433061" sldId="315"/>
            <ac:spMk id="5" creationId="{F4BE611C-D124-47DD-5075-8D36F9578620}"/>
          </ac:spMkLst>
        </pc:spChg>
        <pc:spChg chg="add mod">
          <ac:chgData name="Mohammed Amine BAGDOURI" userId="e89d4c646e9a864e" providerId="LiveId" clId="{AB712658-9D31-42CE-AD65-D41500F3A71E}" dt="2024-09-03T23:18:57.959" v="4899" actId="1076"/>
          <ac:spMkLst>
            <pc:docMk/>
            <pc:sldMk cId="3514433061" sldId="315"/>
            <ac:spMk id="7" creationId="{51A2E485-255D-21BA-2936-9ED45B3BED7D}"/>
          </ac:spMkLst>
        </pc:spChg>
        <pc:spChg chg="add mod">
          <ac:chgData name="Mohammed Amine BAGDOURI" userId="e89d4c646e9a864e" providerId="LiveId" clId="{AB712658-9D31-42CE-AD65-D41500F3A71E}" dt="2024-09-03T23:20:00.054" v="4942" actId="20577"/>
          <ac:spMkLst>
            <pc:docMk/>
            <pc:sldMk cId="3514433061" sldId="315"/>
            <ac:spMk id="8" creationId="{973D8376-DC7E-738A-97F1-C375C324F080}"/>
          </ac:spMkLst>
        </pc:spChg>
        <pc:spChg chg="mod">
          <ac:chgData name="Mohammed Amine BAGDOURI" userId="e89d4c646e9a864e" providerId="LiveId" clId="{AB712658-9D31-42CE-AD65-D41500F3A71E}" dt="2024-09-03T23:14:25.898" v="4823" actId="20577"/>
          <ac:spMkLst>
            <pc:docMk/>
            <pc:sldMk cId="3514433061" sldId="315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3T23:06:26.804" v="4638" actId="478"/>
          <ac:spMkLst>
            <pc:docMk/>
            <pc:sldMk cId="3514433061" sldId="315"/>
            <ac:spMk id="13" creationId="{7D5E775A-F9AD-2874-F66A-4D9E8D89ED7C}"/>
          </ac:spMkLst>
        </pc:spChg>
        <pc:spChg chg="del">
          <ac:chgData name="Mohammed Amine BAGDOURI" userId="e89d4c646e9a864e" providerId="LiveId" clId="{AB712658-9D31-42CE-AD65-D41500F3A71E}" dt="2024-09-03T23:06:26.804" v="4638" actId="478"/>
          <ac:spMkLst>
            <pc:docMk/>
            <pc:sldMk cId="3514433061" sldId="315"/>
            <ac:spMk id="15" creationId="{C3335DDC-1DE6-5D57-D1B5-35B5A3C43624}"/>
          </ac:spMkLst>
        </pc:spChg>
        <pc:spChg chg="add mod">
          <ac:chgData name="Mohammed Amine BAGDOURI" userId="e89d4c646e9a864e" providerId="LiveId" clId="{AB712658-9D31-42CE-AD65-D41500F3A71E}" dt="2024-09-03T23:20:12.231" v="4946" actId="1076"/>
          <ac:spMkLst>
            <pc:docMk/>
            <pc:sldMk cId="3514433061" sldId="315"/>
            <ac:spMk id="21" creationId="{73360E1D-0BD8-2C5A-61C8-B92D03E6445E}"/>
          </ac:spMkLst>
        </pc:spChg>
        <pc:picChg chg="del">
          <ac:chgData name="Mohammed Amine BAGDOURI" userId="e89d4c646e9a864e" providerId="LiveId" clId="{AB712658-9D31-42CE-AD65-D41500F3A71E}" dt="2024-09-03T23:06:26.804" v="4638" actId="478"/>
          <ac:picMkLst>
            <pc:docMk/>
            <pc:sldMk cId="3514433061" sldId="315"/>
            <ac:picMk id="2" creationId="{5071B326-365D-F051-05D4-3BDE5F57281A}"/>
          </ac:picMkLst>
        </pc:picChg>
        <pc:picChg chg="del">
          <ac:chgData name="Mohammed Amine BAGDOURI" userId="e89d4c646e9a864e" providerId="LiveId" clId="{AB712658-9D31-42CE-AD65-D41500F3A71E}" dt="2024-09-03T23:06:26.804" v="4638" actId="478"/>
          <ac:picMkLst>
            <pc:docMk/>
            <pc:sldMk cId="3514433061" sldId="315"/>
            <ac:picMk id="6" creationId="{5385658C-C109-9C7F-7961-3BEC74253280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9" creationId="{D27B5D79-548D-CAA8-DDDD-FB61DC0A7559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1" creationId="{4A636AFC-CF38-1A10-1610-A5618B257043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4" creationId="{F313D5AF-FF34-C068-39CB-7AC24CFBA8B1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7" creationId="{CCADBB3F-34C6-6AB5-D701-7D7AFBB78DBD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8" creationId="{59849310-4110-A141-4628-E84FC90C45D4}"/>
          </ac:picMkLst>
        </pc:picChg>
        <pc:picChg chg="add mod">
          <ac:chgData name="Mohammed Amine BAGDOURI" userId="e89d4c646e9a864e" providerId="LiveId" clId="{AB712658-9D31-42CE-AD65-D41500F3A71E}" dt="2024-09-03T23:16:07.454" v="4876" actId="1036"/>
          <ac:picMkLst>
            <pc:docMk/>
            <pc:sldMk cId="3514433061" sldId="315"/>
            <ac:picMk id="19" creationId="{2E8F1F16-39F4-13C2-D263-871B0645666D}"/>
          </ac:picMkLst>
        </pc:picChg>
        <pc:picChg chg="add mod">
          <ac:chgData name="Mohammed Amine BAGDOURI" userId="e89d4c646e9a864e" providerId="LiveId" clId="{AB712658-9D31-42CE-AD65-D41500F3A71E}" dt="2024-09-03T23:19:52.007" v="4939" actId="1076"/>
          <ac:picMkLst>
            <pc:docMk/>
            <pc:sldMk cId="3514433061" sldId="315"/>
            <ac:picMk id="20" creationId="{908B888F-ACBE-AD66-2985-E4A7F7A0DA87}"/>
          </ac:picMkLst>
        </pc:picChg>
        <pc:picChg chg="add mod">
          <ac:chgData name="Mohammed Amine BAGDOURI" userId="e89d4c646e9a864e" providerId="LiveId" clId="{AB712658-9D31-42CE-AD65-D41500F3A71E}" dt="2024-09-03T23:20:14.365" v="4947" actId="1076"/>
          <ac:picMkLst>
            <pc:docMk/>
            <pc:sldMk cId="3514433061" sldId="315"/>
            <ac:picMk id="23" creationId="{A13DAD0A-BAB2-AC2C-B332-5D50F629166D}"/>
          </ac:picMkLst>
        </pc:picChg>
        <pc:picChg chg="add del mod modCrop">
          <ac:chgData name="Mohammed Amine BAGDOURI" userId="e89d4c646e9a864e" providerId="LiveId" clId="{AB712658-9D31-42CE-AD65-D41500F3A71E}" dt="2024-09-03T23:18:01.023" v="4894" actId="478"/>
          <ac:picMkLst>
            <pc:docMk/>
            <pc:sldMk cId="3514433061" sldId="315"/>
            <ac:picMk id="25" creationId="{61E70582-F642-02C4-2BFF-ED28CD55EDC4}"/>
          </ac:picMkLst>
        </pc:picChg>
        <pc:picChg chg="add mod">
          <ac:chgData name="Mohammed Amine BAGDOURI" userId="e89d4c646e9a864e" providerId="LiveId" clId="{AB712658-9D31-42CE-AD65-D41500F3A71E}" dt="2024-09-03T23:19:42.247" v="4922" actId="1076"/>
          <ac:picMkLst>
            <pc:docMk/>
            <pc:sldMk cId="3514433061" sldId="315"/>
            <ac:picMk id="26" creationId="{BC8BDFE6-8BB1-ED9B-691E-2B29686BDADC}"/>
          </ac:picMkLst>
        </pc:picChg>
        <pc:picChg chg="add mod">
          <ac:chgData name="Mohammed Amine BAGDOURI" userId="e89d4c646e9a864e" providerId="LiveId" clId="{AB712658-9D31-42CE-AD65-D41500F3A71E}" dt="2024-09-03T23:19:58.367" v="4941" actId="1076"/>
          <ac:picMkLst>
            <pc:docMk/>
            <pc:sldMk cId="3514433061" sldId="315"/>
            <ac:picMk id="27" creationId="{48565181-A9F0-FEF7-C27C-CECAA014B933}"/>
          </ac:picMkLst>
        </pc:picChg>
        <pc:cxnChg chg="del">
          <ac:chgData name="Mohammed Amine BAGDOURI" userId="e89d4c646e9a864e" providerId="LiveId" clId="{AB712658-9D31-42CE-AD65-D41500F3A71E}" dt="2024-09-03T23:06:26.804" v="4638" actId="478"/>
          <ac:cxnSpMkLst>
            <pc:docMk/>
            <pc:sldMk cId="3514433061" sldId="315"/>
            <ac:cxnSpMk id="12" creationId="{00BCCD8D-A6DB-747F-7C28-1C3E4AAAA241}"/>
          </ac:cxnSpMkLst>
        </pc:cxnChg>
        <pc:cxnChg chg="del">
          <ac:chgData name="Mohammed Amine BAGDOURI" userId="e89d4c646e9a864e" providerId="LiveId" clId="{AB712658-9D31-42CE-AD65-D41500F3A71E}" dt="2024-09-03T23:06:26.804" v="4638" actId="478"/>
          <ac:cxnSpMkLst>
            <pc:docMk/>
            <pc:sldMk cId="3514433061" sldId="315"/>
            <ac:cxnSpMk id="16" creationId="{9AA4E8B2-3793-6DDB-3C33-163212E7D797}"/>
          </ac:cxnSpMkLst>
        </pc:cxnChg>
      </pc:sldChg>
      <pc:sldChg chg="delSp modSp add mod">
        <pc:chgData name="Mohammed Amine BAGDOURI" userId="e89d4c646e9a864e" providerId="LiveId" clId="{AB712658-9D31-42CE-AD65-D41500F3A71E}" dt="2024-09-03T23:35:09.788" v="5536" actId="1076"/>
        <pc:sldMkLst>
          <pc:docMk/>
          <pc:sldMk cId="1398284104" sldId="316"/>
        </pc:sldMkLst>
        <pc:spChg chg="mod">
          <ac:chgData name="Mohammed Amine BAGDOURI" userId="e89d4c646e9a864e" providerId="LiveId" clId="{AB712658-9D31-42CE-AD65-D41500F3A71E}" dt="2024-09-03T23:35:09.788" v="5536" actId="1076"/>
          <ac:spMkLst>
            <pc:docMk/>
            <pc:sldMk cId="1398284104" sldId="316"/>
            <ac:spMk id="3" creationId="{AE89249E-E79F-4331-F3AA-1773BAFFB8D4}"/>
          </ac:spMkLst>
        </pc:spChg>
        <pc:spChg chg="mod">
          <ac:chgData name="Mohammed Amine BAGDOURI" userId="e89d4c646e9a864e" providerId="LiveId" clId="{AB712658-9D31-42CE-AD65-D41500F3A71E}" dt="2024-09-03T23:24:23.906" v="4965" actId="20577"/>
          <ac:spMkLst>
            <pc:docMk/>
            <pc:sldMk cId="1398284104" sldId="316"/>
            <ac:spMk id="4" creationId="{D394423C-986A-7C46-D2D0-D6A7C2E3FB06}"/>
          </ac:spMkLst>
        </pc:spChg>
        <pc:spChg chg="mod">
          <ac:chgData name="Mohammed Amine BAGDOURI" userId="e89d4c646e9a864e" providerId="LiveId" clId="{AB712658-9D31-42CE-AD65-D41500F3A71E}" dt="2024-09-03T23:35:01.546" v="5534" actId="1076"/>
          <ac:spMkLst>
            <pc:docMk/>
            <pc:sldMk cId="1398284104" sldId="316"/>
            <ac:spMk id="5" creationId="{F4BE611C-D124-47DD-5075-8D36F9578620}"/>
          </ac:spMkLst>
        </pc:spChg>
        <pc:spChg chg="mod">
          <ac:chgData name="Mohammed Amine BAGDOURI" userId="e89d4c646e9a864e" providerId="LiveId" clId="{AB712658-9D31-42CE-AD65-D41500F3A71E}" dt="2024-09-03T23:35:04.409" v="5535" actId="1076"/>
          <ac:spMkLst>
            <pc:docMk/>
            <pc:sldMk cId="1398284104" sldId="316"/>
            <ac:spMk id="7" creationId="{51A2E485-255D-21BA-2936-9ED45B3BED7D}"/>
          </ac:spMkLst>
        </pc:spChg>
        <pc:spChg chg="mod">
          <ac:chgData name="Mohammed Amine BAGDOURI" userId="e89d4c646e9a864e" providerId="LiveId" clId="{AB712658-9D31-42CE-AD65-D41500F3A71E}" dt="2024-09-03T23:35:01.546" v="5534" actId="1076"/>
          <ac:spMkLst>
            <pc:docMk/>
            <pc:sldMk cId="1398284104" sldId="316"/>
            <ac:spMk id="8" creationId="{973D8376-DC7E-738A-97F1-C375C324F080}"/>
          </ac:spMkLst>
        </pc:spChg>
        <pc:spChg chg="del">
          <ac:chgData name="Mohammed Amine BAGDOURI" userId="e89d4c646e9a864e" providerId="LiveId" clId="{AB712658-9D31-42CE-AD65-D41500F3A71E}" dt="2024-09-03T23:30:34.810" v="5329" actId="478"/>
          <ac:spMkLst>
            <pc:docMk/>
            <pc:sldMk cId="1398284104" sldId="316"/>
            <ac:spMk id="21" creationId="{73360E1D-0BD8-2C5A-61C8-B92D03E6445E}"/>
          </ac:spMkLst>
        </pc:spChg>
        <pc:picChg chg="del">
          <ac:chgData name="Mohammed Amine BAGDOURI" userId="e89d4c646e9a864e" providerId="LiveId" clId="{AB712658-9D31-42CE-AD65-D41500F3A71E}" dt="2024-09-03T23:25:30.167" v="4987" actId="478"/>
          <ac:picMkLst>
            <pc:docMk/>
            <pc:sldMk cId="1398284104" sldId="316"/>
            <ac:picMk id="9" creationId="{D27B5D79-548D-CAA8-DDDD-FB61DC0A7559}"/>
          </ac:picMkLst>
        </pc:picChg>
        <pc:picChg chg="del">
          <ac:chgData name="Mohammed Amine BAGDOURI" userId="e89d4c646e9a864e" providerId="LiveId" clId="{AB712658-9D31-42CE-AD65-D41500F3A71E}" dt="2024-09-03T23:25:30.763" v="4988" actId="478"/>
          <ac:picMkLst>
            <pc:docMk/>
            <pc:sldMk cId="1398284104" sldId="316"/>
            <ac:picMk id="11" creationId="{4A636AFC-CF38-1A10-1610-A5618B257043}"/>
          </ac:picMkLst>
        </pc:picChg>
        <pc:picChg chg="del">
          <ac:chgData name="Mohammed Amine BAGDOURI" userId="e89d4c646e9a864e" providerId="LiveId" clId="{AB712658-9D31-42CE-AD65-D41500F3A71E}" dt="2024-09-03T23:25:39.787" v="4994" actId="478"/>
          <ac:picMkLst>
            <pc:docMk/>
            <pc:sldMk cId="1398284104" sldId="316"/>
            <ac:picMk id="14" creationId="{F313D5AF-FF34-C068-39CB-7AC24CFBA8B1}"/>
          </ac:picMkLst>
        </pc:picChg>
        <pc:picChg chg="del">
          <ac:chgData name="Mohammed Amine BAGDOURI" userId="e89d4c646e9a864e" providerId="LiveId" clId="{AB712658-9D31-42CE-AD65-D41500F3A71E}" dt="2024-09-03T23:25:40.171" v="4995" actId="478"/>
          <ac:picMkLst>
            <pc:docMk/>
            <pc:sldMk cId="1398284104" sldId="316"/>
            <ac:picMk id="17" creationId="{CCADBB3F-34C6-6AB5-D701-7D7AFBB78DBD}"/>
          </ac:picMkLst>
        </pc:picChg>
        <pc:picChg chg="del">
          <ac:chgData name="Mohammed Amine BAGDOURI" userId="e89d4c646e9a864e" providerId="LiveId" clId="{AB712658-9D31-42CE-AD65-D41500F3A71E}" dt="2024-09-03T23:25:31.163" v="4989" actId="478"/>
          <ac:picMkLst>
            <pc:docMk/>
            <pc:sldMk cId="1398284104" sldId="316"/>
            <ac:picMk id="18" creationId="{59849310-4110-A141-4628-E84FC90C45D4}"/>
          </ac:picMkLst>
        </pc:picChg>
        <pc:picChg chg="del">
          <ac:chgData name="Mohammed Amine BAGDOURI" userId="e89d4c646e9a864e" providerId="LiveId" clId="{AB712658-9D31-42CE-AD65-D41500F3A71E}" dt="2024-09-03T23:25:31.574" v="4990" actId="478"/>
          <ac:picMkLst>
            <pc:docMk/>
            <pc:sldMk cId="1398284104" sldId="316"/>
            <ac:picMk id="19" creationId="{2E8F1F16-39F4-13C2-D263-871B0645666D}"/>
          </ac:picMkLst>
        </pc:picChg>
        <pc:picChg chg="del">
          <ac:chgData name="Mohammed Amine BAGDOURI" userId="e89d4c646e9a864e" providerId="LiveId" clId="{AB712658-9D31-42CE-AD65-D41500F3A71E}" dt="2024-09-03T23:25:41.460" v="4997" actId="478"/>
          <ac:picMkLst>
            <pc:docMk/>
            <pc:sldMk cId="1398284104" sldId="316"/>
            <ac:picMk id="20" creationId="{908B888F-ACBE-AD66-2985-E4A7F7A0DA87}"/>
          </ac:picMkLst>
        </pc:picChg>
        <pc:picChg chg="del">
          <ac:chgData name="Mohammed Amine BAGDOURI" userId="e89d4c646e9a864e" providerId="LiveId" clId="{AB712658-9D31-42CE-AD65-D41500F3A71E}" dt="2024-09-03T23:25:34.877" v="4992" actId="478"/>
          <ac:picMkLst>
            <pc:docMk/>
            <pc:sldMk cId="1398284104" sldId="316"/>
            <ac:picMk id="23" creationId="{A13DAD0A-BAB2-AC2C-B332-5D50F629166D}"/>
          </ac:picMkLst>
        </pc:picChg>
        <pc:picChg chg="del">
          <ac:chgData name="Mohammed Amine BAGDOURI" userId="e89d4c646e9a864e" providerId="LiveId" clId="{AB712658-9D31-42CE-AD65-D41500F3A71E}" dt="2024-09-03T23:25:32.293" v="4991" actId="478"/>
          <ac:picMkLst>
            <pc:docMk/>
            <pc:sldMk cId="1398284104" sldId="316"/>
            <ac:picMk id="26" creationId="{BC8BDFE6-8BB1-ED9B-691E-2B29686BDADC}"/>
          </ac:picMkLst>
        </pc:picChg>
        <pc:picChg chg="del">
          <ac:chgData name="Mohammed Amine BAGDOURI" userId="e89d4c646e9a864e" providerId="LiveId" clId="{AB712658-9D31-42CE-AD65-D41500F3A71E}" dt="2024-09-03T23:25:40.837" v="4996" actId="478"/>
          <ac:picMkLst>
            <pc:docMk/>
            <pc:sldMk cId="1398284104" sldId="316"/>
            <ac:picMk id="27" creationId="{48565181-A9F0-FEF7-C27C-CECAA014B933}"/>
          </ac:picMkLst>
        </pc:picChg>
      </pc:sldChg>
      <pc:sldChg chg="addSp delSp modSp add mod">
        <pc:chgData name="Mohammed Amine BAGDOURI" userId="e89d4c646e9a864e" providerId="LiveId" clId="{AB712658-9D31-42CE-AD65-D41500F3A71E}" dt="2024-09-03T23:39:30.601" v="5764" actId="20577"/>
        <pc:sldMkLst>
          <pc:docMk/>
          <pc:sldMk cId="4122051810" sldId="317"/>
        </pc:sldMkLst>
        <pc:spChg chg="del">
          <ac:chgData name="Mohammed Amine BAGDOURI" userId="e89d4c646e9a864e" providerId="LiveId" clId="{AB712658-9D31-42CE-AD65-D41500F3A71E}" dt="2024-09-03T23:35:58.968" v="5563" actId="478"/>
          <ac:spMkLst>
            <pc:docMk/>
            <pc:sldMk cId="4122051810" sldId="317"/>
            <ac:spMk id="3" creationId="{AE89249E-E79F-4331-F3AA-1773BAFFB8D4}"/>
          </ac:spMkLst>
        </pc:spChg>
        <pc:spChg chg="mod">
          <ac:chgData name="Mohammed Amine BAGDOURI" userId="e89d4c646e9a864e" providerId="LiveId" clId="{AB712658-9D31-42CE-AD65-D41500F3A71E}" dt="2024-09-03T23:39:30.601" v="5764" actId="20577"/>
          <ac:spMkLst>
            <pc:docMk/>
            <pc:sldMk cId="4122051810" sldId="317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03T23:36:05.896" v="5564" actId="478"/>
          <ac:spMkLst>
            <pc:docMk/>
            <pc:sldMk cId="4122051810" sldId="317"/>
            <ac:spMk id="5" creationId="{F4BE611C-D124-47DD-5075-8D36F9578620}"/>
          </ac:spMkLst>
        </pc:spChg>
        <pc:spChg chg="del">
          <ac:chgData name="Mohammed Amine BAGDOURI" userId="e89d4c646e9a864e" providerId="LiveId" clId="{AB712658-9D31-42CE-AD65-D41500F3A71E}" dt="2024-09-03T23:35:58.968" v="5563" actId="478"/>
          <ac:spMkLst>
            <pc:docMk/>
            <pc:sldMk cId="4122051810" sldId="317"/>
            <ac:spMk id="7" creationId="{51A2E485-255D-21BA-2936-9ED45B3BED7D}"/>
          </ac:spMkLst>
        </pc:spChg>
        <pc:spChg chg="del">
          <ac:chgData name="Mohammed Amine BAGDOURI" userId="e89d4c646e9a864e" providerId="LiveId" clId="{AB712658-9D31-42CE-AD65-D41500F3A71E}" dt="2024-09-03T23:36:05.896" v="5564" actId="478"/>
          <ac:spMkLst>
            <pc:docMk/>
            <pc:sldMk cId="4122051810" sldId="317"/>
            <ac:spMk id="8" creationId="{973D8376-DC7E-738A-97F1-C375C324F080}"/>
          </ac:spMkLst>
        </pc:spChg>
        <pc:spChg chg="mod">
          <ac:chgData name="Mohammed Amine BAGDOURI" userId="e89d4c646e9a864e" providerId="LiveId" clId="{AB712658-9D31-42CE-AD65-D41500F3A71E}" dt="2024-09-03T23:39:27.958" v="5763" actId="20577"/>
          <ac:spMkLst>
            <pc:docMk/>
            <pc:sldMk cId="4122051810" sldId="317"/>
            <ac:spMk id="10" creationId="{88853AC6-7463-6941-8CFE-739731471A6C}"/>
          </ac:spMkLst>
        </pc:spChg>
        <pc:graphicFrameChg chg="add del">
          <ac:chgData name="Mohammed Amine BAGDOURI" userId="e89d4c646e9a864e" providerId="LiveId" clId="{AB712658-9D31-42CE-AD65-D41500F3A71E}" dt="2024-09-03T23:36:14.801" v="5566" actId="3680"/>
          <ac:graphicFrameMkLst>
            <pc:docMk/>
            <pc:sldMk cId="4122051810" sldId="317"/>
            <ac:graphicFrameMk id="2" creationId="{451D54B6-2D81-BAA2-4C15-C3911F493638}"/>
          </ac:graphicFrameMkLst>
        </pc:graphicFrameChg>
        <pc:graphicFrameChg chg="add mod modGraphic">
          <ac:chgData name="Mohammed Amine BAGDOURI" userId="e89d4c646e9a864e" providerId="LiveId" clId="{AB712658-9D31-42CE-AD65-D41500F3A71E}" dt="2024-09-03T23:39:14.845" v="5758" actId="1076"/>
          <ac:graphicFrameMkLst>
            <pc:docMk/>
            <pc:sldMk cId="4122051810" sldId="317"/>
            <ac:graphicFrameMk id="6" creationId="{35FA6B0F-04C8-1170-03E4-7A6EDCD7051C}"/>
          </ac:graphicFrameMkLst>
        </pc:graphicFrameChg>
      </pc:sldChg>
      <pc:sldChg chg="modSp add mod">
        <pc:chgData name="Mohammed Amine BAGDOURI" userId="e89d4c646e9a864e" providerId="LiveId" clId="{AB712658-9D31-42CE-AD65-D41500F3A71E}" dt="2024-09-03T23:45:07.622" v="6112" actId="1076"/>
        <pc:sldMkLst>
          <pc:docMk/>
          <pc:sldMk cId="2631181928" sldId="318"/>
        </pc:sldMkLst>
        <pc:spChg chg="mod">
          <ac:chgData name="Mohammed Amine BAGDOURI" userId="e89d4c646e9a864e" providerId="LiveId" clId="{AB712658-9D31-42CE-AD65-D41500F3A71E}" dt="2024-09-03T23:40:03.990" v="5795" actId="20577"/>
          <ac:spMkLst>
            <pc:docMk/>
            <pc:sldMk cId="2631181928" sldId="318"/>
            <ac:spMk id="4" creationId="{D394423C-986A-7C46-D2D0-D6A7C2E3FB06}"/>
          </ac:spMkLst>
        </pc:spChg>
        <pc:graphicFrameChg chg="mod modGraphic">
          <ac:chgData name="Mohammed Amine BAGDOURI" userId="e89d4c646e9a864e" providerId="LiveId" clId="{AB712658-9D31-42CE-AD65-D41500F3A71E}" dt="2024-09-03T23:45:07.622" v="6112" actId="1076"/>
          <ac:graphicFrameMkLst>
            <pc:docMk/>
            <pc:sldMk cId="2631181928" sldId="318"/>
            <ac:graphicFrameMk id="6" creationId="{35FA6B0F-04C8-1170-03E4-7A6EDCD7051C}"/>
          </ac:graphicFrameMkLst>
        </pc:graphicFrameChg>
      </pc:sldChg>
      <pc:sldChg chg="addSp delSp modSp add mod">
        <pc:chgData name="Mohammed Amine BAGDOURI" userId="e89d4c646e9a864e" providerId="LiveId" clId="{AB712658-9D31-42CE-AD65-D41500F3A71E}" dt="2024-09-04T00:20:59.510" v="6933" actId="20577"/>
        <pc:sldMkLst>
          <pc:docMk/>
          <pc:sldMk cId="1313246598" sldId="319"/>
        </pc:sldMkLst>
        <pc:spChg chg="add mod">
          <ac:chgData name="Mohammed Amine BAGDOURI" userId="e89d4c646e9a864e" providerId="LiveId" clId="{AB712658-9D31-42CE-AD65-D41500F3A71E}" dt="2024-09-04T00:02:47.383" v="6466" actId="114"/>
          <ac:spMkLst>
            <pc:docMk/>
            <pc:sldMk cId="1313246598" sldId="319"/>
            <ac:spMk id="2" creationId="{9C234A81-4CBE-357B-5F27-2B6D26B3D17A}"/>
          </ac:spMkLst>
        </pc:spChg>
        <pc:spChg chg="mod">
          <ac:chgData name="Mohammed Amine BAGDOURI" userId="e89d4c646e9a864e" providerId="LiveId" clId="{AB712658-9D31-42CE-AD65-D41500F3A71E}" dt="2024-09-03T23:57:46.716" v="6283" actId="20577"/>
          <ac:spMkLst>
            <pc:docMk/>
            <pc:sldMk cId="1313246598" sldId="319"/>
            <ac:spMk id="4" creationId="{D394423C-986A-7C46-D2D0-D6A7C2E3FB06}"/>
          </ac:spMkLst>
        </pc:spChg>
        <pc:spChg chg="add mod">
          <ac:chgData name="Mohammed Amine BAGDOURI" userId="e89d4c646e9a864e" providerId="LiveId" clId="{AB712658-9D31-42CE-AD65-D41500F3A71E}" dt="2024-09-03T23:58:17.482" v="6323" actId="1076"/>
          <ac:spMkLst>
            <pc:docMk/>
            <pc:sldMk cId="1313246598" sldId="319"/>
            <ac:spMk id="5" creationId="{FADFD392-F121-0B70-E874-64E1E9A1D467}"/>
          </ac:spMkLst>
        </pc:spChg>
        <pc:spChg chg="add mod">
          <ac:chgData name="Mohammed Amine BAGDOURI" userId="e89d4c646e9a864e" providerId="LiveId" clId="{AB712658-9D31-42CE-AD65-D41500F3A71E}" dt="2024-09-04T00:02:40.845" v="6464" actId="114"/>
          <ac:spMkLst>
            <pc:docMk/>
            <pc:sldMk cId="1313246598" sldId="319"/>
            <ac:spMk id="8" creationId="{27F16A43-0585-5293-6090-3B0199D23494}"/>
          </ac:spMkLst>
        </pc:spChg>
        <pc:spChg chg="add mod">
          <ac:chgData name="Mohammed Amine BAGDOURI" userId="e89d4c646e9a864e" providerId="LiveId" clId="{AB712658-9D31-42CE-AD65-D41500F3A71E}" dt="2024-09-04T00:02:13.916" v="6460" actId="20577"/>
          <ac:spMkLst>
            <pc:docMk/>
            <pc:sldMk cId="1313246598" sldId="319"/>
            <ac:spMk id="9" creationId="{8CE1D95D-E72C-9404-B826-F7DDD53E0CF6}"/>
          </ac:spMkLst>
        </pc:spChg>
        <pc:spChg chg="mod">
          <ac:chgData name="Mohammed Amine BAGDOURI" userId="e89d4c646e9a864e" providerId="LiveId" clId="{AB712658-9D31-42CE-AD65-D41500F3A71E}" dt="2024-09-04T00:20:59.510" v="6933" actId="20577"/>
          <ac:spMkLst>
            <pc:docMk/>
            <pc:sldMk cId="1313246598" sldId="319"/>
            <ac:spMk id="10" creationId="{88853AC6-7463-6941-8CFE-739731471A6C}"/>
          </ac:spMkLst>
        </pc:spChg>
        <pc:spChg chg="add mod">
          <ac:chgData name="Mohammed Amine BAGDOURI" userId="e89d4c646e9a864e" providerId="LiveId" clId="{AB712658-9D31-42CE-AD65-D41500F3A71E}" dt="2024-09-03T23:59:11.850" v="6392" actId="1076"/>
          <ac:spMkLst>
            <pc:docMk/>
            <pc:sldMk cId="1313246598" sldId="319"/>
            <ac:spMk id="11" creationId="{45A62CDB-D7C2-4830-870F-17E0E521C7DB}"/>
          </ac:spMkLst>
        </pc:spChg>
        <pc:graphicFrameChg chg="del">
          <ac:chgData name="Mohammed Amine BAGDOURI" userId="e89d4c646e9a864e" providerId="LiveId" clId="{AB712658-9D31-42CE-AD65-D41500F3A71E}" dt="2024-09-03T23:53:06.977" v="6137" actId="478"/>
          <ac:graphicFrameMkLst>
            <pc:docMk/>
            <pc:sldMk cId="1313246598" sldId="319"/>
            <ac:graphicFrameMk id="6" creationId="{35FA6B0F-04C8-1170-03E4-7A6EDCD7051C}"/>
          </ac:graphicFrameMkLst>
        </pc:graphicFrameChg>
        <pc:picChg chg="add mod">
          <ac:chgData name="Mohammed Amine BAGDOURI" userId="e89d4c646e9a864e" providerId="LiveId" clId="{AB712658-9D31-42CE-AD65-D41500F3A71E}" dt="2024-09-03T23:58:17.482" v="6323" actId="1076"/>
          <ac:picMkLst>
            <pc:docMk/>
            <pc:sldMk cId="1313246598" sldId="319"/>
            <ac:picMk id="3" creationId="{2F108A40-E471-B6A9-1C7C-E8FF24D4E191}"/>
          </ac:picMkLst>
        </pc:picChg>
        <pc:picChg chg="add mod">
          <ac:chgData name="Mohammed Amine BAGDOURI" userId="e89d4c646e9a864e" providerId="LiveId" clId="{AB712658-9D31-42CE-AD65-D41500F3A71E}" dt="2024-09-03T23:58:17.482" v="6323" actId="1076"/>
          <ac:picMkLst>
            <pc:docMk/>
            <pc:sldMk cId="1313246598" sldId="319"/>
            <ac:picMk id="7" creationId="{662BF02D-AB8C-2601-558F-962E707C7F02}"/>
          </ac:picMkLst>
        </pc:picChg>
        <pc:picChg chg="add mod">
          <ac:chgData name="Mohammed Amine BAGDOURI" userId="e89d4c646e9a864e" providerId="LiveId" clId="{AB712658-9D31-42CE-AD65-D41500F3A71E}" dt="2024-09-03T23:59:52.763" v="6433" actId="1076"/>
          <ac:picMkLst>
            <pc:docMk/>
            <pc:sldMk cId="1313246598" sldId="319"/>
            <ac:picMk id="12" creationId="{BB7DB0D5-05D9-D884-2BCA-435DAD07F785}"/>
          </ac:picMkLst>
        </pc:picChg>
      </pc:sldChg>
      <pc:sldChg chg="addSp delSp modSp add del mod">
        <pc:chgData name="Mohammed Amine BAGDOURI" userId="e89d4c646e9a864e" providerId="LiveId" clId="{AB712658-9D31-42CE-AD65-D41500F3A71E}" dt="2024-09-04T00:12:25.264" v="6741" actId="47"/>
        <pc:sldMkLst>
          <pc:docMk/>
          <pc:sldMk cId="3016537105" sldId="320"/>
        </pc:sldMkLst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2" creationId="{9C234A81-4CBE-357B-5F27-2B6D26B3D17A}"/>
          </ac:spMkLst>
        </pc:spChg>
        <pc:spChg chg="mod">
          <ac:chgData name="Mohammed Amine BAGDOURI" userId="e89d4c646e9a864e" providerId="LiveId" clId="{AB712658-9D31-42CE-AD65-D41500F3A71E}" dt="2024-09-04T00:00:27.659" v="6446" actId="20577"/>
          <ac:spMkLst>
            <pc:docMk/>
            <pc:sldMk cId="3016537105" sldId="320"/>
            <ac:spMk id="4" creationId="{D394423C-986A-7C46-D2D0-D6A7C2E3FB06}"/>
          </ac:spMkLst>
        </pc:spChg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5" creationId="{FADFD392-F121-0B70-E874-64E1E9A1D467}"/>
          </ac:spMkLst>
        </pc:spChg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8" creationId="{27F16A43-0585-5293-6090-3B0199D23494}"/>
          </ac:spMkLst>
        </pc:spChg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9" creationId="{8CE1D95D-E72C-9404-B826-F7DDD53E0CF6}"/>
          </ac:spMkLst>
        </pc:spChg>
        <pc:spChg chg="del">
          <ac:chgData name="Mohammed Amine BAGDOURI" userId="e89d4c646e9a864e" providerId="LiveId" clId="{AB712658-9D31-42CE-AD65-D41500F3A71E}" dt="2024-09-04T00:01:43.808" v="6447" actId="478"/>
          <ac:spMkLst>
            <pc:docMk/>
            <pc:sldMk cId="3016537105" sldId="320"/>
            <ac:spMk id="11" creationId="{45A62CDB-D7C2-4830-870F-17E0E521C7DB}"/>
          </ac:spMkLst>
        </pc:spChg>
        <pc:spChg chg="add del mod">
          <ac:chgData name="Mohammed Amine BAGDOURI" userId="e89d4c646e9a864e" providerId="LiveId" clId="{AB712658-9D31-42CE-AD65-D41500F3A71E}" dt="2024-09-04T00:06:07.102" v="6530"/>
          <ac:spMkLst>
            <pc:docMk/>
            <pc:sldMk cId="3016537105" sldId="320"/>
            <ac:spMk id="19" creationId="{56072D20-36FE-30E7-361B-BAFEDEC46156}"/>
          </ac:spMkLst>
        </pc:spChg>
        <pc:spChg chg="add mod">
          <ac:chgData name="Mohammed Amine BAGDOURI" userId="e89d4c646e9a864e" providerId="LiveId" clId="{AB712658-9D31-42CE-AD65-D41500F3A71E}" dt="2024-09-04T00:06:10.497" v="6534" actId="20577"/>
          <ac:spMkLst>
            <pc:docMk/>
            <pc:sldMk cId="3016537105" sldId="320"/>
            <ac:spMk id="20" creationId="{C4F9CEE2-08DE-3E98-3268-A4A56CE2CD30}"/>
          </ac:spMkLst>
        </pc:spChg>
        <pc:spChg chg="add del mod">
          <ac:chgData name="Mohammed Amine BAGDOURI" userId="e89d4c646e9a864e" providerId="LiveId" clId="{AB712658-9D31-42CE-AD65-D41500F3A71E}" dt="2024-09-04T00:06:08.057" v="6531" actId="478"/>
          <ac:spMkLst>
            <pc:docMk/>
            <pc:sldMk cId="3016537105" sldId="320"/>
            <ac:spMk id="22" creationId="{93FAAEA8-1B96-89B1-7091-6D700EDA47C6}"/>
          </ac:spMkLst>
        </pc:spChg>
        <pc:picChg chg="del">
          <ac:chgData name="Mohammed Amine BAGDOURI" userId="e89d4c646e9a864e" providerId="LiveId" clId="{AB712658-9D31-42CE-AD65-D41500F3A71E}" dt="2024-09-04T00:01:43.808" v="6447" actId="478"/>
          <ac:picMkLst>
            <pc:docMk/>
            <pc:sldMk cId="3016537105" sldId="320"/>
            <ac:picMk id="3" creationId="{2F108A40-E471-B6A9-1C7C-E8FF24D4E191}"/>
          </ac:picMkLst>
        </pc:picChg>
        <pc:picChg chg="del">
          <ac:chgData name="Mohammed Amine BAGDOURI" userId="e89d4c646e9a864e" providerId="LiveId" clId="{AB712658-9D31-42CE-AD65-D41500F3A71E}" dt="2024-09-04T00:01:43.808" v="6447" actId="478"/>
          <ac:picMkLst>
            <pc:docMk/>
            <pc:sldMk cId="3016537105" sldId="320"/>
            <ac:picMk id="7" creationId="{662BF02D-AB8C-2601-558F-962E707C7F02}"/>
          </ac:picMkLst>
        </pc:picChg>
        <pc:picChg chg="del">
          <ac:chgData name="Mohammed Amine BAGDOURI" userId="e89d4c646e9a864e" providerId="LiveId" clId="{AB712658-9D31-42CE-AD65-D41500F3A71E}" dt="2024-09-04T00:01:43.808" v="6447" actId="478"/>
          <ac:picMkLst>
            <pc:docMk/>
            <pc:sldMk cId="3016537105" sldId="320"/>
            <ac:picMk id="12" creationId="{BB7DB0D5-05D9-D884-2BCA-435DAD07F785}"/>
          </ac:picMkLst>
        </pc:picChg>
        <pc:picChg chg="add mod">
          <ac:chgData name="Mohammed Amine BAGDOURI" userId="e89d4c646e9a864e" providerId="LiveId" clId="{AB712658-9D31-42CE-AD65-D41500F3A71E}" dt="2024-09-04T00:03:47.898" v="6471" actId="1076"/>
          <ac:picMkLst>
            <pc:docMk/>
            <pc:sldMk cId="3016537105" sldId="320"/>
            <ac:picMk id="13" creationId="{4FB21004-86D0-C71C-4CE8-DAC4F995E8F3}"/>
          </ac:picMkLst>
        </pc:picChg>
        <pc:picChg chg="add mod">
          <ac:chgData name="Mohammed Amine BAGDOURI" userId="e89d4c646e9a864e" providerId="LiveId" clId="{AB712658-9D31-42CE-AD65-D41500F3A71E}" dt="2024-09-04T00:03:59.447" v="6475" actId="1076"/>
          <ac:picMkLst>
            <pc:docMk/>
            <pc:sldMk cId="3016537105" sldId="320"/>
            <ac:picMk id="14" creationId="{DC992D94-3DEC-8B4B-3DFE-D56B617C508B}"/>
          </ac:picMkLst>
        </pc:picChg>
        <pc:picChg chg="add mod">
          <ac:chgData name="Mohammed Amine BAGDOURI" userId="e89d4c646e9a864e" providerId="LiveId" clId="{AB712658-9D31-42CE-AD65-D41500F3A71E}" dt="2024-09-04T00:04:41.129" v="6478" actId="1076"/>
          <ac:picMkLst>
            <pc:docMk/>
            <pc:sldMk cId="3016537105" sldId="320"/>
            <ac:picMk id="16" creationId="{6F53D4C3-1DDE-15F7-875D-44884EADE15B}"/>
          </ac:picMkLst>
        </pc:picChg>
        <pc:cxnChg chg="add del mod">
          <ac:chgData name="Mohammed Amine BAGDOURI" userId="e89d4c646e9a864e" providerId="LiveId" clId="{AB712658-9D31-42CE-AD65-D41500F3A71E}" dt="2024-09-04T00:06:07.089" v="6528" actId="478"/>
          <ac:cxnSpMkLst>
            <pc:docMk/>
            <pc:sldMk cId="3016537105" sldId="320"/>
            <ac:cxnSpMk id="17" creationId="{57F91B22-F126-9C7E-04A0-D7A2D3B02C3A}"/>
          </ac:cxnSpMkLst>
        </pc:cxnChg>
        <pc:cxnChg chg="add del mod">
          <ac:chgData name="Mohammed Amine BAGDOURI" userId="e89d4c646e9a864e" providerId="LiveId" clId="{AB712658-9D31-42CE-AD65-D41500F3A71E}" dt="2024-09-04T00:06:08.577" v="6532" actId="478"/>
          <ac:cxnSpMkLst>
            <pc:docMk/>
            <pc:sldMk cId="3016537105" sldId="320"/>
            <ac:cxnSpMk id="21" creationId="{4DF620B1-1E6D-09C3-ABD3-ED98C6B744DF}"/>
          </ac:cxnSpMkLst>
        </pc:cxnChg>
      </pc:sldChg>
      <pc:sldChg chg="addSp delSp modSp add del mod">
        <pc:chgData name="Mohammed Amine BAGDOURI" userId="e89d4c646e9a864e" providerId="LiveId" clId="{AB712658-9D31-42CE-AD65-D41500F3A71E}" dt="2024-09-04T00:12:16.776" v="6738" actId="47"/>
        <pc:sldMkLst>
          <pc:docMk/>
          <pc:sldMk cId="3526610862" sldId="321"/>
        </pc:sldMkLst>
        <pc:spChg chg="add del mod">
          <ac:chgData name="Mohammed Amine BAGDOURI" userId="e89d4c646e9a864e" providerId="LiveId" clId="{AB712658-9D31-42CE-AD65-D41500F3A71E}" dt="2024-09-04T00:06:34.890" v="6540" actId="478"/>
          <ac:spMkLst>
            <pc:docMk/>
            <pc:sldMk cId="3526610862" sldId="321"/>
            <ac:spMk id="6" creationId="{551477F5-26FC-4EF2-8322-05C3E1E59919}"/>
          </ac:spMkLst>
        </pc:spChg>
        <pc:spChg chg="add mod">
          <ac:chgData name="Mohammed Amine BAGDOURI" userId="e89d4c646e9a864e" providerId="LiveId" clId="{AB712658-9D31-42CE-AD65-D41500F3A71E}" dt="2024-09-04T00:07:59.966" v="6628" actId="1076"/>
          <ac:spMkLst>
            <pc:docMk/>
            <pc:sldMk cId="3526610862" sldId="321"/>
            <ac:spMk id="7" creationId="{600A2EA4-33E0-3D8B-6C42-779DF3E89943}"/>
          </ac:spMkLst>
        </pc:spChg>
        <pc:spChg chg="add mod">
          <ac:chgData name="Mohammed Amine BAGDOURI" userId="e89d4c646e9a864e" providerId="LiveId" clId="{AB712658-9D31-42CE-AD65-D41500F3A71E}" dt="2024-09-04T00:08:03.231" v="6629" actId="1076"/>
          <ac:spMkLst>
            <pc:docMk/>
            <pc:sldMk cId="3526610862" sldId="321"/>
            <ac:spMk id="11" creationId="{B9AD4B4F-20F6-E5A4-29FA-3B013C5EFDF2}"/>
          </ac:spMkLst>
        </pc:spChg>
        <pc:spChg chg="add del mod">
          <ac:chgData name="Mohammed Amine BAGDOURI" userId="e89d4c646e9a864e" providerId="LiveId" clId="{AB712658-9D31-42CE-AD65-D41500F3A71E}" dt="2024-09-04T00:08:30.951" v="6636" actId="478"/>
          <ac:spMkLst>
            <pc:docMk/>
            <pc:sldMk cId="3526610862" sldId="321"/>
            <ac:spMk id="18" creationId="{F6E7DC32-92A2-4445-4DAA-2D7709A5A25F}"/>
          </ac:spMkLst>
        </pc:spChg>
        <pc:spChg chg="mod">
          <ac:chgData name="Mohammed Amine BAGDOURI" userId="e89d4c646e9a864e" providerId="LiveId" clId="{AB712658-9D31-42CE-AD65-D41500F3A71E}" dt="2024-09-04T00:08:28.810" v="6635" actId="1076"/>
          <ac:spMkLst>
            <pc:docMk/>
            <pc:sldMk cId="3526610862" sldId="321"/>
            <ac:spMk id="20" creationId="{C4F9CEE2-08DE-3E98-3268-A4A56CE2CD30}"/>
          </ac:spMkLst>
        </pc:spChg>
        <pc:spChg chg="mod">
          <ac:chgData name="Mohammed Amine BAGDOURI" userId="e89d4c646e9a864e" providerId="LiveId" clId="{AB712658-9D31-42CE-AD65-D41500F3A71E}" dt="2024-09-04T00:06:40.652" v="6562" actId="1035"/>
          <ac:spMkLst>
            <pc:docMk/>
            <pc:sldMk cId="3526610862" sldId="321"/>
            <ac:spMk id="22" creationId="{93FAAEA8-1B96-89B1-7091-6D700EDA47C6}"/>
          </ac:spMkLst>
        </pc:spChg>
        <pc:picChg chg="add mod">
          <ac:chgData name="Mohammed Amine BAGDOURI" userId="e89d4c646e9a864e" providerId="LiveId" clId="{AB712658-9D31-42CE-AD65-D41500F3A71E}" dt="2024-09-04T00:08:03.231" v="6629" actId="1076"/>
          <ac:picMkLst>
            <pc:docMk/>
            <pc:sldMk cId="3526610862" sldId="321"/>
            <ac:picMk id="8" creationId="{12BDF5EB-4E8B-26F6-091D-BD0D6B801E65}"/>
          </ac:picMkLst>
        </pc:picChg>
        <pc:picChg chg="mod">
          <ac:chgData name="Mohammed Amine BAGDOURI" userId="e89d4c646e9a864e" providerId="LiveId" clId="{AB712658-9D31-42CE-AD65-D41500F3A71E}" dt="2024-09-04T00:08:25.055" v="6634" actId="1076"/>
          <ac:picMkLst>
            <pc:docMk/>
            <pc:sldMk cId="3526610862" sldId="321"/>
            <ac:picMk id="13" creationId="{4FB21004-86D0-C71C-4CE8-DAC4F995E8F3}"/>
          </ac:picMkLst>
        </pc:picChg>
        <pc:picChg chg="mod">
          <ac:chgData name="Mohammed Amine BAGDOURI" userId="e89d4c646e9a864e" providerId="LiveId" clId="{AB712658-9D31-42CE-AD65-D41500F3A71E}" dt="2024-09-04T00:08:16.244" v="6632" actId="1076"/>
          <ac:picMkLst>
            <pc:docMk/>
            <pc:sldMk cId="3526610862" sldId="321"/>
            <ac:picMk id="14" creationId="{DC992D94-3DEC-8B4B-3DFE-D56B617C508B}"/>
          </ac:picMkLst>
        </pc:picChg>
        <pc:picChg chg="mod">
          <ac:chgData name="Mohammed Amine BAGDOURI" userId="e89d4c646e9a864e" providerId="LiveId" clId="{AB712658-9D31-42CE-AD65-D41500F3A71E}" dt="2024-09-04T00:08:21.950" v="6633" actId="1076"/>
          <ac:picMkLst>
            <pc:docMk/>
            <pc:sldMk cId="3526610862" sldId="321"/>
            <ac:picMk id="16" creationId="{6F53D4C3-1DDE-15F7-875D-44884EADE15B}"/>
          </ac:picMkLst>
        </pc:picChg>
        <pc:cxnChg chg="add mod">
          <ac:chgData name="Mohammed Amine BAGDOURI" userId="e89d4c646e9a864e" providerId="LiveId" clId="{AB712658-9D31-42CE-AD65-D41500F3A71E}" dt="2024-09-04T00:07:58.302" v="6627" actId="14100"/>
          <ac:cxnSpMkLst>
            <pc:docMk/>
            <pc:sldMk cId="3526610862" sldId="321"/>
            <ac:cxnSpMk id="2" creationId="{6B99ED80-DF0A-90C4-65B7-B668AE977065}"/>
          </ac:cxnSpMkLst>
        </pc:cxnChg>
        <pc:cxnChg chg="add del mod">
          <ac:chgData name="Mohammed Amine BAGDOURI" userId="e89d4c646e9a864e" providerId="LiveId" clId="{AB712658-9D31-42CE-AD65-D41500F3A71E}" dt="2024-09-04T00:08:30.951" v="6636" actId="478"/>
          <ac:cxnSpMkLst>
            <pc:docMk/>
            <pc:sldMk cId="3526610862" sldId="321"/>
            <ac:cxnSpMk id="15" creationId="{9A1481CA-B423-15CA-A6D7-CB66F0A2E4FD}"/>
          </ac:cxnSpMkLst>
        </pc:cxnChg>
        <pc:cxnChg chg="mod">
          <ac:chgData name="Mohammed Amine BAGDOURI" userId="e89d4c646e9a864e" providerId="LiveId" clId="{AB712658-9D31-42CE-AD65-D41500F3A71E}" dt="2024-09-04T00:06:40.652" v="6562" actId="1035"/>
          <ac:cxnSpMkLst>
            <pc:docMk/>
            <pc:sldMk cId="3526610862" sldId="321"/>
            <ac:cxnSpMk id="21" creationId="{4DF620B1-1E6D-09C3-ABD3-ED98C6B744DF}"/>
          </ac:cxnSpMkLst>
        </pc:cxnChg>
      </pc:sldChg>
      <pc:sldChg chg="addSp delSp modSp add mod">
        <pc:chgData name="Mohammed Amine BAGDOURI" userId="e89d4c646e9a864e" providerId="LiveId" clId="{AB712658-9D31-42CE-AD65-D41500F3A71E}" dt="2024-09-04T00:21:16.947" v="6936" actId="20577"/>
        <pc:sldMkLst>
          <pc:docMk/>
          <pc:sldMk cId="2765451319" sldId="322"/>
        </pc:sldMkLst>
        <pc:spChg chg="add del mod">
          <ac:chgData name="Mohammed Amine BAGDOURI" userId="e89d4c646e9a864e" providerId="LiveId" clId="{AB712658-9D31-42CE-AD65-D41500F3A71E}" dt="2024-09-04T00:12:28.671" v="6742" actId="478"/>
          <ac:spMkLst>
            <pc:docMk/>
            <pc:sldMk cId="2765451319" sldId="322"/>
            <ac:spMk id="5" creationId="{6F159B9F-53D6-944E-EF8F-3F6B8F32F8D5}"/>
          </ac:spMkLst>
        </pc:spChg>
        <pc:spChg chg="del mod">
          <ac:chgData name="Mohammed Amine BAGDOURI" userId="e89d4c646e9a864e" providerId="LiveId" clId="{AB712658-9D31-42CE-AD65-D41500F3A71E}" dt="2024-09-04T00:12:28.671" v="6742" actId="478"/>
          <ac:spMkLst>
            <pc:docMk/>
            <pc:sldMk cId="2765451319" sldId="322"/>
            <ac:spMk id="7" creationId="{600A2EA4-33E0-3D8B-6C42-779DF3E89943}"/>
          </ac:spMkLst>
        </pc:spChg>
        <pc:spChg chg="add del mod">
          <ac:chgData name="Mohammed Amine BAGDOURI" userId="e89d4c646e9a864e" providerId="LiveId" clId="{AB712658-9D31-42CE-AD65-D41500F3A71E}" dt="2024-09-04T00:12:33.487" v="6745" actId="478"/>
          <ac:spMkLst>
            <pc:docMk/>
            <pc:sldMk cId="2765451319" sldId="322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04T00:21:16.947" v="6936" actId="20577"/>
          <ac:spMkLst>
            <pc:docMk/>
            <pc:sldMk cId="2765451319" sldId="322"/>
            <ac:spMk id="10" creationId="{88853AC6-7463-6941-8CFE-739731471A6C}"/>
          </ac:spMkLst>
        </pc:spChg>
        <pc:spChg chg="del mod">
          <ac:chgData name="Mohammed Amine BAGDOURI" userId="e89d4c646e9a864e" providerId="LiveId" clId="{AB712658-9D31-42CE-AD65-D41500F3A71E}" dt="2024-09-04T00:12:31.749" v="6744" actId="478"/>
          <ac:spMkLst>
            <pc:docMk/>
            <pc:sldMk cId="2765451319" sldId="322"/>
            <ac:spMk id="11" creationId="{B9AD4B4F-20F6-E5A4-29FA-3B013C5EFDF2}"/>
          </ac:spMkLst>
        </pc:spChg>
        <pc:spChg chg="add del mod">
          <ac:chgData name="Mohammed Amine BAGDOURI" userId="e89d4c646e9a864e" providerId="LiveId" clId="{AB712658-9D31-42CE-AD65-D41500F3A71E}" dt="2024-09-04T00:12:38.117" v="6747" actId="478"/>
          <ac:spMkLst>
            <pc:docMk/>
            <pc:sldMk cId="2765451319" sldId="322"/>
            <ac:spMk id="18" creationId="{1012BCDD-21F7-E693-71D5-C4370C9D3AF0}"/>
          </ac:spMkLst>
        </pc:spChg>
        <pc:spChg chg="del mod">
          <ac:chgData name="Mohammed Amine BAGDOURI" userId="e89d4c646e9a864e" providerId="LiveId" clId="{AB712658-9D31-42CE-AD65-D41500F3A71E}" dt="2024-09-04T00:12:28.671" v="6742" actId="478"/>
          <ac:spMkLst>
            <pc:docMk/>
            <pc:sldMk cId="2765451319" sldId="322"/>
            <ac:spMk id="19" creationId="{56072D20-36FE-30E7-361B-BAFEDEC46156}"/>
          </ac:spMkLst>
        </pc:spChg>
        <pc:spChg chg="mod">
          <ac:chgData name="Mohammed Amine BAGDOURI" userId="e89d4c646e9a864e" providerId="LiveId" clId="{AB712658-9D31-42CE-AD65-D41500F3A71E}" dt="2024-09-04T00:12:36.003" v="6746" actId="20577"/>
          <ac:spMkLst>
            <pc:docMk/>
            <pc:sldMk cId="2765451319" sldId="322"/>
            <ac:spMk id="20" creationId="{C4F9CEE2-08DE-3E98-3268-A4A56CE2CD30}"/>
          </ac:spMkLst>
        </pc:spChg>
        <pc:spChg chg="del mod">
          <ac:chgData name="Mohammed Amine BAGDOURI" userId="e89d4c646e9a864e" providerId="LiveId" clId="{AB712658-9D31-42CE-AD65-D41500F3A71E}" dt="2024-09-04T00:12:33.487" v="6745" actId="478"/>
          <ac:spMkLst>
            <pc:docMk/>
            <pc:sldMk cId="2765451319" sldId="322"/>
            <ac:spMk id="22" creationId="{93FAAEA8-1B96-89B1-7091-6D700EDA47C6}"/>
          </ac:spMkLst>
        </pc:spChg>
        <pc:spChg chg="add del mod">
          <ac:chgData name="Mohammed Amine BAGDOURI" userId="e89d4c646e9a864e" providerId="LiveId" clId="{AB712658-9D31-42CE-AD65-D41500F3A71E}" dt="2024-09-04T00:12:30.702" v="6743" actId="478"/>
          <ac:spMkLst>
            <pc:docMk/>
            <pc:sldMk cId="2765451319" sldId="322"/>
            <ac:spMk id="24" creationId="{C1AC86C4-F6C2-7F4E-C2DF-D26D7F79CE22}"/>
          </ac:spMkLst>
        </pc:spChg>
        <pc:picChg chg="del mod">
          <ac:chgData name="Mohammed Amine BAGDOURI" userId="e89d4c646e9a864e" providerId="LiveId" clId="{AB712658-9D31-42CE-AD65-D41500F3A71E}" dt="2024-09-04T00:12:28.671" v="6742" actId="478"/>
          <ac:picMkLst>
            <pc:docMk/>
            <pc:sldMk cId="2765451319" sldId="322"/>
            <ac:picMk id="8" creationId="{12BDF5EB-4E8B-26F6-091D-BD0D6B801E65}"/>
          </ac:picMkLst>
        </pc:picChg>
        <pc:picChg chg="mod">
          <ac:chgData name="Mohammed Amine BAGDOURI" userId="e89d4c646e9a864e" providerId="LiveId" clId="{AB712658-9D31-42CE-AD65-D41500F3A71E}" dt="2024-09-04T00:09:41.977" v="6676" actId="1035"/>
          <ac:picMkLst>
            <pc:docMk/>
            <pc:sldMk cId="2765451319" sldId="322"/>
            <ac:picMk id="13" creationId="{4FB21004-86D0-C71C-4CE8-DAC4F995E8F3}"/>
          </ac:picMkLst>
        </pc:picChg>
        <pc:picChg chg="mod">
          <ac:chgData name="Mohammed Amine BAGDOURI" userId="e89d4c646e9a864e" providerId="LiveId" clId="{AB712658-9D31-42CE-AD65-D41500F3A71E}" dt="2024-09-04T00:09:46.071" v="6677" actId="1076"/>
          <ac:picMkLst>
            <pc:docMk/>
            <pc:sldMk cId="2765451319" sldId="322"/>
            <ac:picMk id="14" creationId="{DC992D94-3DEC-8B4B-3DFE-D56B617C508B}"/>
          </ac:picMkLst>
        </pc:picChg>
        <pc:picChg chg="add del mod">
          <ac:chgData name="Mohammed Amine BAGDOURI" userId="e89d4c646e9a864e" providerId="LiveId" clId="{AB712658-9D31-42CE-AD65-D41500F3A71E}" dt="2024-09-04T00:11:20.784" v="6711" actId="478"/>
          <ac:picMkLst>
            <pc:docMk/>
            <pc:sldMk cId="2765451319" sldId="322"/>
            <ac:picMk id="15" creationId="{1EB32CC8-4964-E3A4-D4D9-0A23B0930C4C}"/>
          </ac:picMkLst>
        </pc:picChg>
        <pc:picChg chg="mod">
          <ac:chgData name="Mohammed Amine BAGDOURI" userId="e89d4c646e9a864e" providerId="LiveId" clId="{AB712658-9D31-42CE-AD65-D41500F3A71E}" dt="2024-09-04T00:09:41.977" v="6676" actId="1035"/>
          <ac:picMkLst>
            <pc:docMk/>
            <pc:sldMk cId="2765451319" sldId="322"/>
            <ac:picMk id="16" creationId="{6F53D4C3-1DDE-15F7-875D-44884EADE15B}"/>
          </ac:picMkLst>
        </pc:picChg>
        <pc:picChg chg="add del mod">
          <ac:chgData name="Mohammed Amine BAGDOURI" userId="e89d4c646e9a864e" providerId="LiveId" clId="{AB712658-9D31-42CE-AD65-D41500F3A71E}" dt="2024-09-04T00:12:38.117" v="6747" actId="478"/>
          <ac:picMkLst>
            <pc:docMk/>
            <pc:sldMk cId="2765451319" sldId="322"/>
            <ac:picMk id="26" creationId="{48CFED9E-2147-AEAA-0703-E9CBEE3C0DBF}"/>
          </ac:picMkLst>
        </pc:picChg>
        <pc:cxnChg chg="del mod">
          <ac:chgData name="Mohammed Amine BAGDOURI" userId="e89d4c646e9a864e" providerId="LiveId" clId="{AB712658-9D31-42CE-AD65-D41500F3A71E}" dt="2024-09-04T00:12:28.671" v="6742" actId="478"/>
          <ac:cxnSpMkLst>
            <pc:docMk/>
            <pc:sldMk cId="2765451319" sldId="322"/>
            <ac:cxnSpMk id="2" creationId="{6B99ED80-DF0A-90C4-65B7-B668AE977065}"/>
          </ac:cxnSpMkLst>
        </pc:cxnChg>
        <pc:cxnChg chg="add del mod">
          <ac:chgData name="Mohammed Amine BAGDOURI" userId="e89d4c646e9a864e" providerId="LiveId" clId="{AB712658-9D31-42CE-AD65-D41500F3A71E}" dt="2024-09-04T00:12:28.671" v="6742" actId="478"/>
          <ac:cxnSpMkLst>
            <pc:docMk/>
            <pc:sldMk cId="2765451319" sldId="322"/>
            <ac:cxnSpMk id="3" creationId="{53FC11AC-097D-43C9-ED23-908FC18678B9}"/>
          </ac:cxnSpMkLst>
        </pc:cxnChg>
        <pc:cxnChg chg="add del mod">
          <ac:chgData name="Mohammed Amine BAGDOURI" userId="e89d4c646e9a864e" providerId="LiveId" clId="{AB712658-9D31-42CE-AD65-D41500F3A71E}" dt="2024-09-04T00:12:33.487" v="6745" actId="478"/>
          <ac:cxnSpMkLst>
            <pc:docMk/>
            <pc:sldMk cId="2765451319" sldId="322"/>
            <ac:cxnSpMk id="6" creationId="{2A4B96FA-71AD-B897-9EC8-BD0769538903}"/>
          </ac:cxnSpMkLst>
        </pc:cxnChg>
        <pc:cxnChg chg="del mod">
          <ac:chgData name="Mohammed Amine BAGDOURI" userId="e89d4c646e9a864e" providerId="LiveId" clId="{AB712658-9D31-42CE-AD65-D41500F3A71E}" dt="2024-09-04T00:12:28.671" v="6742" actId="478"/>
          <ac:cxnSpMkLst>
            <pc:docMk/>
            <pc:sldMk cId="2765451319" sldId="322"/>
            <ac:cxnSpMk id="17" creationId="{57F91B22-F126-9C7E-04A0-D7A2D3B02C3A}"/>
          </ac:cxnSpMkLst>
        </pc:cxnChg>
        <pc:cxnChg chg="del mod">
          <ac:chgData name="Mohammed Amine BAGDOURI" userId="e89d4c646e9a864e" providerId="LiveId" clId="{AB712658-9D31-42CE-AD65-D41500F3A71E}" dt="2024-09-04T00:12:33.487" v="6745" actId="478"/>
          <ac:cxnSpMkLst>
            <pc:docMk/>
            <pc:sldMk cId="2765451319" sldId="322"/>
            <ac:cxnSpMk id="21" creationId="{4DF620B1-1E6D-09C3-ABD3-ED98C6B744DF}"/>
          </ac:cxnSpMkLst>
        </pc:cxnChg>
        <pc:cxnChg chg="add del mod">
          <ac:chgData name="Mohammed Amine BAGDOURI" userId="e89d4c646e9a864e" providerId="LiveId" clId="{AB712658-9D31-42CE-AD65-D41500F3A71E}" dt="2024-09-04T00:12:28.671" v="6742" actId="478"/>
          <ac:cxnSpMkLst>
            <pc:docMk/>
            <pc:sldMk cId="2765451319" sldId="322"/>
            <ac:cxnSpMk id="23" creationId="{DE0DCE3C-F669-9C1B-B90F-631EB62C3551}"/>
          </ac:cxnSpMkLst>
        </pc:cxnChg>
      </pc:sldChg>
      <pc:sldChg chg="modSp add del mod ord">
        <pc:chgData name="Mohammed Amine BAGDOURI" userId="e89d4c646e9a864e" providerId="LiveId" clId="{AB712658-9D31-42CE-AD65-D41500F3A71E}" dt="2024-09-04T00:13:29.584" v="6761" actId="47"/>
        <pc:sldMkLst>
          <pc:docMk/>
          <pc:sldMk cId="3707840036" sldId="323"/>
        </pc:sldMkLst>
        <pc:spChg chg="mod">
          <ac:chgData name="Mohammed Amine BAGDOURI" userId="e89d4c646e9a864e" providerId="LiveId" clId="{AB712658-9D31-42CE-AD65-D41500F3A71E}" dt="2024-09-04T00:12:05.777" v="6737" actId="1076"/>
          <ac:spMkLst>
            <pc:docMk/>
            <pc:sldMk cId="3707840036" sldId="323"/>
            <ac:spMk id="19" creationId="{56072D20-36FE-30E7-361B-BAFEDEC46156}"/>
          </ac:spMkLst>
        </pc:spChg>
      </pc:sldChg>
      <pc:sldChg chg="addSp delSp modSp add mod">
        <pc:chgData name="Mohammed Amine BAGDOURI" userId="e89d4c646e9a864e" providerId="LiveId" clId="{AB712658-9D31-42CE-AD65-D41500F3A71E}" dt="2024-09-04T00:21:30.045" v="6944" actId="20577"/>
        <pc:sldMkLst>
          <pc:docMk/>
          <pc:sldMk cId="2783185936" sldId="324"/>
        </pc:sldMkLst>
        <pc:spChg chg="mod">
          <ac:chgData name="Mohammed Amine BAGDOURI" userId="e89d4c646e9a864e" providerId="LiveId" clId="{AB712658-9D31-42CE-AD65-D41500F3A71E}" dt="2024-09-04T00:21:30.045" v="6944" actId="20577"/>
          <ac:spMkLst>
            <pc:docMk/>
            <pc:sldMk cId="2783185936" sldId="324"/>
            <ac:spMk id="10" creationId="{88853AC6-7463-6941-8CFE-739731471A6C}"/>
          </ac:spMkLst>
        </pc:spChg>
        <pc:spChg chg="add del mod">
          <ac:chgData name="Mohammed Amine BAGDOURI" userId="e89d4c646e9a864e" providerId="LiveId" clId="{AB712658-9D31-42CE-AD65-D41500F3A71E}" dt="2024-09-04T00:19:26.756" v="6896" actId="478"/>
          <ac:spMkLst>
            <pc:docMk/>
            <pc:sldMk cId="2783185936" sldId="324"/>
            <ac:spMk id="15" creationId="{8D3FC612-742C-86A9-EDF8-BB27349D17D6}"/>
          </ac:spMkLst>
        </pc:spChg>
        <pc:spChg chg="add del mod">
          <ac:chgData name="Mohammed Amine BAGDOURI" userId="e89d4c646e9a864e" providerId="LiveId" clId="{AB712658-9D31-42CE-AD65-D41500F3A71E}" dt="2024-09-04T00:19:22.676" v="6894" actId="478"/>
          <ac:spMkLst>
            <pc:docMk/>
            <pc:sldMk cId="2783185936" sldId="324"/>
            <ac:spMk id="18" creationId="{1012BCDD-21F7-E693-71D5-C4370C9D3AF0}"/>
          </ac:spMkLst>
        </pc:spChg>
        <pc:spChg chg="mod">
          <ac:chgData name="Mohammed Amine BAGDOURI" userId="e89d4c646e9a864e" providerId="LiveId" clId="{AB712658-9D31-42CE-AD65-D41500F3A71E}" dt="2024-09-04T00:13:21.647" v="6760" actId="207"/>
          <ac:spMkLst>
            <pc:docMk/>
            <pc:sldMk cId="2783185936" sldId="324"/>
            <ac:spMk id="20" creationId="{C4F9CEE2-08DE-3E98-3268-A4A56CE2CD30}"/>
          </ac:spMkLst>
        </pc:spChg>
        <pc:picChg chg="add del mod">
          <ac:chgData name="Mohammed Amine BAGDOURI" userId="e89d4c646e9a864e" providerId="LiveId" clId="{AB712658-9D31-42CE-AD65-D41500F3A71E}" dt="2024-09-04T00:19:25.227" v="6895" actId="478"/>
          <ac:picMkLst>
            <pc:docMk/>
            <pc:sldMk cId="2783185936" sldId="324"/>
            <ac:picMk id="25" creationId="{3176869B-A264-45C9-8573-FBA9506B52CD}"/>
          </ac:picMkLst>
        </pc:picChg>
        <pc:picChg chg="add del mod">
          <ac:chgData name="Mohammed Amine BAGDOURI" userId="e89d4c646e9a864e" providerId="LiveId" clId="{AB712658-9D31-42CE-AD65-D41500F3A71E}" dt="2024-09-04T00:19:22.676" v="6894" actId="478"/>
          <ac:picMkLst>
            <pc:docMk/>
            <pc:sldMk cId="2783185936" sldId="324"/>
            <ac:picMk id="26" creationId="{48CFED9E-2147-AEAA-0703-E9CBEE3C0DBF}"/>
          </ac:picMkLst>
        </pc:picChg>
      </pc:sldChg>
      <pc:sldChg chg="delSp modSp add mod">
        <pc:chgData name="Mohammed Amine BAGDOURI" userId="e89d4c646e9a864e" providerId="LiveId" clId="{AB712658-9D31-42CE-AD65-D41500F3A71E}" dt="2024-09-04T00:21:25.468" v="6943" actId="20577"/>
        <pc:sldMkLst>
          <pc:docMk/>
          <pc:sldMk cId="1316264547" sldId="325"/>
        </pc:sldMkLst>
        <pc:spChg chg="del">
          <ac:chgData name="Mohammed Amine BAGDOURI" userId="e89d4c646e9a864e" providerId="LiveId" clId="{AB712658-9D31-42CE-AD65-D41500F3A71E}" dt="2024-09-04T00:13:03.031" v="6751" actId="478"/>
          <ac:spMkLst>
            <pc:docMk/>
            <pc:sldMk cId="1316264547" sldId="325"/>
            <ac:spMk id="5" creationId="{6F159B9F-53D6-944E-EF8F-3F6B8F32F8D5}"/>
          </ac:spMkLst>
        </pc:spChg>
        <pc:spChg chg="del">
          <ac:chgData name="Mohammed Amine BAGDOURI" userId="e89d4c646e9a864e" providerId="LiveId" clId="{AB712658-9D31-42CE-AD65-D41500F3A71E}" dt="2024-09-04T00:13:04.765" v="6753" actId="478"/>
          <ac:spMkLst>
            <pc:docMk/>
            <pc:sldMk cId="1316264547" sldId="325"/>
            <ac:spMk id="7" creationId="{600A2EA4-33E0-3D8B-6C42-779DF3E89943}"/>
          </ac:spMkLst>
        </pc:spChg>
        <pc:spChg chg="del">
          <ac:chgData name="Mohammed Amine BAGDOURI" userId="e89d4c646e9a864e" providerId="LiveId" clId="{AB712658-9D31-42CE-AD65-D41500F3A71E}" dt="2024-09-04T00:13:06.478" v="6755" actId="478"/>
          <ac:spMkLst>
            <pc:docMk/>
            <pc:sldMk cId="1316264547" sldId="325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04T00:21:25.468" v="6943" actId="20577"/>
          <ac:spMkLst>
            <pc:docMk/>
            <pc:sldMk cId="1316264547" sldId="325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4T00:13:08.295" v="6757" actId="478"/>
          <ac:spMkLst>
            <pc:docMk/>
            <pc:sldMk cId="1316264547" sldId="325"/>
            <ac:spMk id="18" creationId="{1012BCDD-21F7-E693-71D5-C4370C9D3AF0}"/>
          </ac:spMkLst>
        </pc:spChg>
        <pc:spChg chg="mod">
          <ac:chgData name="Mohammed Amine BAGDOURI" userId="e89d4c646e9a864e" providerId="LiveId" clId="{AB712658-9D31-42CE-AD65-D41500F3A71E}" dt="2024-09-04T00:12:57.155" v="6750" actId="207"/>
          <ac:spMkLst>
            <pc:docMk/>
            <pc:sldMk cId="1316264547" sldId="325"/>
            <ac:spMk id="20" creationId="{C4F9CEE2-08DE-3E98-3268-A4A56CE2CD30}"/>
          </ac:spMkLst>
        </pc:spChg>
        <pc:picChg chg="del">
          <ac:chgData name="Mohammed Amine BAGDOURI" userId="e89d4c646e9a864e" providerId="LiveId" clId="{AB712658-9D31-42CE-AD65-D41500F3A71E}" dt="2024-09-04T00:13:08.295" v="6757" actId="478"/>
          <ac:picMkLst>
            <pc:docMk/>
            <pc:sldMk cId="1316264547" sldId="325"/>
            <ac:picMk id="26" creationId="{48CFED9E-2147-AEAA-0703-E9CBEE3C0DBF}"/>
          </ac:picMkLst>
        </pc:picChg>
        <pc:cxnChg chg="del">
          <ac:chgData name="Mohammed Amine BAGDOURI" userId="e89d4c646e9a864e" providerId="LiveId" clId="{AB712658-9D31-42CE-AD65-D41500F3A71E}" dt="2024-09-04T00:13:05.324" v="6754" actId="478"/>
          <ac:cxnSpMkLst>
            <pc:docMk/>
            <pc:sldMk cId="1316264547" sldId="325"/>
            <ac:cxnSpMk id="2" creationId="{6B99ED80-DF0A-90C4-65B7-B668AE977065}"/>
          </ac:cxnSpMkLst>
        </pc:cxnChg>
        <pc:cxnChg chg="del">
          <ac:chgData name="Mohammed Amine BAGDOURI" userId="e89d4c646e9a864e" providerId="LiveId" clId="{AB712658-9D31-42CE-AD65-D41500F3A71E}" dt="2024-09-04T00:13:03.677" v="6752" actId="478"/>
          <ac:cxnSpMkLst>
            <pc:docMk/>
            <pc:sldMk cId="1316264547" sldId="325"/>
            <ac:cxnSpMk id="3" creationId="{53FC11AC-097D-43C9-ED23-908FC18678B9}"/>
          </ac:cxnSpMkLst>
        </pc:cxnChg>
        <pc:cxnChg chg="del">
          <ac:chgData name="Mohammed Amine BAGDOURI" userId="e89d4c646e9a864e" providerId="LiveId" clId="{AB712658-9D31-42CE-AD65-D41500F3A71E}" dt="2024-09-04T00:13:07.060" v="6756" actId="478"/>
          <ac:cxnSpMkLst>
            <pc:docMk/>
            <pc:sldMk cId="1316264547" sldId="325"/>
            <ac:cxnSpMk id="6" creationId="{2A4B96FA-71AD-B897-9EC8-BD0769538903}"/>
          </ac:cxnSpMkLst>
        </pc:cxnChg>
      </pc:sldChg>
      <pc:sldChg chg="addSp delSp modSp add mod">
        <pc:chgData name="Mohammed Amine BAGDOURI" userId="e89d4c646e9a864e" providerId="LiveId" clId="{AB712658-9D31-42CE-AD65-D41500F3A71E}" dt="2024-09-04T00:21:35.458" v="6951" actId="20577"/>
        <pc:sldMkLst>
          <pc:docMk/>
          <pc:sldMk cId="2802005821" sldId="326"/>
        </pc:sldMkLst>
        <pc:spChg chg="del">
          <ac:chgData name="Mohammed Amine BAGDOURI" userId="e89d4c646e9a864e" providerId="LiveId" clId="{AB712658-9D31-42CE-AD65-D41500F3A71E}" dt="2024-09-04T00:13:50.196" v="6779" actId="478"/>
          <ac:spMkLst>
            <pc:docMk/>
            <pc:sldMk cId="2802005821" sldId="326"/>
            <ac:spMk id="5" creationId="{6F159B9F-53D6-944E-EF8F-3F6B8F32F8D5}"/>
          </ac:spMkLst>
        </pc:spChg>
        <pc:spChg chg="del">
          <ac:chgData name="Mohammed Amine BAGDOURI" userId="e89d4c646e9a864e" providerId="LiveId" clId="{AB712658-9D31-42CE-AD65-D41500F3A71E}" dt="2024-09-04T00:15:50.909" v="6853" actId="478"/>
          <ac:spMkLst>
            <pc:docMk/>
            <pc:sldMk cId="2802005821" sldId="326"/>
            <ac:spMk id="7" creationId="{600A2EA4-33E0-3D8B-6C42-779DF3E89943}"/>
          </ac:spMkLst>
        </pc:spChg>
        <pc:spChg chg="del mod">
          <ac:chgData name="Mohammed Amine BAGDOURI" userId="e89d4c646e9a864e" providerId="LiveId" clId="{AB712658-9D31-42CE-AD65-D41500F3A71E}" dt="2024-09-04T00:15:58.516" v="6855" actId="478"/>
          <ac:spMkLst>
            <pc:docMk/>
            <pc:sldMk cId="2802005821" sldId="326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04T00:21:35.458" v="6951" actId="20577"/>
          <ac:spMkLst>
            <pc:docMk/>
            <pc:sldMk cId="2802005821" sldId="326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4T00:15:50.909" v="6853" actId="478"/>
          <ac:spMkLst>
            <pc:docMk/>
            <pc:sldMk cId="2802005821" sldId="326"/>
            <ac:spMk id="11" creationId="{B9AD4B4F-20F6-E5A4-29FA-3B013C5EFDF2}"/>
          </ac:spMkLst>
        </pc:spChg>
        <pc:spChg chg="add del mod">
          <ac:chgData name="Mohammed Amine BAGDOURI" userId="e89d4c646e9a864e" providerId="LiveId" clId="{AB712658-9D31-42CE-AD65-D41500F3A71E}" dt="2024-09-04T00:15:50.909" v="6853" actId="478"/>
          <ac:spMkLst>
            <pc:docMk/>
            <pc:sldMk cId="2802005821" sldId="326"/>
            <ac:spMk id="12" creationId="{0AC16264-5E08-EEE4-F6A6-D0D090553DA3}"/>
          </ac:spMkLst>
        </pc:spChg>
        <pc:spChg chg="del mod">
          <ac:chgData name="Mohammed Amine BAGDOURI" userId="e89d4c646e9a864e" providerId="LiveId" clId="{AB712658-9D31-42CE-AD65-D41500F3A71E}" dt="2024-09-04T00:16:01.859" v="6857" actId="478"/>
          <ac:spMkLst>
            <pc:docMk/>
            <pc:sldMk cId="2802005821" sldId="326"/>
            <ac:spMk id="18" creationId="{1012BCDD-21F7-E693-71D5-C4370C9D3AF0}"/>
          </ac:spMkLst>
        </pc:spChg>
        <pc:spChg chg="del mod">
          <ac:chgData name="Mohammed Amine BAGDOURI" userId="e89d4c646e9a864e" providerId="LiveId" clId="{AB712658-9D31-42CE-AD65-D41500F3A71E}" dt="2024-09-04T00:15:49.083" v="6852" actId="478"/>
          <ac:spMkLst>
            <pc:docMk/>
            <pc:sldMk cId="2802005821" sldId="326"/>
            <ac:spMk id="19" creationId="{56072D20-36FE-30E7-361B-BAFEDEC46156}"/>
          </ac:spMkLst>
        </pc:spChg>
        <pc:spChg chg="mod">
          <ac:chgData name="Mohammed Amine BAGDOURI" userId="e89d4c646e9a864e" providerId="LiveId" clId="{AB712658-9D31-42CE-AD65-D41500F3A71E}" dt="2024-09-04T00:15:59.796" v="6856" actId="20577"/>
          <ac:spMkLst>
            <pc:docMk/>
            <pc:sldMk cId="2802005821" sldId="326"/>
            <ac:spMk id="20" creationId="{C4F9CEE2-08DE-3E98-3268-A4A56CE2CD30}"/>
          </ac:spMkLst>
        </pc:spChg>
        <pc:spChg chg="del">
          <ac:chgData name="Mohammed Amine BAGDOURI" userId="e89d4c646e9a864e" providerId="LiveId" clId="{AB712658-9D31-42CE-AD65-D41500F3A71E}" dt="2024-09-04T00:15:56.716" v="6854" actId="478"/>
          <ac:spMkLst>
            <pc:docMk/>
            <pc:sldMk cId="2802005821" sldId="326"/>
            <ac:spMk id="22" creationId="{93FAAEA8-1B96-89B1-7091-6D700EDA47C6}"/>
          </ac:spMkLst>
        </pc:spChg>
        <pc:spChg chg="del">
          <ac:chgData name="Mohammed Amine BAGDOURI" userId="e89d4c646e9a864e" providerId="LiveId" clId="{AB712658-9D31-42CE-AD65-D41500F3A71E}" dt="2024-09-04T00:15:50.909" v="6853" actId="478"/>
          <ac:spMkLst>
            <pc:docMk/>
            <pc:sldMk cId="2802005821" sldId="326"/>
            <ac:spMk id="24" creationId="{C1AC86C4-F6C2-7F4E-C2DF-D26D7F79CE22}"/>
          </ac:spMkLst>
        </pc:spChg>
        <pc:picChg chg="del">
          <ac:chgData name="Mohammed Amine BAGDOURI" userId="e89d4c646e9a864e" providerId="LiveId" clId="{AB712658-9D31-42CE-AD65-D41500F3A71E}" dt="2024-09-04T00:15:50.909" v="6853" actId="478"/>
          <ac:picMkLst>
            <pc:docMk/>
            <pc:sldMk cId="2802005821" sldId="326"/>
            <ac:picMk id="8" creationId="{12BDF5EB-4E8B-26F6-091D-BD0D6B801E65}"/>
          </ac:picMkLst>
        </pc:picChg>
        <pc:picChg chg="del mod">
          <ac:chgData name="Mohammed Amine BAGDOURI" userId="e89d4c646e9a864e" providerId="LiveId" clId="{AB712658-9D31-42CE-AD65-D41500F3A71E}" dt="2024-09-04T00:16:01.859" v="6857" actId="478"/>
          <ac:picMkLst>
            <pc:docMk/>
            <pc:sldMk cId="2802005821" sldId="326"/>
            <ac:picMk id="26" creationId="{48CFED9E-2147-AEAA-0703-E9CBEE3C0DBF}"/>
          </ac:picMkLst>
        </pc:picChg>
        <pc:cxnChg chg="del">
          <ac:chgData name="Mohammed Amine BAGDOURI" userId="e89d4c646e9a864e" providerId="LiveId" clId="{AB712658-9D31-42CE-AD65-D41500F3A71E}" dt="2024-09-04T00:15:50.909" v="6853" actId="478"/>
          <ac:cxnSpMkLst>
            <pc:docMk/>
            <pc:sldMk cId="2802005821" sldId="326"/>
            <ac:cxnSpMk id="2" creationId="{6B99ED80-DF0A-90C4-65B7-B668AE977065}"/>
          </ac:cxnSpMkLst>
        </pc:cxnChg>
        <pc:cxnChg chg="del mod">
          <ac:chgData name="Mohammed Amine BAGDOURI" userId="e89d4c646e9a864e" providerId="LiveId" clId="{AB712658-9D31-42CE-AD65-D41500F3A71E}" dt="2024-09-04T00:15:50.909" v="6853" actId="478"/>
          <ac:cxnSpMkLst>
            <pc:docMk/>
            <pc:sldMk cId="2802005821" sldId="326"/>
            <ac:cxnSpMk id="3" creationId="{53FC11AC-097D-43C9-ED23-908FC18678B9}"/>
          </ac:cxnSpMkLst>
        </pc:cxnChg>
        <pc:cxnChg chg="del">
          <ac:chgData name="Mohammed Amine BAGDOURI" userId="e89d4c646e9a864e" providerId="LiveId" clId="{AB712658-9D31-42CE-AD65-D41500F3A71E}" dt="2024-09-04T00:14:20.195" v="6803" actId="478"/>
          <ac:cxnSpMkLst>
            <pc:docMk/>
            <pc:sldMk cId="2802005821" sldId="326"/>
            <ac:cxnSpMk id="6" creationId="{2A4B96FA-71AD-B897-9EC8-BD0769538903}"/>
          </ac:cxnSpMkLst>
        </pc:cxnChg>
        <pc:cxnChg chg="del">
          <ac:chgData name="Mohammed Amine BAGDOURI" userId="e89d4c646e9a864e" providerId="LiveId" clId="{AB712658-9D31-42CE-AD65-D41500F3A71E}" dt="2024-09-04T00:15:50.909" v="6853" actId="478"/>
          <ac:cxnSpMkLst>
            <pc:docMk/>
            <pc:sldMk cId="2802005821" sldId="326"/>
            <ac:cxnSpMk id="17" creationId="{57F91B22-F126-9C7E-04A0-D7A2D3B02C3A}"/>
          </ac:cxnSpMkLst>
        </pc:cxnChg>
        <pc:cxnChg chg="del">
          <ac:chgData name="Mohammed Amine BAGDOURI" userId="e89d4c646e9a864e" providerId="LiveId" clId="{AB712658-9D31-42CE-AD65-D41500F3A71E}" dt="2024-09-04T00:15:56.716" v="6854" actId="478"/>
          <ac:cxnSpMkLst>
            <pc:docMk/>
            <pc:sldMk cId="2802005821" sldId="326"/>
            <ac:cxnSpMk id="21" creationId="{4DF620B1-1E6D-09C3-ABD3-ED98C6B744DF}"/>
          </ac:cxnSpMkLst>
        </pc:cxnChg>
        <pc:cxnChg chg="del">
          <ac:chgData name="Mohammed Amine BAGDOURI" userId="e89d4c646e9a864e" providerId="LiveId" clId="{AB712658-9D31-42CE-AD65-D41500F3A71E}" dt="2024-09-04T00:15:50.909" v="6853" actId="478"/>
          <ac:cxnSpMkLst>
            <pc:docMk/>
            <pc:sldMk cId="2802005821" sldId="326"/>
            <ac:cxnSpMk id="23" creationId="{DE0DCE3C-F669-9C1B-B90F-631EB62C3551}"/>
          </ac:cxnSpMkLst>
        </pc:cxnChg>
      </pc:sldChg>
      <pc:sldChg chg="modSp add mod">
        <pc:chgData name="Mohammed Amine BAGDOURI" userId="e89d4c646e9a864e" providerId="LiveId" clId="{AB712658-9D31-42CE-AD65-D41500F3A71E}" dt="2024-09-04T00:21:43.297" v="6965" actId="20577"/>
        <pc:sldMkLst>
          <pc:docMk/>
          <pc:sldMk cId="3794610334" sldId="327"/>
        </pc:sldMkLst>
        <pc:spChg chg="mod">
          <ac:chgData name="Mohammed Amine BAGDOURI" userId="e89d4c646e9a864e" providerId="LiveId" clId="{AB712658-9D31-42CE-AD65-D41500F3A71E}" dt="2024-09-04T00:21:43.297" v="6965" actId="20577"/>
          <ac:spMkLst>
            <pc:docMk/>
            <pc:sldMk cId="3794610334" sldId="327"/>
            <ac:spMk id="10" creationId="{88853AC6-7463-6941-8CFE-739731471A6C}"/>
          </ac:spMkLst>
        </pc:spChg>
        <pc:spChg chg="mod">
          <ac:chgData name="Mohammed Amine BAGDOURI" userId="e89d4c646e9a864e" providerId="LiveId" clId="{AB712658-9D31-42CE-AD65-D41500F3A71E}" dt="2024-09-04T00:19:08.167" v="6877" actId="1035"/>
          <ac:spMkLst>
            <pc:docMk/>
            <pc:sldMk cId="3794610334" sldId="327"/>
            <ac:spMk id="18" creationId="{1012BCDD-21F7-E693-71D5-C4370C9D3AF0}"/>
          </ac:spMkLst>
        </pc:spChg>
        <pc:picChg chg="mod">
          <ac:chgData name="Mohammed Amine BAGDOURI" userId="e89d4c646e9a864e" providerId="LiveId" clId="{AB712658-9D31-42CE-AD65-D41500F3A71E}" dt="2024-09-04T00:19:08.167" v="6877" actId="1035"/>
          <ac:picMkLst>
            <pc:docMk/>
            <pc:sldMk cId="3794610334" sldId="327"/>
            <ac:picMk id="26" creationId="{48CFED9E-2147-AEAA-0703-E9CBEE3C0DBF}"/>
          </ac:picMkLst>
        </pc:picChg>
      </pc:sldChg>
      <pc:sldChg chg="delSp modSp add mod">
        <pc:chgData name="Mohammed Amine BAGDOURI" userId="e89d4c646e9a864e" providerId="LiveId" clId="{AB712658-9D31-42CE-AD65-D41500F3A71E}" dt="2024-09-04T00:21:39.107" v="6958" actId="20577"/>
        <pc:sldMkLst>
          <pc:docMk/>
          <pc:sldMk cId="2679233321" sldId="328"/>
        </pc:sldMkLst>
        <pc:spChg chg="del">
          <ac:chgData name="Mohammed Amine BAGDOURI" userId="e89d4c646e9a864e" providerId="LiveId" clId="{AB712658-9D31-42CE-AD65-D41500F3A71E}" dt="2024-09-04T00:16:15.077" v="6860" actId="478"/>
          <ac:spMkLst>
            <pc:docMk/>
            <pc:sldMk cId="2679233321" sldId="328"/>
            <ac:spMk id="7" creationId="{600A2EA4-33E0-3D8B-6C42-779DF3E89943}"/>
          </ac:spMkLst>
        </pc:spChg>
        <pc:spChg chg="del">
          <ac:chgData name="Mohammed Amine BAGDOURI" userId="e89d4c646e9a864e" providerId="LiveId" clId="{AB712658-9D31-42CE-AD65-D41500F3A71E}" dt="2024-09-04T00:16:17.293" v="6862" actId="478"/>
          <ac:spMkLst>
            <pc:docMk/>
            <pc:sldMk cId="2679233321" sldId="328"/>
            <ac:spMk id="9" creationId="{871F8FA4-F1E7-7415-279E-F9E03E4B571A}"/>
          </ac:spMkLst>
        </pc:spChg>
        <pc:spChg chg="mod">
          <ac:chgData name="Mohammed Amine BAGDOURI" userId="e89d4c646e9a864e" providerId="LiveId" clId="{AB712658-9D31-42CE-AD65-D41500F3A71E}" dt="2024-09-04T00:21:39.107" v="6958" actId="20577"/>
          <ac:spMkLst>
            <pc:docMk/>
            <pc:sldMk cId="2679233321" sldId="328"/>
            <ac:spMk id="10" creationId="{88853AC6-7463-6941-8CFE-739731471A6C}"/>
          </ac:spMkLst>
        </pc:spChg>
        <pc:spChg chg="del">
          <ac:chgData name="Mohammed Amine BAGDOURI" userId="e89d4c646e9a864e" providerId="LiveId" clId="{AB712658-9D31-42CE-AD65-D41500F3A71E}" dt="2024-09-04T00:16:13.164" v="6858" actId="478"/>
          <ac:spMkLst>
            <pc:docMk/>
            <pc:sldMk cId="2679233321" sldId="328"/>
            <ac:spMk id="12" creationId="{0AC16264-5E08-EEE4-F6A6-D0D090553DA3}"/>
          </ac:spMkLst>
        </pc:spChg>
        <pc:spChg chg="del">
          <ac:chgData name="Mohammed Amine BAGDOURI" userId="e89d4c646e9a864e" providerId="LiveId" clId="{AB712658-9D31-42CE-AD65-D41500F3A71E}" dt="2024-09-04T00:16:18.700" v="6863" actId="478"/>
          <ac:spMkLst>
            <pc:docMk/>
            <pc:sldMk cId="2679233321" sldId="328"/>
            <ac:spMk id="18" creationId="{1012BCDD-21F7-E693-71D5-C4370C9D3AF0}"/>
          </ac:spMkLst>
        </pc:spChg>
        <pc:picChg chg="del">
          <ac:chgData name="Mohammed Amine BAGDOURI" userId="e89d4c646e9a864e" providerId="LiveId" clId="{AB712658-9D31-42CE-AD65-D41500F3A71E}" dt="2024-09-04T00:16:18.700" v="6863" actId="478"/>
          <ac:picMkLst>
            <pc:docMk/>
            <pc:sldMk cId="2679233321" sldId="328"/>
            <ac:picMk id="26" creationId="{48CFED9E-2147-AEAA-0703-E9CBEE3C0DBF}"/>
          </ac:picMkLst>
        </pc:picChg>
        <pc:cxnChg chg="del">
          <ac:chgData name="Mohammed Amine BAGDOURI" userId="e89d4c646e9a864e" providerId="LiveId" clId="{AB712658-9D31-42CE-AD65-D41500F3A71E}" dt="2024-09-04T00:16:15.684" v="6861" actId="478"/>
          <ac:cxnSpMkLst>
            <pc:docMk/>
            <pc:sldMk cId="2679233321" sldId="328"/>
            <ac:cxnSpMk id="2" creationId="{6B99ED80-DF0A-90C4-65B7-B668AE977065}"/>
          </ac:cxnSpMkLst>
        </pc:cxnChg>
        <pc:cxnChg chg="del">
          <ac:chgData name="Mohammed Amine BAGDOURI" userId="e89d4c646e9a864e" providerId="LiveId" clId="{AB712658-9D31-42CE-AD65-D41500F3A71E}" dt="2024-09-04T00:16:13.988" v="6859" actId="478"/>
          <ac:cxnSpMkLst>
            <pc:docMk/>
            <pc:sldMk cId="2679233321" sldId="328"/>
            <ac:cxnSpMk id="3" creationId="{53FC11AC-097D-43C9-ED23-908FC18678B9}"/>
          </ac:cxnSpMkLst>
        </pc:cxnChg>
      </pc:sldChg>
      <pc:sldChg chg="delSp add mod ord">
        <pc:chgData name="Mohammed Amine BAGDOURI" userId="e89d4c646e9a864e" providerId="LiveId" clId="{AB712658-9D31-42CE-AD65-D41500F3A71E}" dt="2024-09-04T01:47:53.686" v="6975"/>
        <pc:sldMkLst>
          <pc:docMk/>
          <pc:sldMk cId="889364993" sldId="329"/>
        </pc:sldMkLst>
        <pc:picChg chg="del">
          <ac:chgData name="Mohammed Amine BAGDOURI" userId="e89d4c646e9a864e" providerId="LiveId" clId="{AB712658-9D31-42CE-AD65-D41500F3A71E}" dt="2024-09-04T01:47:40.422" v="6968" actId="478"/>
          <ac:picMkLst>
            <pc:docMk/>
            <pc:sldMk cId="889364993" sldId="329"/>
            <ac:picMk id="12" creationId="{58D17596-7A4C-E2CC-60B3-B90D2E6FF7FC}"/>
          </ac:picMkLst>
        </pc:picChg>
        <pc:picChg chg="del">
          <ac:chgData name="Mohammed Amine BAGDOURI" userId="e89d4c646e9a864e" providerId="LiveId" clId="{AB712658-9D31-42CE-AD65-D41500F3A71E}" dt="2024-09-04T01:47:44.642" v="6973" actId="478"/>
          <ac:picMkLst>
            <pc:docMk/>
            <pc:sldMk cId="889364993" sldId="329"/>
            <ac:picMk id="22" creationId="{E62EC791-47B8-9393-D1E2-2F7BB0682FB1}"/>
          </ac:picMkLst>
        </pc:picChg>
        <pc:picChg chg="del">
          <ac:chgData name="Mohammed Amine BAGDOURI" userId="e89d4c646e9a864e" providerId="LiveId" clId="{AB712658-9D31-42CE-AD65-D41500F3A71E}" dt="2024-09-04T01:47:43.273" v="6971" actId="478"/>
          <ac:picMkLst>
            <pc:docMk/>
            <pc:sldMk cId="889364993" sldId="329"/>
            <ac:picMk id="29" creationId="{B49BFFA5-A4EF-921A-8740-8E53E455EE5F}"/>
          </ac:picMkLst>
        </pc:picChg>
        <pc:picChg chg="del">
          <ac:chgData name="Mohammed Amine BAGDOURI" userId="e89d4c646e9a864e" providerId="LiveId" clId="{AB712658-9D31-42CE-AD65-D41500F3A71E}" dt="2024-09-04T01:47:43.950" v="6972" actId="478"/>
          <ac:picMkLst>
            <pc:docMk/>
            <pc:sldMk cId="889364993" sldId="329"/>
            <ac:picMk id="31" creationId="{09D2187C-C4CC-1CBF-A498-36C32A603374}"/>
          </ac:picMkLst>
        </pc:picChg>
        <pc:cxnChg chg="del">
          <ac:chgData name="Mohammed Amine BAGDOURI" userId="e89d4c646e9a864e" providerId="LiveId" clId="{AB712658-9D31-42CE-AD65-D41500F3A71E}" dt="2024-09-04T01:47:42.673" v="6970" actId="478"/>
          <ac:cxnSpMkLst>
            <pc:docMk/>
            <pc:sldMk cId="889364993" sldId="329"/>
            <ac:cxnSpMk id="39" creationId="{B18091EA-34B6-B2A7-7625-A32BE8105148}"/>
          </ac:cxnSpMkLst>
        </pc:cxnChg>
        <pc:cxnChg chg="del">
          <ac:chgData name="Mohammed Amine BAGDOURI" userId="e89d4c646e9a864e" providerId="LiveId" clId="{AB712658-9D31-42CE-AD65-D41500F3A71E}" dt="2024-09-04T01:47:41.682" v="6969" actId="478"/>
          <ac:cxnSpMkLst>
            <pc:docMk/>
            <pc:sldMk cId="889364993" sldId="329"/>
            <ac:cxnSpMk id="42" creationId="{FAEE0C4D-2CD3-D433-7CAE-D3F7ED67C7A2}"/>
          </ac:cxnSpMkLst>
        </pc:cxnChg>
      </pc:sldChg>
      <pc:sldChg chg="delSp add mod ord">
        <pc:chgData name="Mohammed Amine BAGDOURI" userId="e89d4c646e9a864e" providerId="LiveId" clId="{AB712658-9D31-42CE-AD65-D41500F3A71E}" dt="2024-09-04T01:48:09.002" v="6980"/>
        <pc:sldMkLst>
          <pc:docMk/>
          <pc:sldMk cId="2766240946" sldId="330"/>
        </pc:sldMkLst>
        <pc:picChg chg="del">
          <ac:chgData name="Mohammed Amine BAGDOURI" userId="e89d4c646e9a864e" providerId="LiveId" clId="{AB712658-9D31-42CE-AD65-D41500F3A71E}" dt="2024-09-04T01:48:03.555" v="6977" actId="478"/>
          <ac:picMkLst>
            <pc:docMk/>
            <pc:sldMk cId="2766240946" sldId="330"/>
            <ac:picMk id="22" creationId="{E62EC791-47B8-9393-D1E2-2F7BB0682FB1}"/>
          </ac:picMkLst>
        </pc:picChg>
        <pc:picChg chg="del">
          <ac:chgData name="Mohammed Amine BAGDOURI" userId="e89d4c646e9a864e" providerId="LiveId" clId="{AB712658-9D31-42CE-AD65-D41500F3A71E}" dt="2024-09-04T01:48:04.745" v="6978" actId="478"/>
          <ac:picMkLst>
            <pc:docMk/>
            <pc:sldMk cId="2766240946" sldId="330"/>
            <ac:picMk id="31" creationId="{09D2187C-C4CC-1CBF-A498-36C32A603374}"/>
          </ac:picMkLst>
        </pc:picChg>
        <pc:cxnChg chg="del">
          <ac:chgData name="Mohammed Amine BAGDOURI" userId="e89d4c646e9a864e" providerId="LiveId" clId="{AB712658-9D31-42CE-AD65-D41500F3A71E}" dt="2024-09-04T01:48:02.809" v="6976" actId="478"/>
          <ac:cxnSpMkLst>
            <pc:docMk/>
            <pc:sldMk cId="2766240946" sldId="330"/>
            <ac:cxnSpMk id="42" creationId="{FAEE0C4D-2CD3-D433-7CAE-D3F7ED67C7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DF04-EDEC-4CD5-B5AD-35418BE48A24}" type="datetimeFigureOut">
              <a:rPr lang="en-US" smtClean="0"/>
              <a:t>2024-09-03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8F47-B964-41EC-891C-DBD25ACC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5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4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4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51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4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8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5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1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4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2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4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7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5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6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6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8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2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4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17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09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3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1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9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6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40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63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15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D8F47-B964-41EC-891C-DBD25ACC4B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3AD2-40A3-6E0B-0494-F4E6E647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86039-B127-7281-D546-B24028A7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FF00-6579-1C74-4396-12A9094D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D26-C178-41D0-9CA2-CA2CFCB4D8D3}" type="datetime1">
              <a:rPr lang="en-US" smtClean="0"/>
              <a:t>2024-09-04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47CE-BE71-41BC-8B4D-1478705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FB22-A645-81B0-926A-737E3A22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4996-D502-5C8D-1BAE-69D65493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8DBA-521F-AF40-1C77-AA6CD823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6CF2-E25E-C4FC-665C-91E52C5C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CCEC-2B93-4686-9FC7-A99D0D18DF71}" type="datetime1">
              <a:rPr lang="en-US" smtClean="0"/>
              <a:t>2024-09-04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46D2-5795-CA1A-1D93-76CB676F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283A-D3DF-3BAC-3635-80F5C4FD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BB86-552C-444B-B4A2-9C524251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DA0A1-8F3C-C924-091C-89C64CA3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28A1-3814-90BF-6EA2-C9CAAFA6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159E-475C-4196-A2B1-9E6D9EE2AD8B}" type="datetime1">
              <a:rPr lang="en-US" smtClean="0"/>
              <a:t>2024-09-04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10DB-0D11-CF2D-98C7-BD09639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98CB-BEBB-998B-187F-8E9F4EBC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FE76-E3FB-7D7D-8144-725B487E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17D9-256E-8E88-CC20-35DCADD2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6AC2-952D-AE75-28B3-3BEBDB4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F0F-41CB-4E26-926E-2670C80FF7EE}" type="datetime1">
              <a:rPr lang="en-US" smtClean="0"/>
              <a:t>2024-09-04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6551-A3FC-EE71-0DAD-585D855C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953F-F15C-09A3-C0F5-0D97EC48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E3E8-E5DA-6528-9F11-10531AB8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7618-0D3B-39D0-D3C2-58880373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374F-F86C-FE0F-ABBD-78FA2825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47C4-C35B-440F-9036-5A74A7F79943}" type="datetime1">
              <a:rPr lang="en-US" smtClean="0"/>
              <a:t>2024-09-04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D46D-E947-2362-84B2-668C716F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A66B-779D-B581-5E96-1B5C248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C24A-78B7-10CD-D39E-A84D813A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C0B2-F4D2-C01B-EB8A-F48018AB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6101-7195-FDA1-07EF-47EC00D3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1C9A-4093-DAAC-D82F-D7AF4BE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A775-D6EB-47D7-A397-14A7B8B01BF0}" type="datetime1">
              <a:rPr lang="en-US" smtClean="0"/>
              <a:t>2024-09-04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F1B9-5E3B-6DD7-1859-43886FCD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269C-6EF4-936D-AF71-97514D8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6383-80BB-C5AB-5EB7-C3EB98F2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2692-F376-EA00-0F88-21D9767C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56043-9C04-05EF-676B-CD9C4F6F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53AB0-F5D9-544E-5284-61C837844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6C434-754E-FBAC-E32B-200CD53AD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ADA4F-38D4-A862-D842-E87053A0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FFA3-D5CD-4C21-9728-946A1DEF2909}" type="datetime1">
              <a:rPr lang="en-US" smtClean="0"/>
              <a:t>2024-09-04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7433-50F4-498D-2F2D-B2410D7F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611A0-14F6-66DB-F5B8-FA7C9794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61BD-B937-D1EB-2083-11A00538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73C5-63A1-FBA8-42AA-2CB1742D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118D-ACF5-472D-8D0A-F13C6AEF57EF}" type="datetime1">
              <a:rPr lang="en-US" smtClean="0"/>
              <a:t>2024-09-04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4F3B-2AFE-78F9-1036-A01427E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A999-0307-6C86-4C79-C0305FCD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7655-2E26-D2D3-779F-F53CE52B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85A8-E620-42BD-9002-5B63D27BD079}" type="datetime1">
              <a:rPr lang="en-US" smtClean="0"/>
              <a:t>2024-09-04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FBCA7-6839-40C4-F880-23450C0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EE20-D142-BE4F-26B7-D97C15C6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D322-1CBE-1078-408E-790B2E1E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CF92-C803-ECE7-B712-749230A1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D7BC-BFA4-76A5-2ADF-A09F52E6A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3666-EF72-33AB-DDDD-834FC38D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13B3-9A8F-4FF3-8F18-5C6C77948E1D}" type="datetime1">
              <a:rPr lang="en-US" smtClean="0"/>
              <a:t>2024-09-04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0C84-5DA0-3FB7-5224-FB6D52F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BD18-E8A5-3D24-EDF4-5AC6EE1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E0C7-C8FE-235D-8485-9B71D097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F828C-88AA-A5E8-B8E4-E03070592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C1FE-DC50-B408-A342-FC0F233F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8D911-FE46-180F-155F-D21979F1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3E8-D26E-44BB-A4FD-5F41F5DC35E3}" type="datetime1">
              <a:rPr lang="en-US" smtClean="0"/>
              <a:t>2024-09-04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C789-806F-DAA0-A311-06C22A2F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C61F6-52E0-4F50-159E-980CFE1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F08A2-9F83-ADB9-2F60-88C97F52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8E6-0B4F-77F4-09FE-2B495C6C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8127-BDDF-0D75-C960-EC39CAD36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CDE19-421B-461D-8A6E-E1709385887C}" type="datetime1">
              <a:rPr lang="en-US" smtClean="0"/>
              <a:t>2024-09-04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E49D-3A64-8A22-0917-018E9D0B9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Amine Bagdouri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1BB3-90DA-D43A-34AF-632B1531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C501B-6D66-441C-9F3F-C42FDC89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AAA4AF-DDB6-98CC-C6BA-798EB190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F3AC-F99A-2543-6539-414FF53E9B49}"/>
              </a:ext>
            </a:extLst>
          </p:cNvPr>
          <p:cNvSpPr txBox="1"/>
          <p:nvPr/>
        </p:nvSpPr>
        <p:spPr>
          <a:xfrm>
            <a:off x="0" y="54166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Distributed Systems</a:t>
            </a:r>
          </a:p>
          <a:p>
            <a:pPr algn="ctr"/>
            <a:endParaRPr lang="en-US" sz="6000" b="1" dirty="0"/>
          </a:p>
          <a:p>
            <a:pPr algn="ctr"/>
            <a:r>
              <a:rPr lang="en-US" sz="6000" b="1" i="1" dirty="0"/>
              <a:t>Principles &amp;</a:t>
            </a:r>
          </a:p>
          <a:p>
            <a:pPr algn="ctr"/>
            <a:r>
              <a:rPr lang="en-US" sz="6000" b="1" i="1" dirty="0"/>
              <a:t>Implementation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B1C5E26-1CB2-8B42-9A85-2B40E5894A86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AA155-5101-C5EA-C514-6D8E3C80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Resilience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EABE6-79AC-763C-3AC6-E1A00DE9D6C8}"/>
              </a:ext>
            </a:extLst>
          </p:cNvPr>
          <p:cNvSpPr txBox="1"/>
          <p:nvPr/>
        </p:nvSpPr>
        <p:spPr>
          <a:xfrm>
            <a:off x="4818434" y="2983807"/>
            <a:ext cx="7373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“Anything that can go</a:t>
            </a:r>
          </a:p>
          <a:p>
            <a:pPr algn="ctr"/>
            <a:r>
              <a:rPr lang="en-US" sz="4400" b="1" dirty="0"/>
              <a:t>wrong will go wrong”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ED3E87-5FBD-E496-7156-42A9AE07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CC271-5424-57DE-C76C-AB395B135B7F}"/>
              </a:ext>
            </a:extLst>
          </p:cNvPr>
          <p:cNvGrpSpPr/>
          <p:nvPr/>
        </p:nvGrpSpPr>
        <p:grpSpPr>
          <a:xfrm>
            <a:off x="1184413" y="2120304"/>
            <a:ext cx="3634021" cy="3874820"/>
            <a:chOff x="901549" y="2230551"/>
            <a:chExt cx="3634021" cy="3874820"/>
          </a:xfrm>
        </p:grpSpPr>
        <p:pic>
          <p:nvPicPr>
            <p:cNvPr id="14" name="Picture 13" descr="A group of colorful circles on a black background&#10;&#10;Description automatically generated">
              <a:extLst>
                <a:ext uri="{FF2B5EF4-FFF2-40B4-BE49-F238E27FC236}">
                  <a16:creationId xmlns:a16="http://schemas.microsoft.com/office/drawing/2014/main" id="{C6CC841F-4344-EA15-EECE-B551A6B76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901549" y="2471350"/>
              <a:ext cx="3634021" cy="3634021"/>
            </a:xfrm>
            <a:prstGeom prst="rect">
              <a:avLst/>
            </a:prstGeom>
          </p:spPr>
        </p:pic>
        <p:pic>
          <p:nvPicPr>
            <p:cNvPr id="8" name="Picture 7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A7796436-CD48-DC3D-84B3-AF9853EEC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6104" y="2230551"/>
              <a:ext cx="701375" cy="701375"/>
            </a:xfrm>
            <a:prstGeom prst="rect">
              <a:avLst/>
            </a:prstGeom>
          </p:spPr>
        </p:pic>
        <p:pic>
          <p:nvPicPr>
            <p:cNvPr id="10" name="Picture 9" descr="A yellow triangle with a white exclamation mark&#10;&#10;Description automatically generated">
              <a:extLst>
                <a:ext uri="{FF2B5EF4-FFF2-40B4-BE49-F238E27FC236}">
                  <a16:creationId xmlns:a16="http://schemas.microsoft.com/office/drawing/2014/main" id="{6B7CDCA2-3B86-B0AC-C63A-B7AF525B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598" y="3707082"/>
              <a:ext cx="930612" cy="930612"/>
            </a:xfrm>
            <a:prstGeom prst="rect">
              <a:avLst/>
            </a:prstGeom>
          </p:spPr>
        </p:pic>
        <p:pic>
          <p:nvPicPr>
            <p:cNvPr id="16" name="Picture 15" descr="A red circle with a white x in it&#10;&#10;Description automatically generated">
              <a:extLst>
                <a:ext uri="{FF2B5EF4-FFF2-40B4-BE49-F238E27FC236}">
                  <a16:creationId xmlns:a16="http://schemas.microsoft.com/office/drawing/2014/main" id="{5DCDA917-CDB6-0213-0D9B-E21FE2A4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5341" y="4942804"/>
              <a:ext cx="701375" cy="701375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C6A321A-83E3-A739-A009-29104E5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Maintainability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EE9E7-39D1-19AC-D11C-CA095E4E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41FB1-ED15-5A6A-4481-E5FFE093EE64}"/>
              </a:ext>
            </a:extLst>
          </p:cNvPr>
          <p:cNvSpPr txBox="1"/>
          <p:nvPr/>
        </p:nvSpPr>
        <p:spPr>
          <a:xfrm>
            <a:off x="772288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7B13E-21E9-9BE7-3465-C917398B90E5}"/>
              </a:ext>
            </a:extLst>
          </p:cNvPr>
          <p:cNvSpPr txBox="1"/>
          <p:nvPr/>
        </p:nvSpPr>
        <p:spPr>
          <a:xfrm>
            <a:off x="4494364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10E4B-6F6B-FC3F-7F8E-2DA6836CC780}"/>
              </a:ext>
            </a:extLst>
          </p:cNvPr>
          <p:cNvSpPr txBox="1"/>
          <p:nvPr/>
        </p:nvSpPr>
        <p:spPr>
          <a:xfrm>
            <a:off x="8216445" y="3044279"/>
            <a:ext cx="311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Monitoring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2823F4-7F83-76B0-C2D2-E38DA8767F2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2328527" y="1324855"/>
            <a:ext cx="3767473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308AB-68AA-0B86-88C8-3D00303D28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50603" y="1324855"/>
            <a:ext cx="45397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7B2FE-DCCC-CF3F-0F22-5D917564F03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1324855"/>
            <a:ext cx="3676684" cy="171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olorful diagram and pie chart&#10;&#10;Description automatically generated">
            <a:extLst>
              <a:ext uri="{FF2B5EF4-FFF2-40B4-BE49-F238E27FC236}">
                <a16:creationId xmlns:a16="http://schemas.microsoft.com/office/drawing/2014/main" id="{FEA967BE-32C2-386F-CC67-113B7DDC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066" y="3860193"/>
            <a:ext cx="2075234" cy="2075234"/>
          </a:xfrm>
          <a:prstGeom prst="rect">
            <a:avLst/>
          </a:prstGeom>
        </p:spPr>
      </p:pic>
      <p:pic>
        <p:nvPicPr>
          <p:cNvPr id="25" name="Picture 24" descr="A yellow truck with a green check mark&#10;&#10;Description automatically generated">
            <a:extLst>
              <a:ext uri="{FF2B5EF4-FFF2-40B4-BE49-F238E27FC236}">
                <a16:creationId xmlns:a16="http://schemas.microsoft.com/office/drawing/2014/main" id="{2A6936FE-E916-A968-838B-3E00DEFA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32" y="3396281"/>
            <a:ext cx="2885740" cy="2885740"/>
          </a:xfrm>
          <a:prstGeom prst="rect">
            <a:avLst/>
          </a:prstGeom>
        </p:spPr>
      </p:pic>
      <p:pic>
        <p:nvPicPr>
          <p:cNvPr id="27" name="Picture 26" descr="A computer screen with check marks and ticks&#10;&#10;Description automatically generated">
            <a:extLst>
              <a:ext uri="{FF2B5EF4-FFF2-40B4-BE49-F238E27FC236}">
                <a16:creationId xmlns:a16="http://schemas.microsoft.com/office/drawing/2014/main" id="{2BC47A31-5420-EDBA-552A-BF8C6A71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1" y="3928526"/>
            <a:ext cx="1938569" cy="1938569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B29B3AF-B2BC-F42B-809B-275067F5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030B2E5-C3D1-90A9-E900-A452AB02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0" y="2816300"/>
            <a:ext cx="1483139" cy="1483139"/>
          </a:xfrm>
          <a:prstGeom prst="rect">
            <a:avLst/>
          </a:prstGeom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750A0D8-6C19-2918-928C-21BCB98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977D6-BBFC-729F-020D-E7AE30642C32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67A23-5A44-E154-1B78-C484479F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91239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6B211031-C97D-E2E8-7C86-FDBF067C6A4D}"/>
              </a:ext>
            </a:extLst>
          </p:cNvPr>
          <p:cNvGrpSpPr/>
          <p:nvPr/>
        </p:nvGrpSpPr>
        <p:grpSpPr>
          <a:xfrm>
            <a:off x="8372576" y="3892072"/>
            <a:ext cx="2215980" cy="2215980"/>
            <a:chOff x="6213035" y="3950264"/>
            <a:chExt cx="2215980" cy="2215980"/>
          </a:xfrm>
        </p:grpSpPr>
        <p:pic>
          <p:nvPicPr>
            <p:cNvPr id="66" name="Picture 65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25E9D5D1-FDA0-AD41-5914-160158A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1E81A-B4ED-6A27-C955-099599C9CF8D}"/>
                </a:ext>
              </a:extLst>
            </p:cNvPr>
            <p:cNvSpPr txBox="1"/>
            <p:nvPr/>
          </p:nvSpPr>
          <p:spPr>
            <a:xfrm>
              <a:off x="6361229" y="5373702"/>
              <a:ext cx="1919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00:1B:44:11:3A:B7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D87E41-9BBC-68B2-8B93-69329BCBF342}"/>
              </a:ext>
            </a:extLst>
          </p:cNvPr>
          <p:cNvSpPr/>
          <p:nvPr/>
        </p:nvSpPr>
        <p:spPr>
          <a:xfrm rot="10800000">
            <a:off x="6349651" y="5000062"/>
            <a:ext cx="1691952" cy="838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E911A5E9-C9CD-5365-5A3E-C36E8A87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4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66955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>
                    <a:solidFill>
                      <a:srgbClr val="E4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5" name="Picture 4" descr="A white envelope with a pink card inside&#10;&#10;Description automatically generated">
            <a:extLst>
              <a:ext uri="{FF2B5EF4-FFF2-40B4-BE49-F238E27FC236}">
                <a16:creationId xmlns:a16="http://schemas.microsoft.com/office/drawing/2014/main" id="{B9EA727D-1657-EB1A-4256-AB83BAE1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9" y="3510593"/>
            <a:ext cx="2655651" cy="2655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EC132-6EEC-3C22-8F18-20FF04442940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BA6D35-2DE1-6A88-CBF4-9098E97E08E4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BAF48-DB8C-02C9-3768-5EB02F0B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65959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pic>
        <p:nvPicPr>
          <p:cNvPr id="14" name="Picture 13" descr="A red and blue envelope with a letter inside&#10;&#10;Description automatically generated">
            <a:extLst>
              <a:ext uri="{FF2B5EF4-FFF2-40B4-BE49-F238E27FC236}">
                <a16:creationId xmlns:a16="http://schemas.microsoft.com/office/drawing/2014/main" id="{992CC785-E9C6-6E78-35DD-AC9FEBC0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7" y="2562583"/>
            <a:ext cx="2655651" cy="265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2AB30-3600-0779-9928-0C0D8AF7C3AA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D7254-8C9A-20CB-615F-D9DAC15AAEA8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B2EA84-B66A-4183-7A32-445C8350ED31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BE19FF-A7D8-9074-8DFA-0ECE0348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13402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>
                    <a:solidFill>
                      <a:srgbClr val="CC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pic>
        <p:nvPicPr>
          <p:cNvPr id="9" name="Picture 8" descr="A blue envelope with a white paper in it&#10;&#10;Description automatically generated">
            <a:extLst>
              <a:ext uri="{FF2B5EF4-FFF2-40B4-BE49-F238E27FC236}">
                <a16:creationId xmlns:a16="http://schemas.microsoft.com/office/drawing/2014/main" id="{A3C7E26B-2663-9F7B-20D9-4E65F0FF5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6" y="1524966"/>
            <a:ext cx="2655651" cy="2655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77AF6-ACED-AEF3-88C4-B38B6D2773E1}"/>
              </a:ext>
            </a:extLst>
          </p:cNvPr>
          <p:cNvSpPr txBox="1"/>
          <p:nvPr/>
        </p:nvSpPr>
        <p:spPr>
          <a:xfrm>
            <a:off x="6794768" y="1752910"/>
            <a:ext cx="1919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GET /index.html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BF9BE-8DA5-0991-B7A1-2529BA2A7A17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29362-1312-D4A4-D301-E6EFDF2080E0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4DFA56-786C-9FB4-9B42-B9CCB9FA8777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FB2447-48CB-E5E8-AD6F-BDB4A1E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44626"/>
              </p:ext>
            </p:extLst>
          </p:nvPr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>
                    <a:solidFill>
                      <a:srgbClr val="E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13" name="Picture 12" descr="A green rectangle with white background&#10;&#10;Description automatically generated">
            <a:extLst>
              <a:ext uri="{FF2B5EF4-FFF2-40B4-BE49-F238E27FC236}">
                <a16:creationId xmlns:a16="http://schemas.microsoft.com/office/drawing/2014/main" id="{407BB203-5352-06FC-39FE-2CBA958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8" y="1423909"/>
            <a:ext cx="2511953" cy="2181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34488-8559-3474-E956-AC35884DECA1}"/>
              </a:ext>
            </a:extLst>
          </p:cNvPr>
          <p:cNvSpPr txBox="1"/>
          <p:nvPr/>
        </p:nvSpPr>
        <p:spPr>
          <a:xfrm>
            <a:off x="6481428" y="1752910"/>
            <a:ext cx="2511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GET /index.html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5E3C-F9FC-0B42-B11A-E5A260B59EAF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5DF3-0BD8-1769-1123-D04AE52AF91E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FD181-41C1-93BC-757F-77D30E69C85E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294DA-051D-6094-5D74-CCCF50154630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0FFC5D8-51A9-04CF-15BD-3EE41281C4D1}"/>
              </a:ext>
            </a:extLst>
          </p:cNvPr>
          <p:cNvSpPr/>
          <p:nvPr/>
        </p:nvSpPr>
        <p:spPr>
          <a:xfrm rot="10800000"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E61451-F30D-77BD-7B85-6D9C3F50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>
                    <a:solidFill>
                      <a:srgbClr val="EF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pic>
        <p:nvPicPr>
          <p:cNvPr id="13" name="Picture 12" descr="A green rectangle with white background&#10;&#10;Description automatically generated">
            <a:extLst>
              <a:ext uri="{FF2B5EF4-FFF2-40B4-BE49-F238E27FC236}">
                <a16:creationId xmlns:a16="http://schemas.microsoft.com/office/drawing/2014/main" id="{407BB203-5352-06FC-39FE-2CBA958B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28" y="1423909"/>
            <a:ext cx="2511953" cy="2181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34488-8559-3474-E956-AC35884DECA1}"/>
              </a:ext>
            </a:extLst>
          </p:cNvPr>
          <p:cNvSpPr txBox="1"/>
          <p:nvPr/>
        </p:nvSpPr>
        <p:spPr>
          <a:xfrm>
            <a:off x="6481428" y="1752910"/>
            <a:ext cx="2511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&lt;html&gt;</a:t>
            </a:r>
          </a:p>
          <a:p>
            <a:pPr algn="ctr"/>
            <a:r>
              <a:rPr lang="en-US" sz="2800" b="1" dirty="0"/>
              <a:t>Hello World</a:t>
            </a:r>
          </a:p>
          <a:p>
            <a:pPr algn="ctr"/>
            <a:r>
              <a:rPr lang="en-US" sz="2800" b="1" dirty="0"/>
              <a:t>&lt;/html&gt;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5E3C-F9FC-0B42-B11A-E5A260B59EAF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5DF3-0BD8-1769-1123-D04AE52AF91E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FD181-41C1-93BC-757F-77D30E69C85E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294DA-051D-6094-5D74-CCCF50154630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B8FDEF1-9DC2-DBE4-67D9-E30715B9619C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69D6F-EA04-E392-73D1-AF83B269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>
                    <a:solidFill>
                      <a:srgbClr val="CC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443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26E8A2-910E-B160-1D7E-C007894DBFF0}"/>
              </a:ext>
            </a:extLst>
          </p:cNvPr>
          <p:cNvGrpSpPr/>
          <p:nvPr/>
        </p:nvGrpSpPr>
        <p:grpSpPr>
          <a:xfrm>
            <a:off x="6426736" y="1524966"/>
            <a:ext cx="2655651" cy="2655651"/>
            <a:chOff x="6426736" y="1524966"/>
            <a:chExt cx="2655651" cy="2655651"/>
          </a:xfrm>
        </p:grpSpPr>
        <p:pic>
          <p:nvPicPr>
            <p:cNvPr id="9" name="Picture 8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A3C7E26B-2663-9F7B-20D9-4E65F0FF5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77AF6-ACED-AEF3-88C4-B38B6D2773E1}"/>
                </a:ext>
              </a:extLst>
            </p:cNvPr>
            <p:cNvSpPr txBox="1"/>
            <p:nvPr/>
          </p:nvSpPr>
          <p:spPr>
            <a:xfrm>
              <a:off x="6794768" y="1752910"/>
              <a:ext cx="19195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&lt;html&gt;</a:t>
              </a:r>
            </a:p>
            <a:p>
              <a:pPr algn="ctr"/>
              <a:r>
                <a:rPr lang="en-US" sz="2400" b="1" dirty="0"/>
                <a:t>Hello World</a:t>
              </a:r>
            </a:p>
            <a:p>
              <a:pPr algn="ctr"/>
              <a:r>
                <a:rPr lang="en-US" sz="2400" b="1" dirty="0"/>
                <a:t>&lt;/html&gt;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1BF9BE-8DA5-0991-B7A1-2529BA2A7A17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29362-1312-D4A4-D301-E6EFDF2080E0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4DFA56-786C-9FB4-9B42-B9CCB9FA8777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9BC44-0F80-9628-1205-B78098085EEF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45E5-F419-42D9-D725-ED36C6A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4B4CE9BF-DD25-2E83-4A42-7D58FF7B49F5}"/>
              </a:ext>
            </a:extLst>
          </p:cNvPr>
          <p:cNvSpPr/>
          <p:nvPr/>
        </p:nvSpPr>
        <p:spPr>
          <a:xfrm rot="16200000">
            <a:off x="6202976" y="3053688"/>
            <a:ext cx="720969" cy="1573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C8B25-67C0-EB91-54CB-0E2E7CD1F9CC}"/>
              </a:ext>
            </a:extLst>
          </p:cNvPr>
          <p:cNvSpPr txBox="1"/>
          <p:nvPr/>
        </p:nvSpPr>
        <p:spPr>
          <a:xfrm>
            <a:off x="7826070" y="3301993"/>
            <a:ext cx="1974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Common</a:t>
            </a:r>
          </a:p>
          <a:p>
            <a:pPr algn="ctr"/>
            <a:r>
              <a:rPr lang="en-US" sz="3200" b="1" dirty="0"/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E4FF7-435E-FC28-8611-443DFA3D2E59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Systems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47CF44-1811-DAE3-4793-E72FDF1A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pic>
        <p:nvPicPr>
          <p:cNvPr id="12" name="Picture 11" descr="A red and white target with a arrow&#10;&#10;Description automatically generated">
            <a:extLst>
              <a:ext uri="{FF2B5EF4-FFF2-40B4-BE49-F238E27FC236}">
                <a16:creationId xmlns:a16="http://schemas.microsoft.com/office/drawing/2014/main" id="{BAE2557E-B4A5-7F64-1F63-62DE7B44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94" y="3187212"/>
            <a:ext cx="1148346" cy="1148346"/>
          </a:xfrm>
          <a:prstGeom prst="rect">
            <a:avLst/>
          </a:prstGeom>
        </p:spPr>
      </p:pic>
      <p:pic>
        <p:nvPicPr>
          <p:cNvPr id="14" name="Picture 13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1CF57AF0-472A-1B0C-079E-B10812FB3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279994" y="2230084"/>
            <a:ext cx="3634021" cy="36340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420AE5-964E-2303-AAA1-D5FE24DC60A2}"/>
              </a:ext>
            </a:extLst>
          </p:cNvPr>
          <p:cNvSpPr txBox="1"/>
          <p:nvPr/>
        </p:nvSpPr>
        <p:spPr>
          <a:xfrm>
            <a:off x="1549849" y="5595626"/>
            <a:ext cx="309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Group of Nodes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174EA91-311E-F3EB-FB14-788F1D2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4A81-59FE-7C4A-EFA6-4A36F47FEAE5}"/>
              </a:ext>
            </a:extLst>
          </p:cNvPr>
          <p:cNvSpPr txBox="1"/>
          <p:nvPr/>
        </p:nvSpPr>
        <p:spPr>
          <a:xfrm>
            <a:off x="6794768" y="4180617"/>
            <a:ext cx="191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67.195.160.76</a:t>
            </a:r>
          </a:p>
        </p:txBody>
      </p:sp>
      <p:pic>
        <p:nvPicPr>
          <p:cNvPr id="14" name="Picture 13" descr="A red and blue envelope with a letter inside&#10;&#10;Description automatically generated">
            <a:extLst>
              <a:ext uri="{FF2B5EF4-FFF2-40B4-BE49-F238E27FC236}">
                <a16:creationId xmlns:a16="http://schemas.microsoft.com/office/drawing/2014/main" id="{992CC785-E9C6-6E78-35DD-AC9FEBC0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37" y="2562583"/>
            <a:ext cx="2655651" cy="2655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2AB30-3600-0779-9928-0C0D8AF7C3AA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B7BFF-EFA7-0651-C741-2906E0700BB1}"/>
              </a:ext>
            </a:extLst>
          </p:cNvPr>
          <p:cNvSpPr txBox="1"/>
          <p:nvPr/>
        </p:nvSpPr>
        <p:spPr>
          <a:xfrm>
            <a:off x="6794768" y="3157528"/>
            <a:ext cx="191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6789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D7254-8C9A-20CB-615F-D9DAC15AAEA8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B2EA84-B66A-4183-7A32-445C8350ED31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F7E1E-5AE8-BA0A-955D-773DF981028F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721FD-C1E9-66B2-1899-33EAF89AFB4C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45C6-57FE-688D-675A-9D5650A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>
                    <a:solidFill>
                      <a:srgbClr val="E4DC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AE1739B-3FEB-136C-14ED-28B6ACAE055A}"/>
              </a:ext>
            </a:extLst>
          </p:cNvPr>
          <p:cNvGrpSpPr/>
          <p:nvPr/>
        </p:nvGrpSpPr>
        <p:grpSpPr>
          <a:xfrm>
            <a:off x="6426739" y="3510593"/>
            <a:ext cx="2655651" cy="2655651"/>
            <a:chOff x="6426739" y="3510593"/>
            <a:chExt cx="2655651" cy="2655651"/>
          </a:xfrm>
        </p:grpSpPr>
        <p:pic>
          <p:nvPicPr>
            <p:cNvPr id="5" name="Picture 4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B9EA727D-1657-EB1A-4256-AB83BAE1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F84A81-59FE-7C4A-EFA6-4A36F47FEAE5}"/>
                </a:ext>
              </a:extLst>
            </p:cNvPr>
            <p:cNvSpPr txBox="1"/>
            <p:nvPr/>
          </p:nvSpPr>
          <p:spPr>
            <a:xfrm>
              <a:off x="6794768" y="4180617"/>
              <a:ext cx="1919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13.107.18.11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4EC132-6EEC-3C22-8F18-20FF04442940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BA6D35-2DE1-6A88-CBF4-9098E97E08E4}"/>
              </a:ext>
            </a:extLst>
          </p:cNvPr>
          <p:cNvSpPr/>
          <p:nvPr/>
        </p:nvSpPr>
        <p:spPr>
          <a:xfrm>
            <a:off x="10901827" y="1713858"/>
            <a:ext cx="674451" cy="42622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080A-F3FA-BE44-B546-ED891E8FCA9D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E417A-DD40-4B04-EC8E-211B7A555439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3B226-34FC-353A-0E02-BE1D9485FA49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1FAF5D-5D1B-24A6-4369-259B5A54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71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3275706" y="1713858"/>
          <a:ext cx="2566645" cy="426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66645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HTTPS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TCP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IP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1065570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Ethernet</a:t>
                      </a:r>
                    </a:p>
                  </a:txBody>
                  <a:tcPr marL="167366" marR="167366" marT="92050" marB="92050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6B211031-C97D-E2E8-7C86-FDBF067C6A4D}"/>
              </a:ext>
            </a:extLst>
          </p:cNvPr>
          <p:cNvGrpSpPr/>
          <p:nvPr/>
        </p:nvGrpSpPr>
        <p:grpSpPr>
          <a:xfrm>
            <a:off x="8372576" y="3892072"/>
            <a:ext cx="2215980" cy="2215980"/>
            <a:chOff x="6213035" y="3950264"/>
            <a:chExt cx="2215980" cy="2215980"/>
          </a:xfrm>
        </p:grpSpPr>
        <p:pic>
          <p:nvPicPr>
            <p:cNvPr id="66" name="Picture 65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25E9D5D1-FDA0-AD41-5914-160158A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1E81A-B4ED-6A27-C955-099599C9CF8D}"/>
                </a:ext>
              </a:extLst>
            </p:cNvPr>
            <p:cNvSpPr txBox="1"/>
            <p:nvPr/>
          </p:nvSpPr>
          <p:spPr>
            <a:xfrm>
              <a:off x="6361229" y="5373702"/>
              <a:ext cx="1919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4B:67:91:55:F6:E3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D87E41-9BBC-68B2-8B93-69329BCBF342}"/>
              </a:ext>
            </a:extLst>
          </p:cNvPr>
          <p:cNvSpPr/>
          <p:nvPr/>
        </p:nvSpPr>
        <p:spPr>
          <a:xfrm>
            <a:off x="6349651" y="5000062"/>
            <a:ext cx="1691952" cy="838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C31F6-D450-888A-DCA4-7F3C75670A8C}"/>
              </a:ext>
            </a:extLst>
          </p:cNvPr>
          <p:cNvSpPr txBox="1"/>
          <p:nvPr/>
        </p:nvSpPr>
        <p:spPr>
          <a:xfrm>
            <a:off x="719849" y="5088532"/>
            <a:ext cx="2333978" cy="707886"/>
          </a:xfrm>
          <a:prstGeom prst="rect">
            <a:avLst/>
          </a:prstGeom>
          <a:solidFill>
            <a:srgbClr val="E4D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 Layer</a:t>
            </a:r>
          </a:p>
          <a:p>
            <a:pPr algn="ctr"/>
            <a:r>
              <a:rPr lang="en-US" sz="2000" b="1" dirty="0"/>
              <a:t>00:1B:44:11:3A:B7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3A15-D754-EDBA-0A60-6C70474E0DFD}"/>
              </a:ext>
            </a:extLst>
          </p:cNvPr>
          <p:cNvSpPr txBox="1"/>
          <p:nvPr/>
        </p:nvSpPr>
        <p:spPr>
          <a:xfrm>
            <a:off x="719849" y="4026729"/>
            <a:ext cx="2333978" cy="707886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Internet Layer</a:t>
            </a:r>
          </a:p>
          <a:p>
            <a:pPr algn="ctr"/>
            <a:r>
              <a:rPr lang="en-US" sz="2000" b="1" dirty="0"/>
              <a:t>67.195.160.76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3693-F210-285F-FFBA-DCD98E6126C2}"/>
              </a:ext>
            </a:extLst>
          </p:cNvPr>
          <p:cNvSpPr txBox="1"/>
          <p:nvPr/>
        </p:nvSpPr>
        <p:spPr>
          <a:xfrm>
            <a:off x="719849" y="2964926"/>
            <a:ext cx="2333978" cy="707886"/>
          </a:xfrm>
          <a:prstGeom prst="rect">
            <a:avLst/>
          </a:prstGeom>
          <a:solidFill>
            <a:srgbClr val="CCE8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Transport Layer</a:t>
            </a:r>
          </a:p>
          <a:p>
            <a:pPr algn="ctr"/>
            <a:r>
              <a:rPr lang="en-US" sz="2000" b="1" dirty="0"/>
              <a:t>443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A9C05-92C4-77E0-4745-D9B09B98D001}"/>
              </a:ext>
            </a:extLst>
          </p:cNvPr>
          <p:cNvSpPr txBox="1"/>
          <p:nvPr/>
        </p:nvSpPr>
        <p:spPr>
          <a:xfrm>
            <a:off x="719849" y="2029908"/>
            <a:ext cx="2333978" cy="400110"/>
          </a:xfrm>
          <a:prstGeom prst="rect">
            <a:avLst/>
          </a:prstGeom>
          <a:solidFill>
            <a:srgbClr val="EFF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 Layer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5027D7-AE97-2389-4F92-438087A4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43055"/>
              </p:ext>
            </p:extLst>
          </p:nvPr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9FE351-D3A9-F69D-EE9B-5B3AAE1E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527DC8-29FE-37A1-91E4-8B76D765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86A3F7E-A451-B66D-0D49-D66B40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6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85D9F1A-5611-65E4-A6CE-7918EA8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F4071-DFCB-2D33-DF5F-0B1C1F4ADA9D}"/>
              </a:ext>
            </a:extLst>
          </p:cNvPr>
          <p:cNvCxnSpPr>
            <a:cxnSpLocks/>
          </p:cNvCxnSpPr>
          <p:nvPr/>
        </p:nvCxnSpPr>
        <p:spPr>
          <a:xfrm>
            <a:off x="8569083" y="3617153"/>
            <a:ext cx="0" cy="831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A4CDA-42B9-451F-08AC-586C99A6CC19}"/>
              </a:ext>
            </a:extLst>
          </p:cNvPr>
          <p:cNvCxnSpPr>
            <a:cxnSpLocks/>
          </p:cNvCxnSpPr>
          <p:nvPr/>
        </p:nvCxnSpPr>
        <p:spPr>
          <a:xfrm>
            <a:off x="8386144" y="4578787"/>
            <a:ext cx="159798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E145B-CA9B-ADB0-D7A3-851CCA406277}"/>
              </a:ext>
            </a:extLst>
          </p:cNvPr>
          <p:cNvGrpSpPr/>
          <p:nvPr/>
        </p:nvGrpSpPr>
        <p:grpSpPr>
          <a:xfrm>
            <a:off x="8760688" y="3967964"/>
            <a:ext cx="875598" cy="900996"/>
            <a:chOff x="6213035" y="3950264"/>
            <a:chExt cx="2215980" cy="2280258"/>
          </a:xfrm>
        </p:grpSpPr>
        <p:pic>
          <p:nvPicPr>
            <p:cNvPr id="17" name="Picture 16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C75F2598-8C3B-06FD-A891-6D3961BFD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181EF-B1A6-6DA7-23C8-CCE4D13763F8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E5:A0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AEBD97B-1539-079D-E3D6-3A7F9010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A78D7-FAFB-75EB-E660-A55A32025724}"/>
              </a:ext>
            </a:extLst>
          </p:cNvPr>
          <p:cNvGraphicFramePr>
            <a:graphicFrameLocks noGrp="1"/>
          </p:cNvGraphicFramePr>
          <p:nvPr/>
        </p:nvGraphicFramePr>
        <p:xfrm>
          <a:off x="663078" y="2336993"/>
          <a:ext cx="1695940" cy="25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C9763-D94A-5AD8-F724-F04B8053EFDD}"/>
              </a:ext>
            </a:extLst>
          </p:cNvPr>
          <p:cNvGraphicFramePr>
            <a:graphicFrameLocks noGrp="1"/>
          </p:cNvGraphicFramePr>
          <p:nvPr/>
        </p:nvGraphicFramePr>
        <p:xfrm>
          <a:off x="9984134" y="2336993"/>
          <a:ext cx="1695940" cy="256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HTTPS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TCP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6483C1-F184-418B-A649-1D9EBF264FE3}"/>
              </a:ext>
            </a:extLst>
          </p:cNvPr>
          <p:cNvGraphicFramePr>
            <a:graphicFrameLocks noGrp="1"/>
          </p:cNvGraphicFramePr>
          <p:nvPr/>
        </p:nvGraphicFramePr>
        <p:xfrm>
          <a:off x="3679086" y="4257233"/>
          <a:ext cx="1695940" cy="640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AD3623-6E17-2531-4185-8EF804937332}"/>
              </a:ext>
            </a:extLst>
          </p:cNvPr>
          <p:cNvGraphicFramePr>
            <a:graphicFrameLocks noGrp="1"/>
          </p:cNvGraphicFramePr>
          <p:nvPr/>
        </p:nvGraphicFramePr>
        <p:xfrm>
          <a:off x="6690204" y="3617153"/>
          <a:ext cx="1695940" cy="12801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95940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IP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Ethernet</a:t>
                      </a:r>
                    </a:p>
                  </a:txBody>
                  <a:tcPr marL="110589" marR="110589" marT="55294" marB="55294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DA260-9EC6-F6E5-E9F1-8F84EC777D10}"/>
              </a:ext>
            </a:extLst>
          </p:cNvPr>
          <p:cNvCxnSpPr>
            <a:cxnSpLocks/>
          </p:cNvCxnSpPr>
          <p:nvPr/>
        </p:nvCxnSpPr>
        <p:spPr>
          <a:xfrm>
            <a:off x="422032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07C1A-DC09-4680-7D0B-DD076A8B39E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59018" y="4577273"/>
            <a:ext cx="13200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7036AF-37DE-9049-6BF9-3B883D5531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026" y="4577273"/>
            <a:ext cx="131517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709BB-C3F9-C657-259B-ECBECB54764F}"/>
              </a:ext>
            </a:extLst>
          </p:cNvPr>
          <p:cNvCxnSpPr>
            <a:cxnSpLocks/>
          </p:cNvCxnSpPr>
          <p:nvPr/>
        </p:nvCxnSpPr>
        <p:spPr>
          <a:xfrm flipV="1">
            <a:off x="6482376" y="3617153"/>
            <a:ext cx="0" cy="7232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F4071-DFCB-2D33-DF5F-0B1C1F4ADA9D}"/>
              </a:ext>
            </a:extLst>
          </p:cNvPr>
          <p:cNvCxnSpPr>
            <a:cxnSpLocks/>
          </p:cNvCxnSpPr>
          <p:nvPr/>
        </p:nvCxnSpPr>
        <p:spPr>
          <a:xfrm>
            <a:off x="8569083" y="3617153"/>
            <a:ext cx="0" cy="8316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8A4CDA-42B9-451F-08AC-586C99A6CC19}"/>
              </a:ext>
            </a:extLst>
          </p:cNvPr>
          <p:cNvCxnSpPr>
            <a:cxnSpLocks/>
          </p:cNvCxnSpPr>
          <p:nvPr/>
        </p:nvCxnSpPr>
        <p:spPr>
          <a:xfrm>
            <a:off x="8386144" y="4578787"/>
            <a:ext cx="159798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23E6C9-E855-C1CE-D354-E407298F051E}"/>
              </a:ext>
            </a:extLst>
          </p:cNvPr>
          <p:cNvCxnSpPr>
            <a:cxnSpLocks/>
          </p:cNvCxnSpPr>
          <p:nvPr/>
        </p:nvCxnSpPr>
        <p:spPr>
          <a:xfrm flipV="1">
            <a:off x="11903295" y="2336993"/>
            <a:ext cx="0" cy="22402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E4E45D-D189-F2C2-0B4E-FD6F5E65A27D}"/>
              </a:ext>
            </a:extLst>
          </p:cNvPr>
          <p:cNvSpPr txBox="1"/>
          <p:nvPr/>
        </p:nvSpPr>
        <p:spPr>
          <a:xfrm>
            <a:off x="663078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2E0C5-D258-4C6D-EACF-15FD35B28E1A}"/>
              </a:ext>
            </a:extLst>
          </p:cNvPr>
          <p:cNvSpPr txBox="1"/>
          <p:nvPr/>
        </p:nvSpPr>
        <p:spPr>
          <a:xfrm>
            <a:off x="3679086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86017B-FFD5-B729-CF2D-D7D468C39C9D}"/>
              </a:ext>
            </a:extLst>
          </p:cNvPr>
          <p:cNvSpPr txBox="1"/>
          <p:nvPr/>
        </p:nvSpPr>
        <p:spPr>
          <a:xfrm>
            <a:off x="6690204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F295BF-26B0-E80B-1746-0ADC83AC5C4A}"/>
              </a:ext>
            </a:extLst>
          </p:cNvPr>
          <p:cNvSpPr txBox="1"/>
          <p:nvPr/>
        </p:nvSpPr>
        <p:spPr>
          <a:xfrm>
            <a:off x="9984133" y="5029654"/>
            <a:ext cx="169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Host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2928B-4674-1190-6A1C-FD93DEA5F855}"/>
              </a:ext>
            </a:extLst>
          </p:cNvPr>
          <p:cNvGrpSpPr/>
          <p:nvPr/>
        </p:nvGrpSpPr>
        <p:grpSpPr>
          <a:xfrm>
            <a:off x="2437749" y="3978762"/>
            <a:ext cx="875598" cy="900996"/>
            <a:chOff x="6213035" y="3950264"/>
            <a:chExt cx="2215980" cy="2280258"/>
          </a:xfrm>
        </p:grpSpPr>
        <p:pic>
          <p:nvPicPr>
            <p:cNvPr id="5" name="Picture 4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04266557-13AE-DE1B-37B7-75E54120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F4AF4-086B-9572-A597-FBF92C529BCD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4A50E4-0D9E-2537-6197-FD500E444B8D}"/>
              </a:ext>
            </a:extLst>
          </p:cNvPr>
          <p:cNvGrpSpPr/>
          <p:nvPr/>
        </p:nvGrpSpPr>
        <p:grpSpPr>
          <a:xfrm>
            <a:off x="5482033" y="3967964"/>
            <a:ext cx="875598" cy="900996"/>
            <a:chOff x="6213035" y="3950264"/>
            <a:chExt cx="2215980" cy="2280258"/>
          </a:xfrm>
        </p:grpSpPr>
        <p:pic>
          <p:nvPicPr>
            <p:cNvPr id="12" name="Picture 11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B6149EB3-8512-0744-D1C2-800F1DC7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4DF5D-A022-A020-2E81-942D6D861136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4B:67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E145B-CA9B-ADB0-D7A3-851CCA406277}"/>
              </a:ext>
            </a:extLst>
          </p:cNvPr>
          <p:cNvGrpSpPr/>
          <p:nvPr/>
        </p:nvGrpSpPr>
        <p:grpSpPr>
          <a:xfrm>
            <a:off x="8760688" y="3967964"/>
            <a:ext cx="875598" cy="900996"/>
            <a:chOff x="6213035" y="3950264"/>
            <a:chExt cx="2215980" cy="2280258"/>
          </a:xfrm>
        </p:grpSpPr>
        <p:pic>
          <p:nvPicPr>
            <p:cNvPr id="17" name="Picture 16" descr="A white rectangular object with a yellow stamp&#10;&#10;Description automatically generated">
              <a:extLst>
                <a:ext uri="{FF2B5EF4-FFF2-40B4-BE49-F238E27FC236}">
                  <a16:creationId xmlns:a16="http://schemas.microsoft.com/office/drawing/2014/main" id="{C75F2598-8C3B-06FD-A891-6D3961BFD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35" y="3950264"/>
              <a:ext cx="2215980" cy="22159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181EF-B1A6-6DA7-23C8-CCE4D13763F8}"/>
                </a:ext>
              </a:extLst>
            </p:cNvPr>
            <p:cNvSpPr txBox="1"/>
            <p:nvPr/>
          </p:nvSpPr>
          <p:spPr>
            <a:xfrm>
              <a:off x="6361230" y="5373703"/>
              <a:ext cx="1919591" cy="8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E5:A0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24F8BF-DA17-7ABD-E806-B37EDBCB2A19}"/>
              </a:ext>
            </a:extLst>
          </p:cNvPr>
          <p:cNvGrpSpPr/>
          <p:nvPr/>
        </p:nvGrpSpPr>
        <p:grpSpPr>
          <a:xfrm>
            <a:off x="6976397" y="2361258"/>
            <a:ext cx="1123554" cy="1123554"/>
            <a:chOff x="6426739" y="3510593"/>
            <a:chExt cx="2655651" cy="2655651"/>
          </a:xfrm>
        </p:grpSpPr>
        <p:pic>
          <p:nvPicPr>
            <p:cNvPr id="30" name="Picture 29" descr="A white envelope with a pink card inside&#10;&#10;Description automatically generated">
              <a:extLst>
                <a:ext uri="{FF2B5EF4-FFF2-40B4-BE49-F238E27FC236}">
                  <a16:creationId xmlns:a16="http://schemas.microsoft.com/office/drawing/2014/main" id="{5AA66DD4-CC0A-3470-28B1-5558E27E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9" y="3510593"/>
              <a:ext cx="2655651" cy="26556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1BDD3-D2DB-803E-6045-57E280C9DF2B}"/>
                </a:ext>
              </a:extLst>
            </p:cNvPr>
            <p:cNvSpPr txBox="1"/>
            <p:nvPr/>
          </p:nvSpPr>
          <p:spPr>
            <a:xfrm>
              <a:off x="6794768" y="3953296"/>
              <a:ext cx="1919590" cy="109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13.107.</a:t>
              </a:r>
            </a:p>
            <a:p>
              <a:pPr algn="ctr"/>
              <a:r>
                <a:rPr lang="en-US" sz="1200" b="1" dirty="0"/>
                <a:t>18.11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40F0E9-DD41-3D93-849F-986B58181DCB}"/>
              </a:ext>
            </a:extLst>
          </p:cNvPr>
          <p:cNvGrpSpPr/>
          <p:nvPr/>
        </p:nvGrpSpPr>
        <p:grpSpPr>
          <a:xfrm>
            <a:off x="949271" y="1081098"/>
            <a:ext cx="1123554" cy="1123554"/>
            <a:chOff x="6426736" y="1524966"/>
            <a:chExt cx="2655651" cy="2655651"/>
          </a:xfrm>
        </p:grpSpPr>
        <p:pic>
          <p:nvPicPr>
            <p:cNvPr id="33" name="Picture 32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2232F5B0-3628-EBD3-FE59-1E8FBDA2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96E03-D26A-A9E6-7808-F96CD375A28C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4B6CF4-207D-28FA-6B17-FEC0D333C78D}"/>
              </a:ext>
            </a:extLst>
          </p:cNvPr>
          <p:cNvGrpSpPr/>
          <p:nvPr/>
        </p:nvGrpSpPr>
        <p:grpSpPr>
          <a:xfrm>
            <a:off x="10270326" y="1081098"/>
            <a:ext cx="1123554" cy="1123554"/>
            <a:chOff x="6426736" y="1524966"/>
            <a:chExt cx="2655651" cy="2655651"/>
          </a:xfrm>
        </p:grpSpPr>
        <p:pic>
          <p:nvPicPr>
            <p:cNvPr id="36" name="Picture 35" descr="A blue envelope with a white paper in it&#10;&#10;Description automatically generated">
              <a:extLst>
                <a:ext uri="{FF2B5EF4-FFF2-40B4-BE49-F238E27FC236}">
                  <a16:creationId xmlns:a16="http://schemas.microsoft.com/office/drawing/2014/main" id="{D0E0E08D-C559-5B68-4A3D-4970E2189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6" y="1524966"/>
              <a:ext cx="2655651" cy="265565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9ED934-09A0-A5C4-B65A-E52C978AC203}"/>
                </a:ext>
              </a:extLst>
            </p:cNvPr>
            <p:cNvSpPr txBox="1"/>
            <p:nvPr/>
          </p:nvSpPr>
          <p:spPr>
            <a:xfrm>
              <a:off x="6794768" y="1752911"/>
              <a:ext cx="1919590" cy="120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&lt;html&gt;</a:t>
              </a:r>
            </a:p>
            <a:p>
              <a:pPr algn="ctr"/>
              <a:r>
                <a:rPr lang="en-US" sz="900" b="1" dirty="0"/>
                <a:t>Hello World</a:t>
              </a:r>
            </a:p>
            <a:p>
              <a:pPr algn="ctr"/>
              <a:r>
                <a:rPr lang="en-US" sz="900" b="1" dirty="0"/>
                <a:t>&lt;/html&gt;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9946E30-9115-9E4A-49A3-898C8DB5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8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Security : TLS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DC50E6A-5109-1193-D5A6-04AB945F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16583"/>
              </p:ext>
            </p:extLst>
          </p:nvPr>
        </p:nvGraphicFramePr>
        <p:xfrm>
          <a:off x="938143" y="1463713"/>
          <a:ext cx="2294326" cy="47625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94326">
                  <a:extLst>
                    <a:ext uri="{9D8B030D-6E8A-4147-A177-3AD203B41FA5}">
                      <a16:colId xmlns:a16="http://schemas.microsoft.com/office/drawing/2014/main" val="3005560919"/>
                    </a:ext>
                  </a:extLst>
                </a:gridCol>
              </a:tblGrid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HTTP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2821293972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TLS</a:t>
                      </a:r>
                    </a:p>
                  </a:txBody>
                  <a:tcPr marL="149609" marR="149609" marT="82284" marB="8228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99991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TCP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908926739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IP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1693381518"/>
                  </a:ext>
                </a:extLst>
              </a:tr>
              <a:tr h="952514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Ethernet</a:t>
                      </a:r>
                    </a:p>
                  </a:txBody>
                  <a:tcPr marL="149609" marR="149609" marT="82284" marB="82284" anchor="ctr"/>
                </a:tc>
                <a:extLst>
                  <a:ext uri="{0D108BD9-81ED-4DB2-BD59-A6C34878D82A}">
                    <a16:rowId xmlns:a16="http://schemas.microsoft.com/office/drawing/2014/main" val="21435604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9490E4-032E-6016-13AF-AB3DCF163527}"/>
              </a:ext>
            </a:extLst>
          </p:cNvPr>
          <p:cNvSpPr txBox="1"/>
          <p:nvPr/>
        </p:nvSpPr>
        <p:spPr>
          <a:xfrm>
            <a:off x="3760620" y="2782669"/>
            <a:ext cx="24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Encryption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A580A-D214-3EB7-02DF-F0E3CC4CC769}"/>
              </a:ext>
            </a:extLst>
          </p:cNvPr>
          <p:cNvSpPr txBox="1"/>
          <p:nvPr/>
        </p:nvSpPr>
        <p:spPr>
          <a:xfrm>
            <a:off x="5657411" y="3937831"/>
            <a:ext cx="330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Authentication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032F4-680E-1AEA-69AC-053CA3692E38}"/>
              </a:ext>
            </a:extLst>
          </p:cNvPr>
          <p:cNvSpPr txBox="1"/>
          <p:nvPr/>
        </p:nvSpPr>
        <p:spPr>
          <a:xfrm>
            <a:off x="8959533" y="2840417"/>
            <a:ext cx="192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Integrity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B64E3-D734-96C4-AC69-5A9A1A63D2F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4992977" y="1333647"/>
            <a:ext cx="1103023" cy="144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058B1-9607-72C2-1F15-40F434486468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6096000" y="1333647"/>
            <a:ext cx="1212472" cy="260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7BCC3C-961B-4011-85A6-9859EC25EEB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1333647"/>
            <a:ext cx="3826778" cy="150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369210CF-5A99-875F-C578-AC37925E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Distributed Systems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3C8D60-4A4D-AA2D-D7DA-0A1DDE84BF9E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4038600" y="1324855"/>
            <a:ext cx="2057400" cy="292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4F9B8-767A-0243-891A-A7BF9870029B}"/>
              </a:ext>
            </a:extLst>
          </p:cNvPr>
          <p:cNvSpPr txBox="1"/>
          <p:nvPr/>
        </p:nvSpPr>
        <p:spPr>
          <a:xfrm>
            <a:off x="271306" y="2656497"/>
            <a:ext cx="357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Communication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BA02D-A125-0A43-E594-592AC377D5F4}"/>
              </a:ext>
            </a:extLst>
          </p:cNvPr>
          <p:cNvSpPr txBox="1"/>
          <p:nvPr/>
        </p:nvSpPr>
        <p:spPr>
          <a:xfrm>
            <a:off x="1101706" y="3927911"/>
            <a:ext cx="293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Coordination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E4AF2-E402-28E2-3DA4-17574495E172}"/>
              </a:ext>
            </a:extLst>
          </p:cNvPr>
          <p:cNvSpPr txBox="1"/>
          <p:nvPr/>
        </p:nvSpPr>
        <p:spPr>
          <a:xfrm>
            <a:off x="4895511" y="469035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D334B-2087-5478-DCA4-3E5B256EDDA4}"/>
              </a:ext>
            </a:extLst>
          </p:cNvPr>
          <p:cNvSpPr txBox="1"/>
          <p:nvPr/>
        </p:nvSpPr>
        <p:spPr>
          <a:xfrm>
            <a:off x="8363930" y="2656496"/>
            <a:ext cx="331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Maintainability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2CA4F-B5B2-C7C1-712C-4BF03B40BC06}"/>
              </a:ext>
            </a:extLst>
          </p:cNvPr>
          <p:cNvSpPr txBox="1"/>
          <p:nvPr/>
        </p:nvSpPr>
        <p:spPr>
          <a:xfrm>
            <a:off x="8153400" y="3927067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Resilience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F0FA7B-9EA2-6615-1981-FAE71742629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058623" y="1324855"/>
            <a:ext cx="4037377" cy="1331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7BE25-B2D3-67CA-B1F0-38C1D1A2FE1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096000" y="1324855"/>
            <a:ext cx="0" cy="336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C8925-C2FA-3328-8FFC-8387F93A6FA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1324855"/>
            <a:ext cx="3926846" cy="13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74881E-D7DA-2FE8-2D40-6EBA38AE295B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6096000" y="1324855"/>
            <a:ext cx="2057400" cy="292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Footer Placeholder 86">
            <a:extLst>
              <a:ext uri="{FF2B5EF4-FFF2-40B4-BE49-F238E27FC236}">
                <a16:creationId xmlns:a16="http://schemas.microsoft.com/office/drawing/2014/main" id="{E941798F-975C-7A4A-4F19-3A61FFA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pic>
        <p:nvPicPr>
          <p:cNvPr id="101" name="Picture 100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36CFAECA-0372-64EA-D11E-CE62AC37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98" y="4338947"/>
            <a:ext cx="1349142" cy="1349142"/>
          </a:xfrm>
          <a:prstGeom prst="rect">
            <a:avLst/>
          </a:prstGeom>
        </p:spPr>
      </p:pic>
      <p:pic>
        <p:nvPicPr>
          <p:cNvPr id="103" name="Picture 102" descr="A colorful square with arrows pointing up&#10;&#10;Description automatically generated">
            <a:extLst>
              <a:ext uri="{FF2B5EF4-FFF2-40B4-BE49-F238E27FC236}">
                <a16:creationId xmlns:a16="http://schemas.microsoft.com/office/drawing/2014/main" id="{3F9CAEE9-A9B0-0973-8E70-0C07F827D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40" y="5393131"/>
            <a:ext cx="849719" cy="849719"/>
          </a:xfrm>
          <a:prstGeom prst="rect">
            <a:avLst/>
          </a:prstGeom>
        </p:spPr>
      </p:pic>
      <p:pic>
        <p:nvPicPr>
          <p:cNvPr id="105" name="Picture 104" descr="A yellow shield with arrows around it&#10;&#10;Description automatically generated">
            <a:extLst>
              <a:ext uri="{FF2B5EF4-FFF2-40B4-BE49-F238E27FC236}">
                <a16:creationId xmlns:a16="http://schemas.microsoft.com/office/drawing/2014/main" id="{DB604E0F-E7AD-59F0-14D7-6E5B2992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95" y="4573398"/>
            <a:ext cx="1139985" cy="1139985"/>
          </a:xfrm>
          <a:prstGeom prst="rect">
            <a:avLst/>
          </a:prstGeom>
        </p:spPr>
      </p:pic>
      <p:pic>
        <p:nvPicPr>
          <p:cNvPr id="107" name="Picture 106" descr="A screwdriver and wrench crossed&#10;&#10;Description automatically generated">
            <a:extLst>
              <a:ext uri="{FF2B5EF4-FFF2-40B4-BE49-F238E27FC236}">
                <a16:creationId xmlns:a16="http://schemas.microsoft.com/office/drawing/2014/main" id="{F26B7F86-0D89-A396-EE36-E58DD05E3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65" y="1970259"/>
            <a:ext cx="669457" cy="669457"/>
          </a:xfrm>
          <a:prstGeom prst="rect">
            <a:avLst/>
          </a:prstGeom>
        </p:spPr>
      </p:pic>
      <p:pic>
        <p:nvPicPr>
          <p:cNvPr id="109" name="Picture 108" descr="A computer screen with different colored objects&#10;&#10;Description automatically generated">
            <a:extLst>
              <a:ext uri="{FF2B5EF4-FFF2-40B4-BE49-F238E27FC236}">
                <a16:creationId xmlns:a16="http://schemas.microsoft.com/office/drawing/2014/main" id="{F7CFEFA4-3F4D-6774-6E8C-6AB0CBA47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1" y="1767602"/>
            <a:ext cx="934290" cy="934290"/>
          </a:xfrm>
          <a:prstGeom prst="rect">
            <a:avLst/>
          </a:prstGeom>
        </p:spPr>
      </p:pic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D8E6679F-E200-3735-AB86-72B239BD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DEDDE95-825A-917B-80B5-5D2C5084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pic>
        <p:nvPicPr>
          <p:cNvPr id="29" name="Picture 28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368F474D-C2D1-CCC8-B138-A12E7E0C202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30" name="Picture 29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CCDFA06A-4D31-87C5-605F-6F7C5F01FE0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6EB2C7-1BCA-E5FC-8EDD-BE1043102F11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DFBB9-DECF-5094-A2A8-C5F8B87CAC85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200E0-CBFF-0FDB-CAB3-067CEA20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3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B4DA76-80E8-02AB-F563-A935EAD3E97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660DD5BA-C5A1-D0C1-6536-9EEE8A67CE4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1589625"/>
            <a:ext cx="820721" cy="820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894454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12C0A364-2B95-021D-63E6-C1D9DC1A1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3" y="2444613"/>
            <a:ext cx="820721" cy="820721"/>
          </a:xfrm>
          <a:prstGeom prst="rect">
            <a:avLst/>
          </a:prstGeom>
        </p:spPr>
      </p:pic>
      <p:pic>
        <p:nvPicPr>
          <p:cNvPr id="19" name="Picture 18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84ED032D-6D89-E46B-25F6-00CBB162E1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22" name="Picture 21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D8086C29-6DBE-142E-8B45-36A64EBD14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1D2B06-9A41-E9A8-F983-442E94024FA8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EE6BC-A5C5-B8A7-A160-B161E7A31980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14ED75B-68C0-904E-D3A3-5B3CCF4B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8" name="Picture 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055992A3-8737-931A-05DC-466B35CDBF9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3" y="3505681"/>
            <a:ext cx="820721" cy="820721"/>
          </a:xfrm>
          <a:prstGeom prst="rect">
            <a:avLst/>
          </a:prstGeom>
        </p:spPr>
      </p:pic>
      <p:pic>
        <p:nvPicPr>
          <p:cNvPr id="11" name="Picture 10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30015969-FB9C-A234-10FD-ACAB4D0C34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10" y="3505681"/>
            <a:ext cx="820721" cy="820721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70669-6AB9-4989-DAEA-BB5E07754603}"/>
              </a:ext>
            </a:extLst>
          </p:cNvPr>
          <p:cNvSpPr txBox="1"/>
          <p:nvPr/>
        </p:nvSpPr>
        <p:spPr>
          <a:xfrm>
            <a:off x="327675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A0FE-1E9C-92FA-5332-9F0D2A163A9A}"/>
              </a:ext>
            </a:extLst>
          </p:cNvPr>
          <p:cNvSpPr txBox="1"/>
          <p:nvPr/>
        </p:nvSpPr>
        <p:spPr>
          <a:xfrm>
            <a:off x="1596215" y="4352492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B4DA76-80E8-02AB-F563-A935EAD3E97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key with a hole in the center&#10;&#10;Description automatically generated">
            <a:extLst>
              <a:ext uri="{FF2B5EF4-FFF2-40B4-BE49-F238E27FC236}">
                <a16:creationId xmlns:a16="http://schemas.microsoft.com/office/drawing/2014/main" id="{660DD5BA-C5A1-D0C1-6536-9EEE8A67CE4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02" y="1589625"/>
            <a:ext cx="820721" cy="820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894454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12C0A364-2B95-021D-63E6-C1D9DC1A1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93" y="2444613"/>
            <a:ext cx="820721" cy="82072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5045303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28" name="Picture 2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EE5A052C-384C-2AC1-4D9D-1F6189C7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5045303"/>
            <a:ext cx="820721" cy="820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A1B1FA-3362-921F-3F8F-F15A716C60CF}"/>
              </a:ext>
            </a:extLst>
          </p:cNvPr>
          <p:cNvSpPr txBox="1"/>
          <p:nvPr/>
        </p:nvSpPr>
        <p:spPr>
          <a:xfrm>
            <a:off x="148920" y="5922617"/>
            <a:ext cx="36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Shared Symmetric Key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50A3A0E-DFF6-A91D-BA84-F7F1804B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8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3924642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28" name="Picture 27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EE5A052C-384C-2AC1-4D9D-1F6189C7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04" y="3924642"/>
            <a:ext cx="820721" cy="820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A1B1FA-3362-921F-3F8F-F15A716C60CF}"/>
              </a:ext>
            </a:extLst>
          </p:cNvPr>
          <p:cNvSpPr txBox="1"/>
          <p:nvPr/>
        </p:nvSpPr>
        <p:spPr>
          <a:xfrm>
            <a:off x="148920" y="4801956"/>
            <a:ext cx="364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Shared Symmetric Key</a:t>
            </a:r>
          </a:p>
        </p:txBody>
      </p:sp>
      <p:pic>
        <p:nvPicPr>
          <p:cNvPr id="14" name="Picture 13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32F9CE0B-4A73-9D7B-DE28-495C8438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3" y="1595634"/>
            <a:ext cx="1690991" cy="1690991"/>
          </a:xfrm>
          <a:prstGeom prst="rect">
            <a:avLst/>
          </a:prstGeom>
        </p:spPr>
      </p:pic>
      <p:pic>
        <p:nvPicPr>
          <p:cNvPr id="22" name="Picture 21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D13CBA43-270F-CA07-F7E7-3EE5C5DC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9" y="2652347"/>
            <a:ext cx="606970" cy="606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A4EA08-DFCD-6830-7D37-249733E4FFF0}"/>
              </a:ext>
            </a:extLst>
          </p:cNvPr>
          <p:cNvSpPr txBox="1"/>
          <p:nvPr/>
        </p:nvSpPr>
        <p:spPr>
          <a:xfrm>
            <a:off x="4931825" y="3221788"/>
            <a:ext cx="181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</a:t>
            </a:r>
          </a:p>
        </p:txBody>
      </p:sp>
      <p:pic>
        <p:nvPicPr>
          <p:cNvPr id="30" name="Picture 2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FD65C18-4989-2B22-9C46-9284F4390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9" y="1855414"/>
            <a:ext cx="1249547" cy="1249547"/>
          </a:xfrm>
          <a:prstGeom prst="rect">
            <a:avLst/>
          </a:prstGeom>
        </p:spPr>
      </p:pic>
      <p:pic>
        <p:nvPicPr>
          <p:cNvPr id="31" name="Picture 30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D898C974-072C-EEEB-643E-8DC1AC33C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851787"/>
            <a:ext cx="1249547" cy="1249547"/>
          </a:xfrm>
          <a:prstGeom prst="rect">
            <a:avLst/>
          </a:prstGeom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79A3840-6C4A-FFE4-BE74-5D6590A7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F1D94-F9CD-9055-D0CD-CA9EC16CFEB6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EC02-AFEF-634A-7110-F8451CE952E5}"/>
              </a:ext>
            </a:extLst>
          </p:cNvPr>
          <p:cNvGrpSpPr/>
          <p:nvPr/>
        </p:nvGrpSpPr>
        <p:grpSpPr>
          <a:xfrm>
            <a:off x="8208894" y="3924642"/>
            <a:ext cx="3643519" cy="1400534"/>
            <a:chOff x="8208894" y="5279056"/>
            <a:chExt cx="3643519" cy="1400534"/>
          </a:xfrm>
        </p:grpSpPr>
        <p:pic>
          <p:nvPicPr>
            <p:cNvPr id="12" name="Picture 11" descr="A green key with a black background&#10;&#10;Description automatically generated">
              <a:extLst>
                <a:ext uri="{FF2B5EF4-FFF2-40B4-BE49-F238E27FC236}">
                  <a16:creationId xmlns:a16="http://schemas.microsoft.com/office/drawing/2014/main" id="{E3D62FF5-1780-65F7-28DA-7136A17B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378" y="5279056"/>
              <a:ext cx="820721" cy="8207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E3244-66AA-3E8B-0821-307A6E123B89}"/>
                </a:ext>
              </a:extLst>
            </p:cNvPr>
            <p:cNvSpPr txBox="1"/>
            <p:nvPr/>
          </p:nvSpPr>
          <p:spPr>
            <a:xfrm>
              <a:off x="8208894" y="6156370"/>
              <a:ext cx="3643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Shared Symmetric Key</a:t>
              </a:r>
            </a:p>
          </p:txBody>
        </p:sp>
      </p:grpSp>
      <p:pic>
        <p:nvPicPr>
          <p:cNvPr id="14" name="Picture 13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32F9CE0B-4A73-9D7B-DE28-495C8438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63" y="1595634"/>
            <a:ext cx="1690991" cy="1690991"/>
          </a:xfrm>
          <a:prstGeom prst="rect">
            <a:avLst/>
          </a:prstGeom>
        </p:spPr>
      </p:pic>
      <p:pic>
        <p:nvPicPr>
          <p:cNvPr id="22" name="Picture 21" descr="A green key with a black background&#10;&#10;Description automatically generated">
            <a:extLst>
              <a:ext uri="{FF2B5EF4-FFF2-40B4-BE49-F238E27FC236}">
                <a16:creationId xmlns:a16="http://schemas.microsoft.com/office/drawing/2014/main" id="{D13CBA43-270F-CA07-F7E7-3EE5C5DCE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69" y="2652347"/>
            <a:ext cx="606970" cy="606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A4EA08-DFCD-6830-7D37-249733E4FFF0}"/>
              </a:ext>
            </a:extLst>
          </p:cNvPr>
          <p:cNvSpPr txBox="1"/>
          <p:nvPr/>
        </p:nvSpPr>
        <p:spPr>
          <a:xfrm>
            <a:off x="4931825" y="3221788"/>
            <a:ext cx="181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</a:t>
            </a:r>
          </a:p>
        </p:txBody>
      </p:sp>
      <p:pic>
        <p:nvPicPr>
          <p:cNvPr id="30" name="Picture 2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FD65C18-4989-2B22-9C46-9284F4390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9" y="1855414"/>
            <a:ext cx="1249547" cy="1249547"/>
          </a:xfrm>
          <a:prstGeom prst="rect">
            <a:avLst/>
          </a:prstGeom>
        </p:spPr>
      </p:pic>
      <p:pic>
        <p:nvPicPr>
          <p:cNvPr id="31" name="Picture 30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D898C974-072C-EEEB-643E-8DC1AC33C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851787"/>
            <a:ext cx="1249547" cy="1249547"/>
          </a:xfrm>
          <a:prstGeom prst="rect">
            <a:avLst/>
          </a:prstGeom>
        </p:spPr>
      </p:pic>
      <p:pic>
        <p:nvPicPr>
          <p:cNvPr id="2" name="Picture 1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9166478A-DD83-042E-3C7D-04711A274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3804765"/>
            <a:ext cx="2429460" cy="24294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91E62-17AC-B324-6898-C811142A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D72AFA65-5A99-95BA-F8AB-6F000219B5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3" y="1598699"/>
            <a:ext cx="820721" cy="820721"/>
          </a:xfrm>
          <a:prstGeom prst="rect">
            <a:avLst/>
          </a:prstGeom>
        </p:spPr>
      </p:pic>
      <p:pic>
        <p:nvPicPr>
          <p:cNvPr id="8" name="Picture 7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1C8C072-94B7-1A73-4D25-D3DED640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D0612-1B5A-D24C-E3B6-651A774B3CB8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FAC7-6D0B-E886-C77C-B1B6A318ED16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7A6E1-8EF9-0BE8-EB49-A3C1DCB25BA9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63415-FC5C-0034-5716-BFF8E6A80BB5}"/>
              </a:ext>
            </a:extLst>
          </p:cNvPr>
          <p:cNvSpPr txBox="1"/>
          <p:nvPr/>
        </p:nvSpPr>
        <p:spPr>
          <a:xfrm>
            <a:off x="6013264" y="241942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758E56-43DC-ECE3-95E5-299A8A65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8" name="Picture 7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1C8C072-94B7-1A73-4D25-D3DED64075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BA635-783E-D1CB-61EC-7E58EB8F42CD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C372581-3081-D157-9237-771ED64B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6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</p:cNvCxnSpPr>
          <p:nvPr/>
        </p:nvCxnSpPr>
        <p:spPr>
          <a:xfrm>
            <a:off x="3288986" y="2081979"/>
            <a:ext cx="5153746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D72AFA65-5A99-95BA-F8AB-6F000219B5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3" y="1598699"/>
            <a:ext cx="820721" cy="820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D0612-1B5A-D24C-E3B6-651A774B3CB8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FAC7-6D0B-E886-C77C-B1B6A318ED16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63415-FC5C-0034-5716-BFF8E6A80BB5}"/>
              </a:ext>
            </a:extLst>
          </p:cNvPr>
          <p:cNvSpPr txBox="1"/>
          <p:nvPr/>
        </p:nvSpPr>
        <p:spPr>
          <a:xfrm>
            <a:off x="6013264" y="241942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1B278-7B0D-EA31-3A51-78E1B07F9498}"/>
              </a:ext>
            </a:extLst>
          </p:cNvPr>
          <p:cNvSpPr txBox="1"/>
          <p:nvPr/>
        </p:nvSpPr>
        <p:spPr>
          <a:xfrm>
            <a:off x="720732" y="3677987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 B is authentic ?</a:t>
            </a:r>
          </a:p>
        </p:txBody>
      </p:sp>
      <p:pic>
        <p:nvPicPr>
          <p:cNvPr id="17" name="Picture 1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B3169C3C-8B0F-26A3-9A15-12CD42CBEE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4785797"/>
            <a:ext cx="1733120" cy="173312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ACF08E3-BE3A-730F-4C26-DA171CF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0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854C1D-C65A-B202-412C-B024E5AFA5F3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7" name="Picture 6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D72AFA65-5A99-95BA-F8AB-6F000219B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863415-FC5C-0034-5716-BFF8E6A80BB5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B</a:t>
              </a:r>
            </a:p>
            <a:p>
              <a:pPr algn="ctr"/>
              <a:r>
                <a:rPr lang="en-US" sz="2800" dirty="0"/>
                <a:t>Signed with Public X</a:t>
              </a:r>
            </a:p>
          </p:txBody>
        </p:sp>
      </p:grp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4F9299-C8AB-7D5C-8E5F-4BA91BD1F4DA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B</a:t>
              </a:r>
            </a:p>
          </p:txBody>
        </p:sp>
      </p:grpSp>
      <p:pic>
        <p:nvPicPr>
          <p:cNvPr id="34" name="Picture 33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1E4B6EC-549E-CA38-3282-A6C38DB4C1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2D0265-E383-CA06-B88A-A3D1E7843E94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37" name="Picture 3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32A0CE2A-817F-743F-C26C-991A609F93D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pic>
        <p:nvPicPr>
          <p:cNvPr id="40" name="Picture 39" descr="A blue and white logo&#10;&#10;Description automatically generated">
            <a:extLst>
              <a:ext uri="{FF2B5EF4-FFF2-40B4-BE49-F238E27FC236}">
                <a16:creationId xmlns:a16="http://schemas.microsoft.com/office/drawing/2014/main" id="{281FFD5C-22F7-E03D-DDC5-BEFB4E9A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4D8DEF4B-8E9B-3B21-E35D-C394BA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5541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030B2E5-C3D1-90A9-E900-A452AB02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30" y="2816300"/>
            <a:ext cx="1483139" cy="148313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B2B8E0A-6557-1974-8A21-7727335CB535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750A0D8-6C19-2918-928C-21BCB98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622B17-9E61-478C-009C-F1695B1A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9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B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46C9E1-5149-B6D9-7555-68FB104B1782}"/>
              </a:ext>
            </a:extLst>
          </p:cNvPr>
          <p:cNvSpPr txBox="1"/>
          <p:nvPr/>
        </p:nvSpPr>
        <p:spPr>
          <a:xfrm>
            <a:off x="439770" y="5402243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 is authentic ?</a:t>
            </a:r>
          </a:p>
        </p:txBody>
      </p:sp>
      <p:pic>
        <p:nvPicPr>
          <p:cNvPr id="8" name="Picture 7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2A7AEA87-2F87-C541-5134-04CA756E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" y="3644462"/>
            <a:ext cx="1733120" cy="173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B</a:t>
              </a:r>
            </a:p>
            <a:p>
              <a:pPr algn="ctr"/>
              <a:r>
                <a:rPr lang="en-US" sz="2800" dirty="0"/>
                <a:t>Signed with Public X</a:t>
              </a:r>
            </a:p>
          </p:txBody>
        </p:sp>
      </p:grpSp>
      <p:pic>
        <p:nvPicPr>
          <p:cNvPr id="29" name="Picture 28" descr="A blue and white logo&#10;&#10;Description automatically generated">
            <a:extLst>
              <a:ext uri="{FF2B5EF4-FFF2-40B4-BE49-F238E27FC236}">
                <a16:creationId xmlns:a16="http://schemas.microsoft.com/office/drawing/2014/main" id="{E03B5C18-6F41-ABCB-ED7E-FC0861E8914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93AA0D9-E36D-A1F8-6573-C2C740A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8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X</a:t>
              </a:r>
            </a:p>
            <a:p>
              <a:pPr algn="ctr"/>
              <a:r>
                <a:rPr lang="en-US" sz="2800" dirty="0"/>
                <a:t>Signed with Public Y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11" name="Picture 10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F50C954F-FB84-BB70-94DF-56CE81D5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1" y="3505679"/>
            <a:ext cx="820721" cy="820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F682C-A920-984D-19FB-60142BCD73FE}"/>
              </a:ext>
            </a:extLst>
          </p:cNvPr>
          <p:cNvSpPr txBox="1"/>
          <p:nvPr/>
        </p:nvSpPr>
        <p:spPr>
          <a:xfrm>
            <a:off x="661295" y="43264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Y</a:t>
            </a: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E224EEE-CB40-8049-C8E5-3D3450AB67D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6F67E3C-61D8-1625-2157-F6F7C7F1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6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X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46C9E1-5149-B6D9-7555-68FB104B1782}"/>
              </a:ext>
            </a:extLst>
          </p:cNvPr>
          <p:cNvSpPr txBox="1"/>
          <p:nvPr/>
        </p:nvSpPr>
        <p:spPr>
          <a:xfrm>
            <a:off x="439770" y="5402243"/>
            <a:ext cx="2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 is authentic ?</a:t>
            </a:r>
          </a:p>
        </p:txBody>
      </p:sp>
      <p:pic>
        <p:nvPicPr>
          <p:cNvPr id="8" name="Picture 7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2A7AEA87-2F87-C541-5134-04CA756EA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5" y="3644462"/>
            <a:ext cx="1733120" cy="173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08" y="5431873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606834" y="2784740"/>
            <a:ext cx="2006129" cy="2326071"/>
            <a:chOff x="2174409" y="3464541"/>
            <a:chExt cx="2006129" cy="2326071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174409" y="4405617"/>
              <a:ext cx="20061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X</a:t>
              </a:r>
            </a:p>
            <a:p>
              <a:pPr algn="ctr"/>
              <a:r>
                <a:rPr lang="en-US" sz="2800" dirty="0"/>
                <a:t>Signed with Public Y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X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0232FE6-C49A-3D03-D56E-849EC961ADE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9611A4-7B0F-BCF7-1E0F-D48B7682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3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F71401-329F-FA9E-F480-C69244A1829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85072" y="2505817"/>
            <a:ext cx="2414998" cy="179670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FED49806-C306-237B-01BC-72FD54AB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0" y="3247335"/>
            <a:ext cx="2110378" cy="21103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F3AB-3566-B913-B05C-B11A6884B46D}"/>
              </a:ext>
            </a:extLst>
          </p:cNvPr>
          <p:cNvCxnSpPr>
            <a:cxnSpLocks/>
          </p:cNvCxnSpPr>
          <p:nvPr/>
        </p:nvCxnSpPr>
        <p:spPr>
          <a:xfrm flipV="1">
            <a:off x="7110448" y="2505817"/>
            <a:ext cx="2149483" cy="177944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E2E3F-DA0B-C1E4-8F8C-78D63113F2EF}"/>
              </a:ext>
            </a:extLst>
          </p:cNvPr>
          <p:cNvGrpSpPr/>
          <p:nvPr/>
        </p:nvGrpSpPr>
        <p:grpSpPr>
          <a:xfrm>
            <a:off x="7581105" y="2863031"/>
            <a:ext cx="1639721" cy="1774828"/>
            <a:chOff x="2418162" y="3464541"/>
            <a:chExt cx="1639721" cy="1774828"/>
          </a:xfrm>
        </p:grpSpPr>
        <p:pic>
          <p:nvPicPr>
            <p:cNvPr id="26" name="Picture 25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864FD910-F96E-F1D6-E7AE-3F50A1F0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0B4C2B-444E-2E01-C142-9DBA7E6F79D9}"/>
                </a:ext>
              </a:extLst>
            </p:cNvPr>
            <p:cNvSpPr txBox="1"/>
            <p:nvPr/>
          </p:nvSpPr>
          <p:spPr>
            <a:xfrm>
              <a:off x="2418162" y="4285262"/>
              <a:ext cx="16397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</a:t>
              </a:r>
            </a:p>
            <a:p>
              <a:pPr algn="ctr"/>
              <a:r>
                <a:rPr lang="en-US" sz="2800" dirty="0"/>
                <a:t>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4DE850-53E0-53BF-30D8-1C27C24E6C91}"/>
              </a:ext>
            </a:extLst>
          </p:cNvPr>
          <p:cNvSpPr txBox="1"/>
          <p:nvPr/>
        </p:nvSpPr>
        <p:spPr>
          <a:xfrm>
            <a:off x="4306688" y="5497795"/>
            <a:ext cx="360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Root Certificate Authority</a:t>
            </a:r>
          </a:p>
        </p:txBody>
      </p:sp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99AF9F78-BC3F-3B42-9A69-91FD43A8D4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68" y="5440031"/>
            <a:ext cx="820721" cy="8207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CAF93B-A373-536E-66C3-9BBAEDC9D412}"/>
              </a:ext>
            </a:extLst>
          </p:cNvPr>
          <p:cNvGrpSpPr/>
          <p:nvPr/>
        </p:nvGrpSpPr>
        <p:grpSpPr>
          <a:xfrm>
            <a:off x="2849523" y="1813437"/>
            <a:ext cx="3446987" cy="1792024"/>
            <a:chOff x="2417098" y="2493238"/>
            <a:chExt cx="3446987" cy="1792024"/>
          </a:xfrm>
        </p:grpSpPr>
        <p:pic>
          <p:nvPicPr>
            <p:cNvPr id="19" name="Picture 1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9E6A2D68-4789-27F3-FDC3-0C5992AF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1" y="3464541"/>
              <a:ext cx="820721" cy="820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B46563-41E8-0586-0F86-50B29389BE56}"/>
                </a:ext>
              </a:extLst>
            </p:cNvPr>
            <p:cNvSpPr txBox="1"/>
            <p:nvPr/>
          </p:nvSpPr>
          <p:spPr>
            <a:xfrm>
              <a:off x="2417098" y="2493238"/>
              <a:ext cx="3446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Public Y Signed with Root Certificate</a:t>
              </a:r>
            </a:p>
          </p:txBody>
        </p:sp>
      </p:grpSp>
      <p:pic>
        <p:nvPicPr>
          <p:cNvPr id="7" name="Picture 6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136A2BD-00CE-722D-BA1D-5A72608163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26" y="1401843"/>
            <a:ext cx="2110378" cy="211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2CC0-74AF-7BFE-10C4-BB55336AA4C5}"/>
              </a:ext>
            </a:extLst>
          </p:cNvPr>
          <p:cNvSpPr txBox="1"/>
          <p:nvPr/>
        </p:nvSpPr>
        <p:spPr>
          <a:xfrm>
            <a:off x="8527444" y="882776"/>
            <a:ext cx="36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Authority Y</a:t>
            </a:r>
          </a:p>
        </p:txBody>
      </p:sp>
      <p:pic>
        <p:nvPicPr>
          <p:cNvPr id="11" name="Picture 10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F50C954F-FB84-BB70-94DF-56CE81D5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6" y="3571376"/>
            <a:ext cx="820721" cy="820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F682C-A920-984D-19FB-60142BCD73FE}"/>
              </a:ext>
            </a:extLst>
          </p:cNvPr>
          <p:cNvSpPr txBox="1"/>
          <p:nvPr/>
        </p:nvSpPr>
        <p:spPr>
          <a:xfrm>
            <a:off x="417564" y="4395531"/>
            <a:ext cx="16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 Y</a:t>
            </a:r>
          </a:p>
        </p:txBody>
      </p:sp>
      <p:pic>
        <p:nvPicPr>
          <p:cNvPr id="5" name="Picture 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3348599-8541-A07E-36A4-EB319E1D05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9" y="5473073"/>
            <a:ext cx="820721" cy="820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508F0-4C92-ABD3-9244-661C07BAB190}"/>
              </a:ext>
            </a:extLst>
          </p:cNvPr>
          <p:cNvSpPr txBox="1"/>
          <p:nvPr/>
        </p:nvSpPr>
        <p:spPr>
          <a:xfrm>
            <a:off x="1023456" y="5165782"/>
            <a:ext cx="3101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Self-signed Root Certificate pre-installed on the OS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8543F76F-F2F3-32D4-3703-92E6DA732F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78" y="3183673"/>
            <a:ext cx="490654" cy="490654"/>
          </a:xfrm>
          <a:prstGeom prst="rect">
            <a:avLst/>
          </a:prstGeom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0B17C256-16E4-847F-E175-28D179DB8E3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5" y="5849401"/>
            <a:ext cx="490654" cy="490654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F1891B1-2985-EE7D-07F0-EA7B406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0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2554C2-391A-9B6E-A4AC-173113858660}"/>
              </a:ext>
            </a:extLst>
          </p:cNvPr>
          <p:cNvSpPr txBox="1"/>
          <p:nvPr/>
        </p:nvSpPr>
        <p:spPr>
          <a:xfrm>
            <a:off x="600599" y="5491882"/>
            <a:ext cx="302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Certificate Chain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1C04E-ADA5-A699-7A40-27FAA9B9FD99}"/>
              </a:ext>
            </a:extLst>
          </p:cNvPr>
          <p:cNvGrpSpPr/>
          <p:nvPr/>
        </p:nvGrpSpPr>
        <p:grpSpPr>
          <a:xfrm>
            <a:off x="410618" y="4553410"/>
            <a:ext cx="3390450" cy="860621"/>
            <a:chOff x="386123" y="4172932"/>
            <a:chExt cx="3390450" cy="860621"/>
          </a:xfrm>
        </p:grpSpPr>
        <p:pic>
          <p:nvPicPr>
            <p:cNvPr id="7" name="Picture 6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21EB2081-945E-B44A-2B53-94A9B021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852" y="4189778"/>
              <a:ext cx="820721" cy="820721"/>
            </a:xfrm>
            <a:prstGeom prst="rect">
              <a:avLst/>
            </a:prstGeom>
          </p:spPr>
        </p:pic>
        <p:pic>
          <p:nvPicPr>
            <p:cNvPr id="9" name="Picture 8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18147D75-2F9F-8BEC-2518-11A67467F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102" y="4172933"/>
              <a:ext cx="820721" cy="820721"/>
            </a:xfrm>
            <a:prstGeom prst="rect">
              <a:avLst/>
            </a:prstGeom>
          </p:spPr>
        </p:pic>
        <p:pic>
          <p:nvPicPr>
            <p:cNvPr id="11" name="Picture 10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332DBB81-3E2B-F351-7C75-35381624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23" y="4172932"/>
              <a:ext cx="820721" cy="820721"/>
            </a:xfrm>
            <a:prstGeom prst="rect">
              <a:avLst/>
            </a:prstGeom>
          </p:spPr>
        </p:pic>
        <p:pic>
          <p:nvPicPr>
            <p:cNvPr id="21" name="Picture 20" descr="A yellow key with a black background&#10;&#10;Description automatically generated">
              <a:extLst>
                <a:ext uri="{FF2B5EF4-FFF2-40B4-BE49-F238E27FC236}">
                  <a16:creationId xmlns:a16="http://schemas.microsoft.com/office/drawing/2014/main" id="{BB0BDF14-B146-3561-9CAE-D3BC51FD5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418" y="4189778"/>
              <a:ext cx="820721" cy="820721"/>
            </a:xfrm>
            <a:prstGeom prst="rect">
              <a:avLst/>
            </a:prstGeom>
          </p:spPr>
        </p:pic>
        <p:pic>
          <p:nvPicPr>
            <p:cNvPr id="25" name="Picture 24" descr="A blue and white logo&#10;&#10;Description automatically generated">
              <a:extLst>
                <a:ext uri="{FF2B5EF4-FFF2-40B4-BE49-F238E27FC236}">
                  <a16:creationId xmlns:a16="http://schemas.microsoft.com/office/drawing/2014/main" id="{435322CD-C1CE-5244-25BE-340A0947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265" y="4541828"/>
              <a:ext cx="490654" cy="490654"/>
            </a:xfrm>
            <a:prstGeom prst="rect">
              <a:avLst/>
            </a:prstGeom>
          </p:spPr>
        </p:pic>
        <p:pic>
          <p:nvPicPr>
            <p:cNvPr id="28" name="Picture 27" descr="A blue and white logo&#10;&#10;Description automatically generated">
              <a:extLst>
                <a:ext uri="{FF2B5EF4-FFF2-40B4-BE49-F238E27FC236}">
                  <a16:creationId xmlns:a16="http://schemas.microsoft.com/office/drawing/2014/main" id="{F5F374BB-6D00-65C0-BA8E-48F1CB6D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40" y="4541828"/>
              <a:ext cx="490654" cy="490654"/>
            </a:xfrm>
            <a:prstGeom prst="rect">
              <a:avLst/>
            </a:prstGeom>
          </p:spPr>
        </p:pic>
        <p:pic>
          <p:nvPicPr>
            <p:cNvPr id="29" name="Picture 28" descr="A blue and white logo&#10;&#10;Description automatically generated">
              <a:extLst>
                <a:ext uri="{FF2B5EF4-FFF2-40B4-BE49-F238E27FC236}">
                  <a16:creationId xmlns:a16="http://schemas.microsoft.com/office/drawing/2014/main" id="{39ADD187-164D-89E3-ABC4-DC16F6E59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468" y="4542899"/>
              <a:ext cx="490654" cy="490654"/>
            </a:xfrm>
            <a:prstGeom prst="rect">
              <a:avLst/>
            </a:prstGeom>
          </p:spPr>
        </p:pic>
        <p:pic>
          <p:nvPicPr>
            <p:cNvPr id="30" name="Picture 29" descr="A blue and white logo&#10;&#10;Description automatically generated">
              <a:extLst>
                <a:ext uri="{FF2B5EF4-FFF2-40B4-BE49-F238E27FC236}">
                  <a16:creationId xmlns:a16="http://schemas.microsoft.com/office/drawing/2014/main" id="{0B814AAE-97FB-F243-F403-95737322B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250" y="4541828"/>
              <a:ext cx="490654" cy="490654"/>
            </a:xfrm>
            <a:prstGeom prst="rect">
              <a:avLst/>
            </a:prstGeom>
          </p:spPr>
        </p:pic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42DFB9C-A2C3-C2E9-154A-4FF2FA64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7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2EE701EE-628A-8A3D-8837-957904C3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172500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C9F7C157-058B-F963-47C4-18ACBA1E8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1725009"/>
            <a:ext cx="1561616" cy="1561616"/>
          </a:xfrm>
          <a:prstGeom prst="rect">
            <a:avLst/>
          </a:prstGeom>
        </p:spPr>
      </p:pic>
      <p:pic>
        <p:nvPicPr>
          <p:cNvPr id="13" name="Picture 12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4F0AE3F5-1325-1B4D-EF55-FFC3B1F5B3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88" y="3505680"/>
            <a:ext cx="820721" cy="820721"/>
          </a:xfrm>
          <a:prstGeom prst="rect">
            <a:avLst/>
          </a:prstGeom>
        </p:spPr>
      </p:pic>
      <p:pic>
        <p:nvPicPr>
          <p:cNvPr id="15" name="Picture 14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AAD30539-DDFB-2183-26C2-26F0590C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61" y="3505680"/>
            <a:ext cx="820721" cy="820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9BE74-6320-438F-69E5-FCB21C2980E9}"/>
              </a:ext>
            </a:extLst>
          </p:cNvPr>
          <p:cNvSpPr txBox="1"/>
          <p:nvPr/>
        </p:nvSpPr>
        <p:spPr>
          <a:xfrm>
            <a:off x="1023457" y="1078678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4698F-22DD-0073-DA98-FAD4C769668F}"/>
              </a:ext>
            </a:extLst>
          </p:cNvPr>
          <p:cNvSpPr txBox="1"/>
          <p:nvPr/>
        </p:nvSpPr>
        <p:spPr>
          <a:xfrm>
            <a:off x="9259931" y="1085973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8D89C-E16A-7281-3C11-34A6D6D884E5}"/>
              </a:ext>
            </a:extLst>
          </p:cNvPr>
          <p:cNvSpPr txBox="1"/>
          <p:nvPr/>
        </p:nvSpPr>
        <p:spPr>
          <a:xfrm>
            <a:off x="9845282" y="4326401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4B57D-F5C8-2DBA-29FB-F1526237F2D7}"/>
              </a:ext>
            </a:extLst>
          </p:cNvPr>
          <p:cNvSpPr txBox="1"/>
          <p:nvPr/>
        </p:nvSpPr>
        <p:spPr>
          <a:xfrm>
            <a:off x="8390933" y="4339447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DA104-1635-B832-90AD-E79A355D654B}"/>
              </a:ext>
            </a:extLst>
          </p:cNvPr>
          <p:cNvSpPr txBox="1"/>
          <p:nvPr/>
        </p:nvSpPr>
        <p:spPr>
          <a:xfrm>
            <a:off x="6811232" y="1465556"/>
            <a:ext cx="21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Signed with private key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1EAF9-0D2D-92E3-F55D-10A06AD992AE}"/>
              </a:ext>
            </a:extLst>
          </p:cNvPr>
          <p:cNvCxnSpPr>
            <a:cxnSpLocks/>
          </p:cNvCxnSpPr>
          <p:nvPr/>
        </p:nvCxnSpPr>
        <p:spPr>
          <a:xfrm flipH="1">
            <a:off x="3288986" y="2481942"/>
            <a:ext cx="51019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7AF6-C58F-CE49-0E74-EE0905D17C8B}"/>
              </a:ext>
            </a:extLst>
          </p:cNvPr>
          <p:cNvGrpSpPr/>
          <p:nvPr/>
        </p:nvGrpSpPr>
        <p:grpSpPr>
          <a:xfrm>
            <a:off x="4994463" y="1595634"/>
            <a:ext cx="1690991" cy="1690991"/>
            <a:chOff x="4994463" y="1595634"/>
            <a:chExt cx="1690991" cy="1690991"/>
          </a:xfrm>
        </p:grpSpPr>
        <p:pic>
          <p:nvPicPr>
            <p:cNvPr id="5" name="Picture 4" descr="A yellow envelope with black lines&#10;&#10;Description automatically generated">
              <a:extLst>
                <a:ext uri="{FF2B5EF4-FFF2-40B4-BE49-F238E27FC236}">
                  <a16:creationId xmlns:a16="http://schemas.microsoft.com/office/drawing/2014/main" id="{51DC280C-A2AF-556C-E8D2-A8584A7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463" y="1595634"/>
              <a:ext cx="1690991" cy="1690991"/>
            </a:xfrm>
            <a:prstGeom prst="rect">
              <a:avLst/>
            </a:prstGeom>
          </p:spPr>
        </p:pic>
        <p:pic>
          <p:nvPicPr>
            <p:cNvPr id="12" name="Picture 11" descr="A blue and white logo&#10;&#10;Description automatically generated">
              <a:extLst>
                <a:ext uri="{FF2B5EF4-FFF2-40B4-BE49-F238E27FC236}">
                  <a16:creationId xmlns:a16="http://schemas.microsoft.com/office/drawing/2014/main" id="{2E93A06F-585B-232C-4475-26D280E66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09" y="2160241"/>
              <a:ext cx="586508" cy="58650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EC8B37-7DE1-7CAC-C2A9-A31B8B0E4BCB}"/>
              </a:ext>
            </a:extLst>
          </p:cNvPr>
          <p:cNvSpPr txBox="1"/>
          <p:nvPr/>
        </p:nvSpPr>
        <p:spPr>
          <a:xfrm>
            <a:off x="2711520" y="2600008"/>
            <a:ext cx="215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Identity verified with public key B</a:t>
            </a:r>
          </a:p>
        </p:txBody>
      </p:sp>
      <p:pic>
        <p:nvPicPr>
          <p:cNvPr id="8" name="Picture 7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C91F38F6-0FB1-5C2A-3F11-E43BA049E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0" y="4065778"/>
            <a:ext cx="2429460" cy="242946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2B7023-A55A-0458-EB06-4FE2ABA1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6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 descr="A cartoon star with a face and horns&#10;&#10;Description automatically generated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603A3D-656E-9E13-417A-507B753DAFD8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BDD0F-314C-8C48-853C-9FE53CC1466C}"/>
              </a:ext>
            </a:extLst>
          </p:cNvPr>
          <p:cNvSpPr txBox="1"/>
          <p:nvPr/>
        </p:nvSpPr>
        <p:spPr>
          <a:xfrm>
            <a:off x="7524464" y="3523668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E6939-4D2E-E60A-A8FE-F7A643199BA6}"/>
              </a:ext>
            </a:extLst>
          </p:cNvPr>
          <p:cNvSpPr txBox="1"/>
          <p:nvPr/>
        </p:nvSpPr>
        <p:spPr>
          <a:xfrm>
            <a:off x="3301917" y="3523668"/>
            <a:ext cx="131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altered by Middleman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2AC60D4-BF7E-A090-AAA1-824D2992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2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pic>
        <p:nvPicPr>
          <p:cNvPr id="3" name="Picture 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9459A5D6-591F-420F-D66B-0690262668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41" y="3073747"/>
            <a:ext cx="282922" cy="28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27B9-5E43-E9EA-15D5-FAF9B9E80E6D}"/>
              </a:ext>
            </a:extLst>
          </p:cNvPr>
          <p:cNvSpPr txBox="1"/>
          <p:nvPr/>
        </p:nvSpPr>
        <p:spPr>
          <a:xfrm>
            <a:off x="7164633" y="3503475"/>
            <a:ext cx="213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+ Message Digest generated with Private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02BB5-B4AC-E784-CC70-3058991CB1ED}"/>
              </a:ext>
            </a:extLst>
          </p:cNvPr>
          <p:cNvSpPr txBox="1"/>
          <p:nvPr/>
        </p:nvSpPr>
        <p:spPr>
          <a:xfrm>
            <a:off x="3151363" y="3503475"/>
            <a:ext cx="163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 can’t generate correct Digest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57C4-B7E2-ADA8-5C7A-5506F5D9395D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pic>
        <p:nvPicPr>
          <p:cNvPr id="15" name="Picture 14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C62018FF-462D-4D5F-7CFC-A802F149C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71" y="4430921"/>
            <a:ext cx="820721" cy="820721"/>
          </a:xfrm>
          <a:prstGeom prst="rect">
            <a:avLst/>
          </a:prstGeom>
        </p:spPr>
      </p:pic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F8E1ABF-1465-3DF1-8FD4-A77D8377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44" y="4430921"/>
            <a:ext cx="820721" cy="820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0FEB0-1356-0AB2-E13C-8393987776D0}"/>
              </a:ext>
            </a:extLst>
          </p:cNvPr>
          <p:cNvSpPr txBox="1"/>
          <p:nvPr/>
        </p:nvSpPr>
        <p:spPr>
          <a:xfrm>
            <a:off x="9989265" y="5251642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CF05E-EEB6-8068-89F9-D67F3345979A}"/>
              </a:ext>
            </a:extLst>
          </p:cNvPr>
          <p:cNvSpPr txBox="1"/>
          <p:nvPr/>
        </p:nvSpPr>
        <p:spPr>
          <a:xfrm>
            <a:off x="8534916" y="5264688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0" name="Picture 1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B044B750-DFF1-D8A5-0ECF-683D1D2F41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8" y="3085219"/>
            <a:ext cx="282922" cy="282922"/>
          </a:xfrm>
          <a:prstGeom prst="rect">
            <a:avLst/>
          </a:prstGeom>
        </p:spPr>
      </p:pic>
      <p:pic>
        <p:nvPicPr>
          <p:cNvPr id="22" name="Picture 21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B8C02E39-A243-E765-AFE1-0C0FC2AACA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12" y="4108933"/>
            <a:ext cx="820721" cy="8207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1E6C00-204C-FCD1-5B87-10121EA9783E}"/>
              </a:ext>
            </a:extLst>
          </p:cNvPr>
          <p:cNvSpPr txBox="1"/>
          <p:nvPr/>
        </p:nvSpPr>
        <p:spPr>
          <a:xfrm>
            <a:off x="702684" y="4942700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5" name="Picture 24" descr="A group of water drops&#10;&#10;Description automatically generated">
            <a:extLst>
              <a:ext uri="{FF2B5EF4-FFF2-40B4-BE49-F238E27FC236}">
                <a16:creationId xmlns:a16="http://schemas.microsoft.com/office/drawing/2014/main" id="{7073C4EC-2591-D3B4-898C-BC227DFB6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80" y="2682012"/>
            <a:ext cx="298193" cy="298193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69FE086-7F9D-461D-DBE2-D0BE96687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78" y="2687686"/>
            <a:ext cx="488783" cy="48878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0FD0D5E-6F98-0318-C9B7-2C3B0F3C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4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Integrity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0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TLS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618FB8F0-7B06-083B-2ADD-7785D445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199397"/>
            <a:ext cx="1561616" cy="1561616"/>
          </a:xfrm>
          <a:prstGeom prst="rect">
            <a:avLst/>
          </a:prstGeom>
        </p:spPr>
      </p:pic>
      <p:pic>
        <p:nvPicPr>
          <p:cNvPr id="7" name="Picture 6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F92B7B00-D515-A782-2CE3-7A61F32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199397"/>
            <a:ext cx="1561616" cy="156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F6FD7-5769-F573-F31D-86799A16CE17}"/>
              </a:ext>
            </a:extLst>
          </p:cNvPr>
          <p:cNvSpPr txBox="1"/>
          <p:nvPr/>
        </p:nvSpPr>
        <p:spPr>
          <a:xfrm>
            <a:off x="1023457" y="1553066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EF05-A73F-2395-29F1-B4E40913A482}"/>
              </a:ext>
            </a:extLst>
          </p:cNvPr>
          <p:cNvSpPr txBox="1"/>
          <p:nvPr/>
        </p:nvSpPr>
        <p:spPr>
          <a:xfrm>
            <a:off x="9259931" y="1560361"/>
            <a:ext cx="15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Host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CD944-B074-7631-5AC0-EE621F883879}"/>
              </a:ext>
            </a:extLst>
          </p:cNvPr>
          <p:cNvCxnSpPr>
            <a:cxnSpLocks/>
          </p:cNvCxnSpPr>
          <p:nvPr/>
        </p:nvCxnSpPr>
        <p:spPr>
          <a:xfrm flipH="1">
            <a:off x="7060818" y="2932078"/>
            <a:ext cx="21077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1488D809-2D8E-EED5-0222-964B0063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58" y="2225634"/>
            <a:ext cx="1412888" cy="14128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B3828-AC12-483D-35BB-C372E24C747F}"/>
              </a:ext>
            </a:extLst>
          </p:cNvPr>
          <p:cNvCxnSpPr>
            <a:cxnSpLocks/>
          </p:cNvCxnSpPr>
          <p:nvPr/>
        </p:nvCxnSpPr>
        <p:spPr>
          <a:xfrm flipH="1">
            <a:off x="2803814" y="2921576"/>
            <a:ext cx="210354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CD05CD00-388B-A591-514D-07E37A12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55" y="2215132"/>
            <a:ext cx="1412888" cy="14128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F4975-09EF-0CCC-419D-5484FD06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92" y="1673534"/>
            <a:ext cx="2107726" cy="2107726"/>
          </a:xfrm>
          <a:prstGeom prst="rect">
            <a:avLst/>
          </a:prstGeom>
        </p:spPr>
      </p:pic>
      <p:pic>
        <p:nvPicPr>
          <p:cNvPr id="3" name="Picture 2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9459A5D6-591F-420F-D66B-0690262668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41" y="3073747"/>
            <a:ext cx="282922" cy="28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A27B9-5E43-E9EA-15D5-FAF9B9E80E6D}"/>
              </a:ext>
            </a:extLst>
          </p:cNvPr>
          <p:cNvSpPr txBox="1"/>
          <p:nvPr/>
        </p:nvSpPr>
        <p:spPr>
          <a:xfrm>
            <a:off x="7164633" y="3503475"/>
            <a:ext cx="213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+ Message Digest generated with Private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02BB5-B4AC-E784-CC70-3058991CB1ED}"/>
              </a:ext>
            </a:extLst>
          </p:cNvPr>
          <p:cNvSpPr txBox="1"/>
          <p:nvPr/>
        </p:nvSpPr>
        <p:spPr>
          <a:xfrm>
            <a:off x="3151363" y="3503475"/>
            <a:ext cx="163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 can’t generate correct Digest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57C4-B7E2-ADA8-5C7A-5506F5D9395D}"/>
              </a:ext>
            </a:extLst>
          </p:cNvPr>
          <p:cNvSpPr txBox="1"/>
          <p:nvPr/>
        </p:nvSpPr>
        <p:spPr>
          <a:xfrm>
            <a:off x="5348073" y="3908737"/>
            <a:ext cx="13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Middleman</a:t>
            </a:r>
          </a:p>
        </p:txBody>
      </p:sp>
      <p:pic>
        <p:nvPicPr>
          <p:cNvPr id="15" name="Picture 14" descr="A orange key with a black background&#10;&#10;Description automatically generated">
            <a:extLst>
              <a:ext uri="{FF2B5EF4-FFF2-40B4-BE49-F238E27FC236}">
                <a16:creationId xmlns:a16="http://schemas.microsoft.com/office/drawing/2014/main" id="{C62018FF-462D-4D5F-7CFC-A802F149C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71" y="4430921"/>
            <a:ext cx="820721" cy="820721"/>
          </a:xfrm>
          <a:prstGeom prst="rect">
            <a:avLst/>
          </a:prstGeom>
        </p:spPr>
      </p:pic>
      <p:pic>
        <p:nvPicPr>
          <p:cNvPr id="16" name="Picture 15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5F8E1ABF-1465-3DF1-8FD4-A77D8377502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44" y="4430921"/>
            <a:ext cx="820721" cy="820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0FEB0-1356-0AB2-E13C-8393987776D0}"/>
              </a:ext>
            </a:extLst>
          </p:cNvPr>
          <p:cNvSpPr txBox="1"/>
          <p:nvPr/>
        </p:nvSpPr>
        <p:spPr>
          <a:xfrm>
            <a:off x="9989265" y="5251642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Private</a:t>
            </a:r>
          </a:p>
          <a:p>
            <a:pPr algn="ctr"/>
            <a:r>
              <a:rPr lang="en-US" sz="28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CF05E-EEB6-8068-89F9-D67F3345979A}"/>
              </a:ext>
            </a:extLst>
          </p:cNvPr>
          <p:cNvSpPr txBox="1"/>
          <p:nvPr/>
        </p:nvSpPr>
        <p:spPr>
          <a:xfrm>
            <a:off x="8534916" y="5264688"/>
            <a:ext cx="163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Public</a:t>
            </a:r>
          </a:p>
          <a:p>
            <a:pPr algn="ctr"/>
            <a:r>
              <a:rPr lang="en-US" sz="2800" dirty="0"/>
              <a:t>B</a:t>
            </a:r>
          </a:p>
        </p:txBody>
      </p:sp>
      <p:pic>
        <p:nvPicPr>
          <p:cNvPr id="20" name="Picture 19" descr="A yellow envelope with black lines&#10;&#10;Description automatically generated">
            <a:extLst>
              <a:ext uri="{FF2B5EF4-FFF2-40B4-BE49-F238E27FC236}">
                <a16:creationId xmlns:a16="http://schemas.microsoft.com/office/drawing/2014/main" id="{B044B750-DFF1-D8A5-0ECF-683D1D2F41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8" y="3085219"/>
            <a:ext cx="282922" cy="282922"/>
          </a:xfrm>
          <a:prstGeom prst="rect">
            <a:avLst/>
          </a:prstGeom>
        </p:spPr>
      </p:pic>
      <p:pic>
        <p:nvPicPr>
          <p:cNvPr id="25" name="Picture 24" descr="A group of water drops&#10;&#10;Description automatically generated">
            <a:extLst>
              <a:ext uri="{FF2B5EF4-FFF2-40B4-BE49-F238E27FC236}">
                <a16:creationId xmlns:a16="http://schemas.microsoft.com/office/drawing/2014/main" id="{7073C4EC-2591-D3B4-898C-BC227DFB6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80" y="2682012"/>
            <a:ext cx="298193" cy="298193"/>
          </a:xfrm>
          <a:prstGeom prst="rect">
            <a:avLst/>
          </a:prstGeom>
        </p:spPr>
      </p:pic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69FE086-7F9D-461D-DBE2-D0BE96687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78" y="2687686"/>
            <a:ext cx="488783" cy="488783"/>
          </a:xfrm>
          <a:prstGeom prst="rect">
            <a:avLst/>
          </a:prstGeom>
        </p:spPr>
      </p:pic>
      <p:pic>
        <p:nvPicPr>
          <p:cNvPr id="5" name="Picture 4" descr="A cartoon of a child with his arms up&#10;&#10;Description automatically generated">
            <a:extLst>
              <a:ext uri="{FF2B5EF4-FFF2-40B4-BE49-F238E27FC236}">
                <a16:creationId xmlns:a16="http://schemas.microsoft.com/office/drawing/2014/main" id="{FE0E0D1D-1EE2-58CF-D47B-C01BFF44BE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4" y="4036912"/>
            <a:ext cx="2429460" cy="242946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F694F03-88FD-1BAC-5A8D-37165DA3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C353F-9771-8D48-286A-8F1B6BD5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Coordination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A38C1B-4402-E71E-930B-3F05A7036282}"/>
              </a:ext>
            </a:extLst>
          </p:cNvPr>
          <p:cNvSpPr/>
          <p:nvPr/>
        </p:nvSpPr>
        <p:spPr>
          <a:xfrm>
            <a:off x="21189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995D70-0CAD-1321-14F5-966B942C38A1}"/>
              </a:ext>
            </a:extLst>
          </p:cNvPr>
          <p:cNvSpPr/>
          <p:nvPr/>
        </p:nvSpPr>
        <p:spPr>
          <a:xfrm>
            <a:off x="8786446" y="3068516"/>
            <a:ext cx="1230923" cy="123092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A9D2-6D0C-FB5B-E67D-2B99788F5EF9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3349869" y="3683978"/>
            <a:ext cx="5436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ouple of people holding a piece of gear&#10;&#10;Description automatically generated">
            <a:extLst>
              <a:ext uri="{FF2B5EF4-FFF2-40B4-BE49-F238E27FC236}">
                <a16:creationId xmlns:a16="http://schemas.microsoft.com/office/drawing/2014/main" id="{FACA211A-D15A-6546-2889-3FAE0E41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25" y="2321545"/>
            <a:ext cx="2724864" cy="2724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EB77E2-E135-3569-5D67-9C1C052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99B3F6-4B8A-D6FB-D12C-114B4C7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2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A8EC-4AFF-1B52-6620-46C6956A8693}"/>
              </a:ext>
            </a:extLst>
          </p:cNvPr>
          <p:cNvSpPr txBox="1"/>
          <p:nvPr/>
        </p:nvSpPr>
        <p:spPr>
          <a:xfrm>
            <a:off x="1770209" y="4178740"/>
            <a:ext cx="682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443 is the default port of HTTPS</a:t>
            </a:r>
          </a:p>
        </p:txBody>
      </p:sp>
      <p:pic>
        <p:nvPicPr>
          <p:cNvPr id="8" name="Picture 7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1C43E570-0768-ADB0-836B-1F5041478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55" y="3662756"/>
            <a:ext cx="1534886" cy="15348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4CF40-494B-C204-B77E-A08A4E2D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0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3" name="Picture 2" descr="A black background with a blue and green logo&#10;&#10;Description automatically generated">
            <a:extLst>
              <a:ext uri="{FF2B5EF4-FFF2-40B4-BE49-F238E27FC236}">
                <a16:creationId xmlns:a16="http://schemas.microsoft.com/office/drawing/2014/main" id="{3EE3DB68-085E-E13E-6F5D-FF2853C9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33" y="136525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0C101-D910-FCBF-9822-15F5B42DE8E2}"/>
              </a:ext>
            </a:extLst>
          </p:cNvPr>
          <p:cNvSpPr txBox="1"/>
          <p:nvPr/>
        </p:nvSpPr>
        <p:spPr>
          <a:xfrm>
            <a:off x="3909604" y="2174510"/>
            <a:ext cx="2902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https://www.google.com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EA8EC-4AFF-1B52-6620-46C6956A8693}"/>
              </a:ext>
            </a:extLst>
          </p:cNvPr>
          <p:cNvSpPr txBox="1"/>
          <p:nvPr/>
        </p:nvSpPr>
        <p:spPr>
          <a:xfrm>
            <a:off x="910811" y="4219991"/>
            <a:ext cx="730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the IP Address of Google ?</a:t>
            </a:r>
          </a:p>
        </p:txBody>
      </p:sp>
      <p:pic>
        <p:nvPicPr>
          <p:cNvPr id="7" name="Picture 6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86EF3F41-6E9D-598C-3D28-303E0DA29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71" y="3429000"/>
            <a:ext cx="2602518" cy="260251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0886AA-D321-B7D6-2E73-2414D70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2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8" name="Picture 7" descr="A computer with a screen on&#10;&#10;Description automatically generated">
            <a:extLst>
              <a:ext uri="{FF2B5EF4-FFF2-40B4-BE49-F238E27FC236}">
                <a16:creationId xmlns:a16="http://schemas.microsoft.com/office/drawing/2014/main" id="{6F12DB22-A3F6-6438-35AB-3C72CC53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4" y="2980833"/>
            <a:ext cx="1872610" cy="1872610"/>
          </a:xfrm>
          <a:prstGeom prst="rect">
            <a:avLst/>
          </a:prstGeom>
        </p:spPr>
      </p:pic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AAC8E012-945C-02CB-F6AE-B4283A0AF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61" y="2764703"/>
            <a:ext cx="2256010" cy="2256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B0A6-FC6B-6C16-3DE5-424AF60F6F7E}"/>
              </a:ext>
            </a:extLst>
          </p:cNvPr>
          <p:cNvSpPr txBox="1"/>
          <p:nvPr/>
        </p:nvSpPr>
        <p:spPr>
          <a:xfrm>
            <a:off x="6423033" y="2081516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DNS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B61742-B035-1274-2871-C29965D281A3}"/>
              </a:ext>
            </a:extLst>
          </p:cNvPr>
          <p:cNvCxnSpPr>
            <a:cxnSpLocks/>
          </p:cNvCxnSpPr>
          <p:nvPr/>
        </p:nvCxnSpPr>
        <p:spPr>
          <a:xfrm>
            <a:off x="4444082" y="3306965"/>
            <a:ext cx="192306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A2CDE9-1913-EE85-41AA-A7F5934D385C}"/>
              </a:ext>
            </a:extLst>
          </p:cNvPr>
          <p:cNvSpPr txBox="1"/>
          <p:nvPr/>
        </p:nvSpPr>
        <p:spPr>
          <a:xfrm>
            <a:off x="4385130" y="2835652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of google.com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D58BE-3318-0F21-8397-78BFB4A9FB19}"/>
              </a:ext>
            </a:extLst>
          </p:cNvPr>
          <p:cNvSpPr txBox="1"/>
          <p:nvPr/>
        </p:nvSpPr>
        <p:spPr>
          <a:xfrm>
            <a:off x="4686839" y="377913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13.107.18.11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FB33F4-A64F-5438-4A4C-C468F163EF35}"/>
              </a:ext>
            </a:extLst>
          </p:cNvPr>
          <p:cNvCxnSpPr>
            <a:cxnSpLocks/>
          </p:cNvCxnSpPr>
          <p:nvPr/>
        </p:nvCxnSpPr>
        <p:spPr>
          <a:xfrm flipH="1">
            <a:off x="4414605" y="4221366"/>
            <a:ext cx="192306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4F840-D40F-78D1-9742-2AF80514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03324"/>
              </p:ext>
            </p:extLst>
          </p:nvPr>
        </p:nvGraphicFramePr>
        <p:xfrm>
          <a:off x="7111026" y="4496608"/>
          <a:ext cx="23199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9997">
                  <a:extLst>
                    <a:ext uri="{9D8B030D-6E8A-4147-A177-3AD203B41FA5}">
                      <a16:colId xmlns:a16="http://schemas.microsoft.com/office/drawing/2014/main" val="3305609868"/>
                    </a:ext>
                  </a:extLst>
                </a:gridCol>
                <a:gridCol w="1159997">
                  <a:extLst>
                    <a:ext uri="{9D8B030D-6E8A-4147-A177-3AD203B41FA5}">
                      <a16:colId xmlns:a16="http://schemas.microsoft.com/office/drawing/2014/main" val="3974244171"/>
                    </a:ext>
                  </a:extLst>
                </a:gridCol>
              </a:tblGrid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3913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13.107.18.11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92495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77.84.181.6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1856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74"/>
                  </a:ext>
                </a:extLst>
              </a:tr>
            </a:tbl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1003F58-B28E-1B69-C92E-2CDF8A2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9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Network Discovery :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9" name="Picture 8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AAC8E012-945C-02CB-F6AE-B4283A0A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9" y="2764703"/>
            <a:ext cx="2256010" cy="2256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E3B0A6-FC6B-6C16-3DE5-424AF60F6F7E}"/>
              </a:ext>
            </a:extLst>
          </p:cNvPr>
          <p:cNvSpPr txBox="1"/>
          <p:nvPr/>
        </p:nvSpPr>
        <p:spPr>
          <a:xfrm>
            <a:off x="1699771" y="2081516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DNS Server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D4F840-D40F-78D1-9742-2AF80514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59040"/>
              </p:ext>
            </p:extLst>
          </p:nvPr>
        </p:nvGraphicFramePr>
        <p:xfrm>
          <a:off x="2387764" y="4496608"/>
          <a:ext cx="23199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9997">
                  <a:extLst>
                    <a:ext uri="{9D8B030D-6E8A-4147-A177-3AD203B41FA5}">
                      <a16:colId xmlns:a16="http://schemas.microsoft.com/office/drawing/2014/main" val="3305609868"/>
                    </a:ext>
                  </a:extLst>
                </a:gridCol>
                <a:gridCol w="1159997">
                  <a:extLst>
                    <a:ext uri="{9D8B030D-6E8A-4147-A177-3AD203B41FA5}">
                      <a16:colId xmlns:a16="http://schemas.microsoft.com/office/drawing/2014/main" val="3974244171"/>
                    </a:ext>
                  </a:extLst>
                </a:gridCol>
              </a:tblGrid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3913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13.107.18.11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92495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microsoft.com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77.84.181.6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1856"/>
                  </a:ext>
                </a:extLst>
              </a:tr>
              <a:tr h="212127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5774"/>
                  </a:ext>
                </a:extLst>
              </a:tr>
            </a:tbl>
          </a:graphicData>
        </a:graphic>
      </p:graphicFrame>
      <p:pic>
        <p:nvPicPr>
          <p:cNvPr id="3" name="Picture 2" descr="A colorful letter g&#10;&#10;Description automatically generated">
            <a:extLst>
              <a:ext uri="{FF2B5EF4-FFF2-40B4-BE49-F238E27FC236}">
                <a16:creationId xmlns:a16="http://schemas.microsoft.com/office/drawing/2014/main" id="{381C9C84-0B03-DBD5-D335-E694CA64B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8" y="2537516"/>
            <a:ext cx="2428087" cy="24280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2F8819-515F-0DBD-F73D-C90297C417C3}"/>
              </a:ext>
            </a:extLst>
          </p:cNvPr>
          <p:cNvCxnSpPr>
            <a:cxnSpLocks/>
          </p:cNvCxnSpPr>
          <p:nvPr/>
        </p:nvCxnSpPr>
        <p:spPr>
          <a:xfrm flipH="1">
            <a:off x="4186989" y="3751560"/>
            <a:ext cx="402198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7EEE74-B152-8005-E02C-D1600FD12928}"/>
              </a:ext>
            </a:extLst>
          </p:cNvPr>
          <p:cNvSpPr txBox="1"/>
          <p:nvPr/>
        </p:nvSpPr>
        <p:spPr>
          <a:xfrm>
            <a:off x="4965955" y="3246377"/>
            <a:ext cx="286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 = 13.107.18.11</a:t>
            </a:r>
          </a:p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38541D0-A6B3-5432-F178-38D8FE95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8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69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2" name="Picture 1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5071B326-365D-F051-05D4-3BDE5F572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2941919"/>
            <a:ext cx="1561616" cy="1561616"/>
          </a:xfrm>
          <a:prstGeom prst="rect">
            <a:avLst/>
          </a:prstGeom>
        </p:spPr>
      </p:pic>
      <p:pic>
        <p:nvPicPr>
          <p:cNvPr id="6" name="Picture 5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5385658C-C109-9C7F-7961-3BEC7425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31" y="2941919"/>
            <a:ext cx="1561616" cy="15616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BCCD8D-A6DB-747F-7C28-1C3E4AAAA241}"/>
              </a:ext>
            </a:extLst>
          </p:cNvPr>
          <p:cNvCxnSpPr>
            <a:cxnSpLocks/>
          </p:cNvCxnSpPr>
          <p:nvPr/>
        </p:nvCxnSpPr>
        <p:spPr>
          <a:xfrm>
            <a:off x="2674448" y="3306965"/>
            <a:ext cx="649705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5E775A-F9AD-2874-F66A-4D9E8D89ED7C}"/>
              </a:ext>
            </a:extLst>
          </p:cNvPr>
          <p:cNvSpPr txBox="1"/>
          <p:nvPr/>
        </p:nvSpPr>
        <p:spPr>
          <a:xfrm>
            <a:off x="5030995" y="2831473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your name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35DDC-1DE6-5D57-D1B5-35B5A3C43624}"/>
              </a:ext>
            </a:extLst>
          </p:cNvPr>
          <p:cNvSpPr txBox="1"/>
          <p:nvPr/>
        </p:nvSpPr>
        <p:spPr>
          <a:xfrm>
            <a:off x="5057091" y="378933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何を言っている ？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A4E8B2-3793-6DDB-3C33-163212E7D797}"/>
              </a:ext>
            </a:extLst>
          </p:cNvPr>
          <p:cNvCxnSpPr>
            <a:cxnSpLocks/>
          </p:cNvCxnSpPr>
          <p:nvPr/>
        </p:nvCxnSpPr>
        <p:spPr>
          <a:xfrm flipH="1">
            <a:off x="2674448" y="4221366"/>
            <a:ext cx="644892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A55697B-BBE7-5D46-FB12-EC0D6B87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4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Formats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9E-E79F-4331-F3AA-1773BAFFB8D4}"/>
              </a:ext>
            </a:extLst>
          </p:cNvPr>
          <p:cNvSpPr txBox="1"/>
          <p:nvPr/>
        </p:nvSpPr>
        <p:spPr>
          <a:xfrm>
            <a:off x="1998849" y="1696505"/>
            <a:ext cx="312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JSON (textual)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611C-D124-47DD-5075-8D36F9578620}"/>
              </a:ext>
            </a:extLst>
          </p:cNvPr>
          <p:cNvSpPr txBox="1"/>
          <p:nvPr/>
        </p:nvSpPr>
        <p:spPr>
          <a:xfrm>
            <a:off x="1244409" y="2626321"/>
            <a:ext cx="263020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Self-describing</a:t>
            </a:r>
          </a:p>
          <a:p>
            <a:endParaRPr lang="en-US" sz="2400" dirty="0"/>
          </a:p>
          <a:p>
            <a:r>
              <a:rPr lang="en-US" sz="2400" dirty="0"/>
              <a:t>Human-readable</a:t>
            </a:r>
          </a:p>
          <a:p>
            <a:endParaRPr lang="en-US" sz="2400" dirty="0"/>
          </a:p>
          <a:p>
            <a:r>
              <a:rPr lang="en-US" sz="2400" dirty="0"/>
              <a:t>Verbose</a:t>
            </a:r>
          </a:p>
          <a:p>
            <a:endParaRPr lang="en-US" sz="2400" dirty="0"/>
          </a:p>
          <a:p>
            <a:r>
              <a:rPr lang="en-US" sz="2400" dirty="0"/>
              <a:t>Inefficient parsing</a:t>
            </a:r>
          </a:p>
          <a:p>
            <a:endParaRPr lang="en-US" sz="2400" dirty="0"/>
          </a:p>
          <a:p>
            <a:r>
              <a:rPr lang="en-US" sz="2400" dirty="0"/>
              <a:t>Simple Data Types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2E485-255D-21BA-2936-9ED45B3BED7D}"/>
              </a:ext>
            </a:extLst>
          </p:cNvPr>
          <p:cNvSpPr txBox="1"/>
          <p:nvPr/>
        </p:nvSpPr>
        <p:spPr>
          <a:xfrm>
            <a:off x="6721463" y="1696505"/>
            <a:ext cx="369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Protobuf</a:t>
            </a:r>
            <a:r>
              <a:rPr lang="en-US" sz="3600" b="1" dirty="0"/>
              <a:t> (binary)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8376-DC7E-738A-97F1-C375C324F080}"/>
              </a:ext>
            </a:extLst>
          </p:cNvPr>
          <p:cNvSpPr txBox="1"/>
          <p:nvPr/>
        </p:nvSpPr>
        <p:spPr>
          <a:xfrm>
            <a:off x="7831985" y="2626321"/>
            <a:ext cx="29520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Compact</a:t>
            </a:r>
          </a:p>
          <a:p>
            <a:endParaRPr lang="en-US" sz="2400" dirty="0"/>
          </a:p>
          <a:p>
            <a:r>
              <a:rPr lang="en-US" sz="2400" dirty="0"/>
              <a:t>Performant</a:t>
            </a:r>
          </a:p>
          <a:p>
            <a:endParaRPr lang="en-US" sz="2400" dirty="0"/>
          </a:p>
          <a:p>
            <a:r>
              <a:rPr lang="en-US" sz="2400" dirty="0"/>
              <a:t>Rich Data Types</a:t>
            </a:r>
          </a:p>
          <a:p>
            <a:endParaRPr lang="en-US" sz="2400" dirty="0"/>
          </a:p>
          <a:p>
            <a:r>
              <a:rPr lang="en-US" sz="2400" dirty="0"/>
              <a:t>Not human-readable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D27B5D79-548D-CAA8-DDDD-FB61DC0A7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4" y="2558001"/>
            <a:ext cx="550015" cy="550015"/>
          </a:xfrm>
          <a:prstGeom prst="rect">
            <a:avLst/>
          </a:prstGeom>
        </p:spPr>
      </p:pic>
      <p:pic>
        <p:nvPicPr>
          <p:cNvPr id="11" name="Picture 10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A636AFC-CF38-1A10-1610-A5618B257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3282471"/>
            <a:ext cx="550015" cy="550015"/>
          </a:xfrm>
          <a:prstGeom prst="rect">
            <a:avLst/>
          </a:prstGeom>
        </p:spPr>
      </p:pic>
      <p:pic>
        <p:nvPicPr>
          <p:cNvPr id="14" name="Picture 13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F313D5AF-FF34-C068-39CB-7AC24CFB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0" y="2558000"/>
            <a:ext cx="550015" cy="550015"/>
          </a:xfrm>
          <a:prstGeom prst="rect">
            <a:avLst/>
          </a:prstGeom>
        </p:spPr>
      </p:pic>
      <p:pic>
        <p:nvPicPr>
          <p:cNvPr id="17" name="Picture 1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CCADBB3F-34C6-6AB5-D701-7D7AFBB7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70" y="3195243"/>
            <a:ext cx="550015" cy="550015"/>
          </a:xfrm>
          <a:prstGeom prst="rect">
            <a:avLst/>
          </a:prstGeom>
        </p:spPr>
      </p:pic>
      <p:pic>
        <p:nvPicPr>
          <p:cNvPr id="18" name="Picture 1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59849310-4110-A141-4628-E84FC90C4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0" y="4077344"/>
            <a:ext cx="488783" cy="488783"/>
          </a:xfrm>
          <a:prstGeom prst="rect">
            <a:avLst/>
          </a:prstGeom>
        </p:spPr>
      </p:pic>
      <p:pic>
        <p:nvPicPr>
          <p:cNvPr id="19" name="Picture 18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E8F1F16-39F4-13C2-D263-871B06456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" y="4801814"/>
            <a:ext cx="488783" cy="488783"/>
          </a:xfrm>
          <a:prstGeom prst="rect">
            <a:avLst/>
          </a:prstGeom>
        </p:spPr>
      </p:pic>
      <p:pic>
        <p:nvPicPr>
          <p:cNvPr id="20" name="Picture 19" descr="A red x on a black background&#10;&#10;Description automatically generated">
            <a:extLst>
              <a:ext uri="{FF2B5EF4-FFF2-40B4-BE49-F238E27FC236}">
                <a16:creationId xmlns:a16="http://schemas.microsoft.com/office/drawing/2014/main" id="{908B888F-ACBE-AD66-2985-E4A7F7A0D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86" y="4801814"/>
            <a:ext cx="488783" cy="4887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360E1D-0BD8-2C5A-61C8-B92D03E6445E}"/>
              </a:ext>
            </a:extLst>
          </p:cNvPr>
          <p:cNvSpPr txBox="1"/>
          <p:nvPr/>
        </p:nvSpPr>
        <p:spPr>
          <a:xfrm>
            <a:off x="8105118" y="5849352"/>
            <a:ext cx="357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XML, BSON, YAML, …</a:t>
            </a:r>
          </a:p>
        </p:txBody>
      </p:sp>
      <p:pic>
        <p:nvPicPr>
          <p:cNvPr id="23" name="Picture 2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3DAD0A-BAB2-AC2C-B332-5D50F6291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08" y="2447696"/>
            <a:ext cx="2750328" cy="2219564"/>
          </a:xfrm>
          <a:prstGeom prst="rect">
            <a:avLst/>
          </a:prstGeom>
        </p:spPr>
      </p:pic>
      <p:pic>
        <p:nvPicPr>
          <p:cNvPr id="26" name="Picture 25" descr="A red x on a black background&#10;&#10;Description automatically generated">
            <a:extLst>
              <a:ext uri="{FF2B5EF4-FFF2-40B4-BE49-F238E27FC236}">
                <a16:creationId xmlns:a16="http://schemas.microsoft.com/office/drawing/2014/main" id="{BC8BDFE6-8BB1-ED9B-691E-2B29686BD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" y="5501928"/>
            <a:ext cx="488783" cy="488783"/>
          </a:xfrm>
          <a:prstGeom prst="rect">
            <a:avLst/>
          </a:prstGeom>
        </p:spPr>
      </p:pic>
      <p:pic>
        <p:nvPicPr>
          <p:cNvPr id="27" name="Picture 26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48565181-A9F0-FEF7-C27C-CECAA014B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662" y="3998528"/>
            <a:ext cx="550015" cy="550015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99B4F94-0B0F-3DB0-4612-821DB2B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3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9E-E79F-4331-F3AA-1773BAFFB8D4}"/>
              </a:ext>
            </a:extLst>
          </p:cNvPr>
          <p:cNvSpPr txBox="1"/>
          <p:nvPr/>
        </p:nvSpPr>
        <p:spPr>
          <a:xfrm>
            <a:off x="2747885" y="1711738"/>
            <a:ext cx="124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611C-D124-47DD-5075-8D36F9578620}"/>
              </a:ext>
            </a:extLst>
          </p:cNvPr>
          <p:cNvSpPr txBox="1"/>
          <p:nvPr/>
        </p:nvSpPr>
        <p:spPr>
          <a:xfrm>
            <a:off x="620279" y="2646946"/>
            <a:ext cx="5499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</a:t>
            </a:r>
            <a:r>
              <a:rPr lang="en-US" sz="2400" dirty="0"/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Textual (</a:t>
            </a:r>
            <a:r>
              <a:rPr lang="en-US" sz="2400" b="1" dirty="0"/>
              <a:t>JSON or XML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Requires extra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Request-response</a:t>
            </a:r>
            <a:r>
              <a:rPr lang="en-US" sz="2400" dirty="0"/>
              <a:t>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native code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</a:t>
            </a:r>
            <a:r>
              <a:rPr lang="en-US" sz="2400" b="1" dirty="0"/>
              <a:t>endpoints</a:t>
            </a:r>
            <a:r>
              <a:rPr lang="en-US" sz="2400" dirty="0"/>
              <a:t> defined by HTTP methods + resource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2E485-255D-21BA-2936-9ED45B3BED7D}"/>
              </a:ext>
            </a:extLst>
          </p:cNvPr>
          <p:cNvSpPr txBox="1"/>
          <p:nvPr/>
        </p:nvSpPr>
        <p:spPr>
          <a:xfrm>
            <a:off x="8644098" y="1667131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gRPC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D8376-DC7E-738A-97F1-C375C324F080}"/>
              </a:ext>
            </a:extLst>
          </p:cNvPr>
          <p:cNvSpPr txBox="1"/>
          <p:nvPr/>
        </p:nvSpPr>
        <p:spPr>
          <a:xfrm>
            <a:off x="6553201" y="2646946"/>
            <a:ext cx="5499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</a:t>
            </a:r>
            <a:r>
              <a:rPr lang="en-US" sz="2400" dirty="0"/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(</a:t>
            </a:r>
            <a:r>
              <a:rPr lang="en-US" sz="2400" b="1" dirty="0" err="1"/>
              <a:t>Protobuf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native data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Bidirectional </a:t>
            </a:r>
            <a:r>
              <a:rPr lang="en-US" sz="2400" b="1" dirty="0"/>
              <a:t>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Native code generation for many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Callable </a:t>
            </a:r>
            <a:r>
              <a:rPr lang="en-US" sz="2400" b="1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8C44D-798E-46FB-93AE-1C45715E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4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11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 ➤ REST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A6B0F-04C8-1170-03E4-7A6EDCD7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26655"/>
              </p:ext>
            </p:extLst>
          </p:nvPr>
        </p:nvGraphicFramePr>
        <p:xfrm>
          <a:off x="540847" y="2501900"/>
          <a:ext cx="1111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76">
                  <a:extLst>
                    <a:ext uri="{9D8B030D-6E8A-4147-A177-3AD203B41FA5}">
                      <a16:colId xmlns:a16="http://schemas.microsoft.com/office/drawing/2014/main" val="3702361959"/>
                    </a:ext>
                  </a:extLst>
                </a:gridCol>
                <a:gridCol w="4481712">
                  <a:extLst>
                    <a:ext uri="{9D8B030D-6E8A-4147-A177-3AD203B41FA5}">
                      <a16:colId xmlns:a16="http://schemas.microsoft.com/office/drawing/2014/main" val="3560209618"/>
                    </a:ext>
                  </a:extLst>
                </a:gridCol>
                <a:gridCol w="1740334">
                  <a:extLst>
                    <a:ext uri="{9D8B030D-6E8A-4147-A177-3AD203B41FA5}">
                      <a16:colId xmlns:a16="http://schemas.microsoft.com/office/drawing/2014/main" val="2142684632"/>
                    </a:ext>
                  </a:extLst>
                </a:gridCol>
                <a:gridCol w="2110682">
                  <a:extLst>
                    <a:ext uri="{9D8B030D-6E8A-4147-A177-3AD203B41FA5}">
                      <a16:colId xmlns:a16="http://schemas.microsoft.com/office/drawing/2014/main" val="47317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a resource or a list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4672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70591-24A6-53B7-730A-35E96097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1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HTTP Response Status Codes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511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 ➤ REST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FA6B0F-04C8-1170-03E4-7A6EDCD7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02367"/>
              </p:ext>
            </p:extLst>
          </p:nvPr>
        </p:nvGraphicFramePr>
        <p:xfrm>
          <a:off x="1778380" y="2102558"/>
          <a:ext cx="836621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200">
                  <a:extLst>
                    <a:ext uri="{9D8B030D-6E8A-4147-A177-3AD203B41FA5}">
                      <a16:colId xmlns:a16="http://schemas.microsoft.com/office/drawing/2014/main" val="3702361959"/>
                    </a:ext>
                  </a:extLst>
                </a:gridCol>
                <a:gridCol w="3193505">
                  <a:extLst>
                    <a:ext uri="{9D8B030D-6E8A-4147-A177-3AD203B41FA5}">
                      <a16:colId xmlns:a16="http://schemas.microsoft.com/office/drawing/2014/main" val="3560209618"/>
                    </a:ext>
                  </a:extLst>
                </a:gridCol>
                <a:gridCol w="3193505">
                  <a:extLst>
                    <a:ext uri="{9D8B030D-6E8A-4147-A177-3AD203B41FA5}">
                      <a16:colId xmlns:a16="http://schemas.microsoft.com/office/drawing/2014/main" val="263931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8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(OK)</a:t>
                      </a:r>
                    </a:p>
                    <a:p>
                      <a:r>
                        <a:rPr lang="en-US" dirty="0"/>
                        <a:t>201 (Created)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3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 (Moved Permanently)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(Bad Request)</a:t>
                      </a:r>
                    </a:p>
                    <a:p>
                      <a:r>
                        <a:rPr lang="en-US" dirty="0"/>
                        <a:t>401 (Unauthorized)</a:t>
                      </a:r>
                    </a:p>
                    <a:p>
                      <a:r>
                        <a:rPr lang="en-US" dirty="0"/>
                        <a:t>403 (Forbidden)</a:t>
                      </a:r>
                    </a:p>
                    <a:p>
                      <a:r>
                        <a:rPr lang="en-US" dirty="0"/>
                        <a:t>404 (Not Found)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1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(Internal Server Error)</a:t>
                      </a:r>
                    </a:p>
                    <a:p>
                      <a:r>
                        <a:rPr lang="en-US" dirty="0"/>
                        <a:t>502 (Bad Gateway)</a:t>
                      </a:r>
                    </a:p>
                    <a:p>
                      <a:r>
                        <a:rPr lang="en-US" dirty="0"/>
                        <a:t>503 (Service Unavailable)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467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16B35-A9AC-161F-E1BE-8514DEED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1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Evolution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34A81-4CBE-357B-5F27-2B6D26B3D17A}"/>
              </a:ext>
            </a:extLst>
          </p:cNvPr>
          <p:cNvSpPr txBox="1"/>
          <p:nvPr/>
        </p:nvSpPr>
        <p:spPr>
          <a:xfrm>
            <a:off x="1999292" y="2438482"/>
            <a:ext cx="630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 </a:t>
            </a:r>
            <a:r>
              <a:rPr lang="en-US" sz="2800" i="1" dirty="0"/>
              <a:t>/products </a:t>
            </a:r>
            <a:r>
              <a:rPr lang="en-US" sz="2800" dirty="0">
                <a:solidFill>
                  <a:srgbClr val="FF0000"/>
                </a:solidFill>
              </a:rPr>
              <a:t>➜</a:t>
            </a:r>
            <a:r>
              <a:rPr lang="en-US" sz="2800" dirty="0"/>
              <a:t> POST </a:t>
            </a:r>
            <a:r>
              <a:rPr lang="en-US" sz="2800" i="1" dirty="0"/>
              <a:t>/new-products</a:t>
            </a:r>
          </a:p>
        </p:txBody>
      </p:sp>
      <p:pic>
        <p:nvPicPr>
          <p:cNvPr id="3" name="Picture 2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F108A40-E471-B6A9-1C7C-E8FF24D4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1" y="2455700"/>
            <a:ext cx="488783" cy="488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FD392-F121-0B70-E874-64E1E9A1D467}"/>
              </a:ext>
            </a:extLst>
          </p:cNvPr>
          <p:cNvSpPr txBox="1"/>
          <p:nvPr/>
        </p:nvSpPr>
        <p:spPr>
          <a:xfrm>
            <a:off x="1999293" y="3429000"/>
            <a:ext cx="859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parameter </a:t>
            </a:r>
            <a:r>
              <a:rPr lang="en-US" sz="2800" i="1" dirty="0" err="1"/>
              <a:t>birthDate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➜</a:t>
            </a:r>
            <a:r>
              <a:rPr lang="en-US" sz="2800" dirty="0"/>
              <a:t> Mandatory parameter</a:t>
            </a:r>
          </a:p>
        </p:txBody>
      </p:sp>
      <p:pic>
        <p:nvPicPr>
          <p:cNvPr id="7" name="Picture 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662BF02D-AB8C-2601-558F-962E707C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2" y="3446218"/>
            <a:ext cx="488783" cy="488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16A43-0585-5293-6090-3B0199D23494}"/>
              </a:ext>
            </a:extLst>
          </p:cNvPr>
          <p:cNvSpPr txBox="1"/>
          <p:nvPr/>
        </p:nvSpPr>
        <p:spPr>
          <a:xfrm>
            <a:off x="1999292" y="5471550"/>
            <a:ext cx="890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/v1/products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➜</a:t>
            </a:r>
            <a:r>
              <a:rPr lang="en-US" sz="2800" dirty="0"/>
              <a:t> keep </a:t>
            </a:r>
            <a:r>
              <a:rPr lang="en-US" sz="2800" i="1" dirty="0"/>
              <a:t>/v1/products </a:t>
            </a:r>
            <a:r>
              <a:rPr lang="en-US" sz="2800" dirty="0"/>
              <a:t>and add </a:t>
            </a:r>
            <a:r>
              <a:rPr lang="en-US" sz="2800" i="1" dirty="0"/>
              <a:t>/v2/products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1D95D-E72C-9404-B826-F7DDD53E0CF6}"/>
              </a:ext>
            </a:extLst>
          </p:cNvPr>
          <p:cNvSpPr txBox="1"/>
          <p:nvPr/>
        </p:nvSpPr>
        <p:spPr>
          <a:xfrm>
            <a:off x="639150" y="1703847"/>
            <a:ext cx="8007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introduce breaking changes, for example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62CDB-D7C2-4830-870F-17E0E521C7DB}"/>
              </a:ext>
            </a:extLst>
          </p:cNvPr>
          <p:cNvSpPr txBox="1"/>
          <p:nvPr/>
        </p:nvSpPr>
        <p:spPr>
          <a:xfrm>
            <a:off x="639150" y="4586750"/>
            <a:ext cx="8651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breaking changes are necessary, version your API :</a:t>
            </a:r>
          </a:p>
        </p:txBody>
      </p:sp>
      <p:pic>
        <p:nvPicPr>
          <p:cNvPr id="12" name="Picture 11" descr="A green tick mark on a black background&#10;&#10;Description automatically generated">
            <a:extLst>
              <a:ext uri="{FF2B5EF4-FFF2-40B4-BE49-F238E27FC236}">
                <a16:creationId xmlns:a16="http://schemas.microsoft.com/office/drawing/2014/main" id="{BB7DB0D5-05D9-D884-2BCA-435DAD07F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4" y="5444755"/>
            <a:ext cx="550015" cy="55001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E1BE8F-3A1A-F78F-ABBA-7E0BE16A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49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A9D4450-1627-3CF8-09D9-5E9FEEB6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1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26540" y="2118953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480A709-EAF6-0D24-855D-D94D192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4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37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26540" y="2118953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99ED80-DF0A-90C4-65B7-B668AE977065}"/>
              </a:ext>
            </a:extLst>
          </p:cNvPr>
          <p:cNvCxnSpPr>
            <a:cxnSpLocks/>
          </p:cNvCxnSpPr>
          <p:nvPr/>
        </p:nvCxnSpPr>
        <p:spPr>
          <a:xfrm flipH="1">
            <a:off x="2674448" y="5439895"/>
            <a:ext cx="22579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A2EA4-33E0-3D8B-6C42-779DF3E89943}"/>
              </a:ext>
            </a:extLst>
          </p:cNvPr>
          <p:cNvSpPr txBox="1"/>
          <p:nvPr/>
        </p:nvSpPr>
        <p:spPr>
          <a:xfrm>
            <a:off x="3277729" y="503921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FC11AC-097D-43C9-ED23-908FC18678B9}"/>
              </a:ext>
            </a:extLst>
          </p:cNvPr>
          <p:cNvCxnSpPr>
            <a:cxnSpLocks/>
          </p:cNvCxnSpPr>
          <p:nvPr/>
        </p:nvCxnSpPr>
        <p:spPr>
          <a:xfrm>
            <a:off x="2674448" y="4493586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159B9F-53D6-944E-EF8F-3F6B8F32F8D5}"/>
              </a:ext>
            </a:extLst>
          </p:cNvPr>
          <p:cNvSpPr txBox="1"/>
          <p:nvPr/>
        </p:nvSpPr>
        <p:spPr>
          <a:xfrm>
            <a:off x="2826540" y="4068720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product 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4B96FA-71AD-B897-9EC8-BD0769538903}"/>
              </a:ext>
            </a:extLst>
          </p:cNvPr>
          <p:cNvCxnSpPr>
            <a:cxnSpLocks/>
          </p:cNvCxnSpPr>
          <p:nvPr/>
        </p:nvCxnSpPr>
        <p:spPr>
          <a:xfrm>
            <a:off x="7261344" y="4958046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F8FA4-F1E7-7415-279E-F9E03E4B571A}"/>
              </a:ext>
            </a:extLst>
          </p:cNvPr>
          <p:cNvSpPr txBox="1"/>
          <p:nvPr/>
        </p:nvSpPr>
        <p:spPr>
          <a:xfrm>
            <a:off x="7929917" y="453648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2BCDD-21F7-E693-71D5-C4370C9D3AF0}"/>
              </a:ext>
            </a:extLst>
          </p:cNvPr>
          <p:cNvSpPr txBox="1"/>
          <p:nvPr/>
        </p:nvSpPr>
        <p:spPr>
          <a:xfrm>
            <a:off x="8361631" y="5750500"/>
            <a:ext cx="233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 created twice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26" name="Picture 25" descr="A yellow face with a sad expression&#10;&#10;Description automatically generated">
            <a:extLst>
              <a:ext uri="{FF2B5EF4-FFF2-40B4-BE49-F238E27FC236}">
                <a16:creationId xmlns:a16="http://schemas.microsoft.com/office/drawing/2014/main" id="{48CFED9E-2147-AEAA-0703-E9CBEE3C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470" y="5492264"/>
            <a:ext cx="916021" cy="91602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A9FEE4-C62E-0E27-7A37-F1E90B72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5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311EC8-61DB-11EA-5A3D-2FBEADB1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5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16941" y="1867740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D43-AA7B-021B-8E1D-14F300DD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Idempotency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4421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Communication ➤ APIs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Bagdouri</a:t>
            </a:r>
            <a:endParaRPr lang="en-US" dirty="0"/>
          </a:p>
        </p:txBody>
      </p:sp>
      <p:pic>
        <p:nvPicPr>
          <p:cNvPr id="13" name="Picture 12" descr="A cartoon of 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FB21004-86D0-C71C-4CE8-DAC4F995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31049"/>
            <a:ext cx="1807869" cy="1807869"/>
          </a:xfrm>
          <a:prstGeom prst="rect">
            <a:avLst/>
          </a:prstGeom>
        </p:spPr>
      </p:pic>
      <p:pic>
        <p:nvPicPr>
          <p:cNvPr id="14" name="Picture 13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DC992D94-3DEC-8B4B-3DFE-D56B617C5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6" y="3009302"/>
            <a:ext cx="1889077" cy="18890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D4C3-1DDE-15F7-875D-44884EADE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60" y="2537266"/>
            <a:ext cx="1889077" cy="188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91B22-F126-9C7E-04A0-D7A2D3B02C3A}"/>
              </a:ext>
            </a:extLst>
          </p:cNvPr>
          <p:cNvCxnSpPr>
            <a:cxnSpLocks/>
          </p:cNvCxnSpPr>
          <p:nvPr/>
        </p:nvCxnSpPr>
        <p:spPr>
          <a:xfrm>
            <a:off x="2674448" y="2543819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72D20-36FE-30E7-361B-BAFEDEC46156}"/>
              </a:ext>
            </a:extLst>
          </p:cNvPr>
          <p:cNvSpPr txBox="1"/>
          <p:nvPr/>
        </p:nvSpPr>
        <p:spPr>
          <a:xfrm>
            <a:off x="2816941" y="1867740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CEE2-08DE-3E98-3268-A4A56CE2CD30}"/>
              </a:ext>
            </a:extLst>
          </p:cNvPr>
          <p:cNvSpPr txBox="1"/>
          <p:nvPr/>
        </p:nvSpPr>
        <p:spPr>
          <a:xfrm>
            <a:off x="11602498" y="2947241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20B1-1E6D-09C3-ABD3-ED98C6B744DF}"/>
              </a:ext>
            </a:extLst>
          </p:cNvPr>
          <p:cNvCxnSpPr>
            <a:cxnSpLocks/>
          </p:cNvCxnSpPr>
          <p:nvPr/>
        </p:nvCxnSpPr>
        <p:spPr>
          <a:xfrm>
            <a:off x="7261344" y="2999468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AAEA8-1B96-89B1-7091-6D700EDA47C6}"/>
              </a:ext>
            </a:extLst>
          </p:cNvPr>
          <p:cNvSpPr txBox="1"/>
          <p:nvPr/>
        </p:nvSpPr>
        <p:spPr>
          <a:xfrm>
            <a:off x="7929917" y="257790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99ED80-DF0A-90C4-65B7-B668AE977065}"/>
              </a:ext>
            </a:extLst>
          </p:cNvPr>
          <p:cNvCxnSpPr>
            <a:cxnSpLocks/>
          </p:cNvCxnSpPr>
          <p:nvPr/>
        </p:nvCxnSpPr>
        <p:spPr>
          <a:xfrm flipH="1">
            <a:off x="2674448" y="5439895"/>
            <a:ext cx="225790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A2EA4-33E0-3D8B-6C42-779DF3E89943}"/>
              </a:ext>
            </a:extLst>
          </p:cNvPr>
          <p:cNvSpPr txBox="1"/>
          <p:nvPr/>
        </p:nvSpPr>
        <p:spPr>
          <a:xfrm>
            <a:off x="3277729" y="5039215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8" name="Picture 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12BDF5EB-4E8B-26F6-091D-BD0D6B801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0" y="2787889"/>
            <a:ext cx="488783" cy="488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D4B4F-20F6-E5A4-29FA-3B013C5EFDF2}"/>
              </a:ext>
            </a:extLst>
          </p:cNvPr>
          <p:cNvSpPr txBox="1"/>
          <p:nvPr/>
        </p:nvSpPr>
        <p:spPr>
          <a:xfrm>
            <a:off x="2601903" y="326378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FC11AC-097D-43C9-ED23-908FC18678B9}"/>
              </a:ext>
            </a:extLst>
          </p:cNvPr>
          <p:cNvCxnSpPr>
            <a:cxnSpLocks/>
          </p:cNvCxnSpPr>
          <p:nvPr/>
        </p:nvCxnSpPr>
        <p:spPr>
          <a:xfrm>
            <a:off x="2674448" y="4741093"/>
            <a:ext cx="2268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1F8FA4-F1E7-7415-279E-F9E03E4B571A}"/>
              </a:ext>
            </a:extLst>
          </p:cNvPr>
          <p:cNvSpPr txBox="1"/>
          <p:nvPr/>
        </p:nvSpPr>
        <p:spPr>
          <a:xfrm>
            <a:off x="7133964" y="4505810"/>
            <a:ext cx="201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ID 17 was</a:t>
            </a:r>
          </a:p>
          <a:p>
            <a:r>
              <a:rPr lang="en-US" dirty="0"/>
              <a:t>already processed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2BCDD-21F7-E693-71D5-C4370C9D3AF0}"/>
              </a:ext>
            </a:extLst>
          </p:cNvPr>
          <p:cNvSpPr txBox="1"/>
          <p:nvPr/>
        </p:nvSpPr>
        <p:spPr>
          <a:xfrm>
            <a:off x="8396898" y="5750501"/>
            <a:ext cx="226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 created once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DCE3C-F669-9C1B-B90F-631EB62C3551}"/>
              </a:ext>
            </a:extLst>
          </p:cNvPr>
          <p:cNvCxnSpPr>
            <a:cxnSpLocks/>
          </p:cNvCxnSpPr>
          <p:nvPr/>
        </p:nvCxnSpPr>
        <p:spPr>
          <a:xfrm flipH="1">
            <a:off x="4010223" y="3515762"/>
            <a:ext cx="904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AC86C4-F6C2-7F4E-C2DF-D26D7F79CE22}"/>
              </a:ext>
            </a:extLst>
          </p:cNvPr>
          <p:cNvSpPr txBox="1"/>
          <p:nvPr/>
        </p:nvSpPr>
        <p:spPr>
          <a:xfrm>
            <a:off x="3984516" y="3033913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created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CFED9E-2147-AEAA-0703-E9CBEE3C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6470" y="5492265"/>
            <a:ext cx="916021" cy="916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16264-5E08-EEE4-F6A6-D0D090553DA3}"/>
              </a:ext>
            </a:extLst>
          </p:cNvPr>
          <p:cNvSpPr txBox="1"/>
          <p:nvPr/>
        </p:nvSpPr>
        <p:spPr>
          <a:xfrm>
            <a:off x="2838168" y="4068527"/>
            <a:ext cx="19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product X,</a:t>
            </a:r>
          </a:p>
          <a:p>
            <a:pPr algn="ctr"/>
            <a:r>
              <a:rPr lang="en-US" dirty="0"/>
              <a:t>Request ID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D557B-DB2C-0481-71A0-A38293F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2" name="Picture 11" descr="A cartoon of a person holding a mail&#10;&#10;Description automatically generated">
            <a:extLst>
              <a:ext uri="{FF2B5EF4-FFF2-40B4-BE49-F238E27FC236}">
                <a16:creationId xmlns:a16="http://schemas.microsoft.com/office/drawing/2014/main" id="{58D17596-7A4C-E2CC-60B3-B90D2E6F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0" y="4936601"/>
            <a:ext cx="1357193" cy="1357193"/>
          </a:xfrm>
          <a:prstGeom prst="rect">
            <a:avLst/>
          </a:prstGeom>
        </p:spPr>
      </p:pic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8091EA-34B6-B2A7-7625-A32BE8105148}"/>
              </a:ext>
            </a:extLst>
          </p:cNvPr>
          <p:cNvCxnSpPr>
            <a:cxnSpLocks/>
          </p:cNvCxnSpPr>
          <p:nvPr/>
        </p:nvCxnSpPr>
        <p:spPr>
          <a:xfrm flipV="1">
            <a:off x="2956106" y="4320948"/>
            <a:ext cx="6544147" cy="147054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B49BFFA5-A4EF-921A-8740-8E53E455E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37" y="5013262"/>
            <a:ext cx="887668" cy="887668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red map of brazil&#10;&#10;Description automatically generated">
            <a:extLst>
              <a:ext uri="{FF2B5EF4-FFF2-40B4-BE49-F238E27FC236}">
                <a16:creationId xmlns:a16="http://schemas.microsoft.com/office/drawing/2014/main" id="{C824D675-8CDC-2865-598A-1B337089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8" y="1654661"/>
            <a:ext cx="4877481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Two Generals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342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 ➤ Coordination</a:t>
            </a:r>
          </a:p>
        </p:txBody>
      </p:sp>
      <p:pic>
        <p:nvPicPr>
          <p:cNvPr id="12" name="Picture 11" descr="A cartoon of a person holding a mail&#10;&#10;Description automatically generated">
            <a:extLst>
              <a:ext uri="{FF2B5EF4-FFF2-40B4-BE49-F238E27FC236}">
                <a16:creationId xmlns:a16="http://schemas.microsoft.com/office/drawing/2014/main" id="{58D17596-7A4C-E2CC-60B3-B90D2E6F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0" y="4936601"/>
            <a:ext cx="1357193" cy="1357193"/>
          </a:xfrm>
          <a:prstGeom prst="rect">
            <a:avLst/>
          </a:prstGeom>
        </p:spPr>
      </p:pic>
      <p:pic>
        <p:nvPicPr>
          <p:cNvPr id="16" name="Picture 15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FD5F476F-B54C-5F1F-41CB-837B7AE5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" y="2502631"/>
            <a:ext cx="1811443" cy="1811443"/>
          </a:xfrm>
          <a:prstGeom prst="rect">
            <a:avLst/>
          </a:prstGeom>
        </p:spPr>
      </p:pic>
      <p:pic>
        <p:nvPicPr>
          <p:cNvPr id="19" name="Picture 18" descr="A cartoon of a person in a military uniform&#10;&#10;Description automatically generated">
            <a:extLst>
              <a:ext uri="{FF2B5EF4-FFF2-40B4-BE49-F238E27FC236}">
                <a16:creationId xmlns:a16="http://schemas.microsoft.com/office/drawing/2014/main" id="{0095DF66-63BF-8064-0F95-F751676C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8" y="2478705"/>
            <a:ext cx="1835369" cy="1835369"/>
          </a:xfrm>
          <a:prstGeom prst="rect">
            <a:avLst/>
          </a:prstGeom>
        </p:spPr>
      </p:pic>
      <p:pic>
        <p:nvPicPr>
          <p:cNvPr id="22" name="Picture 21" descr="A cartoon of a person holding a envelope&#10;&#10;Description automatically generated">
            <a:extLst>
              <a:ext uri="{FF2B5EF4-FFF2-40B4-BE49-F238E27FC236}">
                <a16:creationId xmlns:a16="http://schemas.microsoft.com/office/drawing/2014/main" id="{E62EC791-47B8-9393-D1E2-2F7BB0682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08635" y="5011474"/>
            <a:ext cx="1357193" cy="1357193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FBFC3D0-E64E-BA15-0C8A-142DD4C946A3}"/>
              </a:ext>
            </a:extLst>
          </p:cNvPr>
          <p:cNvSpPr/>
          <p:nvPr/>
        </p:nvSpPr>
        <p:spPr>
          <a:xfrm rot="17100000">
            <a:off x="4044423" y="1858750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FE579AF-1FFB-D5DA-15BA-99F4A2B5C077}"/>
              </a:ext>
            </a:extLst>
          </p:cNvPr>
          <p:cNvSpPr/>
          <p:nvPr/>
        </p:nvSpPr>
        <p:spPr>
          <a:xfrm rot="4500000">
            <a:off x="7594430" y="1892346"/>
            <a:ext cx="890149" cy="2786042"/>
          </a:xfrm>
          <a:prstGeom prst="downArrow">
            <a:avLst>
              <a:gd name="adj1" fmla="val 32690"/>
              <a:gd name="adj2" fmla="val 457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D6580A1F-D39C-8009-454D-1F069C6C3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0" y="2461322"/>
            <a:ext cx="958319" cy="958319"/>
          </a:xfrm>
          <a:prstGeom prst="rect">
            <a:avLst/>
          </a:prstGeom>
        </p:spPr>
      </p:pic>
      <p:pic>
        <p:nvPicPr>
          <p:cNvPr id="37" name="Picture 36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E0D26DB7-3084-65BF-66E1-308F023187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8" y="2544917"/>
            <a:ext cx="958319" cy="95831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8091EA-34B6-B2A7-7625-A32BE8105148}"/>
              </a:ext>
            </a:extLst>
          </p:cNvPr>
          <p:cNvCxnSpPr>
            <a:cxnSpLocks/>
          </p:cNvCxnSpPr>
          <p:nvPr/>
        </p:nvCxnSpPr>
        <p:spPr>
          <a:xfrm flipV="1">
            <a:off x="2956106" y="4320948"/>
            <a:ext cx="6544147" cy="147054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B49BFFA5-A4EF-921A-8740-8E53E455E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37" y="5013262"/>
            <a:ext cx="887668" cy="88766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E0C4D-2CD3-D433-7CAE-D3F7ED67C7A2}"/>
              </a:ext>
            </a:extLst>
          </p:cNvPr>
          <p:cNvCxnSpPr>
            <a:cxnSpLocks/>
          </p:cNvCxnSpPr>
          <p:nvPr/>
        </p:nvCxnSpPr>
        <p:spPr>
          <a:xfrm flipH="1" flipV="1">
            <a:off x="2793219" y="4211515"/>
            <a:ext cx="6557405" cy="1598999"/>
          </a:xfrm>
          <a:prstGeom prst="straightConnector1">
            <a:avLst/>
          </a:prstGeom>
          <a:ln w="76200">
            <a:headEnd type="none" w="med" len="med"/>
            <a:tailEnd type="arrow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 descr="A blue and green check mark&#10;&#10;Description automatically generated">
            <a:extLst>
              <a:ext uri="{FF2B5EF4-FFF2-40B4-BE49-F238E27FC236}">
                <a16:creationId xmlns:a16="http://schemas.microsoft.com/office/drawing/2014/main" id="{09D2187C-C4CC-1CBF-A498-36C32A603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01" y="4867691"/>
            <a:ext cx="1011125" cy="1011125"/>
          </a:xfrm>
          <a:prstGeom prst="rect">
            <a:avLst/>
          </a:prstGeom>
        </p:spPr>
      </p:pic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CF8796B9-67AA-2891-40DE-FCCC67B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4859C0C5-A8CA-F901-917E-F9C10C8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4423C-986A-7C46-D2D0-D6A7C2E3FB06}"/>
              </a:ext>
            </a:extLst>
          </p:cNvPr>
          <p:cNvSpPr txBox="1"/>
          <p:nvPr/>
        </p:nvSpPr>
        <p:spPr>
          <a:xfrm>
            <a:off x="0" y="56420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3AC6-7463-6941-8CFE-739731471A6C}"/>
              </a:ext>
            </a:extLst>
          </p:cNvPr>
          <p:cNvSpPr txBox="1"/>
          <p:nvPr/>
        </p:nvSpPr>
        <p:spPr>
          <a:xfrm>
            <a:off x="148920" y="216860"/>
            <a:ext cx="197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Distributed Systems</a:t>
            </a:r>
          </a:p>
        </p:txBody>
      </p:sp>
      <p:pic>
        <p:nvPicPr>
          <p:cNvPr id="5" name="Picture 4" descr="A computer server with colorful buttons&#10;&#10;Description automatically generated">
            <a:extLst>
              <a:ext uri="{FF2B5EF4-FFF2-40B4-BE49-F238E27FC236}">
                <a16:creationId xmlns:a16="http://schemas.microsoft.com/office/drawing/2014/main" id="{6E4CD34E-43C1-F847-2D37-40CDAF59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6" y="1758461"/>
            <a:ext cx="2066928" cy="20669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FBAF1BA-3B97-138B-B856-99130D649BB9}"/>
              </a:ext>
            </a:extLst>
          </p:cNvPr>
          <p:cNvGrpSpPr/>
          <p:nvPr/>
        </p:nvGrpSpPr>
        <p:grpSpPr>
          <a:xfrm>
            <a:off x="8855898" y="1914540"/>
            <a:ext cx="2066928" cy="3503704"/>
            <a:chOff x="7800822" y="505398"/>
            <a:chExt cx="2066928" cy="3503704"/>
          </a:xfrm>
        </p:grpSpPr>
        <p:pic>
          <p:nvPicPr>
            <p:cNvPr id="6" name="Picture 5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D2EB2EC-6C6C-B37C-7B66-4EB54978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1942174"/>
              <a:ext cx="2066928" cy="2066928"/>
            </a:xfrm>
            <a:prstGeom prst="rect">
              <a:avLst/>
            </a:prstGeom>
          </p:spPr>
        </p:pic>
        <p:pic>
          <p:nvPicPr>
            <p:cNvPr id="7" name="Picture 6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DEF8D281-5CDE-D47E-A77F-8494F70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822" y="505398"/>
              <a:ext cx="2066928" cy="206692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3BAA8C-933D-C9DA-254A-A0477D050CF1}"/>
              </a:ext>
            </a:extLst>
          </p:cNvPr>
          <p:cNvGrpSpPr/>
          <p:nvPr/>
        </p:nvGrpSpPr>
        <p:grpSpPr>
          <a:xfrm>
            <a:off x="564279" y="3744076"/>
            <a:ext cx="4244963" cy="2066928"/>
            <a:chOff x="324766" y="4066075"/>
            <a:chExt cx="4244963" cy="2066928"/>
          </a:xfrm>
        </p:grpSpPr>
        <p:pic>
          <p:nvPicPr>
            <p:cNvPr id="9" name="Picture 8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6B51079-BBCC-B430-662F-8DF77234F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66" y="4066075"/>
              <a:ext cx="2066928" cy="2066928"/>
            </a:xfrm>
            <a:prstGeom prst="rect">
              <a:avLst/>
            </a:prstGeom>
          </p:spPr>
        </p:pic>
        <p:pic>
          <p:nvPicPr>
            <p:cNvPr id="11" name="Picture 10" descr="A computer server with colorful buttons&#10;&#10;Description automatically generated">
              <a:extLst>
                <a:ext uri="{FF2B5EF4-FFF2-40B4-BE49-F238E27FC236}">
                  <a16:creationId xmlns:a16="http://schemas.microsoft.com/office/drawing/2014/main" id="{EF380950-74DF-CAB3-7F8A-A7BA423FD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801" y="4066075"/>
              <a:ext cx="2066928" cy="2066928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C9B04-A7C2-7C4D-24FD-67A4C6543F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84834" y="2791925"/>
            <a:ext cx="2377702" cy="811121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59D97B-56B5-12A6-1C4D-458FED72DD7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29464" y="2791925"/>
            <a:ext cx="1636467" cy="786544"/>
          </a:xfrm>
          <a:prstGeom prst="straightConnector1">
            <a:avLst/>
          </a:prstGeom>
          <a:ln w="19050"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E1DCB6-7897-CAB1-0A7F-A11B77AB552A}"/>
              </a:ext>
            </a:extLst>
          </p:cNvPr>
          <p:cNvSpPr txBox="1"/>
          <p:nvPr/>
        </p:nvSpPr>
        <p:spPr>
          <a:xfrm>
            <a:off x="564279" y="5811004"/>
            <a:ext cx="424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Horizontal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2057-E6FD-4E89-F0D4-15C7814CE6B3}"/>
              </a:ext>
            </a:extLst>
          </p:cNvPr>
          <p:cNvSpPr txBox="1"/>
          <p:nvPr/>
        </p:nvSpPr>
        <p:spPr>
          <a:xfrm>
            <a:off x="8726017" y="5439746"/>
            <a:ext cx="232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Vertical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31C82A20-1360-8350-B34F-352B9518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Amine Bagdouri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557B541-3F5E-991C-E479-9ADD813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01B-6D66-441C-9F3F-C42FDC898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Microsoft Office PowerPoint</Application>
  <PresentationFormat>Widescreen</PresentationFormat>
  <Paragraphs>884</Paragraphs>
  <Slides>65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1</cp:revision>
  <dcterms:created xsi:type="dcterms:W3CDTF">2024-09-03T17:37:49Z</dcterms:created>
  <dcterms:modified xsi:type="dcterms:W3CDTF">2024-09-04T01:48:12Z</dcterms:modified>
</cp:coreProperties>
</file>