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sldIdLst>
    <p:sldId id="313" r:id="rId2"/>
    <p:sldId id="437" r:id="rId3"/>
    <p:sldId id="257" r:id="rId4"/>
    <p:sldId id="256" r:id="rId5"/>
    <p:sldId id="258" r:id="rId6"/>
    <p:sldId id="259" r:id="rId7"/>
    <p:sldId id="329" r:id="rId8"/>
    <p:sldId id="330" r:id="rId9"/>
    <p:sldId id="262" r:id="rId10"/>
    <p:sldId id="263" r:id="rId11"/>
    <p:sldId id="264" r:id="rId12"/>
    <p:sldId id="265" r:id="rId13"/>
    <p:sldId id="267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8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7" r:id="rId33"/>
    <p:sldId id="285" r:id="rId34"/>
    <p:sldId id="286" r:id="rId35"/>
    <p:sldId id="288" r:id="rId36"/>
    <p:sldId id="30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  <p:sldId id="304" r:id="rId48"/>
    <p:sldId id="305" r:id="rId49"/>
    <p:sldId id="307" r:id="rId50"/>
    <p:sldId id="306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  <p:sldId id="318" r:id="rId60"/>
    <p:sldId id="319" r:id="rId61"/>
    <p:sldId id="322" r:id="rId62"/>
    <p:sldId id="325" r:id="rId63"/>
    <p:sldId id="324" r:id="rId64"/>
    <p:sldId id="326" r:id="rId65"/>
    <p:sldId id="328" r:id="rId66"/>
    <p:sldId id="327" r:id="rId67"/>
    <p:sldId id="331" r:id="rId68"/>
    <p:sldId id="332" r:id="rId69"/>
    <p:sldId id="333" r:id="rId70"/>
    <p:sldId id="334" r:id="rId71"/>
    <p:sldId id="337" r:id="rId72"/>
    <p:sldId id="335" r:id="rId73"/>
    <p:sldId id="336" r:id="rId74"/>
    <p:sldId id="338" r:id="rId75"/>
    <p:sldId id="340" r:id="rId76"/>
    <p:sldId id="341" r:id="rId77"/>
    <p:sldId id="344" r:id="rId78"/>
    <p:sldId id="347" r:id="rId79"/>
    <p:sldId id="346" r:id="rId80"/>
    <p:sldId id="348" r:id="rId81"/>
    <p:sldId id="349" r:id="rId82"/>
    <p:sldId id="350" r:id="rId83"/>
    <p:sldId id="352" r:id="rId84"/>
    <p:sldId id="351" r:id="rId85"/>
    <p:sldId id="353" r:id="rId86"/>
    <p:sldId id="354" r:id="rId87"/>
    <p:sldId id="356" r:id="rId88"/>
    <p:sldId id="355" r:id="rId89"/>
    <p:sldId id="357" r:id="rId90"/>
    <p:sldId id="360" r:id="rId91"/>
    <p:sldId id="358" r:id="rId92"/>
    <p:sldId id="385" r:id="rId93"/>
    <p:sldId id="386" r:id="rId94"/>
    <p:sldId id="387" r:id="rId95"/>
    <p:sldId id="388" r:id="rId96"/>
    <p:sldId id="389" r:id="rId97"/>
    <p:sldId id="390" r:id="rId98"/>
    <p:sldId id="369" r:id="rId99"/>
    <p:sldId id="368" r:id="rId100"/>
    <p:sldId id="371" r:id="rId101"/>
    <p:sldId id="374" r:id="rId102"/>
    <p:sldId id="382" r:id="rId103"/>
    <p:sldId id="381" r:id="rId104"/>
    <p:sldId id="383" r:id="rId105"/>
    <p:sldId id="380" r:id="rId106"/>
    <p:sldId id="376" r:id="rId107"/>
    <p:sldId id="378" r:id="rId108"/>
    <p:sldId id="379" r:id="rId109"/>
    <p:sldId id="375" r:id="rId110"/>
    <p:sldId id="372" r:id="rId111"/>
    <p:sldId id="373" r:id="rId112"/>
    <p:sldId id="391" r:id="rId113"/>
    <p:sldId id="392" r:id="rId114"/>
    <p:sldId id="395" r:id="rId115"/>
    <p:sldId id="397" r:id="rId116"/>
    <p:sldId id="396" r:id="rId117"/>
    <p:sldId id="398" r:id="rId118"/>
    <p:sldId id="399" r:id="rId119"/>
    <p:sldId id="400" r:id="rId120"/>
    <p:sldId id="401" r:id="rId121"/>
    <p:sldId id="402" r:id="rId122"/>
    <p:sldId id="403" r:id="rId123"/>
    <p:sldId id="404" r:id="rId124"/>
    <p:sldId id="406" r:id="rId125"/>
    <p:sldId id="407" r:id="rId126"/>
    <p:sldId id="408" r:id="rId127"/>
    <p:sldId id="409" r:id="rId128"/>
    <p:sldId id="410" r:id="rId129"/>
    <p:sldId id="405" r:id="rId130"/>
    <p:sldId id="413" r:id="rId131"/>
    <p:sldId id="412" r:id="rId132"/>
    <p:sldId id="415" r:id="rId133"/>
    <p:sldId id="421" r:id="rId134"/>
    <p:sldId id="422" r:id="rId135"/>
    <p:sldId id="423" r:id="rId136"/>
    <p:sldId id="416" r:id="rId137"/>
    <p:sldId id="424" r:id="rId138"/>
    <p:sldId id="425" r:id="rId139"/>
    <p:sldId id="431" r:id="rId140"/>
    <p:sldId id="432" r:id="rId141"/>
    <p:sldId id="430" r:id="rId142"/>
    <p:sldId id="426" r:id="rId143"/>
    <p:sldId id="427" r:id="rId144"/>
    <p:sldId id="428" r:id="rId145"/>
    <p:sldId id="429" r:id="rId146"/>
    <p:sldId id="434" r:id="rId147"/>
    <p:sldId id="433" r:id="rId148"/>
    <p:sldId id="435" r:id="rId149"/>
    <p:sldId id="436" r:id="rId150"/>
    <p:sldId id="438" r:id="rId151"/>
    <p:sldId id="440" r:id="rId152"/>
    <p:sldId id="443" r:id="rId153"/>
    <p:sldId id="444" r:id="rId154"/>
    <p:sldId id="445" r:id="rId155"/>
    <p:sldId id="447" r:id="rId156"/>
    <p:sldId id="446" r:id="rId157"/>
    <p:sldId id="448" r:id="rId158"/>
    <p:sldId id="451" r:id="rId1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920000"/>
    <a:srgbClr val="FF9933"/>
    <a:srgbClr val="FF0000"/>
    <a:srgbClr val="FFCC66"/>
    <a:srgbClr val="FFF977"/>
    <a:srgbClr val="FFF4A5"/>
    <a:srgbClr val="DBD600"/>
    <a:srgbClr val="FFFFD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DE7A9-EAA6-46AF-B443-F2690CB8AC15}" v="29" dt="2024-10-20T21:04:2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7386" autoAdjust="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6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microsoft.com/office/2016/11/relationships/changesInfo" Target="changesInfos/changesInfo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B2BDE7A9-EAA6-46AF-B443-F2690CB8AC15}"/>
    <pc:docChg chg="undo redo custSel addSld modSld sldOrd">
      <pc:chgData name="Mohammed Amine BAGDOURI" userId="e89d4c646e9a864e" providerId="LiveId" clId="{B2BDE7A9-EAA6-46AF-B443-F2690CB8AC15}" dt="2024-10-20T23:19:16.595" v="735" actId="1076"/>
      <pc:docMkLst>
        <pc:docMk/>
      </pc:docMkLst>
      <pc:sldChg chg="modSp mod">
        <pc:chgData name="Mohammed Amine BAGDOURI" userId="e89d4c646e9a864e" providerId="LiveId" clId="{B2BDE7A9-EAA6-46AF-B443-F2690CB8AC15}" dt="2024-10-20T20:43:43.184" v="296" actId="14100"/>
        <pc:sldMkLst>
          <pc:docMk/>
          <pc:sldMk cId="1325168175" sldId="313"/>
        </pc:sldMkLst>
        <pc:spChg chg="mod">
          <ac:chgData name="Mohammed Amine BAGDOURI" userId="e89d4c646e9a864e" providerId="LiveId" clId="{B2BDE7A9-EAA6-46AF-B443-F2690CB8AC15}" dt="2024-10-20T20:43:43.184" v="296" actId="14100"/>
          <ac:spMkLst>
            <pc:docMk/>
            <pc:sldMk cId="1325168175" sldId="313"/>
            <ac:spMk id="3" creationId="{4A4BF3AC-F99A-2543-6539-414FF53E9B49}"/>
          </ac:spMkLst>
        </pc:spChg>
      </pc:sldChg>
      <pc:sldChg chg="modSp mod">
        <pc:chgData name="Mohammed Amine BAGDOURI" userId="e89d4c646e9a864e" providerId="LiveId" clId="{B2BDE7A9-EAA6-46AF-B443-F2690CB8AC15}" dt="2024-10-20T20:37:27.295" v="4" actId="1076"/>
        <pc:sldMkLst>
          <pc:docMk/>
          <pc:sldMk cId="3857747091" sldId="433"/>
        </pc:sldMkLst>
        <pc:spChg chg="mod">
          <ac:chgData name="Mohammed Amine BAGDOURI" userId="e89d4c646e9a864e" providerId="LiveId" clId="{B2BDE7A9-EAA6-46AF-B443-F2690CB8AC15}" dt="2024-10-20T20:37:27.295" v="4" actId="1076"/>
          <ac:spMkLst>
            <pc:docMk/>
            <pc:sldMk cId="3857747091" sldId="433"/>
            <ac:spMk id="10" creationId="{88853AC6-7463-6941-8CFE-739731471A6C}"/>
          </ac:spMkLst>
        </pc:spChg>
      </pc:sldChg>
      <pc:sldChg chg="add ord">
        <pc:chgData name="Mohammed Amine BAGDOURI" userId="e89d4c646e9a864e" providerId="LiveId" clId="{B2BDE7A9-EAA6-46AF-B443-F2690CB8AC15}" dt="2024-10-14T11:38:24.908" v="2"/>
        <pc:sldMkLst>
          <pc:docMk/>
          <pc:sldMk cId="178230422" sldId="435"/>
        </pc:sldMkLst>
      </pc:sldChg>
      <pc:sldChg chg="addSp delSp modSp add mod">
        <pc:chgData name="Mohammed Amine BAGDOURI" userId="e89d4c646e9a864e" providerId="LiveId" clId="{B2BDE7A9-EAA6-46AF-B443-F2690CB8AC15}" dt="2024-10-20T20:49:50.061" v="408" actId="207"/>
        <pc:sldMkLst>
          <pc:docMk/>
          <pc:sldMk cId="2111537291" sldId="436"/>
        </pc:sldMkLst>
        <pc:spChg chg="add del">
          <ac:chgData name="Mohammed Amine BAGDOURI" userId="e89d4c646e9a864e" providerId="LiveId" clId="{B2BDE7A9-EAA6-46AF-B443-F2690CB8AC15}" dt="2024-10-20T20:38:05.230" v="35" actId="478"/>
          <ac:spMkLst>
            <pc:docMk/>
            <pc:sldMk cId="2111537291" sldId="436"/>
            <ac:spMk id="2" creationId="{6733F5F2-9F35-A63A-DD86-024318FA9432}"/>
          </ac:spMkLst>
        </pc:spChg>
        <pc:spChg chg="add del">
          <ac:chgData name="Mohammed Amine BAGDOURI" userId="e89d4c646e9a864e" providerId="LiveId" clId="{B2BDE7A9-EAA6-46AF-B443-F2690CB8AC15}" dt="2024-10-20T20:38:13.936" v="37" actId="478"/>
          <ac:spMkLst>
            <pc:docMk/>
            <pc:sldMk cId="2111537291" sldId="436"/>
            <ac:spMk id="3" creationId="{60E0AE53-C85D-1DCC-1E39-96EF6A52A002}"/>
          </ac:spMkLst>
        </pc:spChg>
        <pc:spChg chg="mod">
          <ac:chgData name="Mohammed Amine BAGDOURI" userId="e89d4c646e9a864e" providerId="LiveId" clId="{B2BDE7A9-EAA6-46AF-B443-F2690CB8AC15}" dt="2024-10-20T20:49:20.303" v="399" actId="1076"/>
          <ac:spMkLst>
            <pc:docMk/>
            <pc:sldMk cId="2111537291" sldId="436"/>
            <ac:spMk id="4" creationId="{D394423C-986A-7C46-D2D0-D6A7C2E3FB06}"/>
          </ac:spMkLst>
        </pc:spChg>
        <pc:spChg chg="add del mod">
          <ac:chgData name="Mohammed Amine BAGDOURI" userId="e89d4c646e9a864e" providerId="LiveId" clId="{B2BDE7A9-EAA6-46AF-B443-F2690CB8AC15}" dt="2024-10-20T20:39:21.662" v="63" actId="478"/>
          <ac:spMkLst>
            <pc:docMk/>
            <pc:sldMk cId="2111537291" sldId="436"/>
            <ac:spMk id="5" creationId="{635CCBA8-13F6-7040-6562-2590C5D84928}"/>
          </ac:spMkLst>
        </pc:spChg>
        <pc:spChg chg="add del">
          <ac:chgData name="Mohammed Amine BAGDOURI" userId="e89d4c646e9a864e" providerId="LiveId" clId="{B2BDE7A9-EAA6-46AF-B443-F2690CB8AC15}" dt="2024-10-20T20:39:32.486" v="65" actId="478"/>
          <ac:spMkLst>
            <pc:docMk/>
            <pc:sldMk cId="2111537291" sldId="436"/>
            <ac:spMk id="6" creationId="{795FBC8A-E50E-D00A-B3BE-0E1735DB7C94}"/>
          </ac:spMkLst>
        </pc:spChg>
        <pc:spChg chg="add del mod">
          <ac:chgData name="Mohammed Amine BAGDOURI" userId="e89d4c646e9a864e" providerId="LiveId" clId="{B2BDE7A9-EAA6-46AF-B443-F2690CB8AC15}" dt="2024-10-20T20:40:06.779" v="92" actId="478"/>
          <ac:spMkLst>
            <pc:docMk/>
            <pc:sldMk cId="2111537291" sldId="436"/>
            <ac:spMk id="7" creationId="{37FEC5F3-4B2F-2083-960D-8533B53DC2C2}"/>
          </ac:spMkLst>
        </pc:spChg>
        <pc:spChg chg="add mod">
          <ac:chgData name="Mohammed Amine BAGDOURI" userId="e89d4c646e9a864e" providerId="LiveId" clId="{B2BDE7A9-EAA6-46AF-B443-F2690CB8AC15}" dt="2024-10-20T20:49:37.002" v="402" actId="207"/>
          <ac:spMkLst>
            <pc:docMk/>
            <pc:sldMk cId="2111537291" sldId="436"/>
            <ac:spMk id="9" creationId="{51825118-295F-E0AD-4148-0B9E29FEFF17}"/>
          </ac:spMkLst>
        </pc:spChg>
        <pc:spChg chg="del">
          <ac:chgData name="Mohammed Amine BAGDOURI" userId="e89d4c646e9a864e" providerId="LiveId" clId="{B2BDE7A9-EAA6-46AF-B443-F2690CB8AC15}" dt="2024-10-20T20:37:44.012" v="17" actId="478"/>
          <ac:spMkLst>
            <pc:docMk/>
            <pc:sldMk cId="2111537291" sldId="436"/>
            <ac:spMk id="11" creationId="{B93EABE6-79AC-763C-3AC6-E1A00DE9D6C8}"/>
          </ac:spMkLst>
        </pc:spChg>
        <pc:spChg chg="add mod">
          <ac:chgData name="Mohammed Amine BAGDOURI" userId="e89d4c646e9a864e" providerId="LiveId" clId="{B2BDE7A9-EAA6-46AF-B443-F2690CB8AC15}" dt="2024-10-20T20:40:46.361" v="137" actId="1076"/>
          <ac:spMkLst>
            <pc:docMk/>
            <pc:sldMk cId="2111537291" sldId="436"/>
            <ac:spMk id="12" creationId="{903DF3C9-D46F-F5B4-1FCD-AEE9632E1D1C}"/>
          </ac:spMkLst>
        </pc:spChg>
        <pc:spChg chg="add mod">
          <ac:chgData name="Mohammed Amine BAGDOURI" userId="e89d4c646e9a864e" providerId="LiveId" clId="{B2BDE7A9-EAA6-46AF-B443-F2690CB8AC15}" dt="2024-10-20T20:49:40.150" v="403" actId="207"/>
          <ac:spMkLst>
            <pc:docMk/>
            <pc:sldMk cId="2111537291" sldId="436"/>
            <ac:spMk id="15" creationId="{3D2E12B0-CE5B-A580-BD3C-E6605F9B6A5B}"/>
          </ac:spMkLst>
        </pc:spChg>
        <pc:spChg chg="add mod">
          <ac:chgData name="Mohammed Amine BAGDOURI" userId="e89d4c646e9a864e" providerId="LiveId" clId="{B2BDE7A9-EAA6-46AF-B443-F2690CB8AC15}" dt="2024-10-20T20:49:42.485" v="404" actId="207"/>
          <ac:spMkLst>
            <pc:docMk/>
            <pc:sldMk cId="2111537291" sldId="436"/>
            <ac:spMk id="17" creationId="{63F97E67-E332-B6EF-F1C7-C78B722D82B3}"/>
          </ac:spMkLst>
        </pc:spChg>
        <pc:spChg chg="add mod">
          <ac:chgData name="Mohammed Amine BAGDOURI" userId="e89d4c646e9a864e" providerId="LiveId" clId="{B2BDE7A9-EAA6-46AF-B443-F2690CB8AC15}" dt="2024-10-20T20:49:46.545" v="406" actId="207"/>
          <ac:spMkLst>
            <pc:docMk/>
            <pc:sldMk cId="2111537291" sldId="436"/>
            <ac:spMk id="20" creationId="{4BA0C9A7-EBC1-AD03-5F85-C234F608A581}"/>
          </ac:spMkLst>
        </pc:spChg>
        <pc:spChg chg="add mod">
          <ac:chgData name="Mohammed Amine BAGDOURI" userId="e89d4c646e9a864e" providerId="LiveId" clId="{B2BDE7A9-EAA6-46AF-B443-F2690CB8AC15}" dt="2024-10-20T20:49:44.519" v="405" actId="207"/>
          <ac:spMkLst>
            <pc:docMk/>
            <pc:sldMk cId="2111537291" sldId="436"/>
            <ac:spMk id="21" creationId="{0E9EF53B-B7E6-CD6B-33A4-316344DF0BFF}"/>
          </ac:spMkLst>
        </pc:spChg>
        <pc:spChg chg="add mod">
          <ac:chgData name="Mohammed Amine BAGDOURI" userId="e89d4c646e9a864e" providerId="LiveId" clId="{B2BDE7A9-EAA6-46AF-B443-F2690CB8AC15}" dt="2024-10-20T20:49:50.061" v="408" actId="207"/>
          <ac:spMkLst>
            <pc:docMk/>
            <pc:sldMk cId="2111537291" sldId="436"/>
            <ac:spMk id="22" creationId="{B10B016B-A333-AAF5-2E3A-87FA579E0614}"/>
          </ac:spMkLst>
        </pc:spChg>
        <pc:spChg chg="add mod">
          <ac:chgData name="Mohammed Amine BAGDOURI" userId="e89d4c646e9a864e" providerId="LiveId" clId="{B2BDE7A9-EAA6-46AF-B443-F2690CB8AC15}" dt="2024-10-20T20:49:48.402" v="407" actId="207"/>
          <ac:spMkLst>
            <pc:docMk/>
            <pc:sldMk cId="2111537291" sldId="436"/>
            <ac:spMk id="23" creationId="{B246C597-D5C0-09FB-986E-A0313DAE042F}"/>
          </ac:spMkLst>
        </pc:spChg>
        <pc:spChg chg="add del mod">
          <ac:chgData name="Mohammed Amine BAGDOURI" userId="e89d4c646e9a864e" providerId="LiveId" clId="{B2BDE7A9-EAA6-46AF-B443-F2690CB8AC15}" dt="2024-10-20T20:48:55.141" v="390" actId="478"/>
          <ac:spMkLst>
            <pc:docMk/>
            <pc:sldMk cId="2111537291" sldId="436"/>
            <ac:spMk id="24" creationId="{C6FC4F4E-DF70-6199-B23D-9BECD90A47B4}"/>
          </ac:spMkLst>
        </pc:spChg>
        <pc:spChg chg="mod">
          <ac:chgData name="Mohammed Amine BAGDOURI" userId="e89d4c646e9a864e" providerId="LiveId" clId="{B2BDE7A9-EAA6-46AF-B443-F2690CB8AC15}" dt="2024-10-20T20:37:40.135" v="16" actId="20577"/>
          <ac:spMkLst>
            <pc:docMk/>
            <pc:sldMk cId="2111537291" sldId="436"/>
            <ac:spMk id="71" creationId="{0B2B8E0A-6557-1974-8A21-7727335CB535}"/>
          </ac:spMkLst>
        </pc:spChg>
        <pc:grpChg chg="del">
          <ac:chgData name="Mohammed Amine BAGDOURI" userId="e89d4c646e9a864e" providerId="LiveId" clId="{B2BDE7A9-EAA6-46AF-B443-F2690CB8AC15}" dt="2024-10-20T20:37:44.696" v="18" actId="478"/>
          <ac:grpSpMkLst>
            <pc:docMk/>
            <pc:sldMk cId="2111537291" sldId="436"/>
            <ac:grpSpMk id="18" creationId="{2CFCC271-5424-57DE-C76C-AB395B135B7F}"/>
          </ac:grpSpMkLst>
        </pc:grpChg>
      </pc:sldChg>
      <pc:sldChg chg="addSp modSp new mod">
        <pc:chgData name="Mohammed Amine BAGDOURI" userId="e89d4c646e9a864e" providerId="LiveId" clId="{B2BDE7A9-EAA6-46AF-B443-F2690CB8AC15}" dt="2024-10-20T20:45:18.864" v="326" actId="1076"/>
        <pc:sldMkLst>
          <pc:docMk/>
          <pc:sldMk cId="3418981247" sldId="437"/>
        </pc:sldMkLst>
        <pc:spChg chg="add mod">
          <ac:chgData name="Mohammed Amine BAGDOURI" userId="e89d4c646e9a864e" providerId="LiveId" clId="{B2BDE7A9-EAA6-46AF-B443-F2690CB8AC15}" dt="2024-10-20T20:45:16.556" v="325" actId="1076"/>
          <ac:spMkLst>
            <pc:docMk/>
            <pc:sldMk cId="3418981247" sldId="437"/>
            <ac:spMk id="6" creationId="{1A6EC4A3-BC76-F17D-A773-71982E21D9F9}"/>
          </ac:spMkLst>
        </pc:spChg>
        <pc:picChg chg="add mod">
          <ac:chgData name="Mohammed Amine BAGDOURI" userId="e89d4c646e9a864e" providerId="LiveId" clId="{B2BDE7A9-EAA6-46AF-B443-F2690CB8AC15}" dt="2024-10-20T20:45:18.864" v="326" actId="1076"/>
          <ac:picMkLst>
            <pc:docMk/>
            <pc:sldMk cId="3418981247" sldId="437"/>
            <ac:picMk id="5" creationId="{8A9F088B-E780-1230-9FBC-5085906CB904}"/>
          </ac:picMkLst>
        </pc:picChg>
      </pc:sldChg>
      <pc:sldChg chg="addSp delSp modSp add mod">
        <pc:chgData name="Mohammed Amine BAGDOURI" userId="e89d4c646e9a864e" providerId="LiveId" clId="{B2BDE7A9-EAA6-46AF-B443-F2690CB8AC15}" dt="2024-10-20T23:19:16.595" v="735" actId="1076"/>
        <pc:sldMkLst>
          <pc:docMk/>
          <pc:sldMk cId="128632455" sldId="438"/>
        </pc:sldMkLst>
        <pc:spChg chg="mod">
          <ac:chgData name="Mohammed Amine BAGDOURI" userId="e89d4c646e9a864e" providerId="LiveId" clId="{B2BDE7A9-EAA6-46AF-B443-F2690CB8AC15}" dt="2024-10-20T20:50:13.404" v="422" actId="20577"/>
          <ac:spMkLst>
            <pc:docMk/>
            <pc:sldMk cId="128632455" sldId="438"/>
            <ac:spMk id="4" creationId="{D394423C-986A-7C46-D2D0-D6A7C2E3FB06}"/>
          </ac:spMkLst>
        </pc:spChg>
        <pc:spChg chg="del">
          <ac:chgData name="Mohammed Amine BAGDOURI" userId="e89d4c646e9a864e" providerId="LiveId" clId="{B2BDE7A9-EAA6-46AF-B443-F2690CB8AC15}" dt="2024-10-20T20:50:17.188" v="423" actId="478"/>
          <ac:spMkLst>
            <pc:docMk/>
            <pc:sldMk cId="128632455" sldId="438"/>
            <ac:spMk id="9" creationId="{51825118-295F-E0AD-4148-0B9E29FEFF17}"/>
          </ac:spMkLst>
        </pc:spChg>
        <pc:spChg chg="add del">
          <ac:chgData name="Mohammed Amine BAGDOURI" userId="e89d4c646e9a864e" providerId="LiveId" clId="{B2BDE7A9-EAA6-46AF-B443-F2690CB8AC15}" dt="2024-10-20T20:52:13.749" v="449" actId="11529"/>
          <ac:spMkLst>
            <pc:docMk/>
            <pc:sldMk cId="128632455" sldId="438"/>
            <ac:spMk id="11" creationId="{519402A4-9B53-AA24-7AFC-DA9B7974280A}"/>
          </ac:spMkLst>
        </pc:spChg>
        <pc:spChg chg="add mod">
          <ac:chgData name="Mohammed Amine BAGDOURI" userId="e89d4c646e9a864e" providerId="LiveId" clId="{B2BDE7A9-EAA6-46AF-B443-F2690CB8AC15}" dt="2024-10-20T23:19:16.595" v="735" actId="1076"/>
          <ac:spMkLst>
            <pc:docMk/>
            <pc:sldMk cId="128632455" sldId="438"/>
            <ac:spMk id="14" creationId="{000FEE4F-DE0C-5A0A-00B5-354D25E1537F}"/>
          </ac:spMkLst>
        </pc:spChg>
        <pc:spChg chg="del">
          <ac:chgData name="Mohammed Amine BAGDOURI" userId="e89d4c646e9a864e" providerId="LiveId" clId="{B2BDE7A9-EAA6-46AF-B443-F2690CB8AC15}" dt="2024-10-20T20:50:18.540" v="424" actId="478"/>
          <ac:spMkLst>
            <pc:docMk/>
            <pc:sldMk cId="128632455" sldId="438"/>
            <ac:spMk id="15" creationId="{3D2E12B0-CE5B-A580-BD3C-E6605F9B6A5B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16" creationId="{D3086BD9-A6F1-4CE8-474A-210C9936562C}"/>
          </ac:spMkLst>
        </pc:spChg>
        <pc:spChg chg="del">
          <ac:chgData name="Mohammed Amine BAGDOURI" userId="e89d4c646e9a864e" providerId="LiveId" clId="{B2BDE7A9-EAA6-46AF-B443-F2690CB8AC15}" dt="2024-10-20T20:50:19.285" v="425" actId="478"/>
          <ac:spMkLst>
            <pc:docMk/>
            <pc:sldMk cId="128632455" sldId="438"/>
            <ac:spMk id="17" creationId="{63F97E67-E332-B6EF-F1C7-C78B722D82B3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18" creationId="{5E38D7FF-B0F4-4218-15E9-EE1ADDC670D0}"/>
          </ac:spMkLst>
        </pc:spChg>
        <pc:spChg chg="del">
          <ac:chgData name="Mohammed Amine BAGDOURI" userId="e89d4c646e9a864e" providerId="LiveId" clId="{B2BDE7A9-EAA6-46AF-B443-F2690CB8AC15}" dt="2024-10-20T20:50:22.564" v="429" actId="478"/>
          <ac:spMkLst>
            <pc:docMk/>
            <pc:sldMk cId="128632455" sldId="438"/>
            <ac:spMk id="20" creationId="{4BA0C9A7-EBC1-AD03-5F85-C234F608A581}"/>
          </ac:spMkLst>
        </pc:spChg>
        <pc:spChg chg="del">
          <ac:chgData name="Mohammed Amine BAGDOURI" userId="e89d4c646e9a864e" providerId="LiveId" clId="{B2BDE7A9-EAA6-46AF-B443-F2690CB8AC15}" dt="2024-10-20T20:50:20.251" v="426" actId="478"/>
          <ac:spMkLst>
            <pc:docMk/>
            <pc:sldMk cId="128632455" sldId="438"/>
            <ac:spMk id="21" creationId="{0E9EF53B-B7E6-CD6B-33A4-316344DF0BFF}"/>
          </ac:spMkLst>
        </pc:spChg>
        <pc:spChg chg="del">
          <ac:chgData name="Mohammed Amine BAGDOURI" userId="e89d4c646e9a864e" providerId="LiveId" clId="{B2BDE7A9-EAA6-46AF-B443-F2690CB8AC15}" dt="2024-10-20T20:50:21.116" v="427" actId="478"/>
          <ac:spMkLst>
            <pc:docMk/>
            <pc:sldMk cId="128632455" sldId="438"/>
            <ac:spMk id="22" creationId="{B10B016B-A333-AAF5-2E3A-87FA579E0614}"/>
          </ac:spMkLst>
        </pc:spChg>
        <pc:spChg chg="del">
          <ac:chgData name="Mohammed Amine BAGDOURI" userId="e89d4c646e9a864e" providerId="LiveId" clId="{B2BDE7A9-EAA6-46AF-B443-F2690CB8AC15}" dt="2024-10-20T20:50:21.941" v="428" actId="478"/>
          <ac:spMkLst>
            <pc:docMk/>
            <pc:sldMk cId="128632455" sldId="438"/>
            <ac:spMk id="23" creationId="{B246C597-D5C0-09FB-986E-A0313DAE042F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24" creationId="{F6A6DD99-F177-6A58-030D-652815697873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25" creationId="{4C1ECB76-3017-3C2D-C4BD-A5C24F549855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26" creationId="{3C3FDA21-A964-2651-4DBC-80B2091CADA0}"/>
          </ac:spMkLst>
        </pc:spChg>
        <pc:spChg chg="add mod">
          <ac:chgData name="Mohammed Amine BAGDOURI" userId="e89d4c646e9a864e" providerId="LiveId" clId="{B2BDE7A9-EAA6-46AF-B443-F2690CB8AC15}" dt="2024-10-20T21:04:57.874" v="716" actId="1036"/>
          <ac:spMkLst>
            <pc:docMk/>
            <pc:sldMk cId="128632455" sldId="438"/>
            <ac:spMk id="27" creationId="{BD330AB9-D619-9B2C-A9A1-59FBEF969BF8}"/>
          </ac:spMkLst>
        </pc:spChg>
        <pc:spChg chg="add mod">
          <ac:chgData name="Mohammed Amine BAGDOURI" userId="e89d4c646e9a864e" providerId="LiveId" clId="{B2BDE7A9-EAA6-46AF-B443-F2690CB8AC15}" dt="2024-10-20T21:06:08.059" v="733" actId="1076"/>
          <ac:spMkLst>
            <pc:docMk/>
            <pc:sldMk cId="128632455" sldId="438"/>
            <ac:spMk id="28" creationId="{47B5019C-032A-4696-BD56-00B01FBB202B}"/>
          </ac:spMkLst>
        </pc:spChg>
        <pc:spChg chg="add mod">
          <ac:chgData name="Mohammed Amine BAGDOURI" userId="e89d4c646e9a864e" providerId="LiveId" clId="{B2BDE7A9-EAA6-46AF-B443-F2690CB8AC15}" dt="2024-10-20T21:06:18.021" v="734" actId="1076"/>
          <ac:spMkLst>
            <pc:docMk/>
            <pc:sldMk cId="128632455" sldId="438"/>
            <ac:spMk id="29" creationId="{83FE3EC1-CF3B-6BB2-32DE-286B29079E7A}"/>
          </ac:spMkLst>
        </pc:spChg>
        <pc:spChg chg="add mod">
          <ac:chgData name="Mohammed Amine BAGDOURI" userId="e89d4c646e9a864e" providerId="LiveId" clId="{B2BDE7A9-EAA6-46AF-B443-F2690CB8AC15}" dt="2024-10-20T21:05:43.266" v="727" actId="1076"/>
          <ac:spMkLst>
            <pc:docMk/>
            <pc:sldMk cId="128632455" sldId="438"/>
            <ac:spMk id="30" creationId="{F471EAAA-771B-4F07-F6F1-EA4C1493C268}"/>
          </ac:spMkLst>
        </pc:spChg>
        <pc:spChg chg="add mod">
          <ac:chgData name="Mohammed Amine BAGDOURI" userId="e89d4c646e9a864e" providerId="LiveId" clId="{B2BDE7A9-EAA6-46AF-B443-F2690CB8AC15}" dt="2024-10-20T21:05:53.119" v="729" actId="1076"/>
          <ac:spMkLst>
            <pc:docMk/>
            <pc:sldMk cId="128632455" sldId="438"/>
            <ac:spMk id="31" creationId="{1B686C80-9D9E-92D0-013A-DA325BEADBB7}"/>
          </ac:spMkLst>
        </pc:spChg>
        <pc:spChg chg="add mod">
          <ac:chgData name="Mohammed Amine BAGDOURI" userId="e89d4c646e9a864e" providerId="LiveId" clId="{B2BDE7A9-EAA6-46AF-B443-F2690CB8AC15}" dt="2024-10-20T21:06:03.346" v="732" actId="1076"/>
          <ac:spMkLst>
            <pc:docMk/>
            <pc:sldMk cId="128632455" sldId="438"/>
            <ac:spMk id="32" creationId="{A0DC913B-0313-4664-5095-7B1BA2F1C7A8}"/>
          </ac:spMkLst>
        </pc:spChg>
        <pc:grpChg chg="add mod">
          <ac:chgData name="Mohammed Amine BAGDOURI" userId="e89d4c646e9a864e" providerId="LiveId" clId="{B2BDE7A9-EAA6-46AF-B443-F2690CB8AC15}" dt="2024-10-20T21:04:57.874" v="716" actId="1036"/>
          <ac:grpSpMkLst>
            <pc:docMk/>
            <pc:sldMk cId="128632455" sldId="438"/>
            <ac:grpSpMk id="8" creationId="{9FE7D14F-300F-6A4D-B37C-2152A9CA3C73}"/>
          </ac:grpSpMkLst>
        </pc:grpChg>
        <pc:graphicFrameChg chg="add mod modGraphic">
          <ac:chgData name="Mohammed Amine BAGDOURI" userId="e89d4c646e9a864e" providerId="LiveId" clId="{B2BDE7A9-EAA6-46AF-B443-F2690CB8AC15}" dt="2024-10-20T21:04:57.874" v="716" actId="1036"/>
          <ac:graphicFrameMkLst>
            <pc:docMk/>
            <pc:sldMk cId="128632455" sldId="438"/>
            <ac:graphicFrameMk id="10" creationId="{D9DA5034-68D6-87F2-80C8-F55B6B966EB3}"/>
          </ac:graphicFrameMkLst>
        </pc:graphicFrameChg>
        <pc:cxnChg chg="add mod">
          <ac:chgData name="Mohammed Amine BAGDOURI" userId="e89d4c646e9a864e" providerId="LiveId" clId="{B2BDE7A9-EAA6-46AF-B443-F2690CB8AC15}" dt="2024-10-20T20:51:15.754" v="437" actId="164"/>
          <ac:cxnSpMkLst>
            <pc:docMk/>
            <pc:sldMk cId="128632455" sldId="438"/>
            <ac:cxnSpMk id="3" creationId="{7BFA6725-53EE-5096-E9AA-C36ECB400F8E}"/>
          </ac:cxnSpMkLst>
        </pc:cxnChg>
        <pc:cxnChg chg="add mod">
          <ac:chgData name="Mohammed Amine BAGDOURI" userId="e89d4c646e9a864e" providerId="LiveId" clId="{B2BDE7A9-EAA6-46AF-B443-F2690CB8AC15}" dt="2024-10-20T20:52:41.514" v="456" actId="14100"/>
          <ac:cxnSpMkLst>
            <pc:docMk/>
            <pc:sldMk cId="128632455" sldId="438"/>
            <ac:cxnSpMk id="6" creationId="{1C4E3AD7-E8A3-E5AC-B933-C160544019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DF04-EDEC-4CD5-B5AD-35418BE48A24}" type="datetimeFigureOut">
              <a:rPr lang="en-US" smtClean="0"/>
              <a:t>2024-10-22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8F47-B964-41EC-891C-DBD25ACC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66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25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92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396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09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29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25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339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965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2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85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12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52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9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501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4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632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57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834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82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830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79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147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5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874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946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61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855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917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501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161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684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1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4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1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7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8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0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1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9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40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6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1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0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5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82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1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8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6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6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8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24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4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3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16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48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7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38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3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7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36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1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8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81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8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0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42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83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70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7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5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41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25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1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01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8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45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01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50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651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97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9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1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78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76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55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3AD2-40A3-6E0B-0494-F4E6E647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86039-B127-7281-D546-B24028A7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FF00-6579-1C74-4396-12A9094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D26-C178-41D0-9CA2-CA2CFCB4D8D3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47CE-BE71-41BC-8B4D-1478705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FB22-A645-81B0-926A-737E3A22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996-D502-5C8D-1BAE-69D6549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8DBA-521F-AF40-1C77-AA6CD82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6CF2-E25E-C4FC-665C-91E52C5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CEC-2B93-4686-9FC7-A99D0D18DF71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46D2-5795-CA1A-1D93-76CB676F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283A-D3DF-3BAC-3635-80F5C4F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BB86-552C-444B-B4A2-9C524251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A0A1-8F3C-C924-091C-89C64CA3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8A1-3814-90BF-6EA2-C9CAAFA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59E-475C-4196-A2B1-9E6D9EE2AD8B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10DB-0D11-CF2D-98C7-BD0963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98CB-BEBB-998B-187F-8E9F4EBC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FE76-E3FB-7D7D-8144-725B487E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17D9-256E-8E88-CC20-35DCADD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6AC2-952D-AE75-28B3-3BEBDB4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F0F-41CB-4E26-926E-2670C80FF7EE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6551-A3FC-EE71-0DAD-585D855C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953F-F15C-09A3-C0F5-0D97EC48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E3E8-E5DA-6528-9F11-10531AB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7618-0D3B-39D0-D3C2-58880373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374F-F86C-FE0F-ABBD-78FA2825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47C4-C35B-440F-9036-5A74A7F79943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D46D-E947-2362-84B2-668C716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66B-779D-B581-5E96-1B5C248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C24A-78B7-10CD-D39E-A84D813A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C0B2-F4D2-C01B-EB8A-F48018AB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6101-7195-FDA1-07EF-47EC00D3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1C9A-4093-DAAC-D82F-D7AF4BE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A775-D6EB-47D7-A397-14A7B8B01BF0}" type="datetime1">
              <a:rPr lang="en-US" smtClean="0"/>
              <a:t>2024-10-22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F1B9-5E3B-6DD7-1859-43886FCD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269C-6EF4-936D-AF71-97514D8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383-80BB-C5AB-5EB7-C3EB98F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692-F376-EA00-0F88-21D9767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6043-9C04-05EF-676B-CD9C4F6F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53AB0-F5D9-544E-5284-61C83784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6C434-754E-FBAC-E32B-200CD53A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ADA4F-38D4-A862-D842-E87053A0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FA3-D5CD-4C21-9728-946A1DEF2909}" type="datetime1">
              <a:rPr lang="en-US" smtClean="0"/>
              <a:t>2024-10-22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7433-50F4-498D-2F2D-B2410D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611A0-14F6-66DB-F5B8-FA7C979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61BD-B937-D1EB-2083-11A0053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73C5-63A1-FBA8-42AA-2CB1742D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118D-ACF5-472D-8D0A-F13C6AEF57EF}" type="datetime1">
              <a:rPr lang="en-US" smtClean="0"/>
              <a:t>2024-10-22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4F3B-2AFE-78F9-1036-A01427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A999-0307-6C86-4C79-C0305FC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7655-2E26-D2D3-779F-F53CE52B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85A8-E620-42BD-9002-5B63D27BD079}" type="datetime1">
              <a:rPr lang="en-US" smtClean="0"/>
              <a:t>2024-10-22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BCA7-6839-40C4-F880-23450C0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EE20-D142-BE4F-26B7-D97C15C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D322-1CBE-1078-408E-790B2E1E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CF92-C803-ECE7-B712-749230A1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D7BC-BFA4-76A5-2ADF-A09F52E6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3666-EF72-33AB-DDDD-834FC38D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13B3-9A8F-4FF3-8F18-5C6C77948E1D}" type="datetime1">
              <a:rPr lang="en-US" smtClean="0"/>
              <a:t>2024-10-22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0C84-5DA0-3FB7-5224-FB6D52F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BD18-E8A5-3D24-EDF4-5AC6EE1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0C7-C8FE-235D-8485-9B71D09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F828C-88AA-A5E8-B8E4-E0307059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C1FE-DC50-B408-A342-FC0F233F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D911-FE46-180F-155F-D21979F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3E8-D26E-44BB-A4FD-5F41F5DC35E3}" type="datetime1">
              <a:rPr lang="en-US" smtClean="0"/>
              <a:t>2024-10-22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C789-806F-DAA0-A311-06C22A2F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61F6-52E0-4F50-159E-980CFE1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08A2-9F83-ADB9-2F60-88C97F5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8E6-0B4F-77F4-09FE-2B495C6C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8127-BDDF-0D75-C960-EC39CAD3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DE19-421B-461D-8A6E-E1709385887C}" type="datetime1">
              <a:rPr lang="en-US" smtClean="0"/>
              <a:t>2024-10-22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E49D-3A64-8A22-0917-018E9D0B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1BB3-90DA-D43A-34AF-632B1531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AA4AF-DDB6-98CC-C6BA-798EB19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F3AC-F99A-2543-6539-414FF53E9B49}"/>
              </a:ext>
            </a:extLst>
          </p:cNvPr>
          <p:cNvSpPr txBox="1"/>
          <p:nvPr/>
        </p:nvSpPr>
        <p:spPr>
          <a:xfrm>
            <a:off x="0" y="54166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Distributed Systems</a:t>
            </a:r>
          </a:p>
          <a:p>
            <a:pPr algn="ctr"/>
            <a:endParaRPr lang="en-US" sz="6000" b="1" dirty="0"/>
          </a:p>
          <a:p>
            <a:pPr algn="ctr"/>
            <a:r>
              <a:rPr lang="en-US" sz="6000" b="1" i="1" dirty="0"/>
              <a:t>Principles &amp;</a:t>
            </a:r>
          </a:p>
          <a:p>
            <a:pPr algn="ctr"/>
            <a:r>
              <a:rPr lang="en-US" sz="6000" b="1" i="1" dirty="0"/>
              <a:t>Implementation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B1C5E26-1CB2-8B42-9A85-2B40E5894A86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A155-5101-C5EA-C514-6D8E3C8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29890-4B52-2F71-2C68-960BC2C2D5F9}"/>
              </a:ext>
            </a:extLst>
          </p:cNvPr>
          <p:cNvGrpSpPr/>
          <p:nvPr/>
        </p:nvGrpSpPr>
        <p:grpSpPr>
          <a:xfrm>
            <a:off x="3586955" y="2359141"/>
            <a:ext cx="5018088" cy="2614207"/>
            <a:chOff x="2468992" y="2799152"/>
            <a:chExt cx="5018088" cy="2614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E99C4-72EA-20F5-E6F4-D55B4724973D}"/>
                </a:ext>
              </a:extLst>
            </p:cNvPr>
            <p:cNvSpPr txBox="1"/>
            <p:nvPr/>
          </p:nvSpPr>
          <p:spPr>
            <a:xfrm>
              <a:off x="2589336" y="2858814"/>
              <a:ext cx="48977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Availability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Scalability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Increase Performance</a:t>
              </a:r>
            </a:p>
          </p:txBody>
        </p:sp>
        <p:pic>
          <p:nvPicPr>
            <p:cNvPr id="22" name="Picture 2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64FD66AE-3BBF-9430-F8D3-DF13B469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4" y="2799152"/>
              <a:ext cx="534029" cy="550015"/>
            </a:xfrm>
            <a:prstGeom prst="rect">
              <a:avLst/>
            </a:prstGeom>
          </p:spPr>
        </p:pic>
        <p:pic>
          <p:nvPicPr>
            <p:cNvPr id="23" name="Picture 2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F6594C9C-BF76-0492-C7B8-DA35A216D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3" y="3786398"/>
              <a:ext cx="534029" cy="550015"/>
            </a:xfrm>
            <a:prstGeom prst="rect">
              <a:avLst/>
            </a:prstGeom>
          </p:spPr>
        </p:pic>
        <p:pic>
          <p:nvPicPr>
            <p:cNvPr id="2" name="Picture 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E2290EF-EE3B-DF63-6BA8-1025BE0D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92" y="4773644"/>
              <a:ext cx="534029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234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101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9414234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102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9CADE8-7BFD-A9B4-6D89-739BB50204BD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2882B56-9EFF-7A73-BC26-05AA217CCB7A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</p:spTree>
    <p:extLst>
      <p:ext uri="{BB962C8B-B14F-4D97-AF65-F5344CB8AC3E}">
        <p14:creationId xmlns:p14="http://schemas.microsoft.com/office/powerpoint/2010/main" val="16896618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103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2CCCE-0C10-CCA6-0184-766C7FC83745}"/>
              </a:ext>
            </a:extLst>
          </p:cNvPr>
          <p:cNvCxnSpPr>
            <a:cxnSpLocks/>
          </p:cNvCxnSpPr>
          <p:nvPr/>
        </p:nvCxnSpPr>
        <p:spPr>
          <a:xfrm>
            <a:off x="3149600" y="2546350"/>
            <a:ext cx="3162300" cy="3937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C46954-8980-ADAD-4A8D-E127D18310DC}"/>
              </a:ext>
            </a:extLst>
          </p:cNvPr>
          <p:cNvSpPr txBox="1"/>
          <p:nvPr/>
        </p:nvSpPr>
        <p:spPr>
          <a:xfrm rot="421158">
            <a:off x="4218172" y="2196573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x=17</a:t>
            </a:r>
          </a:p>
        </p:txBody>
      </p:sp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7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9D9511D2-9E27-47D2-A9D7-4FDF00BA80E9}"/>
              </a:ext>
            </a:extLst>
          </p:cNvPr>
          <p:cNvSpPr/>
          <p:nvPr/>
        </p:nvSpPr>
        <p:spPr>
          <a:xfrm>
            <a:off x="6410325" y="1592263"/>
            <a:ext cx="4400550" cy="440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104</a:t>
            </a:fld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8449B0A-CB7F-721B-6C0D-2539B627BD84}"/>
              </a:ext>
            </a:extLst>
          </p:cNvPr>
          <p:cNvSpPr/>
          <p:nvPr/>
        </p:nvSpPr>
        <p:spPr>
          <a:xfrm>
            <a:off x="7172086" y="2895600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3A03D9-2886-21BC-D0EF-AF7805253CB0}"/>
              </a:ext>
            </a:extLst>
          </p:cNvPr>
          <p:cNvSpPr/>
          <p:nvPr/>
        </p:nvSpPr>
        <p:spPr>
          <a:xfrm>
            <a:off x="9153285" y="2789238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146936-89AE-4FDC-AD7A-CBEFAEEF4154}"/>
              </a:ext>
            </a:extLst>
          </p:cNvPr>
          <p:cNvSpPr/>
          <p:nvPr/>
        </p:nvSpPr>
        <p:spPr>
          <a:xfrm>
            <a:off x="8302385" y="4647402"/>
            <a:ext cx="800100" cy="8001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B6F31-AC65-A7D9-C1E1-415D5E949DA1}"/>
              </a:ext>
            </a:extLst>
          </p:cNvPr>
          <p:cNvSpPr txBox="1"/>
          <p:nvPr/>
        </p:nvSpPr>
        <p:spPr>
          <a:xfrm>
            <a:off x="6814398" y="2372380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F5E564-D5AE-16B4-F8D1-3E465CA01F43}"/>
              </a:ext>
            </a:extLst>
          </p:cNvPr>
          <p:cNvSpPr txBox="1"/>
          <p:nvPr/>
        </p:nvSpPr>
        <p:spPr>
          <a:xfrm>
            <a:off x="8897198" y="2294412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6F17A8-3303-BD53-DEA6-495CE6DA4154}"/>
              </a:ext>
            </a:extLst>
          </p:cNvPr>
          <p:cNvSpPr txBox="1"/>
          <p:nvPr/>
        </p:nvSpPr>
        <p:spPr>
          <a:xfrm>
            <a:off x="8041915" y="4134648"/>
            <a:ext cx="116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x=17</a:t>
            </a:r>
          </a:p>
        </p:txBody>
      </p:sp>
      <p:pic>
        <p:nvPicPr>
          <p:cNvPr id="64" name="Picture 63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38E425C-9DDC-A647-7A4A-4831DF7E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" y="1592263"/>
            <a:ext cx="1807869" cy="1807869"/>
          </a:xfrm>
          <a:prstGeom prst="rect">
            <a:avLst/>
          </a:prstGeom>
        </p:spPr>
      </p:pic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0BFC585-CA8A-6A5A-FFAE-F60C064F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98" y="3020642"/>
            <a:ext cx="534029" cy="550015"/>
          </a:xfrm>
          <a:prstGeom prst="rect">
            <a:avLst/>
          </a:prstGeom>
        </p:spPr>
      </p:pic>
      <p:pic>
        <p:nvPicPr>
          <p:cNvPr id="7" name="Picture 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EAA0F98-0471-AA2B-6BC9-348492BC8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1" y="4946851"/>
            <a:ext cx="534029" cy="550015"/>
          </a:xfrm>
          <a:prstGeom prst="rect">
            <a:avLst/>
          </a:prstGeom>
        </p:spPr>
      </p:pic>
      <p:pic>
        <p:nvPicPr>
          <p:cNvPr id="8" name="Picture 7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9952DE0D-1BB9-329F-A103-01A4E7A3D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113216"/>
            <a:ext cx="453973" cy="453973"/>
          </a:xfrm>
          <a:prstGeom prst="rect">
            <a:avLst/>
          </a:prstGeom>
        </p:spPr>
      </p:pic>
      <p:pic>
        <p:nvPicPr>
          <p:cNvPr id="11" name="Picture 10" descr="A cartoon of a person&#10;&#10;Description automatically generated">
            <a:extLst>
              <a:ext uri="{FF2B5EF4-FFF2-40B4-BE49-F238E27FC236}">
                <a16:creationId xmlns:a16="http://schemas.microsoft.com/office/drawing/2014/main" id="{E2761864-2E10-B865-AE95-2FE6E23EF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6" y="4334364"/>
            <a:ext cx="1574154" cy="15741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BA8D2-A595-4B01-D475-D04532D72DC5}"/>
              </a:ext>
            </a:extLst>
          </p:cNvPr>
          <p:cNvCxnSpPr>
            <a:cxnSpLocks/>
          </p:cNvCxnSpPr>
          <p:nvPr/>
        </p:nvCxnSpPr>
        <p:spPr>
          <a:xfrm flipH="1">
            <a:off x="2730500" y="4406900"/>
            <a:ext cx="3365500" cy="85883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6FC18-57D5-62CD-F3C3-B59CEF4FF80E}"/>
              </a:ext>
            </a:extLst>
          </p:cNvPr>
          <p:cNvSpPr txBox="1"/>
          <p:nvPr/>
        </p:nvSpPr>
        <p:spPr>
          <a:xfrm rot="20725380">
            <a:off x="3356068" y="4256994"/>
            <a:ext cx="219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x=5  or  x=17</a:t>
            </a:r>
          </a:p>
        </p:txBody>
      </p:sp>
    </p:spTree>
    <p:extLst>
      <p:ext uri="{BB962C8B-B14F-4D97-AF65-F5344CB8AC3E}">
        <p14:creationId xmlns:p14="http://schemas.microsoft.com/office/powerpoint/2010/main" val="31772105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4BBDEE-F43D-65C0-AFAE-708CAD9571D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2D081C-1D68-EE63-4CB7-5955715D5B9B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105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EE3BC-FA86-23FC-2ABE-DD4C0A6EA6CA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A63844-D32E-3E71-A7C5-E2EAAEE508B9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1E3A97-AF09-CD7F-98EF-CAAB4D34DEE9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E3D266-160A-46EF-DF30-4CF9BCC6926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8742F-DD90-20F2-0DB5-852693E76F2F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9FF76D-39DA-3F92-0204-C225316B774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D2D64F-FE4A-0B5D-38E4-1EA5BB196D6E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C3A26-DB5B-195C-1E95-4610C87AD5EF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</p:spTree>
    <p:extLst>
      <p:ext uri="{BB962C8B-B14F-4D97-AF65-F5344CB8AC3E}">
        <p14:creationId xmlns:p14="http://schemas.microsoft.com/office/powerpoint/2010/main" val="17442591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Strong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106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25672" y="4373459"/>
            <a:ext cx="881987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44469D-95D0-9302-FD79-7635E46A0B65}"/>
              </a:ext>
            </a:extLst>
          </p:cNvPr>
          <p:cNvSpPr txBox="1"/>
          <p:nvPr/>
        </p:nvSpPr>
        <p:spPr>
          <a:xfrm>
            <a:off x="10545543" y="4111849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/>
          <p:nvPr/>
        </p:nvCxnSpPr>
        <p:spPr>
          <a:xfrm>
            <a:off x="3578280" y="2952013"/>
            <a:ext cx="1421446" cy="1421446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4991386" y="4373459"/>
            <a:ext cx="151024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6501635" y="2952013"/>
            <a:ext cx="1421446" cy="1424024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687273" y="2001897"/>
            <a:ext cx="331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Request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27E4C-65FC-E52C-BA61-03E84A0DF7F4}"/>
              </a:ext>
            </a:extLst>
          </p:cNvPr>
          <p:cNvSpPr txBox="1"/>
          <p:nvPr/>
        </p:nvSpPr>
        <p:spPr>
          <a:xfrm>
            <a:off x="6333436" y="2380091"/>
            <a:ext cx="33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Write Done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F39E4C-929F-FA09-BD27-0CE3AB9F8905}"/>
              </a:ext>
            </a:extLst>
          </p:cNvPr>
          <p:cNvCxnSpPr>
            <a:cxnSpLocks/>
          </p:cNvCxnSpPr>
          <p:nvPr/>
        </p:nvCxnSpPr>
        <p:spPr>
          <a:xfrm>
            <a:off x="5919537" y="2641701"/>
            <a:ext cx="0" cy="2441621"/>
          </a:xfrm>
          <a:prstGeom prst="line">
            <a:avLst/>
          </a:prstGeom>
          <a:ln w="57150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634553" y="411184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A0945-DB52-154F-0A86-5EA1F1AA3BBA}"/>
              </a:ext>
            </a:extLst>
          </p:cNvPr>
          <p:cNvSpPr txBox="1"/>
          <p:nvPr/>
        </p:nvSpPr>
        <p:spPr>
          <a:xfrm>
            <a:off x="4681928" y="1854294"/>
            <a:ext cx="2571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 Visible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2395525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687273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09EC56-F35C-7971-5A9D-20D131007CD9}"/>
              </a:ext>
            </a:extLst>
          </p:cNvPr>
          <p:cNvSpPr txBox="1"/>
          <p:nvPr/>
        </p:nvSpPr>
        <p:spPr>
          <a:xfrm>
            <a:off x="798432" y="5447809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3883930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4038600" y="5387261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7429786" y="4373459"/>
            <a:ext cx="1510249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6721534" y="4373459"/>
            <a:ext cx="708252" cy="9668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8918191" y="4354408"/>
            <a:ext cx="797998" cy="98594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67B165-3AD1-C924-F08E-77EF86940D37}"/>
              </a:ext>
            </a:extLst>
          </p:cNvPr>
          <p:cNvSpPr txBox="1"/>
          <p:nvPr/>
        </p:nvSpPr>
        <p:spPr>
          <a:xfrm>
            <a:off x="6005432" y="5384125"/>
            <a:ext cx="173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Read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9245600" y="5323577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</p:spTree>
    <p:extLst>
      <p:ext uri="{BB962C8B-B14F-4D97-AF65-F5344CB8AC3E}">
        <p14:creationId xmlns:p14="http://schemas.microsoft.com/office/powerpoint/2010/main" val="9066458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Sequential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107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954952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Eventual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611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 ➤ Consistency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108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C21C4-72B8-5D65-6003-2FB09E7EBCD0}"/>
              </a:ext>
            </a:extLst>
          </p:cNvPr>
          <p:cNvCxnSpPr>
            <a:cxnSpLocks/>
          </p:cNvCxnSpPr>
          <p:nvPr/>
        </p:nvCxnSpPr>
        <p:spPr>
          <a:xfrm flipV="1">
            <a:off x="1255769" y="3965639"/>
            <a:ext cx="9867096" cy="19051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3B224-46E7-5303-1683-A84429D24859}"/>
              </a:ext>
            </a:extLst>
          </p:cNvPr>
          <p:cNvCxnSpPr>
            <a:cxnSpLocks/>
          </p:cNvCxnSpPr>
          <p:nvPr/>
        </p:nvCxnSpPr>
        <p:spPr>
          <a:xfrm>
            <a:off x="2374897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AB9EFB-513A-DC94-CC0D-C2FDE631F6D8}"/>
              </a:ext>
            </a:extLst>
          </p:cNvPr>
          <p:cNvCxnSpPr>
            <a:cxnSpLocks/>
          </p:cNvCxnSpPr>
          <p:nvPr/>
        </p:nvCxnSpPr>
        <p:spPr>
          <a:xfrm>
            <a:off x="2923108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A5B8F5-B25C-2A4F-83FF-5ECA0929D000}"/>
              </a:ext>
            </a:extLst>
          </p:cNvPr>
          <p:cNvCxnSpPr>
            <a:cxnSpLocks/>
          </p:cNvCxnSpPr>
          <p:nvPr/>
        </p:nvCxnSpPr>
        <p:spPr>
          <a:xfrm flipH="1">
            <a:off x="3479659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D35B60-21A3-2960-1211-736B6242B28D}"/>
              </a:ext>
            </a:extLst>
          </p:cNvPr>
          <p:cNvSpPr txBox="1"/>
          <p:nvPr/>
        </p:nvSpPr>
        <p:spPr>
          <a:xfrm>
            <a:off x="1739238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17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0C95A-CC08-DB92-A391-226989651309}"/>
              </a:ext>
            </a:extLst>
          </p:cNvPr>
          <p:cNvSpPr txBox="1"/>
          <p:nvPr/>
        </p:nvSpPr>
        <p:spPr>
          <a:xfrm>
            <a:off x="164650" y="3723080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D4676-BDE9-EC7B-057F-A47CBE372B12}"/>
              </a:ext>
            </a:extLst>
          </p:cNvPr>
          <p:cNvCxnSpPr>
            <a:cxnSpLocks/>
          </p:cNvCxnSpPr>
          <p:nvPr/>
        </p:nvCxnSpPr>
        <p:spPr>
          <a:xfrm>
            <a:off x="1925622" y="3984690"/>
            <a:ext cx="44927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481E9-6D64-8F6E-5C18-C5436FC04871}"/>
              </a:ext>
            </a:extLst>
          </p:cNvPr>
          <p:cNvCxnSpPr>
            <a:cxnSpLocks/>
          </p:cNvCxnSpPr>
          <p:nvPr/>
        </p:nvCxnSpPr>
        <p:spPr>
          <a:xfrm flipV="1">
            <a:off x="1577636" y="3984690"/>
            <a:ext cx="347986" cy="475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82ECD3-4CA1-FFC4-D9CF-93A2B9EC99B8}"/>
              </a:ext>
            </a:extLst>
          </p:cNvPr>
          <p:cNvCxnSpPr>
            <a:cxnSpLocks/>
          </p:cNvCxnSpPr>
          <p:nvPr/>
        </p:nvCxnSpPr>
        <p:spPr>
          <a:xfrm flipH="1" flipV="1">
            <a:off x="2342638" y="3984690"/>
            <a:ext cx="392087" cy="48443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6C219-A90E-123F-63D4-3B5A86C9DB0C}"/>
              </a:ext>
            </a:extLst>
          </p:cNvPr>
          <p:cNvSpPr txBox="1"/>
          <p:nvPr/>
        </p:nvSpPr>
        <p:spPr>
          <a:xfrm>
            <a:off x="2247489" y="4464960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11B54-14EA-0F92-DA90-3886C7F7C9B7}"/>
              </a:ext>
            </a:extLst>
          </p:cNvPr>
          <p:cNvCxnSpPr>
            <a:cxnSpLocks/>
          </p:cNvCxnSpPr>
          <p:nvPr/>
        </p:nvCxnSpPr>
        <p:spPr>
          <a:xfrm>
            <a:off x="4223926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BBCD5-30CB-85B6-84AD-359EFE7F3FF7}"/>
              </a:ext>
            </a:extLst>
          </p:cNvPr>
          <p:cNvCxnSpPr>
            <a:cxnSpLocks/>
          </p:cNvCxnSpPr>
          <p:nvPr/>
        </p:nvCxnSpPr>
        <p:spPr>
          <a:xfrm flipV="1">
            <a:off x="3860010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F4792A-494F-6CD4-8CB2-939E12E94169}"/>
              </a:ext>
            </a:extLst>
          </p:cNvPr>
          <p:cNvCxnSpPr>
            <a:cxnSpLocks/>
          </p:cNvCxnSpPr>
          <p:nvPr/>
        </p:nvCxnSpPr>
        <p:spPr>
          <a:xfrm flipH="1" flipV="1">
            <a:off x="4539001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59BBCE-27C1-BF67-BAA8-F866E5ECF660}"/>
              </a:ext>
            </a:extLst>
          </p:cNvPr>
          <p:cNvSpPr txBox="1"/>
          <p:nvPr/>
        </p:nvSpPr>
        <p:spPr>
          <a:xfrm>
            <a:off x="4539001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582E7-57EB-3348-ED87-C0B76DB3D4E2}"/>
              </a:ext>
            </a:extLst>
          </p:cNvPr>
          <p:cNvSpPr txBox="1"/>
          <p:nvPr/>
        </p:nvSpPr>
        <p:spPr>
          <a:xfrm>
            <a:off x="10109200" y="147236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232D09-6AA2-371C-161F-B4F0A706BAE3}"/>
              </a:ext>
            </a:extLst>
          </p:cNvPr>
          <p:cNvSpPr txBox="1"/>
          <p:nvPr/>
        </p:nvSpPr>
        <p:spPr>
          <a:xfrm>
            <a:off x="10109200" y="5844559"/>
            <a:ext cx="1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Client 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13181-09BC-38D8-B36B-86E25B05A29C}"/>
              </a:ext>
            </a:extLst>
          </p:cNvPr>
          <p:cNvCxnSpPr>
            <a:cxnSpLocks/>
          </p:cNvCxnSpPr>
          <p:nvPr/>
        </p:nvCxnSpPr>
        <p:spPr>
          <a:xfrm>
            <a:off x="5051089" y="3428138"/>
            <a:ext cx="556551" cy="55655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48EEA5-7CB0-5E5C-9F84-8112126EC823}"/>
              </a:ext>
            </a:extLst>
          </p:cNvPr>
          <p:cNvCxnSpPr>
            <a:cxnSpLocks/>
          </p:cNvCxnSpPr>
          <p:nvPr/>
        </p:nvCxnSpPr>
        <p:spPr>
          <a:xfrm>
            <a:off x="5599300" y="3984689"/>
            <a:ext cx="563039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F422BC-D33E-0562-6462-824C06900D9A}"/>
              </a:ext>
            </a:extLst>
          </p:cNvPr>
          <p:cNvCxnSpPr>
            <a:cxnSpLocks/>
          </p:cNvCxnSpPr>
          <p:nvPr/>
        </p:nvCxnSpPr>
        <p:spPr>
          <a:xfrm flipH="1">
            <a:off x="6155851" y="3463328"/>
            <a:ext cx="520417" cy="521361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836AB-D1F1-948F-9D5E-1178A5CACBB7}"/>
              </a:ext>
            </a:extLst>
          </p:cNvPr>
          <p:cNvSpPr txBox="1"/>
          <p:nvPr/>
        </p:nvSpPr>
        <p:spPr>
          <a:xfrm>
            <a:off x="4415430" y="2904641"/>
            <a:ext cx="120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= 20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69ECF6-D859-24D0-E1F1-748F997729D7}"/>
              </a:ext>
            </a:extLst>
          </p:cNvPr>
          <p:cNvCxnSpPr>
            <a:cxnSpLocks/>
          </p:cNvCxnSpPr>
          <p:nvPr/>
        </p:nvCxnSpPr>
        <p:spPr>
          <a:xfrm>
            <a:off x="6735469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C93DD-3A94-0C49-164F-74BCFC47168E}"/>
              </a:ext>
            </a:extLst>
          </p:cNvPr>
          <p:cNvCxnSpPr>
            <a:cxnSpLocks/>
          </p:cNvCxnSpPr>
          <p:nvPr/>
        </p:nvCxnSpPr>
        <p:spPr>
          <a:xfrm flipV="1">
            <a:off x="6371553" y="395928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0E174-41DA-6D23-D4C3-0BE50E861571}"/>
              </a:ext>
            </a:extLst>
          </p:cNvPr>
          <p:cNvCxnSpPr>
            <a:cxnSpLocks/>
          </p:cNvCxnSpPr>
          <p:nvPr/>
        </p:nvCxnSpPr>
        <p:spPr>
          <a:xfrm flipH="1" flipV="1">
            <a:off x="7050544" y="395928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0B854D-332F-F027-6A3C-1CCF1E29BA47}"/>
              </a:ext>
            </a:extLst>
          </p:cNvPr>
          <p:cNvSpPr txBox="1"/>
          <p:nvPr/>
        </p:nvSpPr>
        <p:spPr>
          <a:xfrm>
            <a:off x="7050544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003DD1-38A9-5CA0-126E-433A8C31FD84}"/>
              </a:ext>
            </a:extLst>
          </p:cNvPr>
          <p:cNvCxnSpPr>
            <a:cxnSpLocks/>
          </p:cNvCxnSpPr>
          <p:nvPr/>
        </p:nvCxnSpPr>
        <p:spPr>
          <a:xfrm>
            <a:off x="8576083" y="398299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5E07A7-4C32-AA2B-307B-F03B8C0BDEF4}"/>
              </a:ext>
            </a:extLst>
          </p:cNvPr>
          <p:cNvCxnSpPr>
            <a:cxnSpLocks/>
          </p:cNvCxnSpPr>
          <p:nvPr/>
        </p:nvCxnSpPr>
        <p:spPr>
          <a:xfrm flipV="1">
            <a:off x="8212167" y="39656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15B040-8C00-95AD-F413-F896584E6E55}"/>
              </a:ext>
            </a:extLst>
          </p:cNvPr>
          <p:cNvCxnSpPr>
            <a:cxnSpLocks/>
          </p:cNvCxnSpPr>
          <p:nvPr/>
        </p:nvCxnSpPr>
        <p:spPr>
          <a:xfrm flipH="1" flipV="1">
            <a:off x="8891158" y="39656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CB8FB1-6F2E-7B0A-94DD-613FCBAD0544}"/>
              </a:ext>
            </a:extLst>
          </p:cNvPr>
          <p:cNvSpPr txBox="1"/>
          <p:nvPr/>
        </p:nvSpPr>
        <p:spPr>
          <a:xfrm>
            <a:off x="8847153" y="450605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B99DA6-A099-ACAA-F3AD-41ACD1F8587A}"/>
              </a:ext>
            </a:extLst>
          </p:cNvPr>
          <p:cNvCxnSpPr>
            <a:cxnSpLocks/>
          </p:cNvCxnSpPr>
          <p:nvPr/>
        </p:nvCxnSpPr>
        <p:spPr>
          <a:xfrm>
            <a:off x="10240818" y="3976648"/>
            <a:ext cx="34807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06D088-B667-BDB8-54D4-FB661FCEEF19}"/>
              </a:ext>
            </a:extLst>
          </p:cNvPr>
          <p:cNvCxnSpPr>
            <a:cxnSpLocks/>
          </p:cNvCxnSpPr>
          <p:nvPr/>
        </p:nvCxnSpPr>
        <p:spPr>
          <a:xfrm flipV="1">
            <a:off x="9876902" y="3952939"/>
            <a:ext cx="381417" cy="5207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1405AA-90FA-787C-8AD6-580ABADE3DA4}"/>
              </a:ext>
            </a:extLst>
          </p:cNvPr>
          <p:cNvCxnSpPr>
            <a:cxnSpLocks/>
          </p:cNvCxnSpPr>
          <p:nvPr/>
        </p:nvCxnSpPr>
        <p:spPr>
          <a:xfrm flipH="1" flipV="1">
            <a:off x="10555893" y="3952939"/>
            <a:ext cx="432259" cy="53406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36EE3C-3F87-0B4E-BB5A-7EDF969DD91A}"/>
              </a:ext>
            </a:extLst>
          </p:cNvPr>
          <p:cNvSpPr txBox="1"/>
          <p:nvPr/>
        </p:nvSpPr>
        <p:spPr>
          <a:xfrm>
            <a:off x="10555893" y="4487003"/>
            <a:ext cx="101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348B4-343B-B901-D0D6-C1A1F4E51491}"/>
              </a:ext>
            </a:extLst>
          </p:cNvPr>
          <p:cNvSpPr txBox="1"/>
          <p:nvPr/>
        </p:nvSpPr>
        <p:spPr>
          <a:xfrm>
            <a:off x="10929661" y="3690070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786202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09EB46-C2B3-D5E5-F164-1C6EC8B4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1276"/>
              </p:ext>
            </p:extLst>
          </p:nvPr>
        </p:nvGraphicFramePr>
        <p:xfrm>
          <a:off x="2948113" y="2929116"/>
          <a:ext cx="64934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3432">
                  <a:extLst>
                    <a:ext uri="{9D8B030D-6E8A-4147-A177-3AD203B41FA5}">
                      <a16:colId xmlns:a16="http://schemas.microsoft.com/office/drawing/2014/main" val="29673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Strong Consistency (Linearizability)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9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Sequential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Eventual Consistency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497872"/>
                  </a:ext>
                </a:extLst>
              </a:tr>
            </a:tbl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348C8441-8E48-113F-7CD6-B59437D01892}"/>
              </a:ext>
            </a:extLst>
          </p:cNvPr>
          <p:cNvSpPr/>
          <p:nvPr/>
        </p:nvSpPr>
        <p:spPr>
          <a:xfrm>
            <a:off x="1915550" y="1975443"/>
            <a:ext cx="611892" cy="3375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47A54C5-612E-33E5-2AE2-05C660FA03F9}"/>
              </a:ext>
            </a:extLst>
          </p:cNvPr>
          <p:cNvSpPr/>
          <p:nvPr/>
        </p:nvSpPr>
        <p:spPr>
          <a:xfrm rot="10800000">
            <a:off x="9842358" y="1975443"/>
            <a:ext cx="611892" cy="3375149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C666B-B690-E653-4326-9B76479E3307}"/>
              </a:ext>
            </a:extLst>
          </p:cNvPr>
          <p:cNvSpPr txBox="1"/>
          <p:nvPr/>
        </p:nvSpPr>
        <p:spPr>
          <a:xfrm>
            <a:off x="151473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05CF-7AA1-B679-CF9D-864FF865AB3B}"/>
              </a:ext>
            </a:extLst>
          </p:cNvPr>
          <p:cNvSpPr txBox="1"/>
          <p:nvPr/>
        </p:nvSpPr>
        <p:spPr>
          <a:xfrm>
            <a:off x="1289530" y="1342711"/>
            <a:ext cx="186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720AD-1B5D-888F-206B-43470F54C228}"/>
              </a:ext>
            </a:extLst>
          </p:cNvPr>
          <p:cNvSpPr txBox="1"/>
          <p:nvPr/>
        </p:nvSpPr>
        <p:spPr>
          <a:xfrm rot="16200000">
            <a:off x="186113" y="3498748"/>
            <a:ext cx="318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E0C34-2EFC-1B14-2A3F-92AB18D2BD9F}"/>
              </a:ext>
            </a:extLst>
          </p:cNvPr>
          <p:cNvSpPr txBox="1"/>
          <p:nvPr/>
        </p:nvSpPr>
        <p:spPr>
          <a:xfrm>
            <a:off x="9441549" y="5460104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8E9E8-4C14-50D5-0C71-1B54749A583E}"/>
              </a:ext>
            </a:extLst>
          </p:cNvPr>
          <p:cNvSpPr txBox="1"/>
          <p:nvPr/>
        </p:nvSpPr>
        <p:spPr>
          <a:xfrm>
            <a:off x="9618643" y="1340408"/>
            <a:ext cx="105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15A7E-B3DA-20FE-5DFF-B78ED9265215}"/>
              </a:ext>
            </a:extLst>
          </p:cNvPr>
          <p:cNvSpPr txBox="1"/>
          <p:nvPr/>
        </p:nvSpPr>
        <p:spPr>
          <a:xfrm rot="5400000">
            <a:off x="9367364" y="3273182"/>
            <a:ext cx="245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8474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EABE6-79AC-763C-3AC6-E1A00DE9D6C8}"/>
              </a:ext>
            </a:extLst>
          </p:cNvPr>
          <p:cNvSpPr txBox="1"/>
          <p:nvPr/>
        </p:nvSpPr>
        <p:spPr>
          <a:xfrm>
            <a:off x="4818434" y="2983807"/>
            <a:ext cx="7373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“Anything that can go</a:t>
            </a:r>
          </a:p>
          <a:p>
            <a:pPr algn="ctr"/>
            <a:r>
              <a:rPr lang="en-US" sz="4400" b="1" dirty="0"/>
              <a:t>wrong will go wrong”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CC271-5424-57DE-C76C-AB395B135B7F}"/>
              </a:ext>
            </a:extLst>
          </p:cNvPr>
          <p:cNvGrpSpPr/>
          <p:nvPr/>
        </p:nvGrpSpPr>
        <p:grpSpPr>
          <a:xfrm>
            <a:off x="1184413" y="2120304"/>
            <a:ext cx="3634021" cy="3874820"/>
            <a:chOff x="901549" y="2230551"/>
            <a:chExt cx="3634021" cy="3874820"/>
          </a:xfrm>
        </p:grpSpPr>
        <p:pic>
          <p:nvPicPr>
            <p:cNvPr id="14" name="Picture 13" descr="A group of colorful circles on a black background&#10;&#10;Description automatically generated">
              <a:extLst>
                <a:ext uri="{FF2B5EF4-FFF2-40B4-BE49-F238E27FC236}">
                  <a16:creationId xmlns:a16="http://schemas.microsoft.com/office/drawing/2014/main" id="{C6CC841F-4344-EA15-EECE-B551A6B7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01549" y="2471350"/>
              <a:ext cx="3634021" cy="3634021"/>
            </a:xfrm>
            <a:prstGeom prst="rect">
              <a:avLst/>
            </a:prstGeom>
          </p:spPr>
        </p:pic>
        <p:pic>
          <p:nvPicPr>
            <p:cNvPr id="8" name="Picture 7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A7796436-CD48-DC3D-84B3-AF9853EEC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6104" y="2230551"/>
              <a:ext cx="701375" cy="701375"/>
            </a:xfrm>
            <a:prstGeom prst="rect">
              <a:avLst/>
            </a:prstGeom>
          </p:spPr>
        </p:pic>
        <p:pic>
          <p:nvPicPr>
            <p:cNvPr id="10" name="Picture 9" descr="A yellow triangle with a white exclamation mark&#10;&#10;Description automatically generated">
              <a:extLst>
                <a:ext uri="{FF2B5EF4-FFF2-40B4-BE49-F238E27FC236}">
                  <a16:creationId xmlns:a16="http://schemas.microsoft.com/office/drawing/2014/main" id="{6B7CDCA2-3B86-B0AC-C63A-B7AF525B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98" y="3707082"/>
              <a:ext cx="930612" cy="930612"/>
            </a:xfrm>
            <a:prstGeom prst="rect">
              <a:avLst/>
            </a:prstGeom>
          </p:spPr>
        </p:pic>
        <p:pic>
          <p:nvPicPr>
            <p:cNvPr id="16" name="Picture 15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5DCDA917-CDB6-0213-0D9B-E21FE2A4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5341" y="4942804"/>
              <a:ext cx="701375" cy="701375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91B5E-63F6-6F28-B545-CAD3C317F29E}"/>
              </a:ext>
            </a:extLst>
          </p:cNvPr>
          <p:cNvSpPr txBox="1"/>
          <p:nvPr/>
        </p:nvSpPr>
        <p:spPr>
          <a:xfrm>
            <a:off x="8505216" y="4702060"/>
            <a:ext cx="3215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Murphy's law</a:t>
            </a:r>
          </a:p>
        </p:txBody>
      </p:sp>
    </p:spTree>
    <p:extLst>
      <p:ext uri="{BB962C8B-B14F-4D97-AF65-F5344CB8AC3E}">
        <p14:creationId xmlns:p14="http://schemas.microsoft.com/office/powerpoint/2010/main" val="16416367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110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55B4AC-D957-E60D-2BD0-6C30769B36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43500" y="1333647"/>
            <a:ext cx="52500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63FC4-0803-624E-1152-C8AF39E736C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333647"/>
            <a:ext cx="4198474" cy="74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29E79-8BB0-07EE-38D6-913F9CAEB7A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026093" y="1333647"/>
            <a:ext cx="4069907" cy="74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8A3852-4F98-EBF3-FC3D-6231B5E4EF1B}"/>
              </a:ext>
            </a:extLst>
          </p:cNvPr>
          <p:cNvGrpSpPr/>
          <p:nvPr/>
        </p:nvGrpSpPr>
        <p:grpSpPr>
          <a:xfrm>
            <a:off x="4072912" y="2081671"/>
            <a:ext cx="3851784" cy="3970318"/>
            <a:chOff x="3774462" y="2583558"/>
            <a:chExt cx="3851784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73A408-7221-AFCB-BE84-DA19B204E6BA}"/>
                </a:ext>
              </a:extLst>
            </p:cNvPr>
            <p:cNvSpPr txBox="1"/>
            <p:nvPr/>
          </p:nvSpPr>
          <p:spPr>
            <a:xfrm>
              <a:off x="3863854" y="2583558"/>
              <a:ext cx="376239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Raft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liveness</a:t>
              </a:r>
              <a:r>
                <a:rPr lang="en-US" sz="2400" dirty="0"/>
                <a:t> over safety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Can continue operating if minority of nodes fail</a:t>
              </a:r>
            </a:p>
          </p:txBody>
        </p:sp>
        <p:pic>
          <p:nvPicPr>
            <p:cNvPr id="46" name="Picture 45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13CE7015-CF18-A44B-B2CB-61C05E8C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3036062"/>
              <a:ext cx="534029" cy="550015"/>
            </a:xfrm>
            <a:prstGeom prst="rect">
              <a:avLst/>
            </a:prstGeom>
          </p:spPr>
        </p:pic>
        <p:pic>
          <p:nvPicPr>
            <p:cNvPr id="49" name="Picture 48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670E18F-20BF-42A9-D893-E7C2B3C0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462" y="5561711"/>
              <a:ext cx="534029" cy="55001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3C6FE3-F81E-8B86-0FDA-C1398240F58B}"/>
              </a:ext>
            </a:extLst>
          </p:cNvPr>
          <p:cNvGrpSpPr/>
          <p:nvPr/>
        </p:nvGrpSpPr>
        <p:grpSpPr>
          <a:xfrm>
            <a:off x="337033" y="2081671"/>
            <a:ext cx="3290420" cy="2862322"/>
            <a:chOff x="235433" y="2583558"/>
            <a:chExt cx="3290420" cy="28623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C49B1F-5A66-7EBA-156F-DA48FC1BB165}"/>
                </a:ext>
              </a:extLst>
            </p:cNvPr>
            <p:cNvSpPr txBox="1"/>
            <p:nvPr/>
          </p:nvSpPr>
          <p:spPr>
            <a:xfrm>
              <a:off x="323133" y="2583558"/>
              <a:ext cx="32027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/>
                <a:t>Paxos</a:t>
              </a:r>
              <a:endParaRPr lang="en-US" sz="36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Old &amp; Complex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</p:txBody>
        </p:sp>
        <p:pic>
          <p:nvPicPr>
            <p:cNvPr id="51" name="Picture 50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EB2DF70F-A954-021D-CDBE-696EDF35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33" y="3117801"/>
              <a:ext cx="474577" cy="48878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F4F201-820F-AF4D-9E6C-863C48B649F6}"/>
              </a:ext>
            </a:extLst>
          </p:cNvPr>
          <p:cNvGrpSpPr/>
          <p:nvPr/>
        </p:nvGrpSpPr>
        <p:grpSpPr>
          <a:xfrm>
            <a:off x="8496039" y="2080158"/>
            <a:ext cx="3482309" cy="4339650"/>
            <a:chOff x="8496039" y="2582045"/>
            <a:chExt cx="3482309" cy="43396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9DCF86-96EC-1BAA-086D-8E282D78B53E}"/>
                </a:ext>
              </a:extLst>
            </p:cNvPr>
            <p:cNvSpPr txBox="1"/>
            <p:nvPr/>
          </p:nvSpPr>
          <p:spPr>
            <a:xfrm>
              <a:off x="8610600" y="2582045"/>
              <a:ext cx="336774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Chain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Recent &amp; Simple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Strong Consistency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Prioritizes </a:t>
              </a:r>
              <a:r>
                <a:rPr lang="en-US" sz="2400" b="1" dirty="0"/>
                <a:t>safety</a:t>
              </a:r>
              <a:r>
                <a:rPr lang="en-US" sz="2400" dirty="0"/>
                <a:t> over liveness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Better Performance</a:t>
              </a:r>
            </a:p>
            <a:p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Blocks if a node fails</a:t>
              </a:r>
              <a:endParaRPr lang="en-US" sz="2800" dirty="0"/>
            </a:p>
          </p:txBody>
        </p:sp>
        <p:pic>
          <p:nvPicPr>
            <p:cNvPr id="48" name="Picture 47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A5508E60-C897-1652-BDB6-ED927398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5561711"/>
              <a:ext cx="534029" cy="550015"/>
            </a:xfrm>
            <a:prstGeom prst="rect">
              <a:avLst/>
            </a:prstGeom>
          </p:spPr>
        </p:pic>
        <p:pic>
          <p:nvPicPr>
            <p:cNvPr id="50" name="Picture 49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5316A73C-B464-F1D2-1BBC-6A5E8855F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807" y="6341999"/>
              <a:ext cx="474577" cy="488783"/>
            </a:xfrm>
            <a:prstGeom prst="rect">
              <a:avLst/>
            </a:prstGeom>
          </p:spPr>
        </p:pic>
        <p:pic>
          <p:nvPicPr>
            <p:cNvPr id="52" name="Picture 51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2A8AFD30-00CB-B52D-6BE4-50F4AA61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39" y="3739711"/>
              <a:ext cx="534029" cy="550015"/>
            </a:xfrm>
            <a:prstGeom prst="rect">
              <a:avLst/>
            </a:prstGeom>
          </p:spPr>
        </p:pic>
        <p:pic>
          <p:nvPicPr>
            <p:cNvPr id="63" name="Picture 6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C4A9687A-A6E7-DB30-F97A-1924E4BD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40" y="3036061"/>
              <a:ext cx="534029" cy="550015"/>
            </a:xfrm>
            <a:prstGeom prst="rect">
              <a:avLst/>
            </a:prstGeom>
          </p:spPr>
        </p:pic>
      </p:grpSp>
      <p:pic>
        <p:nvPicPr>
          <p:cNvPr id="64" name="Picture 6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6F6A819-5D62-9059-5E60-2CDCF119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5" y="3237823"/>
            <a:ext cx="534029" cy="550015"/>
          </a:xfrm>
          <a:prstGeom prst="rect">
            <a:avLst/>
          </a:prstGeom>
        </p:spPr>
      </p:pic>
      <p:pic>
        <p:nvPicPr>
          <p:cNvPr id="65" name="Picture 6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A2CC563-2771-F26D-0BE5-30997059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6" y="32378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2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3E685F-01D0-D139-9178-FFEED3555FA2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BF8D31-0736-E162-6536-772F60868449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E6F8DE-8D07-3D2C-1FAF-E8D52DE2A5AF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319F4-7B7E-DA0D-C46B-47A81306D95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23B126-9128-4422-2F92-D1BDBB3E2245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5C3298-7FDA-B560-3016-0AE770F8C9C3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182C46-93FB-2D79-DE73-F523056EFF5D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1476971" y="3284089"/>
            <a:ext cx="103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1115978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112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484C6B-022B-76DB-72F7-F4E560EB3EF2}"/>
              </a:ext>
            </a:extLst>
          </p:cNvPr>
          <p:cNvSpPr txBox="1"/>
          <p:nvPr/>
        </p:nvSpPr>
        <p:spPr>
          <a:xfrm>
            <a:off x="8632764" y="2594999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Client requests to write a new value to the Leader</a:t>
            </a:r>
          </a:p>
        </p:txBody>
      </p:sp>
    </p:spTree>
    <p:extLst>
      <p:ext uri="{BB962C8B-B14F-4D97-AF65-F5344CB8AC3E}">
        <p14:creationId xmlns:p14="http://schemas.microsoft.com/office/powerpoint/2010/main" val="19301727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113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F28224-BD7A-674B-1DCA-A87311626B56}"/>
              </a:ext>
            </a:extLst>
          </p:cNvPr>
          <p:cNvCxnSpPr>
            <a:cxnSpLocks/>
          </p:cNvCxnSpPr>
          <p:nvPr/>
        </p:nvCxnSpPr>
        <p:spPr>
          <a:xfrm>
            <a:off x="5003800" y="3689350"/>
            <a:ext cx="7683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5043F0-759F-160F-B455-92BB281418F2}"/>
              </a:ext>
            </a:extLst>
          </p:cNvPr>
          <p:cNvCxnSpPr>
            <a:cxnSpLocks/>
          </p:cNvCxnSpPr>
          <p:nvPr/>
        </p:nvCxnSpPr>
        <p:spPr>
          <a:xfrm>
            <a:off x="4679950" y="4004939"/>
            <a:ext cx="323850" cy="713111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610B79-5EF5-7B1D-C9E2-D57D42B31444}"/>
              </a:ext>
            </a:extLst>
          </p:cNvPr>
          <p:cNvSpPr txBox="1"/>
          <p:nvPr/>
        </p:nvSpPr>
        <p:spPr>
          <a:xfrm>
            <a:off x="8632764" y="2594999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propagates the write to all nodes</a:t>
            </a:r>
          </a:p>
        </p:txBody>
      </p:sp>
    </p:spTree>
    <p:extLst>
      <p:ext uri="{BB962C8B-B14F-4D97-AF65-F5344CB8AC3E}">
        <p14:creationId xmlns:p14="http://schemas.microsoft.com/office/powerpoint/2010/main" val="3935957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114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42EFF-B06F-A41D-C09A-DA7218E57EB9}"/>
              </a:ext>
            </a:extLst>
          </p:cNvPr>
          <p:cNvCxnSpPr>
            <a:cxnSpLocks/>
          </p:cNvCxnSpPr>
          <p:nvPr/>
        </p:nvCxnSpPr>
        <p:spPr>
          <a:xfrm>
            <a:off x="2457450" y="3631502"/>
            <a:ext cx="15811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6B7CEA-77FB-BF6B-FB29-F0CB3A5D87E2}"/>
              </a:ext>
            </a:extLst>
          </p:cNvPr>
          <p:cNvSpPr txBox="1"/>
          <p:nvPr/>
        </p:nvSpPr>
        <p:spPr>
          <a:xfrm>
            <a:off x="2586867" y="3102831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9414D-DDB6-2B23-98B4-C75F41540EC1}"/>
              </a:ext>
            </a:extLst>
          </p:cNvPr>
          <p:cNvCxnSpPr>
            <a:cxnSpLocks/>
          </p:cNvCxnSpPr>
          <p:nvPr/>
        </p:nvCxnSpPr>
        <p:spPr>
          <a:xfrm flipV="1">
            <a:off x="4868482" y="2444131"/>
            <a:ext cx="833235" cy="85568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3AE9-C781-BD19-AF04-7C1F72E9CC6E}"/>
              </a:ext>
            </a:extLst>
          </p:cNvPr>
          <p:cNvCxnSpPr>
            <a:cxnSpLocks/>
          </p:cNvCxnSpPr>
          <p:nvPr/>
        </p:nvCxnSpPr>
        <p:spPr>
          <a:xfrm flipV="1">
            <a:off x="5003800" y="2857500"/>
            <a:ext cx="2076450" cy="57150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36B99-2CFC-7A30-E71E-6B5B178BE545}"/>
              </a:ext>
            </a:extLst>
          </p:cNvPr>
          <p:cNvCxnSpPr>
            <a:cxnSpLocks/>
          </p:cNvCxnSpPr>
          <p:nvPr/>
        </p:nvCxnSpPr>
        <p:spPr>
          <a:xfrm>
            <a:off x="4896010" y="3905250"/>
            <a:ext cx="1629612" cy="75565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00509-C27D-9C03-0A94-344872C04E59}"/>
              </a:ext>
            </a:extLst>
          </p:cNvPr>
          <p:cNvCxnSpPr>
            <a:cxnSpLocks/>
          </p:cNvCxnSpPr>
          <p:nvPr/>
        </p:nvCxnSpPr>
        <p:spPr>
          <a:xfrm>
            <a:off x="2457450" y="4035991"/>
            <a:ext cx="15811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351173F-4B13-C27D-8A45-B53532F3A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0" y="3729931"/>
            <a:ext cx="534029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51AE2166-BE43-4252-130D-492D7AA7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12" y="2506845"/>
            <a:ext cx="534029" cy="550015"/>
          </a:xfrm>
          <a:prstGeom prst="rect">
            <a:avLst/>
          </a:prstGeom>
        </p:spPr>
      </p:pic>
      <p:pic>
        <p:nvPicPr>
          <p:cNvPr id="23" name="Picture 2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A8D61C6E-BB7B-18AE-91E3-8A7759A7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0" y="2781233"/>
            <a:ext cx="534029" cy="550015"/>
          </a:xfrm>
          <a:prstGeom prst="rect">
            <a:avLst/>
          </a:prstGeom>
        </p:spPr>
      </p:pic>
      <p:pic>
        <p:nvPicPr>
          <p:cNvPr id="25" name="Picture 2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9C03ECC-CBD8-B67A-20B5-5EB6B7324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96" y="4098907"/>
            <a:ext cx="534029" cy="550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530979" y="1467773"/>
            <a:ext cx="31898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As soon as the Majority of nodes acknowledge the new value, the Leader updates its local value and confirms the update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9208778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115</a:t>
            </a:fld>
            <a:endParaRPr lang="en-US"/>
          </a:p>
        </p:txBody>
      </p:sp>
      <p:pic>
        <p:nvPicPr>
          <p:cNvPr id="18" name="Picture 17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2AB552A-4694-92E8-B0E6-59F1AFD4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2641764"/>
            <a:ext cx="1807869" cy="18078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4243539" y="1791660"/>
            <a:ext cx="3657660" cy="3656353"/>
            <a:chOff x="7837507" y="1627626"/>
            <a:chExt cx="3222562" cy="32214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9273268" y="3002767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3C16E2-2A55-7875-9056-341B77A33284}"/>
                </a:ext>
              </a:extLst>
            </p:cNvPr>
            <p:cNvSpPr/>
            <p:nvPr/>
          </p:nvSpPr>
          <p:spPr>
            <a:xfrm>
              <a:off x="9910357" y="3973298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FAF98B0-B480-97B6-22EC-54A0EC0DD3E9}"/>
              </a:ext>
            </a:extLst>
          </p:cNvPr>
          <p:cNvSpPr txBox="1"/>
          <p:nvPr/>
        </p:nvSpPr>
        <p:spPr>
          <a:xfrm>
            <a:off x="8610600" y="2641764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Reads are performed exclusively on the Leader node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15ECAA3B-6637-6C3E-6D57-59230D8A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" y="4795542"/>
            <a:ext cx="1574154" cy="15741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626D16-91A3-3F4D-8BD4-13DDE6619AE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37363" y="4004939"/>
            <a:ext cx="2177437" cy="1577680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BCDEA3-3184-97D5-8633-2391CB7E0648}"/>
              </a:ext>
            </a:extLst>
          </p:cNvPr>
          <p:cNvSpPr txBox="1"/>
          <p:nvPr/>
        </p:nvSpPr>
        <p:spPr>
          <a:xfrm rot="19489399">
            <a:off x="2180663" y="4338055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677080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6830B3-107A-F758-EA58-CC90D4FB367D}"/>
              </a:ext>
            </a:extLst>
          </p:cNvPr>
          <p:cNvCxnSpPr/>
          <p:nvPr/>
        </p:nvCxnSpPr>
        <p:spPr>
          <a:xfrm>
            <a:off x="3079750" y="3949700"/>
            <a:ext cx="58039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4971604" cy="652474"/>
            <a:chOff x="6119954" y="3000853"/>
            <a:chExt cx="4380206" cy="574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29A6868C-B229-39DF-5BF5-F79BBA35FE4D}"/>
              </a:ext>
            </a:extLst>
          </p:cNvPr>
          <p:cNvSpPr/>
          <p:nvPr/>
        </p:nvSpPr>
        <p:spPr>
          <a:xfrm>
            <a:off x="8510131" y="3616994"/>
            <a:ext cx="652471" cy="6524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F909-15C6-5E29-A2E5-719659F34490}"/>
              </a:ext>
            </a:extLst>
          </p:cNvPr>
          <p:cNvSpPr txBox="1"/>
          <p:nvPr/>
        </p:nvSpPr>
        <p:spPr>
          <a:xfrm>
            <a:off x="2440364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0E392-2ED3-4A93-8E25-FC95E38DCCD6}"/>
              </a:ext>
            </a:extLst>
          </p:cNvPr>
          <p:cNvSpPr txBox="1"/>
          <p:nvPr/>
        </p:nvSpPr>
        <p:spPr>
          <a:xfrm>
            <a:off x="8199207" y="4414389"/>
            <a:ext cx="127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6959548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F9CC10-FA9F-DAF1-06A6-1873E419E8A7}"/>
              </a:ext>
            </a:extLst>
          </p:cNvPr>
          <p:cNvSpPr txBox="1"/>
          <p:nvPr/>
        </p:nvSpPr>
        <p:spPr>
          <a:xfrm>
            <a:off x="-1" y="4693572"/>
            <a:ext cx="12191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Writes are performed exclusively on the Head node.</a:t>
            </a:r>
          </a:p>
          <a:p>
            <a:pPr algn="ctr"/>
            <a:r>
              <a:rPr lang="en-US" sz="2800" dirty="0"/>
              <a:t>Each node updates its local value and propagates the value</a:t>
            </a:r>
          </a:p>
          <a:p>
            <a:pPr algn="ctr"/>
            <a:r>
              <a:rPr lang="en-US" sz="2800" dirty="0"/>
              <a:t>to the next node until reaching the Tail node.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4E828-0352-CC0B-C528-EB85BA9DB64D}"/>
              </a:ext>
            </a:extLst>
          </p:cNvPr>
          <p:cNvSpPr txBox="1"/>
          <p:nvPr/>
        </p:nvSpPr>
        <p:spPr>
          <a:xfrm rot="2198298">
            <a:off x="1009867" y="3316540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x = 17</a:t>
            </a:r>
          </a:p>
        </p:txBody>
      </p:sp>
    </p:spTree>
    <p:extLst>
      <p:ext uri="{BB962C8B-B14F-4D97-AF65-F5344CB8AC3E}">
        <p14:creationId xmlns:p14="http://schemas.microsoft.com/office/powerpoint/2010/main" val="40208114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7801EC-87FC-800D-2D93-F8F57815B8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92544" y="2941064"/>
            <a:ext cx="1304606" cy="97587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A5520-FF36-3524-00CA-6C8933B787B0}"/>
              </a:ext>
            </a:extLst>
          </p:cNvPr>
          <p:cNvCxnSpPr>
            <a:cxnSpLocks/>
          </p:cNvCxnSpPr>
          <p:nvPr/>
        </p:nvCxnSpPr>
        <p:spPr>
          <a:xfrm>
            <a:off x="3473450" y="396228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D1E4-772F-00E0-139F-0AD47BDFA7F3}"/>
              </a:ext>
            </a:extLst>
          </p:cNvPr>
          <p:cNvCxnSpPr>
            <a:cxnSpLocks/>
          </p:cNvCxnSpPr>
          <p:nvPr/>
        </p:nvCxnSpPr>
        <p:spPr>
          <a:xfrm>
            <a:off x="49530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D265E-8BA8-4AA0-9521-D1159A1B4F86}"/>
              </a:ext>
            </a:extLst>
          </p:cNvPr>
          <p:cNvCxnSpPr>
            <a:cxnSpLocks/>
          </p:cNvCxnSpPr>
          <p:nvPr/>
        </p:nvCxnSpPr>
        <p:spPr>
          <a:xfrm>
            <a:off x="63754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CA1FE3-9C86-27B9-66D3-AAF643457C16}"/>
              </a:ext>
            </a:extLst>
          </p:cNvPr>
          <p:cNvCxnSpPr>
            <a:cxnSpLocks/>
          </p:cNvCxnSpPr>
          <p:nvPr/>
        </p:nvCxnSpPr>
        <p:spPr>
          <a:xfrm>
            <a:off x="7797800" y="3949460"/>
            <a:ext cx="61595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1609723" y="4870899"/>
            <a:ext cx="89725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acknowledgment flows back from the Tail node to the Head Node that will confirm the update to the Client</a:t>
            </a:r>
          </a:p>
        </p:txBody>
      </p:sp>
      <p:pic>
        <p:nvPicPr>
          <p:cNvPr id="13" name="Picture 1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9293E572-36A1-C3F8-1F6C-53B4D689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702063"/>
            <a:ext cx="390440" cy="402128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EBE86F2-286E-90A7-4C19-9A5B627B9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4" y="3692805"/>
            <a:ext cx="390440" cy="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5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Chain Replication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71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Replication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1F80FE-0313-E54F-F7EC-5F8AC26439DE}"/>
              </a:ext>
            </a:extLst>
          </p:cNvPr>
          <p:cNvGrpSpPr/>
          <p:nvPr/>
        </p:nvGrpSpPr>
        <p:grpSpPr>
          <a:xfrm>
            <a:off x="2751288" y="3616994"/>
            <a:ext cx="6411314" cy="652474"/>
            <a:chOff x="6119954" y="3000853"/>
            <a:chExt cx="5648655" cy="574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CB593-965B-09D9-4528-D456D761AD75}"/>
                </a:ext>
              </a:extLst>
            </p:cNvPr>
            <p:cNvSpPr/>
            <p:nvPr/>
          </p:nvSpPr>
          <p:spPr>
            <a:xfrm>
              <a:off x="11193753" y="3000853"/>
              <a:ext cx="574856" cy="5748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9E72CE-80BE-1678-48CC-67BBA7C4F785}"/>
                </a:ext>
              </a:extLst>
            </p:cNvPr>
            <p:cNvSpPr/>
            <p:nvPr/>
          </p:nvSpPr>
          <p:spPr>
            <a:xfrm>
              <a:off x="7388405" y="300085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C1E8DE-45A9-A729-84F0-2AFA06DA0A0F}"/>
                </a:ext>
              </a:extLst>
            </p:cNvPr>
            <p:cNvSpPr/>
            <p:nvPr/>
          </p:nvSpPr>
          <p:spPr>
            <a:xfrm>
              <a:off x="8656855" y="3000854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EEE6D-54A7-7B4E-09E2-B06641F92009}"/>
                </a:ext>
              </a:extLst>
            </p:cNvPr>
            <p:cNvSpPr/>
            <p:nvPr/>
          </p:nvSpPr>
          <p:spPr>
            <a:xfrm>
              <a:off x="9925304" y="3000853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17</a:t>
              </a:r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6E4AC5-81BC-BC40-37D3-D2900801F137}"/>
                </a:ext>
              </a:extLst>
            </p:cNvPr>
            <p:cNvSpPr/>
            <p:nvPr/>
          </p:nvSpPr>
          <p:spPr>
            <a:xfrm>
              <a:off x="6119954" y="3000856"/>
              <a:ext cx="574856" cy="574856"/>
            </a:xfrm>
            <a:prstGeom prst="ellipse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8858516-81DC-BC78-6634-0E77A38F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133195"/>
            <a:ext cx="1807869" cy="1807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491A2-7D80-75B0-6DD6-3FCB738D4088}"/>
              </a:ext>
            </a:extLst>
          </p:cNvPr>
          <p:cNvSpPr txBox="1"/>
          <p:nvPr/>
        </p:nvSpPr>
        <p:spPr>
          <a:xfrm>
            <a:off x="-1" y="5100492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Reads are performed exclusively on the Tail node</a:t>
            </a:r>
          </a:p>
        </p:txBody>
      </p:sp>
      <p:pic>
        <p:nvPicPr>
          <p:cNvPr id="19" name="Picture 18" descr="A cartoon of a person&#10;&#10;Description automatically generated">
            <a:extLst>
              <a:ext uri="{FF2B5EF4-FFF2-40B4-BE49-F238E27FC236}">
                <a16:creationId xmlns:a16="http://schemas.microsoft.com/office/drawing/2014/main" id="{6AD63DE7-2E8B-2A02-1ABE-CBBDB46BD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5" y="1133195"/>
            <a:ext cx="1574154" cy="157415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EA921B-60BF-BC30-8CFB-92473FD2F31D}"/>
              </a:ext>
            </a:extLst>
          </p:cNvPr>
          <p:cNvCxnSpPr>
            <a:cxnSpLocks/>
          </p:cNvCxnSpPr>
          <p:nvPr/>
        </p:nvCxnSpPr>
        <p:spPr>
          <a:xfrm flipH="1">
            <a:off x="9321800" y="2819512"/>
            <a:ext cx="1517650" cy="107303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7CA8C-0A94-EF82-A8CB-3F76A0333CB7}"/>
              </a:ext>
            </a:extLst>
          </p:cNvPr>
          <p:cNvSpPr txBox="1"/>
          <p:nvPr/>
        </p:nvSpPr>
        <p:spPr>
          <a:xfrm rot="19481032">
            <a:off x="9192166" y="2955459"/>
            <a:ext cx="132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5204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Maintainability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EE9E7-39D1-19AC-D11C-CA095E4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41FB1-ED15-5A6A-4481-E5FFE093EE64}"/>
              </a:ext>
            </a:extLst>
          </p:cNvPr>
          <p:cNvSpPr txBox="1"/>
          <p:nvPr/>
        </p:nvSpPr>
        <p:spPr>
          <a:xfrm>
            <a:off x="772288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7B13E-21E9-9BE7-3465-C917398B90E5}"/>
              </a:ext>
            </a:extLst>
          </p:cNvPr>
          <p:cNvSpPr txBox="1"/>
          <p:nvPr/>
        </p:nvSpPr>
        <p:spPr>
          <a:xfrm>
            <a:off x="4494364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0E4B-6F6B-FC3F-7F8E-2DA6836CC780}"/>
              </a:ext>
            </a:extLst>
          </p:cNvPr>
          <p:cNvSpPr txBox="1"/>
          <p:nvPr/>
        </p:nvSpPr>
        <p:spPr>
          <a:xfrm>
            <a:off x="8216445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Monitoring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823F4-7F83-76B0-C2D2-E38DA8767F2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28527" y="1324855"/>
            <a:ext cx="3767473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308AB-68AA-0B86-88C8-3D00303D28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50603" y="1324855"/>
            <a:ext cx="45397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7B2FE-DCCC-CF3F-0F22-5D917564F0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324855"/>
            <a:ext cx="3676684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olorful diagram and pie chart&#10;&#10;Description automatically generated">
            <a:extLst>
              <a:ext uri="{FF2B5EF4-FFF2-40B4-BE49-F238E27FC236}">
                <a16:creationId xmlns:a16="http://schemas.microsoft.com/office/drawing/2014/main" id="{FEA967BE-32C2-386F-CC67-113B7DDC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66" y="3860193"/>
            <a:ext cx="2075234" cy="2075234"/>
          </a:xfrm>
          <a:prstGeom prst="rect">
            <a:avLst/>
          </a:prstGeom>
        </p:spPr>
      </p:pic>
      <p:pic>
        <p:nvPicPr>
          <p:cNvPr id="25" name="Picture 24" descr="A yellow truck with a green check mark&#10;&#10;Description automatically generated">
            <a:extLst>
              <a:ext uri="{FF2B5EF4-FFF2-40B4-BE49-F238E27FC236}">
                <a16:creationId xmlns:a16="http://schemas.microsoft.com/office/drawing/2014/main" id="{2A6936FE-E916-A968-838B-3E00DEFA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2" y="3396281"/>
            <a:ext cx="2885740" cy="2885740"/>
          </a:xfrm>
          <a:prstGeom prst="rect">
            <a:avLst/>
          </a:prstGeom>
        </p:spPr>
      </p:pic>
      <p:pic>
        <p:nvPicPr>
          <p:cNvPr id="27" name="Picture 26" descr="A computer screen with check marks and ticks&#10;&#10;Description automatically generated">
            <a:extLst>
              <a:ext uri="{FF2B5EF4-FFF2-40B4-BE49-F238E27FC236}">
                <a16:creationId xmlns:a16="http://schemas.microsoft.com/office/drawing/2014/main" id="{2BC47A31-5420-EDBA-552A-BF8C6A7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1" y="3928526"/>
            <a:ext cx="1938569" cy="1938569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B29B3AF-B2BC-F42B-809B-275067F5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7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6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4FEA0-F19E-DACC-AA94-28F270CFE387}"/>
              </a:ext>
            </a:extLst>
          </p:cNvPr>
          <p:cNvSpPr txBox="1"/>
          <p:nvPr/>
        </p:nvSpPr>
        <p:spPr>
          <a:xfrm>
            <a:off x="1" y="171198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A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5400" b="1" dirty="0"/>
              <a:t> 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7690A-7871-1579-F313-EEFD821C6C63}"/>
              </a:ext>
            </a:extLst>
          </p:cNvPr>
          <p:cNvSpPr txBox="1"/>
          <p:nvPr/>
        </p:nvSpPr>
        <p:spPr>
          <a:xfrm>
            <a:off x="702270" y="3925439"/>
            <a:ext cx="183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Atomicity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EDEDA-1E84-B5F0-2937-F9E142CD5221}"/>
              </a:ext>
            </a:extLst>
          </p:cNvPr>
          <p:cNvSpPr txBox="1"/>
          <p:nvPr/>
        </p:nvSpPr>
        <p:spPr>
          <a:xfrm>
            <a:off x="2975570" y="4726743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Consistency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39B5-F6ED-0E1B-7DB2-E13E7A215077}"/>
              </a:ext>
            </a:extLst>
          </p:cNvPr>
          <p:cNvSpPr txBox="1"/>
          <p:nvPr/>
        </p:nvSpPr>
        <p:spPr>
          <a:xfrm>
            <a:off x="6421735" y="4063254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F126-9C16-7B35-5443-9D4985599026}"/>
              </a:ext>
            </a:extLst>
          </p:cNvPr>
          <p:cNvSpPr txBox="1"/>
          <p:nvPr/>
        </p:nvSpPr>
        <p:spPr>
          <a:xfrm>
            <a:off x="9531944" y="4722736"/>
            <a:ext cx="228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Durability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1FD12-8420-11F1-4E04-16E964F2902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21135" y="2544747"/>
            <a:ext cx="3284834" cy="138069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4CE20-61D2-8581-57C0-DAAF3BF126F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119860" y="2514600"/>
            <a:ext cx="1664990" cy="221214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D05D64-5739-3F81-429A-647B8D533B6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421735" y="2544747"/>
            <a:ext cx="1144290" cy="151850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B4CE6-CA8C-45CA-401E-B995CB6B228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124702" y="2514600"/>
            <a:ext cx="3551532" cy="2208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978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Atomicity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4595886"/>
            <a:ext cx="797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/>
              <a:t>“ All or Nothing “</a:t>
            </a:r>
          </a:p>
          <a:p>
            <a:pPr algn="ctr"/>
            <a:r>
              <a:rPr lang="en-US" sz="3200" b="0" i="0" u="none" strike="noStrike" baseline="0" dirty="0"/>
              <a:t>Either </a:t>
            </a:r>
            <a:r>
              <a:rPr lang="en-US" sz="3200" b="1" i="0" u="none" strike="noStrike" baseline="0" dirty="0"/>
              <a:t>all</a:t>
            </a:r>
            <a:r>
              <a:rPr lang="en-US" sz="3200" b="0" i="0" u="none" strike="noStrike" baseline="0" dirty="0"/>
              <a:t> the operations in the transaction complete</a:t>
            </a:r>
            <a:r>
              <a:rPr lang="en-US" sz="3200" dirty="0"/>
              <a:t> </a:t>
            </a:r>
            <a:r>
              <a:rPr lang="en-US" sz="3200" b="0" i="0" u="none" strike="noStrike" baseline="0" dirty="0"/>
              <a:t>successfully, </a:t>
            </a:r>
            <a:r>
              <a:rPr lang="en-US" sz="3200" b="1" i="0" u="none" strike="noStrike" baseline="0" dirty="0"/>
              <a:t>or none </a:t>
            </a:r>
            <a:r>
              <a:rPr lang="en-US" sz="3200" b="0" i="0" u="none" strike="noStrike" baseline="0" dirty="0"/>
              <a:t>do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FE28-13EF-1C8F-10A5-75A944D3A561}"/>
              </a:ext>
            </a:extLst>
          </p:cNvPr>
          <p:cNvSpPr txBox="1"/>
          <p:nvPr/>
        </p:nvSpPr>
        <p:spPr>
          <a:xfrm>
            <a:off x="1016000" y="2641599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9191B-7368-1278-C9C0-2A4C8811E9F2}"/>
              </a:ext>
            </a:extLst>
          </p:cNvPr>
          <p:cNvSpPr txBox="1"/>
          <p:nvPr/>
        </p:nvSpPr>
        <p:spPr>
          <a:xfrm>
            <a:off x="4289425" y="2641599"/>
            <a:ext cx="8699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y = 50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E69069-1273-4D2E-7126-EEA060B5F79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85950" y="2964765"/>
            <a:ext cx="22733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5079F-CECA-D05E-9E0A-20B1F43658C8}"/>
              </a:ext>
            </a:extLst>
          </p:cNvPr>
          <p:cNvCxnSpPr>
            <a:cxnSpLocks/>
          </p:cNvCxnSpPr>
          <p:nvPr/>
        </p:nvCxnSpPr>
        <p:spPr>
          <a:xfrm flipH="1">
            <a:off x="5353050" y="2955591"/>
            <a:ext cx="4117977" cy="917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AE401C-0311-B91E-842F-0C0DFC3061CC}"/>
              </a:ext>
            </a:extLst>
          </p:cNvPr>
          <p:cNvCxnSpPr>
            <a:cxnSpLocks/>
          </p:cNvCxnSpPr>
          <p:nvPr/>
        </p:nvCxnSpPr>
        <p:spPr>
          <a:xfrm flipH="1" flipV="1">
            <a:off x="5397500" y="2964764"/>
            <a:ext cx="3975100" cy="1086536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D36F81-DE66-4DF8-F0E5-E00181CDA592}"/>
              </a:ext>
            </a:extLst>
          </p:cNvPr>
          <p:cNvCxnSpPr>
            <a:cxnSpLocks/>
          </p:cNvCxnSpPr>
          <p:nvPr/>
        </p:nvCxnSpPr>
        <p:spPr>
          <a:xfrm flipH="1">
            <a:off x="5353050" y="1811652"/>
            <a:ext cx="4117977" cy="11439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9F5BDC-D4EB-3FBA-A337-3BEB4659C636}"/>
              </a:ext>
            </a:extLst>
          </p:cNvPr>
          <p:cNvCxnSpPr>
            <a:cxnSpLocks/>
          </p:cNvCxnSpPr>
          <p:nvPr/>
        </p:nvCxnSpPr>
        <p:spPr>
          <a:xfrm flipV="1">
            <a:off x="4724400" y="1811652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C48F19-96C5-D5E1-8CD6-1D6CA44C0F99}"/>
              </a:ext>
            </a:extLst>
          </p:cNvPr>
          <p:cNvSpPr txBox="1"/>
          <p:nvPr/>
        </p:nvSpPr>
        <p:spPr>
          <a:xfrm>
            <a:off x="4289425" y="1415900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D5B4-A511-C6A2-7B74-B6995426D4C3}"/>
              </a:ext>
            </a:extLst>
          </p:cNvPr>
          <p:cNvSpPr txBox="1"/>
          <p:nvPr/>
        </p:nvSpPr>
        <p:spPr>
          <a:xfrm>
            <a:off x="9648824" y="1462066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7</a:t>
            </a:r>
          </a:p>
          <a:p>
            <a:r>
              <a:rPr lang="en-US" dirty="0">
                <a:solidFill>
                  <a:srgbClr val="00B050"/>
                </a:solidFill>
              </a:rPr>
              <a:t>y = 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811D2-EACC-47B4-2AA8-83916A021B11}"/>
              </a:ext>
            </a:extLst>
          </p:cNvPr>
          <p:cNvSpPr txBox="1"/>
          <p:nvPr/>
        </p:nvSpPr>
        <p:spPr>
          <a:xfrm>
            <a:off x="9648824" y="2632425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 = 20</a:t>
            </a:r>
          </a:p>
          <a:p>
            <a:r>
              <a:rPr lang="en-US" dirty="0">
                <a:solidFill>
                  <a:srgbClr val="00B050"/>
                </a:solidFill>
              </a:rPr>
              <a:t>y = 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3E3D92-4D63-3310-EFFB-4CDC543B941F}"/>
              </a:ext>
            </a:extLst>
          </p:cNvPr>
          <p:cNvSpPr txBox="1"/>
          <p:nvPr/>
        </p:nvSpPr>
        <p:spPr>
          <a:xfrm>
            <a:off x="9648824" y="3677262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20</a:t>
            </a:r>
          </a:p>
          <a:p>
            <a:r>
              <a:rPr lang="en-US" dirty="0">
                <a:solidFill>
                  <a:srgbClr val="FF0000"/>
                </a:solidFill>
              </a:rPr>
              <a:t>y = 13</a:t>
            </a:r>
          </a:p>
        </p:txBody>
      </p:sp>
      <p:pic>
        <p:nvPicPr>
          <p:cNvPr id="46" name="Picture 4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F628838-802C-F416-7C9D-D3398BB0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3756035"/>
            <a:ext cx="474577" cy="488783"/>
          </a:xfrm>
          <a:prstGeom prst="rect">
            <a:avLst/>
          </a:prstGeom>
        </p:spPr>
      </p:pic>
      <p:pic>
        <p:nvPicPr>
          <p:cNvPr id="48" name="Picture 4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FEC97E3-0199-2FA5-3226-213098886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56" y="2680582"/>
            <a:ext cx="534029" cy="550015"/>
          </a:xfrm>
          <a:prstGeom prst="rect">
            <a:avLst/>
          </a:prstGeom>
        </p:spPr>
      </p:pic>
      <p:pic>
        <p:nvPicPr>
          <p:cNvPr id="49" name="Picture 4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27C8702-89A6-9DC8-CA77-FC4EFEE3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83" y="1510223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39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A transaction can only transition a system from a correct state to another correct state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e.g. the sum of the amounts of both bank accounts before and after a transfer must be the same </a:t>
            </a:r>
          </a:p>
        </p:txBody>
      </p:sp>
    </p:spTree>
    <p:extLst>
      <p:ext uri="{BB962C8B-B14F-4D97-AF65-F5344CB8AC3E}">
        <p14:creationId xmlns:p14="http://schemas.microsoft.com/office/powerpoint/2010/main" val="28237442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89039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appears to run in isolation as if no other transactions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1212055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Write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overwrites the value written by another transaction that hasn’t committed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 x =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90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420311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Dirty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908174" y="4916693"/>
            <a:ext cx="9048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observes a write from a transaction that hasn’t completed 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45910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4" y="3689853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Transaction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2505-BFD5-F323-CF9E-EE30CF5D42D9}"/>
              </a:ext>
            </a:extLst>
          </p:cNvPr>
          <p:cNvCxnSpPr>
            <a:cxnSpLocks/>
          </p:cNvCxnSpPr>
          <p:nvPr/>
        </p:nvCxnSpPr>
        <p:spPr>
          <a:xfrm flipV="1">
            <a:off x="2838450" y="253522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0290DA-7EF2-4C51-62F5-23097E0EB96C}"/>
              </a:ext>
            </a:extLst>
          </p:cNvPr>
          <p:cNvSpPr txBox="1"/>
          <p:nvPr/>
        </p:nvSpPr>
        <p:spPr>
          <a:xfrm>
            <a:off x="2162174" y="216589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4089401" y="2525653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3413125" y="2156321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4864108" y="1784350"/>
            <a:ext cx="4163457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6539679" y="1784350"/>
            <a:ext cx="24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Transaction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5729288" y="2535226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5026027" y="218121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B1A02-F73B-902B-3976-178787E5BB7D}"/>
              </a:ext>
            </a:extLst>
          </p:cNvPr>
          <p:cNvSpPr txBox="1"/>
          <p:nvPr/>
        </p:nvSpPr>
        <p:spPr>
          <a:xfrm>
            <a:off x="9367296" y="2529641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20</a:t>
            </a:r>
          </a:p>
          <a:p>
            <a:r>
              <a:rPr lang="en-US" dirty="0"/>
              <a:t>y = 13</a:t>
            </a:r>
          </a:p>
        </p:txBody>
      </p:sp>
    </p:spTree>
    <p:extLst>
      <p:ext uri="{BB962C8B-B14F-4D97-AF65-F5344CB8AC3E}">
        <p14:creationId xmlns:p14="http://schemas.microsoft.com/office/powerpoint/2010/main" val="19534595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Fuzzy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1185861" y="4661903"/>
            <a:ext cx="9820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an object’s value twice but sees a different value in each read because another transaction updated the value between the two 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242944" y="3105834"/>
            <a:ext cx="8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74993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5487847" y="2546296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4811571" y="2176964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749935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9474199" y="1781673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925C2-9D0D-ED5A-A5EF-2DA2BE7264DE}"/>
              </a:ext>
            </a:extLst>
          </p:cNvPr>
          <p:cNvCxnSpPr>
            <a:cxnSpLocks/>
          </p:cNvCxnSpPr>
          <p:nvPr/>
        </p:nvCxnSpPr>
        <p:spPr>
          <a:xfrm>
            <a:off x="3365359" y="2563465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3ED11-D6CE-51E2-9006-3E6805F8A84B}"/>
              </a:ext>
            </a:extLst>
          </p:cNvPr>
          <p:cNvSpPr txBox="1"/>
          <p:nvPr/>
        </p:nvSpPr>
        <p:spPr>
          <a:xfrm>
            <a:off x="2662098" y="2209453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7408722" y="2542338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6705461" y="2188326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 x = 20</a:t>
            </a:r>
          </a:p>
        </p:txBody>
      </p:sp>
    </p:spTree>
    <p:extLst>
      <p:ext uri="{BB962C8B-B14F-4D97-AF65-F5344CB8AC3E}">
        <p14:creationId xmlns:p14="http://schemas.microsoft.com/office/powerpoint/2010/main" val="38140855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Phantom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685273" y="4679919"/>
            <a:ext cx="107330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transaction reads a group of objects matching a specific condition, while another transaction concurrently adds, updates, or deletes objects matching the same condition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F1F15-BDA7-7123-B6E9-273ABF292845}"/>
              </a:ext>
            </a:extLst>
          </p:cNvPr>
          <p:cNvSpPr txBox="1"/>
          <p:nvPr/>
        </p:nvSpPr>
        <p:spPr>
          <a:xfrm>
            <a:off x="173852" y="2984591"/>
            <a:ext cx="119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7</a:t>
            </a:r>
          </a:p>
          <a:p>
            <a:r>
              <a:rPr lang="en-US" dirty="0"/>
              <a:t>y = 13</a:t>
            </a:r>
          </a:p>
          <a:p>
            <a:r>
              <a:rPr lang="en-US" dirty="0"/>
              <a:t>sum = 20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0738CE-D20F-C72D-7227-FF935B67389B}"/>
              </a:ext>
            </a:extLst>
          </p:cNvPr>
          <p:cNvCxnSpPr>
            <a:cxnSpLocks/>
          </p:cNvCxnSpPr>
          <p:nvPr/>
        </p:nvCxnSpPr>
        <p:spPr>
          <a:xfrm flipV="1">
            <a:off x="1346200" y="3373220"/>
            <a:ext cx="9255965" cy="5578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38CF0-D36E-201A-CAF6-616A5C9ACABC}"/>
              </a:ext>
            </a:extLst>
          </p:cNvPr>
          <p:cNvSpPr txBox="1"/>
          <p:nvPr/>
        </p:nvSpPr>
        <p:spPr>
          <a:xfrm>
            <a:off x="10408961" y="3097651"/>
            <a:ext cx="141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85D-48D1-01C3-00E9-E502AD867B46}"/>
              </a:ext>
            </a:extLst>
          </p:cNvPr>
          <p:cNvSpPr/>
          <p:nvPr/>
        </p:nvSpPr>
        <p:spPr>
          <a:xfrm>
            <a:off x="1841500" y="2117720"/>
            <a:ext cx="6403850" cy="2173570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181-F928-CE42-BC7B-175208D41C59}"/>
              </a:ext>
            </a:extLst>
          </p:cNvPr>
          <p:cNvSpPr txBox="1"/>
          <p:nvPr/>
        </p:nvSpPr>
        <p:spPr>
          <a:xfrm>
            <a:off x="1855515" y="3689853"/>
            <a:ext cx="59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8CEE8-826C-665B-5311-1B6E4CB59ECE}"/>
              </a:ext>
            </a:extLst>
          </p:cNvPr>
          <p:cNvCxnSpPr>
            <a:cxnSpLocks/>
          </p:cNvCxnSpPr>
          <p:nvPr/>
        </p:nvCxnSpPr>
        <p:spPr>
          <a:xfrm flipV="1">
            <a:off x="3201847" y="254783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34677-C9CF-6EB6-DA9D-B187C3ABCE23}"/>
              </a:ext>
            </a:extLst>
          </p:cNvPr>
          <p:cNvSpPr txBox="1"/>
          <p:nvPr/>
        </p:nvSpPr>
        <p:spPr>
          <a:xfrm>
            <a:off x="2525571" y="217849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x =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39458-66A3-B602-E26E-35DDC123F104}"/>
              </a:ext>
            </a:extLst>
          </p:cNvPr>
          <p:cNvSpPr/>
          <p:nvPr/>
        </p:nvSpPr>
        <p:spPr>
          <a:xfrm>
            <a:off x="2584450" y="1784350"/>
            <a:ext cx="6362700" cy="22847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24B4-EF7D-B829-33C9-F05004BE9990}"/>
              </a:ext>
            </a:extLst>
          </p:cNvPr>
          <p:cNvSpPr txBox="1"/>
          <p:nvPr/>
        </p:nvSpPr>
        <p:spPr>
          <a:xfrm>
            <a:off x="8348597" y="1784350"/>
            <a:ext cx="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5F8026-6012-823B-5358-FC67A522C768}"/>
              </a:ext>
            </a:extLst>
          </p:cNvPr>
          <p:cNvCxnSpPr>
            <a:cxnSpLocks/>
          </p:cNvCxnSpPr>
          <p:nvPr/>
        </p:nvCxnSpPr>
        <p:spPr>
          <a:xfrm>
            <a:off x="5879069" y="2526071"/>
            <a:ext cx="0" cy="7205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8CD412-EA27-7929-986E-9826BE0E56A5}"/>
              </a:ext>
            </a:extLst>
          </p:cNvPr>
          <p:cNvSpPr txBox="1"/>
          <p:nvPr/>
        </p:nvSpPr>
        <p:spPr>
          <a:xfrm>
            <a:off x="5175808" y="21720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9FFE8-0565-279C-9C5D-8C8A71B781EE}"/>
              </a:ext>
            </a:extLst>
          </p:cNvPr>
          <p:cNvCxnSpPr>
            <a:cxnSpLocks/>
          </p:cNvCxnSpPr>
          <p:nvPr/>
        </p:nvCxnSpPr>
        <p:spPr>
          <a:xfrm flipV="1">
            <a:off x="7287366" y="252607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F48212-AE1A-2A9C-7FED-E028315614B4}"/>
              </a:ext>
            </a:extLst>
          </p:cNvPr>
          <p:cNvSpPr txBox="1"/>
          <p:nvPr/>
        </p:nvSpPr>
        <p:spPr>
          <a:xfrm>
            <a:off x="6445990" y="2172059"/>
            <a:ext cx="17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sum = 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48457-9BE6-9074-18A0-7E20EF8E9F99}"/>
              </a:ext>
            </a:extLst>
          </p:cNvPr>
          <p:cNvSpPr txBox="1"/>
          <p:nvPr/>
        </p:nvSpPr>
        <p:spPr>
          <a:xfrm>
            <a:off x="9115426" y="2661425"/>
            <a:ext cx="119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13</a:t>
            </a:r>
          </a:p>
          <a:p>
            <a:r>
              <a:rPr lang="en-US" dirty="0"/>
              <a:t>sum = 37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9900A-4FCE-EE13-686A-01B86F5C4E98}"/>
              </a:ext>
            </a:extLst>
          </p:cNvPr>
          <p:cNvCxnSpPr>
            <a:cxnSpLocks/>
          </p:cNvCxnSpPr>
          <p:nvPr/>
        </p:nvCxnSpPr>
        <p:spPr>
          <a:xfrm flipV="1">
            <a:off x="4610516" y="2532691"/>
            <a:ext cx="0" cy="730094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E791FC-5760-02A8-8E23-AF519002E365}"/>
              </a:ext>
            </a:extLst>
          </p:cNvPr>
          <p:cNvSpPr txBox="1"/>
          <p:nvPr/>
        </p:nvSpPr>
        <p:spPr>
          <a:xfrm>
            <a:off x="3934240" y="2163359"/>
            <a:ext cx="140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write y = 13</a:t>
            </a:r>
          </a:p>
        </p:txBody>
      </p:sp>
    </p:spTree>
    <p:extLst>
      <p:ext uri="{BB962C8B-B14F-4D97-AF65-F5344CB8AC3E}">
        <p14:creationId xmlns:p14="http://schemas.microsoft.com/office/powerpoint/2010/main" val="4383558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Isolation Levels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902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 ➤ Isolation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128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650AB4A-5222-EED8-62F3-772F9EAE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67138"/>
              </p:ext>
            </p:extLst>
          </p:nvPr>
        </p:nvGraphicFramePr>
        <p:xfrm>
          <a:off x="1790699" y="1342439"/>
          <a:ext cx="8928101" cy="4951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28101">
                  <a:extLst>
                    <a:ext uri="{9D8B030D-6E8A-4147-A177-3AD203B41FA5}">
                      <a16:colId xmlns:a16="http://schemas.microsoft.com/office/drawing/2014/main" val="2838722446"/>
                    </a:ext>
                  </a:extLst>
                </a:gridCol>
              </a:tblGrid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Strict 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712027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Serializable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761891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Repeatable 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4028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20413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Read Uncommitted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20425"/>
                  </a:ext>
                </a:extLst>
              </a:tr>
              <a:tr h="82522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No Guarantees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0697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AE4E3-9A5F-FEF5-DA89-C7D1EAD6A74A}"/>
              </a:ext>
            </a:extLst>
          </p:cNvPr>
          <p:cNvCxnSpPr>
            <a:cxnSpLocks/>
          </p:cNvCxnSpPr>
          <p:nvPr/>
        </p:nvCxnSpPr>
        <p:spPr>
          <a:xfrm>
            <a:off x="5460861" y="5062194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1C71A6-9438-6646-62CA-52976B07F7F6}"/>
              </a:ext>
            </a:extLst>
          </p:cNvPr>
          <p:cNvSpPr txBox="1"/>
          <p:nvPr/>
        </p:nvSpPr>
        <p:spPr>
          <a:xfrm>
            <a:off x="5599185" y="4985994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Writes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4A3B9-CA10-276E-7046-012BF468EDD0}"/>
              </a:ext>
            </a:extLst>
          </p:cNvPr>
          <p:cNvCxnSpPr>
            <a:cxnSpLocks/>
          </p:cNvCxnSpPr>
          <p:nvPr/>
        </p:nvCxnSpPr>
        <p:spPr>
          <a:xfrm>
            <a:off x="5460861" y="423432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EF17F3-1CD3-8A92-B648-DC72C2E8682B}"/>
              </a:ext>
            </a:extLst>
          </p:cNvPr>
          <p:cNvSpPr txBox="1"/>
          <p:nvPr/>
        </p:nvSpPr>
        <p:spPr>
          <a:xfrm>
            <a:off x="5599185" y="4158121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Dirty Reads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C98D57-0E00-DD8E-41D9-352CC138BA6B}"/>
              </a:ext>
            </a:extLst>
          </p:cNvPr>
          <p:cNvCxnSpPr>
            <a:cxnSpLocks/>
          </p:cNvCxnSpPr>
          <p:nvPr/>
        </p:nvCxnSpPr>
        <p:spPr>
          <a:xfrm>
            <a:off x="5460861" y="3403056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E32017-27D9-EA85-9472-36BCABA9D528}"/>
              </a:ext>
            </a:extLst>
          </p:cNvPr>
          <p:cNvSpPr txBox="1"/>
          <p:nvPr/>
        </p:nvSpPr>
        <p:spPr>
          <a:xfrm>
            <a:off x="5599185" y="3326856"/>
            <a:ext cx="245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Fuzzy Reads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3A1F5F-C6F7-9F66-4231-D1DCCB490749}"/>
              </a:ext>
            </a:extLst>
          </p:cNvPr>
          <p:cNvCxnSpPr>
            <a:cxnSpLocks/>
          </p:cNvCxnSpPr>
          <p:nvPr/>
        </p:nvCxnSpPr>
        <p:spPr>
          <a:xfrm>
            <a:off x="5460861" y="2571791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3D67B-5465-4ECF-795F-107DD2C41918}"/>
              </a:ext>
            </a:extLst>
          </p:cNvPr>
          <p:cNvSpPr txBox="1"/>
          <p:nvPr/>
        </p:nvSpPr>
        <p:spPr>
          <a:xfrm>
            <a:off x="5599185" y="2495591"/>
            <a:ext cx="284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Forbid Phantom Reads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8444A-E581-DD1E-2352-2C46EC9AD216}"/>
              </a:ext>
            </a:extLst>
          </p:cNvPr>
          <p:cNvGrpSpPr/>
          <p:nvPr/>
        </p:nvGrpSpPr>
        <p:grpSpPr>
          <a:xfrm>
            <a:off x="0" y="1497810"/>
            <a:ext cx="1863932" cy="4640613"/>
            <a:chOff x="1289530" y="1342711"/>
            <a:chExt cx="1863932" cy="4640613"/>
          </a:xfrm>
        </p:grpSpPr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A4EB79B-C090-7AEF-6678-8FBC21887004}"/>
                </a:ext>
              </a:extLst>
            </p:cNvPr>
            <p:cNvSpPr/>
            <p:nvPr/>
          </p:nvSpPr>
          <p:spPr>
            <a:xfrm>
              <a:off x="1915550" y="1975443"/>
              <a:ext cx="611892" cy="3375149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C8891F-C0E1-AA0F-B325-51F24783B00B}"/>
                </a:ext>
              </a:extLst>
            </p:cNvPr>
            <p:cNvSpPr txBox="1"/>
            <p:nvPr/>
          </p:nvSpPr>
          <p:spPr>
            <a:xfrm>
              <a:off x="151473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Weak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D9C6C-4868-BA08-679F-67D955147F3D}"/>
                </a:ext>
              </a:extLst>
            </p:cNvPr>
            <p:cNvSpPr txBox="1"/>
            <p:nvPr/>
          </p:nvSpPr>
          <p:spPr>
            <a:xfrm>
              <a:off x="1289530" y="1342711"/>
              <a:ext cx="1863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Strong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278BE0-FE90-8F94-97EE-C904020B8610}"/>
                </a:ext>
              </a:extLst>
            </p:cNvPr>
            <p:cNvSpPr txBox="1"/>
            <p:nvPr/>
          </p:nvSpPr>
          <p:spPr>
            <a:xfrm rot="16200000">
              <a:off x="186113" y="3498748"/>
              <a:ext cx="3180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Isolation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7F112-4820-A5BE-D720-416DA6740FA6}"/>
              </a:ext>
            </a:extLst>
          </p:cNvPr>
          <p:cNvCxnSpPr>
            <a:cxnSpLocks/>
          </p:cNvCxnSpPr>
          <p:nvPr/>
        </p:nvCxnSpPr>
        <p:spPr>
          <a:xfrm>
            <a:off x="5460861" y="1763515"/>
            <a:ext cx="0" cy="55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1D83F-9795-F23D-1E73-49248E85BDF9}"/>
              </a:ext>
            </a:extLst>
          </p:cNvPr>
          <p:cNvSpPr txBox="1"/>
          <p:nvPr/>
        </p:nvSpPr>
        <p:spPr>
          <a:xfrm>
            <a:off x="5599185" y="1687315"/>
            <a:ext cx="51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Changes immediately visible after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360F65-0C15-46BB-F611-3FB721F7AF89}"/>
              </a:ext>
            </a:extLst>
          </p:cNvPr>
          <p:cNvGrpSpPr/>
          <p:nvPr/>
        </p:nvGrpSpPr>
        <p:grpSpPr>
          <a:xfrm>
            <a:off x="10647043" y="1497810"/>
            <a:ext cx="1413514" cy="4642916"/>
            <a:chOff x="9441549" y="1340408"/>
            <a:chExt cx="1413514" cy="4642916"/>
          </a:xfrm>
        </p:grpSpPr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FB46504C-3937-FC9C-178A-F74CCA02EAA1}"/>
                </a:ext>
              </a:extLst>
            </p:cNvPr>
            <p:cNvSpPr/>
            <p:nvPr/>
          </p:nvSpPr>
          <p:spPr>
            <a:xfrm rot="10800000">
              <a:off x="9842358" y="1975443"/>
              <a:ext cx="611892" cy="3375149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21D2B3-5B07-0F79-54F3-AA8C0295626F}"/>
                </a:ext>
              </a:extLst>
            </p:cNvPr>
            <p:cNvSpPr txBox="1"/>
            <p:nvPr/>
          </p:nvSpPr>
          <p:spPr>
            <a:xfrm>
              <a:off x="9441549" y="5460104"/>
              <a:ext cx="1413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Good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3A5ED8-4A40-D509-7E19-5A9390045196}"/>
                </a:ext>
              </a:extLst>
            </p:cNvPr>
            <p:cNvSpPr txBox="1"/>
            <p:nvPr/>
          </p:nvSpPr>
          <p:spPr>
            <a:xfrm>
              <a:off x="9618643" y="1340408"/>
              <a:ext cx="105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F936CE-6B22-336D-9185-03D960341520}"/>
                </a:ext>
              </a:extLst>
            </p:cNvPr>
            <p:cNvSpPr txBox="1"/>
            <p:nvPr/>
          </p:nvSpPr>
          <p:spPr>
            <a:xfrm rot="5400000">
              <a:off x="9367364" y="3273182"/>
              <a:ext cx="2452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984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Durability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845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Transactions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8C330-EF5B-704D-6C2E-7720CA0108A0}"/>
              </a:ext>
            </a:extLst>
          </p:cNvPr>
          <p:cNvSpPr txBox="1"/>
          <p:nvPr/>
        </p:nvSpPr>
        <p:spPr>
          <a:xfrm>
            <a:off x="2108199" y="2229171"/>
            <a:ext cx="7975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/>
              <a:t>Committed changes must be persisted and must survive any crashes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671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977D6-BBFC-729F-020D-E7AE30642C32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7A23-5A44-E154-1B78-C484479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00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91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 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36464-4082-5700-7CFA-EF84420F0A84}"/>
              </a:ext>
            </a:extLst>
          </p:cNvPr>
          <p:cNvSpPr txBox="1"/>
          <p:nvPr/>
        </p:nvSpPr>
        <p:spPr>
          <a:xfrm>
            <a:off x="502393" y="2361448"/>
            <a:ext cx="35951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  <a:p>
            <a:pPr algn="ctr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More CPU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Application must be multi-threaded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B7AED-A641-5277-59C6-025BE1A3BA34}"/>
              </a:ext>
            </a:extLst>
          </p:cNvPr>
          <p:cNvSpPr txBox="1"/>
          <p:nvPr/>
        </p:nvSpPr>
        <p:spPr>
          <a:xfrm>
            <a:off x="2927869" y="4770300"/>
            <a:ext cx="33639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Memory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Increase memory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57A192-3672-3657-7C11-BEED5E83919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2299982" y="1333647"/>
            <a:ext cx="3796018" cy="1027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743936-6462-D10C-EC5F-E3D48F2B6A80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4609839" y="1333647"/>
            <a:ext cx="1486161" cy="3436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62D50-2963-CB55-091F-B1E00B563FE7}"/>
              </a:ext>
            </a:extLst>
          </p:cNvPr>
          <p:cNvSpPr txBox="1"/>
          <p:nvPr/>
        </p:nvSpPr>
        <p:spPr>
          <a:xfrm>
            <a:off x="6291808" y="3607397"/>
            <a:ext cx="3723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Disk</a:t>
            </a:r>
          </a:p>
          <a:p>
            <a:pPr algn="ctr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More disks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SSD instead of HDD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605401-78D2-5258-04F9-23333870E59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1333647"/>
            <a:ext cx="2057400" cy="227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F3518F-FD32-82C0-25B2-60AC62E5AFE2}"/>
              </a:ext>
            </a:extLst>
          </p:cNvPr>
          <p:cNvSpPr txBox="1"/>
          <p:nvPr/>
        </p:nvSpPr>
        <p:spPr>
          <a:xfrm>
            <a:off x="9647974" y="2897660"/>
            <a:ext cx="23654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Network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More NICs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866AF-5B77-DACB-A626-3B60D4B06C7A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4734698" cy="1564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98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132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Miss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92606" y="2723913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A4F5B-91C8-7411-0F77-6F7F7DCD20A8}"/>
              </a:ext>
            </a:extLst>
          </p:cNvPr>
          <p:cNvSpPr txBox="1"/>
          <p:nvPr/>
        </p:nvSpPr>
        <p:spPr>
          <a:xfrm rot="21092398">
            <a:off x="7581071" y="4002367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</a:t>
            </a:r>
          </a:p>
          <a:p>
            <a:pPr algn="ctr"/>
            <a:r>
              <a:rPr lang="en-US" dirty="0"/>
              <a:t>Cache expiry : 5 min</a:t>
            </a:r>
          </a:p>
          <a:p>
            <a:pPr algn="ctr"/>
            <a:r>
              <a:rPr lang="en-US" dirty="0"/>
              <a:t>Version: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</p:spTree>
    <p:extLst>
      <p:ext uri="{BB962C8B-B14F-4D97-AF65-F5344CB8AC3E}">
        <p14:creationId xmlns:p14="http://schemas.microsoft.com/office/powerpoint/2010/main" val="12032355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133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Hit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2985702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3324650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</p:spTree>
    <p:extLst>
      <p:ext uri="{BB962C8B-B14F-4D97-AF65-F5344CB8AC3E}">
        <p14:creationId xmlns:p14="http://schemas.microsoft.com/office/powerpoint/2010/main" val="42343366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134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Expired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68515" y="2447470"/>
            <a:ext cx="260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  <a:p>
            <a:pPr algn="ctr"/>
            <a:r>
              <a:rPr lang="en-US" dirty="0"/>
              <a:t>I have version: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v1</a:t>
            </a:r>
          </a:p>
        </p:txBody>
      </p:sp>
      <p:pic>
        <p:nvPicPr>
          <p:cNvPr id="2" name="Picture 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CA6D03-0C54-9D0D-CAC3-BD52FAE6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85" y="3657609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05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135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444593" y="1342440"/>
            <a:ext cx="1291281" cy="4811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76206-AFFB-4674-65D9-35B786F01B86}"/>
              </a:ext>
            </a:extLst>
          </p:cNvPr>
          <p:cNvCxnSpPr>
            <a:cxnSpLocks/>
          </p:cNvCxnSpPr>
          <p:nvPr/>
        </p:nvCxnSpPr>
        <p:spPr>
          <a:xfrm>
            <a:off x="2060576" y="1921476"/>
            <a:ext cx="3384017" cy="3150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94188A-B11D-B4F7-F80E-17AF8B38A3E1}"/>
              </a:ext>
            </a:extLst>
          </p:cNvPr>
          <p:cNvSpPr txBox="1"/>
          <p:nvPr/>
        </p:nvSpPr>
        <p:spPr>
          <a:xfrm rot="308428">
            <a:off x="2367500" y="1676492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16DE6-B434-20EF-C45B-A9A62E28EBC8}"/>
              </a:ext>
            </a:extLst>
          </p:cNvPr>
          <p:cNvCxnSpPr>
            <a:cxnSpLocks/>
          </p:cNvCxnSpPr>
          <p:nvPr/>
        </p:nvCxnSpPr>
        <p:spPr>
          <a:xfrm>
            <a:off x="6735874" y="2958883"/>
            <a:ext cx="3872404" cy="36710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CE35E1-C231-C640-DE40-C4076B11BAA5}"/>
              </a:ext>
            </a:extLst>
          </p:cNvPr>
          <p:cNvSpPr txBox="1"/>
          <p:nvPr/>
        </p:nvSpPr>
        <p:spPr>
          <a:xfrm>
            <a:off x="5533472" y="2290887"/>
            <a:ext cx="111352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Cache Expired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73F73-9B48-8EDC-EE56-0FE26A3B959E}"/>
              </a:ext>
            </a:extLst>
          </p:cNvPr>
          <p:cNvSpPr txBox="1"/>
          <p:nvPr/>
        </p:nvSpPr>
        <p:spPr>
          <a:xfrm rot="308428">
            <a:off x="7368515" y="2447470"/>
            <a:ext cx="260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/v1/products/42</a:t>
            </a:r>
          </a:p>
          <a:p>
            <a:pPr algn="ctr"/>
            <a:r>
              <a:rPr lang="en-US" dirty="0"/>
              <a:t>I have version: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250AA1-F541-CF75-96EA-D79F7662C78E}"/>
              </a:ext>
            </a:extLst>
          </p:cNvPr>
          <p:cNvCxnSpPr>
            <a:cxnSpLocks/>
          </p:cNvCxnSpPr>
          <p:nvPr/>
        </p:nvCxnSpPr>
        <p:spPr>
          <a:xfrm flipH="1">
            <a:off x="6735874" y="3668222"/>
            <a:ext cx="3872404" cy="5948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E8B5D-5BA2-59B2-C9F8-6368DFD01128}"/>
              </a:ext>
            </a:extLst>
          </p:cNvPr>
          <p:cNvCxnSpPr>
            <a:cxnSpLocks/>
          </p:cNvCxnSpPr>
          <p:nvPr/>
        </p:nvCxnSpPr>
        <p:spPr>
          <a:xfrm flipH="1">
            <a:off x="2060576" y="4419089"/>
            <a:ext cx="3384017" cy="52361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522800-8E2C-409F-AEF0-E5155BEA7EC0}"/>
              </a:ext>
            </a:extLst>
          </p:cNvPr>
          <p:cNvSpPr txBox="1"/>
          <p:nvPr/>
        </p:nvSpPr>
        <p:spPr>
          <a:xfrm rot="21092398">
            <a:off x="2938285" y="4758037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 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6357-8D3D-9CF2-D1BA-D9E5E735FCF4}"/>
              </a:ext>
            </a:extLst>
          </p:cNvPr>
          <p:cNvSpPr txBox="1"/>
          <p:nvPr/>
        </p:nvSpPr>
        <p:spPr>
          <a:xfrm rot="21092398">
            <a:off x="7581072" y="3991693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 42</a:t>
            </a:r>
          </a:p>
          <a:p>
            <a:pPr algn="ctr"/>
            <a:r>
              <a:rPr lang="en-US" dirty="0"/>
              <a:t>Cache expiry : 5 min</a:t>
            </a:r>
          </a:p>
          <a:p>
            <a:pPr algn="ctr"/>
            <a:r>
              <a:rPr lang="en-US" dirty="0"/>
              <a:t>Version: 2</a:t>
            </a:r>
          </a:p>
        </p:txBody>
      </p:sp>
    </p:spTree>
    <p:extLst>
      <p:ext uri="{BB962C8B-B14F-4D97-AF65-F5344CB8AC3E}">
        <p14:creationId xmlns:p14="http://schemas.microsoft.com/office/powerpoint/2010/main" val="4272258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Client-side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136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0608279" y="1333647"/>
            <a:ext cx="1286984" cy="4820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FAEDD3-5FD3-A7CC-DAA7-008E2A1ACD8E}"/>
              </a:ext>
            </a:extLst>
          </p:cNvPr>
          <p:cNvSpPr/>
          <p:nvPr/>
        </p:nvSpPr>
        <p:spPr>
          <a:xfrm>
            <a:off x="483973" y="1342439"/>
            <a:ext cx="7344032" cy="4820017"/>
          </a:xfrm>
          <a:prstGeom prst="roundRect">
            <a:avLst>
              <a:gd name="adj" fmla="val 43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Client (ex: Browser)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897349" y="1581337"/>
            <a:ext cx="1291281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92FFDE-9EE3-C798-4543-F0D94CB12BAF}"/>
              </a:ext>
            </a:extLst>
          </p:cNvPr>
          <p:cNvSpPr/>
          <p:nvPr/>
        </p:nvSpPr>
        <p:spPr>
          <a:xfrm>
            <a:off x="779593" y="1581337"/>
            <a:ext cx="1824677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Client Application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76531D4-47B5-E1C4-9F7F-2C345B125574}"/>
              </a:ext>
            </a:extLst>
          </p:cNvPr>
          <p:cNvSpPr/>
          <p:nvPr/>
        </p:nvSpPr>
        <p:spPr>
          <a:xfrm>
            <a:off x="2604270" y="3116074"/>
            <a:ext cx="329307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5C571C0-F36A-ED91-40CF-BBB435AC03A6}"/>
              </a:ext>
            </a:extLst>
          </p:cNvPr>
          <p:cNvSpPr/>
          <p:nvPr/>
        </p:nvSpPr>
        <p:spPr>
          <a:xfrm>
            <a:off x="7188630" y="3116074"/>
            <a:ext cx="341964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008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Reverse Proxy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137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5276336" y="1333647"/>
            <a:ext cx="6618928" cy="4820017"/>
          </a:xfrm>
          <a:prstGeom prst="roundRect">
            <a:avLst>
              <a:gd name="adj" fmla="val 77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Cluster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D1AE53-43F0-CD18-FA19-85A0AAD0C470}"/>
              </a:ext>
            </a:extLst>
          </p:cNvPr>
          <p:cNvSpPr/>
          <p:nvPr/>
        </p:nvSpPr>
        <p:spPr>
          <a:xfrm>
            <a:off x="5897349" y="1581337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Reverse Proxy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76531D4-47B5-E1C4-9F7F-2C345B125574}"/>
              </a:ext>
            </a:extLst>
          </p:cNvPr>
          <p:cNvSpPr/>
          <p:nvPr/>
        </p:nvSpPr>
        <p:spPr>
          <a:xfrm>
            <a:off x="2066578" y="3116074"/>
            <a:ext cx="383077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5C571C0-F36A-ED91-40CF-BBB435AC03A6}"/>
              </a:ext>
            </a:extLst>
          </p:cNvPr>
          <p:cNvSpPr/>
          <p:nvPr/>
        </p:nvSpPr>
        <p:spPr>
          <a:xfrm>
            <a:off x="7259595" y="3116074"/>
            <a:ext cx="2489886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B400CA-7CC7-09AE-80E3-FCD77900FC7A}"/>
              </a:ext>
            </a:extLst>
          </p:cNvPr>
          <p:cNvSpPr/>
          <p:nvPr/>
        </p:nvSpPr>
        <p:spPr>
          <a:xfrm>
            <a:off x="779593" y="1342440"/>
            <a:ext cx="1286985" cy="4811224"/>
          </a:xfrm>
          <a:prstGeom prst="roundRect">
            <a:avLst>
              <a:gd name="adj" fmla="val 422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011A70-838B-8C45-559A-E02E91B2C2BA}"/>
              </a:ext>
            </a:extLst>
          </p:cNvPr>
          <p:cNvSpPr/>
          <p:nvPr/>
        </p:nvSpPr>
        <p:spPr>
          <a:xfrm>
            <a:off x="9749481" y="1536333"/>
            <a:ext cx="1879345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9138632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map of the world&#10;&#10;Description automatically generated">
            <a:extLst>
              <a:ext uri="{FF2B5EF4-FFF2-40B4-BE49-F238E27FC236}">
                <a16:creationId xmlns:a16="http://schemas.microsoft.com/office/drawing/2014/main" id="{A121CFCB-9A57-E32B-4644-CD431427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2" y="1288983"/>
            <a:ext cx="10704313" cy="5352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Content Delivery Network (CDN)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138</a:t>
            </a:fld>
            <a:endParaRPr lang="en-US"/>
          </a:p>
        </p:txBody>
      </p:sp>
      <p:pic>
        <p:nvPicPr>
          <p:cNvPr id="11" name="Picture 10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45754BBB-783D-EFA5-86D0-8D5C04443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5" y="5022037"/>
            <a:ext cx="806924" cy="80692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D50645-C4DC-5020-C612-1DC62531570D}"/>
              </a:ext>
            </a:extLst>
          </p:cNvPr>
          <p:cNvSpPr/>
          <p:nvPr/>
        </p:nvSpPr>
        <p:spPr>
          <a:xfrm>
            <a:off x="4744996" y="2334802"/>
            <a:ext cx="1649626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PARIS PROXY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202A2A-028D-A276-5CB4-4BB25CDD4F9D}"/>
              </a:ext>
            </a:extLst>
          </p:cNvPr>
          <p:cNvSpPr/>
          <p:nvPr/>
        </p:nvSpPr>
        <p:spPr>
          <a:xfrm>
            <a:off x="2294054" y="2664218"/>
            <a:ext cx="1348944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NY PROXY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31192-1150-ADD3-8E0D-A2C8F18310AB}"/>
              </a:ext>
            </a:extLst>
          </p:cNvPr>
          <p:cNvSpPr/>
          <p:nvPr/>
        </p:nvSpPr>
        <p:spPr>
          <a:xfrm>
            <a:off x="9673350" y="2749947"/>
            <a:ext cx="1725633" cy="4201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TOKYO PROXY</a:t>
            </a:r>
          </a:p>
        </p:txBody>
      </p:sp>
      <p:pic>
        <p:nvPicPr>
          <p:cNvPr id="18" name="Picture 17" descr="A cartoon of a child&#10;&#10;Description automatically generated">
            <a:extLst>
              <a:ext uri="{FF2B5EF4-FFF2-40B4-BE49-F238E27FC236}">
                <a16:creationId xmlns:a16="http://schemas.microsoft.com/office/drawing/2014/main" id="{5B4E6F56-990D-E89C-B193-058379C4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73" y="2190846"/>
            <a:ext cx="683436" cy="683436"/>
          </a:xfrm>
          <a:prstGeom prst="rect">
            <a:avLst/>
          </a:prstGeom>
        </p:spPr>
      </p:pic>
      <p:pic>
        <p:nvPicPr>
          <p:cNvPr id="20" name="Picture 19" descr="A cartoon of a person&#10;&#10;Description automatically generated">
            <a:extLst>
              <a:ext uri="{FF2B5EF4-FFF2-40B4-BE49-F238E27FC236}">
                <a16:creationId xmlns:a16="http://schemas.microsoft.com/office/drawing/2014/main" id="{D93BBB7D-29DA-6DE1-22F7-FF216DCEC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06" y="1616025"/>
            <a:ext cx="765814" cy="765814"/>
          </a:xfrm>
          <a:prstGeom prst="rect">
            <a:avLst/>
          </a:prstGeom>
        </p:spPr>
      </p:pic>
      <p:pic>
        <p:nvPicPr>
          <p:cNvPr id="26" name="Picture 25" descr="A person with a mustache&#10;&#10;Description automatically generated">
            <a:extLst>
              <a:ext uri="{FF2B5EF4-FFF2-40B4-BE49-F238E27FC236}">
                <a16:creationId xmlns:a16="http://schemas.microsoft.com/office/drawing/2014/main" id="{9EDFAEFD-888C-81C0-2A99-4B694E26E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17" y="4049128"/>
            <a:ext cx="765814" cy="765814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A0BFFC4-29FE-4AD8-AC49-A29970440EA0}"/>
              </a:ext>
            </a:extLst>
          </p:cNvPr>
          <p:cNvSpPr/>
          <p:nvPr/>
        </p:nvSpPr>
        <p:spPr>
          <a:xfrm rot="4841453">
            <a:off x="2480971" y="3440606"/>
            <a:ext cx="1003069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AB2EF05B-DB48-FAA8-8F43-6EBCB342E31C}"/>
              </a:ext>
            </a:extLst>
          </p:cNvPr>
          <p:cNvSpPr/>
          <p:nvPr/>
        </p:nvSpPr>
        <p:spPr>
          <a:xfrm rot="9489512">
            <a:off x="6061125" y="2130941"/>
            <a:ext cx="780162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63C38A1A-3A0D-E73A-0A3A-6494885107E0}"/>
              </a:ext>
            </a:extLst>
          </p:cNvPr>
          <p:cNvSpPr/>
          <p:nvPr/>
        </p:nvSpPr>
        <p:spPr>
          <a:xfrm rot="997407">
            <a:off x="9034786" y="2759909"/>
            <a:ext cx="697553" cy="19555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8EEB4-7B2E-E378-7710-C2DD7E1F441A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3642998" y="2874283"/>
            <a:ext cx="6506199" cy="214775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4DF30-E905-604A-CF92-C404407323D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9809" y="2754931"/>
            <a:ext cx="4579388" cy="22671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B34BD-239E-711D-D335-0D8B573CF55C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10149197" y="3170076"/>
            <a:ext cx="386970" cy="185196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095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Local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139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A4E4C5-C326-B571-BE0F-09A59838B171}"/>
              </a:ext>
            </a:extLst>
          </p:cNvPr>
          <p:cNvSpPr/>
          <p:nvPr/>
        </p:nvSpPr>
        <p:spPr>
          <a:xfrm>
            <a:off x="1210965" y="1342439"/>
            <a:ext cx="6104235" cy="4820017"/>
          </a:xfrm>
          <a:prstGeom prst="roundRect">
            <a:avLst>
              <a:gd name="adj" fmla="val 308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D3A97-0D74-C3C2-0EC6-7443F06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40" y="2715988"/>
            <a:ext cx="1889077" cy="18890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49204D-062F-5981-A3D9-B0A554CB62CD}"/>
              </a:ext>
            </a:extLst>
          </p:cNvPr>
          <p:cNvSpPr/>
          <p:nvPr/>
        </p:nvSpPr>
        <p:spPr>
          <a:xfrm>
            <a:off x="5081803" y="1636943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Local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474147-EBA6-C925-C1C8-DB622D670F31}"/>
              </a:ext>
            </a:extLst>
          </p:cNvPr>
          <p:cNvSpPr/>
          <p:nvPr/>
        </p:nvSpPr>
        <p:spPr>
          <a:xfrm>
            <a:off x="1737656" y="1636943"/>
            <a:ext cx="1362246" cy="3934224"/>
          </a:xfrm>
          <a:prstGeom prst="roundRect">
            <a:avLst>
              <a:gd name="adj" fmla="val 4227"/>
            </a:avLst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E2D0D3-4F6C-F287-9535-4B498A3C1207}"/>
              </a:ext>
            </a:extLst>
          </p:cNvPr>
          <p:cNvSpPr/>
          <p:nvPr/>
        </p:nvSpPr>
        <p:spPr>
          <a:xfrm>
            <a:off x="3099902" y="3208625"/>
            <a:ext cx="198190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A0B05AC-5209-9D3B-290A-A47C8ACFCD9D}"/>
              </a:ext>
            </a:extLst>
          </p:cNvPr>
          <p:cNvSpPr/>
          <p:nvPr/>
        </p:nvSpPr>
        <p:spPr>
          <a:xfrm>
            <a:off x="6444049" y="3208625"/>
            <a:ext cx="2471351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20EBB-F571-2B80-151E-4D8B619DDEB9}"/>
              </a:ext>
            </a:extLst>
          </p:cNvPr>
          <p:cNvSpPr txBox="1"/>
          <p:nvPr/>
        </p:nvSpPr>
        <p:spPr>
          <a:xfrm>
            <a:off x="8881019" y="4639008"/>
            <a:ext cx="1820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Product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6504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123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00:1B:44:11:3A:B7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 rot="10800000"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E911A5E9-C9CD-5365-5A3E-C36E8A8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57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External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 ➤ Caching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D3A97-0D74-C3C2-0EC6-7443F065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40" y="2715988"/>
            <a:ext cx="1889077" cy="18890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49204D-062F-5981-A3D9-B0A554CB62CD}"/>
              </a:ext>
            </a:extLst>
          </p:cNvPr>
          <p:cNvSpPr/>
          <p:nvPr/>
        </p:nvSpPr>
        <p:spPr>
          <a:xfrm>
            <a:off x="5081803" y="1636943"/>
            <a:ext cx="1504348" cy="393422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External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Cache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E2D0D3-4F6C-F287-9535-4B498A3C1207}"/>
              </a:ext>
            </a:extLst>
          </p:cNvPr>
          <p:cNvSpPr/>
          <p:nvPr/>
        </p:nvSpPr>
        <p:spPr>
          <a:xfrm rot="1274578">
            <a:off x="2823619" y="2319502"/>
            <a:ext cx="231357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A0B05AC-5209-9D3B-290A-A47C8ACFCD9D}"/>
              </a:ext>
            </a:extLst>
          </p:cNvPr>
          <p:cNvSpPr/>
          <p:nvPr/>
        </p:nvSpPr>
        <p:spPr>
          <a:xfrm>
            <a:off x="6586151" y="3208625"/>
            <a:ext cx="2329249" cy="6363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20EBB-F571-2B80-151E-4D8B619DDEB9}"/>
              </a:ext>
            </a:extLst>
          </p:cNvPr>
          <p:cNvSpPr txBox="1"/>
          <p:nvPr/>
        </p:nvSpPr>
        <p:spPr>
          <a:xfrm>
            <a:off x="8881019" y="4639008"/>
            <a:ext cx="1820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Database</a:t>
            </a:r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B7AD0AA2-298A-4870-7218-644C1B283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1635979"/>
            <a:ext cx="1270314" cy="1270314"/>
          </a:xfrm>
          <a:prstGeom prst="rect">
            <a:avLst/>
          </a:prstGeom>
        </p:spPr>
      </p:pic>
      <p:pic>
        <p:nvPicPr>
          <p:cNvPr id="12" name="Picture 1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8A4ADAD-2AE1-8A7A-E4B3-083390EF3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3258833"/>
            <a:ext cx="1270314" cy="1270314"/>
          </a:xfrm>
          <a:prstGeom prst="rect">
            <a:avLst/>
          </a:prstGeom>
        </p:spPr>
      </p:pic>
      <p:pic>
        <p:nvPicPr>
          <p:cNvPr id="13" name="Picture 1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417BB0E3-0068-44AC-FE34-C4ACEDF0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9" y="4936010"/>
            <a:ext cx="1270314" cy="1270314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22FB6695-732D-486E-8B45-A372298A8CCB}"/>
              </a:ext>
            </a:extLst>
          </p:cNvPr>
          <p:cNvSpPr/>
          <p:nvPr/>
        </p:nvSpPr>
        <p:spPr>
          <a:xfrm rot="20401361">
            <a:off x="2817463" y="4996144"/>
            <a:ext cx="231357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56D9E175-A1B6-FAFB-EB71-8D299085D7A1}"/>
              </a:ext>
            </a:extLst>
          </p:cNvPr>
          <p:cNvSpPr/>
          <p:nvPr/>
        </p:nvSpPr>
        <p:spPr>
          <a:xfrm>
            <a:off x="2903666" y="3588859"/>
            <a:ext cx="2178137" cy="636373"/>
          </a:xfrm>
          <a:prstGeom prst="leftRightArrow">
            <a:avLst>
              <a:gd name="adj1" fmla="val 26875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E40F2-111E-8E9A-3D20-54B7982AF8D7}"/>
              </a:ext>
            </a:extLst>
          </p:cNvPr>
          <p:cNvSpPr txBox="1"/>
          <p:nvPr/>
        </p:nvSpPr>
        <p:spPr>
          <a:xfrm>
            <a:off x="1377057" y="6324521"/>
            <a:ext cx="1820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3520718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Load Balancing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141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1523515"/>
            <a:ext cx="1270314" cy="1270314"/>
          </a:xfrm>
          <a:prstGeom prst="rect">
            <a:avLst/>
          </a:prstGeom>
        </p:spPr>
      </p:pic>
      <p:pic>
        <p:nvPicPr>
          <p:cNvPr id="19" name="Picture 1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014A9783-BBE9-E0DB-47F8-646DD362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3155860"/>
            <a:ext cx="1270314" cy="1270314"/>
          </a:xfrm>
          <a:prstGeom prst="rect">
            <a:avLst/>
          </a:prstGeom>
        </p:spPr>
      </p:pic>
      <p:pic>
        <p:nvPicPr>
          <p:cNvPr id="22" name="Picture 2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B6B56015-D580-CA38-B711-B65B914C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67" y="4756105"/>
            <a:ext cx="1270314" cy="1270314"/>
          </a:xfrm>
          <a:prstGeom prst="rect">
            <a:avLst/>
          </a:prstGeom>
        </p:spPr>
      </p:pic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1" y="3173987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</p:cNvCxnSpPr>
          <p:nvPr/>
        </p:nvCxnSpPr>
        <p:spPr>
          <a:xfrm flipV="1">
            <a:off x="2208608" y="1878227"/>
            <a:ext cx="3138306" cy="13038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379400" y="2883455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60ACF6-B920-3A12-AEFB-368FDCC91DCE}"/>
              </a:ext>
            </a:extLst>
          </p:cNvPr>
          <p:cNvCxnSpPr>
            <a:cxnSpLocks/>
          </p:cNvCxnSpPr>
          <p:nvPr/>
        </p:nvCxnSpPr>
        <p:spPr>
          <a:xfrm>
            <a:off x="6845084" y="1779373"/>
            <a:ext cx="278644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8B61C-C00F-8717-97C1-3AA76B150A17}"/>
              </a:ext>
            </a:extLst>
          </p:cNvPr>
          <p:cNvCxnSpPr>
            <a:cxnSpLocks/>
          </p:cNvCxnSpPr>
          <p:nvPr/>
        </p:nvCxnSpPr>
        <p:spPr>
          <a:xfrm flipH="1">
            <a:off x="6835718" y="2372497"/>
            <a:ext cx="2795815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219DA-3EA8-ABAF-2AB6-AB4BDB1E7DC4}"/>
              </a:ext>
            </a:extLst>
          </p:cNvPr>
          <p:cNvCxnSpPr>
            <a:cxnSpLocks/>
          </p:cNvCxnSpPr>
          <p:nvPr/>
        </p:nvCxnSpPr>
        <p:spPr>
          <a:xfrm flipH="1">
            <a:off x="2207826" y="2416016"/>
            <a:ext cx="3139088" cy="114916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FA4BF50-E67E-81C2-5EE6-F72FDD1921EF}"/>
              </a:ext>
            </a:extLst>
          </p:cNvPr>
          <p:cNvSpPr/>
          <p:nvPr/>
        </p:nvSpPr>
        <p:spPr>
          <a:xfrm>
            <a:off x="7040045" y="1632367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118D46-AA4A-D33D-3567-021045D5AF90}"/>
              </a:ext>
            </a:extLst>
          </p:cNvPr>
          <p:cNvSpPr/>
          <p:nvPr/>
        </p:nvSpPr>
        <p:spPr>
          <a:xfrm>
            <a:off x="9119165" y="2211076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6FEE1E-D66D-66A1-208E-295578414DF1}"/>
              </a:ext>
            </a:extLst>
          </p:cNvPr>
          <p:cNvSpPr/>
          <p:nvPr/>
        </p:nvSpPr>
        <p:spPr>
          <a:xfrm>
            <a:off x="4857968" y="2392727"/>
            <a:ext cx="322841" cy="322841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5B22D5-A92C-E68E-F724-152442C97C54}"/>
              </a:ext>
            </a:extLst>
          </p:cNvPr>
          <p:cNvCxnSpPr>
            <a:cxnSpLocks/>
          </p:cNvCxnSpPr>
          <p:nvPr/>
        </p:nvCxnSpPr>
        <p:spPr>
          <a:xfrm flipV="1">
            <a:off x="2388769" y="3589393"/>
            <a:ext cx="2958145" cy="32003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85CD5B-E4E2-575F-082F-9AB1D0322A24}"/>
              </a:ext>
            </a:extLst>
          </p:cNvPr>
          <p:cNvSpPr/>
          <p:nvPr/>
        </p:nvSpPr>
        <p:spPr>
          <a:xfrm>
            <a:off x="2569831" y="3678373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F751DE-052B-8C33-8D62-C2843132B0F1}"/>
              </a:ext>
            </a:extLst>
          </p:cNvPr>
          <p:cNvCxnSpPr>
            <a:cxnSpLocks/>
          </p:cNvCxnSpPr>
          <p:nvPr/>
        </p:nvCxnSpPr>
        <p:spPr>
          <a:xfrm flipV="1">
            <a:off x="6845084" y="3554712"/>
            <a:ext cx="2786449" cy="346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8FD372-77D2-3633-B003-2E5B77617612}"/>
              </a:ext>
            </a:extLst>
          </p:cNvPr>
          <p:cNvCxnSpPr>
            <a:cxnSpLocks/>
          </p:cNvCxnSpPr>
          <p:nvPr/>
        </p:nvCxnSpPr>
        <p:spPr>
          <a:xfrm flipH="1">
            <a:off x="6845084" y="4081512"/>
            <a:ext cx="2786449" cy="1909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3EDD8A-8449-71FA-E91E-820CED1D12A5}"/>
              </a:ext>
            </a:extLst>
          </p:cNvPr>
          <p:cNvCxnSpPr>
            <a:cxnSpLocks/>
          </p:cNvCxnSpPr>
          <p:nvPr/>
        </p:nvCxnSpPr>
        <p:spPr>
          <a:xfrm flipH="1">
            <a:off x="2394360" y="4123230"/>
            <a:ext cx="2952554" cy="2079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9FC8261-76A9-0EDF-6105-E6AA97F5BAAB}"/>
              </a:ext>
            </a:extLst>
          </p:cNvPr>
          <p:cNvSpPr/>
          <p:nvPr/>
        </p:nvSpPr>
        <p:spPr>
          <a:xfrm>
            <a:off x="6997287" y="3410631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408F78-AC1E-0BED-208F-C2415A587128}"/>
              </a:ext>
            </a:extLst>
          </p:cNvPr>
          <p:cNvSpPr/>
          <p:nvPr/>
        </p:nvSpPr>
        <p:spPr>
          <a:xfrm>
            <a:off x="9166916" y="3920091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FD29D8-9D44-5807-0E35-810DE29E5AE2}"/>
              </a:ext>
            </a:extLst>
          </p:cNvPr>
          <p:cNvSpPr/>
          <p:nvPr/>
        </p:nvSpPr>
        <p:spPr>
          <a:xfrm>
            <a:off x="4891663" y="3997558"/>
            <a:ext cx="322841" cy="3228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7C8265-10E3-D0FD-316E-9016C8A04574}"/>
              </a:ext>
            </a:extLst>
          </p:cNvPr>
          <p:cNvCxnSpPr>
            <a:cxnSpLocks/>
          </p:cNvCxnSpPr>
          <p:nvPr/>
        </p:nvCxnSpPr>
        <p:spPr>
          <a:xfrm>
            <a:off x="2379400" y="4661076"/>
            <a:ext cx="2967514" cy="198390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C4CC339-E56E-EE72-757A-81BE2704A3E9}"/>
              </a:ext>
            </a:extLst>
          </p:cNvPr>
          <p:cNvSpPr/>
          <p:nvPr/>
        </p:nvSpPr>
        <p:spPr>
          <a:xfrm>
            <a:off x="2569831" y="4499655"/>
            <a:ext cx="322841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0AFB56-FAB9-0EBB-212B-A29350A54FAF}"/>
              </a:ext>
            </a:extLst>
          </p:cNvPr>
          <p:cNvCxnSpPr>
            <a:cxnSpLocks/>
          </p:cNvCxnSpPr>
          <p:nvPr/>
        </p:nvCxnSpPr>
        <p:spPr>
          <a:xfrm>
            <a:off x="6845084" y="4943591"/>
            <a:ext cx="2777083" cy="19488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4A2323-DBB5-E832-4520-E05DE053C20D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5519569"/>
            <a:ext cx="2777083" cy="8684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DC722E-256F-B529-5995-B36C0E546DC0}"/>
              </a:ext>
            </a:extLst>
          </p:cNvPr>
          <p:cNvCxnSpPr>
            <a:cxnSpLocks/>
          </p:cNvCxnSpPr>
          <p:nvPr/>
        </p:nvCxnSpPr>
        <p:spPr>
          <a:xfrm flipH="1" flipV="1">
            <a:off x="2298357" y="5072051"/>
            <a:ext cx="3048557" cy="475832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CE8EC8-3D05-C528-7647-9401B4AD23E7}"/>
              </a:ext>
            </a:extLst>
          </p:cNvPr>
          <p:cNvSpPr/>
          <p:nvPr/>
        </p:nvSpPr>
        <p:spPr>
          <a:xfrm>
            <a:off x="7040045" y="4784785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CEE7186-4542-B852-9D08-D4FE0C704A9D}"/>
              </a:ext>
            </a:extLst>
          </p:cNvPr>
          <p:cNvSpPr/>
          <p:nvPr/>
        </p:nvSpPr>
        <p:spPr>
          <a:xfrm>
            <a:off x="8839397" y="5366832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DD11D1-92A8-CC1F-2DD3-A51FA7D67A45}"/>
              </a:ext>
            </a:extLst>
          </p:cNvPr>
          <p:cNvSpPr/>
          <p:nvPr/>
        </p:nvSpPr>
        <p:spPr>
          <a:xfrm>
            <a:off x="4594804" y="5334053"/>
            <a:ext cx="614966" cy="32284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9120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894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0376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D4A4D9-1B69-0C00-32FE-85CC3D59D230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4560837"/>
            <a:ext cx="2777083" cy="10346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pic>
        <p:nvPicPr>
          <p:cNvPr id="55" name="Picture 54" descr="A tiger in the woods&#10;&#10;Description automatically generated">
            <a:extLst>
              <a:ext uri="{FF2B5EF4-FFF2-40B4-BE49-F238E27FC236}">
                <a16:creationId xmlns:a16="http://schemas.microsoft.com/office/drawing/2014/main" id="{A25B60A5-9B57-6CFB-C291-A784202E0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8970">
            <a:off x="7463546" y="4679230"/>
            <a:ext cx="1465602" cy="76944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27C6CD-A93A-C13E-47E6-AD2D8B62DB9D}"/>
              </a:ext>
            </a:extLst>
          </p:cNvPr>
          <p:cNvSpPr/>
          <p:nvPr/>
        </p:nvSpPr>
        <p:spPr>
          <a:xfrm>
            <a:off x="9100715" y="530970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71314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C8275-4E0C-E4A5-3FC0-A060AEC289A6}"/>
              </a:ext>
            </a:extLst>
          </p:cNvPr>
          <p:cNvGrpSpPr/>
          <p:nvPr/>
        </p:nvGrpSpPr>
        <p:grpSpPr>
          <a:xfrm>
            <a:off x="9622167" y="1523515"/>
            <a:ext cx="2271212" cy="1270314"/>
            <a:chOff x="9251465" y="1858708"/>
            <a:chExt cx="2271212" cy="1270314"/>
          </a:xfrm>
        </p:grpSpPr>
        <p:pic>
          <p:nvPicPr>
            <p:cNvPr id="8" name="Picture 7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93849A08-1D0F-F171-6300-FC1D9458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C07E5-E365-9549-3650-4EE6800EEF91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 - J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AAA999-5A76-9D32-C11D-5E24FBA85A20}"/>
              </a:ext>
            </a:extLst>
          </p:cNvPr>
          <p:cNvGrpSpPr/>
          <p:nvPr/>
        </p:nvGrpSpPr>
        <p:grpSpPr>
          <a:xfrm>
            <a:off x="9622167" y="3155860"/>
            <a:ext cx="2271212" cy="1270314"/>
            <a:chOff x="9251465" y="1858708"/>
            <a:chExt cx="2271212" cy="1270314"/>
          </a:xfrm>
        </p:grpSpPr>
        <p:pic>
          <p:nvPicPr>
            <p:cNvPr id="19" name="Picture 1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014A9783-BBE9-E0DB-47F8-646DD362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262B81-E6F5-8F7B-EE3F-5478E0EBC0B0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K - 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338384-9629-28CA-4E6A-C12692A308CF}"/>
              </a:ext>
            </a:extLst>
          </p:cNvPr>
          <p:cNvGrpSpPr/>
          <p:nvPr/>
        </p:nvGrpSpPr>
        <p:grpSpPr>
          <a:xfrm>
            <a:off x="9622167" y="4756105"/>
            <a:ext cx="2271212" cy="1270314"/>
            <a:chOff x="9251465" y="1858708"/>
            <a:chExt cx="2271212" cy="1270314"/>
          </a:xfrm>
        </p:grpSpPr>
        <p:pic>
          <p:nvPicPr>
            <p:cNvPr id="22" name="Picture 21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B6B56015-D580-CA38-B711-B65B914C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465" y="1858708"/>
              <a:ext cx="1270314" cy="12703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EEC9A0-ED73-10A4-9752-3795C3F6B7A5}"/>
                </a:ext>
              </a:extLst>
            </p:cNvPr>
            <p:cNvSpPr txBox="1"/>
            <p:nvPr/>
          </p:nvSpPr>
          <p:spPr>
            <a:xfrm>
              <a:off x="10458604" y="2243800"/>
              <a:ext cx="1064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 - Z</a:t>
              </a:r>
            </a:p>
          </p:txBody>
        </p:sp>
      </p:grpSp>
      <p:pic>
        <p:nvPicPr>
          <p:cNvPr id="27" name="Picture 2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4C7F575-2438-801D-3347-93E71FC1E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3" y="2741309"/>
            <a:ext cx="1626806" cy="16268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83DD3-F52C-1009-D778-A124AE04E693}"/>
              </a:ext>
            </a:extLst>
          </p:cNvPr>
          <p:cNvSpPr/>
          <p:nvPr/>
        </p:nvSpPr>
        <p:spPr>
          <a:xfrm>
            <a:off x="5346914" y="1523515"/>
            <a:ext cx="1498170" cy="4502904"/>
          </a:xfrm>
          <a:prstGeom prst="roundRect">
            <a:avLst>
              <a:gd name="adj" fmla="val 42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54116-2138-52BF-EFB0-1A6E23BC33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88769" y="2360141"/>
            <a:ext cx="2958145" cy="119457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56CDA7-679C-88FA-A59B-AF989B327CD8}"/>
              </a:ext>
            </a:extLst>
          </p:cNvPr>
          <p:cNvSpPr txBox="1"/>
          <p:nvPr/>
        </p:nvSpPr>
        <p:spPr>
          <a:xfrm rot="20300861">
            <a:off x="2978368" y="2479698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9882C-50F5-2DD4-FD79-077A81A29F34}"/>
              </a:ext>
            </a:extLst>
          </p:cNvPr>
          <p:cNvCxnSpPr>
            <a:cxnSpLocks/>
          </p:cNvCxnSpPr>
          <p:nvPr/>
        </p:nvCxnSpPr>
        <p:spPr>
          <a:xfrm>
            <a:off x="6845084" y="2318209"/>
            <a:ext cx="2777083" cy="28229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C247-55EE-22E1-26B3-1E9E07268298}"/>
              </a:ext>
            </a:extLst>
          </p:cNvPr>
          <p:cNvSpPr txBox="1"/>
          <p:nvPr/>
        </p:nvSpPr>
        <p:spPr>
          <a:xfrm rot="2710171">
            <a:off x="7951750" y="3394427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Tiger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D4A4D9-1B69-0C00-32FE-85CC3D59D230}"/>
              </a:ext>
            </a:extLst>
          </p:cNvPr>
          <p:cNvCxnSpPr>
            <a:cxnSpLocks/>
          </p:cNvCxnSpPr>
          <p:nvPr/>
        </p:nvCxnSpPr>
        <p:spPr>
          <a:xfrm flipH="1" flipV="1">
            <a:off x="6845084" y="4560837"/>
            <a:ext cx="2777083" cy="10346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icture of a picture&#10;&#10;Description automatically generated">
            <a:extLst>
              <a:ext uri="{FF2B5EF4-FFF2-40B4-BE49-F238E27FC236}">
                <a16:creationId xmlns:a16="http://schemas.microsoft.com/office/drawing/2014/main" id="{6C625A91-2804-37A0-FFBB-BB9FCD42F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3" y="2094530"/>
            <a:ext cx="967581" cy="967581"/>
          </a:xfrm>
          <a:prstGeom prst="rect">
            <a:avLst/>
          </a:prstGeom>
        </p:spPr>
      </p:pic>
      <p:pic>
        <p:nvPicPr>
          <p:cNvPr id="52" name="Picture 51" descr="A picture of a picture&#10;&#10;Description automatically generated">
            <a:extLst>
              <a:ext uri="{FF2B5EF4-FFF2-40B4-BE49-F238E27FC236}">
                <a16:creationId xmlns:a16="http://schemas.microsoft.com/office/drawing/2014/main" id="{9A0578DA-273E-4249-15AF-6C9F42B4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2" y="3729703"/>
            <a:ext cx="967581" cy="967581"/>
          </a:xfrm>
          <a:prstGeom prst="rect">
            <a:avLst/>
          </a:prstGeom>
        </p:spPr>
      </p:pic>
      <p:pic>
        <p:nvPicPr>
          <p:cNvPr id="53" name="Picture 52" descr="A picture of a picture&#10;&#10;Description automatically generated">
            <a:extLst>
              <a:ext uri="{FF2B5EF4-FFF2-40B4-BE49-F238E27FC236}">
                <a16:creationId xmlns:a16="http://schemas.microsoft.com/office/drawing/2014/main" id="{AB6AD927-8C05-F7FD-1995-C1D68FD10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31" y="5334804"/>
            <a:ext cx="967581" cy="967581"/>
          </a:xfrm>
          <a:prstGeom prst="rect">
            <a:avLst/>
          </a:prstGeom>
        </p:spPr>
      </p:pic>
      <p:pic>
        <p:nvPicPr>
          <p:cNvPr id="55" name="Picture 54" descr="A tiger in the woods&#10;&#10;Description automatically generated">
            <a:extLst>
              <a:ext uri="{FF2B5EF4-FFF2-40B4-BE49-F238E27FC236}">
                <a16:creationId xmlns:a16="http://schemas.microsoft.com/office/drawing/2014/main" id="{A25B60A5-9B57-6CFB-C291-A784202E0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8970">
            <a:off x="7463546" y="4679230"/>
            <a:ext cx="1465602" cy="76944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679589-EE84-69EE-47F5-3C33B4047F3C}"/>
              </a:ext>
            </a:extLst>
          </p:cNvPr>
          <p:cNvCxnSpPr>
            <a:cxnSpLocks/>
          </p:cNvCxnSpPr>
          <p:nvPr/>
        </p:nvCxnSpPr>
        <p:spPr>
          <a:xfrm flipH="1" flipV="1">
            <a:off x="2388769" y="3874023"/>
            <a:ext cx="2958145" cy="5641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tiger in the woods&#10;&#10;Description automatically generated">
            <a:extLst>
              <a:ext uri="{FF2B5EF4-FFF2-40B4-BE49-F238E27FC236}">
                <a16:creationId xmlns:a16="http://schemas.microsoft.com/office/drawing/2014/main" id="{D7830E77-EC2E-E02A-1109-8E47CEE9F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050">
            <a:off x="3335039" y="3816754"/>
            <a:ext cx="1465602" cy="769441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DAA3E2D-07D2-D9C4-08B4-810A69E3501C}"/>
              </a:ext>
            </a:extLst>
          </p:cNvPr>
          <p:cNvSpPr/>
          <p:nvPr/>
        </p:nvSpPr>
        <p:spPr>
          <a:xfrm>
            <a:off x="2727797" y="3179924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9820-1A93-2269-6489-A06B074BE868}"/>
              </a:ext>
            </a:extLst>
          </p:cNvPr>
          <p:cNvSpPr/>
          <p:nvPr/>
        </p:nvSpPr>
        <p:spPr>
          <a:xfrm>
            <a:off x="7051256" y="252295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27C6CD-A93A-C13E-47E6-AD2D8B62DB9D}"/>
              </a:ext>
            </a:extLst>
          </p:cNvPr>
          <p:cNvSpPr/>
          <p:nvPr/>
        </p:nvSpPr>
        <p:spPr>
          <a:xfrm>
            <a:off x="9100715" y="5309707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AF8304-55C7-7371-2368-91A2C0FEB564}"/>
              </a:ext>
            </a:extLst>
          </p:cNvPr>
          <p:cNvSpPr/>
          <p:nvPr/>
        </p:nvSpPr>
        <p:spPr>
          <a:xfrm>
            <a:off x="4903712" y="4223908"/>
            <a:ext cx="322841" cy="322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759894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Messaging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146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3761292"/>
            <a:ext cx="1270314" cy="1270314"/>
          </a:xfrm>
          <a:prstGeom prst="rect">
            <a:avLst/>
          </a:prstGeom>
        </p:spPr>
      </p:pic>
      <p:pic>
        <p:nvPicPr>
          <p:cNvPr id="6" name="Picture 5" descr="A machine with a funnel&#10;&#10;Description automatically generated">
            <a:extLst>
              <a:ext uri="{FF2B5EF4-FFF2-40B4-BE49-F238E27FC236}">
                <a16:creationId xmlns:a16="http://schemas.microsoft.com/office/drawing/2014/main" id="{49F93304-F30F-3DFA-7C0E-67FA4549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1729946"/>
            <a:ext cx="1135102" cy="1135102"/>
          </a:xfrm>
          <a:prstGeom prst="rect">
            <a:avLst/>
          </a:prstGeom>
        </p:spPr>
      </p:pic>
      <p:pic>
        <p:nvPicPr>
          <p:cNvPr id="7" name="Picture 6" descr="A machine with a funnel&#10;&#10;Description automatically generated">
            <a:extLst>
              <a:ext uri="{FF2B5EF4-FFF2-40B4-BE49-F238E27FC236}">
                <a16:creationId xmlns:a16="http://schemas.microsoft.com/office/drawing/2014/main" id="{EBE5428B-81C2-7FCD-2457-C92A06D08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3261347"/>
            <a:ext cx="1135102" cy="1135102"/>
          </a:xfrm>
          <a:prstGeom prst="rect">
            <a:avLst/>
          </a:prstGeom>
        </p:spPr>
      </p:pic>
      <p:pic>
        <p:nvPicPr>
          <p:cNvPr id="11" name="Picture 10" descr="A machine with a funnel&#10;&#10;Description automatically generated">
            <a:extLst>
              <a:ext uri="{FF2B5EF4-FFF2-40B4-BE49-F238E27FC236}">
                <a16:creationId xmlns:a16="http://schemas.microsoft.com/office/drawing/2014/main" id="{B4551400-8FBD-4C95-D8A7-118E018D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68" y="4792748"/>
            <a:ext cx="1135102" cy="1135102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ACFA080F-4A0B-AEEE-DBF7-B2D27A0685F1}"/>
              </a:ext>
            </a:extLst>
          </p:cNvPr>
          <p:cNvSpPr/>
          <p:nvPr/>
        </p:nvSpPr>
        <p:spPr>
          <a:xfrm rot="5400000">
            <a:off x="4907172" y="1158268"/>
            <a:ext cx="788773" cy="4614395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C62DB-FB5E-7546-3696-AD5761E4FB89}"/>
              </a:ext>
            </a:extLst>
          </p:cNvPr>
          <p:cNvSpPr txBox="1"/>
          <p:nvPr/>
        </p:nvSpPr>
        <p:spPr>
          <a:xfrm>
            <a:off x="9207596" y="930150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Workers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6497B-520C-29D4-4B0B-51E8CA69B6F8}"/>
              </a:ext>
            </a:extLst>
          </p:cNvPr>
          <p:cNvSpPr/>
          <p:nvPr/>
        </p:nvSpPr>
        <p:spPr>
          <a:xfrm>
            <a:off x="8889487" y="40824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7720D-317C-2F7E-70A2-AF2E3D3B7C7D}"/>
              </a:ext>
            </a:extLst>
          </p:cNvPr>
          <p:cNvSpPr/>
          <p:nvPr/>
        </p:nvSpPr>
        <p:spPr>
          <a:xfrm>
            <a:off x="10878065" y="210327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AAEB0-2C1C-06E2-AAE4-9AE195B733E6}"/>
              </a:ext>
            </a:extLst>
          </p:cNvPr>
          <p:cNvSpPr/>
          <p:nvPr/>
        </p:nvSpPr>
        <p:spPr>
          <a:xfrm>
            <a:off x="10878065" y="16946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C663F-C779-8D34-AC73-656628C3AADD}"/>
              </a:ext>
            </a:extLst>
          </p:cNvPr>
          <p:cNvSpPr/>
          <p:nvPr/>
        </p:nvSpPr>
        <p:spPr>
          <a:xfrm>
            <a:off x="10878065" y="3587685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7108D-2138-8FC1-A33F-FDDFF58291DC}"/>
              </a:ext>
            </a:extLst>
          </p:cNvPr>
          <p:cNvSpPr/>
          <p:nvPr/>
        </p:nvSpPr>
        <p:spPr>
          <a:xfrm>
            <a:off x="10878065" y="398783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E415DE-AC16-A2C9-AFED-C2CF5A8A4137}"/>
              </a:ext>
            </a:extLst>
          </p:cNvPr>
          <p:cNvSpPr/>
          <p:nvPr/>
        </p:nvSpPr>
        <p:spPr>
          <a:xfrm>
            <a:off x="10878065" y="497847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BDFD0-F78D-8E0D-68D3-A3C2D8F646CE}"/>
              </a:ext>
            </a:extLst>
          </p:cNvPr>
          <p:cNvSpPr/>
          <p:nvPr/>
        </p:nvSpPr>
        <p:spPr>
          <a:xfrm>
            <a:off x="10878065" y="538708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4AC88F-7D6B-0FC6-2FF8-43DA3720E362}"/>
              </a:ext>
            </a:extLst>
          </p:cNvPr>
          <p:cNvSpPr/>
          <p:nvPr/>
        </p:nvSpPr>
        <p:spPr>
          <a:xfrm>
            <a:off x="10878065" y="3197774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08129-4DDF-5EE2-FF60-F0ED53BB7010}"/>
              </a:ext>
            </a:extLst>
          </p:cNvPr>
          <p:cNvSpPr/>
          <p:nvPr/>
        </p:nvSpPr>
        <p:spPr>
          <a:xfrm>
            <a:off x="8889487" y="5634715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34C59-C44F-E92D-6884-C7EF9B7B2D81}"/>
              </a:ext>
            </a:extLst>
          </p:cNvPr>
          <p:cNvSpPr/>
          <p:nvPr/>
        </p:nvSpPr>
        <p:spPr>
          <a:xfrm>
            <a:off x="6023019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D36676-8471-C27E-F4C1-3A375F9F5D6D}"/>
              </a:ext>
            </a:extLst>
          </p:cNvPr>
          <p:cNvSpPr/>
          <p:nvPr/>
        </p:nvSpPr>
        <p:spPr>
          <a:xfrm>
            <a:off x="4907392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70E966-63C6-9418-69A1-0CC8F85F511D}"/>
              </a:ext>
            </a:extLst>
          </p:cNvPr>
          <p:cNvSpPr/>
          <p:nvPr/>
        </p:nvSpPr>
        <p:spPr>
          <a:xfrm>
            <a:off x="3791122" y="32648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13</a:t>
            </a:r>
          </a:p>
        </p:txBody>
      </p:sp>
      <p:pic>
        <p:nvPicPr>
          <p:cNvPr id="43" name="Picture 4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687B416-1282-55EA-B82C-A6737E32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1276245"/>
            <a:ext cx="534029" cy="550015"/>
          </a:xfrm>
          <a:prstGeom prst="rect">
            <a:avLst/>
          </a:prstGeom>
        </p:spPr>
      </p:pic>
      <p:pic>
        <p:nvPicPr>
          <p:cNvPr id="44" name="Picture 4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48DE63C-F3FE-806A-A7D6-5D603603E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2796071"/>
            <a:ext cx="534029" cy="550015"/>
          </a:xfrm>
          <a:prstGeom prst="rect">
            <a:avLst/>
          </a:prstGeom>
        </p:spPr>
      </p:pic>
      <p:pic>
        <p:nvPicPr>
          <p:cNvPr id="45" name="Picture 4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FBC0DBE-0FCF-12DB-0921-2BAD4E945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4556739"/>
            <a:ext cx="534029" cy="5500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A7DF012-E6CB-7547-3751-4CA28A50CAF3}"/>
              </a:ext>
            </a:extLst>
          </p:cNvPr>
          <p:cNvSpPr txBox="1"/>
          <p:nvPr/>
        </p:nvSpPr>
        <p:spPr>
          <a:xfrm>
            <a:off x="4789106" y="4007211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Queue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6EC073-6A84-0C2D-A244-74231545BB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012725" y="3587685"/>
            <a:ext cx="1494062" cy="808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F629B-3ABC-A3CE-9E21-CDE968FB73E9}"/>
              </a:ext>
            </a:extLst>
          </p:cNvPr>
          <p:cNvSpPr/>
          <p:nvPr/>
        </p:nvSpPr>
        <p:spPr>
          <a:xfrm rot="20005798">
            <a:off x="2102174" y="38907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57CB05-1618-E9A0-6887-98A335CCA5F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52924" y="2297497"/>
            <a:ext cx="2061725" cy="115638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A23DB-9935-C3F9-1070-1C8A8D4102A4}"/>
              </a:ext>
            </a:extLst>
          </p:cNvPr>
          <p:cNvSpPr/>
          <p:nvPr/>
        </p:nvSpPr>
        <p:spPr>
          <a:xfrm rot="19792395">
            <a:off x="7989514" y="262159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10</a:t>
            </a:r>
          </a:p>
        </p:txBody>
      </p:sp>
      <p:pic>
        <p:nvPicPr>
          <p:cNvPr id="64" name="Picture 6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087652F-781B-AF0E-7FF5-CFCDE8D5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1998055"/>
            <a:ext cx="1270314" cy="127031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707E4F-ED86-3BD9-5BA9-D271A2309AD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012725" y="2633212"/>
            <a:ext cx="1494062" cy="7456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864D00-2264-4355-F76B-1023FB43FE98}"/>
              </a:ext>
            </a:extLst>
          </p:cNvPr>
          <p:cNvSpPr/>
          <p:nvPr/>
        </p:nvSpPr>
        <p:spPr>
          <a:xfrm rot="1682287">
            <a:off x="2104541" y="2684248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15</a:t>
            </a:r>
          </a:p>
        </p:txBody>
      </p:sp>
    </p:spTree>
    <p:extLst>
      <p:ext uri="{BB962C8B-B14F-4D97-AF65-F5344CB8AC3E}">
        <p14:creationId xmlns:p14="http://schemas.microsoft.com/office/powerpoint/2010/main" val="42823122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Messaging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21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Scalability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147</a:t>
            </a:fld>
            <a:endParaRPr lang="en-US"/>
          </a:p>
        </p:txBody>
      </p:sp>
      <p:pic>
        <p:nvPicPr>
          <p:cNvPr id="8" name="Picture 7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93849A08-1D0F-F171-6300-FC1D9458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3761292"/>
            <a:ext cx="1270314" cy="1270314"/>
          </a:xfrm>
          <a:prstGeom prst="rect">
            <a:avLst/>
          </a:prstGeom>
        </p:spPr>
      </p:pic>
      <p:pic>
        <p:nvPicPr>
          <p:cNvPr id="6" name="Picture 5" descr="A machine with a funnel&#10;&#10;Description automatically generated">
            <a:extLst>
              <a:ext uri="{FF2B5EF4-FFF2-40B4-BE49-F238E27FC236}">
                <a16:creationId xmlns:a16="http://schemas.microsoft.com/office/drawing/2014/main" id="{49F93304-F30F-3DFA-7C0E-67FA4549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1729946"/>
            <a:ext cx="1135102" cy="1135102"/>
          </a:xfrm>
          <a:prstGeom prst="rect">
            <a:avLst/>
          </a:prstGeom>
        </p:spPr>
      </p:pic>
      <p:pic>
        <p:nvPicPr>
          <p:cNvPr id="7" name="Picture 6" descr="A machine with a funnel&#10;&#10;Description automatically generated">
            <a:extLst>
              <a:ext uri="{FF2B5EF4-FFF2-40B4-BE49-F238E27FC236}">
                <a16:creationId xmlns:a16="http://schemas.microsoft.com/office/drawing/2014/main" id="{EBE5428B-81C2-7FCD-2457-C92A06D08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49" y="3261347"/>
            <a:ext cx="1135102" cy="1135102"/>
          </a:xfrm>
          <a:prstGeom prst="rect">
            <a:avLst/>
          </a:prstGeom>
        </p:spPr>
      </p:pic>
      <p:pic>
        <p:nvPicPr>
          <p:cNvPr id="11" name="Picture 10" descr="A machine with a funnel&#10;&#10;Description automatically generated">
            <a:extLst>
              <a:ext uri="{FF2B5EF4-FFF2-40B4-BE49-F238E27FC236}">
                <a16:creationId xmlns:a16="http://schemas.microsoft.com/office/drawing/2014/main" id="{B4551400-8FBD-4C95-D8A7-118E018D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68" y="4792748"/>
            <a:ext cx="1135102" cy="1135102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ACFA080F-4A0B-AEEE-DBF7-B2D27A0685F1}"/>
              </a:ext>
            </a:extLst>
          </p:cNvPr>
          <p:cNvSpPr/>
          <p:nvPr/>
        </p:nvSpPr>
        <p:spPr>
          <a:xfrm rot="5400000">
            <a:off x="4907172" y="1158268"/>
            <a:ext cx="788773" cy="4614395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C62DB-FB5E-7546-3696-AD5761E4FB89}"/>
              </a:ext>
            </a:extLst>
          </p:cNvPr>
          <p:cNvSpPr txBox="1"/>
          <p:nvPr/>
        </p:nvSpPr>
        <p:spPr>
          <a:xfrm>
            <a:off x="8904180" y="930150"/>
            <a:ext cx="215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Subscribers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7720D-317C-2F7E-70A2-AF2E3D3B7C7D}"/>
              </a:ext>
            </a:extLst>
          </p:cNvPr>
          <p:cNvSpPr/>
          <p:nvPr/>
        </p:nvSpPr>
        <p:spPr>
          <a:xfrm>
            <a:off x="10878065" y="210327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AAEB0-2C1C-06E2-AAE4-9AE195B733E6}"/>
              </a:ext>
            </a:extLst>
          </p:cNvPr>
          <p:cNvSpPr/>
          <p:nvPr/>
        </p:nvSpPr>
        <p:spPr>
          <a:xfrm>
            <a:off x="10878065" y="16946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C663F-C779-8D34-AC73-656628C3AADD}"/>
              </a:ext>
            </a:extLst>
          </p:cNvPr>
          <p:cNvSpPr/>
          <p:nvPr/>
        </p:nvSpPr>
        <p:spPr>
          <a:xfrm>
            <a:off x="10878065" y="382958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E415DE-AC16-A2C9-AFED-C2CF5A8A4137}"/>
              </a:ext>
            </a:extLst>
          </p:cNvPr>
          <p:cNvSpPr/>
          <p:nvPr/>
        </p:nvSpPr>
        <p:spPr>
          <a:xfrm>
            <a:off x="10878065" y="497847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BDFD0-F78D-8E0D-68D3-A3C2D8F646CE}"/>
              </a:ext>
            </a:extLst>
          </p:cNvPr>
          <p:cNvSpPr/>
          <p:nvPr/>
        </p:nvSpPr>
        <p:spPr>
          <a:xfrm>
            <a:off x="10878065" y="5387083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4AC88F-7D6B-0FC6-2FF8-43DA3720E362}"/>
              </a:ext>
            </a:extLst>
          </p:cNvPr>
          <p:cNvSpPr/>
          <p:nvPr/>
        </p:nvSpPr>
        <p:spPr>
          <a:xfrm>
            <a:off x="10878065" y="3439676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34C59-C44F-E92D-6884-C7EF9B7B2D81}"/>
              </a:ext>
            </a:extLst>
          </p:cNvPr>
          <p:cNvSpPr/>
          <p:nvPr/>
        </p:nvSpPr>
        <p:spPr>
          <a:xfrm>
            <a:off x="6023019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D36676-8471-C27E-F4C1-3A375F9F5D6D}"/>
              </a:ext>
            </a:extLst>
          </p:cNvPr>
          <p:cNvSpPr/>
          <p:nvPr/>
        </p:nvSpPr>
        <p:spPr>
          <a:xfrm>
            <a:off x="4907392" y="326134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70E966-63C6-9418-69A1-0CC8F85F511D}"/>
              </a:ext>
            </a:extLst>
          </p:cNvPr>
          <p:cNvSpPr/>
          <p:nvPr/>
        </p:nvSpPr>
        <p:spPr>
          <a:xfrm>
            <a:off x="3791122" y="3264867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6</a:t>
            </a:r>
          </a:p>
        </p:txBody>
      </p:sp>
      <p:pic>
        <p:nvPicPr>
          <p:cNvPr id="43" name="Picture 4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687B416-1282-55EA-B82C-A6737E321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1276245"/>
            <a:ext cx="534029" cy="550015"/>
          </a:xfrm>
          <a:prstGeom prst="rect">
            <a:avLst/>
          </a:prstGeom>
        </p:spPr>
      </p:pic>
      <p:pic>
        <p:nvPicPr>
          <p:cNvPr id="44" name="Picture 4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848DE63C-F3FE-806A-A7D6-5D603603E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3037973"/>
            <a:ext cx="534029" cy="550015"/>
          </a:xfrm>
          <a:prstGeom prst="rect">
            <a:avLst/>
          </a:prstGeom>
        </p:spPr>
      </p:pic>
      <p:pic>
        <p:nvPicPr>
          <p:cNvPr id="45" name="Picture 44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FBC0DBE-0FCF-12DB-0921-2BAD4E945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17" y="4556739"/>
            <a:ext cx="534029" cy="5500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A7DF012-E6CB-7547-3751-4CA28A50CAF3}"/>
              </a:ext>
            </a:extLst>
          </p:cNvPr>
          <p:cNvSpPr txBox="1"/>
          <p:nvPr/>
        </p:nvSpPr>
        <p:spPr>
          <a:xfrm>
            <a:off x="4016333" y="4028930"/>
            <a:ext cx="289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Publish / Subscribe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6EC073-6A84-0C2D-A244-74231545BB7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012725" y="3587685"/>
            <a:ext cx="1494062" cy="808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F629B-3ABC-A3CE-9E21-CDE968FB73E9}"/>
              </a:ext>
            </a:extLst>
          </p:cNvPr>
          <p:cNvSpPr/>
          <p:nvPr/>
        </p:nvSpPr>
        <p:spPr>
          <a:xfrm rot="20005798">
            <a:off x="2102174" y="3890769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57CB05-1618-E9A0-6887-98A335CCA5F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52924" y="2297497"/>
            <a:ext cx="2061725" cy="115638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A23DB-9935-C3F9-1070-1C8A8D4102A4}"/>
              </a:ext>
            </a:extLst>
          </p:cNvPr>
          <p:cNvSpPr/>
          <p:nvPr/>
        </p:nvSpPr>
        <p:spPr>
          <a:xfrm rot="19792395">
            <a:off x="7989514" y="262159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  <p:pic>
        <p:nvPicPr>
          <p:cNvPr id="64" name="Picture 6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087652F-781B-AF0E-7FF5-CFCDE8D5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" y="1998055"/>
            <a:ext cx="1270314" cy="127031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707E4F-ED86-3BD9-5BA9-D271A2309AD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012725" y="2633212"/>
            <a:ext cx="1494062" cy="7456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864D00-2264-4355-F76B-1023FB43FE98}"/>
              </a:ext>
            </a:extLst>
          </p:cNvPr>
          <p:cNvSpPr/>
          <p:nvPr/>
        </p:nvSpPr>
        <p:spPr>
          <a:xfrm rot="1682287">
            <a:off x="2104541" y="2684248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7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940E73-8FD4-CE46-BC26-66F38165F13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52924" y="3448824"/>
            <a:ext cx="2061725" cy="38007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6A6427-6BBF-A1DE-8D4F-DD21FBD9B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52924" y="3448824"/>
            <a:ext cx="2065844" cy="191147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EF75C5-3CA6-272A-657E-25FDCB99E321}"/>
              </a:ext>
            </a:extLst>
          </p:cNvPr>
          <p:cNvSpPr/>
          <p:nvPr/>
        </p:nvSpPr>
        <p:spPr>
          <a:xfrm rot="601806">
            <a:off x="7965381" y="3434032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6B7314-6054-1293-CC1C-B3879F046ADD}"/>
              </a:ext>
            </a:extLst>
          </p:cNvPr>
          <p:cNvSpPr/>
          <p:nvPr/>
        </p:nvSpPr>
        <p:spPr>
          <a:xfrm rot="2581516">
            <a:off x="7941256" y="4224171"/>
            <a:ext cx="951470" cy="408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Msg 3</a:t>
            </a:r>
          </a:p>
        </p:txBody>
      </p:sp>
    </p:spTree>
    <p:extLst>
      <p:ext uri="{BB962C8B-B14F-4D97-AF65-F5344CB8AC3E}">
        <p14:creationId xmlns:p14="http://schemas.microsoft.com/office/powerpoint/2010/main" val="38577470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EABE6-79AC-763C-3AC6-E1A00DE9D6C8}"/>
              </a:ext>
            </a:extLst>
          </p:cNvPr>
          <p:cNvSpPr txBox="1"/>
          <p:nvPr/>
        </p:nvSpPr>
        <p:spPr>
          <a:xfrm>
            <a:off x="4818434" y="2983807"/>
            <a:ext cx="7373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“Anything that can go</a:t>
            </a:r>
          </a:p>
          <a:p>
            <a:pPr algn="ctr"/>
            <a:r>
              <a:rPr lang="en-US" sz="4400" b="1" dirty="0"/>
              <a:t>wrong will go wrong”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CC271-5424-57DE-C76C-AB395B135B7F}"/>
              </a:ext>
            </a:extLst>
          </p:cNvPr>
          <p:cNvGrpSpPr/>
          <p:nvPr/>
        </p:nvGrpSpPr>
        <p:grpSpPr>
          <a:xfrm>
            <a:off x="1184413" y="2120304"/>
            <a:ext cx="3634021" cy="3874820"/>
            <a:chOff x="901549" y="2230551"/>
            <a:chExt cx="3634021" cy="3874820"/>
          </a:xfrm>
        </p:grpSpPr>
        <p:pic>
          <p:nvPicPr>
            <p:cNvPr id="14" name="Picture 13" descr="A group of colorful circles on a black background&#10;&#10;Description automatically generated">
              <a:extLst>
                <a:ext uri="{FF2B5EF4-FFF2-40B4-BE49-F238E27FC236}">
                  <a16:creationId xmlns:a16="http://schemas.microsoft.com/office/drawing/2014/main" id="{C6CC841F-4344-EA15-EECE-B551A6B7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01549" y="2471350"/>
              <a:ext cx="3634021" cy="3634021"/>
            </a:xfrm>
            <a:prstGeom prst="rect">
              <a:avLst/>
            </a:prstGeom>
          </p:spPr>
        </p:pic>
        <p:pic>
          <p:nvPicPr>
            <p:cNvPr id="8" name="Picture 7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A7796436-CD48-DC3D-84B3-AF9853EEC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6104" y="2230551"/>
              <a:ext cx="701375" cy="701375"/>
            </a:xfrm>
            <a:prstGeom prst="rect">
              <a:avLst/>
            </a:prstGeom>
          </p:spPr>
        </p:pic>
        <p:pic>
          <p:nvPicPr>
            <p:cNvPr id="10" name="Picture 9" descr="A yellow triangle with a white exclamation mark&#10;&#10;Description automatically generated">
              <a:extLst>
                <a:ext uri="{FF2B5EF4-FFF2-40B4-BE49-F238E27FC236}">
                  <a16:creationId xmlns:a16="http://schemas.microsoft.com/office/drawing/2014/main" id="{6B7CDCA2-3B86-B0AC-C63A-B7AF525B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98" y="3707082"/>
              <a:ext cx="930612" cy="930612"/>
            </a:xfrm>
            <a:prstGeom prst="rect">
              <a:avLst/>
            </a:prstGeom>
          </p:spPr>
        </p:pic>
        <p:pic>
          <p:nvPicPr>
            <p:cNvPr id="16" name="Picture 15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5DCDA917-CDB6-0213-0D9B-E21FE2A4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5341" y="4942804"/>
              <a:ext cx="701375" cy="701375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CA381-170A-5BC4-DA9C-326C00225BD1}"/>
              </a:ext>
            </a:extLst>
          </p:cNvPr>
          <p:cNvSpPr txBox="1"/>
          <p:nvPr/>
        </p:nvSpPr>
        <p:spPr>
          <a:xfrm>
            <a:off x="8505216" y="4702060"/>
            <a:ext cx="3215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Murphy's law</a:t>
            </a:r>
          </a:p>
        </p:txBody>
      </p:sp>
    </p:spTree>
    <p:extLst>
      <p:ext uri="{BB962C8B-B14F-4D97-AF65-F5344CB8AC3E}">
        <p14:creationId xmlns:p14="http://schemas.microsoft.com/office/powerpoint/2010/main" val="1782304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Common Failures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149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825118-295F-E0AD-4148-0B9E29FEFF17}"/>
              </a:ext>
            </a:extLst>
          </p:cNvPr>
          <p:cNvSpPr/>
          <p:nvPr/>
        </p:nvSpPr>
        <p:spPr>
          <a:xfrm rot="21164011">
            <a:off x="960179" y="2023811"/>
            <a:ext cx="2530971" cy="1327216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Hardware</a:t>
            </a:r>
          </a:p>
          <a:p>
            <a:pPr algn="ctr"/>
            <a:r>
              <a:rPr lang="en-US" sz="2800" b="1" dirty="0"/>
              <a:t>Faults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E12B0-CE5B-A580-BD3C-E6605F9B6A5B}"/>
              </a:ext>
            </a:extLst>
          </p:cNvPr>
          <p:cNvSpPr/>
          <p:nvPr/>
        </p:nvSpPr>
        <p:spPr>
          <a:xfrm rot="474291">
            <a:off x="4205887" y="1674763"/>
            <a:ext cx="2452597" cy="1765591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Incorrect Error Handling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F97E67-E332-B6EF-F1C7-C78B722D82B3}"/>
              </a:ext>
            </a:extLst>
          </p:cNvPr>
          <p:cNvSpPr/>
          <p:nvPr/>
        </p:nvSpPr>
        <p:spPr>
          <a:xfrm rot="550636">
            <a:off x="8087958" y="1621548"/>
            <a:ext cx="3405327" cy="1327217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Configuration changes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A0C9A7-EBC1-AD03-5F85-C234F608A581}"/>
              </a:ext>
            </a:extLst>
          </p:cNvPr>
          <p:cNvSpPr/>
          <p:nvPr/>
        </p:nvSpPr>
        <p:spPr>
          <a:xfrm rot="20977953">
            <a:off x="467459" y="3743510"/>
            <a:ext cx="3805954" cy="1364480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Single Points of Failure (SPOF)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9EF53B-B7E6-CD6B-33A4-316344DF0BFF}"/>
              </a:ext>
            </a:extLst>
          </p:cNvPr>
          <p:cNvSpPr/>
          <p:nvPr/>
        </p:nvSpPr>
        <p:spPr>
          <a:xfrm rot="657648">
            <a:off x="7063422" y="3177669"/>
            <a:ext cx="2452597" cy="1364479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Network Faults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B016B-A333-AAF5-2E3A-87FA579E0614}"/>
              </a:ext>
            </a:extLst>
          </p:cNvPr>
          <p:cNvSpPr/>
          <p:nvPr/>
        </p:nvSpPr>
        <p:spPr>
          <a:xfrm rot="21237300">
            <a:off x="8901203" y="4725543"/>
            <a:ext cx="2452597" cy="1364479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Resource Leaks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46C597-D5C0-09FB-986E-A0313DAE042F}"/>
              </a:ext>
            </a:extLst>
          </p:cNvPr>
          <p:cNvSpPr/>
          <p:nvPr/>
        </p:nvSpPr>
        <p:spPr>
          <a:xfrm rot="378174">
            <a:off x="4556610" y="4579716"/>
            <a:ext cx="2452597" cy="1364479"/>
          </a:xfrm>
          <a:prstGeom prst="ellipse">
            <a:avLst/>
          </a:prstGeom>
          <a:solidFill>
            <a:srgbClr val="FC5D3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Load Pressure</a:t>
            </a:r>
          </a:p>
        </p:txBody>
      </p:sp>
    </p:spTree>
    <p:extLst>
      <p:ext uri="{BB962C8B-B14F-4D97-AF65-F5344CB8AC3E}">
        <p14:creationId xmlns:p14="http://schemas.microsoft.com/office/powerpoint/2010/main" val="211153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66955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5" name="Picture 4" descr="A white envelope with a pink card inside&#10;&#10;Description automatically generated">
            <a:extLst>
              <a:ext uri="{FF2B5EF4-FFF2-40B4-BE49-F238E27FC236}">
                <a16:creationId xmlns:a16="http://schemas.microsoft.com/office/drawing/2014/main" id="{B9EA727D-1657-EB1A-4256-AB83BAE1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9" y="3510593"/>
            <a:ext cx="2655651" cy="265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AF48-DB8C-02C9-3768-5EB02F0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506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Managing Risk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7D14F-300F-6A4D-B37C-2152A9CA3C73}"/>
              </a:ext>
            </a:extLst>
          </p:cNvPr>
          <p:cNvGrpSpPr/>
          <p:nvPr/>
        </p:nvGrpSpPr>
        <p:grpSpPr>
          <a:xfrm>
            <a:off x="3673875" y="1616915"/>
            <a:ext cx="4479525" cy="3286820"/>
            <a:chOff x="1683204" y="1961965"/>
            <a:chExt cx="5076841" cy="393280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BFA6725-53EE-5096-E9AA-C36ECB400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390" y="1961965"/>
              <a:ext cx="0" cy="3932808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C4E3AD7-E8A3-E5AC-B933-C160544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683204" y="5894773"/>
              <a:ext cx="5076841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DA5034-68D6-87F2-80C8-F55B6B96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96235"/>
              </p:ext>
            </p:extLst>
          </p:nvPr>
        </p:nvGraphicFramePr>
        <p:xfrm>
          <a:off x="4038600" y="1886511"/>
          <a:ext cx="3693850" cy="276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770">
                  <a:extLst>
                    <a:ext uri="{9D8B030D-6E8A-4147-A177-3AD203B41FA5}">
                      <a16:colId xmlns:a16="http://schemas.microsoft.com/office/drawing/2014/main" val="3735807430"/>
                    </a:ext>
                  </a:extLst>
                </a:gridCol>
                <a:gridCol w="738770">
                  <a:extLst>
                    <a:ext uri="{9D8B030D-6E8A-4147-A177-3AD203B41FA5}">
                      <a16:colId xmlns:a16="http://schemas.microsoft.com/office/drawing/2014/main" val="3664306865"/>
                    </a:ext>
                  </a:extLst>
                </a:gridCol>
                <a:gridCol w="738770">
                  <a:extLst>
                    <a:ext uri="{9D8B030D-6E8A-4147-A177-3AD203B41FA5}">
                      <a16:colId xmlns:a16="http://schemas.microsoft.com/office/drawing/2014/main" val="2989398576"/>
                    </a:ext>
                  </a:extLst>
                </a:gridCol>
                <a:gridCol w="738770">
                  <a:extLst>
                    <a:ext uri="{9D8B030D-6E8A-4147-A177-3AD203B41FA5}">
                      <a16:colId xmlns:a16="http://schemas.microsoft.com/office/drawing/2014/main" val="175119465"/>
                    </a:ext>
                  </a:extLst>
                </a:gridCol>
                <a:gridCol w="738770">
                  <a:extLst>
                    <a:ext uri="{9D8B030D-6E8A-4147-A177-3AD203B41FA5}">
                      <a16:colId xmlns:a16="http://schemas.microsoft.com/office/drawing/2014/main" val="89438092"/>
                    </a:ext>
                  </a:extLst>
                </a:gridCol>
              </a:tblGrid>
              <a:tr h="552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57141"/>
                  </a:ext>
                </a:extLst>
              </a:tr>
              <a:tr h="552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78310"/>
                  </a:ext>
                </a:extLst>
              </a:tr>
              <a:tr h="552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7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28139"/>
                  </a:ext>
                </a:extLst>
              </a:tr>
              <a:tr h="552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7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66732"/>
                  </a:ext>
                </a:extLst>
              </a:tr>
              <a:tr h="552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7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64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0FEE4F-DE0C-5A0A-00B5-354D25E1537F}"/>
              </a:ext>
            </a:extLst>
          </p:cNvPr>
          <p:cNvSpPr txBox="1"/>
          <p:nvPr/>
        </p:nvSpPr>
        <p:spPr>
          <a:xfrm>
            <a:off x="3028690" y="108587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86BD9-A6F1-4CE8-474A-210C9936562C}"/>
              </a:ext>
            </a:extLst>
          </p:cNvPr>
          <p:cNvSpPr txBox="1"/>
          <p:nvPr/>
        </p:nvSpPr>
        <p:spPr>
          <a:xfrm>
            <a:off x="8180034" y="4642125"/>
            <a:ext cx="195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8D7FF-B0F4-4218-15E9-EE1ADDC670D0}"/>
              </a:ext>
            </a:extLst>
          </p:cNvPr>
          <p:cNvSpPr txBox="1"/>
          <p:nvPr/>
        </p:nvSpPr>
        <p:spPr>
          <a:xfrm>
            <a:off x="1999954" y="1883643"/>
            <a:ext cx="153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Extensive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6DD99-F177-6A58-030D-652815697873}"/>
              </a:ext>
            </a:extLst>
          </p:cNvPr>
          <p:cNvSpPr txBox="1"/>
          <p:nvPr/>
        </p:nvSpPr>
        <p:spPr>
          <a:xfrm>
            <a:off x="2551709" y="243748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Major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1ECB76-3017-3C2D-C4BD-A5C24F549855}"/>
              </a:ext>
            </a:extLst>
          </p:cNvPr>
          <p:cNvSpPr txBox="1"/>
          <p:nvPr/>
        </p:nvSpPr>
        <p:spPr>
          <a:xfrm>
            <a:off x="2187829" y="3015365"/>
            <a:ext cx="134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Medium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3FDA21-A964-2651-4DBC-80B2091CADA0}"/>
              </a:ext>
            </a:extLst>
          </p:cNvPr>
          <p:cNvSpPr txBox="1"/>
          <p:nvPr/>
        </p:nvSpPr>
        <p:spPr>
          <a:xfrm>
            <a:off x="2187828" y="3568618"/>
            <a:ext cx="134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Minor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330AB9-D619-9B2C-A9A1-59FBEF969BF8}"/>
              </a:ext>
            </a:extLst>
          </p:cNvPr>
          <p:cNvSpPr txBox="1"/>
          <p:nvPr/>
        </p:nvSpPr>
        <p:spPr>
          <a:xfrm>
            <a:off x="2187828" y="4114208"/>
            <a:ext cx="134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5019C-032A-4696-BD56-00B01FBB202B}"/>
              </a:ext>
            </a:extLst>
          </p:cNvPr>
          <p:cNvSpPr txBox="1"/>
          <p:nvPr/>
        </p:nvSpPr>
        <p:spPr>
          <a:xfrm rot="18900000">
            <a:off x="2469648" y="5661938"/>
            <a:ext cx="22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Highly unlikely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FE3EC1-CF3B-6BB2-32DE-286B29079E7A}"/>
              </a:ext>
            </a:extLst>
          </p:cNvPr>
          <p:cNvSpPr txBox="1"/>
          <p:nvPr/>
        </p:nvSpPr>
        <p:spPr>
          <a:xfrm rot="18900000">
            <a:off x="4096524" y="5303465"/>
            <a:ext cx="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Unlikely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1EAAA-771B-4F07-F6F1-EA4C1493C268}"/>
              </a:ext>
            </a:extLst>
          </p:cNvPr>
          <p:cNvSpPr txBox="1"/>
          <p:nvPr/>
        </p:nvSpPr>
        <p:spPr>
          <a:xfrm rot="18900000">
            <a:off x="4688208" y="5367635"/>
            <a:ext cx="152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Possible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686C80-9D9E-92D0-013A-DA325BEADBB7}"/>
              </a:ext>
            </a:extLst>
          </p:cNvPr>
          <p:cNvSpPr txBox="1"/>
          <p:nvPr/>
        </p:nvSpPr>
        <p:spPr>
          <a:xfrm rot="18900000">
            <a:off x="5404362" y="5409066"/>
            <a:ext cx="152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Likely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C913B-0313-4664-5095-7B1BA2F1C7A8}"/>
              </a:ext>
            </a:extLst>
          </p:cNvPr>
          <p:cNvSpPr txBox="1"/>
          <p:nvPr/>
        </p:nvSpPr>
        <p:spPr>
          <a:xfrm rot="18900000">
            <a:off x="6098379" y="5423769"/>
            <a:ext cx="169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Very Likely</a:t>
            </a:r>
          </a:p>
        </p:txBody>
      </p:sp>
    </p:spTree>
    <p:extLst>
      <p:ext uri="{BB962C8B-B14F-4D97-AF65-F5344CB8AC3E}">
        <p14:creationId xmlns:p14="http://schemas.microsoft.com/office/powerpoint/2010/main" val="1286324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Redundancy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151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2423603-25F0-C25E-7D93-C8C89E98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40" y="3100478"/>
            <a:ext cx="1270314" cy="1270314"/>
          </a:xfrm>
          <a:prstGeom prst="rect">
            <a:avLst/>
          </a:prstGeom>
        </p:spPr>
      </p:pic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0160D2F8-3ED8-DBDD-1233-F884DC49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67" y="3100478"/>
            <a:ext cx="1270314" cy="12703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61077-A22C-F1BB-2F46-2C8394A250D4}"/>
              </a:ext>
            </a:extLst>
          </p:cNvPr>
          <p:cNvCxnSpPr>
            <a:cxnSpLocks/>
          </p:cNvCxnSpPr>
          <p:nvPr/>
        </p:nvCxnSpPr>
        <p:spPr>
          <a:xfrm>
            <a:off x="4296465" y="3736021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6E49C5-86F2-6855-3CCE-5993CC1EB12B}"/>
              </a:ext>
            </a:extLst>
          </p:cNvPr>
          <p:cNvSpPr txBox="1"/>
          <p:nvPr/>
        </p:nvSpPr>
        <p:spPr>
          <a:xfrm>
            <a:off x="4648610" y="3208135"/>
            <a:ext cx="297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0653C-56A1-DE38-8C5D-BCE0499AC2A5}"/>
              </a:ext>
            </a:extLst>
          </p:cNvPr>
          <p:cNvSpPr txBox="1"/>
          <p:nvPr/>
        </p:nvSpPr>
        <p:spPr>
          <a:xfrm>
            <a:off x="4132731" y="5089604"/>
            <a:ext cx="4167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Instances must not fail for the same reason</a:t>
            </a:r>
          </a:p>
        </p:txBody>
      </p:sp>
    </p:spTree>
    <p:extLst>
      <p:ext uri="{BB962C8B-B14F-4D97-AF65-F5344CB8AC3E}">
        <p14:creationId xmlns:p14="http://schemas.microsoft.com/office/powerpoint/2010/main" val="24076737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9D0C5FAE-D5C9-471E-EDA4-8812CAC2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2" y="1288983"/>
            <a:ext cx="10704313" cy="5352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Redundancy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152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E2423603-25F0-C25E-7D93-C8C89E98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80" y="2389964"/>
            <a:ext cx="1270314" cy="1270314"/>
          </a:xfrm>
          <a:prstGeom prst="rect">
            <a:avLst/>
          </a:prstGeom>
        </p:spPr>
      </p:pic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0160D2F8-3ED8-DBDD-1233-F884DC49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3" y="2389964"/>
            <a:ext cx="1270314" cy="12703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61077-A22C-F1BB-2F46-2C8394A250D4}"/>
              </a:ext>
            </a:extLst>
          </p:cNvPr>
          <p:cNvCxnSpPr>
            <a:cxnSpLocks/>
          </p:cNvCxnSpPr>
          <p:nvPr/>
        </p:nvCxnSpPr>
        <p:spPr>
          <a:xfrm>
            <a:off x="3976817" y="3047936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6B7EE-91F7-4F11-99A8-C7825CB3407F}"/>
              </a:ext>
            </a:extLst>
          </p:cNvPr>
          <p:cNvSpPr txBox="1"/>
          <p:nvPr/>
        </p:nvSpPr>
        <p:spPr>
          <a:xfrm>
            <a:off x="2016040" y="3655936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 instance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D6ADE-9C36-3F64-F96A-3E4E7EBAEDAF}"/>
              </a:ext>
            </a:extLst>
          </p:cNvPr>
          <p:cNvSpPr txBox="1"/>
          <p:nvPr/>
        </p:nvSpPr>
        <p:spPr>
          <a:xfrm>
            <a:off x="7770733" y="3655936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China instance</a:t>
            </a:r>
          </a:p>
        </p:txBody>
      </p:sp>
    </p:spTree>
    <p:extLst>
      <p:ext uri="{BB962C8B-B14F-4D97-AF65-F5344CB8AC3E}">
        <p14:creationId xmlns:p14="http://schemas.microsoft.com/office/powerpoint/2010/main" val="15029659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Redundancy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153</a:t>
            </a:fld>
            <a:endParaRPr lang="en-US"/>
          </a:p>
        </p:txBody>
      </p:sp>
      <p:pic>
        <p:nvPicPr>
          <p:cNvPr id="10" name="Picture 9" descr="A close-up of a map&#10;&#10;Description automatically generated">
            <a:extLst>
              <a:ext uri="{FF2B5EF4-FFF2-40B4-BE49-F238E27FC236}">
                <a16:creationId xmlns:a16="http://schemas.microsoft.com/office/drawing/2014/main" id="{8E9C8B2E-439B-A98B-0D8E-EAF54F2C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7" y="1632645"/>
            <a:ext cx="10242168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55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E1D1F4C-0024-1A89-26E8-FA40D2C9BD61}"/>
              </a:ext>
            </a:extLst>
          </p:cNvPr>
          <p:cNvSpPr/>
          <p:nvPr/>
        </p:nvSpPr>
        <p:spPr>
          <a:xfrm>
            <a:off x="2364281" y="1429925"/>
            <a:ext cx="2160362" cy="20821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Downstream 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154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3949357E-68A2-655F-466F-E376B4C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86" y="1809196"/>
            <a:ext cx="1270314" cy="1270314"/>
          </a:xfrm>
          <a:prstGeom prst="rect">
            <a:avLst/>
          </a:prstGeom>
        </p:spPr>
      </p:pic>
      <p:pic>
        <p:nvPicPr>
          <p:cNvPr id="3" name="Picture 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75E0927B-90E5-5FDA-2F19-256D212F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13" y="1809196"/>
            <a:ext cx="1270314" cy="1270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FAC871-E683-E9DE-45A3-66DF8F797757}"/>
              </a:ext>
            </a:extLst>
          </p:cNvPr>
          <p:cNvCxnSpPr>
            <a:cxnSpLocks/>
          </p:cNvCxnSpPr>
          <p:nvPr/>
        </p:nvCxnSpPr>
        <p:spPr>
          <a:xfrm>
            <a:off x="4143011" y="2444739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AF159-5F22-173D-635E-398E29842C55}"/>
              </a:ext>
            </a:extLst>
          </p:cNvPr>
          <p:cNvSpPr txBox="1"/>
          <p:nvPr/>
        </p:nvSpPr>
        <p:spPr>
          <a:xfrm>
            <a:off x="4610086" y="1876108"/>
            <a:ext cx="290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/products/23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3969-FC80-4CF9-9DBC-295A60EDD526}"/>
              </a:ext>
            </a:extLst>
          </p:cNvPr>
          <p:cNvSpPr txBox="1"/>
          <p:nvPr/>
        </p:nvSpPr>
        <p:spPr>
          <a:xfrm>
            <a:off x="1954508" y="3696487"/>
            <a:ext cx="7818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configure a timeout on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Retry the request if the server replies with a server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Retries must be delayed exponentially (ex: 1s, 2s, 4s,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Limit the number of requests</a:t>
            </a:r>
          </a:p>
        </p:txBody>
      </p:sp>
    </p:spTree>
    <p:extLst>
      <p:ext uri="{BB962C8B-B14F-4D97-AF65-F5344CB8AC3E}">
        <p14:creationId xmlns:p14="http://schemas.microsoft.com/office/powerpoint/2010/main" val="29992405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4D41B16-5FC6-70F4-E700-3C91733C59F5}"/>
              </a:ext>
            </a:extLst>
          </p:cNvPr>
          <p:cNvSpPr/>
          <p:nvPr/>
        </p:nvSpPr>
        <p:spPr>
          <a:xfrm>
            <a:off x="7623889" y="2503668"/>
            <a:ext cx="2160362" cy="20821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Upstream 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317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155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3949357E-68A2-655F-466F-E376B4C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86" y="2933661"/>
            <a:ext cx="1270314" cy="1270314"/>
          </a:xfrm>
          <a:prstGeom prst="rect">
            <a:avLst/>
          </a:prstGeom>
        </p:spPr>
      </p:pic>
      <p:pic>
        <p:nvPicPr>
          <p:cNvPr id="3" name="Picture 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75E0927B-90E5-5FDA-2F19-256D212F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13" y="2933661"/>
            <a:ext cx="1270314" cy="1270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FAC871-E683-E9DE-45A3-66DF8F797757}"/>
              </a:ext>
            </a:extLst>
          </p:cNvPr>
          <p:cNvCxnSpPr>
            <a:cxnSpLocks/>
          </p:cNvCxnSpPr>
          <p:nvPr/>
        </p:nvCxnSpPr>
        <p:spPr>
          <a:xfrm>
            <a:off x="4143011" y="3569204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AF159-5F22-173D-635E-398E29842C55}"/>
              </a:ext>
            </a:extLst>
          </p:cNvPr>
          <p:cNvSpPr txBox="1"/>
          <p:nvPr/>
        </p:nvSpPr>
        <p:spPr>
          <a:xfrm>
            <a:off x="4430296" y="2954010"/>
            <a:ext cx="290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/products/23</a:t>
            </a:r>
          </a:p>
        </p:txBody>
      </p:sp>
    </p:spTree>
    <p:extLst>
      <p:ext uri="{BB962C8B-B14F-4D97-AF65-F5344CB8AC3E}">
        <p14:creationId xmlns:p14="http://schemas.microsoft.com/office/powerpoint/2010/main" val="321376614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4D41B16-5FC6-70F4-E700-3C91733C59F5}"/>
              </a:ext>
            </a:extLst>
          </p:cNvPr>
          <p:cNvSpPr/>
          <p:nvPr/>
        </p:nvSpPr>
        <p:spPr>
          <a:xfrm>
            <a:off x="7623889" y="1885831"/>
            <a:ext cx="2160362" cy="20821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Load Shedding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526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 ➤ Upstream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156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3949357E-68A2-655F-466F-E376B4C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86" y="2315824"/>
            <a:ext cx="1270314" cy="1270314"/>
          </a:xfrm>
          <a:prstGeom prst="rect">
            <a:avLst/>
          </a:prstGeom>
        </p:spPr>
      </p:pic>
      <p:pic>
        <p:nvPicPr>
          <p:cNvPr id="3" name="Picture 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75E0927B-90E5-5FDA-2F19-256D212F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13" y="2315824"/>
            <a:ext cx="1270314" cy="1270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FAC871-E683-E9DE-45A3-66DF8F797757}"/>
              </a:ext>
            </a:extLst>
          </p:cNvPr>
          <p:cNvCxnSpPr>
            <a:cxnSpLocks/>
          </p:cNvCxnSpPr>
          <p:nvPr/>
        </p:nvCxnSpPr>
        <p:spPr>
          <a:xfrm>
            <a:off x="4143011" y="2951367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AF159-5F22-173D-635E-398E29842C55}"/>
              </a:ext>
            </a:extLst>
          </p:cNvPr>
          <p:cNvSpPr txBox="1"/>
          <p:nvPr/>
        </p:nvSpPr>
        <p:spPr>
          <a:xfrm>
            <a:off x="4610086" y="2382736"/>
            <a:ext cx="290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/products/23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3969-FC80-4CF9-9DBC-295A60EDD526}"/>
              </a:ext>
            </a:extLst>
          </p:cNvPr>
          <p:cNvSpPr txBox="1"/>
          <p:nvPr/>
        </p:nvSpPr>
        <p:spPr>
          <a:xfrm>
            <a:off x="1322997" y="4577107"/>
            <a:ext cx="9321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 the number of concurrent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503 (Service Unavailable) if the limit is exceeded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F3E412-068C-28F4-88AF-0A83510E12E1}"/>
              </a:ext>
            </a:extLst>
          </p:cNvPr>
          <p:cNvCxnSpPr>
            <a:cxnSpLocks/>
          </p:cNvCxnSpPr>
          <p:nvPr/>
        </p:nvCxnSpPr>
        <p:spPr>
          <a:xfrm flipH="1">
            <a:off x="4143011" y="3418864"/>
            <a:ext cx="3791465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3B9214-B6ED-1E86-A254-6DF6BBBB8D8B}"/>
              </a:ext>
            </a:extLst>
          </p:cNvPr>
          <p:cNvSpPr txBox="1"/>
          <p:nvPr/>
        </p:nvSpPr>
        <p:spPr>
          <a:xfrm>
            <a:off x="4788243" y="3418864"/>
            <a:ext cx="239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503</a:t>
            </a:r>
          </a:p>
        </p:txBody>
      </p:sp>
    </p:spTree>
    <p:extLst>
      <p:ext uri="{BB962C8B-B14F-4D97-AF65-F5344CB8AC3E}">
        <p14:creationId xmlns:p14="http://schemas.microsoft.com/office/powerpoint/2010/main" val="18962940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4D41B16-5FC6-70F4-E700-3C91733C59F5}"/>
              </a:ext>
            </a:extLst>
          </p:cNvPr>
          <p:cNvSpPr/>
          <p:nvPr/>
        </p:nvSpPr>
        <p:spPr>
          <a:xfrm>
            <a:off x="9245581" y="1644874"/>
            <a:ext cx="2160362" cy="20821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Load Leveling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526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 ➤ Upstream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157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3949357E-68A2-655F-466F-E376B4C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2" y="2135939"/>
            <a:ext cx="1270314" cy="1270314"/>
          </a:xfrm>
          <a:prstGeom prst="rect">
            <a:avLst/>
          </a:prstGeom>
        </p:spPr>
      </p:pic>
      <p:pic>
        <p:nvPicPr>
          <p:cNvPr id="3" name="Picture 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75E0927B-90E5-5FDA-2F19-256D212F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05" y="2074867"/>
            <a:ext cx="1270314" cy="1270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FAC871-E683-E9DE-45A3-66DF8F797757}"/>
              </a:ext>
            </a:extLst>
          </p:cNvPr>
          <p:cNvCxnSpPr>
            <a:cxnSpLocks/>
          </p:cNvCxnSpPr>
          <p:nvPr/>
        </p:nvCxnSpPr>
        <p:spPr>
          <a:xfrm>
            <a:off x="2196822" y="2370599"/>
            <a:ext cx="694717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AF159-5F22-173D-635E-398E29842C55}"/>
              </a:ext>
            </a:extLst>
          </p:cNvPr>
          <p:cNvSpPr txBox="1"/>
          <p:nvPr/>
        </p:nvSpPr>
        <p:spPr>
          <a:xfrm>
            <a:off x="2043277" y="1756257"/>
            <a:ext cx="290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/products/23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3969-FC80-4CF9-9DBC-295A60EDD526}"/>
              </a:ext>
            </a:extLst>
          </p:cNvPr>
          <p:cNvSpPr txBox="1"/>
          <p:nvPr/>
        </p:nvSpPr>
        <p:spPr>
          <a:xfrm>
            <a:off x="1154326" y="4496204"/>
            <a:ext cx="9883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 message a broker between the client and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server will process the requests at its own pace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4F35557-BFB2-48F0-8F2C-2EDD32F8EFB7}"/>
              </a:ext>
            </a:extLst>
          </p:cNvPr>
          <p:cNvSpPr/>
          <p:nvPr/>
        </p:nvSpPr>
        <p:spPr>
          <a:xfrm rot="5400000">
            <a:off x="5657056" y="1319243"/>
            <a:ext cx="788773" cy="2160361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95CC7-17E2-583A-31D1-F6DCB85D5AAA}"/>
              </a:ext>
            </a:extLst>
          </p:cNvPr>
          <p:cNvSpPr txBox="1"/>
          <p:nvPr/>
        </p:nvSpPr>
        <p:spPr>
          <a:xfrm>
            <a:off x="7256097" y="3284720"/>
            <a:ext cx="18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product 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B4ACD-898B-7DE0-1D87-07F8A1337B3B}"/>
              </a:ext>
            </a:extLst>
          </p:cNvPr>
          <p:cNvCxnSpPr>
            <a:cxnSpLocks/>
          </p:cNvCxnSpPr>
          <p:nvPr/>
        </p:nvCxnSpPr>
        <p:spPr>
          <a:xfrm flipH="1">
            <a:off x="2217353" y="3251834"/>
            <a:ext cx="690611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3B90F006-3935-9D0C-36D9-D76740A032B6}"/>
              </a:ext>
            </a:extLst>
          </p:cNvPr>
          <p:cNvSpPr/>
          <p:nvPr/>
        </p:nvSpPr>
        <p:spPr>
          <a:xfrm rot="16200000">
            <a:off x="5616022" y="2221081"/>
            <a:ext cx="788773" cy="2160361"/>
          </a:xfrm>
          <a:prstGeom prst="can">
            <a:avLst>
              <a:gd name="adj" fmla="val 6729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673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4D41B16-5FC6-70F4-E700-3C91733C59F5}"/>
              </a:ext>
            </a:extLst>
          </p:cNvPr>
          <p:cNvSpPr/>
          <p:nvPr/>
        </p:nvSpPr>
        <p:spPr>
          <a:xfrm>
            <a:off x="7623889" y="1397739"/>
            <a:ext cx="2160362" cy="20821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Rate Limiting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526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Resilience ➤ Upstream Resilience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158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3949357E-68A2-655F-466F-E376B4C3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86" y="1827732"/>
            <a:ext cx="1270314" cy="1270314"/>
          </a:xfrm>
          <a:prstGeom prst="rect">
            <a:avLst/>
          </a:prstGeom>
        </p:spPr>
      </p:pic>
      <p:pic>
        <p:nvPicPr>
          <p:cNvPr id="3" name="Picture 2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75E0927B-90E5-5FDA-2F19-256D212F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13" y="1827732"/>
            <a:ext cx="1270314" cy="1270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FAC871-E683-E9DE-45A3-66DF8F797757}"/>
              </a:ext>
            </a:extLst>
          </p:cNvPr>
          <p:cNvCxnSpPr>
            <a:cxnSpLocks/>
          </p:cNvCxnSpPr>
          <p:nvPr/>
        </p:nvCxnSpPr>
        <p:spPr>
          <a:xfrm>
            <a:off x="4143011" y="2463275"/>
            <a:ext cx="3840459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AF159-5F22-173D-635E-398E29842C55}"/>
              </a:ext>
            </a:extLst>
          </p:cNvPr>
          <p:cNvSpPr txBox="1"/>
          <p:nvPr/>
        </p:nvSpPr>
        <p:spPr>
          <a:xfrm>
            <a:off x="4530400" y="1416836"/>
            <a:ext cx="290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/products/23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3969-FC80-4CF9-9DBC-295A60EDD526}"/>
              </a:ext>
            </a:extLst>
          </p:cNvPr>
          <p:cNvSpPr txBox="1"/>
          <p:nvPr/>
        </p:nvSpPr>
        <p:spPr>
          <a:xfrm>
            <a:off x="745523" y="3657658"/>
            <a:ext cx="11147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client must have an API key to query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each API key there is one or multiple quotas on the number of requests per period of time (per second, per day,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429 (Too Many Requests) if the quota is exceeded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F3E412-068C-28F4-88AF-0A83510E12E1}"/>
              </a:ext>
            </a:extLst>
          </p:cNvPr>
          <p:cNvCxnSpPr>
            <a:cxnSpLocks/>
          </p:cNvCxnSpPr>
          <p:nvPr/>
        </p:nvCxnSpPr>
        <p:spPr>
          <a:xfrm flipH="1">
            <a:off x="4143011" y="2930772"/>
            <a:ext cx="3791465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3B9214-B6ED-1E86-A254-6DF6BBBB8D8B}"/>
              </a:ext>
            </a:extLst>
          </p:cNvPr>
          <p:cNvSpPr txBox="1"/>
          <p:nvPr/>
        </p:nvSpPr>
        <p:spPr>
          <a:xfrm>
            <a:off x="4788243" y="2930772"/>
            <a:ext cx="239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8C6DC-4D13-2B17-B61D-EC89C93D2526}"/>
              </a:ext>
            </a:extLst>
          </p:cNvPr>
          <p:cNvSpPr txBox="1"/>
          <p:nvPr/>
        </p:nvSpPr>
        <p:spPr>
          <a:xfrm>
            <a:off x="4937883" y="1928373"/>
            <a:ext cx="201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 key = 87</a:t>
            </a:r>
          </a:p>
        </p:txBody>
      </p:sp>
    </p:spTree>
    <p:extLst>
      <p:ext uri="{BB962C8B-B14F-4D97-AF65-F5344CB8AC3E}">
        <p14:creationId xmlns:p14="http://schemas.microsoft.com/office/powerpoint/2010/main" val="29148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95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BE19FF-A7D8-9074-8DFA-0ECE034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13402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pic>
        <p:nvPicPr>
          <p:cNvPr id="9" name="Picture 8" descr="A blue envelope with a white paper in it&#10;&#10;Description automatically generated">
            <a:extLst>
              <a:ext uri="{FF2B5EF4-FFF2-40B4-BE49-F238E27FC236}">
                <a16:creationId xmlns:a16="http://schemas.microsoft.com/office/drawing/2014/main" id="{A3C7E26B-2663-9F7B-20D9-4E65F0FF5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6" y="1524966"/>
            <a:ext cx="2655651" cy="2655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77AF6-ACED-AEF3-88C4-B38B6D2773E1}"/>
              </a:ext>
            </a:extLst>
          </p:cNvPr>
          <p:cNvSpPr txBox="1"/>
          <p:nvPr/>
        </p:nvSpPr>
        <p:spPr>
          <a:xfrm>
            <a:off x="6794768" y="1752910"/>
            <a:ext cx="191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GET /index.html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FB2447-48CB-E5E8-AD6F-BDB4A1E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4626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 /index.html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FFC5D8-51A9-04CF-15BD-3EE41281C4D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61451-F30D-77BD-7B85-6D9C3F5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&lt;html&gt;</a:t>
            </a:r>
          </a:p>
          <a:p>
            <a:pPr algn="ctr"/>
            <a:r>
              <a:rPr lang="en-US" sz="2800" b="1" dirty="0"/>
              <a:t>Hello World</a:t>
            </a:r>
          </a:p>
          <a:p>
            <a:pPr algn="ctr"/>
            <a:r>
              <a:rPr lang="en-US" sz="2800" b="1" dirty="0"/>
              <a:t>&lt;/html&gt;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B8FDEF1-9DC2-DBE4-67D9-E30715B9619C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9D6F-EA04-E392-73D1-AF83B269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3A176-4CBA-1886-DC70-7FDE41B2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8407B-E882-D14C-9851-B1363B74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088B-E780-1230-9FBC-5085906C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348" y="311973"/>
            <a:ext cx="4007420" cy="5712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EC4A3-BC76-F17D-A773-71982E21D9F9}"/>
              </a:ext>
            </a:extLst>
          </p:cNvPr>
          <p:cNvSpPr txBox="1"/>
          <p:nvPr/>
        </p:nvSpPr>
        <p:spPr>
          <a:xfrm>
            <a:off x="1326232" y="2198632"/>
            <a:ext cx="4948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Based on the Book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341898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26E8A2-910E-B160-1D7E-C007894DBFF0}"/>
              </a:ext>
            </a:extLst>
          </p:cNvPr>
          <p:cNvGrpSpPr/>
          <p:nvPr/>
        </p:nvGrpSpPr>
        <p:grpSpPr>
          <a:xfrm>
            <a:off x="6426736" y="1524966"/>
            <a:ext cx="2655651" cy="2655651"/>
            <a:chOff x="6426736" y="1524966"/>
            <a:chExt cx="2655651" cy="2655651"/>
          </a:xfrm>
        </p:grpSpPr>
        <p:pic>
          <p:nvPicPr>
            <p:cNvPr id="9" name="Picture 8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A3C7E26B-2663-9F7B-20D9-4E65F0FF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AF6-ACED-AEF3-88C4-B38B6D2773E1}"/>
                </a:ext>
              </a:extLst>
            </p:cNvPr>
            <p:cNvSpPr txBox="1"/>
            <p:nvPr/>
          </p:nvSpPr>
          <p:spPr>
            <a:xfrm>
              <a:off x="6794768" y="1752910"/>
              <a:ext cx="19195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&lt;html&gt;</a:t>
              </a:r>
            </a:p>
            <a:p>
              <a:pPr algn="ctr"/>
              <a:r>
                <a:rPr lang="en-US" sz="2400" b="1" dirty="0"/>
                <a:t>Hello World</a:t>
              </a:r>
            </a:p>
            <a:p>
              <a:pPr algn="ctr"/>
              <a:r>
                <a:rPr lang="en-US" sz="2400" b="1" dirty="0"/>
                <a:t>&lt;/html&gt;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BC44-0F80-9628-1205-B78098085EEF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45E5-F419-42D9-D725-ED36C6A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6789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F7E1E-5AE8-BA0A-955D-773DF981028F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721FD-C1E9-66B2-1899-33EAF89AFB4C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45C6-57FE-688D-675A-9D5650A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AE1739B-3FEB-136C-14ED-28B6ACAE055A}"/>
              </a:ext>
            </a:extLst>
          </p:cNvPr>
          <p:cNvGrpSpPr/>
          <p:nvPr/>
        </p:nvGrpSpPr>
        <p:grpSpPr>
          <a:xfrm>
            <a:off x="6426739" y="3510593"/>
            <a:ext cx="2655651" cy="2655651"/>
            <a:chOff x="6426739" y="3510593"/>
            <a:chExt cx="2655651" cy="2655651"/>
          </a:xfrm>
        </p:grpSpPr>
        <p:pic>
          <p:nvPicPr>
            <p:cNvPr id="5" name="Picture 4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B9EA727D-1657-EB1A-4256-AB83BAE1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84A81-59FE-7C4A-EFA6-4A36F47FEAE5}"/>
                </a:ext>
              </a:extLst>
            </p:cNvPr>
            <p:cNvSpPr txBox="1"/>
            <p:nvPr/>
          </p:nvSpPr>
          <p:spPr>
            <a:xfrm>
              <a:off x="6794768" y="4180617"/>
              <a:ext cx="1919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13.107.18.11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080A-F3FA-BE44-B546-ED891E8FCA9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417A-DD40-4B04-EC8E-211B7A555439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B226-34FC-353A-0E02-BE1D9485FA49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1FAF5D-5D1B-24A6-4369-259B5A5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4B:67:91:55:F6:E3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31F6-D450-888A-DCA4-7F3C75670A8C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3A15-D754-EDBA-0A60-6C70474E0DF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3693-F210-285F-FFBA-DCD98E6126C2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A9C05-92C4-77E0-4745-D9B09B98D001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027D7-AE97-2389-4F92-438087A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3055"/>
              </p:ext>
            </p:extLst>
          </p:nvPr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9FE351-D3A9-F69D-EE9B-5B3AAE1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527DC8-29FE-37A1-91E4-8B76D76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86A3F7E-A451-B66D-0D49-D66B40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85D9F1A-5611-65E4-A6CE-7918EA8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8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AEBD97B-1539-079D-E3D6-3A7F9010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3E6C9-E855-C1CE-D354-E407298F051E}"/>
              </a:ext>
            </a:extLst>
          </p:cNvPr>
          <p:cNvCxnSpPr>
            <a:cxnSpLocks/>
          </p:cNvCxnSpPr>
          <p:nvPr/>
        </p:nvCxnSpPr>
        <p:spPr>
          <a:xfrm flipV="1">
            <a:off x="11903295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4B6CF4-207D-28FA-6B17-FEC0D333C78D}"/>
              </a:ext>
            </a:extLst>
          </p:cNvPr>
          <p:cNvGrpSpPr/>
          <p:nvPr/>
        </p:nvGrpSpPr>
        <p:grpSpPr>
          <a:xfrm>
            <a:off x="10270326" y="1081098"/>
            <a:ext cx="1123554" cy="1123554"/>
            <a:chOff x="6426736" y="1524966"/>
            <a:chExt cx="2655651" cy="2655651"/>
          </a:xfrm>
        </p:grpSpPr>
        <p:pic>
          <p:nvPicPr>
            <p:cNvPr id="36" name="Picture 35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D0E0E08D-C559-5B68-4A3D-4970E218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9ED934-09A0-A5C4-B65A-E52C978AC203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946E30-9115-9E4A-49A3-898C8DB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4B4CE9BF-DD25-2E83-4A42-7D58FF7B49F5}"/>
              </a:ext>
            </a:extLst>
          </p:cNvPr>
          <p:cNvSpPr/>
          <p:nvPr/>
        </p:nvSpPr>
        <p:spPr>
          <a:xfrm rot="16200000">
            <a:off x="6202976" y="3053688"/>
            <a:ext cx="720969" cy="1573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8B25-67C0-EB91-54CB-0E2E7CD1F9CC}"/>
              </a:ext>
            </a:extLst>
          </p:cNvPr>
          <p:cNvSpPr txBox="1"/>
          <p:nvPr/>
        </p:nvSpPr>
        <p:spPr>
          <a:xfrm>
            <a:off x="7826070" y="3301993"/>
            <a:ext cx="1974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Common</a:t>
            </a:r>
          </a:p>
          <a:p>
            <a:pPr algn="ctr"/>
            <a:r>
              <a:rPr lang="en-US" sz="3200" b="1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E4FF7-435E-FC28-8611-443DFA3D2E59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47CF44-1811-DAE3-4793-E72FDF1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2" name="Picture 11" descr="A red and white target with a arrow&#10;&#10;Description automatically generated">
            <a:extLst>
              <a:ext uri="{FF2B5EF4-FFF2-40B4-BE49-F238E27FC236}">
                <a16:creationId xmlns:a16="http://schemas.microsoft.com/office/drawing/2014/main" id="{BAE2557E-B4A5-7F64-1F63-62DE7B44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94" y="3187212"/>
            <a:ext cx="1148346" cy="1148346"/>
          </a:xfrm>
          <a:prstGeom prst="rect">
            <a:avLst/>
          </a:prstGeom>
        </p:spPr>
      </p:pic>
      <p:pic>
        <p:nvPicPr>
          <p:cNvPr id="14" name="Picture 1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1CF57AF0-472A-1B0C-079E-B10812FB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279994" y="2230084"/>
            <a:ext cx="3634021" cy="3634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420AE5-964E-2303-AAA1-D5FE24DC60A2}"/>
              </a:ext>
            </a:extLst>
          </p:cNvPr>
          <p:cNvSpPr txBox="1"/>
          <p:nvPr/>
        </p:nvSpPr>
        <p:spPr>
          <a:xfrm>
            <a:off x="1549849" y="5595626"/>
            <a:ext cx="309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of Nodes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174EA91-311E-F3EB-FB14-788F1D2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1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Security : TLS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C50E6A-5109-1193-D5A6-04AB945F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16583"/>
              </p:ext>
            </p:extLst>
          </p:nvPr>
        </p:nvGraphicFramePr>
        <p:xfrm>
          <a:off x="938143" y="1463713"/>
          <a:ext cx="2294326" cy="4762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94326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HTTP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821293972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TLS</a:t>
                      </a:r>
                    </a:p>
                  </a:txBody>
                  <a:tcPr marL="149609" marR="149609" marT="82284" marB="8228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TCP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IP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Ethernet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9490E4-032E-6016-13AF-AB3DCF163527}"/>
              </a:ext>
            </a:extLst>
          </p:cNvPr>
          <p:cNvSpPr txBox="1"/>
          <p:nvPr/>
        </p:nvSpPr>
        <p:spPr>
          <a:xfrm>
            <a:off x="3760620" y="2782669"/>
            <a:ext cx="24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Encryption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A580A-D214-3EB7-02DF-F0E3CC4CC769}"/>
              </a:ext>
            </a:extLst>
          </p:cNvPr>
          <p:cNvSpPr txBox="1"/>
          <p:nvPr/>
        </p:nvSpPr>
        <p:spPr>
          <a:xfrm>
            <a:off x="5657411" y="3937831"/>
            <a:ext cx="330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032F4-680E-1AEA-69AC-053CA3692E38}"/>
              </a:ext>
            </a:extLst>
          </p:cNvPr>
          <p:cNvSpPr txBox="1"/>
          <p:nvPr/>
        </p:nvSpPr>
        <p:spPr>
          <a:xfrm>
            <a:off x="8959533" y="2840417"/>
            <a:ext cx="192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Integrity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B64E3-D734-96C4-AC69-5A9A1A63D2F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4992977" y="1333647"/>
            <a:ext cx="1103023" cy="144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058B1-9607-72C2-1F15-40F434486468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6096000" y="1333647"/>
            <a:ext cx="1212472" cy="260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7BCC3C-961B-4011-85A6-9859EC25EEB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333647"/>
            <a:ext cx="3826778" cy="150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69210CF-5A99-875F-C578-AC37925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DEDDE95-825A-917B-80B5-5D2C508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9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pic>
        <p:nvPicPr>
          <p:cNvPr id="29" name="Picture 2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368F474D-C2D1-CCC8-B138-A12E7E0C20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30" name="Picture 29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CCDFA06A-4D31-87C5-605F-6F7C5F01FE0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6EB2C7-1BCA-E5FC-8EDD-BE1043102F11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DFBB9-DECF-5094-A2A8-C5F8B87CAC85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200E0-CBFF-0FDB-CAB3-067CEA20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3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pic>
        <p:nvPicPr>
          <p:cNvPr id="19" name="Picture 1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84ED032D-6D89-E46B-25F6-00CBB162E1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22" name="Picture 21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D8086C29-6DBE-142E-8B45-36A64EBD14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1D2B06-9A41-E9A8-F983-442E94024FA8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EE6BC-A5C5-B8A7-A160-B161E7A31980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14ED75B-68C0-904E-D3A3-5B3CCF4B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8" name="Picture 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055992A3-8737-931A-05DC-466B35CD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11" name="Picture 10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30015969-FB9C-A234-10FD-ACAB4D0C34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70669-6AB9-4989-DAEA-BB5E07754603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A0FE-1E9C-92FA-5332-9F0D2A163A9A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5045303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5045303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5922617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50A3A0E-DFF6-A91D-BA84-F7F1804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3924642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4801956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79A3840-6C4A-FFE4-BE74-5D6590A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pic>
        <p:nvPicPr>
          <p:cNvPr id="2" name="Picture 1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9166478A-DD83-042E-3C7D-04711A274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3804765"/>
            <a:ext cx="2429460" cy="24294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1E62-17AC-B324-6898-C811142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1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7A6E1-8EF9-0BE8-EB49-A3C1DCB25BA9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758E56-43DC-ECE3-95E5-299A8A65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4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A635-783E-D1CB-61EC-7E58EB8F42CD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C372581-3081-D157-9237-771ED64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B278-7B0D-EA31-3A51-78E1B07F9498}"/>
              </a:ext>
            </a:extLst>
          </p:cNvPr>
          <p:cNvSpPr txBox="1"/>
          <p:nvPr/>
        </p:nvSpPr>
        <p:spPr>
          <a:xfrm>
            <a:off x="720732" y="3677987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B is authentic ?</a:t>
            </a:r>
          </a:p>
        </p:txBody>
      </p:sp>
      <p:pic>
        <p:nvPicPr>
          <p:cNvPr id="17" name="Picture 1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3169C3C-8B0F-26A3-9A15-12CD42CBE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4785797"/>
            <a:ext cx="1733120" cy="17331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ACF08E3-BE3A-730F-4C26-DA171CF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C8D60-4A4D-AA2D-D7DA-0A1DDE84BF9E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4038600" y="1324855"/>
            <a:ext cx="2057400" cy="292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4F9B8-767A-0243-891A-A7BF9870029B}"/>
              </a:ext>
            </a:extLst>
          </p:cNvPr>
          <p:cNvSpPr txBox="1"/>
          <p:nvPr/>
        </p:nvSpPr>
        <p:spPr>
          <a:xfrm>
            <a:off x="271306" y="2656497"/>
            <a:ext cx="357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BA02D-A125-0A43-E594-592AC377D5F4}"/>
              </a:ext>
            </a:extLst>
          </p:cNvPr>
          <p:cNvSpPr txBox="1"/>
          <p:nvPr/>
        </p:nvSpPr>
        <p:spPr>
          <a:xfrm>
            <a:off x="1101706" y="3927911"/>
            <a:ext cx="29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Coordination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4AF2-E402-28E2-3DA4-17574495E172}"/>
              </a:ext>
            </a:extLst>
          </p:cNvPr>
          <p:cNvSpPr txBox="1"/>
          <p:nvPr/>
        </p:nvSpPr>
        <p:spPr>
          <a:xfrm>
            <a:off x="4895511" y="469035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D334B-2087-5478-DCA4-3E5B256EDDA4}"/>
              </a:ext>
            </a:extLst>
          </p:cNvPr>
          <p:cNvSpPr txBox="1"/>
          <p:nvPr/>
        </p:nvSpPr>
        <p:spPr>
          <a:xfrm>
            <a:off x="8363930" y="2656496"/>
            <a:ext cx="331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Maintainability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2CA4F-B5B2-C7C1-712C-4BF03B40BC06}"/>
              </a:ext>
            </a:extLst>
          </p:cNvPr>
          <p:cNvSpPr txBox="1"/>
          <p:nvPr/>
        </p:nvSpPr>
        <p:spPr>
          <a:xfrm>
            <a:off x="8153400" y="392706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Resilience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0FA7B-9EA2-6615-1981-FAE71742629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58623" y="1324855"/>
            <a:ext cx="4037377" cy="133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7BE25-B2D3-67CA-B1F0-38C1D1A2FE1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096000" y="1324855"/>
            <a:ext cx="0" cy="336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C8925-C2FA-3328-8FFC-8387F93A6FA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1324855"/>
            <a:ext cx="3926846" cy="13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4881E-D7DA-2FE8-2D40-6EBA38AE295B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6096000" y="1324855"/>
            <a:ext cx="2057400" cy="29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oter Placeholder 86">
            <a:extLst>
              <a:ext uri="{FF2B5EF4-FFF2-40B4-BE49-F238E27FC236}">
                <a16:creationId xmlns:a16="http://schemas.microsoft.com/office/drawing/2014/main" id="{E941798F-975C-7A4A-4F19-3A61FFA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01" name="Picture 100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36CFAECA-0372-64EA-D11E-CE62AC37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8" y="4338947"/>
            <a:ext cx="1349142" cy="1349142"/>
          </a:xfrm>
          <a:prstGeom prst="rect">
            <a:avLst/>
          </a:prstGeom>
        </p:spPr>
      </p:pic>
      <p:pic>
        <p:nvPicPr>
          <p:cNvPr id="103" name="Picture 102" descr="A colorful square with arrows pointing up&#10;&#10;Description automatically generated">
            <a:extLst>
              <a:ext uri="{FF2B5EF4-FFF2-40B4-BE49-F238E27FC236}">
                <a16:creationId xmlns:a16="http://schemas.microsoft.com/office/drawing/2014/main" id="{3F9CAEE9-A9B0-0973-8E70-0C07F827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40" y="5393131"/>
            <a:ext cx="849719" cy="849719"/>
          </a:xfrm>
          <a:prstGeom prst="rect">
            <a:avLst/>
          </a:prstGeom>
        </p:spPr>
      </p:pic>
      <p:pic>
        <p:nvPicPr>
          <p:cNvPr id="105" name="Picture 104" descr="A yellow shield with arrows around it&#10;&#10;Description automatically generated">
            <a:extLst>
              <a:ext uri="{FF2B5EF4-FFF2-40B4-BE49-F238E27FC236}">
                <a16:creationId xmlns:a16="http://schemas.microsoft.com/office/drawing/2014/main" id="{DB604E0F-E7AD-59F0-14D7-6E5B2992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5" y="4573398"/>
            <a:ext cx="1139985" cy="1139985"/>
          </a:xfrm>
          <a:prstGeom prst="rect">
            <a:avLst/>
          </a:prstGeom>
        </p:spPr>
      </p:pic>
      <p:pic>
        <p:nvPicPr>
          <p:cNvPr id="107" name="Picture 106" descr="A screwdriver and wrench crossed&#10;&#10;Description automatically generated">
            <a:extLst>
              <a:ext uri="{FF2B5EF4-FFF2-40B4-BE49-F238E27FC236}">
                <a16:creationId xmlns:a16="http://schemas.microsoft.com/office/drawing/2014/main" id="{F26B7F86-0D89-A396-EE36-E58DD05E3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5" y="1970259"/>
            <a:ext cx="669457" cy="669457"/>
          </a:xfrm>
          <a:prstGeom prst="rect">
            <a:avLst/>
          </a:prstGeom>
        </p:spPr>
      </p:pic>
      <p:pic>
        <p:nvPicPr>
          <p:cNvPr id="109" name="Picture 108" descr="A computer screen with different colored objects&#10;&#10;Description automatically generated">
            <a:extLst>
              <a:ext uri="{FF2B5EF4-FFF2-40B4-BE49-F238E27FC236}">
                <a16:creationId xmlns:a16="http://schemas.microsoft.com/office/drawing/2014/main" id="{F7CFEFA4-3F4D-6774-6E8C-6AB0CBA47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1" y="1767602"/>
            <a:ext cx="934290" cy="934290"/>
          </a:xfrm>
          <a:prstGeom prst="rect">
            <a:avLst/>
          </a:prstGeom>
        </p:spPr>
      </p:pic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D8E6679F-E200-3735-AB86-72B239B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854C1D-C65A-B202-412C-B024E5AFA5F3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D72AFA65-5A99-95BA-F8AB-6F000219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863415-FC5C-0034-5716-BFF8E6A80BB5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4F9299-C8AB-7D5C-8E5F-4BA91BD1F4DA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pic>
        <p:nvPicPr>
          <p:cNvPr id="34" name="Picture 33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1E4B6EC-549E-CA38-3282-A6C38DB4C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2D0265-E383-CA06-B88A-A3D1E7843E94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37" name="Picture 3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2A0CE2A-817F-743F-C26C-991A609F93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pic>
        <p:nvPicPr>
          <p:cNvPr id="40" name="Picture 39" descr="A blue and white logo&#10;&#10;Description automatically generated">
            <a:extLst>
              <a:ext uri="{FF2B5EF4-FFF2-40B4-BE49-F238E27FC236}">
                <a16:creationId xmlns:a16="http://schemas.microsoft.com/office/drawing/2014/main" id="{281FFD5C-22F7-E03D-DDC5-BEFB4E9A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4D8DEF4B-8E9B-3B21-E35D-C394BA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E03B5C18-6F41-ABCB-ED7E-FC0861E891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93AA0D9-E36D-A1F8-6573-C2C740A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8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Y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E224EEE-CB40-8049-C8E5-3D3450AB67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F67E3C-61D8-1625-2157-F6F7C7F1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0232FE6-C49A-3D03-D56E-849EC961AD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9611A4-7B0F-BCF7-1E0F-D48B768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Root Certificate Authority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68" y="5440031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849523" y="1813437"/>
            <a:ext cx="3446987" cy="1792024"/>
            <a:chOff x="2417098" y="2493238"/>
            <a:chExt cx="3446987" cy="1792024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417098" y="2493238"/>
              <a:ext cx="3446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Y Signed with Root Certificate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6" y="3571376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417564" y="439553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Y</a:t>
            </a:r>
          </a:p>
        </p:txBody>
      </p:sp>
      <p:pic>
        <p:nvPicPr>
          <p:cNvPr id="5" name="Picture 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3348599-8541-A07E-36A4-EB319E1D05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" y="5473073"/>
            <a:ext cx="820721" cy="820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508F0-4C92-ABD3-9244-661C07BAB190}"/>
              </a:ext>
            </a:extLst>
          </p:cNvPr>
          <p:cNvSpPr txBox="1"/>
          <p:nvPr/>
        </p:nvSpPr>
        <p:spPr>
          <a:xfrm>
            <a:off x="1023456" y="5165782"/>
            <a:ext cx="310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Self-signed Root Certificate pre-installed on the 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543F76F-F2F3-32D4-3703-92E6DA73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0B17C256-16E4-847F-E175-28D179DB8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" y="5849401"/>
            <a:ext cx="490654" cy="49065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F1891B1-2985-EE7D-07F0-EA7B40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0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554C2-391A-9B6E-A4AC-173113858660}"/>
              </a:ext>
            </a:extLst>
          </p:cNvPr>
          <p:cNvSpPr txBox="1"/>
          <p:nvPr/>
        </p:nvSpPr>
        <p:spPr>
          <a:xfrm>
            <a:off x="600599" y="5491882"/>
            <a:ext cx="302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Chain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1C04E-ADA5-A699-7A40-27FAA9B9FD99}"/>
              </a:ext>
            </a:extLst>
          </p:cNvPr>
          <p:cNvGrpSpPr/>
          <p:nvPr/>
        </p:nvGrpSpPr>
        <p:grpSpPr>
          <a:xfrm>
            <a:off x="410618" y="4553410"/>
            <a:ext cx="3390450" cy="860621"/>
            <a:chOff x="386123" y="4172932"/>
            <a:chExt cx="3390450" cy="86062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21EB2081-945E-B44A-2B53-94A9B021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189778"/>
              <a:ext cx="820721" cy="820721"/>
            </a:xfrm>
            <a:prstGeom prst="rect">
              <a:avLst/>
            </a:prstGeom>
          </p:spPr>
        </p:pic>
        <p:pic>
          <p:nvPicPr>
            <p:cNvPr id="9" name="Picture 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18147D75-2F9F-8BEC-2518-11A67467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02" y="4172933"/>
              <a:ext cx="820721" cy="820721"/>
            </a:xfrm>
            <a:prstGeom prst="rect">
              <a:avLst/>
            </a:prstGeom>
          </p:spPr>
        </p:pic>
        <p:pic>
          <p:nvPicPr>
            <p:cNvPr id="11" name="Picture 1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332DBB81-3E2B-F351-7C75-35381624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23" y="4172932"/>
              <a:ext cx="820721" cy="820721"/>
            </a:xfrm>
            <a:prstGeom prst="rect">
              <a:avLst/>
            </a:prstGeom>
          </p:spPr>
        </p:pic>
        <p:pic>
          <p:nvPicPr>
            <p:cNvPr id="21" name="Picture 2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BB0BDF14-B146-3561-9CAE-D3BC51FD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418" y="4189778"/>
              <a:ext cx="820721" cy="820721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435322CD-C1CE-5244-25BE-340A0947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265" y="4541828"/>
              <a:ext cx="490654" cy="490654"/>
            </a:xfrm>
            <a:prstGeom prst="rect">
              <a:avLst/>
            </a:prstGeom>
          </p:spPr>
        </p:pic>
        <p:pic>
          <p:nvPicPr>
            <p:cNvPr id="28" name="Picture 27" descr="A blue and white logo&#10;&#10;Description automatically generated">
              <a:extLst>
                <a:ext uri="{FF2B5EF4-FFF2-40B4-BE49-F238E27FC236}">
                  <a16:creationId xmlns:a16="http://schemas.microsoft.com/office/drawing/2014/main" id="{F5F374BB-6D00-65C0-BA8E-48F1CB6D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40" y="4541828"/>
              <a:ext cx="490654" cy="490654"/>
            </a:xfrm>
            <a:prstGeom prst="rect">
              <a:avLst/>
            </a:prstGeom>
          </p:spPr>
        </p:pic>
        <p:pic>
          <p:nvPicPr>
            <p:cNvPr id="29" name="Picture 28" descr="A blue and white logo&#10;&#10;Description automatically generated">
              <a:extLst>
                <a:ext uri="{FF2B5EF4-FFF2-40B4-BE49-F238E27FC236}">
                  <a16:creationId xmlns:a16="http://schemas.microsoft.com/office/drawing/2014/main" id="{39ADD187-164D-89E3-ABC4-DC16F6E5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468" y="4542899"/>
              <a:ext cx="490654" cy="490654"/>
            </a:xfrm>
            <a:prstGeom prst="rect">
              <a:avLst/>
            </a:prstGeom>
          </p:spPr>
        </p:pic>
        <p:pic>
          <p:nvPicPr>
            <p:cNvPr id="30" name="Picture 29" descr="A blue and white logo&#10;&#10;Description automatically generated">
              <a:extLst>
                <a:ext uri="{FF2B5EF4-FFF2-40B4-BE49-F238E27FC236}">
                  <a16:creationId xmlns:a16="http://schemas.microsoft.com/office/drawing/2014/main" id="{0B814AAE-97FB-F243-F403-95737322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250" y="4541828"/>
              <a:ext cx="490654" cy="490654"/>
            </a:xfrm>
            <a:prstGeom prst="rect">
              <a:avLst/>
            </a:prstGeom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2DFB9C-A2C3-C2E9-154A-4FF2FA6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7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pic>
        <p:nvPicPr>
          <p:cNvPr id="8" name="Picture 7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C91F38F6-0FB1-5C2A-3F11-E43BA049E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0" y="4065778"/>
            <a:ext cx="2429460" cy="242946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2B7023-A55A-0458-EB06-4FE2ABA1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 descr="A cartoon star with a face and horns&#10;&#10;Description automatically generated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603A3D-656E-9E13-417A-507B753DAFD8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BDD0F-314C-8C48-853C-9FE53CC1466C}"/>
              </a:ext>
            </a:extLst>
          </p:cNvPr>
          <p:cNvSpPr txBox="1"/>
          <p:nvPr/>
        </p:nvSpPr>
        <p:spPr>
          <a:xfrm>
            <a:off x="7524464" y="3523668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E6939-4D2E-E60A-A8FE-F7A643199BA6}"/>
              </a:ext>
            </a:extLst>
          </p:cNvPr>
          <p:cNvSpPr txBox="1"/>
          <p:nvPr/>
        </p:nvSpPr>
        <p:spPr>
          <a:xfrm>
            <a:off x="3301917" y="3523668"/>
            <a:ext cx="131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altered by Middleman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AC60D4-BF7E-A090-AAA1-824D2992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2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2" name="Picture 21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B8C02E39-A243-E765-AFE1-0C0FC2AACA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12" y="4108933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E6C00-204C-FCD1-5B87-10121EA9783E}"/>
              </a:ext>
            </a:extLst>
          </p:cNvPr>
          <p:cNvSpPr txBox="1"/>
          <p:nvPr/>
        </p:nvSpPr>
        <p:spPr>
          <a:xfrm>
            <a:off x="702684" y="49427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0FD0D5E-6F98-0318-C9B7-2C3B0F3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pic>
        <p:nvPicPr>
          <p:cNvPr id="5" name="Picture 4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FE0E0D1D-1EE2-58CF-D47B-C01BFF44B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4" y="4036912"/>
            <a:ext cx="2429460" cy="242946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F694F03-88FD-1BAC-5A8D-37165DA3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622B17-9E61-478C-009C-F1695B1A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C353F-9771-8D48-286A-8F1B6BD5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0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1770209" y="4178740"/>
            <a:ext cx="682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443 is the default port of HTTPS</a:t>
            </a:r>
          </a:p>
        </p:txBody>
      </p:sp>
      <p:pic>
        <p:nvPicPr>
          <p:cNvPr id="8" name="Picture 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43E570-0768-ADB0-836B-1F504147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55" y="3662756"/>
            <a:ext cx="1534886" cy="15348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4CF40-494B-C204-B77E-A08A4E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910811" y="4219991"/>
            <a:ext cx="730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the IP Address of Google ?</a:t>
            </a:r>
          </a:p>
        </p:txBody>
      </p:sp>
      <p:pic>
        <p:nvPicPr>
          <p:cNvPr id="7" name="Picture 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86EF3F41-6E9D-598C-3D28-303E0DA2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71" y="3429000"/>
            <a:ext cx="2602518" cy="260251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886AA-D321-B7D6-2E73-2414D70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2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8" name="Picture 7" descr="A computer with a screen on&#10;&#10;Description automatically generated">
            <a:extLst>
              <a:ext uri="{FF2B5EF4-FFF2-40B4-BE49-F238E27FC236}">
                <a16:creationId xmlns:a16="http://schemas.microsoft.com/office/drawing/2014/main" id="{6F12DB22-A3F6-6438-35AB-3C72CC5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4" y="2980833"/>
            <a:ext cx="1872610" cy="1872610"/>
          </a:xfrm>
          <a:prstGeom prst="rect">
            <a:avLst/>
          </a:prstGeom>
        </p:spPr>
      </p:pic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1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6423033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61742-B035-1274-2871-C29965D281A3}"/>
              </a:ext>
            </a:extLst>
          </p:cNvPr>
          <p:cNvCxnSpPr>
            <a:cxnSpLocks/>
          </p:cNvCxnSpPr>
          <p:nvPr/>
        </p:nvCxnSpPr>
        <p:spPr>
          <a:xfrm>
            <a:off x="4444082" y="3306965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A2CDE9-1913-EE85-41AA-A7F5934D385C}"/>
              </a:ext>
            </a:extLst>
          </p:cNvPr>
          <p:cNvSpPr txBox="1"/>
          <p:nvPr/>
        </p:nvSpPr>
        <p:spPr>
          <a:xfrm>
            <a:off x="4385130" y="283565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of google.com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D58BE-3318-0F21-8397-78BFB4A9FB19}"/>
              </a:ext>
            </a:extLst>
          </p:cNvPr>
          <p:cNvSpPr txBox="1"/>
          <p:nvPr/>
        </p:nvSpPr>
        <p:spPr>
          <a:xfrm>
            <a:off x="4686839" y="37791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13.107.18.11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B33F4-A64F-5438-4A4C-C468F163EF35}"/>
              </a:ext>
            </a:extLst>
          </p:cNvPr>
          <p:cNvCxnSpPr>
            <a:cxnSpLocks/>
          </p:cNvCxnSpPr>
          <p:nvPr/>
        </p:nvCxnSpPr>
        <p:spPr>
          <a:xfrm flipH="1">
            <a:off x="4414605" y="4221366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03324"/>
              </p:ext>
            </p:extLst>
          </p:nvPr>
        </p:nvGraphicFramePr>
        <p:xfrm>
          <a:off x="7111026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003F58-B28E-1B69-C92E-2CDF8A2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9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9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1699771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9040"/>
              </p:ext>
            </p:extLst>
          </p:nvPr>
        </p:nvGraphicFramePr>
        <p:xfrm>
          <a:off x="2387764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pic>
        <p:nvPicPr>
          <p:cNvPr id="3" name="Picture 2" descr="A colorful letter g&#10;&#10;Description automatically generated">
            <a:extLst>
              <a:ext uri="{FF2B5EF4-FFF2-40B4-BE49-F238E27FC236}">
                <a16:creationId xmlns:a16="http://schemas.microsoft.com/office/drawing/2014/main" id="{381C9C84-0B03-DBD5-D335-E694CA64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8" y="2537516"/>
            <a:ext cx="2428087" cy="24280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2F8819-515F-0DBD-F73D-C90297C417C3}"/>
              </a:ext>
            </a:extLst>
          </p:cNvPr>
          <p:cNvCxnSpPr>
            <a:cxnSpLocks/>
          </p:cNvCxnSpPr>
          <p:nvPr/>
        </p:nvCxnSpPr>
        <p:spPr>
          <a:xfrm flipH="1">
            <a:off x="4186989" y="3751560"/>
            <a:ext cx="402198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7EEE74-B152-8005-E02C-D1600FD12928}"/>
              </a:ext>
            </a:extLst>
          </p:cNvPr>
          <p:cNvSpPr txBox="1"/>
          <p:nvPr/>
        </p:nvSpPr>
        <p:spPr>
          <a:xfrm>
            <a:off x="4965955" y="3246377"/>
            <a:ext cx="286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 = 13.107.18.11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38541D0-A6B3-5432-F178-38D8FE9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8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5071B326-365D-F051-05D4-3BDE5F57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94191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5385658C-C109-9C7F-7961-3BEC742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941919"/>
            <a:ext cx="1561616" cy="1561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BCCD8D-A6DB-747F-7C28-1C3E4AAAA241}"/>
              </a:ext>
            </a:extLst>
          </p:cNvPr>
          <p:cNvCxnSpPr>
            <a:cxnSpLocks/>
          </p:cNvCxnSpPr>
          <p:nvPr/>
        </p:nvCxnSpPr>
        <p:spPr>
          <a:xfrm>
            <a:off x="2674448" y="3306965"/>
            <a:ext cx="649705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5E775A-F9AD-2874-F66A-4D9E8D89ED7C}"/>
              </a:ext>
            </a:extLst>
          </p:cNvPr>
          <p:cNvSpPr txBox="1"/>
          <p:nvPr/>
        </p:nvSpPr>
        <p:spPr>
          <a:xfrm>
            <a:off x="5030995" y="2831473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your name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35DDC-1DE6-5D57-D1B5-35B5A3C43624}"/>
              </a:ext>
            </a:extLst>
          </p:cNvPr>
          <p:cNvSpPr txBox="1"/>
          <p:nvPr/>
        </p:nvSpPr>
        <p:spPr>
          <a:xfrm>
            <a:off x="5057091" y="37893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何を言っている ？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A4E8B2-3793-6DDB-3C33-163212E7D797}"/>
              </a:ext>
            </a:extLst>
          </p:cNvPr>
          <p:cNvCxnSpPr>
            <a:cxnSpLocks/>
          </p:cNvCxnSpPr>
          <p:nvPr/>
        </p:nvCxnSpPr>
        <p:spPr>
          <a:xfrm flipH="1">
            <a:off x="2674448" y="4221366"/>
            <a:ext cx="64489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55697B-BBE7-5D46-FB12-EC0D6B8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4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Formats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1998849" y="1696505"/>
            <a:ext cx="312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JSON (textual)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1244409" y="2626321"/>
            <a:ext cx="2630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Self-describing</a:t>
            </a:r>
          </a:p>
          <a:p>
            <a:endParaRPr lang="en-US" sz="2400" dirty="0"/>
          </a:p>
          <a:p>
            <a:r>
              <a:rPr lang="en-US" sz="2400" dirty="0"/>
              <a:t>Human-readable</a:t>
            </a:r>
          </a:p>
          <a:p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r>
              <a:rPr lang="en-US" sz="2400" dirty="0"/>
              <a:t>Inefficient parsing</a:t>
            </a:r>
          </a:p>
          <a:p>
            <a:endParaRPr lang="en-US" sz="2400" dirty="0"/>
          </a:p>
          <a:p>
            <a:r>
              <a:rPr lang="en-US" sz="2400" dirty="0"/>
              <a:t>Simple Data Types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6721463" y="1696505"/>
            <a:ext cx="369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Protobuf</a:t>
            </a:r>
            <a:r>
              <a:rPr lang="en-US" sz="3600" b="1" dirty="0"/>
              <a:t> (binary)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7831985" y="2626321"/>
            <a:ext cx="2952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Compact</a:t>
            </a:r>
          </a:p>
          <a:p>
            <a:endParaRPr lang="en-US" sz="2400" dirty="0"/>
          </a:p>
          <a:p>
            <a:r>
              <a:rPr lang="en-US" sz="2400" dirty="0"/>
              <a:t>Performant</a:t>
            </a:r>
          </a:p>
          <a:p>
            <a:endParaRPr lang="en-US" sz="2400" dirty="0"/>
          </a:p>
          <a:p>
            <a:r>
              <a:rPr lang="en-US" sz="2400" dirty="0"/>
              <a:t>Rich Data Types</a:t>
            </a:r>
          </a:p>
          <a:p>
            <a:endParaRPr lang="en-US" sz="2400" dirty="0"/>
          </a:p>
          <a:p>
            <a:r>
              <a:rPr lang="en-US" sz="2400" dirty="0"/>
              <a:t>Not human-readable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27B5D79-548D-CAA8-DDDD-FB61DC0A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4" y="2558001"/>
            <a:ext cx="550015" cy="550015"/>
          </a:xfrm>
          <a:prstGeom prst="rect">
            <a:avLst/>
          </a:prstGeom>
        </p:spPr>
      </p:pic>
      <p:pic>
        <p:nvPicPr>
          <p:cNvPr id="11" name="Picture 1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A636AFC-CF38-1A10-1610-A5618B25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3282471"/>
            <a:ext cx="550015" cy="550015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F313D5AF-FF34-C068-39CB-7AC24CFB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2558000"/>
            <a:ext cx="550015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CADBB3F-34C6-6AB5-D701-7D7AFBB7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3195243"/>
            <a:ext cx="550015" cy="550015"/>
          </a:xfrm>
          <a:prstGeom prst="rect">
            <a:avLst/>
          </a:prstGeom>
        </p:spPr>
      </p:pic>
      <p:pic>
        <p:nvPicPr>
          <p:cNvPr id="18" name="Picture 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9849310-4110-A141-4628-E84FC90C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0" y="4077344"/>
            <a:ext cx="488783" cy="488783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E8F1F16-39F4-13C2-D263-871B064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4801814"/>
            <a:ext cx="488783" cy="488783"/>
          </a:xfrm>
          <a:prstGeom prst="rect">
            <a:avLst/>
          </a:prstGeom>
        </p:spPr>
      </p:pic>
      <p:pic>
        <p:nvPicPr>
          <p:cNvPr id="20" name="Picture 1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08B888F-ACBE-AD66-2985-E4A7F7A0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86" y="4801814"/>
            <a:ext cx="488783" cy="4887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60E1D-0BD8-2C5A-61C8-B92D03E6445E}"/>
              </a:ext>
            </a:extLst>
          </p:cNvPr>
          <p:cNvSpPr txBox="1"/>
          <p:nvPr/>
        </p:nvSpPr>
        <p:spPr>
          <a:xfrm>
            <a:off x="8105118" y="5849352"/>
            <a:ext cx="35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XML, BSON, YAML, …</a:t>
            </a:r>
          </a:p>
        </p:txBody>
      </p:sp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3DAD0A-BAB2-AC2C-B332-5D50F6291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8" y="2447696"/>
            <a:ext cx="2750328" cy="2219564"/>
          </a:xfrm>
          <a:prstGeom prst="rect">
            <a:avLst/>
          </a:prstGeom>
        </p:spPr>
      </p:pic>
      <p:pic>
        <p:nvPicPr>
          <p:cNvPr id="26" name="Picture 2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BC8BDFE6-8BB1-ED9B-691E-2B29686BD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5501928"/>
            <a:ext cx="488783" cy="488783"/>
          </a:xfrm>
          <a:prstGeom prst="rect">
            <a:avLst/>
          </a:prstGeom>
        </p:spPr>
      </p:pic>
      <p:pic>
        <p:nvPicPr>
          <p:cNvPr id="27" name="Picture 2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565181-A9F0-FEF7-C27C-CECAA014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62" y="3998528"/>
            <a:ext cx="550015" cy="550015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99B4F94-0B0F-3DB0-4612-821DB2B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3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2747885" y="1711738"/>
            <a:ext cx="12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620279" y="2646946"/>
            <a:ext cx="5499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Textual (</a:t>
            </a:r>
            <a:r>
              <a:rPr lang="en-US" sz="2400" b="1" dirty="0"/>
              <a:t>JSON or XML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extra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Request-response</a:t>
            </a:r>
            <a:r>
              <a:rPr lang="en-US" sz="2400" dirty="0"/>
              <a:t>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native code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</a:t>
            </a:r>
            <a:r>
              <a:rPr lang="en-US" sz="2400" b="1" dirty="0"/>
              <a:t>endpoints</a:t>
            </a:r>
            <a:r>
              <a:rPr lang="en-US" sz="2400" dirty="0"/>
              <a:t> defined by HTTP methods + resource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8644098" y="166713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gRPC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6553201" y="2646946"/>
            <a:ext cx="5499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(</a:t>
            </a:r>
            <a:r>
              <a:rPr lang="en-US" sz="2400" b="1" dirty="0" err="1"/>
              <a:t>Protobuf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native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Bidirectional </a:t>
            </a:r>
            <a:r>
              <a:rPr lang="en-US" sz="2400" b="1" dirty="0"/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Native code generation for many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Callable </a:t>
            </a:r>
            <a:r>
              <a:rPr lang="en-US" sz="2400" b="1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C44D-798E-46FB-93AE-1C45715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4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6655"/>
              </p:ext>
            </p:extLst>
          </p:nvPr>
        </p:nvGraphicFramePr>
        <p:xfrm>
          <a:off x="540847" y="2501900"/>
          <a:ext cx="1111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76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4481712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1740334">
                  <a:extLst>
                    <a:ext uri="{9D8B030D-6E8A-4147-A177-3AD203B41FA5}">
                      <a16:colId xmlns:a16="http://schemas.microsoft.com/office/drawing/2014/main" val="2142684632"/>
                    </a:ext>
                  </a:extLst>
                </a:gridCol>
                <a:gridCol w="2110682">
                  <a:extLst>
                    <a:ext uri="{9D8B030D-6E8A-4147-A177-3AD203B41FA5}">
                      <a16:colId xmlns:a16="http://schemas.microsoft.com/office/drawing/2014/main" val="47317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resource or a list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0591-24A6-53B7-730A-35E9609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Response Status Codes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02367"/>
              </p:ext>
            </p:extLst>
          </p:nvPr>
        </p:nvGraphicFramePr>
        <p:xfrm>
          <a:off x="1778380" y="2102558"/>
          <a:ext cx="836621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00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263931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(OK)</a:t>
                      </a:r>
                    </a:p>
                    <a:p>
                      <a:r>
                        <a:rPr lang="en-US" dirty="0"/>
                        <a:t>201 (Created)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(Moved Permanently)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(Bad Request)</a:t>
                      </a:r>
                    </a:p>
                    <a:p>
                      <a:r>
                        <a:rPr lang="en-US" dirty="0"/>
                        <a:t>401 (Unauthorized)</a:t>
                      </a:r>
                    </a:p>
                    <a:p>
                      <a:r>
                        <a:rPr lang="en-US" dirty="0"/>
                        <a:t>403 (Forbidden)</a:t>
                      </a:r>
                    </a:p>
                    <a:p>
                      <a:r>
                        <a:rPr lang="en-US" dirty="0"/>
                        <a:t>404 (Not Found)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(Internal Server Error)</a:t>
                      </a:r>
                    </a:p>
                    <a:p>
                      <a:r>
                        <a:rPr lang="en-US" dirty="0"/>
                        <a:t>502 (Bad Gateway)</a:t>
                      </a:r>
                    </a:p>
                    <a:p>
                      <a:r>
                        <a:rPr lang="en-US" dirty="0"/>
                        <a:t>503 (Service Unavailable)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6B35-A9AC-161F-E1BE-8514DEED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4A81-4CBE-357B-5F27-2B6D26B3D17A}"/>
              </a:ext>
            </a:extLst>
          </p:cNvPr>
          <p:cNvSpPr txBox="1"/>
          <p:nvPr/>
        </p:nvSpPr>
        <p:spPr>
          <a:xfrm>
            <a:off x="1999292" y="2438482"/>
            <a:ext cx="630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 </a:t>
            </a:r>
            <a:r>
              <a:rPr lang="en-US" sz="2800" i="1" dirty="0"/>
              <a:t>/products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POST </a:t>
            </a:r>
            <a:r>
              <a:rPr lang="en-US" sz="2800" i="1" dirty="0"/>
              <a:t>/new-products</a:t>
            </a:r>
          </a:p>
        </p:txBody>
      </p:sp>
      <p:pic>
        <p:nvPicPr>
          <p:cNvPr id="3" name="Picture 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F108A40-E471-B6A9-1C7C-E8FF24D4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1" y="2455700"/>
            <a:ext cx="488783" cy="488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FD392-F121-0B70-E874-64E1E9A1D467}"/>
              </a:ext>
            </a:extLst>
          </p:cNvPr>
          <p:cNvSpPr txBox="1"/>
          <p:nvPr/>
        </p:nvSpPr>
        <p:spPr>
          <a:xfrm>
            <a:off x="1999293" y="3429000"/>
            <a:ext cx="859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parameter </a:t>
            </a:r>
            <a:r>
              <a:rPr lang="en-US" sz="2800" i="1" dirty="0" err="1"/>
              <a:t>birthDate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Mandatory parameter</a:t>
            </a:r>
          </a:p>
        </p:txBody>
      </p:sp>
      <p:pic>
        <p:nvPicPr>
          <p:cNvPr id="7" name="Picture 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62BF02D-AB8C-2601-558F-962E707C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2" y="3446218"/>
            <a:ext cx="488783" cy="48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16A43-0585-5293-6090-3B0199D23494}"/>
              </a:ext>
            </a:extLst>
          </p:cNvPr>
          <p:cNvSpPr txBox="1"/>
          <p:nvPr/>
        </p:nvSpPr>
        <p:spPr>
          <a:xfrm>
            <a:off x="1999292" y="5471550"/>
            <a:ext cx="890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/v1/products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➜</a:t>
            </a:r>
            <a:r>
              <a:rPr lang="en-US" sz="2800" dirty="0"/>
              <a:t> keep </a:t>
            </a:r>
            <a:r>
              <a:rPr lang="en-US" sz="2800" i="1" dirty="0"/>
              <a:t>/v1/products </a:t>
            </a:r>
            <a:r>
              <a:rPr lang="en-US" sz="2800" dirty="0"/>
              <a:t>and add </a:t>
            </a:r>
            <a:r>
              <a:rPr lang="en-US" sz="2800" i="1" dirty="0"/>
              <a:t>/v2/products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1D95D-E72C-9404-B826-F7DDD53E0CF6}"/>
              </a:ext>
            </a:extLst>
          </p:cNvPr>
          <p:cNvSpPr txBox="1"/>
          <p:nvPr/>
        </p:nvSpPr>
        <p:spPr>
          <a:xfrm>
            <a:off x="639150" y="1703847"/>
            <a:ext cx="800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û"/>
            </a:pPr>
            <a:r>
              <a:rPr lang="en-US" sz="2800" dirty="0"/>
              <a:t>Don’t introduce breaking changes, for example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62CDB-D7C2-4830-870F-17E0E521C7DB}"/>
              </a:ext>
            </a:extLst>
          </p:cNvPr>
          <p:cNvSpPr txBox="1"/>
          <p:nvPr/>
        </p:nvSpPr>
        <p:spPr>
          <a:xfrm>
            <a:off x="639150" y="4586750"/>
            <a:ext cx="865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If breaking changes are necessary, version your API :</a:t>
            </a:r>
          </a:p>
        </p:txBody>
      </p:sp>
      <p:pic>
        <p:nvPicPr>
          <p:cNvPr id="12" name="Picture 1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B7DB0D5-05D9-D884-2BCA-435DAD07F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4" y="5444755"/>
            <a:ext cx="550015" cy="55001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E1BE8F-3A1A-F78F-ABBA-7E0BE16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9D4450-1627-3CF8-09D9-5E9FEEB6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1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480A709-EAF6-0D24-855D-D94D192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49358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59B9F-53D6-944E-EF8F-3F6B8F32F8D5}"/>
              </a:ext>
            </a:extLst>
          </p:cNvPr>
          <p:cNvSpPr txBox="1"/>
          <p:nvPr/>
        </p:nvSpPr>
        <p:spPr>
          <a:xfrm>
            <a:off x="2826540" y="4068720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B96FA-71AD-B897-9EC8-BD0769538903}"/>
              </a:ext>
            </a:extLst>
          </p:cNvPr>
          <p:cNvCxnSpPr>
            <a:cxnSpLocks/>
          </p:cNvCxnSpPr>
          <p:nvPr/>
        </p:nvCxnSpPr>
        <p:spPr>
          <a:xfrm>
            <a:off x="7261344" y="495804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929917" y="453648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61631" y="5750500"/>
            <a:ext cx="233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created twice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 descr="A yellow face with a sad expression&#10;&#10;Description automatically generated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0" y="5492264"/>
            <a:ext cx="916021" cy="91602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A9FEE4-C62E-0E27-7A37-F1E90B7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5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311EC8-61DB-11EA-5A3D-2FBEADB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D43-AA7B-021B-8E1D-14F300D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741093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133964" y="4505810"/>
            <a:ext cx="20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ID 17 was</a:t>
            </a:r>
          </a:p>
          <a:p>
            <a:r>
              <a:rPr lang="en-US" dirty="0"/>
              <a:t>already processed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96898" y="5750501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 created once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6470" y="5492265"/>
            <a:ext cx="916021" cy="916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16264-5E08-EEE4-F6A6-D0D090553DA3}"/>
              </a:ext>
            </a:extLst>
          </p:cNvPr>
          <p:cNvSpPr txBox="1"/>
          <p:nvPr/>
        </p:nvSpPr>
        <p:spPr>
          <a:xfrm>
            <a:off x="2838168" y="4068527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3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1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68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5422C2D-3587-97C3-B320-882A249886E6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334594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1779061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69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1778289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113195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1131957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DFADF0-12CF-9684-011C-1C5AD2B1A083}"/>
              </a:ext>
            </a:extLst>
          </p:cNvPr>
          <p:cNvSpPr txBox="1"/>
          <p:nvPr/>
        </p:nvSpPr>
        <p:spPr>
          <a:xfrm>
            <a:off x="3026416" y="4409080"/>
            <a:ext cx="616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 server slow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Has the server crashed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Is there a network issue ?</a:t>
            </a:r>
          </a:p>
        </p:txBody>
      </p:sp>
      <p:pic>
        <p:nvPicPr>
          <p:cNvPr id="37" name="Picture 3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0415E130-43C3-7796-4CDE-AED146E55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8" y="4412192"/>
            <a:ext cx="1754326" cy="17543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2206982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196047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1518691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Request</a:t>
            </a:r>
          </a:p>
        </p:txBody>
      </p:sp>
      <p:pic>
        <p:nvPicPr>
          <p:cNvPr id="44" name="Picture 4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638D4A3-B4B6-8ABD-2DA2-A1A2109D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57" y="2953649"/>
            <a:ext cx="488783" cy="48878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28546" y="3343176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Response</a:t>
            </a:r>
          </a:p>
        </p:txBody>
      </p:sp>
    </p:spTree>
    <p:extLst>
      <p:ext uri="{BB962C8B-B14F-4D97-AF65-F5344CB8AC3E}">
        <p14:creationId xmlns:p14="http://schemas.microsoft.com/office/powerpoint/2010/main" val="20961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70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0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71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502071-F19D-B276-C30E-EC91034400FE}"/>
              </a:ext>
            </a:extLst>
          </p:cNvPr>
          <p:cNvCxnSpPr>
            <a:cxnSpLocks/>
          </p:cNvCxnSpPr>
          <p:nvPr/>
        </p:nvCxnSpPr>
        <p:spPr>
          <a:xfrm>
            <a:off x="3429573" y="3400058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4389123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93C130-DA61-2720-090D-3E390D5A8210}"/>
              </a:ext>
            </a:extLst>
          </p:cNvPr>
          <p:cNvSpPr txBox="1"/>
          <p:nvPr/>
        </p:nvSpPr>
        <p:spPr>
          <a:xfrm>
            <a:off x="4944247" y="2711767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616441" y="4413052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Pong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3034932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49" y="4059068"/>
            <a:ext cx="550015" cy="550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B5F8-C066-68CD-377C-D77EC6A1C1C8}"/>
              </a:ext>
            </a:extLst>
          </p:cNvPr>
          <p:cNvSpPr txBox="1"/>
          <p:nvPr/>
        </p:nvSpPr>
        <p:spPr>
          <a:xfrm>
            <a:off x="722508" y="5498090"/>
            <a:ext cx="227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Pong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32317-59F6-02A8-F4A1-1638B890F63C}"/>
              </a:ext>
            </a:extLst>
          </p:cNvPr>
          <p:cNvSpPr txBox="1"/>
          <p:nvPr/>
        </p:nvSpPr>
        <p:spPr>
          <a:xfrm>
            <a:off x="2887408" y="5498089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C83FE-6630-1E89-189C-065E931DF734}"/>
              </a:ext>
            </a:extLst>
          </p:cNvPr>
          <p:cNvSpPr txBox="1"/>
          <p:nvPr/>
        </p:nvSpPr>
        <p:spPr>
          <a:xfrm>
            <a:off x="3448088" y="5498090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887797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72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86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Failure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972137"/>
            <a:ext cx="1889077" cy="1889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73</a:t>
            </a:fld>
            <a:endParaRPr lang="en-US"/>
          </a:p>
        </p:txBody>
      </p:sp>
      <p:pic>
        <p:nvPicPr>
          <p:cNvPr id="33" name="Picture 3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308B794A-93CA-7248-B021-9C10575F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971365"/>
            <a:ext cx="1889073" cy="18890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0B311A-4716-2149-4C87-4F44097981F3}"/>
              </a:ext>
            </a:extLst>
          </p:cNvPr>
          <p:cNvSpPr txBox="1"/>
          <p:nvPr/>
        </p:nvSpPr>
        <p:spPr>
          <a:xfrm>
            <a:off x="1553949" y="2325034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8BEE0-BF6D-F366-752E-3B769EC6A9C2}"/>
              </a:ext>
            </a:extLst>
          </p:cNvPr>
          <p:cNvSpPr txBox="1"/>
          <p:nvPr/>
        </p:nvSpPr>
        <p:spPr>
          <a:xfrm>
            <a:off x="9010605" y="232503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A536A-B489-F603-DDEB-C49C0CFEE907}"/>
              </a:ext>
            </a:extLst>
          </p:cNvPr>
          <p:cNvCxnSpPr>
            <a:cxnSpLocks/>
          </p:cNvCxnSpPr>
          <p:nvPr/>
        </p:nvCxnSpPr>
        <p:spPr>
          <a:xfrm flipH="1">
            <a:off x="3429573" y="3875316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76D992-C3E7-6E1F-ACA8-57CC00EB3F02}"/>
              </a:ext>
            </a:extLst>
          </p:cNvPr>
          <p:cNvSpPr txBox="1"/>
          <p:nvPr/>
        </p:nvSpPr>
        <p:spPr>
          <a:xfrm>
            <a:off x="4453502" y="3915901"/>
            <a:ext cx="303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Heartbeat</a:t>
            </a:r>
          </a:p>
        </p:txBody>
      </p:sp>
      <p:pic>
        <p:nvPicPr>
          <p:cNvPr id="3" name="Picture 2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A012BEAE-5CB5-8E9B-C611-1DA53F959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96" y="3586997"/>
            <a:ext cx="559219" cy="559219"/>
          </a:xfrm>
          <a:prstGeom prst="rect">
            <a:avLst/>
          </a:prstGeom>
        </p:spPr>
      </p:pic>
      <p:pic>
        <p:nvPicPr>
          <p:cNvPr id="6" name="Picture 5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648040DE-02DF-1E29-1FF2-7714128A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58" y="3569991"/>
            <a:ext cx="550015" cy="550015"/>
          </a:xfrm>
          <a:prstGeom prst="rect">
            <a:avLst/>
          </a:prstGeom>
        </p:spPr>
      </p:pic>
      <p:pic>
        <p:nvPicPr>
          <p:cNvPr id="2" name="Picture 1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1C7F867D-B661-D0A3-D7B6-CEE94A6BA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50" y="4436083"/>
            <a:ext cx="559219" cy="559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F931C-6549-6CE0-71F2-0C0F8F07F1A3}"/>
              </a:ext>
            </a:extLst>
          </p:cNvPr>
          <p:cNvSpPr txBox="1"/>
          <p:nvPr/>
        </p:nvSpPr>
        <p:spPr>
          <a:xfrm>
            <a:off x="326897" y="5221093"/>
            <a:ext cx="357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Long time since last heartbeat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48083-9BE6-D492-9A03-6488775E9025}"/>
              </a:ext>
            </a:extLst>
          </p:cNvPr>
          <p:cNvSpPr txBox="1"/>
          <p:nvPr/>
        </p:nvSpPr>
        <p:spPr>
          <a:xfrm>
            <a:off x="3897086" y="5525094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B967D-4D02-7010-DAE1-E1B7A3318D8F}"/>
              </a:ext>
            </a:extLst>
          </p:cNvPr>
          <p:cNvSpPr txBox="1"/>
          <p:nvPr/>
        </p:nvSpPr>
        <p:spPr>
          <a:xfrm>
            <a:off x="4661588" y="5498091"/>
            <a:ext cx="394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02829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74</a:t>
            </a:fld>
            <a:endParaRPr lang="en-US"/>
          </a:p>
        </p:txBody>
      </p:sp>
      <p:pic>
        <p:nvPicPr>
          <p:cNvPr id="25" name="Picture 24" descr="A clock with a black and red frame&#10;&#10;Description automatically generated">
            <a:extLst>
              <a:ext uri="{FF2B5EF4-FFF2-40B4-BE49-F238E27FC236}">
                <a16:creationId xmlns:a16="http://schemas.microsoft.com/office/drawing/2014/main" id="{EE0CCAA4-BF8F-E6CC-0A7C-D7C86D20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4" y="2513978"/>
            <a:ext cx="2987992" cy="2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57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94C68-28AE-18DA-F4A3-58ADD0BBB380}"/>
              </a:ext>
            </a:extLst>
          </p:cNvPr>
          <p:cNvSpPr txBox="1"/>
          <p:nvPr/>
        </p:nvSpPr>
        <p:spPr>
          <a:xfrm>
            <a:off x="434969" y="2120842"/>
            <a:ext cx="11330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Drift : rate at which a clock runs faster or slower than others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Clock Skew : difference between two clocks at a specific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776630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Physical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76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36702F-8BC8-3459-C4F3-A908434283A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023787" y="1333647"/>
            <a:ext cx="3072213" cy="172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8C821-9484-E9F3-FDBD-DF3E9365750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333647"/>
            <a:ext cx="2921726" cy="172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46C204-2827-8129-8187-CF527062E29C}"/>
              </a:ext>
            </a:extLst>
          </p:cNvPr>
          <p:cNvSpPr txBox="1"/>
          <p:nvPr/>
        </p:nvSpPr>
        <p:spPr>
          <a:xfrm>
            <a:off x="326041" y="3054533"/>
            <a:ext cx="5395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  <a:p>
            <a:pPr algn="ctr"/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Cheap</a:t>
            </a:r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Low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85C0-1770-E0DF-1A20-67EF62C8EF69}"/>
              </a:ext>
            </a:extLst>
          </p:cNvPr>
          <p:cNvSpPr txBox="1"/>
          <p:nvPr/>
        </p:nvSpPr>
        <p:spPr>
          <a:xfrm>
            <a:off x="6278880" y="3056556"/>
            <a:ext cx="5477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  <a:p>
            <a:pPr algn="ctr"/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û"/>
            </a:pPr>
            <a:r>
              <a:rPr lang="en-US" sz="3600" dirty="0"/>
              <a:t>Expensive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High accuracy</a:t>
            </a:r>
          </a:p>
          <a:p>
            <a:r>
              <a:rPr lang="en-US" sz="3600" dirty="0"/>
              <a:t>(1 second in 3M years)</a:t>
            </a:r>
          </a:p>
        </p:txBody>
      </p:sp>
      <p:pic>
        <p:nvPicPr>
          <p:cNvPr id="16" name="Picture 1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E6F344F-DEEC-73D1-924E-CA442DA7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768216"/>
            <a:ext cx="488783" cy="488783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E36FF6-342E-D9FD-802E-7AE914AB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1" y="4112343"/>
            <a:ext cx="550015" cy="550015"/>
          </a:xfrm>
          <a:prstGeom prst="rect">
            <a:avLst/>
          </a:prstGeom>
        </p:spPr>
      </p:pic>
      <p:pic>
        <p:nvPicPr>
          <p:cNvPr id="18" name="Picture 1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7CFD48FB-9A23-1D7B-B1DB-D2D8DCABB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4705441"/>
            <a:ext cx="550015" cy="550015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016A2AE8-5474-B772-E8EA-585849C0E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8" y="4171805"/>
            <a:ext cx="488783" cy="4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95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77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8695851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78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11:32:15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C6E24-7C0D-3290-BBC5-D0262374B6DD}"/>
              </a:ext>
            </a:extLst>
          </p:cNvPr>
          <p:cNvSpPr txBox="1"/>
          <p:nvPr/>
        </p:nvSpPr>
        <p:spPr>
          <a:xfrm>
            <a:off x="117351" y="5974698"/>
            <a:ext cx="4401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11:32:17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1s estimated network latency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0DCAA-BFD1-1A15-C2E1-C655729D675B}"/>
              </a:ext>
            </a:extLst>
          </p:cNvPr>
          <p:cNvSpPr txBox="1"/>
          <p:nvPr/>
        </p:nvSpPr>
        <p:spPr>
          <a:xfrm>
            <a:off x="4424577" y="4987666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1539582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1556641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161630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79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8F8E7-EB82-5948-375F-970E0BFE819D}"/>
              </a:ext>
            </a:extLst>
          </p:cNvPr>
          <p:cNvSpPr txBox="1"/>
          <p:nvPr/>
        </p:nvSpPr>
        <p:spPr>
          <a:xfrm>
            <a:off x="-210589" y="2211824"/>
            <a:ext cx="509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Quartz Crystal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0017-D1FE-D1FC-4ECA-C7052EE9975A}"/>
              </a:ext>
            </a:extLst>
          </p:cNvPr>
          <p:cNvSpPr txBox="1"/>
          <p:nvPr/>
        </p:nvSpPr>
        <p:spPr>
          <a:xfrm>
            <a:off x="8200716" y="2202959"/>
            <a:ext cx="318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Atomic 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</p:spTree>
    <p:extLst>
      <p:ext uri="{BB962C8B-B14F-4D97-AF65-F5344CB8AC3E}">
        <p14:creationId xmlns:p14="http://schemas.microsoft.com/office/powerpoint/2010/main" val="9545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80</a:t>
            </a:fld>
            <a:endParaRPr lang="en-US"/>
          </a:p>
        </p:txBody>
      </p:sp>
      <p:pic>
        <p:nvPicPr>
          <p:cNvPr id="2" name="Picture 1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237D4C7B-C58C-F035-FD79-79DBA824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75" y="2858929"/>
            <a:ext cx="1889077" cy="1889077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801EF-9C7D-57DA-9F8C-A1AF61D462D6}"/>
              </a:ext>
            </a:extLst>
          </p:cNvPr>
          <p:cNvSpPr txBox="1"/>
          <p:nvPr/>
        </p:nvSpPr>
        <p:spPr>
          <a:xfrm>
            <a:off x="8236933" y="4757645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C09B9-6443-8EDA-F857-01E514EFF9B5}"/>
              </a:ext>
            </a:extLst>
          </p:cNvPr>
          <p:cNvCxnSpPr>
            <a:cxnSpLocks/>
          </p:cNvCxnSpPr>
          <p:nvPr/>
        </p:nvCxnSpPr>
        <p:spPr>
          <a:xfrm>
            <a:off x="3429573" y="3286850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504DC-A7DE-9C10-0191-A270C06BB114}"/>
              </a:ext>
            </a:extLst>
          </p:cNvPr>
          <p:cNvCxnSpPr>
            <a:cxnSpLocks/>
          </p:cNvCxnSpPr>
          <p:nvPr/>
        </p:nvCxnSpPr>
        <p:spPr>
          <a:xfrm flipH="1">
            <a:off x="3429573" y="4275915"/>
            <a:ext cx="5331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FC81E-85FD-6326-82DE-4B93B226FD63}"/>
              </a:ext>
            </a:extLst>
          </p:cNvPr>
          <p:cNvSpPr txBox="1"/>
          <p:nvPr/>
        </p:nvSpPr>
        <p:spPr>
          <a:xfrm>
            <a:off x="4944247" y="2598559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B0B68-9272-A511-EEF7-FCFCD1509FD6}"/>
              </a:ext>
            </a:extLst>
          </p:cNvPr>
          <p:cNvSpPr txBox="1"/>
          <p:nvPr/>
        </p:nvSpPr>
        <p:spPr>
          <a:xfrm>
            <a:off x="4944247" y="3629584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11:32:17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902-E4A1-BBA2-7DAF-3F70C1E40C4B}"/>
              </a:ext>
            </a:extLst>
          </p:cNvPr>
          <p:cNvSpPr txBox="1"/>
          <p:nvPr/>
        </p:nvSpPr>
        <p:spPr>
          <a:xfrm>
            <a:off x="8071041" y="2184015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</p:spTree>
    <p:extLst>
      <p:ext uri="{BB962C8B-B14F-4D97-AF65-F5344CB8AC3E}">
        <p14:creationId xmlns:p14="http://schemas.microsoft.com/office/powerpoint/2010/main" val="8706515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Synchronization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81</a:t>
            </a:fld>
            <a:endParaRPr lang="en-US"/>
          </a:p>
        </p:txBody>
      </p:sp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92EFE167-51B5-FA3C-7C14-1049D14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21" y="2858157"/>
            <a:ext cx="1889073" cy="1889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71330-200F-5802-6DCA-67E390EB1207}"/>
              </a:ext>
            </a:extLst>
          </p:cNvPr>
          <p:cNvSpPr txBox="1"/>
          <p:nvPr/>
        </p:nvSpPr>
        <p:spPr>
          <a:xfrm>
            <a:off x="780276" y="4747230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>
                <a:solidFill>
                  <a:srgbClr val="C00000"/>
                </a:solidFill>
              </a:rPr>
              <a:t>11:32:19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11:32:18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9E265-333D-02FF-53FF-35EB4FAA7118}"/>
              </a:ext>
            </a:extLst>
          </p:cNvPr>
          <p:cNvSpPr txBox="1"/>
          <p:nvPr/>
        </p:nvSpPr>
        <p:spPr>
          <a:xfrm>
            <a:off x="597856" y="2201074"/>
            <a:ext cx="34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NTP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98CB-06C3-3A97-A17A-B407A360FA70}"/>
              </a:ext>
            </a:extLst>
          </p:cNvPr>
          <p:cNvSpPr txBox="1"/>
          <p:nvPr/>
        </p:nvSpPr>
        <p:spPr>
          <a:xfrm>
            <a:off x="6331947" y="2648531"/>
            <a:ext cx="487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Measurement of a duration could be inaccurate and even negative !</a:t>
            </a:r>
          </a:p>
        </p:txBody>
      </p:sp>
      <p:pic>
        <p:nvPicPr>
          <p:cNvPr id="12" name="Picture 11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0C20FBE8-0012-B5C9-F131-BBEC79B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82" y="2753432"/>
            <a:ext cx="1993798" cy="19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07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Monotonic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73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Physical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4AC6B2-6ABD-7724-9919-6BCFD867CECA}"/>
              </a:ext>
            </a:extLst>
          </p:cNvPr>
          <p:cNvGrpSpPr/>
          <p:nvPr/>
        </p:nvGrpSpPr>
        <p:grpSpPr>
          <a:xfrm>
            <a:off x="757647" y="2460053"/>
            <a:ext cx="10763797" cy="2554545"/>
            <a:chOff x="705394" y="1789493"/>
            <a:chExt cx="11086012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C98CB-06C3-3A97-A17A-B407A360FA70}"/>
                </a:ext>
              </a:extLst>
            </p:cNvPr>
            <p:cNvSpPr txBox="1"/>
            <p:nvPr/>
          </p:nvSpPr>
          <p:spPr>
            <a:xfrm>
              <a:off x="705394" y="1789493"/>
              <a:ext cx="1108601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/>
                <a:t>Measures the amount of time since an arbitrary point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200" b="1" dirty="0"/>
                <a:t>Useful for accurate measurement of a duration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b="1" dirty="0"/>
            </a:p>
            <a:p>
              <a:pPr marL="571500" indent="-571500">
                <a:buFont typeface="Wingdings" panose="05000000000000000000" pitchFamily="2" charset="2"/>
                <a:buChar char=""/>
              </a:pPr>
              <a:r>
                <a:rPr lang="en-US" sz="3200" b="1" dirty="0"/>
                <a:t>Cannot be used to compare timestamps of two nodes</a:t>
              </a:r>
            </a:p>
          </p:txBody>
        </p:sp>
        <p:pic>
          <p:nvPicPr>
            <p:cNvPr id="2" name="Picture 1" descr="A red x on a black background&#10;&#10;Description automatically generated">
              <a:extLst>
                <a:ext uri="{FF2B5EF4-FFF2-40B4-BE49-F238E27FC236}">
                  <a16:creationId xmlns:a16="http://schemas.microsoft.com/office/drawing/2014/main" id="{84E0ED0C-69E4-25FE-7AF3-DACC4A2BC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3768941"/>
              <a:ext cx="488783" cy="488783"/>
            </a:xfrm>
            <a:prstGeom prst="rect">
              <a:avLst/>
            </a:prstGeom>
          </p:spPr>
        </p:pic>
        <p:pic>
          <p:nvPicPr>
            <p:cNvPr id="3" name="Picture 2" descr="A green tick mark on a black background&#10;&#10;Description automatically generated">
              <a:extLst>
                <a:ext uri="{FF2B5EF4-FFF2-40B4-BE49-F238E27FC236}">
                  <a16:creationId xmlns:a16="http://schemas.microsoft.com/office/drawing/2014/main" id="{79064348-0138-B777-D929-A3A60B06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94" y="2701554"/>
              <a:ext cx="550015" cy="5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4353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83</a:t>
            </a:fld>
            <a:endParaRPr lang="en-US"/>
          </a:p>
        </p:txBody>
      </p:sp>
      <p:pic>
        <p:nvPicPr>
          <p:cNvPr id="7" name="Picture 6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94970E2-9DE6-03CC-39AF-6108F30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D65558F-7C0D-267F-A2D7-9926B91D0FC2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2EF51-5EAC-AAEF-2C2F-B22A1E8D300F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07A041CD-9F2B-AC62-4FBF-CF978BF0F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83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84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FC5D0-2833-2EF6-FC4C-0EFCCF3AA60B}"/>
              </a:ext>
            </a:extLst>
          </p:cNvPr>
          <p:cNvSpPr txBox="1"/>
          <p:nvPr/>
        </p:nvSpPr>
        <p:spPr>
          <a:xfrm>
            <a:off x="2865120" y="4950774"/>
            <a:ext cx="848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Drink Coffee</a:t>
            </a:r>
            <a:r>
              <a:rPr lang="en-US" sz="2800" dirty="0"/>
              <a:t>” action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happened-before</a:t>
            </a:r>
            <a:endParaRPr lang="en-US" sz="3200" b="1" dirty="0"/>
          </a:p>
          <a:p>
            <a:pPr algn="r"/>
            <a:r>
              <a:rPr lang="en-US" sz="2800" dirty="0">
                <a:solidFill>
                  <a:schemeClr val="accent2"/>
                </a:solidFill>
              </a:rPr>
              <a:t>Ema</a:t>
            </a:r>
            <a:r>
              <a:rPr lang="en-US" sz="2800" dirty="0"/>
              <a:t>’s “</a:t>
            </a:r>
            <a:r>
              <a:rPr lang="en-US" sz="2800" dirty="0">
                <a:solidFill>
                  <a:schemeClr val="accent2"/>
                </a:solidFill>
              </a:rPr>
              <a:t>Read Email</a:t>
            </a:r>
            <a:r>
              <a:rPr lang="en-US" sz="2800" dirty="0"/>
              <a:t>” action</a:t>
            </a:r>
          </a:p>
        </p:txBody>
      </p:sp>
      <p:pic>
        <p:nvPicPr>
          <p:cNvPr id="21" name="Picture 20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CE63D79E-CCAF-2D4B-7FCB-2FF7E3E6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27602EC-E380-6E5E-082C-823A842FD5F7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23B16-6AF5-DB06-C868-7FE93DB014FD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4" name="Picture 23" descr="A cartoon of a person&#10;&#10;Description automatically generated">
            <a:extLst>
              <a:ext uri="{FF2B5EF4-FFF2-40B4-BE49-F238E27FC236}">
                <a16:creationId xmlns:a16="http://schemas.microsoft.com/office/drawing/2014/main" id="{6F60B8A5-A7CD-9435-B4E4-5DE4B4346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7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3AE15B66-4684-132B-5355-B2FA2677D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1046386"/>
            <a:ext cx="1807869" cy="1807869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E5DC3FA-3078-6D2C-D703-50C509EAE56E}"/>
              </a:ext>
            </a:extLst>
          </p:cNvPr>
          <p:cNvSpPr/>
          <p:nvPr/>
        </p:nvSpPr>
        <p:spPr>
          <a:xfrm>
            <a:off x="4786449" y="2220686"/>
            <a:ext cx="2293620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 to 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39CEC-0199-8E55-D342-48E15D0F80DA}"/>
              </a:ext>
            </a:extLst>
          </p:cNvPr>
          <p:cNvSpPr txBox="1"/>
          <p:nvPr/>
        </p:nvSpPr>
        <p:spPr>
          <a:xfrm>
            <a:off x="1966144" y="3963126"/>
            <a:ext cx="14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Ema</a:t>
            </a:r>
          </a:p>
        </p:txBody>
      </p:sp>
      <p:pic>
        <p:nvPicPr>
          <p:cNvPr id="29" name="Picture 28" descr="A cartoon of a person&#10;&#10;Description automatically generated">
            <a:extLst>
              <a:ext uri="{FF2B5EF4-FFF2-40B4-BE49-F238E27FC236}">
                <a16:creationId xmlns:a16="http://schemas.microsoft.com/office/drawing/2014/main" id="{0CBFA2CE-932F-EA13-6FE9-DF13B0510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9" y="4016864"/>
            <a:ext cx="1574154" cy="1574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Logical Clock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14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85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1B3F93-93B6-7741-CA7F-B3EE341FC7E2}"/>
              </a:ext>
            </a:extLst>
          </p:cNvPr>
          <p:cNvSpPr/>
          <p:nvPr/>
        </p:nvSpPr>
        <p:spPr>
          <a:xfrm>
            <a:off x="629909" y="3077612"/>
            <a:ext cx="1097644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3869-E09A-A662-8CEB-752EBD330219}"/>
              </a:ext>
            </a:extLst>
          </p:cNvPr>
          <p:cNvSpPr txBox="1"/>
          <p:nvPr/>
        </p:nvSpPr>
        <p:spPr>
          <a:xfrm>
            <a:off x="9982200" y="2319602"/>
            <a:ext cx="24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2D8AF6-D99B-A781-534F-9D6793FCA2C9}"/>
              </a:ext>
            </a:extLst>
          </p:cNvPr>
          <p:cNvSpPr/>
          <p:nvPr/>
        </p:nvSpPr>
        <p:spPr>
          <a:xfrm>
            <a:off x="2865120" y="2220686"/>
            <a:ext cx="1637211" cy="556080"/>
          </a:xfrm>
          <a:prstGeom prst="wedgeRectCallout">
            <a:avLst>
              <a:gd name="adj1" fmla="val -21897"/>
              <a:gd name="adj2" fmla="val 13188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BC93C12-9E43-99C4-1417-3C9584D253A1}"/>
              </a:ext>
            </a:extLst>
          </p:cNvPr>
          <p:cNvSpPr/>
          <p:nvPr/>
        </p:nvSpPr>
        <p:spPr>
          <a:xfrm>
            <a:off x="5936444" y="4147899"/>
            <a:ext cx="299466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Email from Jimmy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61B066C-470D-1334-DEA2-117C0C767DFF}"/>
              </a:ext>
            </a:extLst>
          </p:cNvPr>
          <p:cNvSpPr/>
          <p:nvPr/>
        </p:nvSpPr>
        <p:spPr>
          <a:xfrm>
            <a:off x="9262653" y="4147899"/>
            <a:ext cx="1637211" cy="556080"/>
          </a:xfrm>
          <a:prstGeom prst="wedgeRectCallout">
            <a:avLst>
              <a:gd name="adj1" fmla="val -19769"/>
              <a:gd name="adj2" fmla="val -1374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FBAA3-EDF2-961E-C9A0-AA59DDAE9C35}"/>
              </a:ext>
            </a:extLst>
          </p:cNvPr>
          <p:cNvSpPr txBox="1"/>
          <p:nvPr/>
        </p:nvSpPr>
        <p:spPr>
          <a:xfrm>
            <a:off x="1759116" y="1180293"/>
            <a:ext cx="20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Jimmy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B74F8-235E-FEC2-2C10-A657052ADA8B}"/>
              </a:ext>
            </a:extLst>
          </p:cNvPr>
          <p:cNvSpPr txBox="1"/>
          <p:nvPr/>
        </p:nvSpPr>
        <p:spPr>
          <a:xfrm>
            <a:off x="3289655" y="269860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0302C-9BF4-D30B-37CF-9E46278B803B}"/>
              </a:ext>
            </a:extLst>
          </p:cNvPr>
          <p:cNvSpPr txBox="1"/>
          <p:nvPr/>
        </p:nvSpPr>
        <p:spPr>
          <a:xfrm>
            <a:off x="5354208" y="2698606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AFC6-FEAF-1D02-217D-67D86872BB23}"/>
              </a:ext>
            </a:extLst>
          </p:cNvPr>
          <p:cNvSpPr txBox="1"/>
          <p:nvPr/>
        </p:nvSpPr>
        <p:spPr>
          <a:xfrm>
            <a:off x="693520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E5678-F31E-23D4-46D3-D1E93F2CF399}"/>
              </a:ext>
            </a:extLst>
          </p:cNvPr>
          <p:cNvSpPr txBox="1"/>
          <p:nvPr/>
        </p:nvSpPr>
        <p:spPr>
          <a:xfrm>
            <a:off x="9647920" y="3579727"/>
            <a:ext cx="9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38BBA05-327A-4199-12A3-15E3C0B9E48E}"/>
              </a:ext>
            </a:extLst>
          </p:cNvPr>
          <p:cNvSpPr/>
          <p:nvPr/>
        </p:nvSpPr>
        <p:spPr>
          <a:xfrm rot="16200000">
            <a:off x="721749" y="3198968"/>
            <a:ext cx="1449290" cy="44857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1AAC9-FC90-09E1-0A4E-1F7603AAEBAA}"/>
              </a:ext>
            </a:extLst>
          </p:cNvPr>
          <p:cNvSpPr txBox="1"/>
          <p:nvPr/>
        </p:nvSpPr>
        <p:spPr>
          <a:xfrm>
            <a:off x="3143794" y="5052409"/>
            <a:ext cx="5928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Ema and Jimmy must coordinate their logical clocks</a:t>
            </a:r>
          </a:p>
        </p:txBody>
      </p:sp>
    </p:spTree>
    <p:extLst>
      <p:ext uri="{BB962C8B-B14F-4D97-AF65-F5344CB8AC3E}">
        <p14:creationId xmlns:p14="http://schemas.microsoft.com/office/powerpoint/2010/main" val="24562381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Example Implementations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62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Time ➤ Logical Clock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2066444"/>
            <a:ext cx="4911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Lamport</a:t>
            </a:r>
            <a:r>
              <a:rPr lang="en-US" sz="3600" b="1" dirty="0"/>
              <a:t> Clock</a:t>
            </a:r>
          </a:p>
          <a:p>
            <a:pPr algn="ctr"/>
            <a:endParaRPr lang="en-US" sz="2800" b="1" dirty="0"/>
          </a:p>
          <a:p>
            <a:r>
              <a:rPr lang="en-US" sz="2800" dirty="0"/>
              <a:t>Each process has a single local counter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Timestamp(A) &lt; Timestamp(B)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doesn’t imply</a:t>
            </a:r>
          </a:p>
          <a:p>
            <a:r>
              <a:rPr lang="en-US" sz="2800" dirty="0"/>
              <a:t>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79770" y="2066444"/>
            <a:ext cx="49116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Vector Clock</a:t>
            </a:r>
          </a:p>
          <a:p>
            <a:endParaRPr lang="en-US" sz="2800" b="1" dirty="0"/>
          </a:p>
          <a:p>
            <a:r>
              <a:rPr lang="en-US" sz="2800" dirty="0"/>
              <a:t>Each process has a local vector of counters : 1 counter for each process in the system</a:t>
            </a:r>
          </a:p>
          <a:p>
            <a:endParaRPr lang="en-US" sz="2800" dirty="0"/>
          </a:p>
          <a:p>
            <a:r>
              <a:rPr lang="en-US" sz="2800" dirty="0"/>
              <a:t>Timestamp(A) &lt; Timestamp(B)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en-US" sz="2800" dirty="0"/>
              <a:t> A </a:t>
            </a:r>
            <a:r>
              <a:rPr lang="en-US" sz="2800" b="1" dirty="0"/>
              <a:t>happened-before</a:t>
            </a:r>
            <a:r>
              <a:rPr lang="en-US" sz="2800" dirty="0"/>
              <a:t> B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3239587" cy="73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CB420D79-E7D5-2EEA-DC1E-3E446543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" y="4722877"/>
            <a:ext cx="474577" cy="488783"/>
          </a:xfrm>
          <a:prstGeom prst="rect">
            <a:avLst/>
          </a:prstGeom>
        </p:spPr>
      </p:pic>
      <p:pic>
        <p:nvPicPr>
          <p:cNvPr id="51" name="Picture 5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00205939-E2DB-9D32-56CB-0006D1D8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5" y="2997646"/>
            <a:ext cx="534029" cy="550015"/>
          </a:xfrm>
          <a:prstGeom prst="rect">
            <a:avLst/>
          </a:prstGeom>
        </p:spPr>
      </p:pic>
      <p:pic>
        <p:nvPicPr>
          <p:cNvPr id="52" name="Picture 5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3916B786-10B9-88B9-9B83-DFE595AE5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77" y="3058878"/>
            <a:ext cx="474577" cy="488783"/>
          </a:xfrm>
          <a:prstGeom prst="rect">
            <a:avLst/>
          </a:prstGeom>
        </p:spPr>
      </p:pic>
      <p:pic>
        <p:nvPicPr>
          <p:cNvPr id="53" name="Picture 52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2D1CD694-3ECC-3171-956C-C27E3DAE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52" y="4692260"/>
            <a:ext cx="534029" cy="5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34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B366B-E46D-02A9-57F6-6F6CD532ADDA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CECE92-BC6C-00C6-88FC-C50888836E63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04486D-F972-6871-EA18-7DBC90E7C668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1A4A0-7C0D-4941-DEFE-22E6E35A70DA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92998-5925-92B9-95CE-4438A0A0794C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88FF0C-D282-DE52-EDB0-FADC402F9A65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36E0B8-4FA1-8A6F-0E15-0EAA4FBB4665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17A047-B72C-76D0-3283-18EAF3DD2F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2650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Algorithm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036320" y="3259523"/>
            <a:ext cx="49116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Nothing Bad happens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828608" y="3244623"/>
            <a:ext cx="3999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Something Good eventually happens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492137" y="1333647"/>
            <a:ext cx="2603863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732314" cy="191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C60FC-7B87-7FB3-707E-3A3A4B5A7B90}"/>
              </a:ext>
            </a:extLst>
          </p:cNvPr>
          <p:cNvSpPr txBox="1"/>
          <p:nvPr/>
        </p:nvSpPr>
        <p:spPr>
          <a:xfrm>
            <a:off x="1860991" y="3259523"/>
            <a:ext cx="3300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Safety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At Most One Leader at any given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041D0-5AE0-CC4F-3881-9DA78F8895FC}"/>
              </a:ext>
            </a:extLst>
          </p:cNvPr>
          <p:cNvSpPr txBox="1"/>
          <p:nvPr/>
        </p:nvSpPr>
        <p:spPr>
          <a:xfrm>
            <a:off x="6790509" y="3262040"/>
            <a:ext cx="39994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Liveness</a:t>
            </a:r>
          </a:p>
          <a:p>
            <a:endParaRPr lang="en-US" sz="2800" b="1" dirty="0"/>
          </a:p>
          <a:p>
            <a:pPr algn="ctr"/>
            <a:r>
              <a:rPr lang="en-US" sz="2800" dirty="0"/>
              <a:t>An Election Eventually Completes even in the presence of failures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44E1B-423F-64C5-6E1D-15BAD1000734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511266" y="1333647"/>
            <a:ext cx="2584734" cy="192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60952B-4C71-5A46-8D20-1F6C71AEF87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1333647"/>
            <a:ext cx="2694215" cy="192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pic>
        <p:nvPicPr>
          <p:cNvPr id="22" name="Picture 21" descr="A cartoon of a person holding a envelope&#10;&#10;Description automatically generated">
            <a:extLst>
              <a:ext uri="{FF2B5EF4-FFF2-40B4-BE49-F238E27FC236}">
                <a16:creationId xmlns:a16="http://schemas.microsoft.com/office/drawing/2014/main" id="{E62EC791-47B8-9393-D1E2-2F7BB0682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8635" y="5011474"/>
            <a:ext cx="1357193" cy="1357193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E0C4D-2CD3-D433-7CAE-D3F7ED67C7A2}"/>
              </a:ext>
            </a:extLst>
          </p:cNvPr>
          <p:cNvCxnSpPr>
            <a:cxnSpLocks/>
          </p:cNvCxnSpPr>
          <p:nvPr/>
        </p:nvCxnSpPr>
        <p:spPr>
          <a:xfrm flipH="1" flipV="1">
            <a:off x="2793219" y="4211515"/>
            <a:ext cx="6557405" cy="159899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 descr="A blue and green check mark&#10;&#10;Description automatically generated">
            <a:extLst>
              <a:ext uri="{FF2B5EF4-FFF2-40B4-BE49-F238E27FC236}">
                <a16:creationId xmlns:a16="http://schemas.microsoft.com/office/drawing/2014/main" id="{09D2187C-C4CC-1CBF-A498-36C32A603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01" y="4867691"/>
            <a:ext cx="1011125" cy="1011125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FC835-F5DD-FF4B-F13D-05B3F9F82823}"/>
              </a:ext>
            </a:extLst>
          </p:cNvPr>
          <p:cNvSpPr/>
          <p:nvPr/>
        </p:nvSpPr>
        <p:spPr>
          <a:xfrm>
            <a:off x="1809320" y="3064615"/>
            <a:ext cx="728770" cy="728770"/>
          </a:xfrm>
          <a:prstGeom prst="ellipse">
            <a:avLst/>
          </a:prstGeom>
          <a:solidFill>
            <a:srgbClr val="72C2E9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C2963-820D-30BC-AFDA-0593A2B56984}"/>
              </a:ext>
            </a:extLst>
          </p:cNvPr>
          <p:cNvSpPr/>
          <p:nvPr/>
        </p:nvSpPr>
        <p:spPr>
          <a:xfrm>
            <a:off x="5731614" y="3064615"/>
            <a:ext cx="728770" cy="72877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910DF-DE0C-00D1-1FD6-DB7795A99C3D}"/>
              </a:ext>
            </a:extLst>
          </p:cNvPr>
          <p:cNvSpPr/>
          <p:nvPr/>
        </p:nvSpPr>
        <p:spPr>
          <a:xfrm>
            <a:off x="9610364" y="3064615"/>
            <a:ext cx="728770" cy="728770"/>
          </a:xfrm>
          <a:prstGeom prst="ellipse">
            <a:avLst/>
          </a:prstGeom>
          <a:solidFill>
            <a:srgbClr val="FC5D3D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C30E0-1A4D-C860-0D83-6992112FFFA2}"/>
              </a:ext>
            </a:extLst>
          </p:cNvPr>
          <p:cNvSpPr txBox="1"/>
          <p:nvPr/>
        </p:nvSpPr>
        <p:spPr>
          <a:xfrm>
            <a:off x="956339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Follower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B2CCF-ABE5-A605-4FF5-3AE3C37C8B5D}"/>
              </a:ext>
            </a:extLst>
          </p:cNvPr>
          <p:cNvSpPr txBox="1"/>
          <p:nvPr/>
        </p:nvSpPr>
        <p:spPr>
          <a:xfrm>
            <a:off x="487863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Candidate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6C61-9C1A-552A-3C3B-1A4D529F195C}"/>
              </a:ext>
            </a:extLst>
          </p:cNvPr>
          <p:cNvSpPr txBox="1"/>
          <p:nvPr/>
        </p:nvSpPr>
        <p:spPr>
          <a:xfrm>
            <a:off x="8757383" y="3994983"/>
            <a:ext cx="24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7194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03A6894-6988-9D62-032E-AB975A2C891D}"/>
              </a:ext>
            </a:extLst>
          </p:cNvPr>
          <p:cNvSpPr txBox="1"/>
          <p:nvPr/>
        </p:nvSpPr>
        <p:spPr>
          <a:xfrm>
            <a:off x="848738" y="2760869"/>
            <a:ext cx="20024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All Nodes start as Followers</a:t>
            </a:r>
          </a:p>
        </p:txBody>
      </p:sp>
    </p:spTree>
    <p:extLst>
      <p:ext uri="{BB962C8B-B14F-4D97-AF65-F5344CB8AC3E}">
        <p14:creationId xmlns:p14="http://schemas.microsoft.com/office/powerpoint/2010/main" val="4139580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D2A799-C4ED-E616-7ABF-C05AFBD39483}"/>
              </a:ext>
            </a:extLst>
          </p:cNvPr>
          <p:cNvSpPr txBox="1"/>
          <p:nvPr/>
        </p:nvSpPr>
        <p:spPr>
          <a:xfrm>
            <a:off x="419693" y="2022205"/>
            <a:ext cx="31898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 Leader was found, they transition to Candidate state and vote for a Leader</a:t>
            </a:r>
          </a:p>
        </p:txBody>
      </p:sp>
    </p:spTree>
    <p:extLst>
      <p:ext uri="{BB962C8B-B14F-4D97-AF65-F5344CB8AC3E}">
        <p14:creationId xmlns:p14="http://schemas.microsoft.com/office/powerpoint/2010/main" val="39779335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DA01C-8B0E-2ED2-E364-2F984D8EE56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Leader is elected by the Majority of votes</a:t>
            </a:r>
          </a:p>
        </p:txBody>
      </p:sp>
    </p:spTree>
    <p:extLst>
      <p:ext uri="{BB962C8B-B14F-4D97-AF65-F5344CB8AC3E}">
        <p14:creationId xmlns:p14="http://schemas.microsoft.com/office/powerpoint/2010/main" val="14255177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9CA4E-E415-9ED0-D059-D79D026FA2A7}"/>
              </a:ext>
            </a:extLst>
          </p:cNvPr>
          <p:cNvSpPr txBox="1"/>
          <p:nvPr/>
        </p:nvSpPr>
        <p:spPr>
          <a:xfrm>
            <a:off x="375243" y="2644170"/>
            <a:ext cx="3189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Leader node could fail at anytime</a:t>
            </a:r>
          </a:p>
        </p:txBody>
      </p:sp>
    </p:spTree>
    <p:extLst>
      <p:ext uri="{BB962C8B-B14F-4D97-AF65-F5344CB8AC3E}">
        <p14:creationId xmlns:p14="http://schemas.microsoft.com/office/powerpoint/2010/main" val="17587547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A1F10-9353-471D-1455-17F4F5FA7751}"/>
              </a:ext>
            </a:extLst>
          </p:cNvPr>
          <p:cNvSpPr txBox="1"/>
          <p:nvPr/>
        </p:nvSpPr>
        <p:spPr>
          <a:xfrm>
            <a:off x="375243" y="2644170"/>
            <a:ext cx="318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Nodes transition to Candidate state and vote for a new Leader</a:t>
            </a:r>
          </a:p>
        </p:txBody>
      </p:sp>
    </p:spTree>
    <p:extLst>
      <p:ext uri="{BB962C8B-B14F-4D97-AF65-F5344CB8AC3E}">
        <p14:creationId xmlns:p14="http://schemas.microsoft.com/office/powerpoint/2010/main" val="31685247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F390BE0-22B8-CA3F-637E-6F3557AC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6" y="3920961"/>
            <a:ext cx="835929" cy="86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0C6B9-53EA-8A6A-31DE-EF534EBA5DB0}"/>
              </a:ext>
            </a:extLst>
          </p:cNvPr>
          <p:cNvSpPr txBox="1"/>
          <p:nvPr/>
        </p:nvSpPr>
        <p:spPr>
          <a:xfrm>
            <a:off x="389661" y="3007090"/>
            <a:ext cx="3189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 new Leader was Elected</a:t>
            </a:r>
          </a:p>
        </p:txBody>
      </p:sp>
    </p:spTree>
    <p:extLst>
      <p:ext uri="{BB962C8B-B14F-4D97-AF65-F5344CB8AC3E}">
        <p14:creationId xmlns:p14="http://schemas.microsoft.com/office/powerpoint/2010/main" val="27683801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Raft Leader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4243539" y="1791660"/>
            <a:ext cx="3704920" cy="3730154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F5295C-0FD6-A774-C089-8F9D65CE633D}"/>
              </a:ext>
            </a:extLst>
          </p:cNvPr>
          <p:cNvSpPr txBox="1"/>
          <p:nvPr/>
        </p:nvSpPr>
        <p:spPr>
          <a:xfrm>
            <a:off x="389661" y="3007090"/>
            <a:ext cx="31898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If the previous Leader is up again it will </a:t>
            </a:r>
          </a:p>
          <a:p>
            <a:pPr algn="ctr"/>
            <a:r>
              <a:rPr lang="en-US" sz="3200" dirty="0"/>
              <a:t>Follow the New Leader</a:t>
            </a:r>
          </a:p>
        </p:txBody>
      </p:sp>
    </p:spTree>
    <p:extLst>
      <p:ext uri="{BB962C8B-B14F-4D97-AF65-F5344CB8AC3E}">
        <p14:creationId xmlns:p14="http://schemas.microsoft.com/office/powerpoint/2010/main" val="4612860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98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7040A1-41DD-6F2D-5CAA-1FA7778E2ECC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D27D9-4F5D-BD87-F279-7CD93338C377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AF647D-C0A2-9353-56B3-469C46902C3B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E1F869-3E78-A737-AF5A-D9A583446BA2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DD1504-1951-6201-D02D-5C0A3028935A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4C2A9-D547-FC7D-0CE1-D35F4D4776FD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760C9-853D-B9DC-E351-EB008E414F6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C92FAC-EBDB-6D08-B45B-B3844DF4174E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5FC1F-F20F-37F6-00B7-68D71C33B94E}"/>
              </a:ext>
            </a:extLst>
          </p:cNvPr>
          <p:cNvCxnSpPr>
            <a:cxnSpLocks/>
          </p:cNvCxnSpPr>
          <p:nvPr/>
        </p:nvCxnSpPr>
        <p:spPr>
          <a:xfrm flipH="1">
            <a:off x="4393247" y="3676507"/>
            <a:ext cx="289857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762112" y="2113592"/>
            <a:ext cx="22961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there is no leader, then I’m the leader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AD10D-CC75-14FD-BCEA-87F0E6F01221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211925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AD3D4-975E-25B1-767D-7D7AF73D37A7}"/>
              </a:ext>
            </a:extLst>
          </p:cNvPr>
          <p:cNvGrpSpPr/>
          <p:nvPr/>
        </p:nvGrpSpPr>
        <p:grpSpPr>
          <a:xfrm>
            <a:off x="7714058" y="2466444"/>
            <a:ext cx="2376750" cy="2392938"/>
            <a:chOff x="7837507" y="1627626"/>
            <a:chExt cx="3264200" cy="32864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02D940-86AB-C982-4571-7F1398D818B1}"/>
                </a:ext>
              </a:extLst>
            </p:cNvPr>
            <p:cNvSpPr/>
            <p:nvPr/>
          </p:nvSpPr>
          <p:spPr>
            <a:xfrm>
              <a:off x="10485213" y="220248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CB9910-EE05-6AAD-ABE3-F2A1C9D85BE5}"/>
                </a:ext>
              </a:extLst>
            </p:cNvPr>
            <p:cNvSpPr/>
            <p:nvPr/>
          </p:nvSpPr>
          <p:spPr>
            <a:xfrm>
              <a:off x="9787974" y="2885585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E17A4B-B45D-E99B-D6A1-5798165CABDC}"/>
                </a:ext>
              </a:extLst>
            </p:cNvPr>
            <p:cNvSpPr/>
            <p:nvPr/>
          </p:nvSpPr>
          <p:spPr>
            <a:xfrm>
              <a:off x="8398957" y="4274180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D1CC71-294B-7DD7-D154-B4009635D0F6}"/>
                </a:ext>
              </a:extLst>
            </p:cNvPr>
            <p:cNvSpPr/>
            <p:nvPr/>
          </p:nvSpPr>
          <p:spPr>
            <a:xfrm>
              <a:off x="9122227" y="1627626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BEB062-6A2B-87F9-0EC6-813EBA515AB6}"/>
                </a:ext>
              </a:extLst>
            </p:cNvPr>
            <p:cNvSpPr/>
            <p:nvPr/>
          </p:nvSpPr>
          <p:spPr>
            <a:xfrm>
              <a:off x="7837507" y="2956379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023B39-DBBA-35A7-83C4-58C593A97EB1}"/>
                </a:ext>
              </a:extLst>
            </p:cNvPr>
            <p:cNvSpPr/>
            <p:nvPr/>
          </p:nvSpPr>
          <p:spPr>
            <a:xfrm>
              <a:off x="10526851" y="4339202"/>
              <a:ext cx="574856" cy="574856"/>
            </a:xfrm>
            <a:prstGeom prst="ellipse">
              <a:avLst/>
            </a:prstGeom>
            <a:solidFill>
              <a:srgbClr val="72C2E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C5E06E-A409-F606-BBA8-35E1E7F45FBB}"/>
                </a:ext>
              </a:extLst>
            </p:cNvPr>
            <p:cNvSpPr/>
            <p:nvPr/>
          </p:nvSpPr>
          <p:spPr>
            <a:xfrm>
              <a:off x="9078209" y="3595476"/>
              <a:ext cx="574856" cy="574856"/>
            </a:xfrm>
            <a:prstGeom prst="ellipse">
              <a:avLst/>
            </a:prstGeom>
            <a:solidFill>
              <a:srgbClr val="FC5D3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Compare-And-Swap 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 ➤ Leader Election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9736-30E9-F4F0-BBAA-C3959AD2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0" y="2728344"/>
            <a:ext cx="1889077" cy="1889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A9B6D-E62E-FCCD-4E40-507DB25877FE}"/>
              </a:ext>
            </a:extLst>
          </p:cNvPr>
          <p:cNvSpPr txBox="1"/>
          <p:nvPr/>
        </p:nvSpPr>
        <p:spPr>
          <a:xfrm>
            <a:off x="4516096" y="2728344"/>
            <a:ext cx="2497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First one to request leadership wins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1DCC-4697-E6B5-B983-089A4AAEF5F3}"/>
              </a:ext>
            </a:extLst>
          </p:cNvPr>
          <p:cNvSpPr txBox="1"/>
          <p:nvPr/>
        </p:nvSpPr>
        <p:spPr>
          <a:xfrm>
            <a:off x="1366897" y="4661384"/>
            <a:ext cx="35897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Store</a:t>
            </a:r>
          </a:p>
          <a:p>
            <a:pPr algn="ctr"/>
            <a:r>
              <a:rPr lang="en-US" sz="2800" dirty="0"/>
              <a:t>that supports Compare-And-Swap</a:t>
            </a:r>
          </a:p>
        </p:txBody>
      </p:sp>
    </p:spTree>
    <p:extLst>
      <p:ext uri="{BB962C8B-B14F-4D97-AF65-F5344CB8AC3E}">
        <p14:creationId xmlns:p14="http://schemas.microsoft.com/office/powerpoint/2010/main" val="406689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4573</Words>
  <Application>Microsoft Office PowerPoint</Application>
  <PresentationFormat>Widescreen</PresentationFormat>
  <Paragraphs>1944</Paragraphs>
  <Slides>158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42</cp:revision>
  <dcterms:created xsi:type="dcterms:W3CDTF">2024-09-03T17:37:49Z</dcterms:created>
  <dcterms:modified xsi:type="dcterms:W3CDTF">2024-10-22T12:31:39Z</dcterms:modified>
</cp:coreProperties>
</file>