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72" r:id="rId10"/>
    <p:sldId id="259" r:id="rId11"/>
    <p:sldId id="269" r:id="rId12"/>
    <p:sldId id="270" r:id="rId13"/>
    <p:sldId id="261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F3F3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E98F7-1711-4450-A36B-43683698860C}" v="202" dt="2024-09-08T18:12:31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9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mine BAGDOURI" userId="e89d4c646e9a864e" providerId="LiveId" clId="{BFAE98F7-1711-4450-A36B-43683698860C}"/>
    <pc:docChg chg="undo custSel addSld delSld modSld">
      <pc:chgData name="Mohammed Amine BAGDOURI" userId="e89d4c646e9a864e" providerId="LiveId" clId="{BFAE98F7-1711-4450-A36B-43683698860C}" dt="2024-09-08T19:26:39.481" v="3112" actId="20577"/>
      <pc:docMkLst>
        <pc:docMk/>
      </pc:docMkLst>
      <pc:sldChg chg="addSp modSp mod">
        <pc:chgData name="Mohammed Amine BAGDOURI" userId="e89d4c646e9a864e" providerId="LiveId" clId="{BFAE98F7-1711-4450-A36B-43683698860C}" dt="2024-09-08T15:23:02.427" v="1363" actId="20577"/>
        <pc:sldMkLst>
          <pc:docMk/>
          <pc:sldMk cId="993297883" sldId="256"/>
        </pc:sldMkLst>
        <pc:spChg chg="mod">
          <ac:chgData name="Mohammed Amine BAGDOURI" userId="e89d4c646e9a864e" providerId="LiveId" clId="{BFAE98F7-1711-4450-A36B-43683698860C}" dt="2024-09-08T15:23:02.427" v="1363" actId="20577"/>
          <ac:spMkLst>
            <pc:docMk/>
            <pc:sldMk cId="993297883" sldId="256"/>
            <ac:spMk id="2" creationId="{3F9200D6-AFCD-297F-E068-71E4DC6E1FBB}"/>
          </ac:spMkLst>
        </pc:spChg>
        <pc:spChg chg="add mod">
          <ac:chgData name="Mohammed Amine BAGDOURI" userId="e89d4c646e9a864e" providerId="LiveId" clId="{BFAE98F7-1711-4450-A36B-43683698860C}" dt="2024-09-08T15:22:50.923" v="1356"/>
          <ac:spMkLst>
            <pc:docMk/>
            <pc:sldMk cId="993297883" sldId="256"/>
            <ac:spMk id="3" creationId="{27E9FAAD-EC3A-8B52-AFB1-BA2B0C6FD511}"/>
          </ac:spMkLst>
        </pc:spChg>
      </pc:sldChg>
      <pc:sldChg chg="addSp modSp mod">
        <pc:chgData name="Mohammed Amine BAGDOURI" userId="e89d4c646e9a864e" providerId="LiveId" clId="{BFAE98F7-1711-4450-A36B-43683698860C}" dt="2024-09-08T15:05:26.793" v="554" actId="20577"/>
        <pc:sldMkLst>
          <pc:docMk/>
          <pc:sldMk cId="334003108" sldId="257"/>
        </pc:sldMkLst>
        <pc:spChg chg="mod">
          <ac:chgData name="Mohammed Amine BAGDOURI" userId="e89d4c646e9a864e" providerId="LiveId" clId="{BFAE98F7-1711-4450-A36B-43683698860C}" dt="2024-09-08T15:05:26.793" v="554" actId="20577"/>
          <ac:spMkLst>
            <pc:docMk/>
            <pc:sldMk cId="334003108" sldId="257"/>
            <ac:spMk id="6" creationId="{D4FFDE8B-BB10-FBBB-282B-9254B1C166E8}"/>
          </ac:spMkLst>
        </pc:spChg>
        <pc:spChg chg="mod">
          <ac:chgData name="Mohammed Amine BAGDOURI" userId="e89d4c646e9a864e" providerId="LiveId" clId="{BFAE98F7-1711-4450-A36B-43683698860C}" dt="2024-09-04T00:44:41.328" v="30" actId="114"/>
          <ac:spMkLst>
            <pc:docMk/>
            <pc:sldMk cId="334003108" sldId="257"/>
            <ac:spMk id="12" creationId="{9F41CC5F-FB62-2404-63E0-5B9334FA01F1}"/>
          </ac:spMkLst>
        </pc:spChg>
        <pc:spChg chg="add mod">
          <ac:chgData name="Mohammed Amine BAGDOURI" userId="e89d4c646e9a864e" providerId="LiveId" clId="{BFAE98F7-1711-4450-A36B-43683698860C}" dt="2024-09-04T00:44:12.564" v="7" actId="20577"/>
          <ac:spMkLst>
            <pc:docMk/>
            <pc:sldMk cId="334003108" sldId="257"/>
            <ac:spMk id="13" creationId="{40CF69FB-6173-C0AC-CB68-DE06C61D342A}"/>
          </ac:spMkLst>
        </pc:spChg>
        <pc:spChg chg="add mod">
          <ac:chgData name="Mohammed Amine BAGDOURI" userId="e89d4c646e9a864e" providerId="LiveId" clId="{BFAE98F7-1711-4450-A36B-43683698860C}" dt="2024-09-04T00:44:38.060" v="29" actId="113"/>
          <ac:spMkLst>
            <pc:docMk/>
            <pc:sldMk cId="334003108" sldId="257"/>
            <ac:spMk id="14" creationId="{8758D943-6402-6ACE-AF03-8B342A27CDEF}"/>
          </ac:spMkLst>
        </pc:spChg>
      </pc:sldChg>
      <pc:sldChg chg="delSp modSp add mod">
        <pc:chgData name="Mohammed Amine BAGDOURI" userId="e89d4c646e9a864e" providerId="LiveId" clId="{BFAE98F7-1711-4450-A36B-43683698860C}" dt="2024-09-04T00:50:12.968" v="375" actId="1076"/>
        <pc:sldMkLst>
          <pc:docMk/>
          <pc:sldMk cId="2948269766" sldId="258"/>
        </pc:sldMkLst>
        <pc:spChg chg="mod">
          <ac:chgData name="Mohammed Amine BAGDOURI" userId="e89d4c646e9a864e" providerId="LiveId" clId="{BFAE98F7-1711-4450-A36B-43683698860C}" dt="2024-09-04T00:46:00.714" v="36" actId="20577"/>
          <ac:spMkLst>
            <pc:docMk/>
            <pc:sldMk cId="2948269766" sldId="258"/>
            <ac:spMk id="4" creationId="{0D875526-85C2-47E9-01D3-AE765D366978}"/>
          </ac:spMkLst>
        </pc:spChg>
        <pc:spChg chg="mod">
          <ac:chgData name="Mohammed Amine BAGDOURI" userId="e89d4c646e9a864e" providerId="LiveId" clId="{BFAE98F7-1711-4450-A36B-43683698860C}" dt="2024-09-04T00:47:28.398" v="156" actId="113"/>
          <ac:spMkLst>
            <pc:docMk/>
            <pc:sldMk cId="2948269766" sldId="258"/>
            <ac:spMk id="6" creationId="{D4FFDE8B-BB10-FBBB-282B-9254B1C166E8}"/>
          </ac:spMkLst>
        </pc:spChg>
        <pc:spChg chg="mod">
          <ac:chgData name="Mohammed Amine BAGDOURI" userId="e89d4c646e9a864e" providerId="LiveId" clId="{BFAE98F7-1711-4450-A36B-43683698860C}" dt="2024-09-04T00:49:58.124" v="373" actId="1076"/>
          <ac:spMkLst>
            <pc:docMk/>
            <pc:sldMk cId="2948269766" sldId="258"/>
            <ac:spMk id="8" creationId="{85871F1F-2081-5969-E924-EEDEAB50FE68}"/>
          </ac:spMkLst>
        </pc:spChg>
        <pc:spChg chg="del">
          <ac:chgData name="Mohammed Amine BAGDOURI" userId="e89d4c646e9a864e" providerId="LiveId" clId="{BFAE98F7-1711-4450-A36B-43683698860C}" dt="2024-09-04T00:48:00.352" v="213" actId="478"/>
          <ac:spMkLst>
            <pc:docMk/>
            <pc:sldMk cId="2948269766" sldId="258"/>
            <ac:spMk id="10" creationId="{E5967D35-D3D4-E4F9-B7D4-903498886CE9}"/>
          </ac:spMkLst>
        </pc:spChg>
        <pc:spChg chg="mod">
          <ac:chgData name="Mohammed Amine BAGDOURI" userId="e89d4c646e9a864e" providerId="LiveId" clId="{BFAE98F7-1711-4450-A36B-43683698860C}" dt="2024-09-04T00:50:12.968" v="375" actId="1076"/>
          <ac:spMkLst>
            <pc:docMk/>
            <pc:sldMk cId="2948269766" sldId="258"/>
            <ac:spMk id="12" creationId="{9F41CC5F-FB62-2404-63E0-5B9334FA01F1}"/>
          </ac:spMkLst>
        </pc:spChg>
        <pc:spChg chg="mod">
          <ac:chgData name="Mohammed Amine BAGDOURI" userId="e89d4c646e9a864e" providerId="LiveId" clId="{BFAE98F7-1711-4450-A36B-43683698860C}" dt="2024-09-04T00:49:33.044" v="355" actId="1076"/>
          <ac:spMkLst>
            <pc:docMk/>
            <pc:sldMk cId="2948269766" sldId="258"/>
            <ac:spMk id="14" creationId="{8758D943-6402-6ACE-AF03-8B342A27CDEF}"/>
          </ac:spMkLst>
        </pc:spChg>
      </pc:sldChg>
      <pc:sldChg chg="addSp delSp modSp add mod">
        <pc:chgData name="Mohammed Amine BAGDOURI" userId="e89d4c646e9a864e" providerId="LiveId" clId="{BFAE98F7-1711-4450-A36B-43683698860C}" dt="2024-09-08T17:40:42.410" v="2619" actId="20577"/>
        <pc:sldMkLst>
          <pc:docMk/>
          <pc:sldMk cId="2574687929" sldId="259"/>
        </pc:sldMkLst>
        <pc:spChg chg="add del mod">
          <ac:chgData name="Mohammed Amine BAGDOURI" userId="e89d4c646e9a864e" providerId="LiveId" clId="{BFAE98F7-1711-4450-A36B-43683698860C}" dt="2024-09-08T17:13:25.944" v="2407" actId="478"/>
          <ac:spMkLst>
            <pc:docMk/>
            <pc:sldMk cId="2574687929" sldId="259"/>
            <ac:spMk id="2" creationId="{C2F000CE-A061-2E34-BDA6-25EAAAABEDEB}"/>
          </ac:spMkLst>
        </pc:spChg>
        <pc:spChg chg="mod">
          <ac:chgData name="Mohammed Amine BAGDOURI" userId="e89d4c646e9a864e" providerId="LiveId" clId="{BFAE98F7-1711-4450-A36B-43683698860C}" dt="2024-09-08T17:40:42.410" v="2619" actId="20577"/>
          <ac:spMkLst>
            <pc:docMk/>
            <pc:sldMk cId="2574687929" sldId="259"/>
            <ac:spMk id="4" creationId="{0D875526-85C2-47E9-01D3-AE765D366978}"/>
          </ac:spMkLst>
        </pc:spChg>
        <pc:spChg chg="add">
          <ac:chgData name="Mohammed Amine BAGDOURI" userId="e89d4c646e9a864e" providerId="LiveId" clId="{BFAE98F7-1711-4450-A36B-43683698860C}" dt="2024-09-08T17:12:39.967" v="2393"/>
          <ac:spMkLst>
            <pc:docMk/>
            <pc:sldMk cId="2574687929" sldId="259"/>
            <ac:spMk id="5" creationId="{CCE85F4C-9B90-55BE-CD4E-92F25703FAEF}"/>
          </ac:spMkLst>
        </pc:spChg>
        <pc:spChg chg="del">
          <ac:chgData name="Mohammed Amine BAGDOURI" userId="e89d4c646e9a864e" providerId="LiveId" clId="{BFAE98F7-1711-4450-A36B-43683698860C}" dt="2024-09-04T00:51:05.104" v="384" actId="478"/>
          <ac:spMkLst>
            <pc:docMk/>
            <pc:sldMk cId="2574687929" sldId="259"/>
            <ac:spMk id="5" creationId="{CE084D80-E1BB-F739-1F46-F65CD0180A0E}"/>
          </ac:spMkLst>
        </pc:spChg>
        <pc:spChg chg="add mod">
          <ac:chgData name="Mohammed Amine BAGDOURI" userId="e89d4c646e9a864e" providerId="LiveId" clId="{BFAE98F7-1711-4450-A36B-43683698860C}" dt="2024-09-08T17:13:00.281" v="2398" actId="1076"/>
          <ac:spMkLst>
            <pc:docMk/>
            <pc:sldMk cId="2574687929" sldId="259"/>
            <ac:spMk id="6" creationId="{71EC5467-3DBC-519C-F4D9-25453A04EC7F}"/>
          </ac:spMkLst>
        </pc:spChg>
        <pc:spChg chg="del">
          <ac:chgData name="Mohammed Amine BAGDOURI" userId="e89d4c646e9a864e" providerId="LiveId" clId="{BFAE98F7-1711-4450-A36B-43683698860C}" dt="2024-09-04T00:51:05.104" v="384" actId="478"/>
          <ac:spMkLst>
            <pc:docMk/>
            <pc:sldMk cId="2574687929" sldId="259"/>
            <ac:spMk id="6" creationId="{D4FFDE8B-BB10-FBBB-282B-9254B1C166E8}"/>
          </ac:spMkLst>
        </pc:spChg>
        <pc:spChg chg="add">
          <ac:chgData name="Mohammed Amine BAGDOURI" userId="e89d4c646e9a864e" providerId="LiveId" clId="{BFAE98F7-1711-4450-A36B-43683698860C}" dt="2024-09-08T17:13:03.046" v="2399"/>
          <ac:spMkLst>
            <pc:docMk/>
            <pc:sldMk cId="2574687929" sldId="259"/>
            <ac:spMk id="7" creationId="{4D03C2FB-EAD4-940D-A5C5-F86818B6B376}"/>
          </ac:spMkLst>
        </pc:spChg>
        <pc:spChg chg="del">
          <ac:chgData name="Mohammed Amine BAGDOURI" userId="e89d4c646e9a864e" providerId="LiveId" clId="{BFAE98F7-1711-4450-A36B-43683698860C}" dt="2024-09-04T00:51:05.104" v="384" actId="478"/>
          <ac:spMkLst>
            <pc:docMk/>
            <pc:sldMk cId="2574687929" sldId="259"/>
            <ac:spMk id="7" creationId="{FD7F4E02-8332-A24E-E669-69DC6850FD12}"/>
          </ac:spMkLst>
        </pc:spChg>
        <pc:spChg chg="add">
          <ac:chgData name="Mohammed Amine BAGDOURI" userId="e89d4c646e9a864e" providerId="LiveId" clId="{BFAE98F7-1711-4450-A36B-43683698860C}" dt="2024-09-08T17:13:14.030" v="2401"/>
          <ac:spMkLst>
            <pc:docMk/>
            <pc:sldMk cId="2574687929" sldId="259"/>
            <ac:spMk id="8" creationId="{3BA13E3E-5278-5E74-5541-5C847D919717}"/>
          </ac:spMkLst>
        </pc:spChg>
        <pc:spChg chg="del">
          <ac:chgData name="Mohammed Amine BAGDOURI" userId="e89d4c646e9a864e" providerId="LiveId" clId="{BFAE98F7-1711-4450-A36B-43683698860C}" dt="2024-09-04T00:51:05.104" v="384" actId="478"/>
          <ac:spMkLst>
            <pc:docMk/>
            <pc:sldMk cId="2574687929" sldId="259"/>
            <ac:spMk id="8" creationId="{85871F1F-2081-5969-E924-EEDEAB50FE68}"/>
          </ac:spMkLst>
        </pc:spChg>
        <pc:spChg chg="del">
          <ac:chgData name="Mohammed Amine BAGDOURI" userId="e89d4c646e9a864e" providerId="LiveId" clId="{BFAE98F7-1711-4450-A36B-43683698860C}" dt="2024-09-04T00:51:05.104" v="384" actId="478"/>
          <ac:spMkLst>
            <pc:docMk/>
            <pc:sldMk cId="2574687929" sldId="259"/>
            <ac:spMk id="9" creationId="{5286B5EA-437A-430C-45D1-5EEE5243C97C}"/>
          </ac:spMkLst>
        </pc:spChg>
        <pc:spChg chg="add del mod">
          <ac:chgData name="Mohammed Amine BAGDOURI" userId="e89d4c646e9a864e" providerId="LiveId" clId="{BFAE98F7-1711-4450-A36B-43683698860C}" dt="2024-09-08T17:35:47.266" v="2567" actId="478"/>
          <ac:spMkLst>
            <pc:docMk/>
            <pc:sldMk cId="2574687929" sldId="259"/>
            <ac:spMk id="9" creationId="{AE585ACC-8C85-7A05-C085-FA7E996FE232}"/>
          </ac:spMkLst>
        </pc:spChg>
        <pc:spChg chg="add del mod">
          <ac:chgData name="Mohammed Amine BAGDOURI" userId="e89d4c646e9a864e" providerId="LiveId" clId="{BFAE98F7-1711-4450-A36B-43683698860C}" dt="2024-09-08T17:23:23.797" v="2485" actId="478"/>
          <ac:spMkLst>
            <pc:docMk/>
            <pc:sldMk cId="2574687929" sldId="259"/>
            <ac:spMk id="10" creationId="{DEB6D50A-DA27-9413-F47A-3FA3968C4BDB}"/>
          </ac:spMkLst>
        </pc:spChg>
        <pc:spChg chg="add del mod">
          <ac:chgData name="Mohammed Amine BAGDOURI" userId="e89d4c646e9a864e" providerId="LiveId" clId="{BFAE98F7-1711-4450-A36B-43683698860C}" dt="2024-09-08T17:15:35.279" v="2440" actId="478"/>
          <ac:spMkLst>
            <pc:docMk/>
            <pc:sldMk cId="2574687929" sldId="259"/>
            <ac:spMk id="11" creationId="{9F814A73-DA6E-3E5E-7257-A0E2BD527256}"/>
          </ac:spMkLst>
        </pc:spChg>
        <pc:spChg chg="del">
          <ac:chgData name="Mohammed Amine BAGDOURI" userId="e89d4c646e9a864e" providerId="LiveId" clId="{BFAE98F7-1711-4450-A36B-43683698860C}" dt="2024-09-04T00:51:05.104" v="384" actId="478"/>
          <ac:spMkLst>
            <pc:docMk/>
            <pc:sldMk cId="2574687929" sldId="259"/>
            <ac:spMk id="11" creationId="{E1C7969A-6C46-1CE4-55C7-D23323B929A2}"/>
          </ac:spMkLst>
        </pc:spChg>
        <pc:spChg chg="add del mod">
          <ac:chgData name="Mohammed Amine BAGDOURI" userId="e89d4c646e9a864e" providerId="LiveId" clId="{BFAE98F7-1711-4450-A36B-43683698860C}" dt="2024-09-08T17:23:23.797" v="2485" actId="478"/>
          <ac:spMkLst>
            <pc:docMk/>
            <pc:sldMk cId="2574687929" sldId="259"/>
            <ac:spMk id="12" creationId="{26E68CA4-94B2-81EC-636A-2FE20930C53B}"/>
          </ac:spMkLst>
        </pc:spChg>
        <pc:spChg chg="del">
          <ac:chgData name="Mohammed Amine BAGDOURI" userId="e89d4c646e9a864e" providerId="LiveId" clId="{BFAE98F7-1711-4450-A36B-43683698860C}" dt="2024-09-04T00:51:05.104" v="384" actId="478"/>
          <ac:spMkLst>
            <pc:docMk/>
            <pc:sldMk cId="2574687929" sldId="259"/>
            <ac:spMk id="12" creationId="{9F41CC5F-FB62-2404-63E0-5B9334FA01F1}"/>
          </ac:spMkLst>
        </pc:spChg>
        <pc:spChg chg="del">
          <ac:chgData name="Mohammed Amine BAGDOURI" userId="e89d4c646e9a864e" providerId="LiveId" clId="{BFAE98F7-1711-4450-A36B-43683698860C}" dt="2024-09-04T00:51:05.104" v="384" actId="478"/>
          <ac:spMkLst>
            <pc:docMk/>
            <pc:sldMk cId="2574687929" sldId="259"/>
            <ac:spMk id="13" creationId="{40CF69FB-6173-C0AC-CB68-DE06C61D342A}"/>
          </ac:spMkLst>
        </pc:spChg>
        <pc:spChg chg="add del mod">
          <ac:chgData name="Mohammed Amine BAGDOURI" userId="e89d4c646e9a864e" providerId="LiveId" clId="{BFAE98F7-1711-4450-A36B-43683698860C}" dt="2024-09-08T17:17:44.285" v="2452" actId="478"/>
          <ac:spMkLst>
            <pc:docMk/>
            <pc:sldMk cId="2574687929" sldId="259"/>
            <ac:spMk id="13" creationId="{8C0BB1C5-1587-7474-E32C-8597E2F836A2}"/>
          </ac:spMkLst>
        </pc:spChg>
        <pc:spChg chg="add del mod">
          <ac:chgData name="Mohammed Amine BAGDOURI" userId="e89d4c646e9a864e" providerId="LiveId" clId="{BFAE98F7-1711-4450-A36B-43683698860C}" dt="2024-09-08T17:23:23.797" v="2485" actId="478"/>
          <ac:spMkLst>
            <pc:docMk/>
            <pc:sldMk cId="2574687929" sldId="259"/>
            <ac:spMk id="14" creationId="{7515DD72-F8EF-402A-4664-C07CD45338CF}"/>
          </ac:spMkLst>
        </pc:spChg>
        <pc:spChg chg="del">
          <ac:chgData name="Mohammed Amine BAGDOURI" userId="e89d4c646e9a864e" providerId="LiveId" clId="{BFAE98F7-1711-4450-A36B-43683698860C}" dt="2024-09-04T00:51:05.104" v="384" actId="478"/>
          <ac:spMkLst>
            <pc:docMk/>
            <pc:sldMk cId="2574687929" sldId="259"/>
            <ac:spMk id="14" creationId="{8758D943-6402-6ACE-AF03-8B342A27CDEF}"/>
          </ac:spMkLst>
        </pc:spChg>
        <pc:spChg chg="add del mod">
          <ac:chgData name="Mohammed Amine BAGDOURI" userId="e89d4c646e9a864e" providerId="LiveId" clId="{BFAE98F7-1711-4450-A36B-43683698860C}" dt="2024-09-08T17:21:35.519" v="2464" actId="21"/>
          <ac:spMkLst>
            <pc:docMk/>
            <pc:sldMk cId="2574687929" sldId="259"/>
            <ac:spMk id="15" creationId="{8955FF44-3E16-FEE0-B878-B103B87CF704}"/>
          </ac:spMkLst>
        </pc:spChg>
        <pc:spChg chg="add mod">
          <ac:chgData name="Mohammed Amine BAGDOURI" userId="e89d4c646e9a864e" providerId="LiveId" clId="{BFAE98F7-1711-4450-A36B-43683698860C}" dt="2024-09-08T17:36:15.333" v="2581" actId="1076"/>
          <ac:spMkLst>
            <pc:docMk/>
            <pc:sldMk cId="2574687929" sldId="259"/>
            <ac:spMk id="16" creationId="{A06154FF-A7FF-ED89-5DCA-23C2D6A370C1}"/>
          </ac:spMkLst>
        </pc:spChg>
        <pc:spChg chg="add del mod">
          <ac:chgData name="Mohammed Amine BAGDOURI" userId="e89d4c646e9a864e" providerId="LiveId" clId="{BFAE98F7-1711-4450-A36B-43683698860C}" dt="2024-09-08T17:36:11.180" v="2580" actId="21"/>
          <ac:spMkLst>
            <pc:docMk/>
            <pc:sldMk cId="2574687929" sldId="259"/>
            <ac:spMk id="17" creationId="{E6F2C626-2CBC-64E4-B273-4945D7102A31}"/>
          </ac:spMkLst>
        </pc:spChg>
      </pc:sldChg>
      <pc:sldChg chg="addSp delSp modSp add del mod">
        <pc:chgData name="Mohammed Amine BAGDOURI" userId="e89d4c646e9a864e" providerId="LiveId" clId="{BFAE98F7-1711-4450-A36B-43683698860C}" dt="2024-09-08T17:15:49.559" v="2446" actId="47"/>
        <pc:sldMkLst>
          <pc:docMk/>
          <pc:sldMk cId="2576319700" sldId="260"/>
        </pc:sldMkLst>
        <pc:spChg chg="del mod">
          <ac:chgData name="Mohammed Amine BAGDOURI" userId="e89d4c646e9a864e" providerId="LiveId" clId="{BFAE98F7-1711-4450-A36B-43683698860C}" dt="2024-09-08T17:14:29.567" v="2417" actId="478"/>
          <ac:spMkLst>
            <pc:docMk/>
            <pc:sldMk cId="2576319700" sldId="260"/>
            <ac:spMk id="2" creationId="{C2F000CE-A061-2E34-BDA6-25EAAAABEDEB}"/>
          </ac:spMkLst>
        </pc:spChg>
        <pc:spChg chg="mod">
          <ac:chgData name="Mohammed Amine BAGDOURI" userId="e89d4c646e9a864e" providerId="LiveId" clId="{BFAE98F7-1711-4450-A36B-43683698860C}" dt="2024-09-08T16:50:56.671" v="2173"/>
          <ac:spMkLst>
            <pc:docMk/>
            <pc:sldMk cId="2576319700" sldId="260"/>
            <ac:spMk id="4" creationId="{0D875526-85C2-47E9-01D3-AE765D366978}"/>
          </ac:spMkLst>
        </pc:spChg>
        <pc:spChg chg="add del mod">
          <ac:chgData name="Mohammed Amine BAGDOURI" userId="e89d4c646e9a864e" providerId="LiveId" clId="{BFAE98F7-1711-4450-A36B-43683698860C}" dt="2024-09-08T17:14:35.754" v="2420" actId="21"/>
          <ac:spMkLst>
            <pc:docMk/>
            <pc:sldMk cId="2576319700" sldId="260"/>
            <ac:spMk id="5" creationId="{DEB6D50A-DA27-9413-F47A-3FA3968C4BDB}"/>
          </ac:spMkLst>
        </pc:spChg>
      </pc:sldChg>
      <pc:sldChg chg="addSp delSp modSp add mod">
        <pc:chgData name="Mohammed Amine BAGDOURI" userId="e89d4c646e9a864e" providerId="LiveId" clId="{BFAE98F7-1711-4450-A36B-43683698860C}" dt="2024-09-08T17:40:52.547" v="2622"/>
        <pc:sldMkLst>
          <pc:docMk/>
          <pc:sldMk cId="2176751142" sldId="261"/>
        </pc:sldMkLst>
        <pc:spChg chg="del mod">
          <ac:chgData name="Mohammed Amine BAGDOURI" userId="e89d4c646e9a864e" providerId="LiveId" clId="{BFAE98F7-1711-4450-A36B-43683698860C}" dt="2024-09-08T17:21:39.629" v="2466" actId="478"/>
          <ac:spMkLst>
            <pc:docMk/>
            <pc:sldMk cId="2176751142" sldId="261"/>
            <ac:spMk id="2" creationId="{C2F000CE-A061-2E34-BDA6-25EAAAABEDEB}"/>
          </ac:spMkLst>
        </pc:spChg>
        <pc:spChg chg="mod">
          <ac:chgData name="Mohammed Amine BAGDOURI" userId="e89d4c646e9a864e" providerId="LiveId" clId="{BFAE98F7-1711-4450-A36B-43683698860C}" dt="2024-09-08T17:40:52.547" v="2622"/>
          <ac:spMkLst>
            <pc:docMk/>
            <pc:sldMk cId="2176751142" sldId="261"/>
            <ac:spMk id="4" creationId="{0D875526-85C2-47E9-01D3-AE765D366978}"/>
          </ac:spMkLst>
        </pc:spChg>
        <pc:spChg chg="add del mod">
          <ac:chgData name="Mohammed Amine BAGDOURI" userId="e89d4c646e9a864e" providerId="LiveId" clId="{BFAE98F7-1711-4450-A36B-43683698860C}" dt="2024-09-08T17:27:04.956" v="2496" actId="478"/>
          <ac:spMkLst>
            <pc:docMk/>
            <pc:sldMk cId="2176751142" sldId="261"/>
            <ac:spMk id="15" creationId="{8955FF44-3E16-FEE0-B878-B103B87CF704}"/>
          </ac:spMkLst>
        </pc:spChg>
        <pc:spChg chg="add mod">
          <ac:chgData name="Mohammed Amine BAGDOURI" userId="e89d4c646e9a864e" providerId="LiveId" clId="{BFAE98F7-1711-4450-A36B-43683698860C}" dt="2024-09-08T17:39:23.657" v="2607" actId="1076"/>
          <ac:spMkLst>
            <pc:docMk/>
            <pc:sldMk cId="2176751142" sldId="261"/>
            <ac:spMk id="17" creationId="{E6F2C626-2CBC-64E4-B273-4945D7102A31}"/>
          </ac:spMkLst>
        </pc:spChg>
        <pc:graphicFrameChg chg="add del mod modGraphic">
          <ac:chgData name="Mohammed Amine BAGDOURI" userId="e89d4c646e9a864e" providerId="LiveId" clId="{BFAE98F7-1711-4450-A36B-43683698860C}" dt="2024-09-08T17:39:20.121" v="2606" actId="478"/>
          <ac:graphicFrameMkLst>
            <pc:docMk/>
            <pc:sldMk cId="2176751142" sldId="261"/>
            <ac:graphicFrameMk id="5" creationId="{469DA158-61C6-13A1-75EF-C55B9407C142}"/>
          </ac:graphicFrameMkLst>
        </pc:graphicFrameChg>
      </pc:sldChg>
      <pc:sldChg chg="modSp add del mod">
        <pc:chgData name="Mohammed Amine BAGDOURI" userId="e89d4c646e9a864e" providerId="LiveId" clId="{BFAE98F7-1711-4450-A36B-43683698860C}" dt="2024-09-08T17:23:08.488" v="2482" actId="47"/>
        <pc:sldMkLst>
          <pc:docMk/>
          <pc:sldMk cId="3870984916" sldId="262"/>
        </pc:sldMkLst>
        <pc:spChg chg="mod">
          <ac:chgData name="Mohammed Amine BAGDOURI" userId="e89d4c646e9a864e" providerId="LiveId" clId="{BFAE98F7-1711-4450-A36B-43683698860C}" dt="2024-09-08T17:18:18.414" v="2458" actId="20577"/>
          <ac:spMkLst>
            <pc:docMk/>
            <pc:sldMk cId="3870984916" sldId="262"/>
            <ac:spMk id="2" creationId="{C2F000CE-A061-2E34-BDA6-25EAAAABEDEB}"/>
          </ac:spMkLst>
        </pc:spChg>
        <pc:spChg chg="mod">
          <ac:chgData name="Mohammed Amine BAGDOURI" userId="e89d4c646e9a864e" providerId="LiveId" clId="{BFAE98F7-1711-4450-A36B-43683698860C}" dt="2024-09-08T16:51:03.594" v="2175"/>
          <ac:spMkLst>
            <pc:docMk/>
            <pc:sldMk cId="3870984916" sldId="262"/>
            <ac:spMk id="4" creationId="{0D875526-85C2-47E9-01D3-AE765D366978}"/>
          </ac:spMkLst>
        </pc:spChg>
      </pc:sldChg>
      <pc:sldChg chg="add del">
        <pc:chgData name="Mohammed Amine BAGDOURI" userId="e89d4c646e9a864e" providerId="LiveId" clId="{BFAE98F7-1711-4450-A36B-43683698860C}" dt="2024-09-04T01:05:30.695" v="422" actId="47"/>
        <pc:sldMkLst>
          <pc:docMk/>
          <pc:sldMk cId="4001462209" sldId="262"/>
        </pc:sldMkLst>
      </pc:sldChg>
      <pc:sldChg chg="modSp add del mod">
        <pc:chgData name="Mohammed Amine BAGDOURI" userId="e89d4c646e9a864e" providerId="LiveId" clId="{BFAE98F7-1711-4450-A36B-43683698860C}" dt="2024-09-08T17:23:08.488" v="2482" actId="47"/>
        <pc:sldMkLst>
          <pc:docMk/>
          <pc:sldMk cId="2888265032" sldId="263"/>
        </pc:sldMkLst>
        <pc:spChg chg="mod">
          <ac:chgData name="Mohammed Amine BAGDOURI" userId="e89d4c646e9a864e" providerId="LiveId" clId="{BFAE98F7-1711-4450-A36B-43683698860C}" dt="2024-09-04T01:12:06.219" v="484" actId="1076"/>
          <ac:spMkLst>
            <pc:docMk/>
            <pc:sldMk cId="2888265032" sldId="263"/>
            <ac:spMk id="2" creationId="{C2F000CE-A061-2E34-BDA6-25EAAAABEDEB}"/>
          </ac:spMkLst>
        </pc:spChg>
        <pc:spChg chg="mod">
          <ac:chgData name="Mohammed Amine BAGDOURI" userId="e89d4c646e9a864e" providerId="LiveId" clId="{BFAE98F7-1711-4450-A36B-43683698860C}" dt="2024-09-08T16:51:10.200" v="2176"/>
          <ac:spMkLst>
            <pc:docMk/>
            <pc:sldMk cId="2888265032" sldId="263"/>
            <ac:spMk id="4" creationId="{0D875526-85C2-47E9-01D3-AE765D366978}"/>
          </ac:spMkLst>
        </pc:spChg>
      </pc:sldChg>
      <pc:sldChg chg="addSp delSp modSp new mod">
        <pc:chgData name="Mohammed Amine BAGDOURI" userId="e89d4c646e9a864e" providerId="LiveId" clId="{BFAE98F7-1711-4450-A36B-43683698860C}" dt="2024-09-08T15:23:25.567" v="1384" actId="1035"/>
        <pc:sldMkLst>
          <pc:docMk/>
          <pc:sldMk cId="3105958940" sldId="264"/>
        </pc:sldMkLst>
        <pc:spChg chg="del">
          <ac:chgData name="Mohammed Amine BAGDOURI" userId="e89d4c646e9a864e" providerId="LiveId" clId="{BFAE98F7-1711-4450-A36B-43683698860C}" dt="2024-09-08T15:03:21.773" v="499" actId="478"/>
          <ac:spMkLst>
            <pc:docMk/>
            <pc:sldMk cId="3105958940" sldId="264"/>
            <ac:spMk id="2" creationId="{D8EB905F-8067-B472-4322-25E48B79DE4D}"/>
          </ac:spMkLst>
        </pc:spChg>
        <pc:spChg chg="del">
          <ac:chgData name="Mohammed Amine BAGDOURI" userId="e89d4c646e9a864e" providerId="LiveId" clId="{BFAE98F7-1711-4450-A36B-43683698860C}" dt="2024-09-08T15:03:21.773" v="499" actId="478"/>
          <ac:spMkLst>
            <pc:docMk/>
            <pc:sldMk cId="3105958940" sldId="264"/>
            <ac:spMk id="3" creationId="{9538BD4A-C7E7-EB42-A004-8C04ABD565A4}"/>
          </ac:spMkLst>
        </pc:spChg>
        <pc:spChg chg="del">
          <ac:chgData name="Mohammed Amine BAGDOURI" userId="e89d4c646e9a864e" providerId="LiveId" clId="{BFAE98F7-1711-4450-A36B-43683698860C}" dt="2024-09-08T15:03:21.773" v="499" actId="478"/>
          <ac:spMkLst>
            <pc:docMk/>
            <pc:sldMk cId="3105958940" sldId="264"/>
            <ac:spMk id="4" creationId="{FFCEF5E0-321F-D022-A9C6-FC9C64230B89}"/>
          </ac:spMkLst>
        </pc:spChg>
        <pc:spChg chg="add mod">
          <ac:chgData name="Mohammed Amine BAGDOURI" userId="e89d4c646e9a864e" providerId="LiveId" clId="{BFAE98F7-1711-4450-A36B-43683698860C}" dt="2024-09-08T15:03:34.587" v="515" actId="20577"/>
          <ac:spMkLst>
            <pc:docMk/>
            <pc:sldMk cId="3105958940" sldId="264"/>
            <ac:spMk id="5" creationId="{7C87583F-DDD9-32D5-9026-DC544E095BC8}"/>
          </ac:spMkLst>
        </pc:spChg>
        <pc:spChg chg="add mod">
          <ac:chgData name="Mohammed Amine BAGDOURI" userId="e89d4c646e9a864e" providerId="LiveId" clId="{BFAE98F7-1711-4450-A36B-43683698860C}" dt="2024-09-08T15:03:51.295" v="523" actId="20577"/>
          <ac:spMkLst>
            <pc:docMk/>
            <pc:sldMk cId="3105958940" sldId="264"/>
            <ac:spMk id="6" creationId="{E0643E81-924E-1CA8-9BAD-FF6AE91D6EEF}"/>
          </ac:spMkLst>
        </pc:spChg>
        <pc:spChg chg="add mod">
          <ac:chgData name="Mohammed Amine BAGDOURI" userId="e89d4c646e9a864e" providerId="LiveId" clId="{BFAE98F7-1711-4450-A36B-43683698860C}" dt="2024-09-08T15:04:04.061" v="530" actId="20577"/>
          <ac:spMkLst>
            <pc:docMk/>
            <pc:sldMk cId="3105958940" sldId="264"/>
            <ac:spMk id="7" creationId="{A3ACC67C-7E4B-2146-9F5F-C0756E1AEAF3}"/>
          </ac:spMkLst>
        </pc:spChg>
        <pc:spChg chg="add mod">
          <ac:chgData name="Mohammed Amine BAGDOURI" userId="e89d4c646e9a864e" providerId="LiveId" clId="{BFAE98F7-1711-4450-A36B-43683698860C}" dt="2024-09-08T15:04:10.100" v="537" actId="20577"/>
          <ac:spMkLst>
            <pc:docMk/>
            <pc:sldMk cId="3105958940" sldId="264"/>
            <ac:spMk id="8" creationId="{50A3C360-5C46-8152-1519-41D16D58CFF2}"/>
          </ac:spMkLst>
        </pc:spChg>
        <pc:spChg chg="add del mod">
          <ac:chgData name="Mohammed Amine BAGDOURI" userId="e89d4c646e9a864e" providerId="LiveId" clId="{BFAE98F7-1711-4450-A36B-43683698860C}" dt="2024-09-08T15:05:24.390" v="553"/>
          <ac:spMkLst>
            <pc:docMk/>
            <pc:sldMk cId="3105958940" sldId="264"/>
            <ac:spMk id="9" creationId="{F1B3E34A-73D0-A19A-D3AD-B8A07B311BA5}"/>
          </ac:spMkLst>
        </pc:spChg>
        <pc:spChg chg="add mod">
          <ac:chgData name="Mohammed Amine BAGDOURI" userId="e89d4c646e9a864e" providerId="LiveId" clId="{BFAE98F7-1711-4450-A36B-43683698860C}" dt="2024-09-08T15:23:25.567" v="1384" actId="1035"/>
          <ac:spMkLst>
            <pc:docMk/>
            <pc:sldMk cId="3105958940" sldId="264"/>
            <ac:spMk id="10" creationId="{8A0F6454-481B-5422-F05A-B576F572B1ED}"/>
          </ac:spMkLst>
        </pc:spChg>
        <pc:spChg chg="add mod">
          <ac:chgData name="Mohammed Amine BAGDOURI" userId="e89d4c646e9a864e" providerId="LiveId" clId="{BFAE98F7-1711-4450-A36B-43683698860C}" dt="2024-09-08T15:23:25.567" v="1384" actId="1035"/>
          <ac:spMkLst>
            <pc:docMk/>
            <pc:sldMk cId="3105958940" sldId="264"/>
            <ac:spMk id="11" creationId="{AD0C4BE1-925D-9867-7CD5-36013D705A34}"/>
          </ac:spMkLst>
        </pc:spChg>
        <pc:spChg chg="add mod">
          <ac:chgData name="Mohammed Amine BAGDOURI" userId="e89d4c646e9a864e" providerId="LiveId" clId="{BFAE98F7-1711-4450-A36B-43683698860C}" dt="2024-09-08T15:23:25.567" v="1384" actId="1035"/>
          <ac:spMkLst>
            <pc:docMk/>
            <pc:sldMk cId="3105958940" sldId="264"/>
            <ac:spMk id="12" creationId="{A5A61F25-01B8-99A8-220D-8A7C35DF23F1}"/>
          </ac:spMkLst>
        </pc:spChg>
      </pc:sldChg>
      <pc:sldChg chg="delSp modSp add mod">
        <pc:chgData name="Mohammed Amine BAGDOURI" userId="e89d4c646e9a864e" providerId="LiveId" clId="{BFAE98F7-1711-4450-A36B-43683698860C}" dt="2024-09-08T17:34:42.717" v="2557" actId="20577"/>
        <pc:sldMkLst>
          <pc:docMk/>
          <pc:sldMk cId="3967745855" sldId="265"/>
        </pc:sldMkLst>
        <pc:spChg chg="mod">
          <ac:chgData name="Mohammed Amine BAGDOURI" userId="e89d4c646e9a864e" providerId="LiveId" clId="{BFAE98F7-1711-4450-A36B-43683698860C}" dt="2024-09-08T15:18:15.241" v="1041" actId="20577"/>
          <ac:spMkLst>
            <pc:docMk/>
            <pc:sldMk cId="3967745855" sldId="265"/>
            <ac:spMk id="5" creationId="{7C87583F-DDD9-32D5-9026-DC544E095BC8}"/>
          </ac:spMkLst>
        </pc:spChg>
        <pc:spChg chg="del">
          <ac:chgData name="Mohammed Amine BAGDOURI" userId="e89d4c646e9a864e" providerId="LiveId" clId="{BFAE98F7-1711-4450-A36B-43683698860C}" dt="2024-09-08T15:18:20.137" v="1042" actId="478"/>
          <ac:spMkLst>
            <pc:docMk/>
            <pc:sldMk cId="3967745855" sldId="265"/>
            <ac:spMk id="6" creationId="{E0643E81-924E-1CA8-9BAD-FF6AE91D6EEF}"/>
          </ac:spMkLst>
        </pc:spChg>
        <pc:spChg chg="del">
          <ac:chgData name="Mohammed Amine BAGDOURI" userId="e89d4c646e9a864e" providerId="LiveId" clId="{BFAE98F7-1711-4450-A36B-43683698860C}" dt="2024-09-08T15:18:21.386" v="1043" actId="478"/>
          <ac:spMkLst>
            <pc:docMk/>
            <pc:sldMk cId="3967745855" sldId="265"/>
            <ac:spMk id="7" creationId="{A3ACC67C-7E4B-2146-9F5F-C0756E1AEAF3}"/>
          </ac:spMkLst>
        </pc:spChg>
        <pc:spChg chg="del">
          <ac:chgData name="Mohammed Amine BAGDOURI" userId="e89d4c646e9a864e" providerId="LiveId" clId="{BFAE98F7-1711-4450-A36B-43683698860C}" dt="2024-09-08T15:18:22.417" v="1044" actId="478"/>
          <ac:spMkLst>
            <pc:docMk/>
            <pc:sldMk cId="3967745855" sldId="265"/>
            <ac:spMk id="8" creationId="{50A3C360-5C46-8152-1519-41D16D58CFF2}"/>
          </ac:spMkLst>
        </pc:spChg>
        <pc:spChg chg="mod">
          <ac:chgData name="Mohammed Amine BAGDOURI" userId="e89d4c646e9a864e" providerId="LiveId" clId="{BFAE98F7-1711-4450-A36B-43683698860C}" dt="2024-09-08T17:34:42.717" v="2557" actId="20577"/>
          <ac:spMkLst>
            <pc:docMk/>
            <pc:sldMk cId="3967745855" sldId="265"/>
            <ac:spMk id="10" creationId="{8A0F6454-481B-5422-F05A-B576F572B1ED}"/>
          </ac:spMkLst>
        </pc:spChg>
        <pc:spChg chg="del">
          <ac:chgData name="Mohammed Amine BAGDOURI" userId="e89d4c646e9a864e" providerId="LiveId" clId="{BFAE98F7-1711-4450-A36B-43683698860C}" dt="2024-09-08T15:18:24.849" v="1046" actId="478"/>
          <ac:spMkLst>
            <pc:docMk/>
            <pc:sldMk cId="3967745855" sldId="265"/>
            <ac:spMk id="11" creationId="{AD0C4BE1-925D-9867-7CD5-36013D705A34}"/>
          </ac:spMkLst>
        </pc:spChg>
        <pc:spChg chg="del">
          <ac:chgData name="Mohammed Amine BAGDOURI" userId="e89d4c646e9a864e" providerId="LiveId" clId="{BFAE98F7-1711-4450-A36B-43683698860C}" dt="2024-09-08T15:18:23.443" v="1045" actId="478"/>
          <ac:spMkLst>
            <pc:docMk/>
            <pc:sldMk cId="3967745855" sldId="265"/>
            <ac:spMk id="12" creationId="{A5A61F25-01B8-99A8-220D-8A7C35DF23F1}"/>
          </ac:spMkLst>
        </pc:spChg>
      </pc:sldChg>
      <pc:sldChg chg="modSp add mod">
        <pc:chgData name="Mohammed Amine BAGDOURI" userId="e89d4c646e9a864e" providerId="LiveId" clId="{BFAE98F7-1711-4450-A36B-43683698860C}" dt="2024-09-08T19:26:39.481" v="3112" actId="20577"/>
        <pc:sldMkLst>
          <pc:docMk/>
          <pc:sldMk cId="593308398" sldId="266"/>
        </pc:sldMkLst>
        <pc:spChg chg="mod">
          <ac:chgData name="Mohammed Amine BAGDOURI" userId="e89d4c646e9a864e" providerId="LiveId" clId="{BFAE98F7-1711-4450-A36B-43683698860C}" dt="2024-09-08T16:40:37.492" v="1673" actId="20577"/>
          <ac:spMkLst>
            <pc:docMk/>
            <pc:sldMk cId="593308398" sldId="266"/>
            <ac:spMk id="5" creationId="{7C87583F-DDD9-32D5-9026-DC544E095BC8}"/>
          </ac:spMkLst>
        </pc:spChg>
        <pc:spChg chg="mod">
          <ac:chgData name="Mohammed Amine BAGDOURI" userId="e89d4c646e9a864e" providerId="LiveId" clId="{BFAE98F7-1711-4450-A36B-43683698860C}" dt="2024-09-08T19:26:39.481" v="3112" actId="20577"/>
          <ac:spMkLst>
            <pc:docMk/>
            <pc:sldMk cId="593308398" sldId="266"/>
            <ac:spMk id="10" creationId="{8A0F6454-481B-5422-F05A-B576F572B1ED}"/>
          </ac:spMkLst>
        </pc:spChg>
      </pc:sldChg>
      <pc:sldChg chg="addSp delSp modSp add mod">
        <pc:chgData name="Mohammed Amine BAGDOURI" userId="e89d4c646e9a864e" providerId="LiveId" clId="{BFAE98F7-1711-4450-A36B-43683698860C}" dt="2024-09-08T17:10:13.365" v="2391" actId="114"/>
        <pc:sldMkLst>
          <pc:docMk/>
          <pc:sldMk cId="780777361" sldId="267"/>
        </pc:sldMkLst>
        <pc:spChg chg="mod">
          <ac:chgData name="Mohammed Amine BAGDOURI" userId="e89d4c646e9a864e" providerId="LiveId" clId="{BFAE98F7-1711-4450-A36B-43683698860C}" dt="2024-09-08T16:49:44.893" v="2161" actId="1076"/>
          <ac:spMkLst>
            <pc:docMk/>
            <pc:sldMk cId="780777361" sldId="267"/>
            <ac:spMk id="5" creationId="{7C87583F-DDD9-32D5-9026-DC544E095BC8}"/>
          </ac:spMkLst>
        </pc:spChg>
        <pc:spChg chg="del mod">
          <ac:chgData name="Mohammed Amine BAGDOURI" userId="e89d4c646e9a864e" providerId="LiveId" clId="{BFAE98F7-1711-4450-A36B-43683698860C}" dt="2024-09-08T16:52:19.203" v="2190"/>
          <ac:spMkLst>
            <pc:docMk/>
            <pc:sldMk cId="780777361" sldId="267"/>
            <ac:spMk id="10" creationId="{8A0F6454-481B-5422-F05A-B576F572B1ED}"/>
          </ac:spMkLst>
        </pc:spChg>
        <pc:graphicFrameChg chg="add mod modGraphic">
          <ac:chgData name="Mohammed Amine BAGDOURI" userId="e89d4c646e9a864e" providerId="LiveId" clId="{BFAE98F7-1711-4450-A36B-43683698860C}" dt="2024-09-08T17:10:13.365" v="2391" actId="114"/>
          <ac:graphicFrameMkLst>
            <pc:docMk/>
            <pc:sldMk cId="780777361" sldId="267"/>
            <ac:graphicFrameMk id="2" creationId="{4D330976-8A16-A12A-C5FB-2C10F42A5B4E}"/>
          </ac:graphicFrameMkLst>
        </pc:graphicFrameChg>
      </pc:sldChg>
      <pc:sldChg chg="modSp add mod">
        <pc:chgData name="Mohammed Amine BAGDOURI" userId="e89d4c646e9a864e" providerId="LiveId" clId="{BFAE98F7-1711-4450-A36B-43683698860C}" dt="2024-09-08T17:10:17.887" v="2392" actId="114"/>
        <pc:sldMkLst>
          <pc:docMk/>
          <pc:sldMk cId="180577919" sldId="268"/>
        </pc:sldMkLst>
        <pc:spChg chg="mod">
          <ac:chgData name="Mohammed Amine BAGDOURI" userId="e89d4c646e9a864e" providerId="LiveId" clId="{BFAE98F7-1711-4450-A36B-43683698860C}" dt="2024-09-08T16:59:30.577" v="2331" actId="20577"/>
          <ac:spMkLst>
            <pc:docMk/>
            <pc:sldMk cId="180577919" sldId="268"/>
            <ac:spMk id="5" creationId="{7C87583F-DDD9-32D5-9026-DC544E095BC8}"/>
          </ac:spMkLst>
        </pc:spChg>
        <pc:graphicFrameChg chg="mod modGraphic">
          <ac:chgData name="Mohammed Amine BAGDOURI" userId="e89d4c646e9a864e" providerId="LiveId" clId="{BFAE98F7-1711-4450-A36B-43683698860C}" dt="2024-09-08T17:10:17.887" v="2392" actId="114"/>
          <ac:graphicFrameMkLst>
            <pc:docMk/>
            <pc:sldMk cId="180577919" sldId="268"/>
            <ac:graphicFrameMk id="2" creationId="{4D330976-8A16-A12A-C5FB-2C10F42A5B4E}"/>
          </ac:graphicFrameMkLst>
        </pc:graphicFrameChg>
      </pc:sldChg>
      <pc:sldChg chg="delSp modSp add mod">
        <pc:chgData name="Mohammed Amine BAGDOURI" userId="e89d4c646e9a864e" providerId="LiveId" clId="{BFAE98F7-1711-4450-A36B-43683698860C}" dt="2024-09-08T17:40:47.088" v="2620"/>
        <pc:sldMkLst>
          <pc:docMk/>
          <pc:sldMk cId="4145788775" sldId="269"/>
        </pc:sldMkLst>
        <pc:spChg chg="mod">
          <ac:chgData name="Mohammed Amine BAGDOURI" userId="e89d4c646e9a864e" providerId="LiveId" clId="{BFAE98F7-1711-4450-A36B-43683698860C}" dt="2024-09-08T17:40:47.088" v="2620"/>
          <ac:spMkLst>
            <pc:docMk/>
            <pc:sldMk cId="4145788775" sldId="269"/>
            <ac:spMk id="4" creationId="{0D875526-85C2-47E9-01D3-AE765D366978}"/>
          </ac:spMkLst>
        </pc:spChg>
        <pc:spChg chg="del">
          <ac:chgData name="Mohammed Amine BAGDOURI" userId="e89d4c646e9a864e" providerId="LiveId" clId="{BFAE98F7-1711-4450-A36B-43683698860C}" dt="2024-09-08T17:23:56.347" v="2487" actId="478"/>
          <ac:spMkLst>
            <pc:docMk/>
            <pc:sldMk cId="4145788775" sldId="269"/>
            <ac:spMk id="9" creationId="{AE585ACC-8C85-7A05-C085-FA7E996FE232}"/>
          </ac:spMkLst>
        </pc:spChg>
        <pc:spChg chg="mod">
          <ac:chgData name="Mohammed Amine BAGDOURI" userId="e89d4c646e9a864e" providerId="LiveId" clId="{BFAE98F7-1711-4450-A36B-43683698860C}" dt="2024-09-08T17:31:36.223" v="2540" actId="1076"/>
          <ac:spMkLst>
            <pc:docMk/>
            <pc:sldMk cId="4145788775" sldId="269"/>
            <ac:spMk id="10" creationId="{DEB6D50A-DA27-9413-F47A-3FA3968C4BDB}"/>
          </ac:spMkLst>
        </pc:spChg>
        <pc:spChg chg="mod">
          <ac:chgData name="Mohammed Amine BAGDOURI" userId="e89d4c646e9a864e" providerId="LiveId" clId="{BFAE98F7-1711-4450-A36B-43683698860C}" dt="2024-09-08T17:31:36.223" v="2540" actId="1076"/>
          <ac:spMkLst>
            <pc:docMk/>
            <pc:sldMk cId="4145788775" sldId="269"/>
            <ac:spMk id="12" creationId="{26E68CA4-94B2-81EC-636A-2FE20930C53B}"/>
          </ac:spMkLst>
        </pc:spChg>
        <pc:spChg chg="del">
          <ac:chgData name="Mohammed Amine BAGDOURI" userId="e89d4c646e9a864e" providerId="LiveId" clId="{BFAE98F7-1711-4450-A36B-43683698860C}" dt="2024-09-08T17:23:59.468" v="2488" actId="478"/>
          <ac:spMkLst>
            <pc:docMk/>
            <pc:sldMk cId="4145788775" sldId="269"/>
            <ac:spMk id="14" creationId="{7515DD72-F8EF-402A-4664-C07CD45338CF}"/>
          </ac:spMkLst>
        </pc:spChg>
      </pc:sldChg>
      <pc:sldChg chg="delSp modSp add mod">
        <pc:chgData name="Mohammed Amine BAGDOURI" userId="e89d4c646e9a864e" providerId="LiveId" clId="{BFAE98F7-1711-4450-A36B-43683698860C}" dt="2024-09-08T17:40:49.608" v="2621"/>
        <pc:sldMkLst>
          <pc:docMk/>
          <pc:sldMk cId="2501074279" sldId="270"/>
        </pc:sldMkLst>
        <pc:spChg chg="mod">
          <ac:chgData name="Mohammed Amine BAGDOURI" userId="e89d4c646e9a864e" providerId="LiveId" clId="{BFAE98F7-1711-4450-A36B-43683698860C}" dt="2024-09-08T17:40:49.608" v="2621"/>
          <ac:spMkLst>
            <pc:docMk/>
            <pc:sldMk cId="2501074279" sldId="270"/>
            <ac:spMk id="4" creationId="{0D875526-85C2-47E9-01D3-AE765D366978}"/>
          </ac:spMkLst>
        </pc:spChg>
        <pc:spChg chg="del">
          <ac:chgData name="Mohammed Amine BAGDOURI" userId="e89d4c646e9a864e" providerId="LiveId" clId="{BFAE98F7-1711-4450-A36B-43683698860C}" dt="2024-09-08T17:24:13.724" v="2491" actId="478"/>
          <ac:spMkLst>
            <pc:docMk/>
            <pc:sldMk cId="2501074279" sldId="270"/>
            <ac:spMk id="9" creationId="{AE585ACC-8C85-7A05-C085-FA7E996FE232}"/>
          </ac:spMkLst>
        </pc:spChg>
        <pc:spChg chg="del">
          <ac:chgData name="Mohammed Amine BAGDOURI" userId="e89d4c646e9a864e" providerId="LiveId" clId="{BFAE98F7-1711-4450-A36B-43683698860C}" dt="2024-09-08T17:24:13.724" v="2491" actId="478"/>
          <ac:spMkLst>
            <pc:docMk/>
            <pc:sldMk cId="2501074279" sldId="270"/>
            <ac:spMk id="10" creationId="{DEB6D50A-DA27-9413-F47A-3FA3968C4BDB}"/>
          </ac:spMkLst>
        </pc:spChg>
        <pc:spChg chg="del">
          <ac:chgData name="Mohammed Amine BAGDOURI" userId="e89d4c646e9a864e" providerId="LiveId" clId="{BFAE98F7-1711-4450-A36B-43683698860C}" dt="2024-09-08T17:24:13.724" v="2491" actId="478"/>
          <ac:spMkLst>
            <pc:docMk/>
            <pc:sldMk cId="2501074279" sldId="270"/>
            <ac:spMk id="12" creationId="{26E68CA4-94B2-81EC-636A-2FE20930C53B}"/>
          </ac:spMkLst>
        </pc:spChg>
        <pc:spChg chg="mod">
          <ac:chgData name="Mohammed Amine BAGDOURI" userId="e89d4c646e9a864e" providerId="LiveId" clId="{BFAE98F7-1711-4450-A36B-43683698860C}" dt="2024-09-08T17:25:14.206" v="2494" actId="114"/>
          <ac:spMkLst>
            <pc:docMk/>
            <pc:sldMk cId="2501074279" sldId="270"/>
            <ac:spMk id="14" creationId="{7515DD72-F8EF-402A-4664-C07CD45338CF}"/>
          </ac:spMkLst>
        </pc:spChg>
      </pc:sldChg>
      <pc:sldChg chg="delSp modSp add mod">
        <pc:chgData name="Mohammed Amine BAGDOURI" userId="e89d4c646e9a864e" providerId="LiveId" clId="{BFAE98F7-1711-4450-A36B-43683698860C}" dt="2024-09-08T17:40:54.985" v="2623"/>
        <pc:sldMkLst>
          <pc:docMk/>
          <pc:sldMk cId="906616450" sldId="271"/>
        </pc:sldMkLst>
        <pc:spChg chg="mod">
          <ac:chgData name="Mohammed Amine BAGDOURI" userId="e89d4c646e9a864e" providerId="LiveId" clId="{BFAE98F7-1711-4450-A36B-43683698860C}" dt="2024-09-08T17:40:54.985" v="2623"/>
          <ac:spMkLst>
            <pc:docMk/>
            <pc:sldMk cId="906616450" sldId="271"/>
            <ac:spMk id="4" creationId="{0D875526-85C2-47E9-01D3-AE765D366978}"/>
          </ac:spMkLst>
        </pc:spChg>
        <pc:spChg chg="del">
          <ac:chgData name="Mohammed Amine BAGDOURI" userId="e89d4c646e9a864e" providerId="LiveId" clId="{BFAE98F7-1711-4450-A36B-43683698860C}" dt="2024-09-08T17:39:14.485" v="2604" actId="478"/>
          <ac:spMkLst>
            <pc:docMk/>
            <pc:sldMk cId="906616450" sldId="271"/>
            <ac:spMk id="17" creationId="{E6F2C626-2CBC-64E4-B273-4945D7102A31}"/>
          </ac:spMkLst>
        </pc:spChg>
        <pc:graphicFrameChg chg="mod">
          <ac:chgData name="Mohammed Amine BAGDOURI" userId="e89d4c646e9a864e" providerId="LiveId" clId="{BFAE98F7-1711-4450-A36B-43683698860C}" dt="2024-09-08T17:39:17.687" v="2605" actId="1076"/>
          <ac:graphicFrameMkLst>
            <pc:docMk/>
            <pc:sldMk cId="906616450" sldId="271"/>
            <ac:graphicFrameMk id="5" creationId="{469DA158-61C6-13A1-75EF-C55B9407C142}"/>
          </ac:graphicFrameMkLst>
        </pc:graphicFrameChg>
      </pc:sldChg>
      <pc:sldChg chg="addSp modSp add mod">
        <pc:chgData name="Mohammed Amine BAGDOURI" userId="e89d4c646e9a864e" providerId="LiveId" clId="{BFAE98F7-1711-4450-A36B-43683698860C}" dt="2024-09-08T18:13:24.261" v="3097" actId="20577"/>
        <pc:sldMkLst>
          <pc:docMk/>
          <pc:sldMk cId="1800695831" sldId="272"/>
        </pc:sldMkLst>
        <pc:spChg chg="mod">
          <ac:chgData name="Mohammed Amine BAGDOURI" userId="e89d4c646e9a864e" providerId="LiveId" clId="{BFAE98F7-1711-4450-A36B-43683698860C}" dt="2024-09-08T17:45:42.874" v="2628" actId="20577"/>
          <ac:spMkLst>
            <pc:docMk/>
            <pc:sldMk cId="1800695831" sldId="272"/>
            <ac:spMk id="5" creationId="{7C87583F-DDD9-32D5-9026-DC544E095BC8}"/>
          </ac:spMkLst>
        </pc:spChg>
        <pc:graphicFrameChg chg="mod modGraphic">
          <ac:chgData name="Mohammed Amine BAGDOURI" userId="e89d4c646e9a864e" providerId="LiveId" clId="{BFAE98F7-1711-4450-A36B-43683698860C}" dt="2024-09-08T18:01:34.361" v="3024" actId="1076"/>
          <ac:graphicFrameMkLst>
            <pc:docMk/>
            <pc:sldMk cId="1800695831" sldId="272"/>
            <ac:graphicFrameMk id="2" creationId="{4D330976-8A16-A12A-C5FB-2C10F42A5B4E}"/>
          </ac:graphicFrameMkLst>
        </pc:graphicFrameChg>
        <pc:graphicFrameChg chg="add mod modGraphic">
          <ac:chgData name="Mohammed Amine BAGDOURI" userId="e89d4c646e9a864e" providerId="LiveId" clId="{BFAE98F7-1711-4450-A36B-43683698860C}" dt="2024-09-08T18:13:24.261" v="3097" actId="20577"/>
          <ac:graphicFrameMkLst>
            <pc:docMk/>
            <pc:sldMk cId="1800695831" sldId="272"/>
            <ac:graphicFrameMk id="3" creationId="{C1AE368C-E560-58A3-F343-9B0ECF35B2B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55D10-7538-40E9-AAF0-FAB234593202}" type="datetimeFigureOut">
              <a:rPr lang="en-US" smtClean="0"/>
              <a:t>2024-09-08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2A699-31B3-45FC-B984-BCDED1A6F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6FE1-E1E2-DA8F-4572-C08A63569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4E26D-D842-2506-7A47-82D542DC5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51032-4F06-8779-1092-1E302AD4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7B4-E7DD-4AC4-BAAD-51EE4B9B08EB}" type="datetime1">
              <a:rPr lang="en-US" smtClean="0"/>
              <a:t>2024-09-08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9F041-860C-B13A-22D6-16B13443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E25A7-2942-5BF8-C0E1-770C2D86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8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21B3-EF89-2571-D33B-891E707B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48D5B-39AF-B858-CD8B-4A4A76C06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84DC-BEFC-6C78-5144-720A1F9C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5D02-40B5-47A6-968B-7DDE7E2FE649}" type="datetime1">
              <a:rPr lang="en-US" smtClean="0"/>
              <a:t>2024-09-08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30894-CD6E-3494-FE7C-FA77D978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65D5-507A-AD89-4ACC-82A67070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9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1F8AF-AFFB-3ECA-DE42-EA911C07F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B65F5-3B89-79AF-548D-6C653965F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19954-BBB9-BAB8-C35C-EA8FE893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6555-30F3-42DB-B8A4-70344020D5E6}" type="datetime1">
              <a:rPr lang="en-US" smtClean="0"/>
              <a:t>2024-09-08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A2201-DE1E-5A1C-7820-3FD57F26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A8B7-E78D-B848-C8A7-74042DE7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8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4477-E2B6-D6C4-F9CA-5EF3B812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2AAA-4C1C-F065-37DD-DDC3DD7F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E566E-CA72-B887-44A7-33E4F6CA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8BBC-CE59-4EF0-A8F5-6EDC39203219}" type="datetime1">
              <a:rPr lang="en-US" smtClean="0"/>
              <a:t>2024-09-08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96FD5-4856-2305-A778-2E8049F2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E865-C484-D251-38D3-0864CEA2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E7A8-463A-84C5-CCA5-EAAF5B7F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D4019-D545-D810-0DE6-0474587A8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BDBC-CCEE-F30D-0D21-7AD9063F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4647-B72D-4DEB-BC44-F072785F550E}" type="datetime1">
              <a:rPr lang="en-US" smtClean="0"/>
              <a:t>2024-09-08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E852-987F-CB24-9D32-C0F8D67E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D1028-6C4A-90D2-52FF-27D5ACA5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C0D1-2EF9-8D96-65C9-D17F8565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7C45-DA87-059C-296F-070EE17FC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9FBA4-282C-509F-510A-B91B032D1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4CF38-73A5-8839-7A53-26CED852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1BAF-F4DD-48DF-925E-01042C0460AF}" type="datetime1">
              <a:rPr lang="en-US" smtClean="0"/>
              <a:t>2024-09-08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B4230-F6C0-1D7F-CB96-89F4B967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D8212-9BE2-8DCF-5733-21024B72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916C-8E91-79A0-04BE-541DB1D4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321EA-E1CA-6F87-B268-A533D9B2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3A4C-BB14-F734-8060-983998958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65086-EEFD-16C4-FF21-397B48AB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DE3C-78DD-3D6B-5296-0FF0A9F92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66EDA-F0C0-131E-107E-9004EEF7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53FD-BE73-4D65-BE4C-5F924192171F}" type="datetime1">
              <a:rPr lang="en-US" smtClean="0"/>
              <a:t>2024-09-08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E32A4-6ACE-247B-9991-E726F8DF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D7486-6612-D562-729A-AEDA0006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74A4-C699-AB2C-8BAB-F2E7E8CC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72D4E-5253-E974-5D11-D0209EB9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1644-912B-4D6B-A648-4C3A4F875F69}" type="datetime1">
              <a:rPr lang="en-US" smtClean="0"/>
              <a:t>2024-09-08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3D6E9-14FA-F26D-D327-DFC1DB60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63BCE-F96C-116F-E4F7-77050D9F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9F363-6150-942B-E4D2-0F1BCF99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2A4B-BF76-4AC0-A72E-E6034EA489A3}" type="datetime1">
              <a:rPr lang="en-US" smtClean="0"/>
              <a:t>2024-09-08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78EAD-A37C-8C6E-59BB-2C7B68D9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813EF-7433-D42A-41E3-8A0C2CD1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294C-87BF-FB92-80F1-84796773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2385-3895-F82D-76C4-4FD9821B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72231-DC5C-514E-E999-AC51E5CD3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88B98-656F-0410-D356-28D3DD51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C2F-B7E4-4C4F-A1BB-A68394687FDD}" type="datetime1">
              <a:rPr lang="en-US" smtClean="0"/>
              <a:t>2024-09-08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DD2A0-29E5-B98F-BE3E-0D7AE337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B7578-7877-CC42-17A9-A9422928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A4E1-1EB2-2C1D-8676-16911209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AF911-6CC2-3629-F358-815E98202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152C5-D8C0-684D-AFAE-9E70B7B9F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4340F-0C02-96D3-C23B-588B034A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2606-6751-4471-9EAA-5E71A7CA8DE9}" type="datetime1">
              <a:rPr lang="en-US" smtClean="0"/>
              <a:t>2024-09-08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60EBF-8572-9A77-DC6F-D3649699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ECD69-87FF-39D8-9737-414629A0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8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4642C-8E28-F3E3-FEAF-A207A1B7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44530-21C4-3D82-3469-7D186EBB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4170-64CC-AE52-C0DD-7E587E6DD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940A13-7204-44F5-A053-3C567CA673DB}" type="datetime1">
              <a:rPr lang="en-US" smtClean="0"/>
              <a:t>2024-09-08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691-2725-17C0-5B96-E5BDAEC22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59C0-BD33-D890-98E1-AF247DB33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00D6-AFCD-297F-E068-71E4DC6E1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Java Basics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F34E71B-790B-30DD-7272-7C1F5BFB672B}"/>
              </a:ext>
            </a:extLst>
          </p:cNvPr>
          <p:cNvSpPr txBox="1">
            <a:spLocks/>
          </p:cNvSpPr>
          <p:nvPr/>
        </p:nvSpPr>
        <p:spPr>
          <a:xfrm>
            <a:off x="4038600" y="58352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7FDA4-F4BD-C429-9948-6B4143F2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7E9FAAD-EC3A-8B52-AFB1-BA2B0C6F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043190"/>
            <a:ext cx="4114800" cy="365125"/>
          </a:xfrm>
        </p:spPr>
        <p:txBody>
          <a:bodyPr/>
          <a:lstStyle/>
          <a:p>
            <a:r>
              <a:rPr lang="en-US" sz="2800" dirty="0"/>
              <a:t>Amine </a:t>
            </a:r>
            <a:r>
              <a:rPr lang="en-US" sz="2800" dirty="0" err="1"/>
              <a:t>Bagdouri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329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875526-85C2-47E9-01D3-AE765D366978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Code Example (Crocodile)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01CD0C-FB89-EA49-03AF-A8907697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10</a:t>
            </a:fld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A06154FF-A7FF-ED89-5DCA-23C2D6A3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362" y="2548754"/>
            <a:ext cx="2383275" cy="21236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@AllArgsConstructor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@Getter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@Setter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@EqualsAndHashCode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@ToString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abstract class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Animal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abstract void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move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68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875526-85C2-47E9-01D3-AE765D366978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Code Example (Crocodile)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01CD0C-FB89-EA49-03AF-A8907697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EB6D50A-DA27-9413-F47A-3FA3968C4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106" y="2808609"/>
            <a:ext cx="3214991" cy="6463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interface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CanSwim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abstract void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swim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6E68CA4-94B2-81EC-636A-2FE20930C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106" y="3848378"/>
            <a:ext cx="3214992" cy="6463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interface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CanHunt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abstract void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hunt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(Animal animal);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8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875526-85C2-47E9-01D3-AE765D366978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Code Example (Crocodile)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01CD0C-FB89-EA49-03AF-A8907697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12</a:t>
            </a:fld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7515DD72-F8EF-402A-4664-C07CD4533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991" y="2813102"/>
            <a:ext cx="3476017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@ToString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(callSuper =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Reptile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Animal {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Reptile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name) {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super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(name);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move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getName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is crawling"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07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875526-85C2-47E9-01D3-AE765D366978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Code Example (Crocodile)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80DB8-7590-4740-A2DA-C54BDFA9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13</a:t>
            </a:fld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E6F2C626-2CBC-64E4-B273-4945D710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170" y="3261802"/>
            <a:ext cx="2107660" cy="6463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enum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lang="en-US" altLang="en-US" sz="1200" i="1" dirty="0" err="1">
                <a:solidFill>
                  <a:srgbClr val="BCBEC4"/>
                </a:solidFill>
                <a:latin typeface="JetBrains Mono"/>
              </a:rPr>
              <a:t>CrocodileColor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RED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YELLOW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GREEN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75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875526-85C2-47E9-01D3-AE765D366978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Code Example (Crocodile)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80DB8-7590-4740-A2DA-C54BDFA9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9DA158-61C6-13A1-75EF-C55B9407C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47144"/>
              </p:ext>
            </p:extLst>
          </p:nvPr>
        </p:nvGraphicFramePr>
        <p:xfrm>
          <a:off x="398834" y="1639146"/>
          <a:ext cx="1139433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166">
                  <a:extLst>
                    <a:ext uri="{9D8B030D-6E8A-4147-A177-3AD203B41FA5}">
                      <a16:colId xmlns:a16="http://schemas.microsoft.com/office/drawing/2014/main" val="2537787454"/>
                    </a:ext>
                  </a:extLst>
                </a:gridCol>
                <a:gridCol w="5697166">
                  <a:extLst>
                    <a:ext uri="{9D8B030D-6E8A-4147-A177-3AD203B41FA5}">
                      <a16:colId xmlns:a16="http://schemas.microsoft.com/office/drawing/2014/main" val="401680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rgbClr val="B3AE60"/>
                          </a:solidFill>
                          <a:effectLst/>
                        </a:rPr>
                        <a:t>@ToString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(callSuper = </a:t>
                      </a:r>
                      <a:r>
                        <a:rPr lang="en-US" sz="1200" b="0" i="1" dirty="0">
                          <a:solidFill>
                            <a:srgbClr val="CF8E6D"/>
                          </a:solidFill>
                          <a:effectLst/>
                        </a:rPr>
                        <a:t>true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)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3AE60"/>
                          </a:solidFill>
                          <a:effectLst/>
                        </a:rPr>
                        <a:t>@EqualsAndHashCode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(callSuper = </a:t>
                      </a:r>
                      <a:r>
                        <a:rPr lang="en-US" sz="1200" b="0" i="1" dirty="0">
                          <a:solidFill>
                            <a:srgbClr val="CF8E6D"/>
                          </a:solidFill>
                          <a:effectLst/>
                        </a:rPr>
                        <a:t>true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)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CF8E6D"/>
                          </a:solidFill>
                          <a:effectLst/>
                        </a:rPr>
                        <a:t>public class 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Crocodile </a:t>
                      </a:r>
                      <a:r>
                        <a:rPr lang="en-US" sz="1200" b="0" i="1" dirty="0">
                          <a:solidFill>
                            <a:srgbClr val="CF8E6D"/>
                          </a:solidFill>
                          <a:effectLst/>
                        </a:rPr>
                        <a:t>extends 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Reptile </a:t>
                      </a:r>
                      <a:r>
                        <a:rPr lang="en-US" sz="1200" b="0" i="1" dirty="0">
                          <a:solidFill>
                            <a:srgbClr val="CF8E6D"/>
                          </a:solidFill>
                          <a:effectLst/>
                        </a:rPr>
                        <a:t>implements 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CanSwim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, 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CanHunt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{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b="0" i="1" dirty="0">
                          <a:solidFill>
                            <a:srgbClr val="CF8E6D"/>
                          </a:solidFill>
                          <a:effectLst/>
                        </a:rPr>
                        <a:t>private static final double </a:t>
                      </a:r>
                      <a:r>
                        <a:rPr lang="en-US" sz="1200" b="0" i="1" dirty="0">
                          <a:solidFill>
                            <a:srgbClr val="C77DBB"/>
                          </a:solidFill>
                          <a:effectLst/>
                        </a:rPr>
                        <a:t>MAX_TAIL_LENGTH 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= </a:t>
                      </a:r>
                      <a:r>
                        <a:rPr lang="en-US" sz="1200" b="0" i="1" dirty="0">
                          <a:solidFill>
                            <a:srgbClr val="2AACB8"/>
                          </a:solidFill>
                          <a:effectLst/>
                        </a:rPr>
                        <a:t>1000.0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b="0" i="1" dirty="0">
                          <a:solidFill>
                            <a:srgbClr val="B3AE60"/>
                          </a:solidFill>
                          <a:effectLst/>
                        </a:rPr>
                        <a:t>@Getter</a:t>
                      </a:r>
                      <a:br>
                        <a:rPr lang="en-US" sz="1200" b="0" i="1" dirty="0">
                          <a:solidFill>
                            <a:srgbClr val="B3AE60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3AE60"/>
                          </a:solidFill>
                          <a:effectLst/>
                        </a:rPr>
                        <a:t>    @Setter</a:t>
                      </a:r>
                      <a:br>
                        <a:rPr lang="en-US" sz="1200" b="0" i="1" dirty="0">
                          <a:solidFill>
                            <a:srgbClr val="B3AE60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3AE60"/>
                          </a:solidFill>
                          <a:effectLst/>
                        </a:rPr>
                        <a:t>    </a:t>
                      </a:r>
                      <a:r>
                        <a:rPr lang="en-US" sz="1200" b="0" i="1" dirty="0">
                          <a:solidFill>
                            <a:srgbClr val="CF8E6D"/>
                          </a:solidFill>
                          <a:effectLst/>
                        </a:rPr>
                        <a:t>private double </a:t>
                      </a:r>
                      <a:r>
                        <a:rPr lang="en-US" sz="1200" b="0" i="1" dirty="0" err="1">
                          <a:solidFill>
                            <a:srgbClr val="C77DBB"/>
                          </a:solidFill>
                          <a:effectLst/>
                        </a:rPr>
                        <a:t>tailLength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b="0" i="1" dirty="0">
                          <a:solidFill>
                            <a:srgbClr val="B3AE60"/>
                          </a:solidFill>
                          <a:effectLst/>
                        </a:rPr>
                        <a:t>@Getter</a:t>
                      </a:r>
                      <a:br>
                        <a:rPr lang="en-US" sz="1200" b="0" i="1" dirty="0">
                          <a:solidFill>
                            <a:srgbClr val="B3AE60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3AE60"/>
                          </a:solidFill>
                          <a:effectLst/>
                        </a:rPr>
                        <a:t>    @Setter</a:t>
                      </a:r>
                      <a:br>
                        <a:rPr lang="en-US" sz="1200" b="0" i="1" dirty="0">
                          <a:solidFill>
                            <a:srgbClr val="B3AE60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3AE60"/>
                          </a:solidFill>
                          <a:effectLst/>
                        </a:rPr>
                        <a:t>    </a:t>
                      </a:r>
                      <a:r>
                        <a:rPr lang="en-US" sz="1200" b="0" i="1" dirty="0">
                          <a:solidFill>
                            <a:srgbClr val="CF8E6D"/>
                          </a:solidFill>
                          <a:effectLst/>
                        </a:rPr>
                        <a:t>private 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CrocodileColor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</a:t>
                      </a:r>
                      <a:r>
                        <a:rPr lang="en-US" sz="1200" b="0" i="1" dirty="0">
                          <a:solidFill>
                            <a:srgbClr val="C77DBB"/>
                          </a:solidFill>
                          <a:effectLst/>
                        </a:rPr>
                        <a:t>color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b="0" i="1" dirty="0">
                          <a:solidFill>
                            <a:srgbClr val="CF8E6D"/>
                          </a:solidFill>
                          <a:effectLst/>
                        </a:rPr>
                        <a:t>private final 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List&lt;Animal&gt; </a:t>
                      </a:r>
                      <a:r>
                        <a:rPr lang="en-US" sz="1200" b="0" i="1" dirty="0">
                          <a:solidFill>
                            <a:srgbClr val="C77DBB"/>
                          </a:solidFill>
                          <a:effectLst/>
                        </a:rPr>
                        <a:t>preys 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= </a:t>
                      </a:r>
                      <a:r>
                        <a:rPr lang="en-US" sz="1200" b="0" i="1" dirty="0">
                          <a:solidFill>
                            <a:srgbClr val="CF8E6D"/>
                          </a:solidFill>
                          <a:effectLst/>
                        </a:rPr>
                        <a:t>new 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ArrayList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&lt;&gt;();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b="0" i="1" dirty="0">
                          <a:solidFill>
                            <a:srgbClr val="CF8E6D"/>
                          </a:solidFill>
                          <a:effectLst/>
                        </a:rPr>
                        <a:t>public </a:t>
                      </a:r>
                      <a:r>
                        <a:rPr lang="en-US" sz="1200" b="0" i="1" dirty="0">
                          <a:solidFill>
                            <a:srgbClr val="56A8F5"/>
                          </a:solidFill>
                          <a:effectLst/>
                        </a:rPr>
                        <a:t>Crocodile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(String name, 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CrocodileColor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color, </a:t>
                      </a:r>
                      <a:r>
                        <a:rPr lang="en-US" sz="1200" b="0" i="1" dirty="0">
                          <a:solidFill>
                            <a:srgbClr val="CF8E6D"/>
                          </a:solidFill>
                          <a:effectLst/>
                        </a:rPr>
                        <a:t>double 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tailLength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) {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   </a:t>
                      </a:r>
                      <a:r>
                        <a:rPr lang="en-US" sz="1200" b="0" i="1" dirty="0">
                          <a:solidFill>
                            <a:srgbClr val="CF8E6D"/>
                          </a:solidFill>
                          <a:effectLst/>
                        </a:rPr>
                        <a:t>super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(name);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   </a:t>
                      </a:r>
                      <a:r>
                        <a:rPr lang="en-US" sz="1200" b="0" i="1" dirty="0" err="1">
                          <a:solidFill>
                            <a:srgbClr val="CF8E6D"/>
                          </a:solidFill>
                          <a:effectLst/>
                        </a:rPr>
                        <a:t>this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.</a:t>
                      </a:r>
                      <a:r>
                        <a:rPr lang="en-US" sz="1200" b="0" i="1" dirty="0" err="1">
                          <a:solidFill>
                            <a:srgbClr val="C77DBB"/>
                          </a:solidFill>
                          <a:effectLst/>
                        </a:rPr>
                        <a:t>color</a:t>
                      </a:r>
                      <a:r>
                        <a:rPr lang="en-US" sz="1200" b="0" i="1" dirty="0">
                          <a:solidFill>
                            <a:srgbClr val="C77DBB"/>
                          </a:solidFill>
                          <a:effectLst/>
                        </a:rPr>
                        <a:t> 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= color;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   </a:t>
                      </a:r>
                      <a:r>
                        <a:rPr lang="en-US" sz="1200" b="0" i="1" dirty="0">
                          <a:solidFill>
                            <a:srgbClr val="CF8E6D"/>
                          </a:solidFill>
                          <a:effectLst/>
                        </a:rPr>
                        <a:t>if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(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tailLength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&gt; </a:t>
                      </a:r>
                      <a:r>
                        <a:rPr lang="en-US" sz="1200" b="0" i="1" dirty="0">
                          <a:solidFill>
                            <a:srgbClr val="C77DBB"/>
                          </a:solidFill>
                          <a:effectLst/>
                        </a:rPr>
                        <a:t>MAX_TAIL_LENGTH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) {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      </a:t>
                      </a:r>
                      <a:r>
                        <a:rPr lang="en-US" sz="1200" b="0" i="1" dirty="0">
                          <a:solidFill>
                            <a:srgbClr val="CF8E6D"/>
                          </a:solidFill>
                          <a:effectLst/>
                        </a:rPr>
                        <a:t>throw new 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IllegalArgumentException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6AAB73"/>
                          </a:solidFill>
                          <a:effectLst/>
                        </a:rPr>
                        <a:t>"provided tail length " 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+ 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tailLength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+ </a:t>
                      </a:r>
                      <a:r>
                        <a:rPr lang="en-US" sz="1200" b="0" i="1" dirty="0">
                          <a:solidFill>
                            <a:srgbClr val="6AAB73"/>
                          </a:solidFill>
                          <a:effectLst/>
                        </a:rPr>
                        <a:t>" exceeds the limit " 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+ </a:t>
                      </a:r>
                      <a:r>
                        <a:rPr lang="en-US" sz="1200" b="0" i="1" dirty="0">
                          <a:solidFill>
                            <a:srgbClr val="C77DBB"/>
                          </a:solidFill>
                          <a:effectLst/>
                        </a:rPr>
                        <a:t>MAX_TAIL_LENGTH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);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   }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   </a:t>
                      </a:r>
                      <a:r>
                        <a:rPr lang="en-US" sz="1200" b="0" i="1" dirty="0" err="1">
                          <a:solidFill>
                            <a:srgbClr val="CF8E6D"/>
                          </a:solidFill>
                          <a:effectLst/>
                        </a:rPr>
                        <a:t>this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.</a:t>
                      </a:r>
                      <a:r>
                        <a:rPr lang="en-US" sz="1200" b="0" i="1" dirty="0" err="1">
                          <a:solidFill>
                            <a:srgbClr val="C77DBB"/>
                          </a:solidFill>
                          <a:effectLst/>
                        </a:rPr>
                        <a:t>tailLength</a:t>
                      </a:r>
                      <a:r>
                        <a:rPr lang="en-US" sz="1200" b="0" i="1" dirty="0">
                          <a:solidFill>
                            <a:srgbClr val="C77DBB"/>
                          </a:solidFill>
                          <a:effectLst/>
                        </a:rPr>
                        <a:t> 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= 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tailLength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b="0" i="1" dirty="0">
                          <a:solidFill>
                            <a:srgbClr val="B3AE60"/>
                          </a:solidFill>
                          <a:effectLst/>
                        </a:rPr>
                        <a:t>@Override</a:t>
                      </a:r>
                      <a:br>
                        <a:rPr lang="en-US" sz="1200" b="0" i="1" dirty="0">
                          <a:solidFill>
                            <a:srgbClr val="B3AE60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3AE60"/>
                          </a:solidFill>
                          <a:effectLst/>
                        </a:rPr>
                        <a:t>    </a:t>
                      </a:r>
                      <a:r>
                        <a:rPr lang="en-US" sz="1200" b="0" i="1" dirty="0">
                          <a:solidFill>
                            <a:srgbClr val="CF8E6D"/>
                          </a:solidFill>
                          <a:effectLst/>
                        </a:rPr>
                        <a:t>public void </a:t>
                      </a:r>
                      <a:r>
                        <a:rPr lang="en-US" sz="1200" b="0" i="1" dirty="0">
                          <a:solidFill>
                            <a:srgbClr val="56A8F5"/>
                          </a:solidFill>
                          <a:effectLst/>
                        </a:rPr>
                        <a:t>hunt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(Animal animal) {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   </a:t>
                      </a:r>
                      <a:r>
                        <a:rPr lang="en-US" sz="1200" b="0" i="1" dirty="0" err="1">
                          <a:solidFill>
                            <a:srgbClr val="CF8E6D"/>
                          </a:solidFill>
                          <a:effectLst/>
                        </a:rPr>
                        <a:t>this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.swim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();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   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System.</a:t>
                      </a:r>
                      <a:r>
                        <a:rPr lang="en-US" sz="1200" b="0" i="1" dirty="0" err="1">
                          <a:solidFill>
                            <a:srgbClr val="C77DBB"/>
                          </a:solidFill>
                          <a:effectLst/>
                        </a:rPr>
                        <a:t>out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.println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(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getName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() + </a:t>
                      </a:r>
                      <a:r>
                        <a:rPr lang="en-US" sz="1200" b="0" i="1" dirty="0">
                          <a:solidFill>
                            <a:srgbClr val="6AAB73"/>
                          </a:solidFill>
                          <a:effectLst/>
                        </a:rPr>
                        <a:t>" hunted " 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+ 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animal.getName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());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   </a:t>
                      </a:r>
                      <a:r>
                        <a:rPr lang="en-US" sz="1200" b="0" i="1" dirty="0" err="1">
                          <a:solidFill>
                            <a:srgbClr val="C77DBB"/>
                          </a:solidFill>
                          <a:effectLst/>
                        </a:rPr>
                        <a:t>preys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.add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(animal);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}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b="0" i="1" dirty="0">
                          <a:solidFill>
                            <a:srgbClr val="B3AE60"/>
                          </a:solidFill>
                          <a:effectLst/>
                        </a:rPr>
                        <a:t>@Override</a:t>
                      </a:r>
                      <a:br>
                        <a:rPr lang="en-US" sz="1200" b="0" i="1" dirty="0">
                          <a:solidFill>
                            <a:srgbClr val="B3AE60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3AE60"/>
                          </a:solidFill>
                          <a:effectLst/>
                        </a:rPr>
                        <a:t>    </a:t>
                      </a:r>
                      <a:r>
                        <a:rPr lang="en-US" sz="1200" b="0" i="1" dirty="0">
                          <a:solidFill>
                            <a:srgbClr val="CF8E6D"/>
                          </a:solidFill>
                          <a:effectLst/>
                        </a:rPr>
                        <a:t>public void </a:t>
                      </a:r>
                      <a:r>
                        <a:rPr lang="en-US" sz="1200" b="0" i="1" dirty="0">
                          <a:solidFill>
                            <a:srgbClr val="56A8F5"/>
                          </a:solidFill>
                          <a:effectLst/>
                        </a:rPr>
                        <a:t>swim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() {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   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System.</a:t>
                      </a:r>
                      <a:r>
                        <a:rPr lang="en-US" sz="1200" b="0" i="1" dirty="0" err="1">
                          <a:solidFill>
                            <a:srgbClr val="C77DBB"/>
                          </a:solidFill>
                          <a:effectLst/>
                        </a:rPr>
                        <a:t>out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.println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(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getName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() + </a:t>
                      </a:r>
                      <a:r>
                        <a:rPr lang="en-US" sz="1200" b="0" i="1" dirty="0">
                          <a:solidFill>
                            <a:srgbClr val="6AAB73"/>
                          </a:solidFill>
                          <a:effectLst/>
                        </a:rPr>
                        <a:t>" is swimming"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);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}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b="0" i="1" dirty="0">
                          <a:solidFill>
                            <a:srgbClr val="CF8E6D"/>
                          </a:solidFill>
                          <a:effectLst/>
                        </a:rPr>
                        <a:t>public 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List&lt;String&gt; </a:t>
                      </a:r>
                      <a:r>
                        <a:rPr lang="en-US" sz="1200" b="0" i="1" dirty="0" err="1">
                          <a:solidFill>
                            <a:srgbClr val="56A8F5"/>
                          </a:solidFill>
                          <a:effectLst/>
                        </a:rPr>
                        <a:t>getPreyNames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() {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   </a:t>
                      </a:r>
                      <a:r>
                        <a:rPr lang="en-US" sz="1200" b="0" i="1" dirty="0">
                          <a:solidFill>
                            <a:srgbClr val="CF8E6D"/>
                          </a:solidFill>
                          <a:effectLst/>
                        </a:rPr>
                        <a:t>return </a:t>
                      </a:r>
                      <a:r>
                        <a:rPr lang="en-US" sz="1200" b="0" i="1" dirty="0" err="1">
                          <a:solidFill>
                            <a:srgbClr val="C77DBB"/>
                          </a:solidFill>
                          <a:effectLst/>
                        </a:rPr>
                        <a:t>preys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.stream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().map(animal -&gt; 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animal.getName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()).</a:t>
                      </a:r>
                      <a:r>
                        <a:rPr lang="en-US" sz="1200" b="0" i="1" dirty="0" err="1">
                          <a:solidFill>
                            <a:srgbClr val="BCBEC4"/>
                          </a:solidFill>
                          <a:effectLst/>
                        </a:rPr>
                        <a:t>toList</a:t>
                      </a: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();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    }</a:t>
                      </a:r>
                      <a:b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b="0" i="1" dirty="0">
                          <a:solidFill>
                            <a:srgbClr val="BCBEC4"/>
                          </a:solidFill>
                          <a:effectLst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397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61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875526-85C2-47E9-01D3-AE765D366978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84D80-E1BB-F739-1F46-F65CD0180A0E}"/>
              </a:ext>
            </a:extLst>
          </p:cNvPr>
          <p:cNvSpPr txBox="1"/>
          <p:nvPr/>
        </p:nvSpPr>
        <p:spPr>
          <a:xfrm>
            <a:off x="354625" y="1615506"/>
            <a:ext cx="3012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Primitives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FDE8B-BB10-FBBB-282B-9254B1C166E8}"/>
              </a:ext>
            </a:extLst>
          </p:cNvPr>
          <p:cNvSpPr txBox="1"/>
          <p:nvPr/>
        </p:nvSpPr>
        <p:spPr>
          <a:xfrm>
            <a:off x="580293" y="2886266"/>
            <a:ext cx="21016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boolean</a:t>
            </a:r>
            <a:r>
              <a:rPr lang="en-US" dirty="0"/>
              <a:t> (1 byte)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char</a:t>
            </a:r>
            <a:r>
              <a:rPr lang="en-US" dirty="0"/>
              <a:t> (2 bytes)</a:t>
            </a:r>
          </a:p>
          <a:p>
            <a:endParaRPr lang="en-US" dirty="0"/>
          </a:p>
          <a:p>
            <a:r>
              <a:rPr lang="en-US" dirty="0"/>
              <a:t>Integers: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byte</a:t>
            </a:r>
            <a:r>
              <a:rPr lang="en-US" dirty="0"/>
              <a:t> (1 byte)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short </a:t>
            </a:r>
            <a:r>
              <a:rPr lang="en-US" dirty="0"/>
              <a:t>(2 bytes)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int</a:t>
            </a:r>
            <a:r>
              <a:rPr lang="en-US" dirty="0"/>
              <a:t> (4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long</a:t>
            </a:r>
            <a:r>
              <a:rPr lang="en-US" dirty="0"/>
              <a:t> (8 bytes)</a:t>
            </a:r>
          </a:p>
          <a:p>
            <a:endParaRPr lang="en-US" dirty="0"/>
          </a:p>
          <a:p>
            <a:r>
              <a:rPr lang="en-US" dirty="0"/>
              <a:t>Floating numbers: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float</a:t>
            </a:r>
            <a:r>
              <a:rPr lang="en-US" dirty="0"/>
              <a:t> (4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double</a:t>
            </a:r>
            <a:r>
              <a:rPr lang="en-US" dirty="0"/>
              <a:t> (8 bytes)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F4E02-8332-A24E-E669-69DC6850FD12}"/>
              </a:ext>
            </a:extLst>
          </p:cNvPr>
          <p:cNvSpPr txBox="1"/>
          <p:nvPr/>
        </p:nvSpPr>
        <p:spPr>
          <a:xfrm>
            <a:off x="3358968" y="1615505"/>
            <a:ext cx="3012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Classes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71F1F-2081-5969-E924-EEDEAB50FE68}"/>
              </a:ext>
            </a:extLst>
          </p:cNvPr>
          <p:cNvSpPr txBox="1"/>
          <p:nvPr/>
        </p:nvSpPr>
        <p:spPr>
          <a:xfrm>
            <a:off x="3678116" y="2886266"/>
            <a:ext cx="18389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ArrayList</a:t>
            </a:r>
            <a:r>
              <a:rPr lang="en-US" b="1" i="1" dirty="0"/>
              <a:t>&lt;T&gt;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HashMap&lt;T&gt;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LocalDate</a:t>
            </a: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…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6B5EA-437A-430C-45D1-5EEE5243C97C}"/>
              </a:ext>
            </a:extLst>
          </p:cNvPr>
          <p:cNvSpPr txBox="1"/>
          <p:nvPr/>
        </p:nvSpPr>
        <p:spPr>
          <a:xfrm>
            <a:off x="6371798" y="1615505"/>
            <a:ext cx="3012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Interfaces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67D35-D3D4-E4F9-B7D4-903498886CE9}"/>
              </a:ext>
            </a:extLst>
          </p:cNvPr>
          <p:cNvSpPr txBox="1"/>
          <p:nvPr/>
        </p:nvSpPr>
        <p:spPr>
          <a:xfrm>
            <a:off x="6513238" y="2886266"/>
            <a:ext cx="21482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List&lt;T&gt;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Set&lt;T&gt;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Map&lt;T&gt;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Comparable&lt;T&gt;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7969A-6C46-1CE4-55C7-D23323B929A2}"/>
              </a:ext>
            </a:extLst>
          </p:cNvPr>
          <p:cNvSpPr txBox="1"/>
          <p:nvPr/>
        </p:nvSpPr>
        <p:spPr>
          <a:xfrm>
            <a:off x="9267398" y="1615505"/>
            <a:ext cx="3012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Enums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1CC5F-FB62-2404-63E0-5B9334FA01F1}"/>
              </a:ext>
            </a:extLst>
          </p:cNvPr>
          <p:cNvSpPr txBox="1"/>
          <p:nvPr/>
        </p:nvSpPr>
        <p:spPr>
          <a:xfrm>
            <a:off x="9744524" y="2778529"/>
            <a:ext cx="2058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enum</a:t>
            </a:r>
            <a:r>
              <a:rPr lang="en-US" i="1" dirty="0"/>
              <a:t> Color {</a:t>
            </a:r>
          </a:p>
          <a:p>
            <a:r>
              <a:rPr lang="en-US" i="1" dirty="0"/>
              <a:t>	RED, </a:t>
            </a:r>
          </a:p>
          <a:p>
            <a:r>
              <a:rPr lang="en-US" i="1" dirty="0"/>
              <a:t>	YELLOW, </a:t>
            </a:r>
          </a:p>
          <a:p>
            <a:r>
              <a:rPr lang="en-US" i="1" dirty="0"/>
              <a:t>	BLUE</a:t>
            </a:r>
          </a:p>
          <a:p>
            <a:r>
              <a:rPr lang="en-US" i="1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F69FB-6173-C0AC-CB68-DE06C61D342A}"/>
              </a:ext>
            </a:extLst>
          </p:cNvPr>
          <p:cNvSpPr txBox="1"/>
          <p:nvPr/>
        </p:nvSpPr>
        <p:spPr>
          <a:xfrm>
            <a:off x="9267397" y="4594426"/>
            <a:ext cx="3012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Arrays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8D943-6402-6ACE-AF03-8B342A27CDEF}"/>
              </a:ext>
            </a:extLst>
          </p:cNvPr>
          <p:cNvSpPr txBox="1"/>
          <p:nvPr/>
        </p:nvSpPr>
        <p:spPr>
          <a:xfrm>
            <a:off x="10154091" y="5542007"/>
            <a:ext cx="1178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int[]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String[]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…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4B37F0C-C86E-465A-A391-6656A48E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875526-85C2-47E9-01D3-AE765D366978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84D80-E1BB-F739-1F46-F65CD0180A0E}"/>
              </a:ext>
            </a:extLst>
          </p:cNvPr>
          <p:cNvSpPr txBox="1"/>
          <p:nvPr/>
        </p:nvSpPr>
        <p:spPr>
          <a:xfrm>
            <a:off x="354625" y="1615506"/>
            <a:ext cx="3012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Primitives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FDE8B-BB10-FBBB-282B-9254B1C166E8}"/>
              </a:ext>
            </a:extLst>
          </p:cNvPr>
          <p:cNvSpPr txBox="1"/>
          <p:nvPr/>
        </p:nvSpPr>
        <p:spPr>
          <a:xfrm>
            <a:off x="580293" y="2886266"/>
            <a:ext cx="2221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boolean</a:t>
            </a:r>
            <a:r>
              <a:rPr lang="en-US" i="1" dirty="0"/>
              <a:t> b = false;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10;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float f = 15.2f;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 d = 37.4;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 c  = ‘x’;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F4E02-8332-A24E-E669-69DC6850FD12}"/>
              </a:ext>
            </a:extLst>
          </p:cNvPr>
          <p:cNvSpPr txBox="1"/>
          <p:nvPr/>
        </p:nvSpPr>
        <p:spPr>
          <a:xfrm>
            <a:off x="3358968" y="1615505"/>
            <a:ext cx="3012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Classes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71F1F-2081-5969-E924-EEDEAB50FE68}"/>
              </a:ext>
            </a:extLst>
          </p:cNvPr>
          <p:cNvSpPr txBox="1"/>
          <p:nvPr/>
        </p:nvSpPr>
        <p:spPr>
          <a:xfrm>
            <a:off x="3821755" y="2886266"/>
            <a:ext cx="4548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String s = “hello”;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List&lt;String&gt; l = new </a:t>
            </a:r>
            <a:r>
              <a:rPr lang="en-US" i="1" dirty="0" err="1"/>
              <a:t>ArrayList</a:t>
            </a:r>
            <a:r>
              <a:rPr lang="en-US" i="1" dirty="0"/>
              <a:t>&lt;String&gt;();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LocalDate</a:t>
            </a:r>
            <a:r>
              <a:rPr lang="en-US" i="1" dirty="0"/>
              <a:t> d = </a:t>
            </a:r>
            <a:r>
              <a:rPr lang="en-US" i="1" dirty="0" err="1"/>
              <a:t>LocalDate.of</a:t>
            </a:r>
            <a:r>
              <a:rPr lang="en-US" i="1" dirty="0"/>
              <a:t>(2024, 10, 22);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Integer x = 32;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6B5EA-437A-430C-45D1-5EEE5243C97C}"/>
              </a:ext>
            </a:extLst>
          </p:cNvPr>
          <p:cNvSpPr txBox="1"/>
          <p:nvPr/>
        </p:nvSpPr>
        <p:spPr>
          <a:xfrm>
            <a:off x="6371798" y="1615505"/>
            <a:ext cx="3012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Interfaces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7969A-6C46-1CE4-55C7-D23323B929A2}"/>
              </a:ext>
            </a:extLst>
          </p:cNvPr>
          <p:cNvSpPr txBox="1"/>
          <p:nvPr/>
        </p:nvSpPr>
        <p:spPr>
          <a:xfrm>
            <a:off x="9267398" y="1615505"/>
            <a:ext cx="3012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Enums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1CC5F-FB62-2404-63E0-5B9334FA01F1}"/>
              </a:ext>
            </a:extLst>
          </p:cNvPr>
          <p:cNvSpPr txBox="1"/>
          <p:nvPr/>
        </p:nvSpPr>
        <p:spPr>
          <a:xfrm>
            <a:off x="9613782" y="2886266"/>
            <a:ext cx="232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Color c = </a:t>
            </a:r>
            <a:r>
              <a:rPr lang="en-US" i="1" dirty="0" err="1"/>
              <a:t>Color.BLUE</a:t>
            </a:r>
            <a:r>
              <a:rPr lang="en-US" i="1" dirty="0"/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F69FB-6173-C0AC-CB68-DE06C61D342A}"/>
              </a:ext>
            </a:extLst>
          </p:cNvPr>
          <p:cNvSpPr txBox="1"/>
          <p:nvPr/>
        </p:nvSpPr>
        <p:spPr>
          <a:xfrm>
            <a:off x="9267397" y="4594426"/>
            <a:ext cx="3012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Arrays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8D943-6402-6ACE-AF03-8B342A27CDEF}"/>
              </a:ext>
            </a:extLst>
          </p:cNvPr>
          <p:cNvSpPr txBox="1"/>
          <p:nvPr/>
        </p:nvSpPr>
        <p:spPr>
          <a:xfrm>
            <a:off x="9095757" y="5577176"/>
            <a:ext cx="2968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int[] = new int[]{5, 10, 20};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String[] = new String[10];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04AAB3-892A-199E-FD1E-EC256F9D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87583F-DDD9-32D5-9026-DC544E095BC8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Data Structures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43E81-924E-1CA8-9BAD-FF6AE91D6EEF}"/>
              </a:ext>
            </a:extLst>
          </p:cNvPr>
          <p:cNvSpPr txBox="1"/>
          <p:nvPr/>
        </p:nvSpPr>
        <p:spPr>
          <a:xfrm>
            <a:off x="354625" y="1615506"/>
            <a:ext cx="3012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List&lt;T&gt;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CC67C-7E4B-2146-9F5F-C0756E1AEAF3}"/>
              </a:ext>
            </a:extLst>
          </p:cNvPr>
          <p:cNvSpPr txBox="1"/>
          <p:nvPr/>
        </p:nvSpPr>
        <p:spPr>
          <a:xfrm>
            <a:off x="4365663" y="1615505"/>
            <a:ext cx="3012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Set&lt;T&gt;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3C360-5C46-8152-1519-41D16D58CFF2}"/>
              </a:ext>
            </a:extLst>
          </p:cNvPr>
          <p:cNvSpPr txBox="1"/>
          <p:nvPr/>
        </p:nvSpPr>
        <p:spPr>
          <a:xfrm>
            <a:off x="8577740" y="1615504"/>
            <a:ext cx="3012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Map&lt;K, V&gt;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F6454-481B-5422-F05A-B576F572B1ED}"/>
              </a:ext>
            </a:extLst>
          </p:cNvPr>
          <p:cNvSpPr txBox="1"/>
          <p:nvPr/>
        </p:nvSpPr>
        <p:spPr>
          <a:xfrm>
            <a:off x="451901" y="2639832"/>
            <a:ext cx="34132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Collection of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implementation : </a:t>
            </a:r>
            <a:r>
              <a:rPr lang="en-US" i="1" dirty="0" err="1"/>
              <a:t>ArrayList</a:t>
            </a:r>
            <a:r>
              <a:rPr lang="en-US" i="1" dirty="0"/>
              <a:t>&lt;T&gt;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order is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Elements can be accessed by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Elements can be inserted in any index (at the end if no index is provided)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contain duplicates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C4BE1-925D-9867-7CD5-36013D705A34}"/>
              </a:ext>
            </a:extLst>
          </p:cNvPr>
          <p:cNvSpPr txBox="1"/>
          <p:nvPr/>
        </p:nvSpPr>
        <p:spPr>
          <a:xfrm>
            <a:off x="4389388" y="2639832"/>
            <a:ext cx="34132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Collection of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implementation : </a:t>
            </a:r>
            <a:r>
              <a:rPr lang="en-US" i="1" dirty="0"/>
              <a:t>HashSet&lt;T&gt;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default, no particular order is guaranteed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unique (for </a:t>
            </a:r>
            <a:r>
              <a:rPr lang="en-US" dirty="0" err="1"/>
              <a:t>HashSets</a:t>
            </a:r>
            <a:r>
              <a:rPr lang="en-US" dirty="0"/>
              <a:t>, uniqueness is evaluated based on </a:t>
            </a:r>
            <a:r>
              <a:rPr lang="en-US" dirty="0" err="1"/>
              <a:t>hashCode</a:t>
            </a:r>
            <a:r>
              <a:rPr lang="en-US" dirty="0"/>
              <a:t>/equals methods)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61F25-01B8-99A8-220D-8A7C35DF23F1}"/>
              </a:ext>
            </a:extLst>
          </p:cNvPr>
          <p:cNvSpPr txBox="1"/>
          <p:nvPr/>
        </p:nvSpPr>
        <p:spPr>
          <a:xfrm>
            <a:off x="8471763" y="2639832"/>
            <a:ext cx="34132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Key-value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implementation : </a:t>
            </a:r>
            <a:r>
              <a:rPr lang="en-US" i="1" dirty="0"/>
              <a:t>HashMap&lt;T&gt;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default, no particular order is guaranteed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Elements can be accessed by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Keys are unique (for </a:t>
            </a:r>
            <a:r>
              <a:rPr lang="en-US" dirty="0" err="1"/>
              <a:t>HashMaps</a:t>
            </a:r>
            <a:r>
              <a:rPr lang="en-US" dirty="0"/>
              <a:t>, uniqueness is evaluated based on </a:t>
            </a:r>
            <a:r>
              <a:rPr lang="en-US" dirty="0" err="1"/>
              <a:t>hashCode</a:t>
            </a:r>
            <a:r>
              <a:rPr lang="en-US" dirty="0"/>
              <a:t>/equals methods)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can be duplicates</a:t>
            </a:r>
          </a:p>
        </p:txBody>
      </p:sp>
    </p:spTree>
    <p:extLst>
      <p:ext uri="{BB962C8B-B14F-4D97-AF65-F5344CB8AC3E}">
        <p14:creationId xmlns:p14="http://schemas.microsoft.com/office/powerpoint/2010/main" val="310595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87583F-DDD9-32D5-9026-DC544E095BC8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Conventions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F6454-481B-5422-F05A-B576F572B1ED}"/>
              </a:ext>
            </a:extLst>
          </p:cNvPr>
          <p:cNvSpPr txBox="1"/>
          <p:nvPr/>
        </p:nvSpPr>
        <p:spPr>
          <a:xfrm>
            <a:off x="2275244" y="2756563"/>
            <a:ext cx="7641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Class/interface/</a:t>
            </a:r>
            <a:r>
              <a:rPr lang="en-US" sz="2400" dirty="0" err="1"/>
              <a:t>enum</a:t>
            </a:r>
            <a:r>
              <a:rPr lang="en-US" sz="2400" dirty="0"/>
              <a:t> names are </a:t>
            </a:r>
            <a:r>
              <a:rPr lang="en-US" sz="2400" i="1" dirty="0" err="1"/>
              <a:t>UpperCamelCase</a:t>
            </a:r>
            <a:endParaRPr lang="en-US" sz="2400" i="1" dirty="0"/>
          </a:p>
          <a:p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Field/variable/method names are </a:t>
            </a:r>
            <a:r>
              <a:rPr lang="en-US" sz="2400" i="1" dirty="0" err="1"/>
              <a:t>lowerCamelCase</a:t>
            </a:r>
            <a:endParaRPr lang="en-US" sz="2400" i="1" dirty="0"/>
          </a:p>
          <a:p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Constants (</a:t>
            </a:r>
            <a:r>
              <a:rPr lang="en-US" sz="2400" i="1" dirty="0"/>
              <a:t>static final </a:t>
            </a:r>
            <a:r>
              <a:rPr lang="en-US" sz="2400" dirty="0"/>
              <a:t>fields), and </a:t>
            </a:r>
            <a:r>
              <a:rPr lang="en-US" sz="2400" dirty="0" err="1"/>
              <a:t>enum</a:t>
            </a:r>
            <a:r>
              <a:rPr lang="en-US" sz="2400" dirty="0"/>
              <a:t> values are </a:t>
            </a:r>
            <a:r>
              <a:rPr lang="en-US" sz="2400" i="1" dirty="0"/>
              <a:t>UPPER_SNAKE_CASE</a:t>
            </a:r>
          </a:p>
        </p:txBody>
      </p:sp>
    </p:spTree>
    <p:extLst>
      <p:ext uri="{BB962C8B-B14F-4D97-AF65-F5344CB8AC3E}">
        <p14:creationId xmlns:p14="http://schemas.microsoft.com/office/powerpoint/2010/main" val="396774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87583F-DDD9-32D5-9026-DC544E095BC8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Streams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F6454-481B-5422-F05A-B576F572B1ED}"/>
              </a:ext>
            </a:extLst>
          </p:cNvPr>
          <p:cNvSpPr txBox="1"/>
          <p:nvPr/>
        </p:nvSpPr>
        <p:spPr>
          <a:xfrm>
            <a:off x="2275244" y="2750078"/>
            <a:ext cx="7641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List&lt;Student&gt; students = …</a:t>
            </a:r>
          </a:p>
          <a:p>
            <a:endParaRPr lang="en-US" sz="2400" i="1" dirty="0"/>
          </a:p>
          <a:p>
            <a:r>
              <a:rPr lang="en-US" sz="2400" i="1" dirty="0"/>
              <a:t>List&lt;String&gt; </a:t>
            </a:r>
            <a:r>
              <a:rPr lang="en-US" sz="2400" i="1" dirty="0" err="1"/>
              <a:t>oldStudentsNames</a:t>
            </a:r>
            <a:r>
              <a:rPr lang="en-US" sz="2400" i="1" dirty="0"/>
              <a:t> = </a:t>
            </a:r>
            <a:r>
              <a:rPr lang="en-US" sz="2400" i="1" dirty="0" err="1"/>
              <a:t>students</a:t>
            </a:r>
            <a:r>
              <a:rPr lang="en-US" sz="2400" b="1" i="1" dirty="0" err="1"/>
              <a:t>.stream</a:t>
            </a:r>
            <a:r>
              <a:rPr lang="en-US" sz="2400" b="1" i="1" dirty="0"/>
              <a:t>()</a:t>
            </a:r>
          </a:p>
          <a:p>
            <a:r>
              <a:rPr lang="en-US" sz="2400" i="1" dirty="0"/>
              <a:t>	.filter(student -&gt; </a:t>
            </a:r>
            <a:r>
              <a:rPr lang="en-US" sz="2400" i="1" dirty="0" err="1"/>
              <a:t>student.getAge</a:t>
            </a:r>
            <a:r>
              <a:rPr lang="en-US" sz="2400" i="1" dirty="0"/>
              <a:t>() &gt; 30)</a:t>
            </a:r>
          </a:p>
          <a:p>
            <a:r>
              <a:rPr lang="en-US" sz="2400" i="1" dirty="0"/>
              <a:t>	.map(student -&gt; </a:t>
            </a:r>
            <a:r>
              <a:rPr lang="en-US" sz="2400" i="1" dirty="0" err="1"/>
              <a:t>student.getName</a:t>
            </a:r>
            <a:r>
              <a:rPr lang="en-US" sz="2400" i="1" dirty="0"/>
              <a:t>())</a:t>
            </a:r>
          </a:p>
          <a:p>
            <a:r>
              <a:rPr lang="en-US" sz="2400" i="1" dirty="0"/>
              <a:t>	.sorted()</a:t>
            </a:r>
          </a:p>
          <a:p>
            <a:r>
              <a:rPr lang="en-US" sz="2400" i="1" dirty="0"/>
              <a:t>	</a:t>
            </a:r>
            <a:r>
              <a:rPr lang="en-US" sz="2400" i="1"/>
              <a:t>.distinct()</a:t>
            </a:r>
            <a:endParaRPr lang="en-US" sz="2400" i="1" dirty="0"/>
          </a:p>
          <a:p>
            <a:r>
              <a:rPr lang="en-US" sz="2400" i="1" dirty="0"/>
              <a:t>	.</a:t>
            </a:r>
            <a:r>
              <a:rPr lang="en-US" sz="2400" i="1" dirty="0" err="1"/>
              <a:t>toList</a:t>
            </a:r>
            <a:r>
              <a:rPr lang="en-US" sz="2400" i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9330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87583F-DDD9-32D5-9026-DC544E095BC8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Common Class Structure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330976-8A16-A12A-C5FB-2C10F42A5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13668"/>
              </p:ext>
            </p:extLst>
          </p:nvPr>
        </p:nvGraphicFramePr>
        <p:xfrm>
          <a:off x="265888" y="1467527"/>
          <a:ext cx="11621312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0656">
                  <a:extLst>
                    <a:ext uri="{9D8B030D-6E8A-4147-A177-3AD203B41FA5}">
                      <a16:colId xmlns:a16="http://schemas.microsoft.com/office/drawing/2014/main" val="1778710043"/>
                    </a:ext>
                  </a:extLst>
                </a:gridCol>
                <a:gridCol w="5810656">
                  <a:extLst>
                    <a:ext uri="{9D8B030D-6E8A-4147-A177-3AD203B41FA5}">
                      <a16:colId xmlns:a16="http://schemas.microsoft.com/office/drawing/2014/main" val="1960478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public class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MyClass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{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  <a:t>// Constants</a:t>
                      </a:r>
                      <a:b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public static final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String </a:t>
                      </a:r>
                      <a:r>
                        <a:rPr lang="en-US" sz="1200" i="1" dirty="0">
                          <a:solidFill>
                            <a:srgbClr val="C77DBB"/>
                          </a:solidFill>
                          <a:effectLst/>
                        </a:rPr>
                        <a:t>MY_CONSTANT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= </a:t>
                      </a:r>
                      <a:r>
                        <a:rPr lang="en-US" sz="1200" i="1" dirty="0">
                          <a:solidFill>
                            <a:srgbClr val="6AAB73"/>
                          </a:solidFill>
                          <a:effectLst/>
                        </a:rPr>
                        <a:t>"HELLO"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  <a:t>// Fields</a:t>
                      </a:r>
                      <a:b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private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String 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firstField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private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String 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secondField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  <a:t>// Constructors</a:t>
                      </a:r>
                      <a:b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public </a:t>
                      </a:r>
                      <a:r>
                        <a:rPr lang="en-US" sz="1200" i="1" dirty="0" err="1">
                          <a:solidFill>
                            <a:srgbClr val="56A8F5"/>
                          </a:solidFill>
                          <a:effectLst/>
                        </a:rPr>
                        <a:t>MyClass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(String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firstField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, String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secondField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) {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</a:t>
                      </a:r>
                      <a:r>
                        <a:rPr lang="en-US" sz="1200" i="1" dirty="0" err="1">
                          <a:solidFill>
                            <a:srgbClr val="CF8E6D"/>
                          </a:solidFill>
                          <a:effectLst/>
                        </a:rPr>
                        <a:t>this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.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firstField</a:t>
                      </a:r>
                      <a:r>
                        <a:rPr lang="en-US" sz="1200" i="1" dirty="0">
                          <a:solidFill>
                            <a:srgbClr val="C77DBB"/>
                          </a:solidFill>
                          <a:effectLst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=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firstField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</a:t>
                      </a:r>
                      <a:r>
                        <a:rPr lang="en-US" sz="1200" i="1" dirty="0" err="1">
                          <a:solidFill>
                            <a:srgbClr val="CF8E6D"/>
                          </a:solidFill>
                          <a:effectLst/>
                        </a:rPr>
                        <a:t>this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.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secondField</a:t>
                      </a:r>
                      <a:r>
                        <a:rPr lang="en-US" sz="1200" i="1" dirty="0">
                          <a:solidFill>
                            <a:srgbClr val="C77DBB"/>
                          </a:solidFill>
                          <a:effectLst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=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secondField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}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  <a:t>// Getters</a:t>
                      </a:r>
                      <a:b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public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String </a:t>
                      </a:r>
                      <a:r>
                        <a:rPr lang="en-US" sz="1200" i="1" dirty="0" err="1">
                          <a:solidFill>
                            <a:srgbClr val="56A8F5"/>
                          </a:solidFill>
                          <a:effectLst/>
                        </a:rPr>
                        <a:t>getFirstField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() {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return 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firstField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}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public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String </a:t>
                      </a:r>
                      <a:r>
                        <a:rPr lang="en-US" sz="1200" i="1" dirty="0" err="1">
                          <a:solidFill>
                            <a:srgbClr val="56A8F5"/>
                          </a:solidFill>
                          <a:effectLst/>
                        </a:rPr>
                        <a:t>getSecondField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() {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return 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secondField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}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  <a:t>// Setters</a:t>
                      </a:r>
                      <a:b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public void </a:t>
                      </a:r>
                      <a:r>
                        <a:rPr lang="en-US" sz="1200" i="1" dirty="0" err="1">
                          <a:solidFill>
                            <a:srgbClr val="56A8F5"/>
                          </a:solidFill>
                          <a:effectLst/>
                        </a:rPr>
                        <a:t>setFirstField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(String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firstField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) {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</a:t>
                      </a:r>
                      <a:r>
                        <a:rPr lang="en-US" sz="1200" i="1" dirty="0" err="1">
                          <a:solidFill>
                            <a:srgbClr val="CF8E6D"/>
                          </a:solidFill>
                          <a:effectLst/>
                        </a:rPr>
                        <a:t>this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.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firstField</a:t>
                      </a:r>
                      <a:r>
                        <a:rPr lang="en-US" sz="1200" i="1" dirty="0">
                          <a:solidFill>
                            <a:srgbClr val="C77DBB"/>
                          </a:solidFill>
                          <a:effectLst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=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firstField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public void </a:t>
                      </a:r>
                      <a:r>
                        <a:rPr lang="en-US" sz="1200" i="1" dirty="0" err="1">
                          <a:solidFill>
                            <a:srgbClr val="56A8F5"/>
                          </a:solidFill>
                          <a:effectLst/>
                        </a:rPr>
                        <a:t>setSecondField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(String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secondField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) {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</a:t>
                      </a:r>
                      <a:r>
                        <a:rPr lang="en-US" sz="1200" i="1" dirty="0" err="1">
                          <a:solidFill>
                            <a:srgbClr val="CF8E6D"/>
                          </a:solidFill>
                          <a:effectLst/>
                        </a:rPr>
                        <a:t>this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.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secondField</a:t>
                      </a:r>
                      <a:r>
                        <a:rPr lang="en-US" sz="1200" i="1" dirty="0">
                          <a:solidFill>
                            <a:srgbClr val="C77DBB"/>
                          </a:solidFill>
                          <a:effectLst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=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secondField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}</a:t>
                      </a:r>
                    </a:p>
                    <a:p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  <a:t>// Equals &amp; </a:t>
                      </a:r>
                      <a:r>
                        <a:rPr lang="en-US" sz="1200" i="1" dirty="0" err="1">
                          <a:solidFill>
                            <a:srgbClr val="7A7E85"/>
                          </a:solidFill>
                          <a:effectLst/>
                        </a:rPr>
                        <a:t>HashCode</a:t>
                      </a:r>
                      <a:b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B3AE60"/>
                          </a:solidFill>
                          <a:effectLst/>
                        </a:rPr>
                        <a:t>@Override</a:t>
                      </a:r>
                      <a:br>
                        <a:rPr lang="en-US" sz="1200" i="1" dirty="0">
                          <a:solidFill>
                            <a:srgbClr val="B3AE60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3AE60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public </a:t>
                      </a:r>
                      <a:r>
                        <a:rPr lang="en-US" sz="1200" i="1" dirty="0" err="1">
                          <a:solidFill>
                            <a:srgbClr val="CF8E6D"/>
                          </a:solidFill>
                          <a:effectLst/>
                        </a:rPr>
                        <a:t>boolean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56A8F5"/>
                          </a:solidFill>
                          <a:effectLst/>
                        </a:rPr>
                        <a:t>equals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(Object o) {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if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this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== o)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return true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if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(o ==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null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||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getClass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() !=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o.getClass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())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return false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MyClass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myClass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= (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MyClass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) o;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return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Objects.equals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firstField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myClass.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firstField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) &amp;&amp;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Objects.equals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secondField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myClass.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secondField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);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}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B3AE60"/>
                          </a:solidFill>
                          <a:effectLst/>
                        </a:rPr>
                        <a:t>@Override</a:t>
                      </a:r>
                      <a:br>
                        <a:rPr lang="en-US" sz="1200" i="1" dirty="0">
                          <a:solidFill>
                            <a:srgbClr val="B3AE60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3AE60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public int </a:t>
                      </a:r>
                      <a:r>
                        <a:rPr lang="en-US" sz="1200" i="1" dirty="0" err="1">
                          <a:solidFill>
                            <a:srgbClr val="56A8F5"/>
                          </a:solidFill>
                          <a:effectLst/>
                        </a:rPr>
                        <a:t>hashCode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() {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return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Objects.hash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firstField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secondField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);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}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  <a:t>// To String</a:t>
                      </a:r>
                      <a:b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B3AE60"/>
                          </a:solidFill>
                          <a:effectLst/>
                        </a:rPr>
                        <a:t>@Override</a:t>
                      </a:r>
                      <a:br>
                        <a:rPr lang="en-US" sz="1200" i="1" dirty="0">
                          <a:solidFill>
                            <a:srgbClr val="B3AE60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3AE60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public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String </a:t>
                      </a:r>
                      <a:r>
                        <a:rPr lang="en-US" sz="1200" i="1" dirty="0" err="1">
                          <a:solidFill>
                            <a:srgbClr val="56A8F5"/>
                          </a:solidFill>
                          <a:effectLst/>
                        </a:rPr>
                        <a:t>toString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() {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return </a:t>
                      </a:r>
                      <a:r>
                        <a:rPr lang="en-US" sz="1200" i="1" dirty="0">
                          <a:solidFill>
                            <a:srgbClr val="6AAB73"/>
                          </a:solidFill>
                          <a:effectLst/>
                        </a:rPr>
                        <a:t>"</a:t>
                      </a:r>
                      <a:r>
                        <a:rPr lang="en-US" sz="1200" i="1" dirty="0" err="1">
                          <a:solidFill>
                            <a:srgbClr val="6AAB73"/>
                          </a:solidFill>
                          <a:effectLst/>
                        </a:rPr>
                        <a:t>MyClass</a:t>
                      </a:r>
                      <a:r>
                        <a:rPr lang="en-US" sz="1200" i="1" dirty="0">
                          <a:solidFill>
                            <a:srgbClr val="6AAB73"/>
                          </a:solidFill>
                          <a:effectLst/>
                        </a:rPr>
                        <a:t>{"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+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        </a:t>
                      </a:r>
                      <a:r>
                        <a:rPr lang="en-US" sz="1200" i="1" dirty="0">
                          <a:solidFill>
                            <a:srgbClr val="6AAB73"/>
                          </a:solidFill>
                          <a:effectLst/>
                        </a:rPr>
                        <a:t>"</a:t>
                      </a:r>
                      <a:r>
                        <a:rPr lang="en-US" sz="1200" i="1" dirty="0" err="1">
                          <a:solidFill>
                            <a:srgbClr val="6AAB73"/>
                          </a:solidFill>
                          <a:effectLst/>
                        </a:rPr>
                        <a:t>firstField</a:t>
                      </a:r>
                      <a:r>
                        <a:rPr lang="en-US" sz="1200" i="1" dirty="0">
                          <a:solidFill>
                            <a:srgbClr val="6AAB73"/>
                          </a:solidFill>
                          <a:effectLst/>
                        </a:rPr>
                        <a:t>='"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+ 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firstField</a:t>
                      </a:r>
                      <a:r>
                        <a:rPr lang="en-US" sz="1200" i="1" dirty="0">
                          <a:solidFill>
                            <a:srgbClr val="C77DBB"/>
                          </a:solidFill>
                          <a:effectLst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+ </a:t>
                      </a:r>
                      <a:r>
                        <a:rPr lang="en-US" sz="1200" i="1" dirty="0">
                          <a:solidFill>
                            <a:srgbClr val="6AAB73"/>
                          </a:solidFill>
                          <a:effectLst/>
                        </a:rPr>
                        <a:t>'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\'</a:t>
                      </a:r>
                      <a:r>
                        <a:rPr lang="en-US" sz="1200" i="1" dirty="0">
                          <a:solidFill>
                            <a:srgbClr val="6AAB73"/>
                          </a:solidFill>
                          <a:effectLst/>
                        </a:rPr>
                        <a:t>'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+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        </a:t>
                      </a:r>
                      <a:r>
                        <a:rPr lang="en-US" sz="1200" i="1" dirty="0">
                          <a:solidFill>
                            <a:srgbClr val="6AAB73"/>
                          </a:solidFill>
                          <a:effectLst/>
                        </a:rPr>
                        <a:t>", </a:t>
                      </a:r>
                      <a:r>
                        <a:rPr lang="en-US" sz="1200" i="1" dirty="0" err="1">
                          <a:solidFill>
                            <a:srgbClr val="6AAB73"/>
                          </a:solidFill>
                          <a:effectLst/>
                        </a:rPr>
                        <a:t>secondField</a:t>
                      </a:r>
                      <a:r>
                        <a:rPr lang="en-US" sz="1200" i="1" dirty="0">
                          <a:solidFill>
                            <a:srgbClr val="6AAB73"/>
                          </a:solidFill>
                          <a:effectLst/>
                        </a:rPr>
                        <a:t>='"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+ 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secondField</a:t>
                      </a:r>
                      <a:r>
                        <a:rPr lang="en-US" sz="1200" i="1" dirty="0">
                          <a:solidFill>
                            <a:srgbClr val="C77DBB"/>
                          </a:solidFill>
                          <a:effectLst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+ </a:t>
                      </a:r>
                      <a:r>
                        <a:rPr lang="en-US" sz="1200" i="1" dirty="0">
                          <a:solidFill>
                            <a:srgbClr val="6AAB73"/>
                          </a:solidFill>
                          <a:effectLst/>
                        </a:rPr>
                        <a:t>'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\'</a:t>
                      </a:r>
                      <a:r>
                        <a:rPr lang="en-US" sz="1200" i="1" dirty="0">
                          <a:solidFill>
                            <a:srgbClr val="6AAB73"/>
                          </a:solidFill>
                          <a:effectLst/>
                        </a:rPr>
                        <a:t>'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+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        </a:t>
                      </a:r>
                      <a:r>
                        <a:rPr lang="en-US" sz="1200" i="1" dirty="0">
                          <a:solidFill>
                            <a:srgbClr val="6AAB73"/>
                          </a:solidFill>
                          <a:effectLst/>
                        </a:rPr>
                        <a:t>'}'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}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11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77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87583F-DDD9-32D5-9026-DC544E095BC8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Lombok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330976-8A16-A12A-C5FB-2C10F42A5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48636"/>
              </p:ext>
            </p:extLst>
          </p:nvPr>
        </p:nvGraphicFramePr>
        <p:xfrm>
          <a:off x="3190672" y="2194560"/>
          <a:ext cx="5810656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0656">
                  <a:extLst>
                    <a:ext uri="{9D8B030D-6E8A-4147-A177-3AD203B41FA5}">
                      <a16:colId xmlns:a16="http://schemas.microsoft.com/office/drawing/2014/main" val="1778710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B3AE60"/>
                          </a:solidFill>
                          <a:effectLst/>
                        </a:rPr>
                        <a:t>@AllArgsConstructor</a:t>
                      </a:r>
                    </a:p>
                    <a:p>
                      <a:r>
                        <a:rPr lang="en-US" sz="1200" i="1" dirty="0">
                          <a:solidFill>
                            <a:srgbClr val="B3AE60"/>
                          </a:solidFill>
                          <a:effectLst/>
                        </a:rPr>
                        <a:t>@Getter</a:t>
                      </a:r>
                      <a:br>
                        <a:rPr lang="en-US" sz="1200" i="1" dirty="0">
                          <a:solidFill>
                            <a:srgbClr val="B3AE60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3AE60"/>
                          </a:solidFill>
                          <a:effectLst/>
                        </a:rPr>
                        <a:t>@Setter</a:t>
                      </a:r>
                      <a:br>
                        <a:rPr lang="en-US" sz="1200" i="1" dirty="0">
                          <a:solidFill>
                            <a:srgbClr val="B3AE60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3AE60"/>
                          </a:solidFill>
                          <a:effectLst/>
                        </a:rPr>
                        <a:t>@EqualsAndHashCode</a:t>
                      </a:r>
                      <a:br>
                        <a:rPr lang="en-US" sz="1200" i="1" dirty="0">
                          <a:solidFill>
                            <a:srgbClr val="B3AE60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3AE60"/>
                          </a:solidFill>
                          <a:effectLst/>
                        </a:rPr>
                        <a:t>@ToString</a:t>
                      </a:r>
                      <a:br>
                        <a:rPr lang="en-US" sz="1200" i="1" dirty="0">
                          <a:solidFill>
                            <a:srgbClr val="B3AE60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public class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MyClass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{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  <a:t>// Constants</a:t>
                      </a:r>
                      <a:b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public static final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String </a:t>
                      </a:r>
                      <a:r>
                        <a:rPr lang="en-US" sz="1200" i="1" dirty="0">
                          <a:solidFill>
                            <a:srgbClr val="C77DBB"/>
                          </a:solidFill>
                          <a:effectLst/>
                        </a:rPr>
                        <a:t>MY_CONSTANT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= </a:t>
                      </a:r>
                      <a:r>
                        <a:rPr lang="en-US" sz="1200" i="1" dirty="0">
                          <a:solidFill>
                            <a:srgbClr val="6AAB73"/>
                          </a:solidFill>
                          <a:effectLst/>
                        </a:rPr>
                        <a:t>"HELLO"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  <a:t>// Fields</a:t>
                      </a:r>
                      <a:b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7A7E85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private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String 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firstField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private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String 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secondField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11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7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87583F-DDD9-32D5-9026-DC544E095BC8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Logs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330976-8A16-A12A-C5FB-2C10F42A5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65903"/>
              </p:ext>
            </p:extLst>
          </p:nvPr>
        </p:nvGraphicFramePr>
        <p:xfrm>
          <a:off x="570689" y="1626176"/>
          <a:ext cx="5810657" cy="484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0657">
                  <a:extLst>
                    <a:ext uri="{9D8B030D-6E8A-4147-A177-3AD203B41FA5}">
                      <a16:colId xmlns:a16="http://schemas.microsoft.com/office/drawing/2014/main" val="1778710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B3AE60"/>
                          </a:solidFill>
                          <a:effectLst/>
                        </a:rPr>
                        <a:t>@Slf4j</a:t>
                      </a:r>
                      <a:br>
                        <a:rPr lang="en-US" sz="1200" i="1" dirty="0">
                          <a:solidFill>
                            <a:srgbClr val="B3AE60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public class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BirthdateService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{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private final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Map&lt;String,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LocalDate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&gt; </a:t>
                      </a:r>
                      <a:r>
                        <a:rPr lang="en-US" sz="1200" i="1" dirty="0">
                          <a:solidFill>
                            <a:srgbClr val="C77DBB"/>
                          </a:solidFill>
                          <a:effectLst/>
                        </a:rPr>
                        <a:t>birthdates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=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new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HashMap&lt;&gt;();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public </a:t>
                      </a:r>
                      <a:r>
                        <a:rPr lang="en-US" sz="1200" i="1" dirty="0" err="1">
                          <a:solidFill>
                            <a:srgbClr val="CF8E6D"/>
                          </a:solidFill>
                          <a:effectLst/>
                        </a:rPr>
                        <a:t>boolean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56A8F5"/>
                          </a:solidFill>
                          <a:effectLst/>
                        </a:rPr>
                        <a:t>saveBirthdate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(String user, String birthdate) {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  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log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.debug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</a:t>
                      </a:r>
                      <a:r>
                        <a:rPr lang="en-US" sz="1200" i="1" dirty="0">
                          <a:solidFill>
                            <a:srgbClr val="6AAB73"/>
                          </a:solidFill>
                          <a:effectLst/>
                        </a:rPr>
                        <a:t>“Saving birthdate {} for user {}…"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, birthdate, user);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 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LocalDate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birthdateAsLocalDate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try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{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     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birthdateAsLocalDate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=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LocalDate.parse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(birthdate);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  }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catch 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DateTimeParseException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exception) {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      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log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.error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</a:t>
                      </a:r>
                      <a:r>
                        <a:rPr lang="en-US" sz="1200" i="1" dirty="0">
                          <a:solidFill>
                            <a:srgbClr val="6AAB73"/>
                          </a:solidFill>
                          <a:effectLst/>
                        </a:rPr>
                        <a:t>"Failed to parse birthdate {}"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, birthdate, exception);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  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throw new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BirthdateException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(exception);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  }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if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birthdates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.containsKey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(user)) {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      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log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.warn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</a:t>
                      </a:r>
                      <a:r>
                        <a:rPr lang="en-US" sz="1200" i="1" dirty="0">
                          <a:solidFill>
                            <a:srgbClr val="6AAB73"/>
                          </a:solidFill>
                          <a:effectLst/>
                        </a:rPr>
                        <a:t>"Birthdate already saved for user {}"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, user);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  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return false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  }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  </a:t>
                      </a:r>
                      <a:r>
                        <a:rPr lang="en-US" sz="1200" i="1" dirty="0" err="1">
                          <a:solidFill>
                            <a:srgbClr val="C77DBB"/>
                          </a:solidFill>
                          <a:effectLst/>
                        </a:rPr>
                        <a:t>birthdates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.put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(user, </a:t>
                      </a:r>
                      <a:r>
                        <a:rPr lang="en-US" sz="1200" i="1" dirty="0" err="1">
                          <a:solidFill>
                            <a:srgbClr val="BCBEC4"/>
                          </a:solidFill>
                          <a:effectLst/>
                        </a:rPr>
                        <a:t>birthdateAsLocalDate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);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  </a:t>
                      </a:r>
                      <a:r>
                        <a:rPr lang="en-US" sz="1200" i="1" dirty="0">
                          <a:solidFill>
                            <a:srgbClr val="C77DBB"/>
                          </a:solidFill>
                          <a:effectLst/>
                        </a:rPr>
                        <a:t>log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.info(</a:t>
                      </a:r>
                      <a:r>
                        <a:rPr lang="en-US" sz="1200" i="1" dirty="0">
                          <a:solidFill>
                            <a:srgbClr val="6AAB73"/>
                          </a:solidFill>
                          <a:effectLst/>
                        </a:rPr>
                        <a:t>"Birthdate {} saved successfully for user {}"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, birthdate, user);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      </a:t>
                      </a:r>
                      <a:r>
                        <a:rPr lang="en-US" sz="1200" i="1" dirty="0">
                          <a:solidFill>
                            <a:srgbClr val="CF8E6D"/>
                          </a:solidFill>
                          <a:effectLst/>
                        </a:rPr>
                        <a:t>return true</a:t>
                      </a: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;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    }</a:t>
                      </a:r>
                      <a:b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</a:br>
                      <a:r>
                        <a:rPr lang="en-US" sz="1200" i="1" dirty="0">
                          <a:solidFill>
                            <a:srgbClr val="BCBEC4"/>
                          </a:solidFill>
                          <a:effectLst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11305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AE368C-E560-58A3-F343-9B0ECF35B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13817"/>
              </p:ext>
            </p:extLst>
          </p:nvPr>
        </p:nvGraphicFramePr>
        <p:xfrm>
          <a:off x="6856919" y="2624882"/>
          <a:ext cx="4764392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547">
                  <a:extLst>
                    <a:ext uri="{9D8B030D-6E8A-4147-A177-3AD203B41FA5}">
                      <a16:colId xmlns:a16="http://schemas.microsoft.com/office/drawing/2014/main" val="1884640476"/>
                    </a:ext>
                  </a:extLst>
                </a:gridCol>
                <a:gridCol w="3514845">
                  <a:extLst>
                    <a:ext uri="{9D8B030D-6E8A-4147-A177-3AD203B41FA5}">
                      <a16:colId xmlns:a16="http://schemas.microsoft.com/office/drawing/2014/main" val="56829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75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DEBUG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Disabled by default. Can be enabled to debug/investigate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35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Useful informational messages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5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Potentially harmful situations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78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Errors that should allow the application to continue to work properly, usually accompanied by an exception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stacktrace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63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FATAL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Very severe errors that may lead the application to abort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651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69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1491</Words>
  <Application>Microsoft Office PowerPoint</Application>
  <PresentationFormat>Widescreen</PresentationFormat>
  <Paragraphs>136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JetBrains Mono</vt:lpstr>
      <vt:lpstr>Office Theme</vt:lpstr>
      <vt:lpstr>Java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Amine BAGDOURI</dc:creator>
  <cp:lastModifiedBy>Mohammed Amine BAGDOURI</cp:lastModifiedBy>
  <cp:revision>1</cp:revision>
  <dcterms:created xsi:type="dcterms:W3CDTF">2024-09-04T00:33:14Z</dcterms:created>
  <dcterms:modified xsi:type="dcterms:W3CDTF">2024-09-08T19:26:42Z</dcterms:modified>
</cp:coreProperties>
</file>