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42FD81-E57F-4C85-87CD-D53C327FDD27}" type="datetimeFigureOut">
              <a:rPr lang="fr-FR" smtClean="0"/>
              <a:pPr/>
              <a:t>06/07/2021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6B1E3D3-B0BA-4E61-9D88-080CADC6710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785794"/>
            <a:ext cx="5429288" cy="428652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endParaRPr lang="fr-FR" sz="6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500174"/>
            <a:ext cx="6500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Relational Database Management System (RDBMS)</a:t>
            </a:r>
          </a:p>
          <a:p>
            <a:r>
              <a:rPr lang="en-US" b="1" dirty="0" smtClean="0"/>
              <a:t>Easy to use</a:t>
            </a:r>
          </a:p>
          <a:p>
            <a:r>
              <a:rPr lang="en-US" b="1" dirty="0" smtClean="0"/>
              <a:t>It is secure</a:t>
            </a:r>
          </a:p>
          <a:p>
            <a:r>
              <a:rPr lang="en-US" b="1" dirty="0" smtClean="0"/>
              <a:t>Client/ Server Architecture</a:t>
            </a:r>
          </a:p>
          <a:p>
            <a:r>
              <a:rPr lang="en-US" b="1" dirty="0" smtClean="0"/>
              <a:t>Free to download</a:t>
            </a:r>
          </a:p>
          <a:p>
            <a:r>
              <a:rPr lang="en-US" b="1" dirty="0" smtClean="0"/>
              <a:t>It is scalable</a:t>
            </a:r>
          </a:p>
          <a:p>
            <a:r>
              <a:rPr lang="en-US" b="1" dirty="0" smtClean="0"/>
              <a:t>Speed</a:t>
            </a:r>
          </a:p>
          <a:p>
            <a:r>
              <a:rPr lang="en-US" b="1" dirty="0" smtClean="0"/>
              <a:t>High Flexibility</a:t>
            </a:r>
          </a:p>
          <a:p>
            <a:r>
              <a:rPr lang="fr-FR" b="1" dirty="0"/>
              <a:t>Dual Password </a:t>
            </a:r>
            <a:r>
              <a:rPr lang="fr-FR" b="1" dirty="0" smtClean="0"/>
              <a:t>Support</a:t>
            </a:r>
          </a:p>
          <a:p>
            <a:r>
              <a:rPr lang="fr-FR" b="1" dirty="0"/>
              <a:t>GUI Support</a:t>
            </a:r>
          </a:p>
          <a:p>
            <a:r>
              <a:rPr lang="fr-FR" b="1" dirty="0" smtClean="0"/>
              <a:t>Partitioning</a:t>
            </a:r>
          </a:p>
          <a:p>
            <a:r>
              <a:rPr lang="fr-FR" b="1" dirty="0"/>
              <a:t>Platform </a:t>
            </a:r>
            <a:r>
              <a:rPr lang="fr-FR" b="1" dirty="0" smtClean="0"/>
              <a:t>Independent</a:t>
            </a:r>
          </a:p>
          <a:p>
            <a:r>
              <a:rPr lang="fr-FR" b="1" dirty="0"/>
              <a:t>High Productivity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7143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PostgreSQL</a:t>
            </a:r>
            <a:r>
              <a:rPr lang="fr-FR" dirty="0" smtClean="0"/>
              <a:t> 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214554"/>
            <a:ext cx="6000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Compatible with Data Integrity</a:t>
            </a:r>
          </a:p>
          <a:p>
            <a:r>
              <a:rPr lang="en-US" sz="2400" b="1" dirty="0"/>
              <a:t>Support multiple features of </a:t>
            </a:r>
            <a:r>
              <a:rPr lang="en-US" sz="2400" b="1" dirty="0" smtClean="0"/>
              <a:t>SQL</a:t>
            </a:r>
          </a:p>
          <a:p>
            <a:r>
              <a:rPr lang="en-US" sz="2400" b="1" dirty="0"/>
              <a:t>Compatible with multiple data </a:t>
            </a:r>
            <a:r>
              <a:rPr lang="en-US" sz="2400" b="1" dirty="0" smtClean="0"/>
              <a:t>types</a:t>
            </a:r>
          </a:p>
          <a:p>
            <a:r>
              <a:rPr lang="fr-FR" sz="2400" b="1" dirty="0"/>
              <a:t>Highly </a:t>
            </a:r>
            <a:r>
              <a:rPr lang="fr-FR" sz="2400" b="1" dirty="0" smtClean="0"/>
              <a:t>extensible</a:t>
            </a:r>
          </a:p>
          <a:p>
            <a:r>
              <a:rPr lang="fr-FR" sz="2400" b="1" dirty="0" smtClean="0"/>
              <a:t>Secure</a:t>
            </a:r>
          </a:p>
          <a:p>
            <a:r>
              <a:rPr lang="fr-FR" sz="2400" b="1" dirty="0"/>
              <a:t>Highly Reliable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74676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SQL Server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1643050"/>
            <a:ext cx="5357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core component of Microsoft SQL Server is the SQL Server Database Engine, which controls data storage, processing and security. It includes a relational engine that processes commands and queries and a storage engine that manages database files, tables, pages, indexes, data buffers and transactions. Stored procedures, triggers, views and other database objects are also created and executed by the Database Engine.</a:t>
            </a:r>
            <a:endParaRPr lang="fr-F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NE\Desktop\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00166" y="0"/>
            <a:ext cx="5786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comparison between the three RDBMS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136</TotalTime>
  <Words>138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Slide 1</vt:lpstr>
      <vt:lpstr>PostgreSQL  </vt:lpstr>
      <vt:lpstr>SQL Server 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AMINE</dc:creator>
  <cp:lastModifiedBy>AMINE</cp:lastModifiedBy>
  <cp:revision>15</cp:revision>
  <dcterms:created xsi:type="dcterms:W3CDTF">2021-06-25T09:13:48Z</dcterms:created>
  <dcterms:modified xsi:type="dcterms:W3CDTF">2021-07-06T08:28:15Z</dcterms:modified>
</cp:coreProperties>
</file>