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7CE369C-2985-4D19-8627-775EE7992AA0}" type="datetimeFigureOut">
              <a:rPr lang="fr-FR" smtClean="0"/>
              <a:pPr/>
              <a:t>23/03/2021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971F07-6FD2-4E34-A3C1-8FE63249E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1" dirty="0" smtClean="0"/>
              <a:t>How does the web works</a:t>
            </a:r>
            <a:r>
              <a:rPr lang="en-US" b="0" dirty="0" smtClean="0"/>
              <a:t>?</a:t>
            </a:r>
            <a:br>
              <a:rPr lang="en-US" b="0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7239000" cy="4846320"/>
          </a:xfrm>
        </p:spPr>
        <p:txBody>
          <a:bodyPr/>
          <a:lstStyle/>
          <a:p>
            <a:r>
              <a:rPr lang="en-US" dirty="0" smtClean="0"/>
              <a:t>The browser sends an HTTP request message to the server, asking it to send a copy of the </a:t>
            </a:r>
            <a:r>
              <a:rPr lang="en-US" b="1" dirty="0" smtClean="0"/>
              <a:t>website</a:t>
            </a:r>
            <a:r>
              <a:rPr lang="en-US" dirty="0" smtClean="0"/>
              <a:t> to the client (you go to the shop and order your goods). This message, and all other data sent between the client and the server, is sent across your </a:t>
            </a:r>
            <a:r>
              <a:rPr lang="en-US" b="1" dirty="0" smtClean="0"/>
              <a:t>internet</a:t>
            </a:r>
            <a:r>
              <a:rPr lang="en-US" dirty="0" smtClean="0"/>
              <a:t> connection using TCP/IP.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8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What do you need to be a web developer?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071678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User experience (UX)</a:t>
            </a:r>
          </a:p>
          <a:p>
            <a:r>
              <a:rPr lang="fr-FR" dirty="0"/>
              <a:t>User interface (UI)</a:t>
            </a:r>
          </a:p>
          <a:p>
            <a:r>
              <a:rPr lang="fr-FR" dirty="0"/>
              <a:t>Visual design.</a:t>
            </a:r>
          </a:p>
          <a:p>
            <a:r>
              <a:rPr lang="fr-FR" dirty="0" err="1"/>
              <a:t>Coding</a:t>
            </a:r>
            <a:r>
              <a:rPr lang="fr-FR" dirty="0"/>
              <a:t> languages including HTML and CSS.</a:t>
            </a:r>
          </a:p>
          <a:p>
            <a:r>
              <a:rPr lang="fr-FR" dirty="0"/>
              <a:t>Frontend </a:t>
            </a:r>
            <a:r>
              <a:rPr lang="fr-FR" b="1" dirty="0"/>
              <a:t>web</a:t>
            </a:r>
            <a:r>
              <a:rPr lang="fr-FR" dirty="0"/>
              <a:t> programing languages and skills </a:t>
            </a:r>
            <a:r>
              <a:rPr lang="fr-FR" dirty="0" err="1"/>
              <a:t>such</a:t>
            </a:r>
            <a:r>
              <a:rPr lang="fr-FR" dirty="0"/>
              <a:t> as JavaScript, Ajax and </a:t>
            </a:r>
            <a:r>
              <a:rPr lang="fr-FR" b="1" dirty="0"/>
              <a:t>web</a:t>
            </a:r>
            <a:r>
              <a:rPr lang="fr-FR" dirty="0"/>
              <a:t> animation techniques.</a:t>
            </a:r>
          </a:p>
          <a:p>
            <a:r>
              <a:rPr lang="fr-FR" dirty="0" err="1"/>
              <a:t>Backend</a:t>
            </a:r>
            <a:r>
              <a:rPr lang="fr-FR" dirty="0"/>
              <a:t> </a:t>
            </a:r>
            <a:r>
              <a:rPr lang="fr-FR" b="1" dirty="0"/>
              <a:t>web</a:t>
            </a:r>
            <a:r>
              <a:rPr lang="fr-FR" dirty="0"/>
              <a:t> programing languages </a:t>
            </a:r>
            <a:r>
              <a:rPr lang="fr-FR" dirty="0" err="1"/>
              <a:t>such</a:t>
            </a:r>
            <a:r>
              <a:rPr lang="fr-FR" dirty="0"/>
              <a:t> as C# or Java, PHP and Ruby.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017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What’s the role of a web developer.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14620"/>
            <a:ext cx="750099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A </a:t>
            </a:r>
            <a:r>
              <a:rPr lang="en-US" b="1" dirty="0"/>
              <a:t>web developer</a:t>
            </a:r>
            <a:r>
              <a:rPr lang="en-US" dirty="0"/>
              <a:t> is responsible for programming the code that “tells” a </a:t>
            </a:r>
            <a:r>
              <a:rPr lang="en-US" b="1" dirty="0"/>
              <a:t>website</a:t>
            </a:r>
            <a:r>
              <a:rPr lang="en-US" dirty="0"/>
              <a:t> how to </a:t>
            </a:r>
            <a:r>
              <a:rPr lang="en-US" b="1" dirty="0"/>
              <a:t>function</a:t>
            </a:r>
            <a:r>
              <a:rPr lang="en-US" dirty="0"/>
              <a:t>. A </a:t>
            </a:r>
            <a:r>
              <a:rPr lang="en-US" b="1" dirty="0"/>
              <a:t>developer</a:t>
            </a:r>
            <a:r>
              <a:rPr lang="en-US" dirty="0"/>
              <a:t> builds a </a:t>
            </a:r>
            <a:r>
              <a:rPr lang="en-US" b="1" dirty="0"/>
              <a:t>website</a:t>
            </a:r>
            <a:r>
              <a:rPr lang="en-US" dirty="0"/>
              <a:t> from the bottom up, which means designing it in such a way that end users have no difficulty navigating the site.</a:t>
            </a:r>
            <a:endParaRPr lang="fr-FR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56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How does the web works? </vt:lpstr>
      <vt:lpstr>What do you need to be a web developer? </vt:lpstr>
      <vt:lpstr>What’s the role of a web developer.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works?</dc:title>
  <dc:creator>AMINE</dc:creator>
  <cp:lastModifiedBy>AMINE</cp:lastModifiedBy>
  <cp:revision>4</cp:revision>
  <dcterms:created xsi:type="dcterms:W3CDTF">2021-03-23T10:13:35Z</dcterms:created>
  <dcterms:modified xsi:type="dcterms:W3CDTF">2021-03-23T10:29:35Z</dcterms:modified>
</cp:coreProperties>
</file>