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76" r:id="rId2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1ACF0-6F93-4176-8BA1-93452D29D112}" v="194" dt="2023-03-24T08:44:51.685"/>
    <p1510:client id="{89155BB8-A50E-405A-89FA-3B3644011D2E}" v="334" dt="2023-03-24T08:24:16.562"/>
    <p1510:client id="{E7228693-6C51-40AB-B082-BBA2702DCFC6}" v="61" dt="2023-03-24T08:33:02.77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Gribaa" userId="e8499ad03d7f6b1c" providerId="Windows Live" clId="Web-{89155BB8-A50E-405A-89FA-3B3644011D2E}"/>
    <pc:docChg chg="addSld delSld modSld">
      <pc:chgData name="Mehdi Gribaa" userId="e8499ad03d7f6b1c" providerId="Windows Live" clId="Web-{89155BB8-A50E-405A-89FA-3B3644011D2E}" dt="2023-03-24T08:24:16.562" v="226"/>
      <pc:docMkLst>
        <pc:docMk/>
      </pc:docMkLst>
      <pc:sldChg chg="addSp modSp">
        <pc:chgData name="Mehdi Gribaa" userId="e8499ad03d7f6b1c" providerId="Windows Live" clId="Web-{89155BB8-A50E-405A-89FA-3B3644011D2E}" dt="2023-03-24T08:12:03.621" v="34" actId="20577"/>
        <pc:sldMkLst>
          <pc:docMk/>
          <pc:sldMk cId="0" sldId="258"/>
        </pc:sldMkLst>
        <pc:spChg chg="mod">
          <ac:chgData name="Mehdi Gribaa" userId="e8499ad03d7f6b1c" providerId="Windows Live" clId="Web-{89155BB8-A50E-405A-89FA-3B3644011D2E}" dt="2023-03-24T08:11:49.558" v="9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Mehdi Gribaa" userId="e8499ad03d7f6b1c" providerId="Windows Live" clId="Web-{89155BB8-A50E-405A-89FA-3B3644011D2E}" dt="2023-03-24T08:11:49.558" v="10" actId="1076"/>
          <ac:spMkLst>
            <pc:docMk/>
            <pc:sldMk cId="0" sldId="258"/>
            <ac:spMk id="3" creationId="{00000000-0000-0000-0000-000000000000}"/>
          </ac:spMkLst>
        </pc:spChg>
        <pc:spChg chg="mod">
          <ac:chgData name="Mehdi Gribaa" userId="e8499ad03d7f6b1c" providerId="Windows Live" clId="Web-{89155BB8-A50E-405A-89FA-3B3644011D2E}" dt="2023-03-24T08:11:49.573" v="11" actId="1076"/>
          <ac:spMkLst>
            <pc:docMk/>
            <pc:sldMk cId="0" sldId="258"/>
            <ac:spMk id="4" creationId="{00000000-0000-0000-0000-000000000000}"/>
          </ac:spMkLst>
        </pc:spChg>
        <pc:spChg chg="mod">
          <ac:chgData name="Mehdi Gribaa" userId="e8499ad03d7f6b1c" providerId="Windows Live" clId="Web-{89155BB8-A50E-405A-89FA-3B3644011D2E}" dt="2023-03-24T08:11:49.573" v="12" actId="1076"/>
          <ac:spMkLst>
            <pc:docMk/>
            <pc:sldMk cId="0" sldId="258"/>
            <ac:spMk id="5" creationId="{00000000-0000-0000-0000-000000000000}"/>
          </ac:spMkLst>
        </pc:spChg>
        <pc:spChg chg="mod">
          <ac:chgData name="Mehdi Gribaa" userId="e8499ad03d7f6b1c" providerId="Windows Live" clId="Web-{89155BB8-A50E-405A-89FA-3B3644011D2E}" dt="2023-03-24T08:11:49.589" v="13" actId="1076"/>
          <ac:spMkLst>
            <pc:docMk/>
            <pc:sldMk cId="0" sldId="258"/>
            <ac:spMk id="6" creationId="{00000000-0000-0000-0000-000000000000}"/>
          </ac:spMkLst>
        </pc:spChg>
        <pc:spChg chg="mod">
          <ac:chgData name="Mehdi Gribaa" userId="e8499ad03d7f6b1c" providerId="Windows Live" clId="Web-{89155BB8-A50E-405A-89FA-3B3644011D2E}" dt="2023-03-24T08:11:49.589" v="14" actId="1076"/>
          <ac:spMkLst>
            <pc:docMk/>
            <pc:sldMk cId="0" sldId="258"/>
            <ac:spMk id="7" creationId="{00000000-0000-0000-0000-000000000000}"/>
          </ac:spMkLst>
        </pc:spChg>
        <pc:spChg chg="mod">
          <ac:chgData name="Mehdi Gribaa" userId="e8499ad03d7f6b1c" providerId="Windows Live" clId="Web-{89155BB8-A50E-405A-89FA-3B3644011D2E}" dt="2023-03-24T08:11:49.589" v="15" actId="1076"/>
          <ac:spMkLst>
            <pc:docMk/>
            <pc:sldMk cId="0" sldId="258"/>
            <ac:spMk id="8" creationId="{00000000-0000-0000-0000-000000000000}"/>
          </ac:spMkLst>
        </pc:spChg>
        <pc:spChg chg="mod">
          <ac:chgData name="Mehdi Gribaa" userId="e8499ad03d7f6b1c" providerId="Windows Live" clId="Web-{89155BB8-A50E-405A-89FA-3B3644011D2E}" dt="2023-03-24T08:11:49.605" v="16" actId="1076"/>
          <ac:spMkLst>
            <pc:docMk/>
            <pc:sldMk cId="0" sldId="258"/>
            <ac:spMk id="9" creationId="{00000000-0000-0000-0000-000000000000}"/>
          </ac:spMkLst>
        </pc:spChg>
        <pc:spChg chg="mod">
          <ac:chgData name="Mehdi Gribaa" userId="e8499ad03d7f6b1c" providerId="Windows Live" clId="Web-{89155BB8-A50E-405A-89FA-3B3644011D2E}" dt="2023-03-24T08:11:59.574" v="33" actId="20577"/>
          <ac:spMkLst>
            <pc:docMk/>
            <pc:sldMk cId="0" sldId="258"/>
            <ac:spMk id="10" creationId="{00000000-0000-0000-0000-000000000000}"/>
          </ac:spMkLst>
        </pc:spChg>
        <pc:spChg chg="add mod">
          <ac:chgData name="Mehdi Gribaa" userId="e8499ad03d7f6b1c" providerId="Windows Live" clId="Web-{89155BB8-A50E-405A-89FA-3B3644011D2E}" dt="2023-03-24T08:11:56.855" v="28" actId="1076"/>
          <ac:spMkLst>
            <pc:docMk/>
            <pc:sldMk cId="0" sldId="258"/>
            <ac:spMk id="12" creationId="{C6282924-3BD8-1DFF-3CDC-504262304F8F}"/>
          </ac:spMkLst>
        </pc:spChg>
        <pc:spChg chg="add mod">
          <ac:chgData name="Mehdi Gribaa" userId="e8499ad03d7f6b1c" providerId="Windows Live" clId="Web-{89155BB8-A50E-405A-89FA-3B3644011D2E}" dt="2023-03-24T08:11:56.855" v="29" actId="1076"/>
          <ac:spMkLst>
            <pc:docMk/>
            <pc:sldMk cId="0" sldId="258"/>
            <ac:spMk id="14" creationId="{A534DCCB-5C41-061D-578C-057A948F25A5}"/>
          </ac:spMkLst>
        </pc:spChg>
        <pc:spChg chg="add mod">
          <ac:chgData name="Mehdi Gribaa" userId="e8499ad03d7f6b1c" providerId="Windows Live" clId="Web-{89155BB8-A50E-405A-89FA-3B3644011D2E}" dt="2023-03-24T08:11:56.871" v="30" actId="1076"/>
          <ac:spMkLst>
            <pc:docMk/>
            <pc:sldMk cId="0" sldId="258"/>
            <ac:spMk id="16" creationId="{59DE1DAB-8734-97D4-CD22-F3FA2CBBD8BB}"/>
          </ac:spMkLst>
        </pc:spChg>
        <pc:spChg chg="add mod">
          <ac:chgData name="Mehdi Gribaa" userId="e8499ad03d7f6b1c" providerId="Windows Live" clId="Web-{89155BB8-A50E-405A-89FA-3B3644011D2E}" dt="2023-03-24T08:11:56.886" v="31" actId="1076"/>
          <ac:spMkLst>
            <pc:docMk/>
            <pc:sldMk cId="0" sldId="258"/>
            <ac:spMk id="18" creationId="{5BDB97E8-159C-020A-CA53-1887B03DE858}"/>
          </ac:spMkLst>
        </pc:spChg>
        <pc:spChg chg="add mod">
          <ac:chgData name="Mehdi Gribaa" userId="e8499ad03d7f6b1c" providerId="Windows Live" clId="Web-{89155BB8-A50E-405A-89FA-3B3644011D2E}" dt="2023-03-24T08:12:03.621" v="34" actId="20577"/>
          <ac:spMkLst>
            <pc:docMk/>
            <pc:sldMk cId="0" sldId="258"/>
            <ac:spMk id="20" creationId="{52BE7195-ACC2-B9A1-E87F-CA0F6BE52055}"/>
          </ac:spMkLst>
        </pc:spChg>
      </pc:sldChg>
      <pc:sldChg chg="del">
        <pc:chgData name="Mehdi Gribaa" userId="e8499ad03d7f6b1c" providerId="Windows Live" clId="Web-{89155BB8-A50E-405A-89FA-3B3644011D2E}" dt="2023-03-24T08:12:12.231" v="35"/>
        <pc:sldMkLst>
          <pc:docMk/>
          <pc:sldMk cId="0" sldId="259"/>
        </pc:sldMkLst>
      </pc:sldChg>
      <pc:sldChg chg="modSp">
        <pc:chgData name="Mehdi Gribaa" userId="e8499ad03d7f6b1c" providerId="Windows Live" clId="Web-{89155BB8-A50E-405A-89FA-3B3644011D2E}" dt="2023-03-24T08:20:33.500" v="196" actId="20577"/>
        <pc:sldMkLst>
          <pc:docMk/>
          <pc:sldMk cId="0" sldId="268"/>
        </pc:sldMkLst>
        <pc:spChg chg="mod">
          <ac:chgData name="Mehdi Gribaa" userId="e8499ad03d7f6b1c" providerId="Windows Live" clId="Web-{89155BB8-A50E-405A-89FA-3B3644011D2E}" dt="2023-03-24T08:20:33.500" v="196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Mehdi Gribaa" userId="e8499ad03d7f6b1c" providerId="Windows Live" clId="Web-{89155BB8-A50E-405A-89FA-3B3644011D2E}" dt="2023-03-24T08:16:59.360" v="172" actId="20577"/>
        <pc:sldMkLst>
          <pc:docMk/>
          <pc:sldMk cId="0" sldId="269"/>
        </pc:sldMkLst>
        <pc:spChg chg="mod">
          <ac:chgData name="Mehdi Gribaa" userId="e8499ad03d7f6b1c" providerId="Windows Live" clId="Web-{89155BB8-A50E-405A-89FA-3B3644011D2E}" dt="2023-03-24T08:16:57.157" v="135" actId="1076"/>
          <ac:spMkLst>
            <pc:docMk/>
            <pc:sldMk cId="0" sldId="269"/>
            <ac:spMk id="2" creationId="{00000000-0000-0000-0000-000000000000}"/>
          </ac:spMkLst>
        </pc:spChg>
        <pc:spChg chg="mod">
          <ac:chgData name="Mehdi Gribaa" userId="e8499ad03d7f6b1c" providerId="Windows Live" clId="Web-{89155BB8-A50E-405A-89FA-3B3644011D2E}" dt="2023-03-24T08:16:59.360" v="172" actId="20577"/>
          <ac:spMkLst>
            <pc:docMk/>
            <pc:sldMk cId="0" sldId="269"/>
            <ac:spMk id="3" creationId="{00000000-0000-0000-0000-000000000000}"/>
          </ac:spMkLst>
        </pc:spChg>
      </pc:sldChg>
      <pc:sldChg chg="addSp delSp modSp">
        <pc:chgData name="Mehdi Gribaa" userId="e8499ad03d7f6b1c" providerId="Windows Live" clId="Web-{89155BB8-A50E-405A-89FA-3B3644011D2E}" dt="2023-03-24T08:24:16.562" v="226"/>
        <pc:sldMkLst>
          <pc:docMk/>
          <pc:sldMk cId="0" sldId="271"/>
        </pc:sldMkLst>
        <pc:spChg chg="mod">
          <ac:chgData name="Mehdi Gribaa" userId="e8499ad03d7f6b1c" providerId="Windows Live" clId="Web-{89155BB8-A50E-405A-89FA-3B3644011D2E}" dt="2023-03-24T08:21:24.222" v="202" actId="1076"/>
          <ac:spMkLst>
            <pc:docMk/>
            <pc:sldMk cId="0" sldId="271"/>
            <ac:spMk id="3" creationId="{00000000-0000-0000-0000-000000000000}"/>
          </ac:spMkLst>
        </pc:spChg>
        <pc:picChg chg="del">
          <ac:chgData name="Mehdi Gribaa" userId="e8499ad03d7f6b1c" providerId="Windows Live" clId="Web-{89155BB8-A50E-405A-89FA-3B3644011D2E}" dt="2023-03-24T08:21:47.270" v="206"/>
          <ac:picMkLst>
            <pc:docMk/>
            <pc:sldMk cId="0" sldId="271"/>
            <ac:picMk id="5" creationId="{00000000-0000-0000-0000-000000000000}"/>
          </ac:picMkLst>
        </pc:picChg>
        <pc:picChg chg="add mod">
          <ac:chgData name="Mehdi Gribaa" userId="e8499ad03d7f6b1c" providerId="Windows Live" clId="Web-{89155BB8-A50E-405A-89FA-3B3644011D2E}" dt="2023-03-24T08:22:05.850" v="211" actId="1076"/>
          <ac:picMkLst>
            <pc:docMk/>
            <pc:sldMk cId="0" sldId="271"/>
            <ac:picMk id="6" creationId="{96C6F0DB-20AF-31BB-6D62-857B89F1BEFE}"/>
          </ac:picMkLst>
        </pc:picChg>
        <pc:picChg chg="add mod">
          <ac:chgData name="Mehdi Gribaa" userId="e8499ad03d7f6b1c" providerId="Windows Live" clId="Web-{89155BB8-A50E-405A-89FA-3B3644011D2E}" dt="2023-03-24T08:24:16.562" v="226"/>
          <ac:picMkLst>
            <pc:docMk/>
            <pc:sldMk cId="0" sldId="271"/>
            <ac:picMk id="7" creationId="{C0A937A4-DE6C-FFBE-3CF9-31EB7CC1431C}"/>
          </ac:picMkLst>
        </pc:picChg>
      </pc:sldChg>
      <pc:sldChg chg="addSp modSp new add del">
        <pc:chgData name="Mehdi Gribaa" userId="e8499ad03d7f6b1c" providerId="Windows Live" clId="Web-{89155BB8-A50E-405A-89FA-3B3644011D2E}" dt="2023-03-24T08:23:19.464" v="223"/>
        <pc:sldMkLst>
          <pc:docMk/>
          <pc:sldMk cId="14365309" sldId="277"/>
        </pc:sldMkLst>
        <pc:spChg chg="mod">
          <ac:chgData name="Mehdi Gribaa" userId="e8499ad03d7f6b1c" providerId="Windows Live" clId="Web-{89155BB8-A50E-405A-89FA-3B3644011D2E}" dt="2023-03-24T08:22:16.022" v="215" actId="20577"/>
          <ac:spMkLst>
            <pc:docMk/>
            <pc:sldMk cId="14365309" sldId="277"/>
            <ac:spMk id="2" creationId="{F6DD6D28-1494-CE36-B1AB-4A6628A9634B}"/>
          </ac:spMkLst>
        </pc:spChg>
        <pc:picChg chg="add mod">
          <ac:chgData name="Mehdi Gribaa" userId="e8499ad03d7f6b1c" providerId="Windows Live" clId="Web-{89155BB8-A50E-405A-89FA-3B3644011D2E}" dt="2023-03-24T08:22:18.304" v="216"/>
          <ac:picMkLst>
            <pc:docMk/>
            <pc:sldMk cId="14365309" sldId="277"/>
            <ac:picMk id="3" creationId="{1B7045FC-B7B5-E556-9EC1-BE995745AFF1}"/>
          </ac:picMkLst>
        </pc:picChg>
      </pc:sldChg>
      <pc:sldChg chg="new del">
        <pc:chgData name="Mehdi Gribaa" userId="e8499ad03d7f6b1c" providerId="Windows Live" clId="Web-{89155BB8-A50E-405A-89FA-3B3644011D2E}" dt="2023-03-24T08:23:35.575" v="225"/>
        <pc:sldMkLst>
          <pc:docMk/>
          <pc:sldMk cId="2309227220" sldId="277"/>
        </pc:sldMkLst>
      </pc:sldChg>
      <pc:sldChg chg="addSp delSp add del replId">
        <pc:chgData name="Mehdi Gribaa" userId="e8499ad03d7f6b1c" providerId="Windows Live" clId="Web-{89155BB8-A50E-405A-89FA-3B3644011D2E}" dt="2023-03-24T08:23:08.354" v="222"/>
        <pc:sldMkLst>
          <pc:docMk/>
          <pc:sldMk cId="1630807607" sldId="278"/>
        </pc:sldMkLst>
        <pc:picChg chg="add del">
          <ac:chgData name="Mehdi Gribaa" userId="e8499ad03d7f6b1c" providerId="Windows Live" clId="Web-{89155BB8-A50E-405A-89FA-3B3644011D2E}" dt="2023-03-24T08:23:01.494" v="220"/>
          <ac:picMkLst>
            <pc:docMk/>
            <pc:sldMk cId="1630807607" sldId="278"/>
            <ac:picMk id="6" creationId="{96C6F0DB-20AF-31BB-6D62-857B89F1BEFE}"/>
          </ac:picMkLst>
        </pc:picChg>
      </pc:sldChg>
    </pc:docChg>
  </pc:docChgLst>
  <pc:docChgLst>
    <pc:chgData name="Mehdi Gribaa" userId="e8499ad03d7f6b1c" providerId="Windows Live" clId="Web-{E7228693-6C51-40AB-B082-BBA2702DCFC6}"/>
    <pc:docChg chg="addSld delSld modSld sldOrd">
      <pc:chgData name="Mehdi Gribaa" userId="e8499ad03d7f6b1c" providerId="Windows Live" clId="Web-{E7228693-6C51-40AB-B082-BBA2702DCFC6}" dt="2023-03-24T08:33:02.774" v="33"/>
      <pc:docMkLst>
        <pc:docMk/>
      </pc:docMkLst>
      <pc:sldChg chg="addSp delSp modSp ord">
        <pc:chgData name="Mehdi Gribaa" userId="e8499ad03d7f6b1c" providerId="Windows Live" clId="Web-{E7228693-6C51-40AB-B082-BBA2702DCFC6}" dt="2023-03-24T08:29:16.425" v="10" actId="1076"/>
        <pc:sldMkLst>
          <pc:docMk/>
          <pc:sldMk cId="0" sldId="271"/>
        </pc:sldMkLst>
        <pc:spChg chg="del mod">
          <ac:chgData name="Mehdi Gribaa" userId="e8499ad03d7f6b1c" providerId="Windows Live" clId="Web-{E7228693-6C51-40AB-B082-BBA2702DCFC6}" dt="2023-03-24T08:28:57.393" v="5"/>
          <ac:spMkLst>
            <pc:docMk/>
            <pc:sldMk cId="0" sldId="271"/>
            <ac:spMk id="3" creationId="{00000000-0000-0000-0000-000000000000}"/>
          </ac:spMkLst>
        </pc:spChg>
        <pc:spChg chg="add del mod">
          <ac:chgData name="Mehdi Gribaa" userId="e8499ad03d7f6b1c" providerId="Windows Live" clId="Web-{E7228693-6C51-40AB-B082-BBA2702DCFC6}" dt="2023-03-24T08:29:07.206" v="7"/>
          <ac:spMkLst>
            <pc:docMk/>
            <pc:sldMk cId="0" sldId="271"/>
            <ac:spMk id="8" creationId="{094F85FE-4C2B-5457-B965-32CD820651F2}"/>
          </ac:spMkLst>
        </pc:spChg>
        <pc:picChg chg="mod">
          <ac:chgData name="Mehdi Gribaa" userId="e8499ad03d7f6b1c" providerId="Windows Live" clId="Web-{E7228693-6C51-40AB-B082-BBA2702DCFC6}" dt="2023-03-24T08:29:11.221" v="9" actId="1076"/>
          <ac:picMkLst>
            <pc:docMk/>
            <pc:sldMk cId="0" sldId="271"/>
            <ac:picMk id="6" creationId="{96C6F0DB-20AF-31BB-6D62-857B89F1BEFE}"/>
          </ac:picMkLst>
        </pc:picChg>
        <pc:picChg chg="mod">
          <ac:chgData name="Mehdi Gribaa" userId="e8499ad03d7f6b1c" providerId="Windows Live" clId="Web-{E7228693-6C51-40AB-B082-BBA2702DCFC6}" dt="2023-03-24T08:29:16.425" v="10" actId="1076"/>
          <ac:picMkLst>
            <pc:docMk/>
            <pc:sldMk cId="0" sldId="271"/>
            <ac:picMk id="7" creationId="{C0A937A4-DE6C-FFBE-3CF9-31EB7CC1431C}"/>
          </ac:picMkLst>
        </pc:picChg>
      </pc:sldChg>
      <pc:sldChg chg="del">
        <pc:chgData name="Mehdi Gribaa" userId="e8499ad03d7f6b1c" providerId="Windows Live" clId="Web-{E7228693-6C51-40AB-B082-BBA2702DCFC6}" dt="2023-03-24T08:33:02.774" v="33"/>
        <pc:sldMkLst>
          <pc:docMk/>
          <pc:sldMk cId="0" sldId="273"/>
        </pc:sldMkLst>
      </pc:sldChg>
      <pc:sldChg chg="modSp">
        <pc:chgData name="Mehdi Gribaa" userId="e8499ad03d7f6b1c" providerId="Windows Live" clId="Web-{E7228693-6C51-40AB-B082-BBA2702DCFC6}" dt="2023-03-24T08:32:04.585" v="32" actId="20577"/>
        <pc:sldMkLst>
          <pc:docMk/>
          <pc:sldMk cId="0" sldId="274"/>
        </pc:sldMkLst>
        <pc:spChg chg="mod">
          <ac:chgData name="Mehdi Gribaa" userId="e8499ad03d7f6b1c" providerId="Windows Live" clId="Web-{E7228693-6C51-40AB-B082-BBA2702DCFC6}" dt="2023-03-24T08:32:04.585" v="32" actId="20577"/>
          <ac:spMkLst>
            <pc:docMk/>
            <pc:sldMk cId="0" sldId="274"/>
            <ac:spMk id="3" creationId="{00000000-0000-0000-0000-000000000000}"/>
          </ac:spMkLst>
        </pc:spChg>
      </pc:sldChg>
      <pc:sldChg chg="new del">
        <pc:chgData name="Mehdi Gribaa" userId="e8499ad03d7f6b1c" providerId="Windows Live" clId="Web-{E7228693-6C51-40AB-B082-BBA2702DCFC6}" dt="2023-03-24T08:28:45.205" v="2"/>
        <pc:sldMkLst>
          <pc:docMk/>
          <pc:sldMk cId="1650301410" sldId="277"/>
        </pc:sldMkLst>
      </pc:sldChg>
    </pc:docChg>
  </pc:docChgLst>
  <pc:docChgLst>
    <pc:chgData name="Mehdi Gribaa" userId="e8499ad03d7f6b1c" providerId="Windows Live" clId="Web-{6D31ACF0-6F93-4176-8BA1-93452D29D112}"/>
    <pc:docChg chg="modSld">
      <pc:chgData name="Mehdi Gribaa" userId="e8499ad03d7f6b1c" providerId="Windows Live" clId="Web-{6D31ACF0-6F93-4176-8BA1-93452D29D112}" dt="2023-03-24T08:44:47.701" v="99" actId="20577"/>
      <pc:docMkLst>
        <pc:docMk/>
      </pc:docMkLst>
      <pc:sldChg chg="modSp">
        <pc:chgData name="Mehdi Gribaa" userId="e8499ad03d7f6b1c" providerId="Windows Live" clId="Web-{6D31ACF0-6F93-4176-8BA1-93452D29D112}" dt="2023-03-24T08:41:10.860" v="1" actId="1076"/>
        <pc:sldMkLst>
          <pc:docMk/>
          <pc:sldMk cId="0" sldId="257"/>
        </pc:sldMkLst>
        <pc:spChg chg="mod">
          <ac:chgData name="Mehdi Gribaa" userId="e8499ad03d7f6b1c" providerId="Windows Live" clId="Web-{6D31ACF0-6F93-4176-8BA1-93452D29D112}" dt="2023-03-24T08:41:10.860" v="1" actId="1076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Mehdi Gribaa" userId="e8499ad03d7f6b1c" providerId="Windows Live" clId="Web-{6D31ACF0-6F93-4176-8BA1-93452D29D112}" dt="2023-03-24T08:41:19.751" v="9" actId="20577"/>
        <pc:sldMkLst>
          <pc:docMk/>
          <pc:sldMk cId="0" sldId="258"/>
        </pc:sldMkLst>
        <pc:spChg chg="mod">
          <ac:chgData name="Mehdi Gribaa" userId="e8499ad03d7f6b1c" providerId="Windows Live" clId="Web-{6D31ACF0-6F93-4176-8BA1-93452D29D112}" dt="2023-03-24T08:41:19.751" v="9" actId="20577"/>
          <ac:spMkLst>
            <pc:docMk/>
            <pc:sldMk cId="0" sldId="258"/>
            <ac:spMk id="12" creationId="{C6282924-3BD8-1DFF-3CDC-504262304F8F}"/>
          </ac:spMkLst>
        </pc:spChg>
      </pc:sldChg>
      <pc:sldChg chg="modSp">
        <pc:chgData name="Mehdi Gribaa" userId="e8499ad03d7f6b1c" providerId="Windows Live" clId="Web-{6D31ACF0-6F93-4176-8BA1-93452D29D112}" dt="2023-03-24T08:41:34.299" v="12" actId="1076"/>
        <pc:sldMkLst>
          <pc:docMk/>
          <pc:sldMk cId="0" sldId="263"/>
        </pc:sldMkLst>
        <pc:spChg chg="mod">
          <ac:chgData name="Mehdi Gribaa" userId="e8499ad03d7f6b1c" providerId="Windows Live" clId="Web-{6D31ACF0-6F93-4176-8BA1-93452D29D112}" dt="2023-03-24T08:41:34.299" v="12" actId="1076"/>
          <ac:spMkLst>
            <pc:docMk/>
            <pc:sldMk cId="0" sldId="263"/>
            <ac:spMk id="3" creationId="{00000000-0000-0000-0000-000000000000}"/>
          </ac:spMkLst>
        </pc:spChg>
      </pc:sldChg>
      <pc:sldChg chg="addSp delSp modSp">
        <pc:chgData name="Mehdi Gribaa" userId="e8499ad03d7f6b1c" providerId="Windows Live" clId="Web-{6D31ACF0-6F93-4176-8BA1-93452D29D112}" dt="2023-03-24T08:44:15.574" v="97" actId="20577"/>
        <pc:sldMkLst>
          <pc:docMk/>
          <pc:sldMk cId="0" sldId="264"/>
        </pc:sldMkLst>
        <pc:spChg chg="add del mod">
          <ac:chgData name="Mehdi Gribaa" userId="e8499ad03d7f6b1c" providerId="Windows Live" clId="Web-{6D31ACF0-6F93-4176-8BA1-93452D29D112}" dt="2023-03-24T08:44:15.574" v="97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Mehdi Gribaa" userId="e8499ad03d7f6b1c" providerId="Windows Live" clId="Web-{6D31ACF0-6F93-4176-8BA1-93452D29D112}" dt="2023-03-24T08:44:47.701" v="99" actId="20577"/>
        <pc:sldMkLst>
          <pc:docMk/>
          <pc:sldMk cId="0" sldId="269"/>
        </pc:sldMkLst>
        <pc:spChg chg="mod">
          <ac:chgData name="Mehdi Gribaa" userId="e8499ad03d7f6b1c" providerId="Windows Live" clId="Web-{6D31ACF0-6F93-4176-8BA1-93452D29D112}" dt="2023-03-24T08:44:47.701" v="99" actId="20577"/>
          <ac:spMkLst>
            <pc:docMk/>
            <pc:sldMk cId="0" sldId="26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82834" y="1879854"/>
            <a:ext cx="4978331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9A16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9A16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9A16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9A16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9A16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9A16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C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1750" y="1100546"/>
            <a:ext cx="6820499" cy="1420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9A16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4914" y="1986154"/>
            <a:ext cx="7853680" cy="2044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9A16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TEAM</a:t>
            </a:r>
            <a:r>
              <a:rPr spc="-10"/>
              <a:t> </a:t>
            </a:r>
            <a:r>
              <a:rPr spc="-40"/>
              <a:t>VICTORY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1067" y="2892926"/>
            <a:ext cx="1939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>
                <a:solidFill>
                  <a:srgbClr val="9A1663"/>
                </a:solidFill>
                <a:latin typeface="Arial"/>
                <a:cs typeface="Arial"/>
              </a:rPr>
              <a:t>PRESENTS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450" y="1125945"/>
            <a:ext cx="3687445" cy="381000"/>
          </a:xfrm>
          <a:prstGeom prst="rect">
            <a:avLst/>
          </a:prstGeom>
          <a:solidFill>
            <a:srgbClr val="9A166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2500" spc="475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5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434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sz="25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225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5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395">
                <a:solidFill>
                  <a:srgbClr val="FFFFFF"/>
                </a:solidFill>
                <a:latin typeface="Calibri"/>
                <a:cs typeface="Calibri"/>
              </a:rPr>
              <a:t>WORK?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1750" y="1971422"/>
            <a:ext cx="6542405" cy="14789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1035"/>
              </a:spcBef>
              <a:buChar char="-"/>
              <a:tabLst>
                <a:tab pos="217170" algn="l"/>
              </a:tabLst>
            </a:pPr>
            <a:r>
              <a:rPr sz="2400" b="1" spc="215">
                <a:solidFill>
                  <a:srgbClr val="9A1663"/>
                </a:solidFill>
                <a:latin typeface="Calibri"/>
                <a:cs typeface="Calibri"/>
              </a:rPr>
              <a:t>IT</a:t>
            </a:r>
            <a:r>
              <a:rPr sz="2400" b="1" spc="140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400" b="1" spc="409">
                <a:solidFill>
                  <a:srgbClr val="9A1663"/>
                </a:solidFill>
                <a:latin typeface="Calibri"/>
                <a:cs typeface="Calibri"/>
              </a:rPr>
              <a:t>HEARS</a:t>
            </a:r>
            <a:r>
              <a:rPr sz="2400" b="1" spc="14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400" b="1" spc="390">
                <a:solidFill>
                  <a:srgbClr val="9A1663"/>
                </a:solidFill>
                <a:latin typeface="Calibri"/>
                <a:cs typeface="Calibri"/>
              </a:rPr>
              <a:t>WHAT</a:t>
            </a:r>
            <a:r>
              <a:rPr sz="2400" b="1" spc="14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400" b="1" spc="400">
                <a:solidFill>
                  <a:srgbClr val="9A1663"/>
                </a:solidFill>
                <a:latin typeface="Calibri"/>
                <a:cs typeface="Calibri"/>
              </a:rPr>
              <a:t>ELDERLY</a:t>
            </a:r>
            <a:r>
              <a:rPr sz="2400" b="1" spc="14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400" b="1" spc="365">
                <a:solidFill>
                  <a:srgbClr val="9A1663"/>
                </a:solidFill>
                <a:latin typeface="Calibri"/>
                <a:cs typeface="Calibri"/>
              </a:rPr>
              <a:t>HAVE</a:t>
            </a:r>
            <a:r>
              <a:rPr sz="2400" b="1" spc="140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400" b="1" spc="320">
                <a:solidFill>
                  <a:srgbClr val="9A1663"/>
                </a:solidFill>
                <a:latin typeface="Calibri"/>
                <a:cs typeface="Calibri"/>
              </a:rPr>
              <a:t>TO</a:t>
            </a:r>
            <a:r>
              <a:rPr sz="2400" b="1" spc="14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400" b="1" spc="315">
                <a:solidFill>
                  <a:srgbClr val="9A1663"/>
                </a:solidFill>
                <a:latin typeface="Calibri"/>
                <a:cs typeface="Calibri"/>
              </a:rPr>
              <a:t>SAY</a:t>
            </a:r>
            <a:endParaRPr sz="2400">
              <a:latin typeface="Calibri"/>
              <a:cs typeface="Calibri"/>
            </a:endParaRPr>
          </a:p>
          <a:p>
            <a:pPr marL="216535" indent="-204470">
              <a:lnSpc>
                <a:spcPct val="100000"/>
              </a:lnSpc>
              <a:spcBef>
                <a:spcPts val="930"/>
              </a:spcBef>
              <a:buChar char="-"/>
              <a:tabLst>
                <a:tab pos="217170" algn="l"/>
              </a:tabLst>
            </a:pPr>
            <a:r>
              <a:rPr sz="2400" b="1" spc="415">
                <a:solidFill>
                  <a:srgbClr val="9A1663"/>
                </a:solidFill>
                <a:latin typeface="Calibri"/>
                <a:cs typeface="Calibri"/>
              </a:rPr>
              <a:t>RESPONDS</a:t>
            </a:r>
            <a:r>
              <a:rPr sz="2400" b="1" spc="15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400" b="1" spc="360">
                <a:solidFill>
                  <a:srgbClr val="9A1663"/>
                </a:solidFill>
                <a:latin typeface="Calibri"/>
                <a:cs typeface="Calibri"/>
              </a:rPr>
              <a:t>ACCURATELY</a:t>
            </a:r>
            <a:r>
              <a:rPr sz="2400" b="1" spc="15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400" b="1" spc="320">
                <a:solidFill>
                  <a:srgbClr val="9A1663"/>
                </a:solidFill>
                <a:latin typeface="Calibri"/>
                <a:cs typeface="Calibri"/>
              </a:rPr>
              <a:t>TO</a:t>
            </a:r>
            <a:r>
              <a:rPr sz="2400" b="1" spc="160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400" b="1" spc="190">
                <a:solidFill>
                  <a:srgbClr val="9A1663"/>
                </a:solidFill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216535" indent="-204470">
              <a:lnSpc>
                <a:spcPct val="100000"/>
              </a:lnSpc>
              <a:spcBef>
                <a:spcPts val="935"/>
              </a:spcBef>
              <a:buChar char="-"/>
              <a:tabLst>
                <a:tab pos="217170" algn="l"/>
              </a:tabLst>
            </a:pPr>
            <a:r>
              <a:rPr sz="2400" b="1" spc="350">
                <a:solidFill>
                  <a:srgbClr val="9A1663"/>
                </a:solidFill>
                <a:latin typeface="Calibri"/>
                <a:cs typeface="Calibri"/>
              </a:rPr>
              <a:t>ALLEVIATES</a:t>
            </a:r>
            <a:r>
              <a:rPr sz="2400" b="1" spc="17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400" b="1" spc="360">
                <a:solidFill>
                  <a:srgbClr val="9A1663"/>
                </a:solidFill>
                <a:latin typeface="Calibri"/>
                <a:cs typeface="Calibri"/>
              </a:rPr>
              <a:t>LONELINESS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2149" y="4211049"/>
            <a:ext cx="1870799" cy="9324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1750" y="1585478"/>
            <a:ext cx="460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85">
                <a:solidFill>
                  <a:srgbClr val="9A1663"/>
                </a:solidFill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9488" y="1610370"/>
            <a:ext cx="4609465" cy="365760"/>
          </a:xfrm>
          <a:prstGeom prst="rect">
            <a:avLst/>
          </a:prstGeom>
          <a:solidFill>
            <a:srgbClr val="9A166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5"/>
              </a:lnSpc>
              <a:tabLst>
                <a:tab pos="1650364" algn="l"/>
                <a:tab pos="2014220" algn="l"/>
              </a:tabLst>
            </a:pPr>
            <a:r>
              <a:rPr sz="2400" b="1" spc="350">
                <a:solidFill>
                  <a:srgbClr val="FFFFFF"/>
                </a:solidFill>
                <a:latin typeface="Calibri"/>
                <a:cs typeface="Calibri"/>
              </a:rPr>
              <a:t>HOLDING</a:t>
            </a:r>
            <a:r>
              <a:rPr sz="24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b="1" spc="3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b="1" spc="335">
                <a:solidFill>
                  <a:srgbClr val="FFFFFF"/>
                </a:solidFill>
                <a:latin typeface="Calibri"/>
                <a:cs typeface="Calibri"/>
              </a:rPr>
              <a:t>CONVERSATION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3513" y="1585478"/>
            <a:ext cx="1274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7430" algn="l"/>
              </a:tabLst>
            </a:pPr>
            <a:r>
              <a:rPr sz="2400" spc="330">
                <a:latin typeface="Calibri"/>
                <a:cs typeface="Calibri"/>
              </a:rPr>
              <a:t>WITH</a:t>
            </a:r>
            <a:r>
              <a:rPr sz="2400">
                <a:latin typeface="Calibri"/>
                <a:cs typeface="Calibri"/>
              </a:rPr>
              <a:t>	</a:t>
            </a:r>
            <a:r>
              <a:rPr sz="2400" spc="325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1750" y="2069902"/>
            <a:ext cx="3804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45">
                <a:solidFill>
                  <a:srgbClr val="9A1663"/>
                </a:solidFill>
                <a:latin typeface="Calibri"/>
                <a:cs typeface="Calibri"/>
              </a:rPr>
              <a:t>REASSURING</a:t>
            </a:r>
            <a:r>
              <a:rPr sz="2400" b="1" spc="170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400" b="1" spc="305">
                <a:solidFill>
                  <a:srgbClr val="9A1663"/>
                </a:solidFill>
                <a:latin typeface="Calibri"/>
                <a:cs typeface="Calibri"/>
              </a:rPr>
              <a:t>TONALITY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2149" y="4211049"/>
            <a:ext cx="1870799" cy="9324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450" y="1125945"/>
            <a:ext cx="2783205" cy="381000"/>
          </a:xfrm>
          <a:prstGeom prst="rect">
            <a:avLst/>
          </a:prstGeom>
          <a:solidFill>
            <a:srgbClr val="9A166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2500" spc="39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5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415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marR="5080">
              <a:lnSpc>
                <a:spcPct val="132400"/>
              </a:lnSpc>
              <a:spcBef>
                <a:spcPts val="100"/>
              </a:spcBef>
            </a:pPr>
            <a:r>
              <a:rPr spc="385"/>
              <a:t>JUST</a:t>
            </a:r>
            <a:r>
              <a:rPr spc="145"/>
              <a:t> </a:t>
            </a:r>
            <a:r>
              <a:rPr spc="434"/>
              <a:t>NEED</a:t>
            </a:r>
            <a:r>
              <a:rPr spc="150"/>
              <a:t> </a:t>
            </a:r>
            <a:r>
              <a:rPr spc="335"/>
              <a:t>TO</a:t>
            </a:r>
            <a:r>
              <a:rPr spc="145"/>
              <a:t> </a:t>
            </a:r>
            <a:r>
              <a:rPr spc="350"/>
              <a:t>PUT</a:t>
            </a:r>
            <a:r>
              <a:rPr spc="150"/>
              <a:t> </a:t>
            </a:r>
            <a:r>
              <a:rPr spc="390"/>
              <a:t>THE</a:t>
            </a:r>
            <a:r>
              <a:rPr spc="150"/>
              <a:t> </a:t>
            </a:r>
            <a:r>
              <a:rPr spc="440"/>
              <a:t>CARD</a:t>
            </a:r>
            <a:r>
              <a:rPr spc="145"/>
              <a:t> </a:t>
            </a:r>
            <a:r>
              <a:rPr spc="250"/>
              <a:t>IN</a:t>
            </a:r>
            <a:r>
              <a:rPr spc="150"/>
              <a:t> </a:t>
            </a:r>
            <a:r>
              <a:rPr spc="365"/>
              <a:t>THE </a:t>
            </a:r>
            <a:r>
              <a:rPr spc="370"/>
              <a:t>READER,</a:t>
            </a:r>
            <a:r>
              <a:rPr spc="150"/>
              <a:t> </a:t>
            </a:r>
            <a:r>
              <a:rPr spc="380"/>
              <a:t>NO</a:t>
            </a:r>
            <a:r>
              <a:rPr spc="150"/>
              <a:t> </a:t>
            </a:r>
            <a:r>
              <a:rPr spc="434"/>
              <a:t>NEED</a:t>
            </a:r>
            <a:r>
              <a:rPr spc="150"/>
              <a:t> </a:t>
            </a:r>
            <a:r>
              <a:rPr spc="420"/>
              <a:t>FOR</a:t>
            </a:r>
            <a:r>
              <a:rPr spc="155"/>
              <a:t> </a:t>
            </a:r>
            <a:r>
              <a:rPr spc="400"/>
              <a:t>OTHER</a:t>
            </a:r>
            <a:r>
              <a:rPr spc="150"/>
              <a:t> </a:t>
            </a:r>
            <a:r>
              <a:rPr spc="380"/>
              <a:t>PHYSICAL </a:t>
            </a:r>
            <a:r>
              <a:rPr spc="295"/>
              <a:t>INTERACTION.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2149" y="4211049"/>
            <a:ext cx="1870799" cy="9324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450" y="1125945"/>
            <a:ext cx="3486785" cy="381000"/>
          </a:xfrm>
          <a:prstGeom prst="rect">
            <a:avLst/>
          </a:prstGeom>
          <a:solidFill>
            <a:srgbClr val="9A166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2500" spc="39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5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425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r>
              <a:rPr sz="25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300">
                <a:solidFill>
                  <a:srgbClr val="FFFFFF"/>
                </a:solidFill>
                <a:latin typeface="Calibri"/>
                <a:cs typeface="Calibri"/>
              </a:rPr>
              <a:t>PT2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9973" y="1986154"/>
            <a:ext cx="7880350" cy="9861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32400"/>
              </a:lnSpc>
              <a:spcBef>
                <a:spcPts val="100"/>
              </a:spcBef>
            </a:pPr>
            <a:r>
              <a:rPr lang="fr-FR" sz="2500" b="1" spc="400">
                <a:solidFill>
                  <a:srgbClr val="9A1663"/>
                </a:solidFill>
                <a:latin typeface="Calibri"/>
                <a:cs typeface="Calibri"/>
              </a:rPr>
              <a:t>CREATE</a:t>
            </a:r>
            <a:r>
              <a:rPr lang="fr-FR" sz="2500" b="1" spc="15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lang="fr-FR" sz="2500" b="1" spc="375">
                <a:solidFill>
                  <a:srgbClr val="9A1663"/>
                </a:solidFill>
                <a:latin typeface="Calibri"/>
                <a:cs typeface="Calibri"/>
              </a:rPr>
              <a:t>A WEBSITE AND AN APP </a:t>
            </a:r>
            <a:r>
              <a:rPr sz="2500" b="1" spc="350">
                <a:solidFill>
                  <a:srgbClr val="9A1663"/>
                </a:solidFill>
                <a:latin typeface="Calibri"/>
                <a:cs typeface="Calibri"/>
              </a:rPr>
              <a:t>COMPATIBLE </a:t>
            </a:r>
            <a:r>
              <a:rPr sz="2500" b="1" spc="365">
                <a:solidFill>
                  <a:srgbClr val="9A1663"/>
                </a:solidFill>
                <a:latin typeface="Calibri"/>
                <a:cs typeface="Calibri"/>
              </a:rPr>
              <a:t>WITH</a:t>
            </a:r>
            <a:r>
              <a:rPr sz="2500" b="1" spc="14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390">
                <a:solidFill>
                  <a:srgbClr val="9A1663"/>
                </a:solidFill>
                <a:latin typeface="Calibri"/>
                <a:cs typeface="Calibri"/>
              </a:rPr>
              <a:t>THE</a:t>
            </a:r>
            <a:r>
              <a:rPr sz="2500" b="1" spc="14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415">
                <a:solidFill>
                  <a:srgbClr val="9A1663"/>
                </a:solidFill>
                <a:latin typeface="Calibri"/>
                <a:cs typeface="Calibri"/>
              </a:rPr>
              <a:t>FULL</a:t>
            </a:r>
            <a:r>
              <a:rPr sz="2500" b="1" spc="14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434">
                <a:solidFill>
                  <a:srgbClr val="9A1663"/>
                </a:solidFill>
                <a:latin typeface="Calibri"/>
                <a:cs typeface="Calibri"/>
              </a:rPr>
              <a:t>REACH</a:t>
            </a:r>
            <a:r>
              <a:rPr sz="2500" b="1" spc="14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270">
                <a:solidFill>
                  <a:srgbClr val="9A1663"/>
                </a:solidFill>
                <a:latin typeface="Calibri"/>
                <a:cs typeface="Calibri"/>
              </a:rPr>
              <a:t>SYSTEM.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2149" y="4211049"/>
            <a:ext cx="1870799" cy="9324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450" y="1125945"/>
            <a:ext cx="3483610" cy="381000"/>
          </a:xfrm>
          <a:prstGeom prst="rect">
            <a:avLst/>
          </a:prstGeom>
          <a:solidFill>
            <a:srgbClr val="9A166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2500" spc="39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5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425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r>
              <a:rPr sz="25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290">
                <a:solidFill>
                  <a:srgbClr val="FFFFFF"/>
                </a:solidFill>
                <a:latin typeface="Calibri"/>
                <a:cs typeface="Calibri"/>
              </a:rPr>
              <a:t>PT3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5890" rIns="0" bIns="0" rtlCol="0" anchor="t">
            <a:spAutoFit/>
          </a:bodyPr>
          <a:lstStyle/>
          <a:p>
            <a:pPr marL="248920">
              <a:spcBef>
                <a:spcPts val="1070"/>
              </a:spcBef>
            </a:pPr>
            <a:r>
              <a:rPr spc="390" dirty="0"/>
              <a:t>THE</a:t>
            </a:r>
            <a:r>
              <a:rPr spc="145" dirty="0"/>
              <a:t> </a:t>
            </a:r>
            <a:r>
              <a:rPr lang="fr-FR" spc="445" dirty="0"/>
              <a:t>APP</a:t>
            </a:r>
            <a:r>
              <a:rPr spc="150" dirty="0"/>
              <a:t> </a:t>
            </a:r>
            <a:r>
              <a:rPr spc="409" dirty="0"/>
              <a:t>WILL</a:t>
            </a:r>
            <a:r>
              <a:rPr spc="150" dirty="0"/>
              <a:t> </a:t>
            </a:r>
            <a:r>
              <a:rPr spc="385" dirty="0"/>
              <a:t>USE</a:t>
            </a:r>
            <a:r>
              <a:rPr lang="fr-FR" spc="145" dirty="0"/>
              <a:t> 3</a:t>
            </a:r>
            <a:r>
              <a:rPr lang="fr-FR" spc="200" dirty="0"/>
              <a:t> </a:t>
            </a:r>
            <a:r>
              <a:rPr spc="250" dirty="0"/>
              <a:t>APIS:</a:t>
            </a:r>
          </a:p>
          <a:p>
            <a:pPr marL="363220" indent="-351155">
              <a:lnSpc>
                <a:spcPct val="100000"/>
              </a:lnSpc>
              <a:spcBef>
                <a:spcPts val="975"/>
              </a:spcBef>
              <a:buChar char="-"/>
              <a:tabLst>
                <a:tab pos="363220" algn="l"/>
                <a:tab pos="363855" algn="l"/>
              </a:tabLst>
            </a:pPr>
            <a:r>
              <a:rPr spc="335" dirty="0"/>
              <a:t>TO</a:t>
            </a:r>
            <a:r>
              <a:rPr spc="150" dirty="0"/>
              <a:t> </a:t>
            </a:r>
            <a:r>
              <a:rPr spc="385" dirty="0"/>
              <a:t>CONVERT</a:t>
            </a:r>
            <a:r>
              <a:rPr spc="150" dirty="0"/>
              <a:t> </a:t>
            </a:r>
            <a:r>
              <a:rPr spc="445" dirty="0"/>
              <a:t>SPEECH</a:t>
            </a:r>
            <a:r>
              <a:rPr spc="155" dirty="0"/>
              <a:t> </a:t>
            </a:r>
            <a:r>
              <a:rPr spc="335" dirty="0"/>
              <a:t>TO</a:t>
            </a:r>
            <a:r>
              <a:rPr spc="150" dirty="0"/>
              <a:t> </a:t>
            </a:r>
            <a:r>
              <a:rPr spc="320" dirty="0"/>
              <a:t>TEXT</a:t>
            </a:r>
          </a:p>
          <a:p>
            <a:pPr marL="363220" indent="-351155">
              <a:lnSpc>
                <a:spcPct val="100000"/>
              </a:lnSpc>
              <a:spcBef>
                <a:spcPts val="975"/>
              </a:spcBef>
              <a:buChar char="-"/>
              <a:tabLst>
                <a:tab pos="363220" algn="l"/>
                <a:tab pos="363855" algn="l"/>
              </a:tabLst>
            </a:pPr>
            <a:r>
              <a:rPr spc="335" dirty="0"/>
              <a:t>TO</a:t>
            </a:r>
            <a:r>
              <a:rPr spc="145" dirty="0"/>
              <a:t> </a:t>
            </a:r>
            <a:r>
              <a:rPr spc="370" dirty="0"/>
              <a:t>RUN</a:t>
            </a:r>
            <a:r>
              <a:rPr spc="150" dirty="0"/>
              <a:t> </a:t>
            </a:r>
            <a:r>
              <a:rPr spc="390" dirty="0"/>
              <a:t>THE</a:t>
            </a:r>
            <a:r>
              <a:rPr spc="145" dirty="0"/>
              <a:t> </a:t>
            </a:r>
            <a:r>
              <a:rPr spc="340" dirty="0"/>
              <a:t>TEXT</a:t>
            </a:r>
            <a:r>
              <a:rPr spc="150" dirty="0"/>
              <a:t> </a:t>
            </a:r>
            <a:r>
              <a:rPr spc="250" dirty="0"/>
              <a:t>IN</a:t>
            </a:r>
            <a:r>
              <a:rPr spc="145" dirty="0"/>
              <a:t> </a:t>
            </a:r>
            <a:r>
              <a:rPr spc="390" dirty="0"/>
              <a:t>A</a:t>
            </a:r>
            <a:r>
              <a:rPr spc="150" dirty="0"/>
              <a:t> </a:t>
            </a:r>
            <a:r>
              <a:rPr spc="370" dirty="0"/>
              <a:t>LANGUAGE</a:t>
            </a:r>
            <a:r>
              <a:rPr spc="150" dirty="0"/>
              <a:t> </a:t>
            </a:r>
            <a:r>
              <a:rPr spc="400" dirty="0"/>
              <a:t>MODEL</a:t>
            </a:r>
            <a:r>
              <a:rPr spc="145" dirty="0"/>
              <a:t> </a:t>
            </a:r>
            <a:r>
              <a:rPr spc="245" dirty="0"/>
              <a:t>AI</a:t>
            </a:r>
          </a:p>
          <a:p>
            <a:pPr marL="363220" indent="-351155">
              <a:lnSpc>
                <a:spcPct val="100000"/>
              </a:lnSpc>
              <a:spcBef>
                <a:spcPts val="969"/>
              </a:spcBef>
              <a:buChar char="-"/>
              <a:tabLst>
                <a:tab pos="363220" algn="l"/>
                <a:tab pos="363855" algn="l"/>
              </a:tabLst>
            </a:pPr>
            <a:r>
              <a:rPr spc="335" dirty="0"/>
              <a:t>TO</a:t>
            </a:r>
            <a:r>
              <a:rPr spc="145" dirty="0"/>
              <a:t> </a:t>
            </a:r>
            <a:r>
              <a:rPr spc="385" dirty="0"/>
              <a:t>CONVERT</a:t>
            </a:r>
            <a:r>
              <a:rPr spc="145" dirty="0"/>
              <a:t> </a:t>
            </a:r>
            <a:r>
              <a:rPr spc="390" dirty="0"/>
              <a:t>THE</a:t>
            </a:r>
            <a:r>
              <a:rPr spc="145" dirty="0"/>
              <a:t> </a:t>
            </a:r>
            <a:r>
              <a:rPr spc="340" dirty="0"/>
              <a:t>TEXT</a:t>
            </a:r>
            <a:r>
              <a:rPr spc="145" dirty="0"/>
              <a:t> </a:t>
            </a:r>
            <a:r>
              <a:rPr spc="335" dirty="0"/>
              <a:t>TO</a:t>
            </a:r>
            <a:r>
              <a:rPr spc="145" dirty="0"/>
              <a:t> </a:t>
            </a:r>
            <a:r>
              <a:rPr spc="434" dirty="0"/>
              <a:t>SPEECH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2149" y="4211049"/>
            <a:ext cx="1870799" cy="9324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450" y="1125945"/>
            <a:ext cx="3484245" cy="381000"/>
          </a:xfrm>
          <a:prstGeom prst="rect">
            <a:avLst/>
          </a:prstGeom>
          <a:solidFill>
            <a:srgbClr val="9A166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2500" spc="39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5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425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r>
              <a:rPr sz="25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290">
                <a:solidFill>
                  <a:srgbClr val="FFFFFF"/>
                </a:solidFill>
                <a:latin typeface="Calibri"/>
                <a:cs typeface="Calibri"/>
              </a:rPr>
              <a:t>PT4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4914" y="1986154"/>
            <a:ext cx="7926070" cy="2044064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70"/>
              </a:spcBef>
            </a:pPr>
            <a:r>
              <a:rPr sz="2500" b="1" spc="370">
                <a:solidFill>
                  <a:srgbClr val="9A1663"/>
                </a:solidFill>
                <a:latin typeface="Calibri"/>
                <a:cs typeface="Calibri"/>
              </a:rPr>
              <a:t>MORE</a:t>
            </a:r>
            <a:r>
              <a:rPr sz="2500" b="1" spc="15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325">
                <a:solidFill>
                  <a:srgbClr val="9A1663"/>
                </a:solidFill>
                <a:latin typeface="Calibri"/>
                <a:cs typeface="Calibri"/>
              </a:rPr>
              <a:t>FEATURES:</a:t>
            </a:r>
            <a:endParaRPr sz="2500">
              <a:latin typeface="Calibri"/>
              <a:cs typeface="Calibri"/>
            </a:endParaRPr>
          </a:p>
          <a:p>
            <a:pPr marL="363220" marR="5080" indent="-351155">
              <a:lnSpc>
                <a:spcPct val="132400"/>
              </a:lnSpc>
              <a:spcBef>
                <a:spcPts val="5"/>
              </a:spcBef>
              <a:buChar char="-"/>
              <a:tabLst>
                <a:tab pos="363220" algn="l"/>
                <a:tab pos="363855" algn="l"/>
              </a:tabLst>
            </a:pPr>
            <a:r>
              <a:rPr sz="2500" b="1" spc="315">
                <a:solidFill>
                  <a:srgbClr val="9A1663"/>
                </a:solidFill>
                <a:latin typeface="Calibri"/>
                <a:cs typeface="Calibri"/>
              </a:rPr>
              <a:t>AVATAR</a:t>
            </a:r>
            <a:r>
              <a:rPr sz="2500" b="1" spc="150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250">
                <a:solidFill>
                  <a:srgbClr val="9A1663"/>
                </a:solidFill>
                <a:latin typeface="Calibri"/>
                <a:cs typeface="Calibri"/>
              </a:rPr>
              <a:t>IN</a:t>
            </a:r>
            <a:r>
              <a:rPr sz="2500" b="1" spc="150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390">
                <a:solidFill>
                  <a:srgbClr val="9A1663"/>
                </a:solidFill>
                <a:latin typeface="Calibri"/>
                <a:cs typeface="Calibri"/>
              </a:rPr>
              <a:t>A</a:t>
            </a:r>
            <a:r>
              <a:rPr sz="2500" b="1" spc="15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425">
                <a:solidFill>
                  <a:srgbClr val="9A1663"/>
                </a:solidFill>
                <a:latin typeface="Calibri"/>
                <a:cs typeface="Calibri"/>
              </a:rPr>
              <a:t>REAL</a:t>
            </a:r>
            <a:r>
              <a:rPr sz="2500" b="1" spc="150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340">
                <a:solidFill>
                  <a:srgbClr val="9A1663"/>
                </a:solidFill>
                <a:latin typeface="Calibri"/>
                <a:cs typeface="Calibri"/>
              </a:rPr>
              <a:t>HUMAN</a:t>
            </a:r>
            <a:r>
              <a:rPr sz="2500" b="1" spc="150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285">
                <a:solidFill>
                  <a:srgbClr val="9A1663"/>
                </a:solidFill>
                <a:latin typeface="Calibri"/>
                <a:cs typeface="Calibri"/>
              </a:rPr>
              <a:t>FORM,</a:t>
            </a:r>
            <a:r>
              <a:rPr sz="2500" b="1" spc="15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440">
                <a:solidFill>
                  <a:srgbClr val="9A1663"/>
                </a:solidFill>
                <a:latin typeface="Calibri"/>
                <a:cs typeface="Calibri"/>
              </a:rPr>
              <a:t>BASED</a:t>
            </a:r>
            <a:r>
              <a:rPr sz="2500" b="1" spc="13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355">
                <a:solidFill>
                  <a:srgbClr val="9A1663"/>
                </a:solidFill>
                <a:latin typeface="Calibri"/>
                <a:cs typeface="Calibri"/>
              </a:rPr>
              <a:t>ON </a:t>
            </a:r>
            <a:r>
              <a:rPr sz="2500" b="1" spc="385">
                <a:solidFill>
                  <a:srgbClr val="9A1663"/>
                </a:solidFill>
                <a:latin typeface="Calibri"/>
                <a:cs typeface="Calibri"/>
              </a:rPr>
              <a:t>YEPIC</a:t>
            </a:r>
            <a:r>
              <a:rPr sz="2500" b="1" spc="15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365">
                <a:solidFill>
                  <a:srgbClr val="9A1663"/>
                </a:solidFill>
                <a:latin typeface="Calibri"/>
                <a:cs typeface="Calibri"/>
              </a:rPr>
              <a:t>VIDEO</a:t>
            </a:r>
            <a:r>
              <a:rPr sz="2500" b="1" spc="15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310">
                <a:solidFill>
                  <a:srgbClr val="9A1663"/>
                </a:solidFill>
                <a:latin typeface="Calibri"/>
                <a:cs typeface="Calibri"/>
              </a:rPr>
              <a:t>API</a:t>
            </a:r>
            <a:endParaRPr sz="2500">
              <a:latin typeface="Calibri"/>
              <a:cs typeface="Calibri"/>
            </a:endParaRPr>
          </a:p>
          <a:p>
            <a:pPr marL="363220" indent="-351155">
              <a:lnSpc>
                <a:spcPct val="100000"/>
              </a:lnSpc>
              <a:spcBef>
                <a:spcPts val="969"/>
              </a:spcBef>
              <a:buChar char="-"/>
              <a:tabLst>
                <a:tab pos="363220" algn="l"/>
                <a:tab pos="363855" algn="l"/>
              </a:tabLst>
            </a:pPr>
            <a:r>
              <a:rPr sz="2500" b="1" spc="375">
                <a:solidFill>
                  <a:srgbClr val="9A1663"/>
                </a:solidFill>
                <a:latin typeface="Calibri"/>
                <a:cs typeface="Calibri"/>
              </a:rPr>
              <a:t>AVAILABLE</a:t>
            </a:r>
            <a:r>
              <a:rPr sz="2500" b="1" spc="15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380">
                <a:solidFill>
                  <a:srgbClr val="9A1663"/>
                </a:solidFill>
                <a:latin typeface="Calibri"/>
                <a:cs typeface="Calibri"/>
              </a:rPr>
              <a:t>ON</a:t>
            </a:r>
            <a:r>
              <a:rPr sz="2500" b="1" spc="160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409">
                <a:solidFill>
                  <a:srgbClr val="9A1663"/>
                </a:solidFill>
                <a:latin typeface="Calibri"/>
                <a:cs typeface="Calibri"/>
              </a:rPr>
              <a:t>WEBSITE</a:t>
            </a:r>
            <a:r>
              <a:rPr sz="2500" b="1" spc="160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330">
                <a:solidFill>
                  <a:srgbClr val="9A1663"/>
                </a:solidFill>
                <a:latin typeface="Calibri"/>
                <a:cs typeface="Calibri"/>
              </a:rPr>
              <a:t>FORMAT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2149" y="4211049"/>
            <a:ext cx="1870799" cy="9324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450" y="1125945"/>
            <a:ext cx="6296660" cy="381000"/>
          </a:xfrm>
          <a:prstGeom prst="rect">
            <a:avLst/>
          </a:prstGeom>
          <a:solidFill>
            <a:srgbClr val="9A166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2500" spc="475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sz="25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39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340">
                <a:solidFill>
                  <a:srgbClr val="FFFFFF"/>
                </a:solidFill>
                <a:latin typeface="Calibri"/>
                <a:cs typeface="Calibri"/>
              </a:rPr>
              <a:t>HUMAN</a:t>
            </a:r>
            <a:r>
              <a:rPr sz="25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365">
                <a:solidFill>
                  <a:srgbClr val="FFFFFF"/>
                </a:solidFill>
                <a:latin typeface="Calibri"/>
                <a:cs typeface="Calibri"/>
              </a:rPr>
              <a:t>LOOKING</a:t>
            </a:r>
            <a:r>
              <a:rPr sz="25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27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5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305">
                <a:solidFill>
                  <a:srgbClr val="FFFFFF"/>
                </a:solidFill>
                <a:latin typeface="Calibri"/>
                <a:cs typeface="Calibri"/>
              </a:rPr>
              <a:t>AVATAR?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1750" y="1986154"/>
            <a:ext cx="7684134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400"/>
              </a:lnSpc>
              <a:spcBef>
                <a:spcPts val="100"/>
              </a:spcBef>
            </a:pPr>
            <a:r>
              <a:rPr sz="2500" b="1" spc="335">
                <a:solidFill>
                  <a:srgbClr val="9A1663"/>
                </a:solidFill>
                <a:latin typeface="Calibri"/>
                <a:cs typeface="Calibri"/>
              </a:rPr>
              <a:t>TO</a:t>
            </a:r>
            <a:r>
              <a:rPr sz="2500" b="1" spc="14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375">
                <a:solidFill>
                  <a:srgbClr val="9A1663"/>
                </a:solidFill>
                <a:latin typeface="Calibri"/>
                <a:cs typeface="Calibri"/>
              </a:rPr>
              <a:t>MAKE</a:t>
            </a:r>
            <a:r>
              <a:rPr sz="2500" b="1" spc="150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390">
                <a:solidFill>
                  <a:srgbClr val="9A1663"/>
                </a:solidFill>
                <a:latin typeface="Calibri"/>
                <a:cs typeface="Calibri"/>
              </a:rPr>
              <a:t>THE</a:t>
            </a:r>
            <a:r>
              <a:rPr sz="2500" b="1" spc="150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415">
                <a:solidFill>
                  <a:srgbClr val="9A1663"/>
                </a:solidFill>
                <a:latin typeface="Calibri"/>
                <a:cs typeface="Calibri"/>
              </a:rPr>
              <a:t>ELDERLY</a:t>
            </a:r>
            <a:r>
              <a:rPr sz="2500" b="1" spc="150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370">
                <a:solidFill>
                  <a:srgbClr val="9A1663"/>
                </a:solidFill>
                <a:latin typeface="Calibri"/>
                <a:cs typeface="Calibri"/>
              </a:rPr>
              <a:t>MORE</a:t>
            </a:r>
            <a:r>
              <a:rPr sz="2500" b="1" spc="140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380">
                <a:solidFill>
                  <a:srgbClr val="9A1663"/>
                </a:solidFill>
                <a:latin typeface="Calibri"/>
                <a:cs typeface="Calibri"/>
              </a:rPr>
              <a:t>COMFORTABLE </a:t>
            </a:r>
            <a:r>
              <a:rPr sz="2500" b="1" spc="375">
                <a:solidFill>
                  <a:srgbClr val="9A1663"/>
                </a:solidFill>
                <a:latin typeface="Calibri"/>
                <a:cs typeface="Calibri"/>
              </a:rPr>
              <a:t>PSYCHOLOGICALLY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2149" y="4211049"/>
            <a:ext cx="1870799" cy="9324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450" y="1125945"/>
            <a:ext cx="5184140" cy="381000"/>
          </a:xfrm>
          <a:prstGeom prst="rect">
            <a:avLst/>
          </a:prstGeom>
          <a:solidFill>
            <a:srgbClr val="9A166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2500" spc="3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5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355">
                <a:solidFill>
                  <a:srgbClr val="FFFFFF"/>
                </a:solidFill>
                <a:latin typeface="Calibri"/>
                <a:cs typeface="Calibri"/>
              </a:rPr>
              <a:t>NEXT</a:t>
            </a:r>
            <a:r>
              <a:rPr sz="25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400">
                <a:solidFill>
                  <a:srgbClr val="FFFFFF"/>
                </a:solidFill>
                <a:latin typeface="Calibri"/>
                <a:cs typeface="Calibri"/>
              </a:rPr>
              <a:t>STEPS</a:t>
            </a:r>
            <a:r>
              <a:rPr sz="25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42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5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355">
                <a:solidFill>
                  <a:srgbClr val="FFFFFF"/>
                </a:solidFill>
                <a:latin typeface="Calibri"/>
                <a:cs typeface="Calibri"/>
              </a:rPr>
              <a:t>WARMLY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4914" y="1986154"/>
            <a:ext cx="5824855" cy="1547860"/>
          </a:xfrm>
          <a:prstGeom prst="rect">
            <a:avLst/>
          </a:prstGeom>
        </p:spPr>
        <p:txBody>
          <a:bodyPr vert="horz" wrap="square" lIns="0" tIns="135890" rIns="0" bIns="0" rtlCol="0" anchor="t">
            <a:spAutoFit/>
          </a:bodyPr>
          <a:lstStyle/>
          <a:p>
            <a:pPr marL="363220" indent="-351155">
              <a:lnSpc>
                <a:spcPct val="100000"/>
              </a:lnSpc>
              <a:spcBef>
                <a:spcPts val="1070"/>
              </a:spcBef>
              <a:buChar char="-"/>
              <a:tabLst>
                <a:tab pos="363220" algn="l"/>
                <a:tab pos="363855" algn="l"/>
              </a:tabLst>
            </a:pPr>
            <a:r>
              <a:rPr sz="2500" b="1" spc="409">
                <a:solidFill>
                  <a:srgbClr val="9A1663"/>
                </a:solidFill>
                <a:latin typeface="Calibri"/>
                <a:cs typeface="Calibri"/>
              </a:rPr>
              <a:t>LEARN</a:t>
            </a:r>
            <a:r>
              <a:rPr sz="2500" b="1" spc="150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365">
                <a:solidFill>
                  <a:srgbClr val="9A1663"/>
                </a:solidFill>
                <a:latin typeface="Calibri"/>
                <a:cs typeface="Calibri"/>
              </a:rPr>
              <a:t>FROM</a:t>
            </a:r>
            <a:r>
              <a:rPr sz="2500" b="1" spc="150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350">
                <a:solidFill>
                  <a:srgbClr val="9A1663"/>
                </a:solidFill>
                <a:latin typeface="Calibri"/>
                <a:cs typeface="Calibri"/>
              </a:rPr>
              <a:t>CONVERSATIONS</a:t>
            </a:r>
            <a:endParaRPr sz="2500">
              <a:latin typeface="Calibri"/>
              <a:cs typeface="Calibri"/>
            </a:endParaRPr>
          </a:p>
          <a:p>
            <a:pPr marL="363220" indent="-351155">
              <a:lnSpc>
                <a:spcPct val="100000"/>
              </a:lnSpc>
              <a:spcBef>
                <a:spcPts val="975"/>
              </a:spcBef>
              <a:buChar char="-"/>
              <a:tabLst>
                <a:tab pos="363220" algn="l"/>
                <a:tab pos="363855" algn="l"/>
              </a:tabLst>
            </a:pPr>
            <a:r>
              <a:rPr sz="2500" b="1" spc="415">
                <a:solidFill>
                  <a:srgbClr val="9A1663"/>
                </a:solidFill>
                <a:latin typeface="Calibri"/>
                <a:cs typeface="Calibri"/>
              </a:rPr>
              <a:t>ASK</a:t>
            </a:r>
            <a:r>
              <a:rPr sz="2500" b="1" spc="15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370">
                <a:solidFill>
                  <a:srgbClr val="9A1663"/>
                </a:solidFill>
                <a:latin typeface="Calibri"/>
                <a:cs typeface="Calibri"/>
              </a:rPr>
              <a:t>MORE</a:t>
            </a:r>
            <a:r>
              <a:rPr sz="2500" b="1" spc="155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385">
                <a:solidFill>
                  <a:srgbClr val="9A1663"/>
                </a:solidFill>
                <a:latin typeface="Calibri"/>
                <a:cs typeface="Calibri"/>
              </a:rPr>
              <a:t>SPECIFIC</a:t>
            </a:r>
            <a:r>
              <a:rPr sz="2500" b="1" spc="160">
                <a:solidFill>
                  <a:srgbClr val="9A1663"/>
                </a:solidFill>
                <a:latin typeface="Calibri"/>
                <a:cs typeface="Calibri"/>
              </a:rPr>
              <a:t> </a:t>
            </a:r>
            <a:r>
              <a:rPr sz="2500" b="1" spc="335">
                <a:solidFill>
                  <a:srgbClr val="9A1663"/>
                </a:solidFill>
                <a:latin typeface="Calibri"/>
                <a:cs typeface="Calibri"/>
              </a:rPr>
              <a:t>QUESTIONS</a:t>
            </a:r>
          </a:p>
          <a:p>
            <a:pPr marL="363220" indent="-351155">
              <a:spcBef>
                <a:spcPts val="975"/>
              </a:spcBef>
              <a:buChar char="-"/>
              <a:tabLst>
                <a:tab pos="363220" algn="l"/>
                <a:tab pos="363855" algn="l"/>
              </a:tabLst>
            </a:pPr>
            <a:r>
              <a:rPr lang="fr-FR" sz="2500" b="1" spc="335">
                <a:solidFill>
                  <a:srgbClr val="9A1663"/>
                </a:solidFill>
                <a:latin typeface="Calibri"/>
                <a:cs typeface="Calibri"/>
              </a:rPr>
              <a:t>LIMIT THE TIME OF RESPONSE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2149" y="4211049"/>
            <a:ext cx="1870799" cy="9324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450" y="1125945"/>
            <a:ext cx="5888355" cy="381000"/>
          </a:xfrm>
          <a:prstGeom prst="rect">
            <a:avLst/>
          </a:prstGeom>
          <a:solidFill>
            <a:srgbClr val="9A166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2500" spc="3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5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355">
                <a:solidFill>
                  <a:srgbClr val="FFFFFF"/>
                </a:solidFill>
                <a:latin typeface="Calibri"/>
                <a:cs typeface="Calibri"/>
              </a:rPr>
              <a:t>NEXT</a:t>
            </a:r>
            <a:r>
              <a:rPr sz="25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400">
                <a:solidFill>
                  <a:srgbClr val="FFFFFF"/>
                </a:solidFill>
                <a:latin typeface="Calibri"/>
                <a:cs typeface="Calibri"/>
              </a:rPr>
              <a:t>STEPS</a:t>
            </a:r>
            <a:r>
              <a:rPr sz="25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42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5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365">
                <a:solidFill>
                  <a:srgbClr val="FFFFFF"/>
                </a:solidFill>
                <a:latin typeface="Calibri"/>
                <a:cs typeface="Calibri"/>
              </a:rPr>
              <a:t>WARMLY</a:t>
            </a:r>
            <a:r>
              <a:rPr sz="25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295">
                <a:solidFill>
                  <a:srgbClr val="FFFFFF"/>
                </a:solidFill>
                <a:latin typeface="Calibri"/>
                <a:cs typeface="Calibri"/>
              </a:rPr>
              <a:t>PT2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70"/>
              </a:spcBef>
            </a:pPr>
            <a:r>
              <a:rPr spc="340"/>
              <a:t>SOOTHING</a:t>
            </a:r>
            <a:r>
              <a:rPr spc="150"/>
              <a:t> </a:t>
            </a:r>
            <a:r>
              <a:rPr spc="320"/>
              <a:t>MUSIC</a:t>
            </a:r>
            <a:r>
              <a:rPr spc="150"/>
              <a:t> </a:t>
            </a:r>
            <a:r>
              <a:rPr spc="250"/>
              <a:t>IN</a:t>
            </a:r>
            <a:r>
              <a:rPr spc="155"/>
              <a:t> </a:t>
            </a:r>
            <a:r>
              <a:rPr spc="390"/>
              <a:t>THE</a:t>
            </a:r>
            <a:r>
              <a:rPr spc="150"/>
              <a:t> </a:t>
            </a:r>
            <a:r>
              <a:rPr spc="355"/>
              <a:t>BACKGROUND:</a:t>
            </a:r>
          </a:p>
          <a:p>
            <a:pPr marL="363220" indent="-351155">
              <a:lnSpc>
                <a:spcPct val="100000"/>
              </a:lnSpc>
              <a:spcBef>
                <a:spcPts val="975"/>
              </a:spcBef>
              <a:buChar char="-"/>
              <a:tabLst>
                <a:tab pos="363220" algn="l"/>
                <a:tab pos="363855" algn="l"/>
              </a:tabLst>
            </a:pPr>
            <a:r>
              <a:rPr spc="420"/>
              <a:t>PERSON</a:t>
            </a:r>
            <a:r>
              <a:rPr spc="150"/>
              <a:t> </a:t>
            </a:r>
            <a:r>
              <a:rPr spc="370"/>
              <a:t>MORE</a:t>
            </a:r>
            <a:r>
              <a:rPr spc="150"/>
              <a:t> </a:t>
            </a:r>
            <a:r>
              <a:rPr spc="425"/>
              <a:t>OPEN</a:t>
            </a:r>
            <a:r>
              <a:rPr spc="150"/>
              <a:t> </a:t>
            </a:r>
            <a:r>
              <a:rPr spc="335"/>
              <a:t>TO</a:t>
            </a:r>
            <a:r>
              <a:rPr spc="150"/>
              <a:t> </a:t>
            </a:r>
            <a:r>
              <a:rPr spc="390"/>
              <a:t>THE</a:t>
            </a:r>
            <a:r>
              <a:rPr spc="155"/>
              <a:t> </a:t>
            </a:r>
            <a:r>
              <a:rPr spc="245"/>
              <a:t>AI</a:t>
            </a:r>
          </a:p>
          <a:p>
            <a:pPr marL="363220" indent="-346710">
              <a:lnSpc>
                <a:spcPct val="100000"/>
              </a:lnSpc>
              <a:spcBef>
                <a:spcPts val="975"/>
              </a:spcBef>
              <a:buChar char="-"/>
              <a:tabLst>
                <a:tab pos="363220" algn="l"/>
                <a:tab pos="363855" algn="l"/>
              </a:tabLst>
            </a:pPr>
            <a:r>
              <a:rPr sz="2400" spc="370"/>
              <a:t>THE</a:t>
            </a:r>
            <a:r>
              <a:rPr sz="2400" spc="145"/>
              <a:t> </a:t>
            </a:r>
            <a:r>
              <a:rPr sz="2400" spc="260"/>
              <a:t>AI</a:t>
            </a:r>
            <a:r>
              <a:rPr sz="2400" spc="145"/>
              <a:t> </a:t>
            </a:r>
            <a:r>
              <a:rPr sz="2400" spc="390"/>
              <a:t>CAN</a:t>
            </a:r>
            <a:r>
              <a:rPr sz="2400" spc="150"/>
              <a:t> </a:t>
            </a:r>
            <a:r>
              <a:rPr sz="2400" spc="390"/>
              <a:t>LEARN</a:t>
            </a:r>
            <a:r>
              <a:rPr sz="2400" spc="145"/>
              <a:t> </a:t>
            </a:r>
            <a:r>
              <a:rPr sz="2400" spc="355"/>
              <a:t>MORE</a:t>
            </a:r>
            <a:r>
              <a:rPr sz="2400" spc="150"/>
              <a:t> </a:t>
            </a:r>
            <a:r>
              <a:rPr sz="2400" spc="360"/>
              <a:t>ABOUT</a:t>
            </a:r>
            <a:r>
              <a:rPr sz="2400" spc="145"/>
              <a:t> </a:t>
            </a:r>
            <a:r>
              <a:rPr sz="2400" spc="370"/>
              <a:t>THE</a:t>
            </a:r>
            <a:r>
              <a:rPr sz="2400" spc="150"/>
              <a:t> </a:t>
            </a:r>
            <a:r>
              <a:rPr sz="2400" spc="395"/>
              <a:t>PERSON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2149" y="4211049"/>
            <a:ext cx="1870799" cy="9324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453515">
              <a:lnSpc>
                <a:spcPct val="100000"/>
              </a:lnSpc>
              <a:spcBef>
                <a:spcPts val="835"/>
              </a:spcBef>
            </a:pPr>
            <a:r>
              <a:t>THANK</a:t>
            </a:r>
            <a:r>
              <a:rPr spc="-120"/>
              <a:t> </a:t>
            </a:r>
            <a:r>
              <a:rPr spc="-25"/>
              <a:t>YOU</a:t>
            </a:r>
          </a:p>
          <a:p>
            <a:pPr marL="1534795">
              <a:lnSpc>
                <a:spcPct val="100000"/>
              </a:lnSpc>
              <a:spcBef>
                <a:spcPts val="409"/>
              </a:spcBef>
            </a:pPr>
            <a:r>
              <a:rPr sz="2750" b="0">
                <a:latin typeface="Arial"/>
                <a:cs typeface="Arial"/>
              </a:rPr>
              <a:t>FROM</a:t>
            </a:r>
            <a:r>
              <a:rPr sz="2750" b="0" spc="-65">
                <a:latin typeface="Arial"/>
                <a:cs typeface="Arial"/>
              </a:rPr>
              <a:t> </a:t>
            </a:r>
            <a:r>
              <a:rPr sz="2750" b="0">
                <a:latin typeface="Arial"/>
                <a:cs typeface="Arial"/>
              </a:rPr>
              <a:t>TEAM</a:t>
            </a:r>
            <a:r>
              <a:rPr sz="2750" b="0" spc="-15">
                <a:latin typeface="Arial"/>
                <a:cs typeface="Arial"/>
              </a:rPr>
              <a:t> </a:t>
            </a:r>
            <a:r>
              <a:rPr sz="2750" b="0" spc="-10">
                <a:latin typeface="Arial"/>
                <a:cs typeface="Arial"/>
              </a:rPr>
              <a:t>VICTORY</a:t>
            </a:r>
            <a:endParaRPr sz="2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5593" y="3000008"/>
            <a:ext cx="2924175" cy="998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100">
                <a:solidFill>
                  <a:srgbClr val="9A1663"/>
                </a:solidFill>
                <a:latin typeface="Arial"/>
                <a:cs typeface="Arial"/>
              </a:rPr>
              <a:t>MOHAMED</a:t>
            </a:r>
            <a:r>
              <a:rPr sz="1100" spc="-75">
                <a:solidFill>
                  <a:srgbClr val="9A1663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9A1663"/>
                </a:solidFill>
                <a:latin typeface="Arial"/>
                <a:cs typeface="Arial"/>
              </a:rPr>
              <a:t>AMINE</a:t>
            </a:r>
            <a:r>
              <a:rPr sz="1100" spc="-10">
                <a:solidFill>
                  <a:srgbClr val="9A1663"/>
                </a:solidFill>
                <a:latin typeface="Arial"/>
                <a:cs typeface="Arial"/>
              </a:rPr>
              <a:t> CHEIKH</a:t>
            </a:r>
            <a:endParaRPr sz="1100">
              <a:latin typeface="Arial"/>
              <a:cs typeface="Arial"/>
            </a:endParaRPr>
          </a:p>
          <a:p>
            <a:pPr marR="6985" algn="r">
              <a:lnSpc>
                <a:spcPct val="100000"/>
              </a:lnSpc>
              <a:spcBef>
                <a:spcPts val="790"/>
              </a:spcBef>
            </a:pPr>
            <a:r>
              <a:rPr sz="1100">
                <a:solidFill>
                  <a:srgbClr val="9A1663"/>
                </a:solidFill>
                <a:latin typeface="Arial"/>
                <a:cs typeface="Arial"/>
              </a:rPr>
              <a:t>MARTING</a:t>
            </a:r>
            <a:r>
              <a:rPr sz="1100" spc="-40">
                <a:solidFill>
                  <a:srgbClr val="9A1663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9A1663"/>
                </a:solidFill>
                <a:latin typeface="Arial"/>
                <a:cs typeface="Arial"/>
              </a:rPr>
              <a:t>JANG-</a:t>
            </a:r>
            <a:r>
              <a:rPr sz="1100">
                <a:solidFill>
                  <a:srgbClr val="9A1663"/>
                </a:solidFill>
                <a:latin typeface="Arial"/>
                <a:cs typeface="Arial"/>
              </a:rPr>
              <a:t>SOO</a:t>
            </a:r>
            <a:r>
              <a:rPr sz="1100" spc="-80">
                <a:solidFill>
                  <a:srgbClr val="9A1663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9A1663"/>
                </a:solidFill>
                <a:latin typeface="Arial"/>
                <a:cs typeface="Arial"/>
              </a:rPr>
              <a:t>ALEXANDER</a:t>
            </a:r>
            <a:r>
              <a:rPr sz="1100" spc="-20">
                <a:solidFill>
                  <a:srgbClr val="9A1663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9A1663"/>
                </a:solidFill>
                <a:latin typeface="Arial"/>
                <a:cs typeface="Arial"/>
              </a:rPr>
              <a:t>ZAHREN</a:t>
            </a:r>
            <a:endParaRPr sz="1100">
              <a:latin typeface="Arial"/>
              <a:cs typeface="Arial"/>
            </a:endParaRPr>
          </a:p>
          <a:p>
            <a:pPr marL="1452245" marR="5715" indent="441959" algn="r">
              <a:lnSpc>
                <a:spcPct val="160000"/>
              </a:lnSpc>
            </a:pPr>
            <a:r>
              <a:rPr sz="1100">
                <a:solidFill>
                  <a:srgbClr val="9A1663"/>
                </a:solidFill>
                <a:latin typeface="Arial"/>
                <a:cs typeface="Arial"/>
              </a:rPr>
              <a:t>MEHDI</a:t>
            </a:r>
            <a:r>
              <a:rPr sz="1100" spc="-20">
                <a:solidFill>
                  <a:srgbClr val="9A1663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9A1663"/>
                </a:solidFill>
                <a:latin typeface="Arial"/>
                <a:cs typeface="Arial"/>
              </a:rPr>
              <a:t>GRIBAA </a:t>
            </a:r>
            <a:r>
              <a:rPr sz="1100">
                <a:solidFill>
                  <a:srgbClr val="9A1663"/>
                </a:solidFill>
                <a:latin typeface="Arial"/>
                <a:cs typeface="Arial"/>
              </a:rPr>
              <a:t>NASUH</a:t>
            </a:r>
            <a:r>
              <a:rPr sz="1100" spc="-10">
                <a:solidFill>
                  <a:srgbClr val="9A1663"/>
                </a:solidFill>
                <a:latin typeface="Arial"/>
                <a:cs typeface="Arial"/>
              </a:rPr>
              <a:t> FLORIN</a:t>
            </a:r>
            <a:r>
              <a:rPr sz="1100" spc="-55">
                <a:solidFill>
                  <a:srgbClr val="9A1663"/>
                </a:solidFill>
                <a:latin typeface="Arial"/>
                <a:cs typeface="Arial"/>
              </a:rPr>
              <a:t> </a:t>
            </a:r>
            <a:r>
              <a:rPr sz="1100" spc="-20">
                <a:solidFill>
                  <a:srgbClr val="9A1663"/>
                </a:solidFill>
                <a:latin typeface="Arial"/>
                <a:cs typeface="Arial"/>
              </a:rPr>
              <a:t>ACAR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1487" y="0"/>
            <a:ext cx="6361024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1896" y="2821123"/>
            <a:ext cx="5904230" cy="3302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/>
              <a:t>YOUR</a:t>
            </a:r>
            <a:r>
              <a:rPr sz="2000" spc="-35" dirty="0"/>
              <a:t> </a:t>
            </a:r>
            <a:r>
              <a:rPr lang="fr-FR" sz="2000" spc="-25" dirty="0"/>
              <a:t> </a:t>
            </a:r>
            <a:r>
              <a:rPr sz="2000" spc="-105" dirty="0"/>
              <a:t>WAY</a:t>
            </a:r>
            <a:r>
              <a:rPr sz="2000" spc="-40" dirty="0"/>
              <a:t> </a:t>
            </a:r>
            <a:r>
              <a:rPr sz="2000" dirty="0"/>
              <a:t>OUT</a:t>
            </a:r>
            <a:r>
              <a:rPr sz="2000" spc="-15" dirty="0"/>
              <a:t> </a:t>
            </a:r>
            <a:r>
              <a:rPr sz="2000" dirty="0"/>
              <a:t>OF</a:t>
            </a:r>
            <a:r>
              <a:rPr sz="2000" spc="-15" dirty="0"/>
              <a:t> </a:t>
            </a:r>
            <a:r>
              <a:rPr sz="2000" dirty="0"/>
              <a:t>THE</a:t>
            </a:r>
            <a:r>
              <a:rPr sz="2000" spc="-15" dirty="0"/>
              <a:t> </a:t>
            </a:r>
            <a:r>
              <a:rPr sz="2000" spc="-10" dirty="0"/>
              <a:t>LONELINESS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2845" y="769386"/>
            <a:ext cx="2108835" cy="381000"/>
          </a:xfrm>
          <a:prstGeom prst="rect">
            <a:avLst/>
          </a:prstGeom>
          <a:solidFill>
            <a:srgbClr val="E0114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2500" b="1" spc="375">
                <a:solidFill>
                  <a:srgbClr val="FFFFFF"/>
                </a:solidFill>
                <a:latin typeface="Calibri"/>
                <a:cs typeface="Calibri"/>
              </a:rPr>
              <a:t>LONELINESS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5785" y="743987"/>
            <a:ext cx="41700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445">
                <a:solidFill>
                  <a:srgbClr val="E0114C"/>
                </a:solidFill>
                <a:latin typeface="Calibri"/>
                <a:cs typeface="Calibri"/>
              </a:rPr>
              <a:t>WAS</a:t>
            </a:r>
            <a:r>
              <a:rPr sz="2500" b="1" spc="165">
                <a:solidFill>
                  <a:srgbClr val="E0114C"/>
                </a:solidFill>
                <a:latin typeface="Calibri"/>
                <a:cs typeface="Calibri"/>
              </a:rPr>
              <a:t> </a:t>
            </a:r>
            <a:r>
              <a:rPr sz="2500" b="1" spc="375">
                <a:solidFill>
                  <a:srgbClr val="E0114C"/>
                </a:solidFill>
                <a:latin typeface="Calibri"/>
                <a:cs typeface="Calibri"/>
              </a:rPr>
              <a:t>ASSOCIATED</a:t>
            </a:r>
            <a:r>
              <a:rPr sz="2500" b="1" spc="165">
                <a:solidFill>
                  <a:srgbClr val="E0114C"/>
                </a:solidFill>
                <a:latin typeface="Calibri"/>
                <a:cs typeface="Calibri"/>
              </a:rPr>
              <a:t> </a:t>
            </a:r>
            <a:r>
              <a:rPr sz="2500" b="1" spc="265">
                <a:solidFill>
                  <a:srgbClr val="E0114C"/>
                </a:solidFill>
                <a:latin typeface="Calibri"/>
                <a:cs typeface="Calibri"/>
              </a:rPr>
              <a:t>WITH: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145" y="1248595"/>
            <a:ext cx="30619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375">
                <a:solidFill>
                  <a:srgbClr val="E0114C"/>
                </a:solidFill>
                <a:latin typeface="Calibri"/>
                <a:cs typeface="Calibri"/>
              </a:rPr>
              <a:t>HIGHER</a:t>
            </a:r>
            <a:r>
              <a:rPr sz="2500" b="1" spc="145">
                <a:solidFill>
                  <a:srgbClr val="E0114C"/>
                </a:solidFill>
                <a:latin typeface="Calibri"/>
                <a:cs typeface="Calibri"/>
              </a:rPr>
              <a:t> </a:t>
            </a:r>
            <a:r>
              <a:rPr sz="2500" b="1" spc="375">
                <a:solidFill>
                  <a:srgbClr val="E0114C"/>
                </a:solidFill>
                <a:latin typeface="Calibri"/>
                <a:cs typeface="Calibri"/>
              </a:rPr>
              <a:t>RATES</a:t>
            </a:r>
            <a:r>
              <a:rPr sz="2500" b="1" spc="150">
                <a:solidFill>
                  <a:srgbClr val="E0114C"/>
                </a:solidFill>
                <a:latin typeface="Calibri"/>
                <a:cs typeface="Calibri"/>
              </a:rPr>
              <a:t> </a:t>
            </a:r>
            <a:r>
              <a:rPr sz="2500" b="1" spc="400">
                <a:solidFill>
                  <a:srgbClr val="E0114C"/>
                </a:solidFill>
                <a:latin typeface="Calibri"/>
                <a:cs typeface="Calibri"/>
              </a:rPr>
              <a:t>OF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8453" y="1273995"/>
            <a:ext cx="2938780" cy="381000"/>
          </a:xfrm>
          <a:prstGeom prst="rect">
            <a:avLst/>
          </a:prstGeom>
          <a:solidFill>
            <a:srgbClr val="E0114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2500" b="1" spc="400">
                <a:solidFill>
                  <a:srgbClr val="FFFFFF"/>
                </a:solidFill>
                <a:latin typeface="Calibri"/>
                <a:cs typeface="Calibri"/>
              </a:rPr>
              <a:t>HEARTH</a:t>
            </a:r>
            <a:r>
              <a:rPr sz="2500" b="1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380">
                <a:solidFill>
                  <a:srgbClr val="FFFFFF"/>
                </a:solidFill>
                <a:latin typeface="Calibri"/>
                <a:cs typeface="Calibri"/>
              </a:rPr>
              <a:t>DISEASE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2845" y="1778604"/>
            <a:ext cx="1344930" cy="381000"/>
          </a:xfrm>
          <a:custGeom>
            <a:avLst/>
            <a:gdLst/>
            <a:ahLst/>
            <a:cxnLst/>
            <a:rect l="l" t="t" r="r" b="b"/>
            <a:pathLst>
              <a:path w="1344930" h="381000">
                <a:moveTo>
                  <a:pt x="1344716" y="381000"/>
                </a:moveTo>
                <a:lnTo>
                  <a:pt x="0" y="381000"/>
                </a:lnTo>
                <a:lnTo>
                  <a:pt x="0" y="0"/>
                </a:lnTo>
                <a:lnTo>
                  <a:pt x="1344716" y="0"/>
                </a:lnTo>
                <a:lnTo>
                  <a:pt x="1344716" y="381000"/>
                </a:lnTo>
                <a:close/>
              </a:path>
            </a:pathLst>
          </a:custGeom>
          <a:solidFill>
            <a:srgbClr val="E011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5723" y="1778604"/>
            <a:ext cx="1443355" cy="381000"/>
          </a:xfrm>
          <a:custGeom>
            <a:avLst/>
            <a:gdLst/>
            <a:ahLst/>
            <a:cxnLst/>
            <a:rect l="l" t="t" r="r" b="b"/>
            <a:pathLst>
              <a:path w="1443354" h="381000">
                <a:moveTo>
                  <a:pt x="1443125" y="381000"/>
                </a:moveTo>
                <a:lnTo>
                  <a:pt x="0" y="381000"/>
                </a:lnTo>
                <a:lnTo>
                  <a:pt x="0" y="0"/>
                </a:lnTo>
                <a:lnTo>
                  <a:pt x="1443125" y="0"/>
                </a:lnTo>
                <a:lnTo>
                  <a:pt x="1443125" y="381000"/>
                </a:lnTo>
                <a:close/>
              </a:path>
            </a:pathLst>
          </a:custGeom>
          <a:solidFill>
            <a:srgbClr val="E011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80145" y="1753204"/>
            <a:ext cx="14535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340">
                <a:solidFill>
                  <a:srgbClr val="FFFFFF"/>
                </a:solidFill>
                <a:latin typeface="Calibri"/>
                <a:cs typeface="Calibri"/>
              </a:rPr>
              <a:t>STROKE</a:t>
            </a:r>
            <a:r>
              <a:rPr sz="2500" b="1" spc="340">
                <a:solidFill>
                  <a:srgbClr val="E0114C"/>
                </a:solidFill>
                <a:latin typeface="Calibri"/>
                <a:cs typeface="Calibri"/>
              </a:rPr>
              <a:t>,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0571" y="1778604"/>
            <a:ext cx="2197100" cy="381000"/>
          </a:xfrm>
          <a:prstGeom prst="rect">
            <a:avLst/>
          </a:prstGeom>
          <a:solidFill>
            <a:srgbClr val="E0114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2500" b="1" spc="390">
                <a:solidFill>
                  <a:srgbClr val="FFFFFF"/>
                </a:solidFill>
                <a:latin typeface="Calibri"/>
                <a:cs typeface="Calibri"/>
              </a:rPr>
              <a:t>DEPRESSION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2096" y="1753204"/>
            <a:ext cx="1873250" cy="4064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50">
                <a:solidFill>
                  <a:srgbClr val="E0114C"/>
                </a:solidFill>
                <a:latin typeface="Calibri"/>
                <a:cs typeface="Calibri"/>
              </a:rPr>
              <a:t>&amp;</a:t>
            </a:r>
            <a:r>
              <a:rPr sz="2500" b="1" spc="140">
                <a:solidFill>
                  <a:srgbClr val="E0114C"/>
                </a:solidFill>
                <a:latin typeface="Calibri"/>
                <a:cs typeface="Calibri"/>
              </a:rPr>
              <a:t> </a:t>
            </a:r>
            <a:r>
              <a:rPr sz="2500" b="1" spc="285">
                <a:solidFill>
                  <a:srgbClr val="FFFFFF"/>
                </a:solidFill>
                <a:latin typeface="Calibri"/>
                <a:cs typeface="Calibri"/>
              </a:rPr>
              <a:t>ANXIETY</a:t>
            </a:r>
            <a:endParaRPr sz="2500" b="1" spc="285">
              <a:solidFill>
                <a:srgbClr val="E0114C"/>
              </a:solidFill>
              <a:latin typeface="Calibri"/>
              <a:cs typeface="Calibri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C6282924-3BD8-1DFF-3CDC-504262304F8F}"/>
              </a:ext>
            </a:extLst>
          </p:cNvPr>
          <p:cNvSpPr txBox="1"/>
          <p:nvPr/>
        </p:nvSpPr>
        <p:spPr>
          <a:xfrm>
            <a:off x="1251730" y="2553782"/>
            <a:ext cx="1635125" cy="371897"/>
          </a:xfrm>
          <a:prstGeom prst="rect">
            <a:avLst/>
          </a:prstGeom>
          <a:solidFill>
            <a:srgbClr val="E0114C"/>
          </a:solidFill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2900"/>
              </a:lnSpc>
            </a:pPr>
            <a:r>
              <a:rPr lang="fr-FR" sz="2500" b="1" spc="305" dirty="0">
                <a:solidFill>
                  <a:srgbClr val="FFFFFF"/>
                </a:solidFill>
                <a:latin typeface="Calibri"/>
                <a:cs typeface="Calibri"/>
              </a:rPr>
              <a:t>MILLIONS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A534DCCB-5C41-061D-578C-057A948F25A5}"/>
              </a:ext>
            </a:extLst>
          </p:cNvPr>
          <p:cNvSpPr txBox="1"/>
          <p:nvPr/>
        </p:nvSpPr>
        <p:spPr>
          <a:xfrm>
            <a:off x="3524036" y="2553782"/>
            <a:ext cx="1492885" cy="381000"/>
          </a:xfrm>
          <a:prstGeom prst="rect">
            <a:avLst/>
          </a:prstGeom>
          <a:solidFill>
            <a:srgbClr val="E0114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2500" b="1" spc="360">
                <a:solidFill>
                  <a:srgbClr val="FFFFFF"/>
                </a:solidFill>
                <a:latin typeface="Calibri"/>
                <a:cs typeface="Calibri"/>
              </a:rPr>
              <a:t>SENIORS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9DE1DAB-8734-97D4-CD22-F3FA2CBBD8BB}"/>
              </a:ext>
            </a:extLst>
          </p:cNvPr>
          <p:cNvSpPr txBox="1"/>
          <p:nvPr/>
        </p:nvSpPr>
        <p:spPr>
          <a:xfrm>
            <a:off x="2950719" y="2528383"/>
            <a:ext cx="44107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2490" algn="l"/>
              </a:tabLst>
            </a:pPr>
            <a:r>
              <a:rPr sz="2500" b="1" spc="400">
                <a:solidFill>
                  <a:srgbClr val="E0114C"/>
                </a:solidFill>
                <a:latin typeface="Calibri"/>
                <a:cs typeface="Calibri"/>
              </a:rPr>
              <a:t>OF</a:t>
            </a:r>
            <a:r>
              <a:rPr sz="2500" b="1">
                <a:solidFill>
                  <a:srgbClr val="E0114C"/>
                </a:solidFill>
                <a:latin typeface="Calibri"/>
                <a:cs typeface="Calibri"/>
              </a:rPr>
              <a:t>	</a:t>
            </a:r>
            <a:r>
              <a:rPr sz="2500" b="1" spc="430">
                <a:solidFill>
                  <a:srgbClr val="E0114C"/>
                </a:solidFill>
                <a:latin typeface="Calibri"/>
                <a:cs typeface="Calibri"/>
              </a:rPr>
              <a:t>WORLDWIDE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5BDB97E8-159C-020A-CA53-1887B03DE858}"/>
              </a:ext>
            </a:extLst>
          </p:cNvPr>
          <p:cNvSpPr/>
          <p:nvPr/>
        </p:nvSpPr>
        <p:spPr>
          <a:xfrm>
            <a:off x="4427179" y="3058391"/>
            <a:ext cx="2096135" cy="381000"/>
          </a:xfrm>
          <a:custGeom>
            <a:avLst/>
            <a:gdLst/>
            <a:ahLst/>
            <a:cxnLst/>
            <a:rect l="l" t="t" r="r" b="b"/>
            <a:pathLst>
              <a:path w="2096135" h="381000">
                <a:moveTo>
                  <a:pt x="2095802" y="380999"/>
                </a:moveTo>
                <a:lnTo>
                  <a:pt x="0" y="380999"/>
                </a:lnTo>
                <a:lnTo>
                  <a:pt x="0" y="0"/>
                </a:lnTo>
                <a:lnTo>
                  <a:pt x="2095802" y="0"/>
                </a:lnTo>
                <a:lnTo>
                  <a:pt x="2095802" y="380999"/>
                </a:lnTo>
                <a:close/>
              </a:path>
            </a:pathLst>
          </a:custGeom>
          <a:solidFill>
            <a:srgbClr val="E011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52BE7195-ACC2-B9A1-E87F-CA0F6BE52055}"/>
              </a:ext>
            </a:extLst>
          </p:cNvPr>
          <p:cNvSpPr txBox="1"/>
          <p:nvPr/>
        </p:nvSpPr>
        <p:spPr>
          <a:xfrm>
            <a:off x="1239030" y="3032991"/>
            <a:ext cx="5380355" cy="4064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425">
                <a:solidFill>
                  <a:srgbClr val="E0114C"/>
                </a:solidFill>
                <a:latin typeface="Calibri"/>
                <a:cs typeface="Calibri"/>
              </a:rPr>
              <a:t>ARE</a:t>
            </a:r>
            <a:r>
              <a:rPr sz="2500" b="1" spc="145">
                <a:solidFill>
                  <a:srgbClr val="E0114C"/>
                </a:solidFill>
                <a:latin typeface="Calibri"/>
                <a:cs typeface="Calibri"/>
              </a:rPr>
              <a:t> </a:t>
            </a:r>
            <a:r>
              <a:rPr sz="2500" b="1" spc="430">
                <a:solidFill>
                  <a:srgbClr val="E0114C"/>
                </a:solidFill>
                <a:latin typeface="Calibri"/>
                <a:cs typeface="Calibri"/>
              </a:rPr>
              <a:t>AFFECTED</a:t>
            </a:r>
            <a:r>
              <a:rPr sz="2500" b="1" spc="150">
                <a:solidFill>
                  <a:srgbClr val="E0114C"/>
                </a:solidFill>
                <a:latin typeface="Calibri"/>
                <a:cs typeface="Calibri"/>
              </a:rPr>
              <a:t> </a:t>
            </a:r>
            <a:r>
              <a:rPr sz="2500" b="1" spc="425">
                <a:solidFill>
                  <a:srgbClr val="E0114C"/>
                </a:solidFill>
                <a:latin typeface="Calibri"/>
                <a:cs typeface="Calibri"/>
              </a:rPr>
              <a:t>BY</a:t>
            </a:r>
            <a:r>
              <a:rPr sz="2500" b="1" spc="145">
                <a:solidFill>
                  <a:srgbClr val="E0114C"/>
                </a:solidFill>
                <a:latin typeface="Calibri"/>
                <a:cs typeface="Calibri"/>
              </a:rPr>
              <a:t> </a:t>
            </a:r>
            <a:r>
              <a:rPr sz="2500" b="1" spc="335">
                <a:solidFill>
                  <a:srgbClr val="FFFFFF"/>
                </a:solidFill>
                <a:latin typeface="Calibri"/>
                <a:cs typeface="Calibri"/>
              </a:rPr>
              <a:t>LONELINESS</a:t>
            </a:r>
            <a:endParaRPr sz="2500" b="1" spc="335">
              <a:solidFill>
                <a:srgbClr val="E0114C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4270" rIns="0" bIns="0" rtlCol="0">
            <a:spAutoFit/>
          </a:bodyPr>
          <a:lstStyle/>
          <a:p>
            <a:pPr marL="7620">
              <a:lnSpc>
                <a:spcPct val="100000"/>
              </a:lnSpc>
              <a:spcBef>
                <a:spcPts val="100"/>
              </a:spcBef>
            </a:pPr>
            <a:r>
              <a:rPr sz="3500" spc="580">
                <a:solidFill>
                  <a:srgbClr val="E0114C"/>
                </a:solidFill>
                <a:latin typeface="Calibri"/>
                <a:cs typeface="Calibri"/>
              </a:rPr>
              <a:t>WHY?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3036" rIns="0" bIns="0" rtlCol="0">
            <a:spAutoFit/>
          </a:bodyPr>
          <a:lstStyle/>
          <a:p>
            <a:pPr marL="7620">
              <a:lnSpc>
                <a:spcPct val="100000"/>
              </a:lnSpc>
              <a:spcBef>
                <a:spcPts val="100"/>
              </a:spcBef>
            </a:pPr>
            <a:r>
              <a:rPr sz="2500" spc="420">
                <a:solidFill>
                  <a:srgbClr val="E0114C"/>
                </a:solidFill>
                <a:latin typeface="Calibri"/>
                <a:cs typeface="Calibri"/>
              </a:rPr>
              <a:t>BECAUSE</a:t>
            </a:r>
            <a:r>
              <a:rPr sz="2500" spc="150">
                <a:solidFill>
                  <a:srgbClr val="E0114C"/>
                </a:solidFill>
                <a:latin typeface="Calibri"/>
                <a:cs typeface="Calibri"/>
              </a:rPr>
              <a:t> </a:t>
            </a:r>
            <a:r>
              <a:rPr sz="2500" spc="380">
                <a:solidFill>
                  <a:srgbClr val="E0114C"/>
                </a:solidFill>
                <a:latin typeface="Calibri"/>
                <a:cs typeface="Calibri"/>
              </a:rPr>
              <a:t>THEY</a:t>
            </a:r>
            <a:r>
              <a:rPr sz="2500" spc="155">
                <a:solidFill>
                  <a:srgbClr val="E0114C"/>
                </a:solidFill>
                <a:latin typeface="Calibri"/>
                <a:cs typeface="Calibri"/>
              </a:rPr>
              <a:t> </a:t>
            </a:r>
            <a:r>
              <a:rPr sz="2500" spc="360">
                <a:solidFill>
                  <a:srgbClr val="E0114C"/>
                </a:solidFill>
                <a:latin typeface="Calibri"/>
                <a:cs typeface="Calibri"/>
              </a:rPr>
              <a:t>HAVE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500" y="2680891"/>
            <a:ext cx="3639185" cy="381000"/>
          </a:xfrm>
          <a:custGeom>
            <a:avLst/>
            <a:gdLst/>
            <a:ahLst/>
            <a:cxnLst/>
            <a:rect l="l" t="t" r="r" b="b"/>
            <a:pathLst>
              <a:path w="3639185" h="381000">
                <a:moveTo>
                  <a:pt x="3638604" y="381000"/>
                </a:moveTo>
                <a:lnTo>
                  <a:pt x="0" y="381000"/>
                </a:lnTo>
                <a:lnTo>
                  <a:pt x="0" y="0"/>
                </a:lnTo>
                <a:lnTo>
                  <a:pt x="3638604" y="0"/>
                </a:lnTo>
                <a:lnTo>
                  <a:pt x="3638604" y="381000"/>
                </a:lnTo>
                <a:close/>
              </a:path>
            </a:pathLst>
          </a:custGeom>
          <a:solidFill>
            <a:srgbClr val="E011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6653" y="2655491"/>
            <a:ext cx="36576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409">
                <a:solidFill>
                  <a:srgbClr val="FFFFFF"/>
                </a:solidFill>
                <a:latin typeface="Calibri"/>
                <a:cs typeface="Calibri"/>
              </a:rPr>
              <a:t>NOBODY</a:t>
            </a:r>
            <a:r>
              <a:rPr sz="2500" b="1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33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500" b="1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375">
                <a:solidFill>
                  <a:srgbClr val="FFFFFF"/>
                </a:solidFill>
                <a:latin typeface="Calibri"/>
                <a:cs typeface="Calibri"/>
              </a:rPr>
              <a:t>TALK</a:t>
            </a:r>
            <a:r>
              <a:rPr sz="2500" b="1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19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500" b="1" spc="190">
                <a:solidFill>
                  <a:srgbClr val="E0114C"/>
                </a:solidFill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9498" y="1503774"/>
            <a:ext cx="38004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>
                <a:solidFill>
                  <a:srgbClr val="9A1663"/>
                </a:solidFill>
                <a:latin typeface="Arial"/>
                <a:cs typeface="Arial"/>
              </a:rPr>
              <a:t>SO</a:t>
            </a:r>
            <a:r>
              <a:rPr sz="5200" b="1" spc="-25">
                <a:solidFill>
                  <a:srgbClr val="9A1663"/>
                </a:solidFill>
                <a:latin typeface="Arial"/>
                <a:cs typeface="Arial"/>
              </a:rPr>
              <a:t> </a:t>
            </a:r>
            <a:r>
              <a:rPr sz="5200" b="1">
                <a:solidFill>
                  <a:srgbClr val="9A1663"/>
                </a:solidFill>
                <a:latin typeface="Arial"/>
                <a:cs typeface="Arial"/>
              </a:rPr>
              <a:t>HERE</a:t>
            </a:r>
            <a:r>
              <a:rPr sz="5200" b="1" spc="-25">
                <a:solidFill>
                  <a:srgbClr val="9A1663"/>
                </a:solidFill>
                <a:latin typeface="Arial"/>
                <a:cs typeface="Arial"/>
              </a:rPr>
              <a:t> IS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8010" y="2296254"/>
            <a:ext cx="14922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25">
                <a:solidFill>
                  <a:srgbClr val="9A1663"/>
                </a:solidFill>
                <a:latin typeface="Arial"/>
                <a:cs typeface="Arial"/>
              </a:rPr>
              <a:t>OUR</a:t>
            </a:r>
            <a:endParaRPr sz="5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1586" y="2335370"/>
            <a:ext cx="3411854" cy="792480"/>
          </a:xfrm>
          <a:prstGeom prst="rect">
            <a:avLst/>
          </a:prstGeom>
          <a:solidFill>
            <a:srgbClr val="9A166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030"/>
              </a:lnSpc>
            </a:pPr>
            <a:r>
              <a:rPr sz="5200" b="1" spc="-1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1487" y="0"/>
            <a:ext cx="6361024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3213" y="2787172"/>
            <a:ext cx="5904230" cy="3302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/>
              <a:t>YOUR</a:t>
            </a:r>
            <a:r>
              <a:rPr lang="fr-FR" sz="2000" spc="-35" dirty="0"/>
              <a:t> </a:t>
            </a:r>
            <a:r>
              <a:rPr sz="2000" spc="-50" dirty="0"/>
              <a:t> </a:t>
            </a:r>
            <a:r>
              <a:rPr sz="2000" spc="-105" dirty="0"/>
              <a:t>WAY</a:t>
            </a:r>
            <a:r>
              <a:rPr sz="2000" spc="-40" dirty="0"/>
              <a:t> </a:t>
            </a:r>
            <a:r>
              <a:rPr sz="2000" dirty="0"/>
              <a:t>OUT</a:t>
            </a:r>
            <a:r>
              <a:rPr sz="2000" spc="-15" dirty="0"/>
              <a:t> </a:t>
            </a:r>
            <a:r>
              <a:rPr sz="2000" dirty="0"/>
              <a:t>OF</a:t>
            </a:r>
            <a:r>
              <a:rPr sz="2000" spc="-15" dirty="0"/>
              <a:t> </a:t>
            </a:r>
            <a:r>
              <a:rPr sz="2000" dirty="0"/>
              <a:t>THE</a:t>
            </a:r>
            <a:r>
              <a:rPr sz="2000" spc="-15" dirty="0"/>
              <a:t> </a:t>
            </a:r>
            <a:r>
              <a:rPr sz="2000" spc="-10" dirty="0"/>
              <a:t>LONELINESS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4450" y="1125945"/>
            <a:ext cx="3513454" cy="381000"/>
          </a:xfrm>
          <a:custGeom>
            <a:avLst/>
            <a:gdLst/>
            <a:ahLst/>
            <a:cxnLst/>
            <a:rect l="l" t="t" r="r" b="b"/>
            <a:pathLst>
              <a:path w="3513454" h="381000">
                <a:moveTo>
                  <a:pt x="3513215" y="381000"/>
                </a:moveTo>
                <a:lnTo>
                  <a:pt x="0" y="381000"/>
                </a:lnTo>
                <a:lnTo>
                  <a:pt x="0" y="0"/>
                </a:lnTo>
                <a:lnTo>
                  <a:pt x="3513215" y="0"/>
                </a:lnTo>
                <a:lnTo>
                  <a:pt x="3513215" y="381000"/>
                </a:lnTo>
                <a:close/>
              </a:path>
            </a:pathLst>
          </a:custGeom>
          <a:solidFill>
            <a:srgbClr val="9A16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2149" y="4211049"/>
            <a:ext cx="1870799" cy="932449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6C6F0DB-20AF-31BB-6D62-857B89F1B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50" y="860876"/>
            <a:ext cx="5411896" cy="3678739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C0A937A4-DE6C-FFBE-3CF9-31EB7CC14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974" y="920719"/>
            <a:ext cx="2000250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450" y="1125945"/>
            <a:ext cx="3255645" cy="381000"/>
          </a:xfrm>
          <a:prstGeom prst="rect">
            <a:avLst/>
          </a:prstGeom>
          <a:solidFill>
            <a:srgbClr val="9A166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2500" spc="405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25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27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5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345">
                <a:solidFill>
                  <a:srgbClr val="FFFFFF"/>
                </a:solidFill>
                <a:latin typeface="Calibri"/>
                <a:cs typeface="Calibri"/>
              </a:rPr>
              <a:t>WARMLY?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1750" y="2109763"/>
            <a:ext cx="6269355" cy="78226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fr-FR" sz="2500" b="1" spc="365" dirty="0">
                <a:solidFill>
                  <a:srgbClr val="9A1663"/>
                </a:solidFill>
                <a:latin typeface="Calibri"/>
                <a:cs typeface="Calibri"/>
              </a:rPr>
              <a:t>AN AI POWER COMPANION THAT WORKS WITH SPEECH RECOGNITION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2149" y="4211049"/>
            <a:ext cx="1870799" cy="9324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Affichage à l'écran (16:9)</PresentationFormat>
  <Slides>19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Office Theme</vt:lpstr>
      <vt:lpstr>TEAM VICTORY</vt:lpstr>
      <vt:lpstr>YOUR  WAY OUT OF THE LONELINESS</vt:lpstr>
      <vt:lpstr>Présentation PowerPoint</vt:lpstr>
      <vt:lpstr>WHY?</vt:lpstr>
      <vt:lpstr>BECAUSE THEY HAVE</vt:lpstr>
      <vt:lpstr>Présentation PowerPoint</vt:lpstr>
      <vt:lpstr>YOUR  WAY OUT OF THE LONELINESS</vt:lpstr>
      <vt:lpstr>Présentation PowerPoint</vt:lpstr>
      <vt:lpstr>WHAT IS WARMLY?</vt:lpstr>
      <vt:lpstr>HOW DOES IT WORK?</vt:lpstr>
      <vt:lpstr>WITH A</vt:lpstr>
      <vt:lpstr>OUR APPROACH</vt:lpstr>
      <vt:lpstr>OUR APPROACH PT2</vt:lpstr>
      <vt:lpstr>OUR APPROACH PT3</vt:lpstr>
      <vt:lpstr>OUR APPROACH PT4</vt:lpstr>
      <vt:lpstr>WHY A HUMAN LOOKING AI AVATAR?</vt:lpstr>
      <vt:lpstr>THE NEXT STEPS FOR WARMLY</vt:lpstr>
      <vt:lpstr>THE NEXT STEPS FOR WARMLY PT2</vt:lpstr>
      <vt:lpstr>THANK YOU FROM TEAM VICTORY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VICTORY</dc:title>
  <cp:revision>20</cp:revision>
  <dcterms:created xsi:type="dcterms:W3CDTF">2023-03-24T08:09:56Z</dcterms:created>
  <dcterms:modified xsi:type="dcterms:W3CDTF">2023-03-24T08:44:56Z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