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95" r:id="rId2"/>
  </p:sldMasterIdLst>
  <p:notesMasterIdLst>
    <p:notesMasterId r:id="rId11"/>
  </p:notesMasterIdLst>
  <p:handoutMasterIdLst>
    <p:handoutMasterId r:id="rId12"/>
  </p:handoutMasterIdLst>
  <p:sldIdLst>
    <p:sldId id="730" r:id="rId3"/>
    <p:sldId id="766" r:id="rId4"/>
    <p:sldId id="837" r:id="rId5"/>
    <p:sldId id="847" r:id="rId6"/>
    <p:sldId id="842" r:id="rId7"/>
    <p:sldId id="848" r:id="rId8"/>
    <p:sldId id="849" r:id="rId9"/>
    <p:sldId id="764" r:id="rId10"/>
  </p:sldIdLst>
  <p:sldSz cx="12192000" cy="6858000"/>
  <p:notesSz cx="6797675" cy="9926638"/>
  <p:custDataLst>
    <p:tags r:id="rId13"/>
  </p:custDataLst>
  <p:defaultTextStyle>
    <a:defPPr>
      <a:defRPr lang="es-ES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53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73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29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9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06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>
          <p15:clr>
            <a:srgbClr val="A4A3A4"/>
          </p15:clr>
        </p15:guide>
        <p15:guide id="2" pos="3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fak, Youssef" initials="MY" lastIdx="5" clrIdx="0"/>
  <p:cmAuthor id="2" name="Espinal Corrales, Juan" initials="ECJ" lastIdx="1" clrIdx="1"/>
  <p:cmAuthor id="3" name="Amine DOUMA" initials="AD" lastIdx="1" clrIdx="2">
    <p:extLst>
      <p:ext uri="{19B8F6BF-5375-455C-9EA6-DF929625EA0E}">
        <p15:presenceInfo xmlns:p15="http://schemas.microsoft.com/office/powerpoint/2012/main" userId="4111f25f937748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A93"/>
    <a:srgbClr val="D9D9D9"/>
    <a:srgbClr val="F2F2F2"/>
    <a:srgbClr val="1A3B47"/>
    <a:srgbClr val="FFFFFF"/>
    <a:srgbClr val="BFBFBF"/>
    <a:srgbClr val="E1EFF4"/>
    <a:srgbClr val="C9E8E1"/>
    <a:srgbClr val="68AEC8"/>
    <a:srgbClr val="B3D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42" autoAdjust="0"/>
    <p:restoredTop sz="85654" autoAdjust="0"/>
  </p:normalViewPr>
  <p:slideViewPr>
    <p:cSldViewPr snapToObjects="1" showGuides="1">
      <p:cViewPr varScale="1">
        <p:scale>
          <a:sx n="95" d="100"/>
          <a:sy n="95" d="100"/>
        </p:scale>
        <p:origin x="702" y="66"/>
      </p:cViewPr>
      <p:guideLst>
        <p:guide orient="horz" pos="3339"/>
        <p:guide pos="393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-31240"/>
    </p:cViewPr>
  </p:sorterViewPr>
  <p:notesViewPr>
    <p:cSldViewPr snapToObjects="1">
      <p:cViewPr varScale="1">
        <p:scale>
          <a:sx n="113" d="100"/>
          <a:sy n="113" d="100"/>
        </p:scale>
        <p:origin x="3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/>
            </a:lvl1pPr>
          </a:lstStyle>
          <a:p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/>
            </a:lvl1pPr>
          </a:lstStyle>
          <a:p>
            <a:fld id="{44FE4C93-B9AD-774B-B059-E1A53E3045D5}" type="datetimeFigureOut">
              <a:rPr lang="es-ES" smtClean="0">
                <a:latin typeface="Soho Gothic Pro Light" panose="020B0303030504020204" pitchFamily="34" charset="0"/>
              </a:rPr>
              <a:t>21/06/2021</a:t>
            </a:fld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/>
            </a:lvl1pPr>
          </a:lstStyle>
          <a:p>
            <a:endParaRPr lang="es-ES" dirty="0">
              <a:latin typeface="Soho Gothic Pro Light" panose="020B0303030504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/>
            </a:lvl1pPr>
          </a:lstStyle>
          <a:p>
            <a:fld id="{13E42EBE-F2C8-DB4B-9CF8-781446FF5229}" type="slidenum">
              <a:rPr lang="es-ES" smtClean="0">
                <a:latin typeface="Soho Gothic Pro Light" panose="020B0303030504020204" pitchFamily="34" charset="0"/>
              </a:rPr>
              <a:t>‹N°›</a:t>
            </a:fld>
            <a:endParaRPr lang="es-ES" dirty="0">
              <a:latin typeface="Soho Gothic Pro Light" panose="020B0303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2345" tIns="46173" rIns="92345" bIns="46173" rtlCol="0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C82A976D-0EBD-E345-809C-21C952C27942}" type="datetimeFigureOut">
              <a:rPr lang="es-ES" smtClean="0"/>
              <a:t>21/06/2021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45" tIns="46173" rIns="92345" bIns="46173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3"/>
          </a:xfrm>
          <a:prstGeom prst="rect">
            <a:avLst/>
          </a:prstGeom>
        </p:spPr>
        <p:txBody>
          <a:bodyPr vert="horz" lIns="92345" tIns="46173" rIns="92345" bIns="46173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l">
              <a:defRPr sz="1200">
                <a:latin typeface="Soho Gothic Pro Light" panose="020B0303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2345" tIns="46173" rIns="92345" bIns="46173" rtlCol="0" anchor="b"/>
          <a:lstStyle>
            <a:lvl1pPr algn="r">
              <a:defRPr sz="1200">
                <a:latin typeface="Soho Gothic Pro Light" panose="020B0303030504020204" pitchFamily="34" charset="0"/>
              </a:defRPr>
            </a:lvl1pPr>
          </a:lstStyle>
          <a:p>
            <a:fld id="{7001BFE9-5FDD-E045-9186-025D41341214}" type="slidenum">
              <a:rPr lang="es-ES" smtClean="0"/>
              <a:t>‹N°›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Soho Gothic Pro Light" panose="020B0303030504020204" pitchFamily="34" charset="0"/>
        <a:ea typeface="+mn-ea"/>
        <a:cs typeface="+mn-cs"/>
      </a:defRPr>
    </a:lvl1pPr>
    <a:lvl2pPr marL="608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64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0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506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466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362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t>3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207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t>5</a:t>
            </a:fld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475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1BFE9-5FDD-E045-9186-025D41341214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1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5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Portada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0" y="4"/>
            <a:ext cx="12192000" cy="687741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/>
          <p:cNvSpPr>
            <a:spLocks noGrp="1"/>
          </p:cNvSpPr>
          <p:nvPr>
            <p:ph sz="quarter" idx="10" hasCustomPrompt="1"/>
          </p:nvPr>
        </p:nvSpPr>
        <p:spPr>
          <a:xfrm>
            <a:off x="336002" y="383588"/>
            <a:ext cx="3725333" cy="2147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5"/>
            </a:lvl1pPr>
          </a:lstStyle>
          <a:p>
            <a:r>
              <a:rPr lang="es-ES" dirty="0"/>
              <a:t>Editar el subtitulo de presentación 
</a:t>
            </a:r>
          </a:p>
        </p:txBody>
      </p:sp>
      <p:sp>
        <p:nvSpPr>
          <p:cNvPr id="6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336002" y="689241"/>
            <a:ext cx="3725333" cy="159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35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3" hasCustomPrompt="1"/>
          </p:nvPr>
        </p:nvSpPr>
        <p:spPr>
          <a:xfrm>
            <a:off x="336000" y="986371"/>
            <a:ext cx="1799167" cy="6392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39954" y="2873081"/>
            <a:ext cx="6626810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995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a n1.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a n1.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a n1.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1_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3" y="1592921"/>
            <a:ext cx="6818927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separata de nivel 2</a:t>
            </a:r>
            <a:endParaRPr lang="en-US" dirty="0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Portada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10"/>
          <p:cNvSpPr>
            <a:spLocks noGrp="1"/>
          </p:cNvSpPr>
          <p:nvPr>
            <p:ph sz="quarter" idx="10" hasCustomPrompt="1"/>
          </p:nvPr>
        </p:nvSpPr>
        <p:spPr>
          <a:xfrm>
            <a:off x="336001" y="3311240"/>
            <a:ext cx="4842163" cy="2480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5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6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336002" y="3743044"/>
            <a:ext cx="3725333" cy="159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35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3" hasCustomPrompt="1"/>
          </p:nvPr>
        </p:nvSpPr>
        <p:spPr>
          <a:xfrm>
            <a:off x="336000" y="382577"/>
            <a:ext cx="1799167" cy="6392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es-ES" dirty="0"/>
              <a:t>Logo cliente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9675" y="1421649"/>
            <a:ext cx="7563994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330"/>
            </a:lvl1pPr>
          </a:lstStyle>
          <a:p>
            <a:r>
              <a:rPr lang="es-ES" dirty="0"/>
              <a:t>Haga clic para el título principal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 n2_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a libre 17"/>
          <p:cNvSpPr/>
          <p:nvPr userDrawn="1"/>
        </p:nvSpPr>
        <p:spPr>
          <a:xfrm>
            <a:off x="8633460" y="3190461"/>
            <a:ext cx="3839167" cy="398015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  <a:gd name="connsiteX0-37" fmla="*/ 0 w 3568703"/>
              <a:gd name="connsiteY0-38" fmla="*/ 2169160 h 2214880"/>
              <a:gd name="connsiteX1-39" fmla="*/ 0 w 3568703"/>
              <a:gd name="connsiteY1-40" fmla="*/ 817880 h 2214880"/>
              <a:gd name="connsiteX2-41" fmla="*/ 2877820 w 3568703"/>
              <a:gd name="connsiteY2-42" fmla="*/ 0 h 2214880"/>
              <a:gd name="connsiteX3-43" fmla="*/ 3568700 w 3568703"/>
              <a:gd name="connsiteY3-44" fmla="*/ 2189480 h 2214880"/>
              <a:gd name="connsiteX4-45" fmla="*/ 0 w 3568703"/>
              <a:gd name="connsiteY4-46" fmla="*/ 2214880 h 2214880"/>
              <a:gd name="connsiteX5-47" fmla="*/ 0 w 3568703"/>
              <a:gd name="connsiteY5-48" fmla="*/ 2169160 h 2214880"/>
              <a:gd name="connsiteX0-49" fmla="*/ 0 w 2893168"/>
              <a:gd name="connsiteY0-50" fmla="*/ 2169160 h 2214880"/>
              <a:gd name="connsiteX1-51" fmla="*/ 0 w 2893168"/>
              <a:gd name="connsiteY1-52" fmla="*/ 817880 h 2214880"/>
              <a:gd name="connsiteX2-53" fmla="*/ 2877820 w 2893168"/>
              <a:gd name="connsiteY2-54" fmla="*/ 0 h 2214880"/>
              <a:gd name="connsiteX3-55" fmla="*/ 2893060 w 2893168"/>
              <a:gd name="connsiteY3-56" fmla="*/ 2194560 h 2214880"/>
              <a:gd name="connsiteX4-57" fmla="*/ 0 w 2893168"/>
              <a:gd name="connsiteY4-58" fmla="*/ 2214880 h 2214880"/>
              <a:gd name="connsiteX5-59" fmla="*/ 0 w 2893168"/>
              <a:gd name="connsiteY5-60" fmla="*/ 2169160 h 2214880"/>
              <a:gd name="connsiteX0-61" fmla="*/ 0 w 2879375"/>
              <a:gd name="connsiteY0-62" fmla="*/ 2169160 h 2757268"/>
              <a:gd name="connsiteX1-63" fmla="*/ 0 w 2879375"/>
              <a:gd name="connsiteY1-64" fmla="*/ 817880 h 2757268"/>
              <a:gd name="connsiteX2-65" fmla="*/ 2877820 w 2879375"/>
              <a:gd name="connsiteY2-66" fmla="*/ 0 h 2757268"/>
              <a:gd name="connsiteX3-67" fmla="*/ 2878992 w 2879375"/>
              <a:gd name="connsiteY3-68" fmla="*/ 2757268 h 2757268"/>
              <a:gd name="connsiteX4-69" fmla="*/ 0 w 2879375"/>
              <a:gd name="connsiteY4-70" fmla="*/ 2214880 h 2757268"/>
              <a:gd name="connsiteX5-71" fmla="*/ 0 w 2879375"/>
              <a:gd name="connsiteY5-72" fmla="*/ 2169160 h 2757268"/>
              <a:gd name="connsiteX0-73" fmla="*/ 24713 w 2904088"/>
              <a:gd name="connsiteY0-74" fmla="*/ 2169160 h 2770934"/>
              <a:gd name="connsiteX1-75" fmla="*/ 24713 w 2904088"/>
              <a:gd name="connsiteY1-76" fmla="*/ 817880 h 2770934"/>
              <a:gd name="connsiteX2-77" fmla="*/ 2902533 w 2904088"/>
              <a:gd name="connsiteY2-78" fmla="*/ 0 h 2770934"/>
              <a:gd name="connsiteX3-79" fmla="*/ 2903705 w 2904088"/>
              <a:gd name="connsiteY3-80" fmla="*/ 2757268 h 2770934"/>
              <a:gd name="connsiteX4-81" fmla="*/ 0 w 2904088"/>
              <a:gd name="connsiteY4-82" fmla="*/ 2770934 h 2770934"/>
              <a:gd name="connsiteX5-83" fmla="*/ 24713 w 2904088"/>
              <a:gd name="connsiteY5-84" fmla="*/ 2169160 h 2770934"/>
              <a:gd name="connsiteX0-85" fmla="*/ 0 w 2879375"/>
              <a:gd name="connsiteY0-86" fmla="*/ 2169160 h 2985118"/>
              <a:gd name="connsiteX1-87" fmla="*/ 0 w 2879375"/>
              <a:gd name="connsiteY1-88" fmla="*/ 817880 h 2985118"/>
              <a:gd name="connsiteX2-89" fmla="*/ 2877820 w 2879375"/>
              <a:gd name="connsiteY2-90" fmla="*/ 0 h 2985118"/>
              <a:gd name="connsiteX3-91" fmla="*/ 2878992 w 2879375"/>
              <a:gd name="connsiteY3-92" fmla="*/ 2757268 h 2985118"/>
              <a:gd name="connsiteX4-93" fmla="*/ 8239 w 2879375"/>
              <a:gd name="connsiteY4-94" fmla="*/ 2985118 h 2985118"/>
              <a:gd name="connsiteX5-95" fmla="*/ 0 w 2879375"/>
              <a:gd name="connsiteY5-96" fmla="*/ 2169160 h 2985118"/>
              <a:gd name="connsiteX0-97" fmla="*/ 0 w 2879375"/>
              <a:gd name="connsiteY0-98" fmla="*/ 2169160 h 2985118"/>
              <a:gd name="connsiteX1-99" fmla="*/ 0 w 2879375"/>
              <a:gd name="connsiteY1-100" fmla="*/ 817880 h 2985118"/>
              <a:gd name="connsiteX2-101" fmla="*/ 2877820 w 2879375"/>
              <a:gd name="connsiteY2-102" fmla="*/ 0 h 2985118"/>
              <a:gd name="connsiteX3-103" fmla="*/ 2878992 w 2879375"/>
              <a:gd name="connsiteY3-104" fmla="*/ 2959095 h 2985118"/>
              <a:gd name="connsiteX4-105" fmla="*/ 8239 w 2879375"/>
              <a:gd name="connsiteY4-106" fmla="*/ 2985118 h 2985118"/>
              <a:gd name="connsiteX5-107" fmla="*/ 0 w 2879375"/>
              <a:gd name="connsiteY5-108" fmla="*/ 2169160 h 29851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879375" h="2985118">
                <a:moveTo>
                  <a:pt x="0" y="2169160"/>
                </a:moveTo>
                <a:lnTo>
                  <a:pt x="0" y="817880"/>
                </a:lnTo>
                <a:lnTo>
                  <a:pt x="2877820" y="0"/>
                </a:lnTo>
                <a:cubicBezTo>
                  <a:pt x="2876127" y="797560"/>
                  <a:pt x="2880685" y="2161535"/>
                  <a:pt x="2878992" y="2959095"/>
                </a:cubicBezTo>
                <a:lnTo>
                  <a:pt x="8239" y="2985118"/>
                </a:lnTo>
                <a:cubicBezTo>
                  <a:pt x="5493" y="2713132"/>
                  <a:pt x="2746" y="2441146"/>
                  <a:pt x="0" y="21691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17" name="Forma libre 16"/>
          <p:cNvSpPr/>
          <p:nvPr userDrawn="1"/>
        </p:nvSpPr>
        <p:spPr>
          <a:xfrm>
            <a:off x="6154656" y="3533835"/>
            <a:ext cx="6451367" cy="3440631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033254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033254 h 5151120"/>
              <a:gd name="connsiteX0-13" fmla="*/ 26520 w 3600300"/>
              <a:gd name="connsiteY0-14" fmla="*/ 2033254 h 5151120"/>
              <a:gd name="connsiteX1-15" fmla="*/ 26520 w 3600300"/>
              <a:gd name="connsiteY1-16" fmla="*/ 1021080 h 5151120"/>
              <a:gd name="connsiteX2-17" fmla="*/ 3600300 w 3600300"/>
              <a:gd name="connsiteY2-18" fmla="*/ 0 h 5151120"/>
              <a:gd name="connsiteX3-19" fmla="*/ 3600300 w 3600300"/>
              <a:gd name="connsiteY3-20" fmla="*/ 5151120 h 5151120"/>
              <a:gd name="connsiteX4-21" fmla="*/ 0 w 3600300"/>
              <a:gd name="connsiteY4-22" fmla="*/ 1902452 h 5151120"/>
              <a:gd name="connsiteX5-23" fmla="*/ 26520 w 3600300"/>
              <a:gd name="connsiteY5-24" fmla="*/ 2033254 h 5151120"/>
              <a:gd name="connsiteX0-25" fmla="*/ 26520 w 3600300"/>
              <a:gd name="connsiteY0-26" fmla="*/ 2033254 h 2033254"/>
              <a:gd name="connsiteX1-27" fmla="*/ 26520 w 3600300"/>
              <a:gd name="connsiteY1-28" fmla="*/ 1021080 h 2033254"/>
              <a:gd name="connsiteX2-29" fmla="*/ 3600300 w 3600300"/>
              <a:gd name="connsiteY2-30" fmla="*/ 0 h 2033254"/>
              <a:gd name="connsiteX3-31" fmla="*/ 3555180 w 3600300"/>
              <a:gd name="connsiteY3-32" fmla="*/ 1902452 h 2033254"/>
              <a:gd name="connsiteX4-33" fmla="*/ 0 w 3600300"/>
              <a:gd name="connsiteY4-34" fmla="*/ 1902452 h 2033254"/>
              <a:gd name="connsiteX5-35" fmla="*/ 26520 w 3600300"/>
              <a:gd name="connsiteY5-36" fmla="*/ 2033254 h 2033254"/>
              <a:gd name="connsiteX0-37" fmla="*/ 26520 w 3607821"/>
              <a:gd name="connsiteY0-38" fmla="*/ 2033254 h 2033254"/>
              <a:gd name="connsiteX1-39" fmla="*/ 26520 w 3607821"/>
              <a:gd name="connsiteY1-40" fmla="*/ 1021080 h 2033254"/>
              <a:gd name="connsiteX2-41" fmla="*/ 3600300 w 3607821"/>
              <a:gd name="connsiteY2-42" fmla="*/ 0 h 2033254"/>
              <a:gd name="connsiteX3-43" fmla="*/ 3607821 w 3607821"/>
              <a:gd name="connsiteY3-44" fmla="*/ 1906212 h 2033254"/>
              <a:gd name="connsiteX4-45" fmla="*/ 0 w 3607821"/>
              <a:gd name="connsiteY4-46" fmla="*/ 1902452 h 2033254"/>
              <a:gd name="connsiteX5-47" fmla="*/ 26520 w 3607821"/>
              <a:gd name="connsiteY5-48" fmla="*/ 2033254 h 2033254"/>
              <a:gd name="connsiteX0-49" fmla="*/ 30280 w 3607821"/>
              <a:gd name="connsiteY0-50" fmla="*/ 1860293 h 1906212"/>
              <a:gd name="connsiteX1-51" fmla="*/ 26520 w 3607821"/>
              <a:gd name="connsiteY1-52" fmla="*/ 1021080 h 1906212"/>
              <a:gd name="connsiteX2-53" fmla="*/ 3600300 w 3607821"/>
              <a:gd name="connsiteY2-54" fmla="*/ 0 h 1906212"/>
              <a:gd name="connsiteX3-55" fmla="*/ 3607821 w 3607821"/>
              <a:gd name="connsiteY3-56" fmla="*/ 1906212 h 1906212"/>
              <a:gd name="connsiteX4-57" fmla="*/ 0 w 3607821"/>
              <a:gd name="connsiteY4-58" fmla="*/ 1902452 h 1906212"/>
              <a:gd name="connsiteX5-59" fmla="*/ 30280 w 3607821"/>
              <a:gd name="connsiteY5-60" fmla="*/ 1860293 h 1906212"/>
              <a:gd name="connsiteX0-61" fmla="*/ 3760 w 3581301"/>
              <a:gd name="connsiteY0-62" fmla="*/ 1860293 h 1909972"/>
              <a:gd name="connsiteX1-63" fmla="*/ 0 w 3581301"/>
              <a:gd name="connsiteY1-64" fmla="*/ 1021080 h 1909972"/>
              <a:gd name="connsiteX2-65" fmla="*/ 3573780 w 3581301"/>
              <a:gd name="connsiteY2-66" fmla="*/ 0 h 1909972"/>
              <a:gd name="connsiteX3-67" fmla="*/ 3581301 w 3581301"/>
              <a:gd name="connsiteY3-68" fmla="*/ 1906212 h 1909972"/>
              <a:gd name="connsiteX4-69" fmla="*/ 11080 w 3581301"/>
              <a:gd name="connsiteY4-70" fmla="*/ 1909972 h 1909972"/>
              <a:gd name="connsiteX5-71" fmla="*/ 3760 w 3581301"/>
              <a:gd name="connsiteY5-72" fmla="*/ 1860293 h 1909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1301" h="1909972">
                <a:moveTo>
                  <a:pt x="3760" y="1860293"/>
                </a:moveTo>
                <a:cubicBezTo>
                  <a:pt x="2507" y="1580555"/>
                  <a:pt x="1253" y="1300818"/>
                  <a:pt x="0" y="1021080"/>
                </a:cubicBezTo>
                <a:lnTo>
                  <a:pt x="3573780" y="0"/>
                </a:lnTo>
                <a:lnTo>
                  <a:pt x="3581301" y="1906212"/>
                </a:lnTo>
                <a:lnTo>
                  <a:pt x="11080" y="1909972"/>
                </a:lnTo>
                <a:lnTo>
                  <a:pt x="3760" y="18602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7647938" y="3750358"/>
            <a:ext cx="4765040" cy="3224107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23723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5151120 h 5151120"/>
              <a:gd name="connsiteX4-9" fmla="*/ 0 w 3589020"/>
              <a:gd name="connsiteY4-10" fmla="*/ 5151120 h 5151120"/>
              <a:gd name="connsiteX5-11" fmla="*/ 15240 w 3589020"/>
              <a:gd name="connsiteY5-12" fmla="*/ 2372360 h 5151120"/>
              <a:gd name="connsiteX0-13" fmla="*/ 0 w 3573780"/>
              <a:gd name="connsiteY0-14" fmla="*/ 2372360 h 5151120"/>
              <a:gd name="connsiteX1-15" fmla="*/ 0 w 3573780"/>
              <a:gd name="connsiteY1-16" fmla="*/ 1021080 h 5151120"/>
              <a:gd name="connsiteX2-17" fmla="*/ 3573780 w 3573780"/>
              <a:gd name="connsiteY2-18" fmla="*/ 0 h 5151120"/>
              <a:gd name="connsiteX3-19" fmla="*/ 3573780 w 3573780"/>
              <a:gd name="connsiteY3-20" fmla="*/ 5151120 h 5151120"/>
              <a:gd name="connsiteX4-21" fmla="*/ 0 w 3573780"/>
              <a:gd name="connsiteY4-22" fmla="*/ 2418080 h 5151120"/>
              <a:gd name="connsiteX5-23" fmla="*/ 0 w 3573780"/>
              <a:gd name="connsiteY5-24" fmla="*/ 2372360 h 5151120"/>
              <a:gd name="connsiteX0-25" fmla="*/ 0 w 3573780"/>
              <a:gd name="connsiteY0-26" fmla="*/ 2372360 h 2418080"/>
              <a:gd name="connsiteX1-27" fmla="*/ 0 w 3573780"/>
              <a:gd name="connsiteY1-28" fmla="*/ 1021080 h 2418080"/>
              <a:gd name="connsiteX2-29" fmla="*/ 3573780 w 3573780"/>
              <a:gd name="connsiteY2-30" fmla="*/ 0 h 2418080"/>
              <a:gd name="connsiteX3-31" fmla="*/ 3568700 w 3573780"/>
              <a:gd name="connsiteY3-32" fmla="*/ 2392680 h 2418080"/>
              <a:gd name="connsiteX4-33" fmla="*/ 0 w 3573780"/>
              <a:gd name="connsiteY4-34" fmla="*/ 2418080 h 2418080"/>
              <a:gd name="connsiteX5-35" fmla="*/ 0 w 3573780"/>
              <a:gd name="connsiteY5-36" fmla="*/ 2372360 h 2418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3780" h="2418080">
                <a:moveTo>
                  <a:pt x="0" y="2372360"/>
                </a:moveTo>
                <a:lnTo>
                  <a:pt x="0" y="1021080"/>
                </a:lnTo>
                <a:lnTo>
                  <a:pt x="3573780" y="0"/>
                </a:lnTo>
                <a:cubicBezTo>
                  <a:pt x="3572087" y="797560"/>
                  <a:pt x="3570393" y="1595120"/>
                  <a:pt x="3568700" y="2392680"/>
                </a:cubicBezTo>
                <a:lnTo>
                  <a:pt x="0" y="2418080"/>
                </a:lnTo>
                <a:lnTo>
                  <a:pt x="0" y="23723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4" y="1592921"/>
            <a:ext cx="7553833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2</a:t>
            </a:r>
            <a:endParaRPr lang="en-US" dirty="0"/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icpal_Gr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253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Pie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253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078871-D93F-4D40-B540-DC74CFDF655C}" type="slidenum">
              <a:rPr kumimoji="0" lang="es-ES" sz="1065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77"/>
                <a:ea typeface="+mn-ea"/>
                <a:cs typeface="+mn-cs"/>
              </a:rPr>
              <a:t>‹N°›</a:t>
            </a:fld>
            <a:endParaRPr kumimoji="0" lang="es-ES" sz="1065" b="0" i="0" u="none" strike="noStrike" kern="120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Soho Gothic Pro" panose="020B0503030504020204" pitchFamily="34" charset="77"/>
              <a:ea typeface="+mn-ea"/>
              <a:cs typeface="+mn-cs"/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7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Grafi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253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1" y="6505495"/>
            <a:ext cx="859201" cy="17047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maril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164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078871-D93F-4D40-B540-DC74CFDF655C}" type="slidenum">
              <a:rPr kumimoji="0" lang="es-ES" sz="1065" b="0" i="0" u="none" strike="noStrike" kern="1200" cap="none" spc="0" normalizeH="0" baseline="0" noProof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77"/>
                <a:ea typeface="+mn-ea"/>
                <a:cs typeface="+mn-cs"/>
              </a:rPr>
              <a:t>‹N°›</a:t>
            </a:fld>
            <a:endParaRPr kumimoji="0" lang="es-ES" sz="1065" b="0" i="0" u="none" strike="noStrike" kern="1200" cap="none" spc="0" normalizeH="0" baseline="0" noProof="0" dirty="0">
              <a:ln>
                <a:noFill/>
              </a:ln>
              <a:solidFill>
                <a:srgbClr val="1A3B47"/>
              </a:solidFill>
              <a:effectLst/>
              <a:uLnTx/>
              <a:uFillTx/>
              <a:latin typeface="Soho Gothic Pro" panose="020B0503030504020204" pitchFamily="34" charset="77"/>
              <a:ea typeface="+mn-ea"/>
              <a:cs typeface="+mn-cs"/>
            </a:endParaRPr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Naranj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16498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1" y="6505495"/>
            <a:ext cx="859201" cy="17047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Ros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164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1" y="6505495"/>
            <a:ext cx="859201" cy="17047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Ver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164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1" y="6505495"/>
            <a:ext cx="859201" cy="17047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Azu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16498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6001" y="6505495"/>
            <a:ext cx="859201" cy="17047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Portad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10"/>
          <p:cNvSpPr>
            <a:spLocks noGrp="1"/>
          </p:cNvSpPr>
          <p:nvPr>
            <p:ph sz="quarter" idx="10" hasCustomPrompt="1"/>
          </p:nvPr>
        </p:nvSpPr>
        <p:spPr>
          <a:xfrm>
            <a:off x="336004" y="4414944"/>
            <a:ext cx="5651500" cy="2904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/>
            </a:lvl1pPr>
          </a:lstStyle>
          <a:p>
            <a:r>
              <a:rPr lang="es-ES" dirty="0"/>
              <a:t>Editar el subtitulo de la presentación 
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2" y="2428697"/>
            <a:ext cx="6310745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400"/>
            </a:lvl1pPr>
          </a:lstStyle>
          <a:p>
            <a:r>
              <a:rPr lang="es-ES" dirty="0"/>
              <a:t>Haga clic para </a:t>
            </a:r>
            <a:br>
              <a:rPr lang="es-ES" dirty="0"/>
            </a:br>
            <a:r>
              <a:rPr lang="es-ES" dirty="0"/>
              <a:t>el título principal</a:t>
            </a:r>
            <a:endParaRPr lang="en-US" dirty="0"/>
          </a:p>
        </p:txBody>
      </p:sp>
      <p:sp>
        <p:nvSpPr>
          <p:cNvPr id="6" name="Marcador de contenido 10"/>
          <p:cNvSpPr>
            <a:spLocks noGrp="1"/>
          </p:cNvSpPr>
          <p:nvPr>
            <p:ph sz="quarter" idx="12" hasCustomPrompt="1"/>
          </p:nvPr>
        </p:nvSpPr>
        <p:spPr>
          <a:xfrm>
            <a:off x="336004" y="4853097"/>
            <a:ext cx="5651500" cy="199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r>
              <a:rPr lang="es-ES" dirty="0"/>
              <a:t>Lugar. 00.00.0000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sz="quarter" idx="13" hasCustomPrompt="1"/>
          </p:nvPr>
        </p:nvSpPr>
        <p:spPr>
          <a:xfrm>
            <a:off x="336000" y="986371"/>
            <a:ext cx="1799167" cy="6392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35"/>
            </a:lvl1pPr>
          </a:lstStyle>
          <a:p>
            <a:r>
              <a:rPr lang="es-ES" dirty="0"/>
              <a:t>Logo cliente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668" y="6337302"/>
            <a:ext cx="1444604" cy="1762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5014" y="6118996"/>
            <a:ext cx="1795156" cy="356183"/>
          </a:xfrm>
          <a:prstGeom prst="rect">
            <a:avLst/>
          </a:prstGeom>
        </p:spPr>
      </p:pic>
      <p:grpSp>
        <p:nvGrpSpPr>
          <p:cNvPr id="11" name="Grupo 10"/>
          <p:cNvGrpSpPr/>
          <p:nvPr userDrawn="1"/>
        </p:nvGrpSpPr>
        <p:grpSpPr>
          <a:xfrm>
            <a:off x="6846376" y="1346032"/>
            <a:ext cx="2093250" cy="3698006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2" name="Rectángulo 6"/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-1" fmla="*/ 0 w 171450"/>
                <a:gd name="connsiteY0-2" fmla="*/ 0 h 2764631"/>
                <a:gd name="connsiteX1-3" fmla="*/ 171450 w 171450"/>
                <a:gd name="connsiteY1-4" fmla="*/ 0 h 2764631"/>
                <a:gd name="connsiteX2-5" fmla="*/ 171450 w 171450"/>
                <a:gd name="connsiteY2-6" fmla="*/ 2707481 h 2764631"/>
                <a:gd name="connsiteX3-7" fmla="*/ 0 w 171450"/>
                <a:gd name="connsiteY3-8" fmla="*/ 2764631 h 2764631"/>
                <a:gd name="connsiteX4-9" fmla="*/ 0 w 171450"/>
                <a:gd name="connsiteY4-10" fmla="*/ 0 h 2764631"/>
                <a:gd name="connsiteX0-11" fmla="*/ 0 w 171450"/>
                <a:gd name="connsiteY0-12" fmla="*/ 0 h 2761456"/>
                <a:gd name="connsiteX1-13" fmla="*/ 171450 w 171450"/>
                <a:gd name="connsiteY1-14" fmla="*/ 0 h 2761456"/>
                <a:gd name="connsiteX2-15" fmla="*/ 171450 w 171450"/>
                <a:gd name="connsiteY2-16" fmla="*/ 2707481 h 2761456"/>
                <a:gd name="connsiteX3-17" fmla="*/ 0 w 171450"/>
                <a:gd name="connsiteY3-18" fmla="*/ 2761456 h 2761456"/>
                <a:gd name="connsiteX4-19" fmla="*/ 0 w 171450"/>
                <a:gd name="connsiteY4-20" fmla="*/ 0 h 2761456"/>
                <a:gd name="connsiteX0-21" fmla="*/ 0 w 171450"/>
                <a:gd name="connsiteY0-22" fmla="*/ 0 h 2761456"/>
                <a:gd name="connsiteX1-23" fmla="*/ 168275 w 171450"/>
                <a:gd name="connsiteY1-24" fmla="*/ 47393 h 2761456"/>
                <a:gd name="connsiteX2-25" fmla="*/ 171450 w 171450"/>
                <a:gd name="connsiteY2-26" fmla="*/ 2707481 h 2761456"/>
                <a:gd name="connsiteX3-27" fmla="*/ 0 w 171450"/>
                <a:gd name="connsiteY3-28" fmla="*/ 2761456 h 2761456"/>
                <a:gd name="connsiteX4-29" fmla="*/ 0 w 171450"/>
                <a:gd name="connsiteY4-30" fmla="*/ 0 h 27614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13" name="Rectángulo 12"/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14" name="Rectángulo 13"/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15" name="Rectángulo 14"/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grpSp>
        <p:nvGrpSpPr>
          <p:cNvPr id="16" name="Grupo 15"/>
          <p:cNvGrpSpPr/>
          <p:nvPr userDrawn="1"/>
        </p:nvGrpSpPr>
        <p:grpSpPr>
          <a:xfrm>
            <a:off x="8154785" y="1346032"/>
            <a:ext cx="2093250" cy="3698006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7" name="Rectángulo 6"/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-1" fmla="*/ 0 w 171450"/>
                <a:gd name="connsiteY0-2" fmla="*/ 0 h 2764631"/>
                <a:gd name="connsiteX1-3" fmla="*/ 171450 w 171450"/>
                <a:gd name="connsiteY1-4" fmla="*/ 0 h 2764631"/>
                <a:gd name="connsiteX2-5" fmla="*/ 171450 w 171450"/>
                <a:gd name="connsiteY2-6" fmla="*/ 2707481 h 2764631"/>
                <a:gd name="connsiteX3-7" fmla="*/ 0 w 171450"/>
                <a:gd name="connsiteY3-8" fmla="*/ 2764631 h 2764631"/>
                <a:gd name="connsiteX4-9" fmla="*/ 0 w 171450"/>
                <a:gd name="connsiteY4-10" fmla="*/ 0 h 2764631"/>
                <a:gd name="connsiteX0-11" fmla="*/ 0 w 171450"/>
                <a:gd name="connsiteY0-12" fmla="*/ 0 h 2761456"/>
                <a:gd name="connsiteX1-13" fmla="*/ 171450 w 171450"/>
                <a:gd name="connsiteY1-14" fmla="*/ 0 h 2761456"/>
                <a:gd name="connsiteX2-15" fmla="*/ 171450 w 171450"/>
                <a:gd name="connsiteY2-16" fmla="*/ 2707481 h 2761456"/>
                <a:gd name="connsiteX3-17" fmla="*/ 0 w 171450"/>
                <a:gd name="connsiteY3-18" fmla="*/ 2761456 h 2761456"/>
                <a:gd name="connsiteX4-19" fmla="*/ 0 w 171450"/>
                <a:gd name="connsiteY4-20" fmla="*/ 0 h 2761456"/>
                <a:gd name="connsiteX0-21" fmla="*/ 0 w 171450"/>
                <a:gd name="connsiteY0-22" fmla="*/ 0 h 2761456"/>
                <a:gd name="connsiteX1-23" fmla="*/ 168275 w 171450"/>
                <a:gd name="connsiteY1-24" fmla="*/ 47393 h 2761456"/>
                <a:gd name="connsiteX2-25" fmla="*/ 171450 w 171450"/>
                <a:gd name="connsiteY2-26" fmla="*/ 2707481 h 2761456"/>
                <a:gd name="connsiteX3-27" fmla="*/ 0 w 171450"/>
                <a:gd name="connsiteY3-28" fmla="*/ 2761456 h 2761456"/>
                <a:gd name="connsiteX4-29" fmla="*/ 0 w 171450"/>
                <a:gd name="connsiteY4-30" fmla="*/ 0 h 27614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18" name="Rectángulo 17"/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19" name="Rectángulo 18"/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20" name="Rectángulo 19"/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grpSp>
        <p:nvGrpSpPr>
          <p:cNvPr id="21" name="Grupo 20"/>
          <p:cNvGrpSpPr/>
          <p:nvPr userDrawn="1"/>
        </p:nvGrpSpPr>
        <p:grpSpPr>
          <a:xfrm>
            <a:off x="9463196" y="1346032"/>
            <a:ext cx="2093250" cy="3698006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2" name="Rectángulo 6"/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-1" fmla="*/ 0 w 171450"/>
                <a:gd name="connsiteY0-2" fmla="*/ 0 h 2764631"/>
                <a:gd name="connsiteX1-3" fmla="*/ 171450 w 171450"/>
                <a:gd name="connsiteY1-4" fmla="*/ 0 h 2764631"/>
                <a:gd name="connsiteX2-5" fmla="*/ 171450 w 171450"/>
                <a:gd name="connsiteY2-6" fmla="*/ 2707481 h 2764631"/>
                <a:gd name="connsiteX3-7" fmla="*/ 0 w 171450"/>
                <a:gd name="connsiteY3-8" fmla="*/ 2764631 h 2764631"/>
                <a:gd name="connsiteX4-9" fmla="*/ 0 w 171450"/>
                <a:gd name="connsiteY4-10" fmla="*/ 0 h 2764631"/>
                <a:gd name="connsiteX0-11" fmla="*/ 0 w 171450"/>
                <a:gd name="connsiteY0-12" fmla="*/ 0 h 2761456"/>
                <a:gd name="connsiteX1-13" fmla="*/ 171450 w 171450"/>
                <a:gd name="connsiteY1-14" fmla="*/ 0 h 2761456"/>
                <a:gd name="connsiteX2-15" fmla="*/ 171450 w 171450"/>
                <a:gd name="connsiteY2-16" fmla="*/ 2707481 h 2761456"/>
                <a:gd name="connsiteX3-17" fmla="*/ 0 w 171450"/>
                <a:gd name="connsiteY3-18" fmla="*/ 2761456 h 2761456"/>
                <a:gd name="connsiteX4-19" fmla="*/ 0 w 171450"/>
                <a:gd name="connsiteY4-20" fmla="*/ 0 h 2761456"/>
                <a:gd name="connsiteX0-21" fmla="*/ 0 w 171450"/>
                <a:gd name="connsiteY0-22" fmla="*/ 0 h 2761456"/>
                <a:gd name="connsiteX1-23" fmla="*/ 168275 w 171450"/>
                <a:gd name="connsiteY1-24" fmla="*/ 47393 h 2761456"/>
                <a:gd name="connsiteX2-25" fmla="*/ 171450 w 171450"/>
                <a:gd name="connsiteY2-26" fmla="*/ 2707481 h 2761456"/>
                <a:gd name="connsiteX3-27" fmla="*/ 0 w 171450"/>
                <a:gd name="connsiteY3-28" fmla="*/ 2761456 h 2761456"/>
                <a:gd name="connsiteX4-29" fmla="*/ 0 w 171450"/>
                <a:gd name="connsiteY4-30" fmla="*/ 0 h 27614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23" name="Rectángulo 22"/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24" name="Rectángulo 23"/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25" name="Rectángulo 24"/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principal. Mor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/>
              <a:ea typeface="+mj-ea"/>
              <a:cs typeface="+mj-cs"/>
              <a:sym typeface="Playfair Display" panose="00000500000000000000"/>
            </a:endParaRPr>
          </a:p>
        </p:txBody>
      </p:sp>
      <p:sp>
        <p:nvSpPr>
          <p:cNvPr id="2" name="Rectángulo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36001" y="6505495"/>
            <a:ext cx="859201" cy="170476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3670" y="716494"/>
            <a:ext cx="9475766" cy="52698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un texto destacado o una idea principal</a:t>
            </a:r>
            <a:endParaRPr lang="en-US" dirty="0"/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7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anj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anj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rillo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5999" y="649095"/>
            <a:ext cx="11521567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1" y="357000"/>
            <a:ext cx="11521566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16" name="Forma libre 15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17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rillo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5999" y="649095"/>
            <a:ext cx="11521567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6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1" y="357000"/>
            <a:ext cx="11521566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16" name="Forma libre 15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  <p:sp>
          <p:nvSpPr>
            <p:cNvPr id="17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sp>
        <p:nvSpPr>
          <p:cNvPr id="20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9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7" name="Forma libre 6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9" name="Forma libre 8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336000" y="645587"/>
            <a:ext cx="11017800" cy="863601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4" name="Forma libre 3"/>
          <p:cNvSpPr/>
          <p:nvPr userDrawn="1"/>
        </p:nvSpPr>
        <p:spPr>
          <a:xfrm>
            <a:off x="4328250" y="2232949"/>
            <a:ext cx="7939453" cy="4757592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50901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3106210 h 5151120"/>
              <a:gd name="connsiteX4-9" fmla="*/ 0 w 3589020"/>
              <a:gd name="connsiteY4-10" fmla="*/ 5151120 h 5151120"/>
              <a:gd name="connsiteX5-11" fmla="*/ 15240 w 3589020"/>
              <a:gd name="connsiteY5-12" fmla="*/ 5090160 h 5151120"/>
              <a:gd name="connsiteX0-13" fmla="*/ 15240 w 3589020"/>
              <a:gd name="connsiteY0-14" fmla="*/ 3040516 h 5151120"/>
              <a:gd name="connsiteX1-15" fmla="*/ 15240 w 3589020"/>
              <a:gd name="connsiteY1-16" fmla="*/ 1021080 h 5151120"/>
              <a:gd name="connsiteX2-17" fmla="*/ 3589020 w 3589020"/>
              <a:gd name="connsiteY2-18" fmla="*/ 0 h 5151120"/>
              <a:gd name="connsiteX3-19" fmla="*/ 3589020 w 3589020"/>
              <a:gd name="connsiteY3-20" fmla="*/ 3106210 h 5151120"/>
              <a:gd name="connsiteX4-21" fmla="*/ 0 w 3589020"/>
              <a:gd name="connsiteY4-22" fmla="*/ 5151120 h 5151120"/>
              <a:gd name="connsiteX5-23" fmla="*/ 15240 w 3589020"/>
              <a:gd name="connsiteY5-24" fmla="*/ 3040516 h 5151120"/>
              <a:gd name="connsiteX0-25" fmla="*/ 0 w 3573780"/>
              <a:gd name="connsiteY0-26" fmla="*/ 3040516 h 3106210"/>
              <a:gd name="connsiteX1-27" fmla="*/ 0 w 3573780"/>
              <a:gd name="connsiteY1-28" fmla="*/ 1021080 h 3106210"/>
              <a:gd name="connsiteX2-29" fmla="*/ 3573780 w 3573780"/>
              <a:gd name="connsiteY2-30" fmla="*/ 0 h 3106210"/>
              <a:gd name="connsiteX3-31" fmla="*/ 3573780 w 3573780"/>
              <a:gd name="connsiteY3-32" fmla="*/ 3106210 h 3106210"/>
              <a:gd name="connsiteX4-33" fmla="*/ 955145 w 3573780"/>
              <a:gd name="connsiteY4-34" fmla="*/ 3068341 h 3106210"/>
              <a:gd name="connsiteX5-35" fmla="*/ 0 w 3573780"/>
              <a:gd name="connsiteY5-36" fmla="*/ 3040516 h 3106210"/>
              <a:gd name="connsiteX0-37" fmla="*/ 0 w 3583247"/>
              <a:gd name="connsiteY0-38" fmla="*/ 3130454 h 3130454"/>
              <a:gd name="connsiteX1-39" fmla="*/ 9467 w 3583247"/>
              <a:gd name="connsiteY1-40" fmla="*/ 1021080 h 3130454"/>
              <a:gd name="connsiteX2-41" fmla="*/ 3583247 w 3583247"/>
              <a:gd name="connsiteY2-42" fmla="*/ 0 h 3130454"/>
              <a:gd name="connsiteX3-43" fmla="*/ 3583247 w 3583247"/>
              <a:gd name="connsiteY3-44" fmla="*/ 3106210 h 3130454"/>
              <a:gd name="connsiteX4-45" fmla="*/ 964612 w 3583247"/>
              <a:gd name="connsiteY4-46" fmla="*/ 3068341 h 3130454"/>
              <a:gd name="connsiteX5-47" fmla="*/ 0 w 3583247"/>
              <a:gd name="connsiteY5-48" fmla="*/ 3130454 h 3130454"/>
              <a:gd name="connsiteX0-49" fmla="*/ 0 w 3583247"/>
              <a:gd name="connsiteY0-50" fmla="*/ 3130454 h 3134611"/>
              <a:gd name="connsiteX1-51" fmla="*/ 9467 w 3583247"/>
              <a:gd name="connsiteY1-52" fmla="*/ 1021080 h 3134611"/>
              <a:gd name="connsiteX2-53" fmla="*/ 3583247 w 3583247"/>
              <a:gd name="connsiteY2-54" fmla="*/ 0 h 3134611"/>
              <a:gd name="connsiteX3-55" fmla="*/ 3583247 w 3583247"/>
              <a:gd name="connsiteY3-56" fmla="*/ 3106210 h 3134611"/>
              <a:gd name="connsiteX4-57" fmla="*/ 1011948 w 3583247"/>
              <a:gd name="connsiteY4-58" fmla="*/ 3134611 h 3134611"/>
              <a:gd name="connsiteX5-59" fmla="*/ 0 w 3583247"/>
              <a:gd name="connsiteY5-60" fmla="*/ 3130454 h 3134611"/>
              <a:gd name="connsiteX0-61" fmla="*/ 0 w 3583247"/>
              <a:gd name="connsiteY0-62" fmla="*/ 3130454 h 3139345"/>
              <a:gd name="connsiteX1-63" fmla="*/ 9467 w 3583247"/>
              <a:gd name="connsiteY1-64" fmla="*/ 1021080 h 3139345"/>
              <a:gd name="connsiteX2-65" fmla="*/ 3583247 w 3583247"/>
              <a:gd name="connsiteY2-66" fmla="*/ 0 h 3139345"/>
              <a:gd name="connsiteX3-67" fmla="*/ 3578513 w 3583247"/>
              <a:gd name="connsiteY3-68" fmla="*/ 3139345 h 3139345"/>
              <a:gd name="connsiteX4-69" fmla="*/ 1011948 w 3583247"/>
              <a:gd name="connsiteY4-70" fmla="*/ 3134611 h 3139345"/>
              <a:gd name="connsiteX5-71" fmla="*/ 0 w 3583247"/>
              <a:gd name="connsiteY5-72" fmla="*/ 3130454 h 3139345"/>
              <a:gd name="connsiteX0-73" fmla="*/ 0 w 3575725"/>
              <a:gd name="connsiteY0-74" fmla="*/ 2126285 h 3139345"/>
              <a:gd name="connsiteX1-75" fmla="*/ 1945 w 3575725"/>
              <a:gd name="connsiteY1-76" fmla="*/ 1021080 h 3139345"/>
              <a:gd name="connsiteX2-77" fmla="*/ 3575725 w 3575725"/>
              <a:gd name="connsiteY2-78" fmla="*/ 0 h 3139345"/>
              <a:gd name="connsiteX3-79" fmla="*/ 3570991 w 3575725"/>
              <a:gd name="connsiteY3-80" fmla="*/ 3139345 h 3139345"/>
              <a:gd name="connsiteX4-81" fmla="*/ 1004426 w 3575725"/>
              <a:gd name="connsiteY4-82" fmla="*/ 3134611 h 3139345"/>
              <a:gd name="connsiteX5-83" fmla="*/ 0 w 3575725"/>
              <a:gd name="connsiteY5-84" fmla="*/ 2126285 h 3139345"/>
              <a:gd name="connsiteX0-85" fmla="*/ 0 w 3575725"/>
              <a:gd name="connsiteY0-86" fmla="*/ 2126285 h 3139345"/>
              <a:gd name="connsiteX1-87" fmla="*/ 1945 w 3575725"/>
              <a:gd name="connsiteY1-88" fmla="*/ 1021080 h 3139345"/>
              <a:gd name="connsiteX2-89" fmla="*/ 3575725 w 3575725"/>
              <a:gd name="connsiteY2-90" fmla="*/ 0 h 3139345"/>
              <a:gd name="connsiteX3-91" fmla="*/ 3570991 w 3575725"/>
              <a:gd name="connsiteY3-92" fmla="*/ 3139345 h 3139345"/>
              <a:gd name="connsiteX4-93" fmla="*/ 2606583 w 3575725"/>
              <a:gd name="connsiteY4-94" fmla="*/ 2141725 h 3139345"/>
              <a:gd name="connsiteX5-95" fmla="*/ 0 w 3575725"/>
              <a:gd name="connsiteY5-96" fmla="*/ 2126285 h 3139345"/>
              <a:gd name="connsiteX0-97" fmla="*/ 0 w 3575725"/>
              <a:gd name="connsiteY0-98" fmla="*/ 2126285 h 2142697"/>
              <a:gd name="connsiteX1-99" fmla="*/ 1945 w 3575725"/>
              <a:gd name="connsiteY1-100" fmla="*/ 1021080 h 2142697"/>
              <a:gd name="connsiteX2-101" fmla="*/ 3575725 w 3575725"/>
              <a:gd name="connsiteY2-102" fmla="*/ 0 h 2142697"/>
              <a:gd name="connsiteX3-103" fmla="*/ 3574752 w 3575725"/>
              <a:gd name="connsiteY3-104" fmla="*/ 2142697 h 2142697"/>
              <a:gd name="connsiteX4-105" fmla="*/ 2606583 w 3575725"/>
              <a:gd name="connsiteY4-106" fmla="*/ 2141725 h 2142697"/>
              <a:gd name="connsiteX5-107" fmla="*/ 0 w 3575725"/>
              <a:gd name="connsiteY5-108" fmla="*/ 2126285 h 21426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5" name="Forma libre 4"/>
          <p:cNvSpPr/>
          <p:nvPr userDrawn="1"/>
        </p:nvSpPr>
        <p:spPr>
          <a:xfrm>
            <a:off x="2796363" y="894269"/>
            <a:ext cx="7956155" cy="6096272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50901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3106210 h 5151120"/>
              <a:gd name="connsiteX4-9" fmla="*/ 0 w 3589020"/>
              <a:gd name="connsiteY4-10" fmla="*/ 5151120 h 5151120"/>
              <a:gd name="connsiteX5-11" fmla="*/ 15240 w 3589020"/>
              <a:gd name="connsiteY5-12" fmla="*/ 5090160 h 5151120"/>
              <a:gd name="connsiteX0-13" fmla="*/ 15240 w 3589020"/>
              <a:gd name="connsiteY0-14" fmla="*/ 3040516 h 5151120"/>
              <a:gd name="connsiteX1-15" fmla="*/ 15240 w 3589020"/>
              <a:gd name="connsiteY1-16" fmla="*/ 1021080 h 5151120"/>
              <a:gd name="connsiteX2-17" fmla="*/ 3589020 w 3589020"/>
              <a:gd name="connsiteY2-18" fmla="*/ 0 h 5151120"/>
              <a:gd name="connsiteX3-19" fmla="*/ 3589020 w 3589020"/>
              <a:gd name="connsiteY3-20" fmla="*/ 3106210 h 5151120"/>
              <a:gd name="connsiteX4-21" fmla="*/ 0 w 3589020"/>
              <a:gd name="connsiteY4-22" fmla="*/ 5151120 h 5151120"/>
              <a:gd name="connsiteX5-23" fmla="*/ 15240 w 3589020"/>
              <a:gd name="connsiteY5-24" fmla="*/ 3040516 h 5151120"/>
              <a:gd name="connsiteX0-25" fmla="*/ 0 w 3573780"/>
              <a:gd name="connsiteY0-26" fmla="*/ 3040516 h 3106210"/>
              <a:gd name="connsiteX1-27" fmla="*/ 0 w 3573780"/>
              <a:gd name="connsiteY1-28" fmla="*/ 1021080 h 3106210"/>
              <a:gd name="connsiteX2-29" fmla="*/ 3573780 w 3573780"/>
              <a:gd name="connsiteY2-30" fmla="*/ 0 h 3106210"/>
              <a:gd name="connsiteX3-31" fmla="*/ 3573780 w 3573780"/>
              <a:gd name="connsiteY3-32" fmla="*/ 3106210 h 3106210"/>
              <a:gd name="connsiteX4-33" fmla="*/ 955145 w 3573780"/>
              <a:gd name="connsiteY4-34" fmla="*/ 3068341 h 3106210"/>
              <a:gd name="connsiteX5-35" fmla="*/ 0 w 3573780"/>
              <a:gd name="connsiteY5-36" fmla="*/ 3040516 h 3106210"/>
              <a:gd name="connsiteX0-37" fmla="*/ 0 w 3583247"/>
              <a:gd name="connsiteY0-38" fmla="*/ 3130454 h 3130454"/>
              <a:gd name="connsiteX1-39" fmla="*/ 9467 w 3583247"/>
              <a:gd name="connsiteY1-40" fmla="*/ 1021080 h 3130454"/>
              <a:gd name="connsiteX2-41" fmla="*/ 3583247 w 3583247"/>
              <a:gd name="connsiteY2-42" fmla="*/ 0 h 3130454"/>
              <a:gd name="connsiteX3-43" fmla="*/ 3583247 w 3583247"/>
              <a:gd name="connsiteY3-44" fmla="*/ 3106210 h 3130454"/>
              <a:gd name="connsiteX4-45" fmla="*/ 964612 w 3583247"/>
              <a:gd name="connsiteY4-46" fmla="*/ 3068341 h 3130454"/>
              <a:gd name="connsiteX5-47" fmla="*/ 0 w 3583247"/>
              <a:gd name="connsiteY5-48" fmla="*/ 3130454 h 3130454"/>
              <a:gd name="connsiteX0-49" fmla="*/ 0 w 3583247"/>
              <a:gd name="connsiteY0-50" fmla="*/ 3130454 h 3134611"/>
              <a:gd name="connsiteX1-51" fmla="*/ 9467 w 3583247"/>
              <a:gd name="connsiteY1-52" fmla="*/ 1021080 h 3134611"/>
              <a:gd name="connsiteX2-53" fmla="*/ 3583247 w 3583247"/>
              <a:gd name="connsiteY2-54" fmla="*/ 0 h 3134611"/>
              <a:gd name="connsiteX3-55" fmla="*/ 3583247 w 3583247"/>
              <a:gd name="connsiteY3-56" fmla="*/ 3106210 h 3134611"/>
              <a:gd name="connsiteX4-57" fmla="*/ 1011948 w 3583247"/>
              <a:gd name="connsiteY4-58" fmla="*/ 3134611 h 3134611"/>
              <a:gd name="connsiteX5-59" fmla="*/ 0 w 3583247"/>
              <a:gd name="connsiteY5-60" fmla="*/ 3130454 h 3134611"/>
              <a:gd name="connsiteX0-61" fmla="*/ 0 w 3583247"/>
              <a:gd name="connsiteY0-62" fmla="*/ 3130454 h 3139345"/>
              <a:gd name="connsiteX1-63" fmla="*/ 9467 w 3583247"/>
              <a:gd name="connsiteY1-64" fmla="*/ 1021080 h 3139345"/>
              <a:gd name="connsiteX2-65" fmla="*/ 3583247 w 3583247"/>
              <a:gd name="connsiteY2-66" fmla="*/ 0 h 3139345"/>
              <a:gd name="connsiteX3-67" fmla="*/ 3578513 w 3583247"/>
              <a:gd name="connsiteY3-68" fmla="*/ 3139345 h 3139345"/>
              <a:gd name="connsiteX4-69" fmla="*/ 1011948 w 3583247"/>
              <a:gd name="connsiteY4-70" fmla="*/ 3134611 h 3139345"/>
              <a:gd name="connsiteX5-71" fmla="*/ 0 w 3583247"/>
              <a:gd name="connsiteY5-72" fmla="*/ 3130454 h 3139345"/>
              <a:gd name="connsiteX0-73" fmla="*/ 0 w 3583247"/>
              <a:gd name="connsiteY0-74" fmla="*/ 2736231 h 3139345"/>
              <a:gd name="connsiteX1-75" fmla="*/ 9467 w 3583247"/>
              <a:gd name="connsiteY1-76" fmla="*/ 1021080 h 3139345"/>
              <a:gd name="connsiteX2-77" fmla="*/ 3583247 w 3583247"/>
              <a:gd name="connsiteY2-78" fmla="*/ 0 h 3139345"/>
              <a:gd name="connsiteX3-79" fmla="*/ 3578513 w 3583247"/>
              <a:gd name="connsiteY3-80" fmla="*/ 3139345 h 3139345"/>
              <a:gd name="connsiteX4-81" fmla="*/ 1011948 w 3583247"/>
              <a:gd name="connsiteY4-82" fmla="*/ 3134611 h 3139345"/>
              <a:gd name="connsiteX5-83" fmla="*/ 0 w 3583247"/>
              <a:gd name="connsiteY5-84" fmla="*/ 2736231 h 3139345"/>
              <a:gd name="connsiteX0-85" fmla="*/ 0 w 3583247"/>
              <a:gd name="connsiteY0-86" fmla="*/ 2736231 h 3139345"/>
              <a:gd name="connsiteX1-87" fmla="*/ 9467 w 3583247"/>
              <a:gd name="connsiteY1-88" fmla="*/ 1021080 h 3139345"/>
              <a:gd name="connsiteX2-89" fmla="*/ 3583247 w 3583247"/>
              <a:gd name="connsiteY2-90" fmla="*/ 0 h 3139345"/>
              <a:gd name="connsiteX3-91" fmla="*/ 3578513 w 3583247"/>
              <a:gd name="connsiteY3-92" fmla="*/ 3139345 h 3139345"/>
              <a:gd name="connsiteX4-93" fmla="*/ 1448410 w 3583247"/>
              <a:gd name="connsiteY4-94" fmla="*/ 2740388 h 3139345"/>
              <a:gd name="connsiteX5-95" fmla="*/ 0 w 3583247"/>
              <a:gd name="connsiteY5-96" fmla="*/ 2736231 h 3139345"/>
              <a:gd name="connsiteX0-97" fmla="*/ 0 w 3583247"/>
              <a:gd name="connsiteY0-98" fmla="*/ 2736231 h 2740388"/>
              <a:gd name="connsiteX1-99" fmla="*/ 9467 w 3583247"/>
              <a:gd name="connsiteY1-100" fmla="*/ 1021080 h 2740388"/>
              <a:gd name="connsiteX2-101" fmla="*/ 3583247 w 3583247"/>
              <a:gd name="connsiteY2-102" fmla="*/ 0 h 2740388"/>
              <a:gd name="connsiteX3-103" fmla="*/ 3557394 w 3583247"/>
              <a:gd name="connsiteY3-104" fmla="*/ 2738082 h 2740388"/>
              <a:gd name="connsiteX4-105" fmla="*/ 1448410 w 3583247"/>
              <a:gd name="connsiteY4-106" fmla="*/ 2740388 h 2740388"/>
              <a:gd name="connsiteX5-107" fmla="*/ 0 w 3583247"/>
              <a:gd name="connsiteY5-108" fmla="*/ 2736231 h 2740388"/>
              <a:gd name="connsiteX0-109" fmla="*/ 0 w 3583247"/>
              <a:gd name="connsiteY0-110" fmla="*/ 2736231 h 2745604"/>
              <a:gd name="connsiteX1-111" fmla="*/ 9467 w 3583247"/>
              <a:gd name="connsiteY1-112" fmla="*/ 1021080 h 2745604"/>
              <a:gd name="connsiteX2-113" fmla="*/ 3583247 w 3583247"/>
              <a:gd name="connsiteY2-114" fmla="*/ 0 h 2745604"/>
              <a:gd name="connsiteX3-115" fmla="*/ 3579960 w 3583247"/>
              <a:gd name="connsiteY3-116" fmla="*/ 2745604 h 2745604"/>
              <a:gd name="connsiteX4-117" fmla="*/ 1448410 w 3583247"/>
              <a:gd name="connsiteY4-118" fmla="*/ 2740388 h 2745604"/>
              <a:gd name="connsiteX5-119" fmla="*/ 0 w 3583247"/>
              <a:gd name="connsiteY5-120" fmla="*/ 2736231 h 2745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6" name="Forma libre 5"/>
          <p:cNvSpPr/>
          <p:nvPr userDrawn="1"/>
        </p:nvSpPr>
        <p:spPr>
          <a:xfrm>
            <a:off x="-92286" y="20016"/>
            <a:ext cx="8259460" cy="6970525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50901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3106210 h 5151120"/>
              <a:gd name="connsiteX4-9" fmla="*/ 0 w 3589020"/>
              <a:gd name="connsiteY4-10" fmla="*/ 5151120 h 5151120"/>
              <a:gd name="connsiteX5-11" fmla="*/ 15240 w 3589020"/>
              <a:gd name="connsiteY5-12" fmla="*/ 5090160 h 5151120"/>
              <a:gd name="connsiteX0-13" fmla="*/ 15240 w 3589020"/>
              <a:gd name="connsiteY0-14" fmla="*/ 3040516 h 5151120"/>
              <a:gd name="connsiteX1-15" fmla="*/ 15240 w 3589020"/>
              <a:gd name="connsiteY1-16" fmla="*/ 1021080 h 5151120"/>
              <a:gd name="connsiteX2-17" fmla="*/ 3589020 w 3589020"/>
              <a:gd name="connsiteY2-18" fmla="*/ 0 h 5151120"/>
              <a:gd name="connsiteX3-19" fmla="*/ 3589020 w 3589020"/>
              <a:gd name="connsiteY3-20" fmla="*/ 3106210 h 5151120"/>
              <a:gd name="connsiteX4-21" fmla="*/ 0 w 3589020"/>
              <a:gd name="connsiteY4-22" fmla="*/ 5151120 h 5151120"/>
              <a:gd name="connsiteX5-23" fmla="*/ 15240 w 3589020"/>
              <a:gd name="connsiteY5-24" fmla="*/ 3040516 h 5151120"/>
              <a:gd name="connsiteX0-25" fmla="*/ 0 w 3573780"/>
              <a:gd name="connsiteY0-26" fmla="*/ 3040516 h 3106210"/>
              <a:gd name="connsiteX1-27" fmla="*/ 0 w 3573780"/>
              <a:gd name="connsiteY1-28" fmla="*/ 1021080 h 3106210"/>
              <a:gd name="connsiteX2-29" fmla="*/ 3573780 w 3573780"/>
              <a:gd name="connsiteY2-30" fmla="*/ 0 h 3106210"/>
              <a:gd name="connsiteX3-31" fmla="*/ 3573780 w 3573780"/>
              <a:gd name="connsiteY3-32" fmla="*/ 3106210 h 3106210"/>
              <a:gd name="connsiteX4-33" fmla="*/ 955145 w 3573780"/>
              <a:gd name="connsiteY4-34" fmla="*/ 3068341 h 3106210"/>
              <a:gd name="connsiteX5-35" fmla="*/ 0 w 3573780"/>
              <a:gd name="connsiteY5-36" fmla="*/ 3040516 h 3106210"/>
              <a:gd name="connsiteX0-37" fmla="*/ 0 w 3583247"/>
              <a:gd name="connsiteY0-38" fmla="*/ 3130454 h 3130454"/>
              <a:gd name="connsiteX1-39" fmla="*/ 9467 w 3583247"/>
              <a:gd name="connsiteY1-40" fmla="*/ 1021080 h 3130454"/>
              <a:gd name="connsiteX2-41" fmla="*/ 3583247 w 3583247"/>
              <a:gd name="connsiteY2-42" fmla="*/ 0 h 3130454"/>
              <a:gd name="connsiteX3-43" fmla="*/ 3583247 w 3583247"/>
              <a:gd name="connsiteY3-44" fmla="*/ 3106210 h 3130454"/>
              <a:gd name="connsiteX4-45" fmla="*/ 964612 w 3583247"/>
              <a:gd name="connsiteY4-46" fmla="*/ 3068341 h 3130454"/>
              <a:gd name="connsiteX5-47" fmla="*/ 0 w 3583247"/>
              <a:gd name="connsiteY5-48" fmla="*/ 3130454 h 3130454"/>
              <a:gd name="connsiteX0-49" fmla="*/ 0 w 3583247"/>
              <a:gd name="connsiteY0-50" fmla="*/ 3130454 h 3134611"/>
              <a:gd name="connsiteX1-51" fmla="*/ 9467 w 3583247"/>
              <a:gd name="connsiteY1-52" fmla="*/ 1021080 h 3134611"/>
              <a:gd name="connsiteX2-53" fmla="*/ 3583247 w 3583247"/>
              <a:gd name="connsiteY2-54" fmla="*/ 0 h 3134611"/>
              <a:gd name="connsiteX3-55" fmla="*/ 3583247 w 3583247"/>
              <a:gd name="connsiteY3-56" fmla="*/ 3106210 h 3134611"/>
              <a:gd name="connsiteX4-57" fmla="*/ 1011948 w 3583247"/>
              <a:gd name="connsiteY4-58" fmla="*/ 3134611 h 3134611"/>
              <a:gd name="connsiteX5-59" fmla="*/ 0 w 3583247"/>
              <a:gd name="connsiteY5-60" fmla="*/ 3130454 h 3134611"/>
              <a:gd name="connsiteX0-61" fmla="*/ 0 w 3583247"/>
              <a:gd name="connsiteY0-62" fmla="*/ 3130454 h 3139345"/>
              <a:gd name="connsiteX1-63" fmla="*/ 9467 w 3583247"/>
              <a:gd name="connsiteY1-64" fmla="*/ 1021080 h 3139345"/>
              <a:gd name="connsiteX2-65" fmla="*/ 3583247 w 3583247"/>
              <a:gd name="connsiteY2-66" fmla="*/ 0 h 3139345"/>
              <a:gd name="connsiteX3-67" fmla="*/ 3578513 w 3583247"/>
              <a:gd name="connsiteY3-68" fmla="*/ 3139345 h 3139345"/>
              <a:gd name="connsiteX4-69" fmla="*/ 1011948 w 3583247"/>
              <a:gd name="connsiteY4-70" fmla="*/ 3134611 h 3139345"/>
              <a:gd name="connsiteX5-71" fmla="*/ 0 w 3583247"/>
              <a:gd name="connsiteY5-72" fmla="*/ 3130454 h 31393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36000" y="2444755"/>
            <a:ext cx="5760000" cy="35771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Capítulo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ul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9" name="Forma libre 8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9" name="Forma libre 8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6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a sin 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1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7" y="2121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211666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5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  <p:sp>
        <p:nvSpPr>
          <p:cNvPr id="8" name="12 Marcador de texto"/>
          <p:cNvSpPr>
            <a:spLocks noGrp="1"/>
          </p:cNvSpPr>
          <p:nvPr>
            <p:ph type="body" sz="quarter" idx="13"/>
          </p:nvPr>
        </p:nvSpPr>
        <p:spPr>
          <a:xfrm>
            <a:off x="336000" y="357000"/>
            <a:ext cx="11519451" cy="25152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kumimoji="0" lang="es-ES" sz="1000" b="0" i="0" u="none" strike="noStrike" kern="1200" cap="none" spc="0" normalizeH="0" baseline="0" dirty="0" smtClean="0">
                <a:ln>
                  <a:noFill/>
                </a:ln>
                <a:solidFill>
                  <a:srgbClr val="1A3B47"/>
                </a:solidFill>
                <a:effectLst/>
                <a:uLnTx/>
                <a:uFillTx/>
                <a:latin typeface="Soho Gothic Pro" panose="020B0503030504020204" pitchFamily="34" charset="0"/>
                <a:ea typeface="+mn-ea"/>
                <a:cs typeface="Soho Gothic Pro" panose="020B05030305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0" marR="0" lvl="0" indent="0" algn="just" defTabSz="1124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D3935">
                  <a:lumMod val="75000"/>
                </a:srgbClr>
              </a:buClr>
              <a:buSzTx/>
              <a:buFont typeface="Arial" panose="020B0604020202020204" pitchFamily="34" charset="0"/>
              <a:buNone/>
              <a:defRPr/>
            </a:pPr>
            <a:r>
              <a:rPr lang="es-ES"/>
              <a:t>Editar el estilo de texto del patrón</a:t>
            </a:r>
          </a:p>
        </p:txBody>
      </p:sp>
      <p:grpSp>
        <p:nvGrpSpPr>
          <p:cNvPr id="7" name="Grupo 6"/>
          <p:cNvGrpSpPr/>
          <p:nvPr userDrawn="1"/>
        </p:nvGrpSpPr>
        <p:grpSpPr>
          <a:xfrm>
            <a:off x="10328936" y="6242390"/>
            <a:ext cx="1871531" cy="642611"/>
            <a:chOff x="8064500" y="4790414"/>
            <a:chExt cx="1083150" cy="371911"/>
          </a:xfrm>
        </p:grpSpPr>
        <p:sp>
          <p:nvSpPr>
            <p:cNvPr id="9" name="Forma libre 8"/>
            <p:cNvSpPr/>
            <p:nvPr userDrawn="1"/>
          </p:nvSpPr>
          <p:spPr>
            <a:xfrm>
              <a:off x="8261825" y="4790414"/>
              <a:ext cx="885825" cy="349250"/>
            </a:xfrm>
            <a:custGeom>
              <a:avLst/>
              <a:gdLst>
                <a:gd name="connsiteX0" fmla="*/ 885825 w 885825"/>
                <a:gd name="connsiteY0" fmla="*/ 225425 h 349250"/>
                <a:gd name="connsiteX1" fmla="*/ 885825 w 885825"/>
                <a:gd name="connsiteY1" fmla="*/ 0 h 349250"/>
                <a:gd name="connsiteX2" fmla="*/ 0 w 885825"/>
                <a:gd name="connsiteY2" fmla="*/ 250825 h 349250"/>
                <a:gd name="connsiteX3" fmla="*/ 0 w 885825"/>
                <a:gd name="connsiteY3" fmla="*/ 349250 h 349250"/>
                <a:gd name="connsiteX4" fmla="*/ 885825 w 885825"/>
                <a:gd name="connsiteY4" fmla="*/ 225425 h 34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34925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ES" sz="2395"/>
            </a:p>
          </p:txBody>
        </p:sp>
        <p:sp>
          <p:nvSpPr>
            <p:cNvPr id="10" name="Triángulo 10"/>
            <p:cNvSpPr/>
            <p:nvPr userDrawn="1"/>
          </p:nvSpPr>
          <p:spPr>
            <a:xfrm>
              <a:off x="8064500" y="4844050"/>
              <a:ext cx="1083150" cy="318275"/>
            </a:xfrm>
            <a:custGeom>
              <a:avLst/>
              <a:gdLst>
                <a:gd name="connsiteX0" fmla="*/ 0 w 2282400"/>
                <a:gd name="connsiteY0" fmla="*/ 1101600 h 1101600"/>
                <a:gd name="connsiteX1" fmla="*/ 1141200 w 2282400"/>
                <a:gd name="connsiteY1" fmla="*/ 0 h 1101600"/>
                <a:gd name="connsiteX2" fmla="*/ 2282400 w 2282400"/>
                <a:gd name="connsiteY2" fmla="*/ 1101600 h 1101600"/>
                <a:gd name="connsiteX3" fmla="*/ 0 w 2282400"/>
                <a:gd name="connsiteY3" fmla="*/ 1101600 h 1101600"/>
                <a:gd name="connsiteX0-1" fmla="*/ 0 w 2300400"/>
                <a:gd name="connsiteY0-2" fmla="*/ 302400 h 302400"/>
                <a:gd name="connsiteX1-3" fmla="*/ 2300400 w 2300400"/>
                <a:gd name="connsiteY1-4" fmla="*/ 0 h 302400"/>
                <a:gd name="connsiteX2-5" fmla="*/ 2282400 w 2300400"/>
                <a:gd name="connsiteY2-6" fmla="*/ 302400 h 302400"/>
                <a:gd name="connsiteX3-7" fmla="*/ 0 w 2300400"/>
                <a:gd name="connsiteY3-8" fmla="*/ 302400 h 302400"/>
                <a:gd name="connsiteX0-9" fmla="*/ 0 w 1026000"/>
                <a:gd name="connsiteY0-10" fmla="*/ 295200 h 302400"/>
                <a:gd name="connsiteX1-11" fmla="*/ 1026000 w 1026000"/>
                <a:gd name="connsiteY1-12" fmla="*/ 0 h 302400"/>
                <a:gd name="connsiteX2-13" fmla="*/ 1008000 w 1026000"/>
                <a:gd name="connsiteY2-14" fmla="*/ 302400 h 302400"/>
                <a:gd name="connsiteX3-15" fmla="*/ 0 w 1026000"/>
                <a:gd name="connsiteY3-16" fmla="*/ 295200 h 302400"/>
                <a:gd name="connsiteX0-17" fmla="*/ 0 w 1083150"/>
                <a:gd name="connsiteY0-18" fmla="*/ 307900 h 315100"/>
                <a:gd name="connsiteX1-19" fmla="*/ 1083150 w 1083150"/>
                <a:gd name="connsiteY1-20" fmla="*/ 0 h 315100"/>
                <a:gd name="connsiteX2-21" fmla="*/ 1008000 w 1083150"/>
                <a:gd name="connsiteY2-22" fmla="*/ 315100 h 315100"/>
                <a:gd name="connsiteX3-23" fmla="*/ 0 w 1083150"/>
                <a:gd name="connsiteY3-24" fmla="*/ 307900 h 315100"/>
                <a:gd name="connsiteX0-25" fmla="*/ 0 w 1083150"/>
                <a:gd name="connsiteY0-26" fmla="*/ 307900 h 315100"/>
                <a:gd name="connsiteX1-27" fmla="*/ 1083150 w 1083150"/>
                <a:gd name="connsiteY1-28" fmla="*/ 0 h 315100"/>
                <a:gd name="connsiteX2-29" fmla="*/ 1074675 w 1083150"/>
                <a:gd name="connsiteY2-30" fmla="*/ 315100 h 315100"/>
                <a:gd name="connsiteX3-31" fmla="*/ 0 w 1083150"/>
                <a:gd name="connsiteY3-32" fmla="*/ 307900 h 315100"/>
                <a:gd name="connsiteX0-33" fmla="*/ 0 w 1083150"/>
                <a:gd name="connsiteY0-34" fmla="*/ 307900 h 318275"/>
                <a:gd name="connsiteX1-35" fmla="*/ 1083150 w 1083150"/>
                <a:gd name="connsiteY1-36" fmla="*/ 0 h 318275"/>
                <a:gd name="connsiteX2-37" fmla="*/ 1081025 w 1083150"/>
                <a:gd name="connsiteY2-38" fmla="*/ 318275 h 318275"/>
                <a:gd name="connsiteX3-39" fmla="*/ 0 w 1083150"/>
                <a:gd name="connsiteY3-40" fmla="*/ 307900 h 318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83150" h="318275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395"/>
            </a:p>
          </p:txBody>
        </p:sp>
      </p:grpSp>
      <p:sp>
        <p:nvSpPr>
          <p:cNvPr id="13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A3A46"/>
                </a:solidFill>
                <a:latin typeface="Ebrima" panose="02000000000000000000"/>
                <a:cs typeface="Ebrima" panose="0200000000000000000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Microsoft YaHei UI" panose="020B0503020204020204" charset="-122"/>
                <a:cs typeface="Microsoft YaHei UI" panose="020B0503020204020204" charset="-122"/>
              </a:defRPr>
            </a:lvl1pPr>
          </a:lstStyle>
          <a:p>
            <a:pPr marL="254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10" dirty="0"/>
              <a:t>‹N°›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ic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12700" imgH="12700" progId="TCLayout.ActiveDocument.1">
                  <p:embed/>
                </p:oleObj>
              </mc:Choice>
              <mc:Fallback>
                <p:oleObj name="Diapositiva de think-cell" r:id="rId3" imgW="12700" imgH="12700" progId="TCLayout.ActiveDocument.1">
                  <p:embed/>
                  <p:pic>
                    <p:nvPicPr>
                      <p:cNvPr id="0" name="Obje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336000" y="645584"/>
            <a:ext cx="11017800" cy="863601"/>
          </a:xfrm>
          <a:prstGeom prst="rect">
            <a:avLst/>
          </a:prstGeom>
        </p:spPr>
        <p:txBody>
          <a:bodyPr lIns="0" tIns="0" rIns="0" bIns="0"/>
          <a:lstStyle>
            <a:lvl1pPr>
              <a:defRPr sz="2665"/>
            </a:lvl1pPr>
          </a:lstStyle>
          <a:p>
            <a:r>
              <a:rPr lang="es-ES" dirty="0"/>
              <a:t>Índice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0299" y="6342714"/>
            <a:ext cx="1291167" cy="13428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65">
                <a:solidFill>
                  <a:schemeClr val="tx1"/>
                </a:solidFill>
                <a:latin typeface="Soho Gothic Pro" panose="020B0503030504020204" pitchFamily="34" charset="77"/>
              </a:defRPr>
            </a:lvl1pPr>
          </a:lstStyle>
          <a:p>
            <a:fld id="{A5078871-D93F-4D40-B540-DC74CFDF655C}" type="slidenum">
              <a:rPr lang="es-ES" smtClean="0"/>
              <a:t>‹N°›</a:t>
            </a:fld>
            <a:endParaRPr lang="es-ES" dirty="0"/>
          </a:p>
        </p:txBody>
      </p:sp>
      <p:sp>
        <p:nvSpPr>
          <p:cNvPr id="5" name="Forma libre 4"/>
          <p:cNvSpPr/>
          <p:nvPr userDrawn="1"/>
        </p:nvSpPr>
        <p:spPr>
          <a:xfrm>
            <a:off x="4328251" y="2232949"/>
            <a:ext cx="7939453" cy="4757592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50901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3106210 h 5151120"/>
              <a:gd name="connsiteX4-9" fmla="*/ 0 w 3589020"/>
              <a:gd name="connsiteY4-10" fmla="*/ 5151120 h 5151120"/>
              <a:gd name="connsiteX5-11" fmla="*/ 15240 w 3589020"/>
              <a:gd name="connsiteY5-12" fmla="*/ 5090160 h 5151120"/>
              <a:gd name="connsiteX0-13" fmla="*/ 15240 w 3589020"/>
              <a:gd name="connsiteY0-14" fmla="*/ 3040516 h 5151120"/>
              <a:gd name="connsiteX1-15" fmla="*/ 15240 w 3589020"/>
              <a:gd name="connsiteY1-16" fmla="*/ 1021080 h 5151120"/>
              <a:gd name="connsiteX2-17" fmla="*/ 3589020 w 3589020"/>
              <a:gd name="connsiteY2-18" fmla="*/ 0 h 5151120"/>
              <a:gd name="connsiteX3-19" fmla="*/ 3589020 w 3589020"/>
              <a:gd name="connsiteY3-20" fmla="*/ 3106210 h 5151120"/>
              <a:gd name="connsiteX4-21" fmla="*/ 0 w 3589020"/>
              <a:gd name="connsiteY4-22" fmla="*/ 5151120 h 5151120"/>
              <a:gd name="connsiteX5-23" fmla="*/ 15240 w 3589020"/>
              <a:gd name="connsiteY5-24" fmla="*/ 3040516 h 5151120"/>
              <a:gd name="connsiteX0-25" fmla="*/ 0 w 3573780"/>
              <a:gd name="connsiteY0-26" fmla="*/ 3040516 h 3106210"/>
              <a:gd name="connsiteX1-27" fmla="*/ 0 w 3573780"/>
              <a:gd name="connsiteY1-28" fmla="*/ 1021080 h 3106210"/>
              <a:gd name="connsiteX2-29" fmla="*/ 3573780 w 3573780"/>
              <a:gd name="connsiteY2-30" fmla="*/ 0 h 3106210"/>
              <a:gd name="connsiteX3-31" fmla="*/ 3573780 w 3573780"/>
              <a:gd name="connsiteY3-32" fmla="*/ 3106210 h 3106210"/>
              <a:gd name="connsiteX4-33" fmla="*/ 955145 w 3573780"/>
              <a:gd name="connsiteY4-34" fmla="*/ 3068341 h 3106210"/>
              <a:gd name="connsiteX5-35" fmla="*/ 0 w 3573780"/>
              <a:gd name="connsiteY5-36" fmla="*/ 3040516 h 3106210"/>
              <a:gd name="connsiteX0-37" fmla="*/ 0 w 3583247"/>
              <a:gd name="connsiteY0-38" fmla="*/ 3130454 h 3130454"/>
              <a:gd name="connsiteX1-39" fmla="*/ 9467 w 3583247"/>
              <a:gd name="connsiteY1-40" fmla="*/ 1021080 h 3130454"/>
              <a:gd name="connsiteX2-41" fmla="*/ 3583247 w 3583247"/>
              <a:gd name="connsiteY2-42" fmla="*/ 0 h 3130454"/>
              <a:gd name="connsiteX3-43" fmla="*/ 3583247 w 3583247"/>
              <a:gd name="connsiteY3-44" fmla="*/ 3106210 h 3130454"/>
              <a:gd name="connsiteX4-45" fmla="*/ 964612 w 3583247"/>
              <a:gd name="connsiteY4-46" fmla="*/ 3068341 h 3130454"/>
              <a:gd name="connsiteX5-47" fmla="*/ 0 w 3583247"/>
              <a:gd name="connsiteY5-48" fmla="*/ 3130454 h 3130454"/>
              <a:gd name="connsiteX0-49" fmla="*/ 0 w 3583247"/>
              <a:gd name="connsiteY0-50" fmla="*/ 3130454 h 3134611"/>
              <a:gd name="connsiteX1-51" fmla="*/ 9467 w 3583247"/>
              <a:gd name="connsiteY1-52" fmla="*/ 1021080 h 3134611"/>
              <a:gd name="connsiteX2-53" fmla="*/ 3583247 w 3583247"/>
              <a:gd name="connsiteY2-54" fmla="*/ 0 h 3134611"/>
              <a:gd name="connsiteX3-55" fmla="*/ 3583247 w 3583247"/>
              <a:gd name="connsiteY3-56" fmla="*/ 3106210 h 3134611"/>
              <a:gd name="connsiteX4-57" fmla="*/ 1011948 w 3583247"/>
              <a:gd name="connsiteY4-58" fmla="*/ 3134611 h 3134611"/>
              <a:gd name="connsiteX5-59" fmla="*/ 0 w 3583247"/>
              <a:gd name="connsiteY5-60" fmla="*/ 3130454 h 3134611"/>
              <a:gd name="connsiteX0-61" fmla="*/ 0 w 3583247"/>
              <a:gd name="connsiteY0-62" fmla="*/ 3130454 h 3139345"/>
              <a:gd name="connsiteX1-63" fmla="*/ 9467 w 3583247"/>
              <a:gd name="connsiteY1-64" fmla="*/ 1021080 h 3139345"/>
              <a:gd name="connsiteX2-65" fmla="*/ 3583247 w 3583247"/>
              <a:gd name="connsiteY2-66" fmla="*/ 0 h 3139345"/>
              <a:gd name="connsiteX3-67" fmla="*/ 3578513 w 3583247"/>
              <a:gd name="connsiteY3-68" fmla="*/ 3139345 h 3139345"/>
              <a:gd name="connsiteX4-69" fmla="*/ 1011948 w 3583247"/>
              <a:gd name="connsiteY4-70" fmla="*/ 3134611 h 3139345"/>
              <a:gd name="connsiteX5-71" fmla="*/ 0 w 3583247"/>
              <a:gd name="connsiteY5-72" fmla="*/ 3130454 h 3139345"/>
              <a:gd name="connsiteX0-73" fmla="*/ 0 w 3575725"/>
              <a:gd name="connsiteY0-74" fmla="*/ 2126285 h 3139345"/>
              <a:gd name="connsiteX1-75" fmla="*/ 1945 w 3575725"/>
              <a:gd name="connsiteY1-76" fmla="*/ 1021080 h 3139345"/>
              <a:gd name="connsiteX2-77" fmla="*/ 3575725 w 3575725"/>
              <a:gd name="connsiteY2-78" fmla="*/ 0 h 3139345"/>
              <a:gd name="connsiteX3-79" fmla="*/ 3570991 w 3575725"/>
              <a:gd name="connsiteY3-80" fmla="*/ 3139345 h 3139345"/>
              <a:gd name="connsiteX4-81" fmla="*/ 1004426 w 3575725"/>
              <a:gd name="connsiteY4-82" fmla="*/ 3134611 h 3139345"/>
              <a:gd name="connsiteX5-83" fmla="*/ 0 w 3575725"/>
              <a:gd name="connsiteY5-84" fmla="*/ 2126285 h 3139345"/>
              <a:gd name="connsiteX0-85" fmla="*/ 0 w 3575725"/>
              <a:gd name="connsiteY0-86" fmla="*/ 2126285 h 3139345"/>
              <a:gd name="connsiteX1-87" fmla="*/ 1945 w 3575725"/>
              <a:gd name="connsiteY1-88" fmla="*/ 1021080 h 3139345"/>
              <a:gd name="connsiteX2-89" fmla="*/ 3575725 w 3575725"/>
              <a:gd name="connsiteY2-90" fmla="*/ 0 h 3139345"/>
              <a:gd name="connsiteX3-91" fmla="*/ 3570991 w 3575725"/>
              <a:gd name="connsiteY3-92" fmla="*/ 3139345 h 3139345"/>
              <a:gd name="connsiteX4-93" fmla="*/ 2606583 w 3575725"/>
              <a:gd name="connsiteY4-94" fmla="*/ 2141725 h 3139345"/>
              <a:gd name="connsiteX5-95" fmla="*/ 0 w 3575725"/>
              <a:gd name="connsiteY5-96" fmla="*/ 2126285 h 3139345"/>
              <a:gd name="connsiteX0-97" fmla="*/ 0 w 3575725"/>
              <a:gd name="connsiteY0-98" fmla="*/ 2126285 h 2142697"/>
              <a:gd name="connsiteX1-99" fmla="*/ 1945 w 3575725"/>
              <a:gd name="connsiteY1-100" fmla="*/ 1021080 h 2142697"/>
              <a:gd name="connsiteX2-101" fmla="*/ 3575725 w 3575725"/>
              <a:gd name="connsiteY2-102" fmla="*/ 0 h 2142697"/>
              <a:gd name="connsiteX3-103" fmla="*/ 3574752 w 3575725"/>
              <a:gd name="connsiteY3-104" fmla="*/ 2142697 h 2142697"/>
              <a:gd name="connsiteX4-105" fmla="*/ 2606583 w 3575725"/>
              <a:gd name="connsiteY4-106" fmla="*/ 2141725 h 2142697"/>
              <a:gd name="connsiteX5-107" fmla="*/ 0 w 3575725"/>
              <a:gd name="connsiteY5-108" fmla="*/ 2126285 h 21426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75725" h="2142697">
                <a:moveTo>
                  <a:pt x="0" y="2126285"/>
                </a:moveTo>
                <a:cubicBezTo>
                  <a:pt x="3156" y="1423160"/>
                  <a:pt x="-1211" y="1724205"/>
                  <a:pt x="1945" y="1021080"/>
                </a:cubicBezTo>
                <a:lnTo>
                  <a:pt x="3575725" y="0"/>
                </a:lnTo>
                <a:cubicBezTo>
                  <a:pt x="3575401" y="714232"/>
                  <a:pt x="3575076" y="1428465"/>
                  <a:pt x="3574752" y="2142697"/>
                </a:cubicBezTo>
                <a:lnTo>
                  <a:pt x="2606583" y="2141725"/>
                </a:lnTo>
                <a:lnTo>
                  <a:pt x="0" y="2126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Forma libre 5"/>
          <p:cNvSpPr/>
          <p:nvPr userDrawn="1"/>
        </p:nvSpPr>
        <p:spPr>
          <a:xfrm>
            <a:off x="2796363" y="894269"/>
            <a:ext cx="7956155" cy="6096272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50901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3106210 h 5151120"/>
              <a:gd name="connsiteX4-9" fmla="*/ 0 w 3589020"/>
              <a:gd name="connsiteY4-10" fmla="*/ 5151120 h 5151120"/>
              <a:gd name="connsiteX5-11" fmla="*/ 15240 w 3589020"/>
              <a:gd name="connsiteY5-12" fmla="*/ 5090160 h 5151120"/>
              <a:gd name="connsiteX0-13" fmla="*/ 15240 w 3589020"/>
              <a:gd name="connsiteY0-14" fmla="*/ 3040516 h 5151120"/>
              <a:gd name="connsiteX1-15" fmla="*/ 15240 w 3589020"/>
              <a:gd name="connsiteY1-16" fmla="*/ 1021080 h 5151120"/>
              <a:gd name="connsiteX2-17" fmla="*/ 3589020 w 3589020"/>
              <a:gd name="connsiteY2-18" fmla="*/ 0 h 5151120"/>
              <a:gd name="connsiteX3-19" fmla="*/ 3589020 w 3589020"/>
              <a:gd name="connsiteY3-20" fmla="*/ 3106210 h 5151120"/>
              <a:gd name="connsiteX4-21" fmla="*/ 0 w 3589020"/>
              <a:gd name="connsiteY4-22" fmla="*/ 5151120 h 5151120"/>
              <a:gd name="connsiteX5-23" fmla="*/ 15240 w 3589020"/>
              <a:gd name="connsiteY5-24" fmla="*/ 3040516 h 5151120"/>
              <a:gd name="connsiteX0-25" fmla="*/ 0 w 3573780"/>
              <a:gd name="connsiteY0-26" fmla="*/ 3040516 h 3106210"/>
              <a:gd name="connsiteX1-27" fmla="*/ 0 w 3573780"/>
              <a:gd name="connsiteY1-28" fmla="*/ 1021080 h 3106210"/>
              <a:gd name="connsiteX2-29" fmla="*/ 3573780 w 3573780"/>
              <a:gd name="connsiteY2-30" fmla="*/ 0 h 3106210"/>
              <a:gd name="connsiteX3-31" fmla="*/ 3573780 w 3573780"/>
              <a:gd name="connsiteY3-32" fmla="*/ 3106210 h 3106210"/>
              <a:gd name="connsiteX4-33" fmla="*/ 955145 w 3573780"/>
              <a:gd name="connsiteY4-34" fmla="*/ 3068341 h 3106210"/>
              <a:gd name="connsiteX5-35" fmla="*/ 0 w 3573780"/>
              <a:gd name="connsiteY5-36" fmla="*/ 3040516 h 3106210"/>
              <a:gd name="connsiteX0-37" fmla="*/ 0 w 3583247"/>
              <a:gd name="connsiteY0-38" fmla="*/ 3130454 h 3130454"/>
              <a:gd name="connsiteX1-39" fmla="*/ 9467 w 3583247"/>
              <a:gd name="connsiteY1-40" fmla="*/ 1021080 h 3130454"/>
              <a:gd name="connsiteX2-41" fmla="*/ 3583247 w 3583247"/>
              <a:gd name="connsiteY2-42" fmla="*/ 0 h 3130454"/>
              <a:gd name="connsiteX3-43" fmla="*/ 3583247 w 3583247"/>
              <a:gd name="connsiteY3-44" fmla="*/ 3106210 h 3130454"/>
              <a:gd name="connsiteX4-45" fmla="*/ 964612 w 3583247"/>
              <a:gd name="connsiteY4-46" fmla="*/ 3068341 h 3130454"/>
              <a:gd name="connsiteX5-47" fmla="*/ 0 w 3583247"/>
              <a:gd name="connsiteY5-48" fmla="*/ 3130454 h 3130454"/>
              <a:gd name="connsiteX0-49" fmla="*/ 0 w 3583247"/>
              <a:gd name="connsiteY0-50" fmla="*/ 3130454 h 3134611"/>
              <a:gd name="connsiteX1-51" fmla="*/ 9467 w 3583247"/>
              <a:gd name="connsiteY1-52" fmla="*/ 1021080 h 3134611"/>
              <a:gd name="connsiteX2-53" fmla="*/ 3583247 w 3583247"/>
              <a:gd name="connsiteY2-54" fmla="*/ 0 h 3134611"/>
              <a:gd name="connsiteX3-55" fmla="*/ 3583247 w 3583247"/>
              <a:gd name="connsiteY3-56" fmla="*/ 3106210 h 3134611"/>
              <a:gd name="connsiteX4-57" fmla="*/ 1011948 w 3583247"/>
              <a:gd name="connsiteY4-58" fmla="*/ 3134611 h 3134611"/>
              <a:gd name="connsiteX5-59" fmla="*/ 0 w 3583247"/>
              <a:gd name="connsiteY5-60" fmla="*/ 3130454 h 3134611"/>
              <a:gd name="connsiteX0-61" fmla="*/ 0 w 3583247"/>
              <a:gd name="connsiteY0-62" fmla="*/ 3130454 h 3139345"/>
              <a:gd name="connsiteX1-63" fmla="*/ 9467 w 3583247"/>
              <a:gd name="connsiteY1-64" fmla="*/ 1021080 h 3139345"/>
              <a:gd name="connsiteX2-65" fmla="*/ 3583247 w 3583247"/>
              <a:gd name="connsiteY2-66" fmla="*/ 0 h 3139345"/>
              <a:gd name="connsiteX3-67" fmla="*/ 3578513 w 3583247"/>
              <a:gd name="connsiteY3-68" fmla="*/ 3139345 h 3139345"/>
              <a:gd name="connsiteX4-69" fmla="*/ 1011948 w 3583247"/>
              <a:gd name="connsiteY4-70" fmla="*/ 3134611 h 3139345"/>
              <a:gd name="connsiteX5-71" fmla="*/ 0 w 3583247"/>
              <a:gd name="connsiteY5-72" fmla="*/ 3130454 h 3139345"/>
              <a:gd name="connsiteX0-73" fmla="*/ 0 w 3583247"/>
              <a:gd name="connsiteY0-74" fmla="*/ 2736231 h 3139345"/>
              <a:gd name="connsiteX1-75" fmla="*/ 9467 w 3583247"/>
              <a:gd name="connsiteY1-76" fmla="*/ 1021080 h 3139345"/>
              <a:gd name="connsiteX2-77" fmla="*/ 3583247 w 3583247"/>
              <a:gd name="connsiteY2-78" fmla="*/ 0 h 3139345"/>
              <a:gd name="connsiteX3-79" fmla="*/ 3578513 w 3583247"/>
              <a:gd name="connsiteY3-80" fmla="*/ 3139345 h 3139345"/>
              <a:gd name="connsiteX4-81" fmla="*/ 1011948 w 3583247"/>
              <a:gd name="connsiteY4-82" fmla="*/ 3134611 h 3139345"/>
              <a:gd name="connsiteX5-83" fmla="*/ 0 w 3583247"/>
              <a:gd name="connsiteY5-84" fmla="*/ 2736231 h 3139345"/>
              <a:gd name="connsiteX0-85" fmla="*/ 0 w 3583247"/>
              <a:gd name="connsiteY0-86" fmla="*/ 2736231 h 3139345"/>
              <a:gd name="connsiteX1-87" fmla="*/ 9467 w 3583247"/>
              <a:gd name="connsiteY1-88" fmla="*/ 1021080 h 3139345"/>
              <a:gd name="connsiteX2-89" fmla="*/ 3583247 w 3583247"/>
              <a:gd name="connsiteY2-90" fmla="*/ 0 h 3139345"/>
              <a:gd name="connsiteX3-91" fmla="*/ 3578513 w 3583247"/>
              <a:gd name="connsiteY3-92" fmla="*/ 3139345 h 3139345"/>
              <a:gd name="connsiteX4-93" fmla="*/ 1448410 w 3583247"/>
              <a:gd name="connsiteY4-94" fmla="*/ 2740388 h 3139345"/>
              <a:gd name="connsiteX5-95" fmla="*/ 0 w 3583247"/>
              <a:gd name="connsiteY5-96" fmla="*/ 2736231 h 3139345"/>
              <a:gd name="connsiteX0-97" fmla="*/ 0 w 3583247"/>
              <a:gd name="connsiteY0-98" fmla="*/ 2736231 h 2740388"/>
              <a:gd name="connsiteX1-99" fmla="*/ 9467 w 3583247"/>
              <a:gd name="connsiteY1-100" fmla="*/ 1021080 h 2740388"/>
              <a:gd name="connsiteX2-101" fmla="*/ 3583247 w 3583247"/>
              <a:gd name="connsiteY2-102" fmla="*/ 0 h 2740388"/>
              <a:gd name="connsiteX3-103" fmla="*/ 3557394 w 3583247"/>
              <a:gd name="connsiteY3-104" fmla="*/ 2738082 h 2740388"/>
              <a:gd name="connsiteX4-105" fmla="*/ 1448410 w 3583247"/>
              <a:gd name="connsiteY4-106" fmla="*/ 2740388 h 2740388"/>
              <a:gd name="connsiteX5-107" fmla="*/ 0 w 3583247"/>
              <a:gd name="connsiteY5-108" fmla="*/ 2736231 h 2740388"/>
              <a:gd name="connsiteX0-109" fmla="*/ 0 w 3583247"/>
              <a:gd name="connsiteY0-110" fmla="*/ 2736231 h 2745604"/>
              <a:gd name="connsiteX1-111" fmla="*/ 9467 w 3583247"/>
              <a:gd name="connsiteY1-112" fmla="*/ 1021080 h 2745604"/>
              <a:gd name="connsiteX2-113" fmla="*/ 3583247 w 3583247"/>
              <a:gd name="connsiteY2-114" fmla="*/ 0 h 2745604"/>
              <a:gd name="connsiteX3-115" fmla="*/ 3579960 w 3583247"/>
              <a:gd name="connsiteY3-116" fmla="*/ 2745604 h 2745604"/>
              <a:gd name="connsiteX4-117" fmla="*/ 1448410 w 3583247"/>
              <a:gd name="connsiteY4-118" fmla="*/ 2740388 h 2745604"/>
              <a:gd name="connsiteX5-119" fmla="*/ 0 w 3583247"/>
              <a:gd name="connsiteY5-120" fmla="*/ 2736231 h 2745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3247" h="2745604">
                <a:moveTo>
                  <a:pt x="0" y="2736231"/>
                </a:moveTo>
                <a:cubicBezTo>
                  <a:pt x="3156" y="2033106"/>
                  <a:pt x="6311" y="1724205"/>
                  <a:pt x="9467" y="1021080"/>
                </a:cubicBezTo>
                <a:lnTo>
                  <a:pt x="3583247" y="0"/>
                </a:lnTo>
                <a:cubicBezTo>
                  <a:pt x="3582151" y="915201"/>
                  <a:pt x="3581056" y="1830403"/>
                  <a:pt x="3579960" y="2745604"/>
                </a:cubicBezTo>
                <a:lnTo>
                  <a:pt x="1448410" y="2740388"/>
                </a:lnTo>
                <a:lnTo>
                  <a:pt x="0" y="27362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8" name="Forma libre 7"/>
          <p:cNvSpPr/>
          <p:nvPr userDrawn="1"/>
        </p:nvSpPr>
        <p:spPr>
          <a:xfrm>
            <a:off x="-92286" y="20016"/>
            <a:ext cx="8259460" cy="6970525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  <a:gd name="connsiteX0-1" fmla="*/ 15240 w 3589020"/>
              <a:gd name="connsiteY0-2" fmla="*/ 5090160 h 5151120"/>
              <a:gd name="connsiteX1-3" fmla="*/ 15240 w 3589020"/>
              <a:gd name="connsiteY1-4" fmla="*/ 1021080 h 5151120"/>
              <a:gd name="connsiteX2-5" fmla="*/ 3589020 w 3589020"/>
              <a:gd name="connsiteY2-6" fmla="*/ 0 h 5151120"/>
              <a:gd name="connsiteX3-7" fmla="*/ 3589020 w 3589020"/>
              <a:gd name="connsiteY3-8" fmla="*/ 3106210 h 5151120"/>
              <a:gd name="connsiteX4-9" fmla="*/ 0 w 3589020"/>
              <a:gd name="connsiteY4-10" fmla="*/ 5151120 h 5151120"/>
              <a:gd name="connsiteX5-11" fmla="*/ 15240 w 3589020"/>
              <a:gd name="connsiteY5-12" fmla="*/ 5090160 h 5151120"/>
              <a:gd name="connsiteX0-13" fmla="*/ 15240 w 3589020"/>
              <a:gd name="connsiteY0-14" fmla="*/ 3040516 h 5151120"/>
              <a:gd name="connsiteX1-15" fmla="*/ 15240 w 3589020"/>
              <a:gd name="connsiteY1-16" fmla="*/ 1021080 h 5151120"/>
              <a:gd name="connsiteX2-17" fmla="*/ 3589020 w 3589020"/>
              <a:gd name="connsiteY2-18" fmla="*/ 0 h 5151120"/>
              <a:gd name="connsiteX3-19" fmla="*/ 3589020 w 3589020"/>
              <a:gd name="connsiteY3-20" fmla="*/ 3106210 h 5151120"/>
              <a:gd name="connsiteX4-21" fmla="*/ 0 w 3589020"/>
              <a:gd name="connsiteY4-22" fmla="*/ 5151120 h 5151120"/>
              <a:gd name="connsiteX5-23" fmla="*/ 15240 w 3589020"/>
              <a:gd name="connsiteY5-24" fmla="*/ 3040516 h 5151120"/>
              <a:gd name="connsiteX0-25" fmla="*/ 0 w 3573780"/>
              <a:gd name="connsiteY0-26" fmla="*/ 3040516 h 3106210"/>
              <a:gd name="connsiteX1-27" fmla="*/ 0 w 3573780"/>
              <a:gd name="connsiteY1-28" fmla="*/ 1021080 h 3106210"/>
              <a:gd name="connsiteX2-29" fmla="*/ 3573780 w 3573780"/>
              <a:gd name="connsiteY2-30" fmla="*/ 0 h 3106210"/>
              <a:gd name="connsiteX3-31" fmla="*/ 3573780 w 3573780"/>
              <a:gd name="connsiteY3-32" fmla="*/ 3106210 h 3106210"/>
              <a:gd name="connsiteX4-33" fmla="*/ 955145 w 3573780"/>
              <a:gd name="connsiteY4-34" fmla="*/ 3068341 h 3106210"/>
              <a:gd name="connsiteX5-35" fmla="*/ 0 w 3573780"/>
              <a:gd name="connsiteY5-36" fmla="*/ 3040516 h 3106210"/>
              <a:gd name="connsiteX0-37" fmla="*/ 0 w 3583247"/>
              <a:gd name="connsiteY0-38" fmla="*/ 3130454 h 3130454"/>
              <a:gd name="connsiteX1-39" fmla="*/ 9467 w 3583247"/>
              <a:gd name="connsiteY1-40" fmla="*/ 1021080 h 3130454"/>
              <a:gd name="connsiteX2-41" fmla="*/ 3583247 w 3583247"/>
              <a:gd name="connsiteY2-42" fmla="*/ 0 h 3130454"/>
              <a:gd name="connsiteX3-43" fmla="*/ 3583247 w 3583247"/>
              <a:gd name="connsiteY3-44" fmla="*/ 3106210 h 3130454"/>
              <a:gd name="connsiteX4-45" fmla="*/ 964612 w 3583247"/>
              <a:gd name="connsiteY4-46" fmla="*/ 3068341 h 3130454"/>
              <a:gd name="connsiteX5-47" fmla="*/ 0 w 3583247"/>
              <a:gd name="connsiteY5-48" fmla="*/ 3130454 h 3130454"/>
              <a:gd name="connsiteX0-49" fmla="*/ 0 w 3583247"/>
              <a:gd name="connsiteY0-50" fmla="*/ 3130454 h 3134611"/>
              <a:gd name="connsiteX1-51" fmla="*/ 9467 w 3583247"/>
              <a:gd name="connsiteY1-52" fmla="*/ 1021080 h 3134611"/>
              <a:gd name="connsiteX2-53" fmla="*/ 3583247 w 3583247"/>
              <a:gd name="connsiteY2-54" fmla="*/ 0 h 3134611"/>
              <a:gd name="connsiteX3-55" fmla="*/ 3583247 w 3583247"/>
              <a:gd name="connsiteY3-56" fmla="*/ 3106210 h 3134611"/>
              <a:gd name="connsiteX4-57" fmla="*/ 1011948 w 3583247"/>
              <a:gd name="connsiteY4-58" fmla="*/ 3134611 h 3134611"/>
              <a:gd name="connsiteX5-59" fmla="*/ 0 w 3583247"/>
              <a:gd name="connsiteY5-60" fmla="*/ 3130454 h 3134611"/>
              <a:gd name="connsiteX0-61" fmla="*/ 0 w 3583247"/>
              <a:gd name="connsiteY0-62" fmla="*/ 3130454 h 3139345"/>
              <a:gd name="connsiteX1-63" fmla="*/ 9467 w 3583247"/>
              <a:gd name="connsiteY1-64" fmla="*/ 1021080 h 3139345"/>
              <a:gd name="connsiteX2-65" fmla="*/ 3583247 w 3583247"/>
              <a:gd name="connsiteY2-66" fmla="*/ 0 h 3139345"/>
              <a:gd name="connsiteX3-67" fmla="*/ 3578513 w 3583247"/>
              <a:gd name="connsiteY3-68" fmla="*/ 3139345 h 3139345"/>
              <a:gd name="connsiteX4-69" fmla="*/ 1011948 w 3583247"/>
              <a:gd name="connsiteY4-70" fmla="*/ 3134611 h 3139345"/>
              <a:gd name="connsiteX5-71" fmla="*/ 0 w 3583247"/>
              <a:gd name="connsiteY5-72" fmla="*/ 3130454 h 31393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3247" h="3139345">
                <a:moveTo>
                  <a:pt x="0" y="3130454"/>
                </a:moveTo>
                <a:cubicBezTo>
                  <a:pt x="3156" y="2427329"/>
                  <a:pt x="6311" y="1724205"/>
                  <a:pt x="9467" y="1021080"/>
                </a:cubicBezTo>
                <a:lnTo>
                  <a:pt x="3583247" y="0"/>
                </a:lnTo>
                <a:lnTo>
                  <a:pt x="3578513" y="3139345"/>
                </a:lnTo>
                <a:lnTo>
                  <a:pt x="1011948" y="3134611"/>
                </a:lnTo>
                <a:lnTo>
                  <a:pt x="0" y="3130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s-ES" sz="24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parata n1.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Marcador de contenido 10"/>
          <p:cNvSpPr>
            <a:spLocks noGrp="1"/>
          </p:cNvSpPr>
          <p:nvPr>
            <p:ph sz="quarter" idx="10" hasCustomPrompt="1"/>
          </p:nvPr>
        </p:nvSpPr>
        <p:spPr>
          <a:xfrm>
            <a:off x="336000" y="3770675"/>
            <a:ext cx="5651499" cy="1146764"/>
          </a:xfrm>
          <a:prstGeom prst="rect">
            <a:avLst/>
          </a:prstGeom>
        </p:spPr>
        <p:txBody>
          <a:bodyPr lIns="0" tIns="0" rIns="0" bIns="0"/>
          <a:lstStyle>
            <a:lvl1pPr>
              <a:defRPr lang="es-ES" sz="1865" dirty="0"/>
            </a:lvl1pPr>
          </a:lstStyle>
          <a:p>
            <a:pPr marL="0" lv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s-ES" dirty="0"/>
              <a:t>Editar el subtitulo 
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1" y="1592918"/>
            <a:ext cx="7052607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265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4" y="1503237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2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5" y="6540533"/>
            <a:ext cx="1145183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s-ES" sz="240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_Endo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12700" imgH="12700" progId="TCLayout.ActiveDocument.1">
                  <p:embed/>
                </p:oleObj>
              </mc:Choice>
              <mc:Fallback>
                <p:oleObj name="Diapositiva de think-cell" r:id="rId4" imgW="12700" imgH="12700" progId="TCLayout.ActiveDocument.1">
                  <p:embed/>
                  <p:pic>
                    <p:nvPicPr>
                      <p:cNvPr id="0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665" b="0" i="0" baseline="0" dirty="0">
              <a:latin typeface="Playfair Display" panose="00000500000000000000" pitchFamily="2" charset="0"/>
              <a:ea typeface="+mj-ea"/>
              <a:cs typeface="+mj-cs"/>
              <a:sym typeface="Playfair Display" panose="00000500000000000000" pitchFamily="2" charset="0"/>
            </a:endParaRPr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649091"/>
            <a:ext cx="11519451" cy="9193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65"/>
            </a:lvl1pPr>
          </a:lstStyle>
          <a:p>
            <a:r>
              <a:rPr lang="es-ES" dirty="0"/>
              <a:t>Haga clic para modificar el título de esta página, cuentas con dos líneas para títulos extensos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4837" y="712437"/>
            <a:ext cx="7553833" cy="7145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330" b="0" i="0">
                <a:solidFill>
                  <a:schemeClr val="tx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Gracias!</a:t>
            </a:r>
            <a:endParaRPr lang="en-US" dirty="0"/>
          </a:p>
        </p:txBody>
      </p:sp>
      <p:sp>
        <p:nvSpPr>
          <p:cNvPr id="3" name="Rectángulo 3"/>
          <p:cNvSpPr/>
          <p:nvPr userDrawn="1"/>
        </p:nvSpPr>
        <p:spPr>
          <a:xfrm>
            <a:off x="7744691" y="3699164"/>
            <a:ext cx="2575779" cy="3810000"/>
          </a:xfrm>
          <a:custGeom>
            <a:avLst/>
            <a:gdLst>
              <a:gd name="connsiteX0" fmla="*/ 0 w 1569027"/>
              <a:gd name="connsiteY0" fmla="*/ 0 h 2857500"/>
              <a:gd name="connsiteX1" fmla="*/ 1569027 w 1569027"/>
              <a:gd name="connsiteY1" fmla="*/ 0 h 2857500"/>
              <a:gd name="connsiteX2" fmla="*/ 1569027 w 1569027"/>
              <a:gd name="connsiteY2" fmla="*/ 2857500 h 2857500"/>
              <a:gd name="connsiteX3" fmla="*/ 0 w 1569027"/>
              <a:gd name="connsiteY3" fmla="*/ 2857500 h 2857500"/>
              <a:gd name="connsiteX4" fmla="*/ 0 w 1569027"/>
              <a:gd name="connsiteY4" fmla="*/ 0 h 2857500"/>
              <a:gd name="connsiteX0-1" fmla="*/ 0 w 1569027"/>
              <a:gd name="connsiteY0-2" fmla="*/ 0 h 2857500"/>
              <a:gd name="connsiteX1-3" fmla="*/ 1558636 w 1569027"/>
              <a:gd name="connsiteY1-4" fmla="*/ 467591 h 2857500"/>
              <a:gd name="connsiteX2-5" fmla="*/ 1569027 w 1569027"/>
              <a:gd name="connsiteY2-6" fmla="*/ 2857500 h 2857500"/>
              <a:gd name="connsiteX3-7" fmla="*/ 0 w 1569027"/>
              <a:gd name="connsiteY3-8" fmla="*/ 2857500 h 2857500"/>
              <a:gd name="connsiteX4-9" fmla="*/ 0 w 1569027"/>
              <a:gd name="connsiteY4-10" fmla="*/ 0 h 2857500"/>
              <a:gd name="connsiteX0-11" fmla="*/ 0 w 1610767"/>
              <a:gd name="connsiteY0-12" fmla="*/ 0 h 2857500"/>
              <a:gd name="connsiteX1-13" fmla="*/ 1610590 w 1610767"/>
              <a:gd name="connsiteY1-14" fmla="*/ 477982 h 2857500"/>
              <a:gd name="connsiteX2-15" fmla="*/ 1569027 w 1610767"/>
              <a:gd name="connsiteY2-16" fmla="*/ 2857500 h 2857500"/>
              <a:gd name="connsiteX3-17" fmla="*/ 0 w 1610767"/>
              <a:gd name="connsiteY3-18" fmla="*/ 2857500 h 2857500"/>
              <a:gd name="connsiteX4-19" fmla="*/ 0 w 1610767"/>
              <a:gd name="connsiteY4-20" fmla="*/ 0 h 2857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10767" h="2857500">
                <a:moveTo>
                  <a:pt x="0" y="0"/>
                </a:moveTo>
                <a:lnTo>
                  <a:pt x="1610590" y="477982"/>
                </a:lnTo>
                <a:cubicBezTo>
                  <a:pt x="1614054" y="1274618"/>
                  <a:pt x="1565563" y="2060864"/>
                  <a:pt x="1569027" y="2857500"/>
                </a:cubicBez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4" name="Rectángulo 4"/>
          <p:cNvSpPr/>
          <p:nvPr userDrawn="1"/>
        </p:nvSpPr>
        <p:spPr>
          <a:xfrm>
            <a:off x="10128451" y="2715495"/>
            <a:ext cx="1010606" cy="4793673"/>
          </a:xfrm>
          <a:custGeom>
            <a:avLst/>
            <a:gdLst>
              <a:gd name="connsiteX0" fmla="*/ 0 w 985405"/>
              <a:gd name="connsiteY0" fmla="*/ 0 h 3595255"/>
              <a:gd name="connsiteX1" fmla="*/ 985405 w 985405"/>
              <a:gd name="connsiteY1" fmla="*/ 0 h 3595255"/>
              <a:gd name="connsiteX2" fmla="*/ 985405 w 985405"/>
              <a:gd name="connsiteY2" fmla="*/ 3595255 h 3595255"/>
              <a:gd name="connsiteX3" fmla="*/ 0 w 985405"/>
              <a:gd name="connsiteY3" fmla="*/ 3595255 h 3595255"/>
              <a:gd name="connsiteX4" fmla="*/ 0 w 985405"/>
              <a:gd name="connsiteY4" fmla="*/ 0 h 3595255"/>
              <a:gd name="connsiteX0-1" fmla="*/ 0 w 985405"/>
              <a:gd name="connsiteY0-2" fmla="*/ 0 h 3595255"/>
              <a:gd name="connsiteX1-3" fmla="*/ 985405 w 985405"/>
              <a:gd name="connsiteY1-4" fmla="*/ 259773 h 3595255"/>
              <a:gd name="connsiteX2-5" fmla="*/ 985405 w 985405"/>
              <a:gd name="connsiteY2-6" fmla="*/ 3595255 h 3595255"/>
              <a:gd name="connsiteX3-7" fmla="*/ 0 w 985405"/>
              <a:gd name="connsiteY3-8" fmla="*/ 3595255 h 3595255"/>
              <a:gd name="connsiteX4-9" fmla="*/ 0 w 985405"/>
              <a:gd name="connsiteY4-10" fmla="*/ 0 h 35952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85405" h="3595255">
                <a:moveTo>
                  <a:pt x="0" y="0"/>
                </a:moveTo>
                <a:lnTo>
                  <a:pt x="985405" y="259773"/>
                </a:lnTo>
                <a:lnTo>
                  <a:pt x="985405" y="3595255"/>
                </a:lnTo>
                <a:lnTo>
                  <a:pt x="0" y="3595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5" name="Rectángulo 8"/>
          <p:cNvSpPr/>
          <p:nvPr userDrawn="1"/>
        </p:nvSpPr>
        <p:spPr>
          <a:xfrm>
            <a:off x="10992544" y="1288475"/>
            <a:ext cx="1383028" cy="6220692"/>
          </a:xfrm>
          <a:custGeom>
            <a:avLst/>
            <a:gdLst>
              <a:gd name="connsiteX0" fmla="*/ 0 w 1289338"/>
              <a:gd name="connsiteY0" fmla="*/ 0 h 4665519"/>
              <a:gd name="connsiteX1" fmla="*/ 1289338 w 1289338"/>
              <a:gd name="connsiteY1" fmla="*/ 0 h 4665519"/>
              <a:gd name="connsiteX2" fmla="*/ 1289338 w 1289338"/>
              <a:gd name="connsiteY2" fmla="*/ 4665519 h 4665519"/>
              <a:gd name="connsiteX3" fmla="*/ 0 w 1289338"/>
              <a:gd name="connsiteY3" fmla="*/ 4665519 h 4665519"/>
              <a:gd name="connsiteX4" fmla="*/ 0 w 1289338"/>
              <a:gd name="connsiteY4" fmla="*/ 0 h 4665519"/>
              <a:gd name="connsiteX0-1" fmla="*/ 0 w 1289338"/>
              <a:gd name="connsiteY0-2" fmla="*/ 0 h 4665519"/>
              <a:gd name="connsiteX1-3" fmla="*/ 1278947 w 1289338"/>
              <a:gd name="connsiteY1-4" fmla="*/ 394854 h 4665519"/>
              <a:gd name="connsiteX2-5" fmla="*/ 1289338 w 1289338"/>
              <a:gd name="connsiteY2-6" fmla="*/ 4665519 h 4665519"/>
              <a:gd name="connsiteX3-7" fmla="*/ 0 w 1289338"/>
              <a:gd name="connsiteY3-8" fmla="*/ 4665519 h 4665519"/>
              <a:gd name="connsiteX4-9" fmla="*/ 0 w 1289338"/>
              <a:gd name="connsiteY4-10" fmla="*/ 0 h 46655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89338" h="4665519">
                <a:moveTo>
                  <a:pt x="0" y="0"/>
                </a:moveTo>
                <a:lnTo>
                  <a:pt x="1278947" y="394854"/>
                </a:lnTo>
                <a:cubicBezTo>
                  <a:pt x="1282411" y="1818409"/>
                  <a:pt x="1285874" y="3241964"/>
                  <a:pt x="1289338" y="4665519"/>
                </a:cubicBezTo>
                <a:lnTo>
                  <a:pt x="0" y="46655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1639-A753-4C4C-A366-7AF460A8C327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Graf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0" y="1592921"/>
            <a:ext cx="6951931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P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2" y="1592921"/>
            <a:ext cx="693807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a n1.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9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tx1"/>
                </a:solidFill>
              </a:rPr>
              <a:t>‹N°›</a:t>
            </a:fld>
            <a:endParaRPr lang="es-ES" sz="1065" dirty="0">
              <a:solidFill>
                <a:schemeClr val="tx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11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a n1. 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 4"/>
          <p:cNvSpPr/>
          <p:nvPr userDrawn="1"/>
        </p:nvSpPr>
        <p:spPr>
          <a:xfrm>
            <a:off x="7457440" y="40640"/>
            <a:ext cx="4785360" cy="6868160"/>
          </a:xfrm>
          <a:custGeom>
            <a:avLst/>
            <a:gdLst>
              <a:gd name="connsiteX0" fmla="*/ 15240 w 3589020"/>
              <a:gd name="connsiteY0" fmla="*/ 5090160 h 5151120"/>
              <a:gd name="connsiteX1" fmla="*/ 15240 w 3589020"/>
              <a:gd name="connsiteY1" fmla="*/ 1021080 h 5151120"/>
              <a:gd name="connsiteX2" fmla="*/ 3589020 w 3589020"/>
              <a:gd name="connsiteY2" fmla="*/ 0 h 5151120"/>
              <a:gd name="connsiteX3" fmla="*/ 3589020 w 3589020"/>
              <a:gd name="connsiteY3" fmla="*/ 5151120 h 5151120"/>
              <a:gd name="connsiteX4" fmla="*/ 0 w 3589020"/>
              <a:gd name="connsiteY4" fmla="*/ 5151120 h 5151120"/>
              <a:gd name="connsiteX5" fmla="*/ 15240 w 3589020"/>
              <a:gd name="connsiteY5" fmla="*/ 5090160 h 515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020" h="5151120">
                <a:moveTo>
                  <a:pt x="15240" y="5090160"/>
                </a:moveTo>
                <a:lnTo>
                  <a:pt x="15240" y="1021080"/>
                </a:lnTo>
                <a:lnTo>
                  <a:pt x="3589020" y="0"/>
                </a:lnTo>
                <a:lnTo>
                  <a:pt x="3589020" y="5151120"/>
                </a:lnTo>
                <a:lnTo>
                  <a:pt x="0" y="5151120"/>
                </a:lnTo>
                <a:lnTo>
                  <a:pt x="15240" y="509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395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36005" y="1592921"/>
            <a:ext cx="7052606" cy="16483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título separata de nivel 1</a:t>
            </a:r>
            <a:endParaRPr lang="en-US" dirty="0"/>
          </a:p>
        </p:txBody>
      </p:sp>
      <p:sp>
        <p:nvSpPr>
          <p:cNvPr id="14" name="Marcador de contenido 2"/>
          <p:cNvSpPr>
            <a:spLocks noGrp="1"/>
          </p:cNvSpPr>
          <p:nvPr>
            <p:ph sz="quarter" idx="11" hasCustomPrompt="1"/>
          </p:nvPr>
        </p:nvSpPr>
        <p:spPr>
          <a:xfrm>
            <a:off x="8081435" y="1503240"/>
            <a:ext cx="3734647" cy="20218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990">
                <a:solidFill>
                  <a:schemeClr val="bg1"/>
                </a:solidFill>
                <a:latin typeface="Playfair Display" pitchFamily="2" charset="77"/>
              </a:defRPr>
            </a:lvl1pPr>
          </a:lstStyle>
          <a:p>
            <a:r>
              <a:rPr lang="es-ES" dirty="0"/>
              <a:t>Nº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472598" y="6501346"/>
            <a:ext cx="382853" cy="3236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s-ES"/>
            </a:defPPr>
            <a:lvl1pPr marL="0" algn="l" defTabSz="685800" rtl="0" eaLnBrk="1" latinLnBrk="0" hangingPunct="1">
              <a:defRPr sz="800" kern="1200">
                <a:solidFill>
                  <a:schemeClr val="bg1"/>
                </a:solidFill>
                <a:latin typeface="Soho Gothic Pro" panose="020B0503030504020204" pitchFamily="34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078871-D93F-4D40-B540-DC74CFDF655C}" type="slidenum">
              <a:rPr lang="es-ES" sz="1065" smtClean="0">
                <a:solidFill>
                  <a:schemeClr val="bg1"/>
                </a:solidFill>
              </a:rPr>
              <a:t>‹N°›</a:t>
            </a:fld>
            <a:endParaRPr lang="es-ES" sz="1065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100000" contrast="-70000"/>
          </a:blip>
          <a:stretch>
            <a:fillRect/>
          </a:stretch>
        </p:blipFill>
        <p:spPr>
          <a:xfrm>
            <a:off x="8887258" y="6540533"/>
            <a:ext cx="1145182" cy="248840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336000" y="6506083"/>
            <a:ext cx="858184" cy="171408"/>
          </a:xfrm>
          <a:custGeom>
            <a:avLst/>
            <a:gdLst>
              <a:gd name="T0" fmla="*/ 1051 w 1701"/>
              <a:gd name="T1" fmla="*/ 298 h 337"/>
              <a:gd name="T2" fmla="*/ 967 w 1701"/>
              <a:gd name="T3" fmla="*/ 337 h 337"/>
              <a:gd name="T4" fmla="*/ 877 w 1701"/>
              <a:gd name="T5" fmla="*/ 262 h 337"/>
              <a:gd name="T6" fmla="*/ 906 w 1701"/>
              <a:gd name="T7" fmla="*/ 285 h 337"/>
              <a:gd name="T8" fmla="*/ 991 w 1701"/>
              <a:gd name="T9" fmla="*/ 309 h 337"/>
              <a:gd name="T10" fmla="*/ 1033 w 1701"/>
              <a:gd name="T11" fmla="*/ 263 h 337"/>
              <a:gd name="T12" fmla="*/ 926 w 1701"/>
              <a:gd name="T13" fmla="*/ 200 h 337"/>
              <a:gd name="T14" fmla="*/ 888 w 1701"/>
              <a:gd name="T15" fmla="*/ 112 h 337"/>
              <a:gd name="T16" fmla="*/ 967 w 1701"/>
              <a:gd name="T17" fmla="*/ 75 h 337"/>
              <a:gd name="T18" fmla="*/ 1056 w 1701"/>
              <a:gd name="T19" fmla="*/ 149 h 337"/>
              <a:gd name="T20" fmla="*/ 1013 w 1701"/>
              <a:gd name="T21" fmla="*/ 112 h 337"/>
              <a:gd name="T22" fmla="*/ 925 w 1701"/>
              <a:gd name="T23" fmla="*/ 108 h 337"/>
              <a:gd name="T24" fmla="*/ 913 w 1701"/>
              <a:gd name="T25" fmla="*/ 163 h 337"/>
              <a:gd name="T26" fmla="*/ 1046 w 1701"/>
              <a:gd name="T27" fmla="*/ 222 h 337"/>
              <a:gd name="T28" fmla="*/ 680 w 1701"/>
              <a:gd name="T29" fmla="*/ 86 h 337"/>
              <a:gd name="T30" fmla="*/ 656 w 1701"/>
              <a:gd name="T31" fmla="*/ 103 h 337"/>
              <a:gd name="T32" fmla="*/ 656 w 1701"/>
              <a:gd name="T33" fmla="*/ 103 h 337"/>
              <a:gd name="T34" fmla="*/ 632 w 1701"/>
              <a:gd name="T35" fmla="*/ 335 h 337"/>
              <a:gd name="T36" fmla="*/ 661 w 1701"/>
              <a:gd name="T37" fmla="*/ 137 h 337"/>
              <a:gd name="T38" fmla="*/ 722 w 1701"/>
              <a:gd name="T39" fmla="*/ 100 h 337"/>
              <a:gd name="T40" fmla="*/ 783 w 1701"/>
              <a:gd name="T41" fmla="*/ 140 h 337"/>
              <a:gd name="T42" fmla="*/ 810 w 1701"/>
              <a:gd name="T43" fmla="*/ 335 h 337"/>
              <a:gd name="T44" fmla="*/ 722 w 1701"/>
              <a:gd name="T45" fmla="*/ 75 h 337"/>
              <a:gd name="T46" fmla="*/ 1692 w 1701"/>
              <a:gd name="T47" fmla="*/ 298 h 337"/>
              <a:gd name="T48" fmla="*/ 1607 w 1701"/>
              <a:gd name="T49" fmla="*/ 256 h 337"/>
              <a:gd name="T50" fmla="*/ 1686 w 1701"/>
              <a:gd name="T51" fmla="*/ 101 h 337"/>
              <a:gd name="T52" fmla="*/ 1607 w 1701"/>
              <a:gd name="T53" fmla="*/ 78 h 337"/>
              <a:gd name="T54" fmla="*/ 1583 w 1701"/>
              <a:gd name="T55" fmla="*/ 257 h 337"/>
              <a:gd name="T56" fmla="*/ 248 w 1701"/>
              <a:gd name="T57" fmla="*/ 75 h 337"/>
              <a:gd name="T58" fmla="*/ 181 w 1701"/>
              <a:gd name="T59" fmla="*/ 98 h 337"/>
              <a:gd name="T60" fmla="*/ 92 w 1701"/>
              <a:gd name="T61" fmla="*/ 75 h 337"/>
              <a:gd name="T62" fmla="*/ 0 w 1701"/>
              <a:gd name="T63" fmla="*/ 164 h 337"/>
              <a:gd name="T64" fmla="*/ 25 w 1701"/>
              <a:gd name="T65" fmla="*/ 164 h 337"/>
              <a:gd name="T66" fmla="*/ 57 w 1701"/>
              <a:gd name="T67" fmla="*/ 106 h 337"/>
              <a:gd name="T68" fmla="*/ 124 w 1701"/>
              <a:gd name="T69" fmla="*/ 106 h 337"/>
              <a:gd name="T70" fmla="*/ 156 w 1701"/>
              <a:gd name="T71" fmla="*/ 164 h 337"/>
              <a:gd name="T72" fmla="*/ 182 w 1701"/>
              <a:gd name="T73" fmla="*/ 164 h 337"/>
              <a:gd name="T74" fmla="*/ 214 w 1701"/>
              <a:gd name="T75" fmla="*/ 106 h 337"/>
              <a:gd name="T76" fmla="*/ 281 w 1701"/>
              <a:gd name="T77" fmla="*/ 106 h 337"/>
              <a:gd name="T78" fmla="*/ 313 w 1701"/>
              <a:gd name="T79" fmla="*/ 164 h 337"/>
              <a:gd name="T80" fmla="*/ 338 w 1701"/>
              <a:gd name="T81" fmla="*/ 164 h 337"/>
              <a:gd name="T82" fmla="*/ 1522 w 1701"/>
              <a:gd name="T83" fmla="*/ 334 h 337"/>
              <a:gd name="T84" fmla="*/ 1522 w 1701"/>
              <a:gd name="T85" fmla="*/ 311 h 337"/>
              <a:gd name="T86" fmla="*/ 1381 w 1701"/>
              <a:gd name="T87" fmla="*/ 78 h 337"/>
              <a:gd name="T88" fmla="*/ 1381 w 1701"/>
              <a:gd name="T89" fmla="*/ 101 h 337"/>
              <a:gd name="T90" fmla="*/ 1381 w 1701"/>
              <a:gd name="T91" fmla="*/ 311 h 337"/>
              <a:gd name="T92" fmla="*/ 1381 w 1701"/>
              <a:gd name="T93" fmla="*/ 334 h 337"/>
              <a:gd name="T94" fmla="*/ 415 w 1701"/>
              <a:gd name="T95" fmla="*/ 78 h 337"/>
              <a:gd name="T96" fmla="*/ 415 w 1701"/>
              <a:gd name="T97" fmla="*/ 101 h 337"/>
              <a:gd name="T98" fmla="*/ 412 w 1701"/>
              <a:gd name="T99" fmla="*/ 311 h 337"/>
              <a:gd name="T100" fmla="*/ 556 w 1701"/>
              <a:gd name="T101" fmla="*/ 311 h 337"/>
              <a:gd name="T102" fmla="*/ 1297 w 1701"/>
              <a:gd name="T103" fmla="*/ 126 h 337"/>
              <a:gd name="T104" fmla="*/ 1288 w 1701"/>
              <a:gd name="T105" fmla="*/ 334 h 337"/>
              <a:gd name="T106" fmla="*/ 1280 w 1701"/>
              <a:gd name="T107" fmla="*/ 313 h 337"/>
              <a:gd name="T108" fmla="*/ 1148 w 1701"/>
              <a:gd name="T109" fmla="*/ 314 h 337"/>
              <a:gd name="T110" fmla="*/ 1130 w 1701"/>
              <a:gd name="T111" fmla="*/ 126 h 337"/>
              <a:gd name="T112" fmla="*/ 1250 w 1701"/>
              <a:gd name="T113" fmla="*/ 81 h 337"/>
              <a:gd name="T114" fmla="*/ 1278 w 1701"/>
              <a:gd name="T115" fmla="*/ 162 h 337"/>
              <a:gd name="T116" fmla="*/ 1166 w 1701"/>
              <a:gd name="T117" fmla="*/ 116 h 337"/>
              <a:gd name="T118" fmla="*/ 1152 w 1701"/>
              <a:gd name="T119" fmla="*/ 271 h 337"/>
              <a:gd name="T120" fmla="*/ 1214 w 1701"/>
              <a:gd name="T121" fmla="*/ 312 h 337"/>
              <a:gd name="T122" fmla="*/ 1275 w 1701"/>
              <a:gd name="T123" fmla="*/ 271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01" h="337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vert="horz" wrap="square" lIns="121857" tIns="60928" rIns="121857" bIns="60928" numCol="1" anchor="t" anchorCtr="0" compatLnSpc="1"/>
          <a:lstStyle/>
          <a:p>
            <a:endParaRPr lang="es-ES" sz="2395"/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3770676"/>
            <a:ext cx="5760000" cy="2634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600"/>
            </a:lvl1pPr>
            <a:lvl2pPr marL="457200" indent="0">
              <a:buNone/>
              <a:defRPr/>
            </a:lvl2pPr>
            <a:lvl3pPr marL="913765" indent="0">
              <a:buNone/>
              <a:defRPr/>
            </a:lvl3pPr>
            <a:lvl4pPr marL="1370965" indent="0">
              <a:buNone/>
              <a:defRPr/>
            </a:lvl4pPr>
            <a:lvl5pPr marL="1827530" indent="0">
              <a:buNone/>
              <a:defRPr/>
            </a:lvl5pPr>
          </a:lstStyle>
          <a:p>
            <a:pPr lvl="0"/>
            <a:r>
              <a:rPr lang="es-ES" dirty="0"/>
              <a:t>Editar el subtitulo</a:t>
            </a:r>
          </a:p>
          <a:p>
            <a:pPr lvl="0"/>
            <a:endParaRPr lang="es-ES" dirty="0"/>
          </a:p>
          <a:p>
            <a:pPr lvl="0"/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665" kern="1200">
          <a:solidFill>
            <a:schemeClr val="tx1"/>
          </a:solidFill>
          <a:latin typeface="Playfair Display" pitchFamily="2" charset="77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oho Gothic Pro Light" panose="020B0303030504020204" pitchFamily="34" charset="77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8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1639-A753-4C4C-A366-7AF460A8C327}" type="datetimeFigureOut">
              <a:rPr lang="es-ES" smtClean="0"/>
              <a:t>21/06/2021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6AC5D-87B6-45C8-B54B-61DA89AD98B3}" type="slidenum">
              <a:rPr lang="es-ES" smtClean="0"/>
              <a:t>‹N°›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1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ostname:port/consommation-services/consommation?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://hostname:port/redal/api/redal-process-consommation-services/consommation?codeAller=2212&amp;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ostname:port/consommation-services/consommation?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4" Type="http://schemas.openxmlformats.org/officeDocument/2006/relationships/hyperlink" Target="http://hostname:port/redal/api/redal-process-consommation-services/consommation?codeAller=2212&amp;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10"/>
          <p:cNvSpPr>
            <a:spLocks noGrp="1"/>
          </p:cNvSpPr>
          <p:nvPr>
            <p:ph sz="quarter" idx="10"/>
          </p:nvPr>
        </p:nvSpPr>
        <p:spPr>
          <a:xfrm>
            <a:off x="336001" y="4560148"/>
            <a:ext cx="5651500" cy="290408"/>
          </a:xfrm>
        </p:spPr>
        <p:txBody>
          <a:bodyPr/>
          <a:lstStyle/>
          <a:p>
            <a:r>
              <a:rPr lang="es-ES" dirty="0"/>
              <a:t>A</a:t>
            </a:r>
            <a:r>
              <a:rPr lang="fr-FR" dirty="0"/>
              <a:t>gence du développement digital du Maroc</a:t>
            </a:r>
          </a:p>
          <a:p>
            <a:endParaRPr lang="fr-FR" dirty="0"/>
          </a:p>
          <a:p>
            <a:r>
              <a:rPr lang="es-ES" altLang="fr-FR" dirty="0"/>
              <a:t>Avril </a:t>
            </a:r>
            <a:r>
              <a:rPr lang="fr-FR" dirty="0"/>
              <a:t>2021</a:t>
            </a:r>
            <a:endParaRPr lang="es-ES" dirty="0"/>
          </a:p>
          <a:p>
            <a:endParaRPr lang="es-ES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272966" y="1803835"/>
            <a:ext cx="6310745" cy="1648341"/>
          </a:xfrm>
        </p:spPr>
        <p:txBody>
          <a:bodyPr/>
          <a:lstStyle/>
          <a:p>
            <a:r>
              <a:rPr lang="es-ES" altLang="fr-FR" sz="3735" dirty="0"/>
              <a:t>D</a:t>
            </a:r>
            <a:r>
              <a:rPr lang="fr-FR" sz="3735" dirty="0"/>
              <a:t>iagramme d'</a:t>
            </a:r>
            <a:r>
              <a:rPr lang="fr-FR" sz="3730" dirty="0">
                <a:sym typeface="+mn-ea"/>
              </a:rPr>
              <a:t>interconnectivité</a:t>
            </a:r>
            <a:r>
              <a:rPr lang="fr-FR" sz="3735" dirty="0"/>
              <a:t> entre les systèmes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6846376" y="1344947"/>
            <a:ext cx="2093251" cy="3699933"/>
            <a:chOff x="4700634" y="1022350"/>
            <a:chExt cx="1569938" cy="2774950"/>
          </a:xfrm>
          <a:solidFill>
            <a:schemeClr val="accent2"/>
          </a:solidFill>
        </p:grpSpPr>
        <p:sp>
          <p:nvSpPr>
            <p:cNvPr id="13" name="Rectángulo 6"/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-1" fmla="*/ 0 w 171450"/>
                <a:gd name="connsiteY0-2" fmla="*/ 0 h 2764631"/>
                <a:gd name="connsiteX1-3" fmla="*/ 171450 w 171450"/>
                <a:gd name="connsiteY1-4" fmla="*/ 0 h 2764631"/>
                <a:gd name="connsiteX2-5" fmla="*/ 171450 w 171450"/>
                <a:gd name="connsiteY2-6" fmla="*/ 2707481 h 2764631"/>
                <a:gd name="connsiteX3-7" fmla="*/ 0 w 171450"/>
                <a:gd name="connsiteY3-8" fmla="*/ 2764631 h 2764631"/>
                <a:gd name="connsiteX4-9" fmla="*/ 0 w 171450"/>
                <a:gd name="connsiteY4-10" fmla="*/ 0 h 2764631"/>
                <a:gd name="connsiteX0-11" fmla="*/ 0 w 171450"/>
                <a:gd name="connsiteY0-12" fmla="*/ 0 h 2761456"/>
                <a:gd name="connsiteX1-13" fmla="*/ 171450 w 171450"/>
                <a:gd name="connsiteY1-14" fmla="*/ 0 h 2761456"/>
                <a:gd name="connsiteX2-15" fmla="*/ 171450 w 171450"/>
                <a:gd name="connsiteY2-16" fmla="*/ 2707481 h 2761456"/>
                <a:gd name="connsiteX3-17" fmla="*/ 0 w 171450"/>
                <a:gd name="connsiteY3-18" fmla="*/ 2761456 h 2761456"/>
                <a:gd name="connsiteX4-19" fmla="*/ 0 w 171450"/>
                <a:gd name="connsiteY4-20" fmla="*/ 0 h 2761456"/>
                <a:gd name="connsiteX0-21" fmla="*/ 0 w 171450"/>
                <a:gd name="connsiteY0-22" fmla="*/ 0 h 2761456"/>
                <a:gd name="connsiteX1-23" fmla="*/ 168275 w 171450"/>
                <a:gd name="connsiteY1-24" fmla="*/ 47393 h 2761456"/>
                <a:gd name="connsiteX2-25" fmla="*/ 171450 w 171450"/>
                <a:gd name="connsiteY2-26" fmla="*/ 2707481 h 2761456"/>
                <a:gd name="connsiteX3-27" fmla="*/ 0 w 171450"/>
                <a:gd name="connsiteY3-28" fmla="*/ 2761456 h 2761456"/>
                <a:gd name="connsiteX4-29" fmla="*/ 0 w 171450"/>
                <a:gd name="connsiteY4-30" fmla="*/ 0 h 27614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14" name="Rectángulo 13"/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15" name="Rectángulo 14"/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16" name="Rectángulo 15"/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154785" y="1344947"/>
            <a:ext cx="2093251" cy="3699933"/>
            <a:chOff x="4700634" y="1022350"/>
            <a:chExt cx="1569938" cy="2774950"/>
          </a:xfrm>
          <a:solidFill>
            <a:schemeClr val="tx2"/>
          </a:solidFill>
        </p:grpSpPr>
        <p:sp>
          <p:nvSpPr>
            <p:cNvPr id="18" name="Rectángulo 6"/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-1" fmla="*/ 0 w 171450"/>
                <a:gd name="connsiteY0-2" fmla="*/ 0 h 2764631"/>
                <a:gd name="connsiteX1-3" fmla="*/ 171450 w 171450"/>
                <a:gd name="connsiteY1-4" fmla="*/ 0 h 2764631"/>
                <a:gd name="connsiteX2-5" fmla="*/ 171450 w 171450"/>
                <a:gd name="connsiteY2-6" fmla="*/ 2707481 h 2764631"/>
                <a:gd name="connsiteX3-7" fmla="*/ 0 w 171450"/>
                <a:gd name="connsiteY3-8" fmla="*/ 2764631 h 2764631"/>
                <a:gd name="connsiteX4-9" fmla="*/ 0 w 171450"/>
                <a:gd name="connsiteY4-10" fmla="*/ 0 h 2764631"/>
                <a:gd name="connsiteX0-11" fmla="*/ 0 w 171450"/>
                <a:gd name="connsiteY0-12" fmla="*/ 0 h 2761456"/>
                <a:gd name="connsiteX1-13" fmla="*/ 171450 w 171450"/>
                <a:gd name="connsiteY1-14" fmla="*/ 0 h 2761456"/>
                <a:gd name="connsiteX2-15" fmla="*/ 171450 w 171450"/>
                <a:gd name="connsiteY2-16" fmla="*/ 2707481 h 2761456"/>
                <a:gd name="connsiteX3-17" fmla="*/ 0 w 171450"/>
                <a:gd name="connsiteY3-18" fmla="*/ 2761456 h 2761456"/>
                <a:gd name="connsiteX4-19" fmla="*/ 0 w 171450"/>
                <a:gd name="connsiteY4-20" fmla="*/ 0 h 2761456"/>
                <a:gd name="connsiteX0-21" fmla="*/ 0 w 171450"/>
                <a:gd name="connsiteY0-22" fmla="*/ 0 h 2761456"/>
                <a:gd name="connsiteX1-23" fmla="*/ 168275 w 171450"/>
                <a:gd name="connsiteY1-24" fmla="*/ 47393 h 2761456"/>
                <a:gd name="connsiteX2-25" fmla="*/ 171450 w 171450"/>
                <a:gd name="connsiteY2-26" fmla="*/ 2707481 h 2761456"/>
                <a:gd name="connsiteX3-27" fmla="*/ 0 w 171450"/>
                <a:gd name="connsiteY3-28" fmla="*/ 2761456 h 2761456"/>
                <a:gd name="connsiteX4-29" fmla="*/ 0 w 171450"/>
                <a:gd name="connsiteY4-30" fmla="*/ 0 h 27614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19" name="Rectángulo 18"/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20" name="Rectángulo 19"/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21" name="Rectángulo 20"/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9463196" y="1344947"/>
            <a:ext cx="2093251" cy="3699933"/>
            <a:chOff x="4700634" y="1022350"/>
            <a:chExt cx="1569938" cy="2774950"/>
          </a:xfrm>
          <a:solidFill>
            <a:schemeClr val="accent5"/>
          </a:solidFill>
        </p:grpSpPr>
        <p:sp>
          <p:nvSpPr>
            <p:cNvPr id="23" name="Rectángulo 6"/>
            <p:cNvSpPr/>
            <p:nvPr userDrawn="1"/>
          </p:nvSpPr>
          <p:spPr>
            <a:xfrm>
              <a:off x="4707731" y="1022350"/>
              <a:ext cx="171450" cy="2774950"/>
            </a:xfrm>
            <a:custGeom>
              <a:avLst/>
              <a:gdLst>
                <a:gd name="connsiteX0" fmla="*/ 0 w 171450"/>
                <a:gd name="connsiteY0" fmla="*/ 0 h 2764631"/>
                <a:gd name="connsiteX1" fmla="*/ 171450 w 171450"/>
                <a:gd name="connsiteY1" fmla="*/ 0 h 2764631"/>
                <a:gd name="connsiteX2" fmla="*/ 171450 w 171450"/>
                <a:gd name="connsiteY2" fmla="*/ 2764631 h 2764631"/>
                <a:gd name="connsiteX3" fmla="*/ 0 w 171450"/>
                <a:gd name="connsiteY3" fmla="*/ 2764631 h 2764631"/>
                <a:gd name="connsiteX4" fmla="*/ 0 w 171450"/>
                <a:gd name="connsiteY4" fmla="*/ 0 h 2764631"/>
                <a:gd name="connsiteX0-1" fmla="*/ 0 w 171450"/>
                <a:gd name="connsiteY0-2" fmla="*/ 0 h 2764631"/>
                <a:gd name="connsiteX1-3" fmla="*/ 171450 w 171450"/>
                <a:gd name="connsiteY1-4" fmla="*/ 0 h 2764631"/>
                <a:gd name="connsiteX2-5" fmla="*/ 171450 w 171450"/>
                <a:gd name="connsiteY2-6" fmla="*/ 2707481 h 2764631"/>
                <a:gd name="connsiteX3-7" fmla="*/ 0 w 171450"/>
                <a:gd name="connsiteY3-8" fmla="*/ 2764631 h 2764631"/>
                <a:gd name="connsiteX4-9" fmla="*/ 0 w 171450"/>
                <a:gd name="connsiteY4-10" fmla="*/ 0 h 2764631"/>
                <a:gd name="connsiteX0-11" fmla="*/ 0 w 171450"/>
                <a:gd name="connsiteY0-12" fmla="*/ 0 h 2761456"/>
                <a:gd name="connsiteX1-13" fmla="*/ 171450 w 171450"/>
                <a:gd name="connsiteY1-14" fmla="*/ 0 h 2761456"/>
                <a:gd name="connsiteX2-15" fmla="*/ 171450 w 171450"/>
                <a:gd name="connsiteY2-16" fmla="*/ 2707481 h 2761456"/>
                <a:gd name="connsiteX3-17" fmla="*/ 0 w 171450"/>
                <a:gd name="connsiteY3-18" fmla="*/ 2761456 h 2761456"/>
                <a:gd name="connsiteX4-19" fmla="*/ 0 w 171450"/>
                <a:gd name="connsiteY4-20" fmla="*/ 0 h 2761456"/>
                <a:gd name="connsiteX0-21" fmla="*/ 0 w 171450"/>
                <a:gd name="connsiteY0-22" fmla="*/ 0 h 2761456"/>
                <a:gd name="connsiteX1-23" fmla="*/ 168275 w 171450"/>
                <a:gd name="connsiteY1-24" fmla="*/ 47393 h 2761456"/>
                <a:gd name="connsiteX2-25" fmla="*/ 171450 w 171450"/>
                <a:gd name="connsiteY2-26" fmla="*/ 2707481 h 2761456"/>
                <a:gd name="connsiteX3-27" fmla="*/ 0 w 171450"/>
                <a:gd name="connsiteY3-28" fmla="*/ 2761456 h 2761456"/>
                <a:gd name="connsiteX4-29" fmla="*/ 0 w 171450"/>
                <a:gd name="connsiteY4-30" fmla="*/ 0 h 27614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1450" h="2761456">
                  <a:moveTo>
                    <a:pt x="0" y="0"/>
                  </a:moveTo>
                  <a:lnTo>
                    <a:pt x="168275" y="47393"/>
                  </a:lnTo>
                  <a:cubicBezTo>
                    <a:pt x="169333" y="934089"/>
                    <a:pt x="170392" y="1820785"/>
                    <a:pt x="171450" y="2707481"/>
                  </a:cubicBezTo>
                  <a:lnTo>
                    <a:pt x="0" y="276145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24" name="Rectángulo 23"/>
            <p:cNvSpPr/>
            <p:nvPr userDrawn="1"/>
          </p:nvSpPr>
          <p:spPr>
            <a:xfrm>
              <a:off x="6096000" y="1470024"/>
              <a:ext cx="172800" cy="1879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25" name="Rectángulo 24"/>
            <p:cNvSpPr/>
            <p:nvPr userDrawn="1"/>
          </p:nvSpPr>
          <p:spPr>
            <a:xfrm rot="6360000">
              <a:off x="5398802" y="549962"/>
              <a:ext cx="172800" cy="15691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26" name="Rectángulo 25"/>
            <p:cNvSpPr/>
            <p:nvPr userDrawn="1"/>
          </p:nvSpPr>
          <p:spPr>
            <a:xfrm rot="4440000">
              <a:off x="5430331" y="2717021"/>
              <a:ext cx="172800" cy="15076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</p:grpSp>
      <p:pic>
        <p:nvPicPr>
          <p:cNvPr id="29" name="Imag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4" b="22591"/>
          <a:stretch>
            <a:fillRect/>
          </a:stretch>
        </p:blipFill>
        <p:spPr>
          <a:xfrm>
            <a:off x="336000" y="829816"/>
            <a:ext cx="1884680" cy="8119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12700" imgH="12700" progId="TCLayout.ActiveDocument.1">
                  <p:embed/>
                </p:oleObj>
              </mc:Choice>
              <mc:Fallback>
                <p:oleObj name="Diapositiva de think-cell" r:id="rId3" imgW="12700" imgH="12700" progId="TCLayout.ActiveDocument.1">
                  <p:embed/>
                  <p:pic>
                    <p:nvPicPr>
                      <p:cNvPr id="0" name="Obje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ítulo 22"/>
          <p:cNvSpPr>
            <a:spLocks noGrp="1"/>
          </p:cNvSpPr>
          <p:nvPr>
            <p:ph type="title"/>
          </p:nvPr>
        </p:nvSpPr>
        <p:spPr>
          <a:xfrm>
            <a:off x="263525" y="620395"/>
            <a:ext cx="3941445" cy="863600"/>
          </a:xfrm>
        </p:spPr>
        <p:txBody>
          <a:bodyPr/>
          <a:lstStyle/>
          <a:p>
            <a:r>
              <a:rPr lang="fr-FR" dirty="0"/>
              <a:t>Diagramme d'interconnectivité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5" name="Título 22"/>
          <p:cNvSpPr txBox="1"/>
          <p:nvPr/>
        </p:nvSpPr>
        <p:spPr>
          <a:xfrm>
            <a:off x="191135" y="2853055"/>
            <a:ext cx="7499350" cy="1587500"/>
          </a:xfrm>
          <a:prstGeom prst="rect">
            <a:avLst/>
          </a:prstGeom>
        </p:spPr>
        <p:txBody>
          <a:bodyPr lIns="0" tIns="0" rIns="0" bIns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5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r>
              <a:rPr lang="es-ES" altLang="fr-FR" dirty="0"/>
              <a:t>C</a:t>
            </a:r>
            <a:r>
              <a:rPr lang="fr-FR" dirty="0"/>
              <a:t>ontenu:</a:t>
            </a:r>
          </a:p>
          <a:p>
            <a:r>
              <a:rPr lang="en-US" dirty="0"/>
              <a:t>Cas </a:t>
            </a:r>
            <a:r>
              <a:rPr lang="en-US" dirty="0" err="1"/>
              <a:t>d’utilisation</a:t>
            </a:r>
            <a:r>
              <a:rPr lang="en-US" dirty="0"/>
              <a:t> </a:t>
            </a:r>
            <a:r>
              <a:rPr lang="fr-FR" altLang="en-US" dirty="0"/>
              <a:t>RSU</a:t>
            </a:r>
          </a:p>
          <a:p>
            <a:endParaRPr lang="fr-FR" dirty="0"/>
          </a:p>
          <a:p>
            <a:r>
              <a:rPr lang="es-ES" altLang="en-US" dirty="0"/>
              <a:t>M</a:t>
            </a:r>
            <a:r>
              <a:rPr lang="en-US" dirty="0" err="1"/>
              <a:t>inistère</a:t>
            </a:r>
            <a:r>
              <a:rPr lang="en-US" dirty="0"/>
              <a:t> de </a:t>
            </a:r>
            <a:r>
              <a:rPr lang="en-US" dirty="0" err="1"/>
              <a:t>l'Éducation</a:t>
            </a:r>
            <a:r>
              <a:rPr lang="en-US" dirty="0"/>
              <a:t> </a:t>
            </a:r>
            <a:r>
              <a:rPr lang="es-ES" altLang="en-US" dirty="0"/>
              <a:t>N</a:t>
            </a:r>
            <a:r>
              <a:rPr lang="en-US" dirty="0" err="1"/>
              <a:t>ationale</a:t>
            </a:r>
            <a:r>
              <a:rPr lang="en-US" dirty="0"/>
              <a:t> </a:t>
            </a:r>
          </a:p>
          <a:p>
            <a:r>
              <a:rPr lang="en-US" dirty="0"/>
              <a:t>du </a:t>
            </a:r>
            <a:r>
              <a:rPr lang="en-US" dirty="0" err="1"/>
              <a:t>Royaume</a:t>
            </a:r>
            <a:r>
              <a:rPr lang="en-US" dirty="0"/>
              <a:t> du Maroc</a:t>
            </a:r>
            <a:endParaRPr lang="fr-FR" dirty="0"/>
          </a:p>
          <a:p>
            <a:endParaRPr lang="fr-FR" dirty="0"/>
          </a:p>
        </p:txBody>
      </p:sp>
      <p:sp>
        <p:nvSpPr>
          <p:cNvPr id="7" name="Marcador de texto 7"/>
          <p:cNvSpPr txBox="1"/>
          <p:nvPr/>
        </p:nvSpPr>
        <p:spPr>
          <a:xfrm>
            <a:off x="203311" y="5589735"/>
            <a:ext cx="5760000" cy="431553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Soho Gothic Pro Light" panose="020B0303030504020204" pitchFamily="34" charset="77"/>
                <a:ea typeface="+mn-ea"/>
                <a:cs typeface="+mn-cs"/>
              </a:defRPr>
            </a:lvl1pPr>
            <a:lvl2pPr marL="6851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3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1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33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98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0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95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Avril </a:t>
            </a:r>
            <a:r>
              <a:rPr lang="fr-FR" dirty="0"/>
              <a:t>2021 </a:t>
            </a:r>
            <a:endParaRPr lang="fr-FR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 89">
            <a:extLst>
              <a:ext uri="{FF2B5EF4-FFF2-40B4-BE49-F238E27FC236}">
                <a16:creationId xmlns:a16="http://schemas.microsoft.com/office/drawing/2014/main" id="{0302F823-EE3B-4A0F-98BC-3E6F1F03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12" y="1535917"/>
            <a:ext cx="12192000" cy="4194048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4501820" y="1699898"/>
            <a:ext cx="2040448" cy="3902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Cas </a:t>
            </a:r>
            <a:r>
              <a:rPr lang="en-US" dirty="0" err="1">
                <a:sym typeface="+mn-ea"/>
              </a:rPr>
              <a:t>d’utilisation</a:t>
            </a:r>
            <a:r>
              <a:rPr lang="es-ES" altLang="en-US" dirty="0">
                <a:sym typeface="+mn-ea"/>
              </a:rPr>
              <a:t> </a:t>
            </a:r>
            <a:r>
              <a:rPr lang="fr-FR" altLang="en-US" dirty="0"/>
              <a:t>RSU</a:t>
            </a:r>
            <a:endParaRPr lang="en-US" dirty="0"/>
          </a:p>
        </p:txBody>
      </p:sp>
      <p:sp>
        <p:nvSpPr>
          <p:cNvPr id="52" name="Rectángulo 51"/>
          <p:cNvSpPr/>
          <p:nvPr/>
        </p:nvSpPr>
        <p:spPr>
          <a:xfrm>
            <a:off x="7422555" y="2473342"/>
            <a:ext cx="2539912" cy="2827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5" name="Rectángulo 24"/>
          <p:cNvSpPr/>
          <p:nvPr/>
        </p:nvSpPr>
        <p:spPr>
          <a:xfrm>
            <a:off x="551384" y="2132856"/>
            <a:ext cx="2242939" cy="3189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6" name="Cuadro de texto 25"/>
          <p:cNvSpPr txBox="1"/>
          <p:nvPr/>
        </p:nvSpPr>
        <p:spPr>
          <a:xfrm>
            <a:off x="1001369" y="2418915"/>
            <a:ext cx="1392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1050" dirty="0"/>
              <a:t>CONSOMMATEURS</a:t>
            </a:r>
          </a:p>
        </p:txBody>
      </p:sp>
      <p:sp>
        <p:nvSpPr>
          <p:cNvPr id="30" name="Nube 29"/>
          <p:cNvSpPr/>
          <p:nvPr/>
        </p:nvSpPr>
        <p:spPr>
          <a:xfrm>
            <a:off x="5061136" y="2308230"/>
            <a:ext cx="974090" cy="760730"/>
          </a:xfrm>
          <a:prstGeom prst="cloud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API</a:t>
            </a:r>
          </a:p>
        </p:txBody>
      </p:sp>
      <p:sp>
        <p:nvSpPr>
          <p:cNvPr id="35" name="Cuadro de texto 34"/>
          <p:cNvSpPr txBox="1"/>
          <p:nvPr/>
        </p:nvSpPr>
        <p:spPr>
          <a:xfrm>
            <a:off x="4573068" y="3068960"/>
            <a:ext cx="216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altLang="en-US" sz="1000" dirty="0" err="1"/>
              <a:t>recuperer-consommation-donnees</a:t>
            </a:r>
            <a:endParaRPr lang="es-ES" altLang="en-US" sz="1000" dirty="0"/>
          </a:p>
        </p:txBody>
      </p:sp>
      <p:sp>
        <p:nvSpPr>
          <p:cNvPr id="41" name="Óvalo 40"/>
          <p:cNvSpPr/>
          <p:nvPr/>
        </p:nvSpPr>
        <p:spPr>
          <a:xfrm>
            <a:off x="8374139" y="3398274"/>
            <a:ext cx="784860" cy="77216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600">
              <a:sym typeface="+mn-ea"/>
            </a:endParaRPr>
          </a:p>
        </p:txBody>
      </p:sp>
      <p:cxnSp>
        <p:nvCxnSpPr>
          <p:cNvPr id="44" name="Conector recto de flecha 43"/>
          <p:cNvCxnSpPr>
            <a:cxnSpLocks/>
          </p:cNvCxnSpPr>
          <p:nvPr/>
        </p:nvCxnSpPr>
        <p:spPr>
          <a:xfrm flipV="1">
            <a:off x="1950660" y="2820326"/>
            <a:ext cx="2963009" cy="268299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 de texto 48"/>
          <p:cNvSpPr txBox="1"/>
          <p:nvPr/>
        </p:nvSpPr>
        <p:spPr>
          <a:xfrm>
            <a:off x="8268225" y="4190891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dirty="0"/>
              <a:t>consommation</a:t>
            </a:r>
            <a:endParaRPr lang="es-ES" altLang="en-US" sz="1000" dirty="0"/>
          </a:p>
        </p:txBody>
      </p:sp>
      <p:sp>
        <p:nvSpPr>
          <p:cNvPr id="53" name="Cuadro de texto 52"/>
          <p:cNvSpPr txBox="1"/>
          <p:nvPr/>
        </p:nvSpPr>
        <p:spPr>
          <a:xfrm>
            <a:off x="7902525" y="2988623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dirty="0"/>
              <a:t>REDAL</a:t>
            </a:r>
          </a:p>
        </p:txBody>
      </p:sp>
      <p:cxnSp>
        <p:nvCxnSpPr>
          <p:cNvPr id="61" name="Conector recto de flecha 60"/>
          <p:cNvCxnSpPr>
            <a:cxnSpLocks/>
          </p:cNvCxnSpPr>
          <p:nvPr/>
        </p:nvCxnSpPr>
        <p:spPr>
          <a:xfrm>
            <a:off x="6148018" y="2739544"/>
            <a:ext cx="2046293" cy="917347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 de texto 70"/>
          <p:cNvSpPr txBox="1"/>
          <p:nvPr/>
        </p:nvSpPr>
        <p:spPr>
          <a:xfrm>
            <a:off x="3382961" y="2924944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sp>
        <p:nvSpPr>
          <p:cNvPr id="21" name="Cuadro de texto 20"/>
          <p:cNvSpPr txBox="1"/>
          <p:nvPr/>
        </p:nvSpPr>
        <p:spPr>
          <a:xfrm>
            <a:off x="4333408" y="1762598"/>
            <a:ext cx="237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1000" b="1" dirty="0" err="1">
                <a:sym typeface="+mn-ea"/>
              </a:rPr>
              <a:t>Plateforme</a:t>
            </a:r>
            <a:r>
              <a:rPr lang="es-ES" altLang="en-US" sz="1000" b="1" dirty="0">
                <a:sym typeface="+mn-ea"/>
              </a:rPr>
              <a:t> </a:t>
            </a:r>
            <a:r>
              <a:rPr lang="es-ES" altLang="en-US" sz="1000" b="1" dirty="0" err="1">
                <a:sym typeface="+mn-ea"/>
              </a:rPr>
              <a:t>d’interopérabilité</a:t>
            </a:r>
            <a:endParaRPr lang="es-ES" altLang="en-US" sz="1000" b="1" dirty="0">
              <a:sym typeface="+mn-ea"/>
            </a:endParaRPr>
          </a:p>
          <a:p>
            <a:pPr algn="ctr"/>
            <a:endParaRPr lang="es-ES" altLang="en-US" sz="1400" b="1" dirty="0">
              <a:sym typeface="+mn-ea"/>
            </a:endParaRPr>
          </a:p>
        </p:txBody>
      </p:sp>
      <p:sp>
        <p:nvSpPr>
          <p:cNvPr id="23" name="Cuadro de texto 22"/>
          <p:cNvSpPr txBox="1"/>
          <p:nvPr/>
        </p:nvSpPr>
        <p:spPr>
          <a:xfrm>
            <a:off x="6733282" y="2805695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29" name="Cuadro de texto 28"/>
          <p:cNvSpPr txBox="1"/>
          <p:nvPr/>
        </p:nvSpPr>
        <p:spPr>
          <a:xfrm>
            <a:off x="6806977" y="3172773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sp>
        <p:nvSpPr>
          <p:cNvPr id="54" name="Cuadro de texto 53"/>
          <p:cNvSpPr txBox="1"/>
          <p:nvPr/>
        </p:nvSpPr>
        <p:spPr>
          <a:xfrm>
            <a:off x="3215680" y="2695074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8" name="Óvalo 7"/>
          <p:cNvSpPr/>
          <p:nvPr/>
        </p:nvSpPr>
        <p:spPr>
          <a:xfrm>
            <a:off x="1385993" y="2901597"/>
            <a:ext cx="539115" cy="5124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700"/>
          </a:p>
        </p:txBody>
      </p:sp>
      <p:sp>
        <p:nvSpPr>
          <p:cNvPr id="14" name="Cuadro de texto 13"/>
          <p:cNvSpPr txBox="1"/>
          <p:nvPr/>
        </p:nvSpPr>
        <p:spPr>
          <a:xfrm>
            <a:off x="1458001" y="3501008"/>
            <a:ext cx="398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altLang="en-US" sz="900" dirty="0">
                <a:solidFill>
                  <a:schemeClr val="tx1"/>
                </a:solidFill>
              </a:rPr>
              <a:t>RSU</a:t>
            </a:r>
          </a:p>
        </p:txBody>
      </p:sp>
      <p:sp>
        <p:nvSpPr>
          <p:cNvPr id="91" name="Cuadro de texto 10">
            <a:extLst>
              <a:ext uri="{FF2B5EF4-FFF2-40B4-BE49-F238E27FC236}">
                <a16:creationId xmlns:a16="http://schemas.microsoft.com/office/drawing/2014/main" id="{E2F6151D-CBEF-40F5-ACFA-D6BE82DD0521}"/>
              </a:ext>
            </a:extLst>
          </p:cNvPr>
          <p:cNvSpPr txBox="1"/>
          <p:nvPr/>
        </p:nvSpPr>
        <p:spPr>
          <a:xfrm>
            <a:off x="8434296" y="3659611"/>
            <a:ext cx="7854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 err="1">
                <a:solidFill>
                  <a:schemeClr val="bg1"/>
                </a:solidFill>
              </a:rPr>
              <a:t>Webservice</a:t>
            </a:r>
            <a:endParaRPr lang="es-ES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Óvalo 15">
            <a:extLst>
              <a:ext uri="{FF2B5EF4-FFF2-40B4-BE49-F238E27FC236}">
                <a16:creationId xmlns:a16="http://schemas.microsoft.com/office/drawing/2014/main" id="{D3A939C7-56C6-4E8B-97DC-098493CA46EB}"/>
              </a:ext>
            </a:extLst>
          </p:cNvPr>
          <p:cNvSpPr/>
          <p:nvPr/>
        </p:nvSpPr>
        <p:spPr>
          <a:xfrm>
            <a:off x="1353521" y="4220343"/>
            <a:ext cx="539115" cy="5124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400"/>
          </a:p>
        </p:txBody>
      </p:sp>
      <p:sp>
        <p:nvSpPr>
          <p:cNvPr id="36" name="Cuadro de texto 16">
            <a:extLst>
              <a:ext uri="{FF2B5EF4-FFF2-40B4-BE49-F238E27FC236}">
                <a16:creationId xmlns:a16="http://schemas.microsoft.com/office/drawing/2014/main" id="{F8656EA3-683F-492F-A0BA-E712DA7F9DB3}"/>
              </a:ext>
            </a:extLst>
          </p:cNvPr>
          <p:cNvSpPr txBox="1"/>
          <p:nvPr/>
        </p:nvSpPr>
        <p:spPr>
          <a:xfrm>
            <a:off x="942041" y="4876190"/>
            <a:ext cx="1427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altLang="en-US" sz="900">
                <a:solidFill>
                  <a:schemeClr val="tx1"/>
                </a:solidFill>
              </a:rPr>
              <a:t>Nouveaux consommateurs</a:t>
            </a:r>
          </a:p>
        </p:txBody>
      </p:sp>
      <p:cxnSp>
        <p:nvCxnSpPr>
          <p:cNvPr id="37" name="Conector recto 23">
            <a:extLst>
              <a:ext uri="{FF2B5EF4-FFF2-40B4-BE49-F238E27FC236}">
                <a16:creationId xmlns:a16="http://schemas.microsoft.com/office/drawing/2014/main" id="{1A489A03-AFD8-4BB0-95C4-0466EAF99B4A}"/>
              </a:ext>
            </a:extLst>
          </p:cNvPr>
          <p:cNvCxnSpPr/>
          <p:nvPr/>
        </p:nvCxnSpPr>
        <p:spPr>
          <a:xfrm>
            <a:off x="1623396" y="3811403"/>
            <a:ext cx="0" cy="3397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Nube 29">
            <a:extLst>
              <a:ext uri="{FF2B5EF4-FFF2-40B4-BE49-F238E27FC236}">
                <a16:creationId xmlns:a16="http://schemas.microsoft.com/office/drawing/2014/main" id="{BD6B3D8C-244A-4629-B457-46A3027E4012}"/>
              </a:ext>
            </a:extLst>
          </p:cNvPr>
          <p:cNvSpPr/>
          <p:nvPr/>
        </p:nvSpPr>
        <p:spPr>
          <a:xfrm>
            <a:off x="5034998" y="3692324"/>
            <a:ext cx="974090" cy="760730"/>
          </a:xfrm>
          <a:prstGeom prst="cloud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API</a:t>
            </a:r>
          </a:p>
        </p:txBody>
      </p:sp>
      <p:sp>
        <p:nvSpPr>
          <p:cNvPr id="28" name="Cuadro de texto 34">
            <a:extLst>
              <a:ext uri="{FF2B5EF4-FFF2-40B4-BE49-F238E27FC236}">
                <a16:creationId xmlns:a16="http://schemas.microsoft.com/office/drawing/2014/main" id="{9151B4C3-25CE-4BD8-A0F8-685C4E81A008}"/>
              </a:ext>
            </a:extLst>
          </p:cNvPr>
          <p:cNvSpPr txBox="1"/>
          <p:nvPr/>
        </p:nvSpPr>
        <p:spPr>
          <a:xfrm>
            <a:off x="4548018" y="4508020"/>
            <a:ext cx="2162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altLang="en-US" sz="1000" dirty="0" err="1"/>
              <a:t>recuperer-consommation-specific</a:t>
            </a:r>
            <a:endParaRPr lang="es-ES" altLang="en-US" sz="1000" dirty="0"/>
          </a:p>
        </p:txBody>
      </p:sp>
      <p:cxnSp>
        <p:nvCxnSpPr>
          <p:cNvPr id="31" name="Conector recto de flecha 60">
            <a:extLst>
              <a:ext uri="{FF2B5EF4-FFF2-40B4-BE49-F238E27FC236}">
                <a16:creationId xmlns:a16="http://schemas.microsoft.com/office/drawing/2014/main" id="{9CF70DAC-21E2-442D-BAFC-DA359EA254D0}"/>
              </a:ext>
            </a:extLst>
          </p:cNvPr>
          <p:cNvCxnSpPr>
            <a:cxnSpLocks/>
          </p:cNvCxnSpPr>
          <p:nvPr/>
        </p:nvCxnSpPr>
        <p:spPr>
          <a:xfrm flipV="1">
            <a:off x="6083921" y="3869533"/>
            <a:ext cx="2150112" cy="172464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 de texto 22">
            <a:extLst>
              <a:ext uri="{FF2B5EF4-FFF2-40B4-BE49-F238E27FC236}">
                <a16:creationId xmlns:a16="http://schemas.microsoft.com/office/drawing/2014/main" id="{0D145EE3-004A-4769-B3B9-539F68C5C636}"/>
              </a:ext>
            </a:extLst>
          </p:cNvPr>
          <p:cNvSpPr txBox="1"/>
          <p:nvPr/>
        </p:nvSpPr>
        <p:spPr>
          <a:xfrm>
            <a:off x="6658972" y="3696148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38" name="Cuadro de texto 28">
            <a:extLst>
              <a:ext uri="{FF2B5EF4-FFF2-40B4-BE49-F238E27FC236}">
                <a16:creationId xmlns:a16="http://schemas.microsoft.com/office/drawing/2014/main" id="{BA92FC88-B953-4408-B266-6A80FF446F31}"/>
              </a:ext>
            </a:extLst>
          </p:cNvPr>
          <p:cNvSpPr txBox="1"/>
          <p:nvPr/>
        </p:nvSpPr>
        <p:spPr>
          <a:xfrm>
            <a:off x="6732667" y="4063226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cxnSp>
        <p:nvCxnSpPr>
          <p:cNvPr id="39" name="Conector recto de flecha 43">
            <a:extLst>
              <a:ext uri="{FF2B5EF4-FFF2-40B4-BE49-F238E27FC236}">
                <a16:creationId xmlns:a16="http://schemas.microsoft.com/office/drawing/2014/main" id="{FB72670B-1332-41A0-B431-686D41D60CB1}"/>
              </a:ext>
            </a:extLst>
          </p:cNvPr>
          <p:cNvCxnSpPr>
            <a:cxnSpLocks/>
          </p:cNvCxnSpPr>
          <p:nvPr/>
        </p:nvCxnSpPr>
        <p:spPr>
          <a:xfrm>
            <a:off x="1925108" y="3356923"/>
            <a:ext cx="3018764" cy="704612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 de texto 70">
            <a:extLst>
              <a:ext uri="{FF2B5EF4-FFF2-40B4-BE49-F238E27FC236}">
                <a16:creationId xmlns:a16="http://schemas.microsoft.com/office/drawing/2014/main" id="{ECFEB495-14EE-40AA-B86D-4AF97CA74A47}"/>
              </a:ext>
            </a:extLst>
          </p:cNvPr>
          <p:cNvSpPr txBox="1"/>
          <p:nvPr/>
        </p:nvSpPr>
        <p:spPr>
          <a:xfrm>
            <a:off x="3413164" y="3789040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sp>
        <p:nvSpPr>
          <p:cNvPr id="42" name="Cuadro de texto 53">
            <a:extLst>
              <a:ext uri="{FF2B5EF4-FFF2-40B4-BE49-F238E27FC236}">
                <a16:creationId xmlns:a16="http://schemas.microsoft.com/office/drawing/2014/main" id="{85E28A13-9A98-4FFE-93C6-5412D8D93D84}"/>
              </a:ext>
            </a:extLst>
          </p:cNvPr>
          <p:cNvSpPr txBox="1"/>
          <p:nvPr/>
        </p:nvSpPr>
        <p:spPr>
          <a:xfrm>
            <a:off x="3256545" y="3487162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508340" y="2396248"/>
            <a:ext cx="2040448" cy="226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Cas </a:t>
            </a:r>
            <a:r>
              <a:rPr lang="en-US" dirty="0" err="1">
                <a:sym typeface="+mn-ea"/>
              </a:rPr>
              <a:t>d’utilisation</a:t>
            </a:r>
            <a:r>
              <a:rPr lang="es-ES" altLang="en-US" dirty="0">
                <a:sym typeface="+mn-ea"/>
              </a:rPr>
              <a:t> </a:t>
            </a:r>
            <a:r>
              <a:rPr lang="fr-FR" altLang="en-US" dirty="0"/>
              <a:t>RSU</a:t>
            </a:r>
            <a:endParaRPr lang="en-US" dirty="0"/>
          </a:p>
        </p:txBody>
      </p:sp>
      <p:sp>
        <p:nvSpPr>
          <p:cNvPr id="52" name="Rectángulo 51"/>
          <p:cNvSpPr/>
          <p:nvPr/>
        </p:nvSpPr>
        <p:spPr>
          <a:xfrm>
            <a:off x="5429075" y="2445477"/>
            <a:ext cx="2821230" cy="1887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5" name="Rectángulo 24"/>
          <p:cNvSpPr/>
          <p:nvPr/>
        </p:nvSpPr>
        <p:spPr>
          <a:xfrm>
            <a:off x="231079" y="2396248"/>
            <a:ext cx="1433362" cy="326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6" name="Cuadro de texto 25"/>
          <p:cNvSpPr txBox="1"/>
          <p:nvPr/>
        </p:nvSpPr>
        <p:spPr>
          <a:xfrm>
            <a:off x="271705" y="2641309"/>
            <a:ext cx="1392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1050" dirty="0"/>
              <a:t>CONSOMMATEURS</a:t>
            </a:r>
          </a:p>
        </p:txBody>
      </p:sp>
      <p:sp>
        <p:nvSpPr>
          <p:cNvPr id="30" name="Nube 29"/>
          <p:cNvSpPr/>
          <p:nvPr/>
        </p:nvSpPr>
        <p:spPr>
          <a:xfrm>
            <a:off x="3067656" y="3110017"/>
            <a:ext cx="974090" cy="760730"/>
          </a:xfrm>
          <a:prstGeom prst="cloud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API</a:t>
            </a:r>
          </a:p>
        </p:txBody>
      </p:sp>
      <p:sp>
        <p:nvSpPr>
          <p:cNvPr id="35" name="Cuadro de texto 34"/>
          <p:cNvSpPr txBox="1"/>
          <p:nvPr/>
        </p:nvSpPr>
        <p:spPr>
          <a:xfrm>
            <a:off x="2614936" y="4030385"/>
            <a:ext cx="1872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altLang="en-US" sz="900" dirty="0" err="1"/>
              <a:t>recuperer-consommations-donnees</a:t>
            </a:r>
            <a:endParaRPr lang="es-ES" altLang="en-US" sz="900" dirty="0"/>
          </a:p>
        </p:txBody>
      </p:sp>
      <p:sp>
        <p:nvSpPr>
          <p:cNvPr id="41" name="Óvalo 40"/>
          <p:cNvSpPr/>
          <p:nvPr/>
        </p:nvSpPr>
        <p:spPr>
          <a:xfrm>
            <a:off x="6394151" y="2985001"/>
            <a:ext cx="784860" cy="77216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600">
              <a:sym typeface="+mn-ea"/>
            </a:endParaRPr>
          </a:p>
        </p:txBody>
      </p:sp>
      <p:cxnSp>
        <p:nvCxnSpPr>
          <p:cNvPr id="44" name="Conector recto de flecha 43"/>
          <p:cNvCxnSpPr>
            <a:cxnSpLocks/>
          </p:cNvCxnSpPr>
          <p:nvPr/>
        </p:nvCxnSpPr>
        <p:spPr>
          <a:xfrm flipV="1">
            <a:off x="1258464" y="3469119"/>
            <a:ext cx="1745864" cy="11754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 de texto 48"/>
          <p:cNvSpPr txBox="1"/>
          <p:nvPr/>
        </p:nvSpPr>
        <p:spPr>
          <a:xfrm>
            <a:off x="6348308" y="3852877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en-US" sz="1000" dirty="0"/>
              <a:t>consommation</a:t>
            </a:r>
            <a:endParaRPr lang="es-ES" altLang="en-US" sz="1000" dirty="0"/>
          </a:p>
        </p:txBody>
      </p:sp>
      <p:sp>
        <p:nvSpPr>
          <p:cNvPr id="53" name="Cuadro de texto 52"/>
          <p:cNvSpPr txBox="1"/>
          <p:nvPr/>
        </p:nvSpPr>
        <p:spPr>
          <a:xfrm>
            <a:off x="5933629" y="2616701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dirty="0"/>
              <a:t>REDAL</a:t>
            </a:r>
          </a:p>
        </p:txBody>
      </p:sp>
      <p:sp>
        <p:nvSpPr>
          <p:cNvPr id="11" name="Cuadro de texto 10"/>
          <p:cNvSpPr txBox="1"/>
          <p:nvPr/>
        </p:nvSpPr>
        <p:spPr>
          <a:xfrm>
            <a:off x="6437424" y="3246838"/>
            <a:ext cx="7854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 err="1">
                <a:solidFill>
                  <a:schemeClr val="bg1"/>
                </a:solidFill>
              </a:rPr>
              <a:t>Webservice</a:t>
            </a:r>
            <a:endParaRPr lang="es-ES" altLang="en-US" sz="900" dirty="0">
              <a:solidFill>
                <a:schemeClr val="bg1"/>
              </a:solidFill>
            </a:endParaRPr>
          </a:p>
        </p:txBody>
      </p:sp>
      <p:cxnSp>
        <p:nvCxnSpPr>
          <p:cNvPr id="61" name="Conector recto de flecha 60"/>
          <p:cNvCxnSpPr>
            <a:cxnSpLocks/>
          </p:cNvCxnSpPr>
          <p:nvPr/>
        </p:nvCxnSpPr>
        <p:spPr>
          <a:xfrm flipV="1">
            <a:off x="4118848" y="3389541"/>
            <a:ext cx="2150724" cy="87963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 de texto 70"/>
          <p:cNvSpPr txBox="1"/>
          <p:nvPr/>
        </p:nvSpPr>
        <p:spPr>
          <a:xfrm>
            <a:off x="1834565" y="3522486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sp>
        <p:nvSpPr>
          <p:cNvPr id="21" name="Cuadro de texto 20"/>
          <p:cNvSpPr txBox="1"/>
          <p:nvPr/>
        </p:nvSpPr>
        <p:spPr>
          <a:xfrm>
            <a:off x="2324232" y="2678682"/>
            <a:ext cx="237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1000" b="1" dirty="0" err="1">
                <a:sym typeface="+mn-ea"/>
              </a:rPr>
              <a:t>Plateforme</a:t>
            </a:r>
            <a:r>
              <a:rPr lang="es-ES" altLang="en-US" sz="1000" b="1" dirty="0">
                <a:sym typeface="+mn-ea"/>
              </a:rPr>
              <a:t> </a:t>
            </a:r>
            <a:r>
              <a:rPr lang="es-ES" altLang="en-US" sz="1000" b="1" dirty="0" err="1">
                <a:sym typeface="+mn-ea"/>
              </a:rPr>
              <a:t>d’interopérabilité</a:t>
            </a:r>
            <a:endParaRPr lang="es-ES" altLang="en-US" sz="1000" b="1" dirty="0">
              <a:sym typeface="+mn-ea"/>
            </a:endParaRPr>
          </a:p>
          <a:p>
            <a:pPr algn="ctr"/>
            <a:endParaRPr lang="es-ES" altLang="en-US" sz="1400" b="1" dirty="0">
              <a:sym typeface="+mn-ea"/>
            </a:endParaRPr>
          </a:p>
        </p:txBody>
      </p:sp>
      <p:sp>
        <p:nvSpPr>
          <p:cNvPr id="23" name="Cuadro de texto 22"/>
          <p:cNvSpPr txBox="1"/>
          <p:nvPr/>
        </p:nvSpPr>
        <p:spPr>
          <a:xfrm>
            <a:off x="4638501" y="3189798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29" name="Cuadro de texto 28"/>
          <p:cNvSpPr txBox="1"/>
          <p:nvPr/>
        </p:nvSpPr>
        <p:spPr>
          <a:xfrm>
            <a:off x="4792706" y="3407551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sp>
        <p:nvSpPr>
          <p:cNvPr id="54" name="Cuadro de texto 53"/>
          <p:cNvSpPr txBox="1"/>
          <p:nvPr/>
        </p:nvSpPr>
        <p:spPr>
          <a:xfrm>
            <a:off x="1660731" y="3212532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8" name="Óvalo 7"/>
          <p:cNvSpPr/>
          <p:nvPr/>
        </p:nvSpPr>
        <p:spPr>
          <a:xfrm>
            <a:off x="670720" y="3212896"/>
            <a:ext cx="539115" cy="5124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700"/>
          </a:p>
        </p:txBody>
      </p:sp>
      <p:sp>
        <p:nvSpPr>
          <p:cNvPr id="14" name="Cuadro de texto 13"/>
          <p:cNvSpPr txBox="1"/>
          <p:nvPr/>
        </p:nvSpPr>
        <p:spPr>
          <a:xfrm>
            <a:off x="742728" y="3890939"/>
            <a:ext cx="398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altLang="en-US" sz="900" dirty="0">
                <a:solidFill>
                  <a:schemeClr val="tx1"/>
                </a:solidFill>
              </a:rPr>
              <a:t>RSU</a:t>
            </a:r>
          </a:p>
        </p:txBody>
      </p:sp>
      <p:sp>
        <p:nvSpPr>
          <p:cNvPr id="84" name="Cuadro de texto 82">
            <a:extLst>
              <a:ext uri="{FF2B5EF4-FFF2-40B4-BE49-F238E27FC236}">
                <a16:creationId xmlns:a16="http://schemas.microsoft.com/office/drawing/2014/main" id="{84D50D84-0C3F-4250-87A4-2BE210E48689}"/>
              </a:ext>
            </a:extLst>
          </p:cNvPr>
          <p:cNvSpPr txBox="1"/>
          <p:nvPr/>
        </p:nvSpPr>
        <p:spPr>
          <a:xfrm>
            <a:off x="8400256" y="1683946"/>
            <a:ext cx="3744416" cy="4801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{</a:t>
            </a:r>
          </a:p>
          <a:p>
            <a:r>
              <a:rPr lang="es-ES" altLang="en-US" sz="900" dirty="0"/>
              <a:t>   "</a:t>
            </a:r>
            <a:r>
              <a:rPr lang="es-ES" altLang="en-US" sz="900" dirty="0" err="1"/>
              <a:t>consommation</a:t>
            </a:r>
            <a:r>
              <a:rPr lang="es-ES" altLang="en-US" sz="900" dirty="0"/>
              <a:t>":[</a:t>
            </a:r>
          </a:p>
          <a:p>
            <a:r>
              <a:rPr lang="es-ES" altLang="en-US" sz="900" dirty="0"/>
              <a:t>      {</a:t>
            </a:r>
          </a:p>
          <a:p>
            <a:r>
              <a:rPr lang="es-ES" altLang="en-US" sz="900" dirty="0"/>
              <a:t>         "codeRetour":"987845454",</a:t>
            </a:r>
          </a:p>
          <a:p>
            <a:r>
              <a:rPr lang="es-ES" altLang="en-US" sz="900" dirty="0"/>
              <a:t>         "cnie":"56",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nomPrenom</a:t>
            </a:r>
            <a:r>
              <a:rPr lang="es-ES" altLang="en-US" sz="900" dirty="0"/>
              <a:t>":"</a:t>
            </a:r>
            <a:r>
              <a:rPr lang="es-ES" altLang="en-US" sz="900" dirty="0" err="1"/>
              <a:t>douma</a:t>
            </a:r>
            <a:r>
              <a:rPr lang="es-ES" altLang="en-US" sz="900" dirty="0"/>
              <a:t> amine",</a:t>
            </a:r>
          </a:p>
          <a:p>
            <a:r>
              <a:rPr lang="es-ES" altLang="en-US" sz="900" dirty="0"/>
              <a:t>         "prefecture":45,</a:t>
            </a:r>
          </a:p>
          <a:p>
            <a:r>
              <a:rPr lang="es-ES" altLang="en-US" sz="900" dirty="0"/>
              <a:t>         "commune":12,</a:t>
            </a:r>
          </a:p>
          <a:p>
            <a:r>
              <a:rPr lang="es-ES" altLang="en-US" sz="900" dirty="0"/>
              <a:t>         "quartier":65,</a:t>
            </a:r>
          </a:p>
          <a:p>
            <a:r>
              <a:rPr lang="es-ES" altLang="en-US" sz="900" dirty="0"/>
              <a:t>         "sousQuartier":658,</a:t>
            </a:r>
          </a:p>
          <a:p>
            <a:r>
              <a:rPr lang="es-ES" altLang="en-US" sz="900" dirty="0"/>
              <a:t>         "immeuble":6,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complementAdresse</a:t>
            </a:r>
            <a:r>
              <a:rPr lang="es-ES" altLang="en-US" sz="900" dirty="0"/>
              <a:t>":"</a:t>
            </a:r>
            <a:r>
              <a:rPr lang="es-ES" altLang="en-US" sz="900" dirty="0" err="1"/>
              <a:t>oulfa</a:t>
            </a:r>
            <a:r>
              <a:rPr lang="es-ES" altLang="en-US" sz="900" dirty="0"/>
              <a:t> </a:t>
            </a:r>
            <a:r>
              <a:rPr lang="es-ES" altLang="en-US" sz="900" dirty="0" err="1"/>
              <a:t>casablanca</a:t>
            </a:r>
            <a:r>
              <a:rPr lang="es-ES" altLang="en-US" sz="900" dirty="0"/>
              <a:t>",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listeConsommations</a:t>
            </a:r>
            <a:r>
              <a:rPr lang="es-ES" altLang="en-US" sz="900" dirty="0"/>
              <a:t>":[</a:t>
            </a:r>
          </a:p>
          <a:p>
            <a:r>
              <a:rPr lang="es-ES" altLang="en-US" sz="900" dirty="0"/>
              <a:t>            {</a:t>
            </a:r>
          </a:p>
          <a:p>
            <a:r>
              <a:rPr lang="es-ES" altLang="en-US" sz="900" dirty="0"/>
              <a:t>               "mois":3,</a:t>
            </a:r>
          </a:p>
          <a:p>
            <a:r>
              <a:rPr lang="es-ES" altLang="en-US" sz="900" dirty="0"/>
              <a:t>               "année":2021,</a:t>
            </a:r>
          </a:p>
          <a:p>
            <a:r>
              <a:rPr lang="es-ES" altLang="en-US" sz="900" dirty="0"/>
              <a:t>               "montantEau":250,</a:t>
            </a:r>
          </a:p>
          <a:p>
            <a:r>
              <a:rPr lang="es-ES" altLang="en-US" sz="900" dirty="0"/>
              <a:t>               "montantElectricite":300</a:t>
            </a:r>
          </a:p>
          <a:p>
            <a:r>
              <a:rPr lang="es-ES" altLang="en-US" sz="900" dirty="0"/>
              <a:t>            }</a:t>
            </a:r>
          </a:p>
          <a:p>
            <a:r>
              <a:rPr lang="es-ES" altLang="en-US" sz="900" dirty="0"/>
              <a:t>         ],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listeConsommationAutresRésidences</a:t>
            </a:r>
            <a:r>
              <a:rPr lang="es-ES" altLang="en-US" sz="900" dirty="0"/>
              <a:t>":[</a:t>
            </a:r>
          </a:p>
          <a:p>
            <a:r>
              <a:rPr lang="es-ES" altLang="en-US" sz="900" dirty="0"/>
              <a:t>            {</a:t>
            </a:r>
          </a:p>
          <a:p>
            <a:r>
              <a:rPr lang="es-ES" altLang="en-US" sz="900" dirty="0"/>
              <a:t>               "cil":4589,</a:t>
            </a:r>
          </a:p>
          <a:p>
            <a:r>
              <a:rPr lang="es-ES" altLang="en-US" sz="900" dirty="0"/>
              <a:t>               "</a:t>
            </a:r>
            <a:r>
              <a:rPr lang="es-ES" altLang="en-US" sz="900" dirty="0" err="1"/>
              <a:t>adresse</a:t>
            </a:r>
            <a:r>
              <a:rPr lang="es-ES" altLang="en-US" sz="900" dirty="0"/>
              <a:t>":"</a:t>
            </a:r>
            <a:r>
              <a:rPr lang="es-ES" altLang="en-US" sz="900" dirty="0" err="1"/>
              <a:t>oulfa</a:t>
            </a:r>
            <a:r>
              <a:rPr lang="es-ES" altLang="en-US" sz="900" dirty="0"/>
              <a:t> </a:t>
            </a:r>
            <a:r>
              <a:rPr lang="es-ES" altLang="en-US" sz="900" dirty="0" err="1"/>
              <a:t>casablanca</a:t>
            </a:r>
            <a:r>
              <a:rPr lang="es-ES" altLang="en-US" sz="900" dirty="0"/>
              <a:t>",</a:t>
            </a:r>
          </a:p>
          <a:p>
            <a:r>
              <a:rPr lang="es-ES" altLang="en-US" sz="900" dirty="0"/>
              <a:t>               "commune":12,</a:t>
            </a:r>
          </a:p>
          <a:p>
            <a:r>
              <a:rPr lang="es-ES" altLang="en-US" sz="900" dirty="0"/>
              <a:t>               "mois":3,</a:t>
            </a:r>
          </a:p>
          <a:p>
            <a:r>
              <a:rPr lang="es-ES" altLang="en-US" sz="900" dirty="0"/>
              <a:t>               "année":2021,</a:t>
            </a:r>
          </a:p>
          <a:p>
            <a:r>
              <a:rPr lang="es-ES" altLang="en-US" sz="900" dirty="0"/>
              <a:t>               "montantEau":250,</a:t>
            </a:r>
          </a:p>
          <a:p>
            <a:r>
              <a:rPr lang="es-ES" altLang="en-US" sz="900" dirty="0"/>
              <a:t>               "montantElectricite":350</a:t>
            </a:r>
          </a:p>
          <a:p>
            <a:r>
              <a:rPr lang="es-ES" altLang="en-US" sz="900" dirty="0"/>
              <a:t>            }</a:t>
            </a:r>
          </a:p>
          <a:p>
            <a:r>
              <a:rPr lang="es-ES" altLang="en-US" sz="900" dirty="0"/>
              <a:t>         ]</a:t>
            </a:r>
          </a:p>
          <a:p>
            <a:r>
              <a:rPr lang="es-ES" altLang="en-US" sz="900" dirty="0"/>
              <a:t>      }</a:t>
            </a:r>
          </a:p>
          <a:p>
            <a:r>
              <a:rPr lang="es-ES" altLang="en-US" sz="900" dirty="0"/>
              <a:t>   ]</a:t>
            </a:r>
          </a:p>
          <a:p>
            <a:r>
              <a:rPr lang="es-ES" altLang="en-US" sz="900" dirty="0"/>
              <a:t>}</a:t>
            </a:r>
          </a:p>
        </p:txBody>
      </p:sp>
      <p:sp>
        <p:nvSpPr>
          <p:cNvPr id="87" name="Cuadro de texto 81">
            <a:extLst>
              <a:ext uri="{FF2B5EF4-FFF2-40B4-BE49-F238E27FC236}">
                <a16:creationId xmlns:a16="http://schemas.microsoft.com/office/drawing/2014/main" id="{987E6D24-EB65-4B8E-8057-5E29B914E4E4}"/>
              </a:ext>
            </a:extLst>
          </p:cNvPr>
          <p:cNvSpPr txBox="1"/>
          <p:nvPr/>
        </p:nvSpPr>
        <p:spPr>
          <a:xfrm>
            <a:off x="9912424" y="1683946"/>
            <a:ext cx="979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altLang="en-US" dirty="0" err="1"/>
              <a:t>Réponse</a:t>
            </a:r>
            <a:endParaRPr lang="es-ES" altLang="en-US" dirty="0"/>
          </a:p>
        </p:txBody>
      </p:sp>
      <p:sp>
        <p:nvSpPr>
          <p:cNvPr id="88" name="Cuadro de texto 85">
            <a:extLst>
              <a:ext uri="{FF2B5EF4-FFF2-40B4-BE49-F238E27FC236}">
                <a16:creationId xmlns:a16="http://schemas.microsoft.com/office/drawing/2014/main" id="{3A5F1B8D-D51D-4916-9A57-3B4CCBAFE805}"/>
              </a:ext>
            </a:extLst>
          </p:cNvPr>
          <p:cNvSpPr txBox="1"/>
          <p:nvPr/>
        </p:nvSpPr>
        <p:spPr>
          <a:xfrm>
            <a:off x="10933015" y="1753161"/>
            <a:ext cx="8877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31" name="Óvalo 15">
            <a:extLst>
              <a:ext uri="{FF2B5EF4-FFF2-40B4-BE49-F238E27FC236}">
                <a16:creationId xmlns:a16="http://schemas.microsoft.com/office/drawing/2014/main" id="{FC35327E-D25A-4C40-9262-EA0077A524B7}"/>
              </a:ext>
            </a:extLst>
          </p:cNvPr>
          <p:cNvSpPr/>
          <p:nvPr/>
        </p:nvSpPr>
        <p:spPr>
          <a:xfrm>
            <a:off x="650152" y="4598149"/>
            <a:ext cx="539115" cy="5124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400"/>
          </a:p>
        </p:txBody>
      </p:sp>
      <p:sp>
        <p:nvSpPr>
          <p:cNvPr id="32" name="Cuadro de texto 16">
            <a:extLst>
              <a:ext uri="{FF2B5EF4-FFF2-40B4-BE49-F238E27FC236}">
                <a16:creationId xmlns:a16="http://schemas.microsoft.com/office/drawing/2014/main" id="{AB54F465-A1F8-4325-A63A-BA23D7A4930F}"/>
              </a:ext>
            </a:extLst>
          </p:cNvPr>
          <p:cNvSpPr txBox="1"/>
          <p:nvPr/>
        </p:nvSpPr>
        <p:spPr>
          <a:xfrm>
            <a:off x="236961" y="5337250"/>
            <a:ext cx="1427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altLang="en-US" sz="900" dirty="0" err="1">
                <a:solidFill>
                  <a:schemeClr val="tx1"/>
                </a:solidFill>
              </a:rPr>
              <a:t>Nouveaux</a:t>
            </a:r>
            <a:r>
              <a:rPr lang="es-ES" altLang="en-US" sz="900" dirty="0">
                <a:solidFill>
                  <a:schemeClr val="tx1"/>
                </a:solidFill>
              </a:rPr>
              <a:t> </a:t>
            </a:r>
            <a:r>
              <a:rPr lang="es-ES" altLang="en-US" sz="900" dirty="0" err="1">
                <a:solidFill>
                  <a:schemeClr val="tx1"/>
                </a:solidFill>
              </a:rPr>
              <a:t>consommateurs</a:t>
            </a:r>
            <a:endParaRPr lang="es-ES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Conector recto 23">
            <a:extLst>
              <a:ext uri="{FF2B5EF4-FFF2-40B4-BE49-F238E27FC236}">
                <a16:creationId xmlns:a16="http://schemas.microsoft.com/office/drawing/2014/main" id="{7F60B471-6F60-43F0-BB3F-4D951E4FF684}"/>
              </a:ext>
            </a:extLst>
          </p:cNvPr>
          <p:cNvCxnSpPr/>
          <p:nvPr/>
        </p:nvCxnSpPr>
        <p:spPr>
          <a:xfrm>
            <a:off x="920027" y="4189209"/>
            <a:ext cx="0" cy="3397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 de texto 36">
            <a:extLst>
              <a:ext uri="{FF2B5EF4-FFF2-40B4-BE49-F238E27FC236}">
                <a16:creationId xmlns:a16="http://schemas.microsoft.com/office/drawing/2014/main" id="{830ACD60-39C8-4F39-9BC1-401C3F860CF6}"/>
              </a:ext>
            </a:extLst>
          </p:cNvPr>
          <p:cNvSpPr txBox="1"/>
          <p:nvPr/>
        </p:nvSpPr>
        <p:spPr>
          <a:xfrm>
            <a:off x="9084" y="1125774"/>
            <a:ext cx="12097344" cy="287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100" u="sng" kern="1400" dirty="0">
                <a:solidFill>
                  <a:srgbClr val="00000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http://hostname:port/consommation-services/v1/consommation?</a:t>
            </a:r>
            <a:r>
              <a:rPr lang="es-ES" sz="1100" u="sng" kern="1400" dirty="0">
                <a:solidFill>
                  <a:srgbClr val="00000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codeAller=2212&amp;</a:t>
            </a:r>
            <a:r>
              <a:rPr lang="es-ES" sz="1100" u="sng" kern="1400" dirty="0">
                <a:solidFill>
                  <a:srgbClr val="000000"/>
                </a:solidFill>
                <a:latin typeface="Calibri" panose="020F0502020204030204" pitchFamily="34" charset="0"/>
              </a:rPr>
              <a:t>idcs=1111111111&amp;cnie=assar232&amp;cil=1212121&amp;commune=21&amp;dateDebut=12/1998&amp;dateFin</a:t>
            </a:r>
            <a:r>
              <a:rPr lang="es-ES" sz="1100" u="sng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=03/2011</a:t>
            </a:r>
            <a:endParaRPr lang="fr-FR" sz="1100" u="sng" dirty="0"/>
          </a:p>
        </p:txBody>
      </p:sp>
    </p:spTree>
    <p:extLst>
      <p:ext uri="{BB962C8B-B14F-4D97-AF65-F5344CB8AC3E}">
        <p14:creationId xmlns:p14="http://schemas.microsoft.com/office/powerpoint/2010/main" val="401310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79"/>
          <p:cNvSpPr/>
          <p:nvPr/>
        </p:nvSpPr>
        <p:spPr>
          <a:xfrm>
            <a:off x="0" y="1107367"/>
            <a:ext cx="12192000" cy="4193842"/>
          </a:xfrm>
          <a:custGeom>
            <a:avLst/>
            <a:gdLst/>
            <a:ahLst/>
            <a:cxnLst/>
            <a:rect l="l" t="t" r="r" b="b"/>
            <a:pathLst>
              <a:path w="2322829" h="4482465">
                <a:moveTo>
                  <a:pt x="0" y="0"/>
                </a:moveTo>
                <a:lnTo>
                  <a:pt x="2322576" y="0"/>
                </a:lnTo>
                <a:lnTo>
                  <a:pt x="2322576" y="4482083"/>
                </a:lnTo>
                <a:lnTo>
                  <a:pt x="0" y="448208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lang="fr-F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Cas </a:t>
            </a:r>
            <a:r>
              <a:rPr lang="en-US" dirty="0" err="1">
                <a:sym typeface="+mn-ea"/>
              </a:rPr>
              <a:t>d’utilisation</a:t>
            </a:r>
            <a:r>
              <a:rPr lang="es-ES" altLang="en-US" dirty="0">
                <a:sym typeface="+mn-ea"/>
              </a:rPr>
              <a:t> </a:t>
            </a:r>
            <a:r>
              <a:rPr lang="fr-FR" altLang="en-US" dirty="0"/>
              <a:t>RSU</a:t>
            </a:r>
            <a:endParaRPr lang="en-US" dirty="0"/>
          </a:p>
        </p:txBody>
      </p:sp>
      <p:sp>
        <p:nvSpPr>
          <p:cNvPr id="3" name="Cuadro de texto 2"/>
          <p:cNvSpPr txBox="1"/>
          <p:nvPr/>
        </p:nvSpPr>
        <p:spPr>
          <a:xfrm>
            <a:off x="2216785" y="2202180"/>
            <a:ext cx="229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dirty="0"/>
              <a:t>REDAL</a:t>
            </a:r>
            <a:endParaRPr lang="es-ES" altLang="en-US" b="1" dirty="0"/>
          </a:p>
          <a:p>
            <a:pPr algn="ctr"/>
            <a:r>
              <a:rPr lang="es-ES" altLang="en-US" b="1" dirty="0"/>
              <a:t>(</a:t>
            </a:r>
            <a:r>
              <a:rPr lang="es-ES" altLang="en-US" b="1" dirty="0" err="1"/>
              <a:t>consommation</a:t>
            </a:r>
            <a:r>
              <a:rPr lang="es-ES" altLang="en-US" b="1" dirty="0"/>
              <a:t>)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6609080" y="2202180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b="1"/>
              <a:t>API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6769734" y="2493010"/>
            <a:ext cx="4150801" cy="48013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ES" altLang="en-US" sz="900" dirty="0"/>
              <a:t>{</a:t>
            </a:r>
          </a:p>
          <a:p>
            <a:r>
              <a:rPr lang="es-ES" altLang="en-US" sz="900" dirty="0"/>
              <a:t>   "</a:t>
            </a:r>
            <a:r>
              <a:rPr lang="es-ES" altLang="en-US" sz="900" dirty="0" err="1"/>
              <a:t>consommation</a:t>
            </a:r>
            <a:r>
              <a:rPr lang="es-ES" altLang="en-US" sz="900" dirty="0"/>
              <a:t>":[</a:t>
            </a:r>
          </a:p>
          <a:p>
            <a:r>
              <a:rPr lang="es-ES" altLang="en-US" sz="900" dirty="0"/>
              <a:t>      {</a:t>
            </a:r>
          </a:p>
          <a:p>
            <a:r>
              <a:rPr lang="es-ES" altLang="en-US" sz="900" dirty="0"/>
              <a:t>         "codeRetour":"987845454",</a:t>
            </a:r>
          </a:p>
          <a:p>
            <a:r>
              <a:rPr lang="es-ES" altLang="en-US" sz="900" dirty="0"/>
              <a:t>         "cnie":"56",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nomPrenom</a:t>
            </a:r>
            <a:r>
              <a:rPr lang="es-ES" altLang="en-US" sz="900" dirty="0"/>
              <a:t>":"</a:t>
            </a:r>
            <a:r>
              <a:rPr lang="es-ES" altLang="en-US" sz="900" dirty="0" err="1"/>
              <a:t>douma</a:t>
            </a:r>
            <a:r>
              <a:rPr lang="es-ES" altLang="en-US" sz="900" dirty="0"/>
              <a:t> amine",</a:t>
            </a:r>
          </a:p>
          <a:p>
            <a:r>
              <a:rPr lang="es-ES" altLang="en-US" sz="900" dirty="0"/>
              <a:t>         "prefecture":45,</a:t>
            </a:r>
          </a:p>
          <a:p>
            <a:r>
              <a:rPr lang="es-ES" altLang="en-US" sz="900" dirty="0"/>
              <a:t>         "commune":12,</a:t>
            </a:r>
          </a:p>
          <a:p>
            <a:r>
              <a:rPr lang="es-ES" altLang="en-US" sz="900" dirty="0"/>
              <a:t>         "quartier":65,</a:t>
            </a:r>
          </a:p>
          <a:p>
            <a:r>
              <a:rPr lang="es-ES" altLang="en-US" sz="900" dirty="0"/>
              <a:t>         "sousQuartier":658,</a:t>
            </a:r>
          </a:p>
          <a:p>
            <a:r>
              <a:rPr lang="es-ES" altLang="en-US" sz="900" dirty="0"/>
              <a:t>         "immeuble":6,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complementAdresse</a:t>
            </a:r>
            <a:r>
              <a:rPr lang="es-ES" altLang="en-US" sz="900" dirty="0"/>
              <a:t>":"</a:t>
            </a:r>
            <a:r>
              <a:rPr lang="es-ES" altLang="en-US" sz="900" dirty="0" err="1"/>
              <a:t>oulfa</a:t>
            </a:r>
            <a:r>
              <a:rPr lang="es-ES" altLang="en-US" sz="900" dirty="0"/>
              <a:t> </a:t>
            </a:r>
            <a:r>
              <a:rPr lang="es-ES" altLang="en-US" sz="900" dirty="0" err="1"/>
              <a:t>casablanca</a:t>
            </a:r>
            <a:r>
              <a:rPr lang="es-ES" altLang="en-US" sz="900" dirty="0"/>
              <a:t>",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listeConsommations</a:t>
            </a:r>
            <a:r>
              <a:rPr lang="es-ES" altLang="en-US" sz="900" dirty="0"/>
              <a:t>":[</a:t>
            </a:r>
          </a:p>
          <a:p>
            <a:r>
              <a:rPr lang="es-ES" altLang="en-US" sz="900" dirty="0"/>
              <a:t>            {</a:t>
            </a:r>
          </a:p>
          <a:p>
            <a:r>
              <a:rPr lang="es-ES" altLang="en-US" sz="900" dirty="0"/>
              <a:t>               "mois":3,</a:t>
            </a:r>
          </a:p>
          <a:p>
            <a:r>
              <a:rPr lang="es-ES" altLang="en-US" sz="900" dirty="0"/>
              <a:t>               "année":2021,</a:t>
            </a:r>
          </a:p>
          <a:p>
            <a:r>
              <a:rPr lang="es-ES" altLang="en-US" sz="900" dirty="0"/>
              <a:t>               "montantEau":250,</a:t>
            </a:r>
          </a:p>
          <a:p>
            <a:r>
              <a:rPr lang="es-ES" altLang="en-US" sz="900" dirty="0"/>
              <a:t>               "montantElectricite":300</a:t>
            </a:r>
          </a:p>
          <a:p>
            <a:r>
              <a:rPr lang="es-ES" altLang="en-US" sz="900" dirty="0"/>
              <a:t>            }</a:t>
            </a:r>
          </a:p>
          <a:p>
            <a:r>
              <a:rPr lang="es-ES" altLang="en-US" sz="900" dirty="0"/>
              <a:t>         ],</a:t>
            </a:r>
          </a:p>
          <a:p>
            <a:r>
              <a:rPr lang="es-ES" altLang="en-US" sz="900" dirty="0"/>
              <a:t>         "</a:t>
            </a:r>
            <a:r>
              <a:rPr lang="es-ES" altLang="en-US" sz="900" dirty="0" err="1"/>
              <a:t>listeConsommationAutresRésidences</a:t>
            </a:r>
            <a:r>
              <a:rPr lang="es-ES" altLang="en-US" sz="900" dirty="0"/>
              <a:t>":[</a:t>
            </a:r>
          </a:p>
          <a:p>
            <a:r>
              <a:rPr lang="es-ES" altLang="en-US" sz="900" dirty="0"/>
              <a:t>            {</a:t>
            </a:r>
          </a:p>
          <a:p>
            <a:r>
              <a:rPr lang="es-ES" altLang="en-US" sz="900" dirty="0"/>
              <a:t>               "cil":4589,</a:t>
            </a:r>
          </a:p>
          <a:p>
            <a:r>
              <a:rPr lang="es-ES" altLang="en-US" sz="900" dirty="0"/>
              <a:t>               "</a:t>
            </a:r>
            <a:r>
              <a:rPr lang="es-ES" altLang="en-US" sz="900" dirty="0" err="1"/>
              <a:t>adresse</a:t>
            </a:r>
            <a:r>
              <a:rPr lang="es-ES" altLang="en-US" sz="900" dirty="0"/>
              <a:t>":"</a:t>
            </a:r>
            <a:r>
              <a:rPr lang="es-ES" altLang="en-US" sz="900" dirty="0" err="1"/>
              <a:t>oulfa</a:t>
            </a:r>
            <a:r>
              <a:rPr lang="es-ES" altLang="en-US" sz="900" dirty="0"/>
              <a:t> </a:t>
            </a:r>
            <a:r>
              <a:rPr lang="es-ES" altLang="en-US" sz="900" dirty="0" err="1"/>
              <a:t>casablanca</a:t>
            </a:r>
            <a:r>
              <a:rPr lang="es-ES" altLang="en-US" sz="900" dirty="0"/>
              <a:t>",</a:t>
            </a:r>
          </a:p>
          <a:p>
            <a:r>
              <a:rPr lang="es-ES" altLang="en-US" sz="900" dirty="0"/>
              <a:t>               "commune":12,</a:t>
            </a:r>
          </a:p>
          <a:p>
            <a:r>
              <a:rPr lang="es-ES" altLang="en-US" sz="900" dirty="0"/>
              <a:t>               "mois":3,</a:t>
            </a:r>
          </a:p>
          <a:p>
            <a:r>
              <a:rPr lang="es-ES" altLang="en-US" sz="900" dirty="0"/>
              <a:t>               "année":2021,</a:t>
            </a:r>
          </a:p>
          <a:p>
            <a:r>
              <a:rPr lang="es-ES" altLang="en-US" sz="900" dirty="0"/>
              <a:t>               "montantEau":250,</a:t>
            </a:r>
          </a:p>
          <a:p>
            <a:r>
              <a:rPr lang="es-ES" altLang="en-US" sz="900" dirty="0"/>
              <a:t>               "montantElectricite":350</a:t>
            </a:r>
          </a:p>
          <a:p>
            <a:r>
              <a:rPr lang="es-ES" altLang="en-US" sz="900" dirty="0"/>
              <a:t>            }</a:t>
            </a:r>
          </a:p>
          <a:p>
            <a:r>
              <a:rPr lang="es-ES" altLang="en-US" sz="900" dirty="0"/>
              <a:t>         ]</a:t>
            </a:r>
          </a:p>
          <a:p>
            <a:r>
              <a:rPr lang="es-ES" altLang="en-US" sz="900" dirty="0"/>
              <a:t>      }</a:t>
            </a:r>
          </a:p>
          <a:p>
            <a:r>
              <a:rPr lang="es-ES" altLang="en-US" sz="900" dirty="0"/>
              <a:t>   ]</a:t>
            </a:r>
          </a:p>
          <a:p>
            <a:r>
              <a:rPr lang="es-ES" altLang="en-US" sz="900" dirty="0"/>
              <a:t>}</a:t>
            </a:r>
          </a:p>
        </p:txBody>
      </p:sp>
      <p:sp>
        <p:nvSpPr>
          <p:cNvPr id="10" name="Cuadro de texto 9"/>
          <p:cNvSpPr txBox="1"/>
          <p:nvPr/>
        </p:nvSpPr>
        <p:spPr>
          <a:xfrm>
            <a:off x="263525" y="1340485"/>
            <a:ext cx="1137793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s-ES" altLang="en-US" sz="1800" b="1" dirty="0" err="1"/>
              <a:t>recuperer-consommation-donnees</a:t>
            </a:r>
            <a:endParaRPr lang="es-ES" altLang="en-US" sz="1800" b="1" dirty="0"/>
          </a:p>
          <a:p>
            <a:r>
              <a:rPr lang="es-ES" altLang="en-US" dirty="0" err="1">
                <a:sym typeface="+mn-ea"/>
              </a:rPr>
              <a:t>Il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s'agit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d'une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fonction</a:t>
            </a:r>
            <a:r>
              <a:rPr lang="es-ES" altLang="en-US" dirty="0">
                <a:sym typeface="+mn-ea"/>
              </a:rPr>
              <a:t> qui </a:t>
            </a:r>
            <a:r>
              <a:rPr lang="es-ES" altLang="en-US" dirty="0" err="1">
                <a:sym typeface="+mn-ea"/>
              </a:rPr>
              <a:t>vous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permet</a:t>
            </a:r>
            <a:r>
              <a:rPr lang="es-ES" altLang="en-US" dirty="0">
                <a:sym typeface="+mn-ea"/>
              </a:rPr>
              <a:t> de </a:t>
            </a:r>
            <a:r>
              <a:rPr lang="es-ES" altLang="en-US" dirty="0" err="1">
                <a:sym typeface="+mn-ea"/>
              </a:rPr>
              <a:t>récupérer</a:t>
            </a:r>
            <a:r>
              <a:rPr lang="es-ES" altLang="en-US" dirty="0">
                <a:sym typeface="+mn-ea"/>
              </a:rPr>
              <a:t> la liste des </a:t>
            </a:r>
            <a:r>
              <a:rPr lang="es-ES" altLang="en-US" dirty="0" err="1">
                <a:sym typeface="+mn-ea"/>
              </a:rPr>
              <a:t>consommations</a:t>
            </a:r>
            <a:r>
              <a:rPr lang="es-ES" altLang="en-US" dirty="0">
                <a:sym typeface="+mn-ea"/>
              </a:rPr>
              <a:t>.</a:t>
            </a:r>
            <a:endParaRPr lang="es-ES" altLang="en-US" dirty="0"/>
          </a:p>
        </p:txBody>
      </p:sp>
      <p:sp>
        <p:nvSpPr>
          <p:cNvPr id="5" name="Cuadro de texto 4"/>
          <p:cNvSpPr txBox="1"/>
          <p:nvPr/>
        </p:nvSpPr>
        <p:spPr>
          <a:xfrm>
            <a:off x="2827655" y="2816225"/>
            <a:ext cx="1883849" cy="30469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CodeRetour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"CNIE":"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NomPrenom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Prefecture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Commune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Quartier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Sousquartier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Immeuble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ComplementAdresse</a:t>
            </a:r>
            <a:r>
              <a:rPr lang="es-ES" altLang="en-US" sz="800" dirty="0">
                <a:sym typeface="+mn-ea"/>
              </a:rPr>
              <a:t>": 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ListeConsommations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Mois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Année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MontantEau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MontantElectricite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ListeConsommationAutresRésidences</a:t>
            </a:r>
            <a:r>
              <a:rPr lang="es-ES" altLang="en-US" sz="800" dirty="0">
                <a:sym typeface="+mn-ea"/>
              </a:rPr>
              <a:t>  "</a:t>
            </a:r>
          </a:p>
          <a:p>
            <a:pPr algn="l"/>
            <a:r>
              <a:rPr lang="es-ES" altLang="en-US" sz="800" dirty="0">
                <a:sym typeface="+mn-ea"/>
              </a:rPr>
              <a:t> "CIL":"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 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Adresse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Commune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Mois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Année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MontantEau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MontantElectricite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 </a:t>
            </a:r>
          </a:p>
          <a:p>
            <a:endParaRPr lang="es-ES" altLang="en-US" sz="8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508340" y="2396248"/>
            <a:ext cx="2040448" cy="226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Cas </a:t>
            </a:r>
            <a:r>
              <a:rPr lang="en-US" dirty="0" err="1">
                <a:sym typeface="+mn-ea"/>
              </a:rPr>
              <a:t>d’utilisation</a:t>
            </a:r>
            <a:r>
              <a:rPr lang="es-ES" altLang="en-US" dirty="0">
                <a:sym typeface="+mn-ea"/>
              </a:rPr>
              <a:t> </a:t>
            </a:r>
            <a:r>
              <a:rPr lang="fr-FR" altLang="en-US" dirty="0"/>
              <a:t>RSU</a:t>
            </a:r>
            <a:endParaRPr lang="en-US" dirty="0"/>
          </a:p>
        </p:txBody>
      </p:sp>
      <p:sp>
        <p:nvSpPr>
          <p:cNvPr id="52" name="Rectángulo 51"/>
          <p:cNvSpPr/>
          <p:nvPr/>
        </p:nvSpPr>
        <p:spPr>
          <a:xfrm>
            <a:off x="5429075" y="2445477"/>
            <a:ext cx="2821230" cy="1887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5" name="Rectángulo 24"/>
          <p:cNvSpPr/>
          <p:nvPr/>
        </p:nvSpPr>
        <p:spPr>
          <a:xfrm>
            <a:off x="231079" y="2396248"/>
            <a:ext cx="1433362" cy="326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/>
          </a:p>
        </p:txBody>
      </p:sp>
      <p:sp>
        <p:nvSpPr>
          <p:cNvPr id="26" name="Cuadro de texto 25"/>
          <p:cNvSpPr txBox="1"/>
          <p:nvPr/>
        </p:nvSpPr>
        <p:spPr>
          <a:xfrm>
            <a:off x="271705" y="2641309"/>
            <a:ext cx="1392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1050" dirty="0"/>
              <a:t>CONSOMMATEURS</a:t>
            </a:r>
          </a:p>
        </p:txBody>
      </p:sp>
      <p:sp>
        <p:nvSpPr>
          <p:cNvPr id="30" name="Nube 29"/>
          <p:cNvSpPr/>
          <p:nvPr/>
        </p:nvSpPr>
        <p:spPr>
          <a:xfrm>
            <a:off x="3067656" y="3110017"/>
            <a:ext cx="974090" cy="760730"/>
          </a:xfrm>
          <a:prstGeom prst="cloud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altLang="en-US" dirty="0"/>
              <a:t>API</a:t>
            </a:r>
          </a:p>
        </p:txBody>
      </p:sp>
      <p:sp>
        <p:nvSpPr>
          <p:cNvPr id="35" name="Cuadro de texto 34"/>
          <p:cNvSpPr txBox="1"/>
          <p:nvPr/>
        </p:nvSpPr>
        <p:spPr>
          <a:xfrm>
            <a:off x="2614936" y="4030385"/>
            <a:ext cx="1872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altLang="en-US" sz="900" dirty="0" err="1"/>
              <a:t>recuperer-consommations-specific</a:t>
            </a:r>
            <a:endParaRPr lang="es-ES" altLang="en-US" sz="900" dirty="0"/>
          </a:p>
        </p:txBody>
      </p:sp>
      <p:sp>
        <p:nvSpPr>
          <p:cNvPr id="41" name="Óvalo 40"/>
          <p:cNvSpPr/>
          <p:nvPr/>
        </p:nvSpPr>
        <p:spPr>
          <a:xfrm>
            <a:off x="6394151" y="2985001"/>
            <a:ext cx="784860" cy="77216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600">
              <a:sym typeface="+mn-ea"/>
            </a:endParaRPr>
          </a:p>
        </p:txBody>
      </p:sp>
      <p:cxnSp>
        <p:nvCxnSpPr>
          <p:cNvPr id="44" name="Conector recto de flecha 43"/>
          <p:cNvCxnSpPr>
            <a:cxnSpLocks/>
          </p:cNvCxnSpPr>
          <p:nvPr/>
        </p:nvCxnSpPr>
        <p:spPr>
          <a:xfrm flipV="1">
            <a:off x="1258464" y="3469119"/>
            <a:ext cx="1745864" cy="11754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 de texto 48"/>
          <p:cNvSpPr txBox="1"/>
          <p:nvPr/>
        </p:nvSpPr>
        <p:spPr>
          <a:xfrm>
            <a:off x="6348308" y="3852877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en-US" sz="1000" dirty="0"/>
              <a:t>consommation</a:t>
            </a:r>
            <a:endParaRPr lang="es-ES" altLang="en-US" sz="1000" dirty="0"/>
          </a:p>
        </p:txBody>
      </p:sp>
      <p:sp>
        <p:nvSpPr>
          <p:cNvPr id="53" name="Cuadro de texto 52"/>
          <p:cNvSpPr txBox="1"/>
          <p:nvPr/>
        </p:nvSpPr>
        <p:spPr>
          <a:xfrm>
            <a:off x="5933629" y="2616701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dirty="0"/>
              <a:t>REDAL</a:t>
            </a:r>
          </a:p>
        </p:txBody>
      </p:sp>
      <p:sp>
        <p:nvSpPr>
          <p:cNvPr id="11" name="Cuadro de texto 10"/>
          <p:cNvSpPr txBox="1"/>
          <p:nvPr/>
        </p:nvSpPr>
        <p:spPr>
          <a:xfrm>
            <a:off x="6437424" y="3246838"/>
            <a:ext cx="7854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 err="1">
                <a:solidFill>
                  <a:schemeClr val="bg1"/>
                </a:solidFill>
              </a:rPr>
              <a:t>Webservice</a:t>
            </a:r>
            <a:endParaRPr lang="es-ES" altLang="en-US" sz="900" dirty="0">
              <a:solidFill>
                <a:schemeClr val="bg1"/>
              </a:solidFill>
            </a:endParaRPr>
          </a:p>
        </p:txBody>
      </p:sp>
      <p:cxnSp>
        <p:nvCxnSpPr>
          <p:cNvPr id="61" name="Conector recto de flecha 60"/>
          <p:cNvCxnSpPr>
            <a:cxnSpLocks/>
          </p:cNvCxnSpPr>
          <p:nvPr/>
        </p:nvCxnSpPr>
        <p:spPr>
          <a:xfrm flipV="1">
            <a:off x="4118848" y="3389541"/>
            <a:ext cx="2150724" cy="87963"/>
          </a:xfrm>
          <a:prstGeom prst="straightConnector1">
            <a:avLst/>
          </a:prstGeom>
          <a:ln w="190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 de texto 70"/>
          <p:cNvSpPr txBox="1"/>
          <p:nvPr/>
        </p:nvSpPr>
        <p:spPr>
          <a:xfrm>
            <a:off x="1834565" y="3522486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sp>
        <p:nvSpPr>
          <p:cNvPr id="21" name="Cuadro de texto 20"/>
          <p:cNvSpPr txBox="1"/>
          <p:nvPr/>
        </p:nvSpPr>
        <p:spPr>
          <a:xfrm>
            <a:off x="2324232" y="2678682"/>
            <a:ext cx="237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sz="1000" b="1" dirty="0" err="1">
                <a:sym typeface="+mn-ea"/>
              </a:rPr>
              <a:t>Plateforme</a:t>
            </a:r>
            <a:r>
              <a:rPr lang="es-ES" altLang="en-US" sz="1000" b="1" dirty="0">
                <a:sym typeface="+mn-ea"/>
              </a:rPr>
              <a:t> </a:t>
            </a:r>
            <a:r>
              <a:rPr lang="es-ES" altLang="en-US" sz="1000" b="1" dirty="0" err="1">
                <a:sym typeface="+mn-ea"/>
              </a:rPr>
              <a:t>d’interopérabilité</a:t>
            </a:r>
            <a:endParaRPr lang="es-ES" altLang="en-US" sz="1000" b="1" dirty="0">
              <a:sym typeface="+mn-ea"/>
            </a:endParaRPr>
          </a:p>
          <a:p>
            <a:pPr algn="ctr"/>
            <a:endParaRPr lang="es-ES" altLang="en-US" sz="1400" b="1" dirty="0">
              <a:sym typeface="+mn-ea"/>
            </a:endParaRPr>
          </a:p>
        </p:txBody>
      </p:sp>
      <p:sp>
        <p:nvSpPr>
          <p:cNvPr id="23" name="Cuadro de texto 22"/>
          <p:cNvSpPr txBox="1"/>
          <p:nvPr/>
        </p:nvSpPr>
        <p:spPr>
          <a:xfrm>
            <a:off x="4638501" y="3189798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29" name="Cuadro de texto 28"/>
          <p:cNvSpPr txBox="1"/>
          <p:nvPr/>
        </p:nvSpPr>
        <p:spPr>
          <a:xfrm>
            <a:off x="4792706" y="3407551"/>
            <a:ext cx="4743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GET</a:t>
            </a:r>
          </a:p>
        </p:txBody>
      </p:sp>
      <p:sp>
        <p:nvSpPr>
          <p:cNvPr id="54" name="Cuadro de texto 53"/>
          <p:cNvSpPr txBox="1"/>
          <p:nvPr/>
        </p:nvSpPr>
        <p:spPr>
          <a:xfrm>
            <a:off x="1660731" y="3212532"/>
            <a:ext cx="805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8" name="Óvalo 7"/>
          <p:cNvSpPr/>
          <p:nvPr/>
        </p:nvSpPr>
        <p:spPr>
          <a:xfrm>
            <a:off x="670720" y="3212896"/>
            <a:ext cx="539115" cy="5124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700"/>
          </a:p>
        </p:txBody>
      </p:sp>
      <p:sp>
        <p:nvSpPr>
          <p:cNvPr id="14" name="Cuadro de texto 13"/>
          <p:cNvSpPr txBox="1"/>
          <p:nvPr/>
        </p:nvSpPr>
        <p:spPr>
          <a:xfrm>
            <a:off x="742728" y="3890939"/>
            <a:ext cx="398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altLang="en-US" sz="900" dirty="0">
                <a:solidFill>
                  <a:schemeClr val="tx1"/>
                </a:solidFill>
              </a:rPr>
              <a:t>RSU</a:t>
            </a:r>
          </a:p>
        </p:txBody>
      </p:sp>
      <p:sp>
        <p:nvSpPr>
          <p:cNvPr id="68" name="Cuadro de texto 36">
            <a:extLst>
              <a:ext uri="{FF2B5EF4-FFF2-40B4-BE49-F238E27FC236}">
                <a16:creationId xmlns:a16="http://schemas.microsoft.com/office/drawing/2014/main" id="{95036416-1EE0-4D21-A9C9-AA23F06B2B79}"/>
              </a:ext>
            </a:extLst>
          </p:cNvPr>
          <p:cNvSpPr txBox="1"/>
          <p:nvPr/>
        </p:nvSpPr>
        <p:spPr>
          <a:xfrm>
            <a:off x="9084" y="988336"/>
            <a:ext cx="12097344" cy="287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100" u="sng" kern="1400" dirty="0">
                <a:solidFill>
                  <a:srgbClr val="000000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http://hostname:port/consommation-services/v1/consommation/specific?</a:t>
            </a:r>
            <a:r>
              <a:rPr lang="es-ES" sz="1100" u="sng" kern="1400" dirty="0">
                <a:solidFill>
                  <a:srgbClr val="000000"/>
                </a:solidFill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codeAller=2212&amp;</a:t>
            </a:r>
            <a:r>
              <a:rPr lang="es-ES" sz="1100" u="sng" kern="1400" dirty="0">
                <a:solidFill>
                  <a:srgbClr val="000000"/>
                </a:solidFill>
                <a:latin typeface="Calibri" panose="020F0502020204030204" pitchFamily="34" charset="0"/>
              </a:rPr>
              <a:t>idcs=1111111111&amp;cnie=assar232&amp;cil=1212121&amp;commune=21&amp;dateDebut=12/1998&amp;dateFin</a:t>
            </a:r>
            <a:r>
              <a:rPr lang="es-ES" sz="1100" u="sng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=03/2011</a:t>
            </a:r>
            <a:endParaRPr lang="fr-FR" sz="1100" u="sng" dirty="0"/>
          </a:p>
        </p:txBody>
      </p:sp>
      <p:sp>
        <p:nvSpPr>
          <p:cNvPr id="84" name="Cuadro de texto 82">
            <a:extLst>
              <a:ext uri="{FF2B5EF4-FFF2-40B4-BE49-F238E27FC236}">
                <a16:creationId xmlns:a16="http://schemas.microsoft.com/office/drawing/2014/main" id="{84D50D84-0C3F-4250-87A4-2BE210E48689}"/>
              </a:ext>
            </a:extLst>
          </p:cNvPr>
          <p:cNvSpPr txBox="1"/>
          <p:nvPr/>
        </p:nvSpPr>
        <p:spPr>
          <a:xfrm>
            <a:off x="8400256" y="1683946"/>
            <a:ext cx="3744416" cy="40095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900" kern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consommation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[{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codeRetour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"987845454",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cnie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"56",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nomPrenom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douma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amine",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"prefecture": 45,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"commune": 12,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"quartier":65,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sousQuartier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658,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immeuble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6,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complementAdresse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oulfa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}]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Cuadro de texto 81">
            <a:extLst>
              <a:ext uri="{FF2B5EF4-FFF2-40B4-BE49-F238E27FC236}">
                <a16:creationId xmlns:a16="http://schemas.microsoft.com/office/drawing/2014/main" id="{987E6D24-EB65-4B8E-8057-5E29B914E4E4}"/>
              </a:ext>
            </a:extLst>
          </p:cNvPr>
          <p:cNvSpPr txBox="1"/>
          <p:nvPr/>
        </p:nvSpPr>
        <p:spPr>
          <a:xfrm>
            <a:off x="9912424" y="1683946"/>
            <a:ext cx="979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altLang="en-US" dirty="0" err="1"/>
              <a:t>Réponse</a:t>
            </a:r>
            <a:endParaRPr lang="es-ES" altLang="en-US" dirty="0"/>
          </a:p>
        </p:txBody>
      </p:sp>
      <p:sp>
        <p:nvSpPr>
          <p:cNvPr id="88" name="Cuadro de texto 85">
            <a:extLst>
              <a:ext uri="{FF2B5EF4-FFF2-40B4-BE49-F238E27FC236}">
                <a16:creationId xmlns:a16="http://schemas.microsoft.com/office/drawing/2014/main" id="{3A5F1B8D-D51D-4916-9A57-3B4CCBAFE805}"/>
              </a:ext>
            </a:extLst>
          </p:cNvPr>
          <p:cNvSpPr txBox="1"/>
          <p:nvPr/>
        </p:nvSpPr>
        <p:spPr>
          <a:xfrm>
            <a:off x="10933015" y="1753161"/>
            <a:ext cx="8877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n-US" sz="900" dirty="0"/>
              <a:t>REST/JSON</a:t>
            </a:r>
          </a:p>
        </p:txBody>
      </p:sp>
      <p:sp>
        <p:nvSpPr>
          <p:cNvPr id="31" name="Óvalo 15">
            <a:extLst>
              <a:ext uri="{FF2B5EF4-FFF2-40B4-BE49-F238E27FC236}">
                <a16:creationId xmlns:a16="http://schemas.microsoft.com/office/drawing/2014/main" id="{FC35327E-D25A-4C40-9262-EA0077A524B7}"/>
              </a:ext>
            </a:extLst>
          </p:cNvPr>
          <p:cNvSpPr/>
          <p:nvPr/>
        </p:nvSpPr>
        <p:spPr>
          <a:xfrm>
            <a:off x="650152" y="4598149"/>
            <a:ext cx="539115" cy="5124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altLang="en-US" sz="400"/>
          </a:p>
        </p:txBody>
      </p:sp>
      <p:sp>
        <p:nvSpPr>
          <p:cNvPr id="32" name="Cuadro de texto 16">
            <a:extLst>
              <a:ext uri="{FF2B5EF4-FFF2-40B4-BE49-F238E27FC236}">
                <a16:creationId xmlns:a16="http://schemas.microsoft.com/office/drawing/2014/main" id="{AB54F465-A1F8-4325-A63A-BA23D7A4930F}"/>
              </a:ext>
            </a:extLst>
          </p:cNvPr>
          <p:cNvSpPr txBox="1"/>
          <p:nvPr/>
        </p:nvSpPr>
        <p:spPr>
          <a:xfrm>
            <a:off x="236961" y="5337250"/>
            <a:ext cx="1427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altLang="en-US" sz="900" dirty="0" err="1">
                <a:solidFill>
                  <a:schemeClr val="tx1"/>
                </a:solidFill>
              </a:rPr>
              <a:t>Nouveaux</a:t>
            </a:r>
            <a:r>
              <a:rPr lang="es-ES" altLang="en-US" sz="900" dirty="0">
                <a:solidFill>
                  <a:schemeClr val="tx1"/>
                </a:solidFill>
              </a:rPr>
              <a:t> </a:t>
            </a:r>
            <a:r>
              <a:rPr lang="es-ES" altLang="en-US" sz="900" dirty="0" err="1">
                <a:solidFill>
                  <a:schemeClr val="tx1"/>
                </a:solidFill>
              </a:rPr>
              <a:t>consommateurs</a:t>
            </a:r>
            <a:endParaRPr lang="es-ES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Conector recto 23">
            <a:extLst>
              <a:ext uri="{FF2B5EF4-FFF2-40B4-BE49-F238E27FC236}">
                <a16:creationId xmlns:a16="http://schemas.microsoft.com/office/drawing/2014/main" id="{7F60B471-6F60-43F0-BB3F-4D951E4FF684}"/>
              </a:ext>
            </a:extLst>
          </p:cNvPr>
          <p:cNvCxnSpPr/>
          <p:nvPr/>
        </p:nvCxnSpPr>
        <p:spPr>
          <a:xfrm>
            <a:off x="920027" y="4189209"/>
            <a:ext cx="0" cy="3397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6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79"/>
          <p:cNvSpPr/>
          <p:nvPr/>
        </p:nvSpPr>
        <p:spPr>
          <a:xfrm>
            <a:off x="0" y="1107367"/>
            <a:ext cx="12192000" cy="4193842"/>
          </a:xfrm>
          <a:custGeom>
            <a:avLst/>
            <a:gdLst/>
            <a:ahLst/>
            <a:cxnLst/>
            <a:rect l="l" t="t" r="r" b="b"/>
            <a:pathLst>
              <a:path w="2322829" h="4482465">
                <a:moveTo>
                  <a:pt x="0" y="0"/>
                </a:moveTo>
                <a:lnTo>
                  <a:pt x="2322576" y="0"/>
                </a:lnTo>
                <a:lnTo>
                  <a:pt x="2322576" y="4482083"/>
                </a:lnTo>
                <a:lnTo>
                  <a:pt x="0" y="448208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lang="fr-F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Cas </a:t>
            </a:r>
            <a:r>
              <a:rPr lang="en-US" dirty="0" err="1">
                <a:sym typeface="+mn-ea"/>
              </a:rPr>
              <a:t>d’utilisation</a:t>
            </a:r>
            <a:r>
              <a:rPr lang="es-ES" altLang="en-US" dirty="0">
                <a:sym typeface="+mn-ea"/>
              </a:rPr>
              <a:t> </a:t>
            </a:r>
            <a:r>
              <a:rPr lang="fr-FR" altLang="en-US" dirty="0"/>
              <a:t>RSU</a:t>
            </a:r>
            <a:endParaRPr lang="en-US" dirty="0"/>
          </a:p>
        </p:txBody>
      </p:sp>
      <p:sp>
        <p:nvSpPr>
          <p:cNvPr id="3" name="Cuadro de texto 2"/>
          <p:cNvSpPr txBox="1"/>
          <p:nvPr/>
        </p:nvSpPr>
        <p:spPr>
          <a:xfrm>
            <a:off x="2216785" y="2202180"/>
            <a:ext cx="2290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dirty="0"/>
              <a:t>REDAL</a:t>
            </a:r>
            <a:endParaRPr lang="es-ES" altLang="en-US" b="1" dirty="0"/>
          </a:p>
          <a:p>
            <a:pPr algn="ctr"/>
            <a:r>
              <a:rPr lang="es-ES" altLang="en-US" b="1" dirty="0"/>
              <a:t>(</a:t>
            </a:r>
            <a:r>
              <a:rPr lang="es-ES" altLang="en-US" b="1" dirty="0" err="1"/>
              <a:t>consommation</a:t>
            </a:r>
            <a:r>
              <a:rPr lang="es-ES" altLang="en-US" b="1" dirty="0"/>
              <a:t>)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6609080" y="2202180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n-US" b="1"/>
              <a:t>API</a:t>
            </a:r>
          </a:p>
        </p:txBody>
      </p:sp>
      <p:sp>
        <p:nvSpPr>
          <p:cNvPr id="9" name="Cuadro de texto 8"/>
          <p:cNvSpPr txBox="1"/>
          <p:nvPr/>
        </p:nvSpPr>
        <p:spPr>
          <a:xfrm>
            <a:off x="6769735" y="2493010"/>
            <a:ext cx="2632452" cy="400955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900" kern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consommation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[{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codeRetour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"987845454",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cnie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"56",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nomPrenom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douma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amine",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"prefecture": 45,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"commune": 12,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"quartier":65,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sousQuartier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658,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immeuble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6,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complementAdresse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oulfa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kern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</a:t>
            </a: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}]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4000" algn="l" font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900" kern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fr-FR" sz="900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263525" y="1340485"/>
            <a:ext cx="1137793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s-ES" altLang="en-US" sz="1800" b="1" dirty="0" err="1"/>
              <a:t>recuperer-consommation-donnees</a:t>
            </a:r>
            <a:endParaRPr lang="es-ES" altLang="en-US" sz="1800" b="1" dirty="0"/>
          </a:p>
          <a:p>
            <a:r>
              <a:rPr lang="es-ES" altLang="en-US" dirty="0" err="1">
                <a:sym typeface="+mn-ea"/>
              </a:rPr>
              <a:t>Il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s'agit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d'une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fonction</a:t>
            </a:r>
            <a:r>
              <a:rPr lang="es-ES" altLang="en-US" dirty="0">
                <a:sym typeface="+mn-ea"/>
              </a:rPr>
              <a:t> qui </a:t>
            </a:r>
            <a:r>
              <a:rPr lang="es-ES" altLang="en-US" dirty="0" err="1">
                <a:sym typeface="+mn-ea"/>
              </a:rPr>
              <a:t>vous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permet</a:t>
            </a:r>
            <a:r>
              <a:rPr lang="es-ES" altLang="en-US" dirty="0">
                <a:sym typeface="+mn-ea"/>
              </a:rPr>
              <a:t> de </a:t>
            </a:r>
            <a:r>
              <a:rPr lang="es-ES" altLang="en-US" dirty="0" err="1">
                <a:sym typeface="+mn-ea"/>
              </a:rPr>
              <a:t>récupérer</a:t>
            </a:r>
            <a:r>
              <a:rPr lang="es-ES" altLang="en-US" dirty="0">
                <a:sym typeface="+mn-ea"/>
              </a:rPr>
              <a:t> la liste des </a:t>
            </a:r>
            <a:r>
              <a:rPr lang="es-ES" altLang="en-US" dirty="0" err="1">
                <a:sym typeface="+mn-ea"/>
              </a:rPr>
              <a:t>consommations</a:t>
            </a:r>
            <a:r>
              <a:rPr lang="es-ES" altLang="en-US" dirty="0">
                <a:sym typeface="+mn-ea"/>
              </a:rPr>
              <a:t> </a:t>
            </a:r>
            <a:r>
              <a:rPr lang="es-ES" altLang="en-US" dirty="0" err="1">
                <a:sym typeface="+mn-ea"/>
              </a:rPr>
              <a:t>supérieur</a:t>
            </a:r>
            <a:r>
              <a:rPr lang="es-ES" altLang="en-US" dirty="0">
                <a:sym typeface="+mn-ea"/>
              </a:rPr>
              <a:t> a 2020.</a:t>
            </a:r>
            <a:endParaRPr lang="es-ES" altLang="en-US" dirty="0"/>
          </a:p>
        </p:txBody>
      </p:sp>
      <p:sp>
        <p:nvSpPr>
          <p:cNvPr id="5" name="Cuadro de texto 4"/>
          <p:cNvSpPr txBox="1"/>
          <p:nvPr/>
        </p:nvSpPr>
        <p:spPr>
          <a:xfrm>
            <a:off x="2827655" y="2816225"/>
            <a:ext cx="1883849" cy="30469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CodeRetour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"CNIE":"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NomPrenom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Prefecture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Commune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Quartier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Sousquartier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Immeuble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ComplementAdresse</a:t>
            </a:r>
            <a:r>
              <a:rPr lang="es-ES" altLang="en-US" sz="800" dirty="0">
                <a:sym typeface="+mn-ea"/>
              </a:rPr>
              <a:t>": 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",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ListeConsommations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Mois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Année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MontantEau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MontantElectricite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"</a:t>
            </a:r>
            <a:r>
              <a:rPr lang="es-ES" altLang="en-US" sz="800" dirty="0" err="1">
                <a:sym typeface="+mn-ea"/>
              </a:rPr>
              <a:t>ListeConsommationAutresRésidences</a:t>
            </a:r>
            <a:r>
              <a:rPr lang="es-ES" altLang="en-US" sz="800" dirty="0">
                <a:sym typeface="+mn-ea"/>
              </a:rPr>
              <a:t>  "</a:t>
            </a:r>
          </a:p>
          <a:p>
            <a:pPr algn="l"/>
            <a:r>
              <a:rPr lang="es-ES" altLang="en-US" sz="800" dirty="0">
                <a:sym typeface="+mn-ea"/>
              </a:rPr>
              <a:t> "CIL":"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 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Adresse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string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Commune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Mois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Année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integer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MontantEau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"</a:t>
            </a:r>
            <a:r>
              <a:rPr lang="es-ES" altLang="en-US" sz="800" dirty="0" err="1">
                <a:sym typeface="+mn-ea"/>
              </a:rPr>
              <a:t>MontantElectricite</a:t>
            </a:r>
            <a:r>
              <a:rPr lang="es-ES" altLang="en-US" sz="800" dirty="0">
                <a:sym typeface="+mn-ea"/>
              </a:rPr>
              <a:t>":"</a:t>
            </a:r>
            <a:r>
              <a:rPr lang="es-ES" altLang="en-US" sz="800" dirty="0" err="1">
                <a:sym typeface="+mn-ea"/>
              </a:rPr>
              <a:t>number</a:t>
            </a:r>
            <a:r>
              <a:rPr lang="es-ES" altLang="en-US" sz="800" dirty="0">
                <a:sym typeface="+mn-ea"/>
              </a:rPr>
              <a:t>"</a:t>
            </a:r>
          </a:p>
          <a:p>
            <a:pPr algn="l"/>
            <a:r>
              <a:rPr lang="es-ES" altLang="en-US" sz="800" dirty="0">
                <a:sym typeface="+mn-ea"/>
              </a:rPr>
              <a:t>  </a:t>
            </a:r>
          </a:p>
          <a:p>
            <a:endParaRPr lang="es-ES" altLang="en-US" sz="8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1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0" y="2584704"/>
            <a:ext cx="5096933" cy="306493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zzifNeQZaP82kFVtKoF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bzNusTSL6d1FPJyJ8D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9W4_i3R2eJJcAfNibjf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jW6fRS3C2H6NBcEieI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PNXYAZQHi06ICKl3UmS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0Q6IcXQ_aH1w25.4Fpd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blEuQeSpqI_k7tkardIg"/>
</p:tagLst>
</file>

<file path=ppt/theme/theme1.xml><?xml version="1.0" encoding="utf-8"?>
<a:theme xmlns:a="http://schemas.openxmlformats.org/drawingml/2006/main" name="Portadas">
  <a:themeElements>
    <a:clrScheme name="Minsait">
      <a:dk1>
        <a:srgbClr val="1A3B47"/>
      </a:dk1>
      <a:lt1>
        <a:srgbClr val="FFFFFF"/>
      </a:lt1>
      <a:dk2>
        <a:srgbClr val="FDE3D3"/>
      </a:dk2>
      <a:lt2>
        <a:srgbClr val="E7E6E6"/>
      </a:lt2>
      <a:accent1>
        <a:srgbClr val="FFEA80"/>
      </a:accent1>
      <a:accent2>
        <a:srgbClr val="F7AC6F"/>
      </a:accent2>
      <a:accent3>
        <a:srgbClr val="E88AA2"/>
      </a:accent3>
      <a:accent4>
        <a:srgbClr val="79C5B3"/>
      </a:accent4>
      <a:accent5>
        <a:srgbClr val="639FCB"/>
      </a:accent5>
      <a:accent6>
        <a:srgbClr val="7874B3"/>
      </a:accent6>
      <a:hlink>
        <a:srgbClr val="E88AA2"/>
      </a:hlink>
      <a:folHlink>
        <a:srgbClr val="F7AC6F"/>
      </a:folHlink>
    </a:clrScheme>
    <a:fontScheme name="Personalizado 3">
      <a:majorFont>
        <a:latin typeface="Playfair Display"/>
        <a:ea typeface=""/>
        <a:cs typeface=""/>
      </a:majorFont>
      <a:minorFont>
        <a:latin typeface="Soho Gothic Pro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PPT_Minsait_externa_03102018</Template>
  <TotalTime>11913</TotalTime>
  <Words>937</Words>
  <Application>Microsoft Office PowerPoint</Application>
  <PresentationFormat>Grand écran</PresentationFormat>
  <Paragraphs>222</Paragraphs>
  <Slides>8</Slides>
  <Notes>5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9" baseType="lpstr">
      <vt:lpstr>Microsoft YaHei UI</vt:lpstr>
      <vt:lpstr>Arial</vt:lpstr>
      <vt:lpstr>Calibri</vt:lpstr>
      <vt:lpstr>Calibri Light</vt:lpstr>
      <vt:lpstr>Ebrima</vt:lpstr>
      <vt:lpstr>Playfair Display</vt:lpstr>
      <vt:lpstr>Soho Gothic Pro</vt:lpstr>
      <vt:lpstr>Soho Gothic Pro Light</vt:lpstr>
      <vt:lpstr>Portadas</vt:lpstr>
      <vt:lpstr>Diseño personalizado</vt:lpstr>
      <vt:lpstr>Diapositiva de think-cell</vt:lpstr>
      <vt:lpstr>Diagramme d'interconnectivité entre les systèmes</vt:lpstr>
      <vt:lpstr>Diagramme d'interconnectivité  </vt:lpstr>
      <vt:lpstr>Cas d’utilisation RSU</vt:lpstr>
      <vt:lpstr>Cas d’utilisation RSU</vt:lpstr>
      <vt:lpstr>Cas d’utilisation RSU</vt:lpstr>
      <vt:lpstr>Cas d’utilisation RSU</vt:lpstr>
      <vt:lpstr>Cas d’utilisation RSU</vt:lpstr>
      <vt:lpstr>Présentation PowerPoint</vt:lpstr>
    </vt:vector>
  </TitlesOfParts>
  <Company>Indra Sistemas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d'une plate-forme de données et de services Casa Urban Platform pour la ville de Casablanca</dc:title>
  <dc:creator/>
  <cp:lastModifiedBy>Amine DOUMA</cp:lastModifiedBy>
  <cp:revision>635</cp:revision>
  <cp:lastPrinted>2018-09-05T10:32:00Z</cp:lastPrinted>
  <dcterms:created xsi:type="dcterms:W3CDTF">2019-05-13T10:08:00Z</dcterms:created>
  <dcterms:modified xsi:type="dcterms:W3CDTF">2021-06-21T13:09:07Z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0x010100CB33B83192E2FC459A30670C423A9DCD</vt:lpwstr>
  </property>
  <property fmtid="{D5CDD505-2E9C-101B-9397-08002B2CF9AE}" pid="3" name="KSOProductBuildVer">
    <vt:lpwstr>3082-11.2.0.10114</vt:lpwstr>
  </property>
</Properties>
</file>