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9"/>
  </p:notesMasterIdLst>
  <p:handoutMasterIdLst>
    <p:handoutMasterId r:id="rId10"/>
  </p:handoutMasterIdLst>
  <p:sldIdLst>
    <p:sldId id="318" r:id="rId2"/>
    <p:sldId id="319" r:id="rId3"/>
    <p:sldId id="320" r:id="rId4"/>
    <p:sldId id="322" r:id="rId5"/>
    <p:sldId id="321" r:id="rId6"/>
    <p:sldId id="323" r:id="rId7"/>
    <p:sldId id="258" r:id="rId8"/>
  </p:sldIdLst>
  <p:sldSz cx="9144000" cy="6858000" type="screen4x3"/>
  <p:notesSz cx="7099300" cy="102346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06" y="1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2018-08-31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2018-08-31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B6E406-EFCD-4E31-B588-F359E46A587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5479837-4B6E-4A59-B85A-02E68B1A524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4E2C681-DBE0-445A-907E-2DB1492E3C9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256AB19-4338-4EB7-A345-4580802EFE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0E7D947-213F-4AB1-BD34-0ACC3B19807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CE3D9F2-35F6-41AD-84E4-6BD4C22D7AC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B8F889F-893C-4411-897D-AB12F2F1A6A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4CC1F76-13A8-423A-AFC2-14903B6832A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87E72BD-BDED-44BB-88E2-B10C023F161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C06233D-B6A9-4E44-8FAE-5E9A9EBC870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A726C10-C5A7-42A1-9A6A-3C34EE7F28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AAE9E10-010E-40B6-9110-21324C48A6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1626CB5-1E3F-40D7-AA7D-83739A60AD6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4913C85-9B5E-4D4C-92C0-E424FB1AD1E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5E26A19-30E7-4E11-83C2-938CC2BE03F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8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768296" cy="615553"/>
          </a:xfrm>
        </p:spPr>
        <p:txBody>
          <a:bodyPr/>
          <a:lstStyle/>
          <a:p>
            <a:r>
              <a:rPr lang="de-DE" dirty="0" smtClean="0"/>
              <a:t>Bourgogne, Colrat, Evaux, </a:t>
            </a:r>
            <a:r>
              <a:rPr lang="de-DE" dirty="0" smtClean="0"/>
              <a:t>Gaizi, Nicolle </a:t>
            </a:r>
            <a:r>
              <a:rPr lang="de-DE" dirty="0" smtClean="0"/>
              <a:t>– ACE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 smtClean="0"/>
              <a:t>Robot Project </a:t>
            </a:r>
            <a:r>
              <a:rPr lang="en-US" dirty="0" smtClean="0"/>
              <a:t>2018/2019</a:t>
            </a:r>
            <a:br>
              <a:rPr lang="en-US" dirty="0" smtClean="0"/>
            </a:br>
            <a:r>
              <a:rPr lang="en-US" dirty="0" smtClean="0"/>
              <a:t>Meeting 1, 31/08/18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 Planning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 Step:</a:t>
            </a:r>
          </a:p>
          <a:p>
            <a:pPr lvl="1"/>
            <a:r>
              <a:rPr lang="en-US" dirty="0" smtClean="0"/>
              <a:t>Movements: PWM &amp; encoders configuration is working</a:t>
            </a:r>
          </a:p>
          <a:p>
            <a:pPr lvl="2"/>
            <a:r>
              <a:rPr lang="en-US" dirty="0" smtClean="0"/>
              <a:t>Adjust Speed, direction, encoders data processing </a:t>
            </a:r>
            <a:r>
              <a:rPr lang="en-US" sz="2400" u="sng" dirty="0" smtClean="0">
                <a:solidFill>
                  <a:srgbClr val="FF0000"/>
                </a:solidFill>
              </a:rPr>
              <a:t>Amine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Communication: Board with Bluetooth Module </a:t>
            </a:r>
            <a:r>
              <a:rPr lang="en-US" sz="2400" u="sng" dirty="0" err="1" smtClean="0">
                <a:solidFill>
                  <a:srgbClr val="FF0000"/>
                </a:solidFill>
              </a:rPr>
              <a:t>Virgile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instructions to the Board </a:t>
            </a:r>
            <a:r>
              <a:rPr lang="en-US" dirty="0" smtClean="0"/>
              <a:t>that should understand them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Ultra Sonic Obstacle detection </a:t>
            </a:r>
            <a:r>
              <a:rPr lang="en-US" sz="2400" u="sng" dirty="0" smtClean="0">
                <a:solidFill>
                  <a:srgbClr val="FF0000"/>
                </a:solidFill>
              </a:rPr>
              <a:t>Marlon</a:t>
            </a:r>
          </a:p>
          <a:p>
            <a:pPr lvl="2"/>
            <a:r>
              <a:rPr lang="en-US" dirty="0" smtClean="0"/>
              <a:t>Analyze the environment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C06233D-B6A9-4E44-8FAE-5E9A9EBC870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2" y="4725144"/>
            <a:ext cx="8334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3" descr="C:\Users\BergeSid\Pictures\bt_mo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77" y="3645024"/>
            <a:ext cx="1009709" cy="10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Planning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Second Step:</a:t>
            </a:r>
          </a:p>
          <a:p>
            <a:pPr lvl="1"/>
            <a:r>
              <a:rPr lang="en-US" kern="0" dirty="0" smtClean="0"/>
              <a:t>Camera integrated to the robot </a:t>
            </a:r>
            <a:r>
              <a:rPr lang="en-US" sz="2400" u="sng" kern="0" dirty="0" smtClean="0">
                <a:solidFill>
                  <a:srgbClr val="FF0000"/>
                </a:solidFill>
              </a:rPr>
              <a:t>Maxime </a:t>
            </a:r>
          </a:p>
          <a:p>
            <a:pPr lvl="2"/>
            <a:r>
              <a:rPr lang="en-US" kern="0" dirty="0" smtClean="0"/>
              <a:t>Tough module, takes time to program</a:t>
            </a:r>
          </a:p>
          <a:p>
            <a:pPr lvl="2"/>
            <a:r>
              <a:rPr lang="en-US" kern="0" dirty="0" smtClean="0"/>
              <a:t>Servomotors to change the angle of the camera with PWM </a:t>
            </a:r>
          </a:p>
          <a:p>
            <a:pPr lvl="2"/>
            <a:r>
              <a:rPr lang="en-US" kern="0" dirty="0" smtClean="0"/>
              <a:t>Save pictures in SD Card </a:t>
            </a:r>
            <a:endParaRPr lang="en-US" kern="0" dirty="0"/>
          </a:p>
          <a:p>
            <a:pPr lvl="1"/>
            <a:r>
              <a:rPr lang="en-US" kern="0" dirty="0" smtClean="0"/>
              <a:t>Movements enslavement (PID) </a:t>
            </a:r>
            <a:r>
              <a:rPr lang="en-US" sz="2400" u="sng" kern="0" dirty="0" err="1" smtClean="0">
                <a:solidFill>
                  <a:schemeClr val="accent1"/>
                </a:solidFill>
              </a:rPr>
              <a:t>Virgile</a:t>
            </a:r>
            <a:r>
              <a:rPr lang="en-US" kern="0" dirty="0" smtClean="0"/>
              <a:t>  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 smtClean="0"/>
              <a:t>Gyroscope: </a:t>
            </a:r>
            <a:r>
              <a:rPr lang="en-US" sz="2400" u="sng" kern="0" dirty="0" smtClean="0">
                <a:solidFill>
                  <a:schemeClr val="accent1"/>
                </a:solidFill>
              </a:rPr>
              <a:t>Amine and/or Marlon </a:t>
            </a:r>
          </a:p>
          <a:p>
            <a:pPr lvl="1"/>
            <a:endParaRPr lang="en-US" sz="2400" u="sng" kern="0" dirty="0">
              <a:solidFill>
                <a:schemeClr val="accent1"/>
              </a:solidFill>
            </a:endParaRPr>
          </a:p>
          <a:p>
            <a:pPr lvl="1"/>
            <a:r>
              <a:rPr lang="en-US" kern="0" dirty="0" smtClean="0"/>
              <a:t>Mapping of the environment’s obstacles with collected data (ultra sonic, camera, gyroscope) </a:t>
            </a:r>
          </a:p>
          <a:p>
            <a:pPr lvl="2"/>
            <a:endParaRPr lang="en-US" kern="0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74" y="1484784"/>
            <a:ext cx="993831" cy="9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817273"/>
            <a:ext cx="12954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 descr="C:\Users\BergeSid\Pictures\SD-C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44277"/>
            <a:ext cx="792084" cy="5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05" y="4159800"/>
            <a:ext cx="83343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Planning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Third Step:</a:t>
            </a:r>
          </a:p>
          <a:p>
            <a:pPr lvl="1"/>
            <a:r>
              <a:rPr lang="en-US" kern="0" dirty="0" smtClean="0"/>
              <a:t>Radar </a:t>
            </a:r>
            <a:r>
              <a:rPr lang="en-US" u="sng" kern="0" dirty="0" smtClean="0">
                <a:solidFill>
                  <a:srgbClr val="FF0000"/>
                </a:solidFill>
              </a:rPr>
              <a:t>Maxime </a:t>
            </a:r>
          </a:p>
          <a:p>
            <a:pPr lvl="2"/>
            <a:r>
              <a:rPr lang="en-US" kern="0" dirty="0" smtClean="0"/>
              <a:t>Detect objects, its speed and range precisely</a:t>
            </a:r>
          </a:p>
          <a:p>
            <a:pPr lvl="1"/>
            <a:endParaRPr lang="en-US" kern="0" dirty="0" smtClean="0"/>
          </a:p>
          <a:p>
            <a:pPr lvl="1"/>
            <a:r>
              <a:rPr lang="en-US" kern="0" dirty="0" smtClean="0"/>
              <a:t>Files transfer from the SD card to computer: New mean of communication, which one ? Ex: </a:t>
            </a:r>
            <a:r>
              <a:rPr lang="en-US" kern="0" dirty="0" err="1" smtClean="0"/>
              <a:t>Xbee</a:t>
            </a:r>
            <a:r>
              <a:rPr lang="en-US" kern="0" dirty="0" smtClean="0"/>
              <a:t> (radio module)</a:t>
            </a:r>
          </a:p>
          <a:p>
            <a:pPr lvl="2"/>
            <a:endParaRPr lang="en-US" kern="0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89642"/>
            <a:ext cx="649287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35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Documentation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Code managed through a </a:t>
            </a:r>
            <a:r>
              <a:rPr lang="en-US" u="sng" kern="0" dirty="0" smtClean="0"/>
              <a:t>private</a:t>
            </a:r>
            <a:r>
              <a:rPr lang="en-US" kern="0" dirty="0" smtClean="0"/>
              <a:t> </a:t>
            </a:r>
            <a:r>
              <a:rPr lang="en-US" kern="0" dirty="0" err="1" smtClean="0"/>
              <a:t>Github</a:t>
            </a:r>
            <a:r>
              <a:rPr lang="en-US" kern="0" dirty="0" smtClean="0"/>
              <a:t> repository</a:t>
            </a:r>
          </a:p>
          <a:p>
            <a:r>
              <a:rPr lang="en-US" kern="0" dirty="0" smtClean="0"/>
              <a:t>Clear repartition of the pins and modules used by each module to avoid conflict</a:t>
            </a:r>
          </a:p>
          <a:p>
            <a:r>
              <a:rPr lang="en-US" kern="0" dirty="0" smtClean="0"/>
              <a:t>Code will be correctly commented </a:t>
            </a:r>
          </a:p>
          <a:p>
            <a:r>
              <a:rPr lang="en-US" kern="0" dirty="0" smtClean="0"/>
              <a:t>A wiki page (from </a:t>
            </a:r>
            <a:r>
              <a:rPr lang="en-US" kern="0" dirty="0" err="1" smtClean="0"/>
              <a:t>github</a:t>
            </a:r>
            <a:r>
              <a:rPr lang="en-US" kern="0" dirty="0" smtClean="0"/>
              <a:t> for example) to explain how each module, function, library used works, how to build the project and add correctly </a:t>
            </a:r>
            <a:r>
              <a:rPr lang="en-US" kern="0" dirty="0" err="1" smtClean="0"/>
              <a:t>iLLD’s</a:t>
            </a:r>
            <a:r>
              <a:rPr lang="en-US" kern="0" dirty="0" smtClean="0"/>
              <a:t> </a:t>
            </a:r>
          </a:p>
          <a:p>
            <a:r>
              <a:rPr lang="en-US" kern="0" dirty="0" smtClean="0"/>
              <a:t>Videos to explain how to use the Robot</a:t>
            </a:r>
          </a:p>
          <a:p>
            <a:pPr marL="0" indent="0">
              <a:buNone/>
            </a:pPr>
            <a:endParaRPr lang="en-US" kern="0" dirty="0" smtClean="0"/>
          </a:p>
          <a:p>
            <a:pPr lvl="2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384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do we need 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72BD-BDED-44BB-88E2-B10C023F161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2018-08-31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4 properly working </a:t>
            </a:r>
            <a:r>
              <a:rPr lang="en-US" kern="0" dirty="0" err="1" smtClean="0"/>
              <a:t>Aurix</a:t>
            </a:r>
            <a:r>
              <a:rPr lang="en-US" kern="0" dirty="0" smtClean="0"/>
              <a:t> TC277 D Step</a:t>
            </a:r>
          </a:p>
          <a:p>
            <a:pPr lvl="1"/>
            <a:r>
              <a:rPr lang="en-US" kern="0" dirty="0" smtClean="0"/>
              <a:t>The ones left by the other students do not work properly</a:t>
            </a:r>
          </a:p>
          <a:p>
            <a:pPr lvl="1"/>
            <a:endParaRPr lang="en-US" kern="0" dirty="0"/>
          </a:p>
          <a:p>
            <a:r>
              <a:rPr lang="en-US" kern="0" dirty="0" smtClean="0"/>
              <a:t>Oscilloscope for the lab downstairs</a:t>
            </a:r>
          </a:p>
          <a:p>
            <a:endParaRPr lang="en-US" kern="0" dirty="0" smtClean="0"/>
          </a:p>
          <a:p>
            <a:r>
              <a:rPr lang="en-US" kern="0" dirty="0" smtClean="0"/>
              <a:t>Supply voltage</a:t>
            </a:r>
          </a:p>
          <a:p>
            <a:pPr lvl="2"/>
            <a:endParaRPr lang="en-US" kern="0" dirty="0"/>
          </a:p>
        </p:txBody>
      </p:sp>
      <p:pic>
        <p:nvPicPr>
          <p:cNvPr id="10" name="Picture 2" descr="C:\Users\BergeSid\Pictures\TCxxx-T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79" y="2348880"/>
            <a:ext cx="1917269" cy="11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1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D1E2D7-2DB3-4E5F-8401-C3EAEFE00D27}" vid="{389E88CC-F5FC-4FA7-9180-A91FE8E47DAC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368</Words>
  <Application>Microsoft Office PowerPoint</Application>
  <PresentationFormat>On-screen Show (4:3)</PresentationFormat>
  <Paragraphs>70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IFX_Template_2015_4_3</vt:lpstr>
      <vt:lpstr>Robot Project 2018/2019 Meeting 1, 31/08/18</vt:lpstr>
      <vt:lpstr> Work Planning</vt:lpstr>
      <vt:lpstr>Work Planning </vt:lpstr>
      <vt:lpstr>Work Planning </vt:lpstr>
      <vt:lpstr>Documentation </vt:lpstr>
      <vt:lpstr>What do we need 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2018-08-31T07:51:14Z</dcterms:created>
  <dcterms:modified xsi:type="dcterms:W3CDTF">2018-09-07T13:08:41Z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</Properties>
</file>