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0"/>
  </p:notesMasterIdLst>
  <p:handoutMasterIdLst>
    <p:handoutMasterId r:id="rId11"/>
  </p:handoutMasterIdLst>
  <p:sldIdLst>
    <p:sldId id="349" r:id="rId2"/>
    <p:sldId id="317" r:id="rId3"/>
    <p:sldId id="350" r:id="rId4"/>
    <p:sldId id="351" r:id="rId5"/>
    <p:sldId id="352" r:id="rId6"/>
    <p:sldId id="353" r:id="rId7"/>
    <p:sldId id="354" r:id="rId8"/>
    <p:sldId id="258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06" y="9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2018-12-03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2018-12-03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2018-12-03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2018-12-03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IFXSHAPE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CB4C938-DFF2-4326-9C2B-1D4EF7450AE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4E93F2E-C537-44CB-8D76-4225ACA980C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1516AA8-EBC8-461C-9AD2-D3DC95BEC9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C5CC3D1-893E-4563-B13F-0F6BA0A859E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640228-8F0E-493B-81FD-1300660B5AB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1169426-BC4D-4598-B232-BC7E3177CFE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45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AA12A7-5444-41F7-8514-7FBC96B18B9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25F81FF-0DDB-4AEA-81C6-0EE5CE45691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5FA8299-573B-45A0-85D4-385C7E00272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D813CBE-8C19-4314-BA40-FC953A2C5C6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5317834-6F6A-47C6-9215-BE336E4584DE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343B635-C8F6-4722-B0D7-3C9C275112B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2F923BF-3CC3-4ADA-8BB7-97D31EE0E8F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99B6319-D116-464E-86A6-E162CD416A9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28724CC-B054-472C-9BA9-E02C5704897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3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br>
              <a:rPr lang="en-US" dirty="0"/>
            </a:br>
            <a:r>
              <a:rPr lang="en-US" dirty="0"/>
              <a:t>7</a:t>
            </a:r>
            <a:r>
              <a:rPr lang="en-US" dirty="0" smtClean="0"/>
              <a:t>/12/2018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Meeting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800" dirty="0" smtClean="0"/>
              <a:t>These were the points discussed </a:t>
            </a:r>
          </a:p>
          <a:p>
            <a:pPr lvl="1"/>
            <a:r>
              <a:rPr lang="en-US" sz="1400" dirty="0" smtClean="0"/>
              <a:t>Mode </a:t>
            </a:r>
            <a:r>
              <a:rPr lang="en-US" sz="1400" dirty="0"/>
              <a:t>2 of the </a:t>
            </a:r>
            <a:r>
              <a:rPr lang="en-US" sz="1400" dirty="0" smtClean="0"/>
              <a:t>Robot: </a:t>
            </a:r>
            <a:r>
              <a:rPr lang="en-US" sz="1400" dirty="0"/>
              <a:t> </a:t>
            </a:r>
            <a:r>
              <a:rPr lang="en-US" sz="1400" dirty="0" smtClean="0"/>
              <a:t>test </a:t>
            </a:r>
            <a:r>
              <a:rPr lang="en-US" sz="1400" dirty="0"/>
              <a:t>at first with only one sensor attached to a </a:t>
            </a:r>
            <a:r>
              <a:rPr lang="en-US" sz="1400" dirty="0" smtClean="0"/>
              <a:t>servomotor. Capture an array of values for every sweep and fix a threshold to choose which direction to go to </a:t>
            </a:r>
          </a:p>
          <a:p>
            <a:pPr lvl="1"/>
            <a:r>
              <a:rPr lang="en-US" sz="1400" dirty="0" smtClean="0"/>
              <a:t>Focus </a:t>
            </a:r>
            <a:r>
              <a:rPr lang="en-US" sz="1400" dirty="0"/>
              <a:t>and making the first two modes work before </a:t>
            </a:r>
            <a:r>
              <a:rPr lang="en-US" sz="1400" dirty="0" smtClean="0"/>
              <a:t>January: </a:t>
            </a:r>
            <a:r>
              <a:rPr lang="en-US" sz="1400" dirty="0" smtClean="0">
                <a:solidFill>
                  <a:srgbClr val="92D050"/>
                </a:solidFill>
              </a:rPr>
              <a:t>Mode 1 is operational </a:t>
            </a:r>
            <a:endParaRPr lang="de-DE" sz="1400" dirty="0">
              <a:solidFill>
                <a:srgbClr val="92D050"/>
              </a:solidFill>
            </a:endParaRPr>
          </a:p>
          <a:p>
            <a:pPr lvl="1"/>
            <a:r>
              <a:rPr lang="en-US" sz="1400" dirty="0"/>
              <a:t>Everyone should try to stick to their deadlines</a:t>
            </a:r>
            <a:endParaRPr lang="de-DE" sz="1400" dirty="0"/>
          </a:p>
          <a:p>
            <a:pPr lvl="1"/>
            <a:r>
              <a:rPr lang="en-US" sz="1400" dirty="0"/>
              <a:t>Have an idea of what the robot should look like to ask the workshop to make something for us before </a:t>
            </a:r>
            <a:r>
              <a:rPr lang="en-US" sz="1400" dirty="0" smtClean="0"/>
              <a:t>mid-January</a:t>
            </a:r>
          </a:p>
          <a:p>
            <a:r>
              <a:rPr lang="en-US" sz="1800" dirty="0" smtClean="0"/>
              <a:t>To be done</a:t>
            </a:r>
          </a:p>
          <a:p>
            <a:pPr lvl="1"/>
            <a:r>
              <a:rPr lang="en-US" sz="1400" dirty="0">
                <a:solidFill>
                  <a:srgbClr val="92D050"/>
                </a:solidFill>
              </a:rPr>
              <a:t>@Abdoul and Alex: Ask Arndt (and/or Gerd) about the materials for the robot project (slide with what is needed is attached</a:t>
            </a:r>
            <a:r>
              <a:rPr lang="en-US" sz="1400" dirty="0" smtClean="0">
                <a:solidFill>
                  <a:srgbClr val="92D050"/>
                </a:solidFill>
              </a:rPr>
              <a:t>) </a:t>
            </a:r>
            <a:r>
              <a:rPr lang="en-US" sz="1400" dirty="0" smtClean="0"/>
              <a:t>– everything was ordered, and the first components arrived last week</a:t>
            </a:r>
            <a:endParaRPr lang="de-DE" sz="1400" dirty="0">
              <a:solidFill>
                <a:srgbClr val="92D050"/>
              </a:solidFill>
            </a:endParaRPr>
          </a:p>
          <a:p>
            <a:pPr lvl="1"/>
            <a:endParaRPr lang="en-US" sz="1400" dirty="0" smtClean="0"/>
          </a:p>
          <a:p>
            <a:pPr lvl="1"/>
            <a:endParaRPr lang="en-US" sz="1200" dirty="0"/>
          </a:p>
          <a:p>
            <a:endParaRPr lang="de-DE" sz="1200" dirty="0"/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 smtClean="0"/>
              <a:t>Adapted the movements code for the Mode 1 with working wheel enslavement</a:t>
            </a:r>
          </a:p>
          <a:p>
            <a:r>
              <a:rPr lang="de-DE" dirty="0" smtClean="0"/>
              <a:t>To-Do: </a:t>
            </a:r>
          </a:p>
          <a:p>
            <a:pPr lvl="1"/>
            <a:r>
              <a:rPr lang="de-DE" dirty="0" smtClean="0"/>
              <a:t>Work on the Robot‘s 2nd mode with Marlon – when Marlon will be ready </a:t>
            </a:r>
          </a:p>
          <a:p>
            <a:pPr lvl="5"/>
            <a:r>
              <a:rPr lang="de-DE" dirty="0" smtClean="0"/>
              <a:t>			Deadline</a:t>
            </a:r>
            <a:r>
              <a:rPr lang="de-DE" dirty="0"/>
              <a:t>: </a:t>
            </a:r>
            <a:r>
              <a:rPr lang="de-DE" dirty="0">
                <a:solidFill>
                  <a:srgbClr val="FF0000"/>
                </a:solidFill>
              </a:rPr>
              <a:t>Not yet defined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Work on a position enslavement for mode 3 – when the gyroscope will be ready</a:t>
            </a:r>
          </a:p>
          <a:p>
            <a:pPr lvl="5"/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dirty="0"/>
              <a:t>Deadline: </a:t>
            </a:r>
            <a:r>
              <a:rPr lang="de-DE" dirty="0">
                <a:solidFill>
                  <a:srgbClr val="FF0000"/>
                </a:solidFill>
              </a:rPr>
              <a:t>Not yet </a:t>
            </a:r>
            <a:r>
              <a:rPr lang="de-DE" dirty="0" smtClean="0">
                <a:solidFill>
                  <a:srgbClr val="FF0000"/>
                </a:solidFill>
              </a:rPr>
              <a:t>defined</a:t>
            </a:r>
            <a:endParaRPr lang="de-DE" dirty="0">
              <a:solidFill>
                <a:srgbClr val="FF0000"/>
              </a:solidFill>
            </a:endParaRPr>
          </a:p>
          <a:p>
            <a:pPr lvl="5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17803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Guillaume, gyroscope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 </a:t>
            </a:r>
          </a:p>
          <a:p>
            <a:endParaRPr lang="de-DE" dirty="0"/>
          </a:p>
          <a:p>
            <a:r>
              <a:rPr lang="de-DE" dirty="0"/>
              <a:t>To do:</a:t>
            </a:r>
          </a:p>
          <a:p>
            <a:pPr lvl="1"/>
            <a:r>
              <a:rPr lang="de-DE" dirty="0"/>
              <a:t>Finish the data recovery and processing </a:t>
            </a:r>
          </a:p>
          <a:p>
            <a:pPr marL="576000" lvl="2" indent="0">
              <a:buNone/>
            </a:pPr>
            <a:r>
              <a:rPr lang="de-DE" sz="1400" dirty="0"/>
              <a:t>	Deadline: </a:t>
            </a:r>
            <a:r>
              <a:rPr lang="de-DE" sz="1400" dirty="0">
                <a:solidFill>
                  <a:srgbClr val="FF0000"/>
                </a:solidFill>
              </a:rPr>
              <a:t>Begining of next week</a:t>
            </a:r>
            <a:endParaRPr lang="de-DE" dirty="0"/>
          </a:p>
          <a:p>
            <a:pPr lvl="1"/>
            <a:r>
              <a:rPr lang="de-DE" dirty="0"/>
              <a:t>Integrate the code into Amine movement program</a:t>
            </a:r>
          </a:p>
          <a:p>
            <a:pPr marL="576000" lvl="2" indent="0">
              <a:buNone/>
            </a:pPr>
            <a:r>
              <a:rPr lang="de-DE" dirty="0"/>
              <a:t> </a:t>
            </a:r>
            <a:r>
              <a:rPr lang="de-DE" b="1" dirty="0"/>
              <a:t>	</a:t>
            </a:r>
            <a:r>
              <a:rPr lang="de-DE" sz="1400" dirty="0"/>
              <a:t>Deadline: </a:t>
            </a:r>
            <a:r>
              <a:rPr lang="de-DE" sz="1400" dirty="0">
                <a:solidFill>
                  <a:srgbClr val="FF0000"/>
                </a:solidFill>
              </a:rPr>
              <a:t>Beginig of December</a:t>
            </a:r>
            <a:endParaRPr lang="de-DE" sz="1400" dirty="0"/>
          </a:p>
          <a:p>
            <a:pPr lvl="1"/>
            <a:r>
              <a:rPr lang="de-DE" dirty="0"/>
              <a:t>Wiki</a:t>
            </a:r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sz="1500" dirty="0"/>
              <a:t>Deadline: </a:t>
            </a:r>
            <a:r>
              <a:rPr lang="de-DE" sz="1500" dirty="0">
                <a:solidFill>
                  <a:srgbClr val="FF0000"/>
                </a:solidFill>
              </a:rPr>
              <a:t>Middle of December</a:t>
            </a:r>
            <a:endParaRPr lang="de-DE" dirty="0"/>
          </a:p>
          <a:p>
            <a:pPr lvl="1"/>
            <a:r>
              <a:rPr lang="de-DE" dirty="0"/>
              <a:t>Look at the possible noise which appears when the mpu92/65 gets the info</a:t>
            </a:r>
          </a:p>
          <a:p>
            <a:pPr marL="288000" lvl="1" indent="0">
              <a:buNone/>
            </a:pPr>
            <a:r>
              <a:rPr lang="de-DE" dirty="0"/>
              <a:t>	</a:t>
            </a:r>
            <a:r>
              <a:rPr lang="de-DE" sz="1500" dirty="0"/>
              <a:t>Deadline: </a:t>
            </a:r>
            <a:r>
              <a:rPr lang="de-DE" sz="1500" dirty="0">
                <a:solidFill>
                  <a:srgbClr val="FF0000"/>
                </a:solidFill>
              </a:rPr>
              <a:t>Begining of January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3971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88832" cy="720000"/>
          </a:xfrm>
        </p:spPr>
        <p:txBody>
          <a:bodyPr/>
          <a:lstStyle/>
          <a:p>
            <a:r>
              <a:rPr lang="de-DE" sz="2200" dirty="0" smtClean="0"/>
              <a:t>Substasks: Virgile, computer GUI for remote control</a:t>
            </a:r>
            <a:endParaRPr lang="de-DE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endParaRPr lang="de-DE" dirty="0"/>
          </a:p>
          <a:p>
            <a:r>
              <a:rPr lang="de-DE" dirty="0" smtClean="0"/>
              <a:t>To do: </a:t>
            </a:r>
          </a:p>
          <a:p>
            <a:pPr lvl="1"/>
            <a:r>
              <a:rPr lang="de-DE" dirty="0"/>
              <a:t>Create simplified GUI for PC to provide control and feedback to and from the robot. 	</a:t>
            </a:r>
          </a:p>
          <a:p>
            <a:pPr lvl="5"/>
            <a:r>
              <a:rPr lang="de-DE" dirty="0"/>
              <a:t>				Deadline: </a:t>
            </a:r>
            <a:r>
              <a:rPr lang="de-DE" dirty="0">
                <a:solidFill>
                  <a:srgbClr val="FF0000"/>
                </a:solidFill>
              </a:rPr>
              <a:t>December 5th </a:t>
            </a:r>
            <a:endParaRPr lang="de-DE" dirty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5430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 - Servomotors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 </a:t>
            </a:r>
          </a:p>
          <a:p>
            <a:endParaRPr lang="de-DE" dirty="0"/>
          </a:p>
          <a:p>
            <a:r>
              <a:rPr lang="de-DE" dirty="0" smtClean="0"/>
              <a:t>To do: </a:t>
            </a:r>
          </a:p>
          <a:p>
            <a:pPr lvl="1"/>
            <a:r>
              <a:rPr lang="de-DE" dirty="0" smtClean="0"/>
              <a:t>Work on Mode 2: obstacle detection with Ultrasonic and Servomotors sweep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2018-12-03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5348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5F81FF-0DDB-4AEA-81C6-0EE5CE45691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Done:</a:t>
            </a:r>
          </a:p>
          <a:p>
            <a:r>
              <a:rPr lang="de-DE" dirty="0" smtClean="0">
                <a:solidFill>
                  <a:srgbClr val="92D050"/>
                </a:solidFill>
              </a:rPr>
              <a:t>Explain how the camera is being implemented (With Raspberry, not using Aurix at all, why?  etc..)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 smtClean="0"/>
              <a:t>To do</a:t>
            </a:r>
          </a:p>
          <a:p>
            <a:pPr marL="745200" lvl="1" indent="-457200">
              <a:buFont typeface="+mj-lt"/>
              <a:buAutoNum type="arabicPeriod"/>
            </a:pPr>
            <a:r>
              <a:rPr lang="de-DE" dirty="0"/>
              <a:t>Send video from the Aurix to the Raspberry by ethernet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/>
              <a:t>In progress</a:t>
            </a:r>
          </a:p>
          <a:p>
            <a:pPr marL="576000" lvl="2" indent="0">
              <a:buNone/>
            </a:pP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FF0000"/>
                </a:solidFill>
              </a:rPr>
              <a:t>End of November </a:t>
            </a:r>
            <a:endParaRPr lang="de-DE" b="1" dirty="0"/>
          </a:p>
          <a:p>
            <a:pPr marL="745200" lvl="1" indent="-457200">
              <a:buFont typeface="+mj-lt"/>
              <a:buAutoNum type="arabicPeriod" startAt="2"/>
            </a:pPr>
            <a:r>
              <a:rPr lang="de-DE" dirty="0"/>
              <a:t>Take photos to pre-train our own CNN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/>
              <a:t>In progress : </a:t>
            </a:r>
            <a:r>
              <a:rPr lang="de-DE" dirty="0"/>
              <a:t>Tensorflow is now installed on Linux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December 7th  </a:t>
            </a:r>
            <a:endParaRPr lang="de-DE" b="1" dirty="0">
              <a:solidFill>
                <a:srgbClr val="FF0000"/>
              </a:solidFill>
            </a:endParaRPr>
          </a:p>
          <a:p>
            <a:pPr marL="745200" lvl="1" indent="-457200">
              <a:buFont typeface="+mj-lt"/>
              <a:buAutoNum type="arabicPeriod" startAt="3"/>
            </a:pPr>
            <a:r>
              <a:rPr lang="de-DE" dirty="0"/>
              <a:t>Bluetooth communication (Rasberry &lt;-&gt; Aurix Master)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Aurix part : Done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Rasberry part : In progress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December 7th  </a:t>
            </a:r>
            <a:endParaRPr lang="de-DE" b="1" dirty="0">
              <a:solidFill>
                <a:srgbClr val="FF0000"/>
              </a:solidFill>
            </a:endParaRPr>
          </a:p>
          <a:p>
            <a:pPr marL="745200" lvl="1" indent="-457200">
              <a:buFont typeface="+mj-lt"/>
              <a:buAutoNum type="arabicPeriod" startAt="4"/>
            </a:pPr>
            <a:r>
              <a:rPr lang="de-DE" dirty="0"/>
              <a:t>Documentation on Wiki page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/>
              <a:t>In progress</a:t>
            </a:r>
            <a:endParaRPr lang="de-DE" dirty="0"/>
          </a:p>
          <a:p>
            <a:pPr marL="576000" lvl="2" indent="0">
              <a:buNone/>
            </a:pP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 When all the tasks will be done </a:t>
            </a:r>
            <a:endParaRPr lang="de-D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u="sng" dirty="0"/>
              <a:t>Deadline :</a:t>
            </a:r>
            <a:r>
              <a:rPr lang="de-DE" dirty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19/12/18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2018-12-03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648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9EAD71-09AD-45FE-960B-73C2865BB125}" vid="{F9D62988-93B5-44F7-ADD7-A6721444E7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359</Words>
  <Application>Microsoft Office PowerPoint</Application>
  <PresentationFormat>On-screen Show (4:3)</PresentationFormat>
  <Paragraphs>95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IFX_Template_2015_4_3</vt:lpstr>
      <vt:lpstr>Robot Project Meeting –  7/12/2018</vt:lpstr>
      <vt:lpstr>Last Meeting</vt:lpstr>
      <vt:lpstr>Subtasks: Amine </vt:lpstr>
      <vt:lpstr>Subtasks: Guillaume, gyroscope</vt:lpstr>
      <vt:lpstr>Substasks: Virgile, computer GUI for remote control</vt:lpstr>
      <vt:lpstr>Subtasks: Marlon - Servomotors</vt:lpstr>
      <vt:lpstr>Subtasks: Maxime, Camera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2004-03-02T21:24:15Z</cp:lastPrinted>
  <dcterms:created xsi:type="dcterms:W3CDTF">2018-12-03T07:49:47Z</dcterms:created>
  <dcterms:modified xsi:type="dcterms:W3CDTF">2018-12-03T08:22:42Z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</Properties>
</file>