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5"/>
  </p:notesMasterIdLst>
  <p:handoutMasterIdLst>
    <p:handoutMasterId r:id="rId16"/>
  </p:handoutMasterIdLst>
  <p:sldIdLst>
    <p:sldId id="318" r:id="rId2"/>
    <p:sldId id="319" r:id="rId3"/>
    <p:sldId id="320" r:id="rId4"/>
    <p:sldId id="321" r:id="rId5"/>
    <p:sldId id="326" r:id="rId6"/>
    <p:sldId id="330" r:id="rId7"/>
    <p:sldId id="331" r:id="rId8"/>
    <p:sldId id="323" r:id="rId9"/>
    <p:sldId id="332" r:id="rId10"/>
    <p:sldId id="327" r:id="rId11"/>
    <p:sldId id="328" r:id="rId12"/>
    <p:sldId id="329" r:id="rId13"/>
    <p:sldId id="258" r:id="rId14"/>
  </p:sldIdLst>
  <p:sldSz cx="9144000" cy="6858000" type="screen4x3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912" y="9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2018-09-24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13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B08D278-07E9-42B7-8430-510AFBFE937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034741A-A45C-4675-A76B-FAF815C5134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FCF50A4-C815-40A1-BD39-13DDCFC0169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BD226DA-504E-413B-9849-6CE53DF5765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70FDDC-3DED-4385-9567-499C568423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8F513ED-BEFD-4743-9AFE-79C812BD8A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B7EE9D1-D3A7-48A5-B904-FBD9CDC14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67EC020-7DF0-4BB0-B4C0-440B76C8B9F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8B21BF1-FB2B-4123-9954-C22FCD12E0B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7006A65-089F-4AC4-A091-E2BEBCA89F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645822A-3B54-4599-A239-FD504F24A3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4CE44B6-BB9C-4721-AC69-116E25E65FD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4DB0BE1-7031-4B28-B999-1325278C03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4D0A2C-12D7-492E-94D2-C281920D6BC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D22E22B-43E2-4E92-8BFE-689B1B122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27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B1FF21FB-A392-4E68-9DAA-31B78002ED5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53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6840304" cy="441289"/>
          </a:xfrm>
        </p:spPr>
        <p:txBody>
          <a:bodyPr/>
          <a:lstStyle/>
          <a:p>
            <a:r>
              <a:rPr lang="de-DE" dirty="0"/>
              <a:t>Bourgogne, Colrat, Evaux, Gaizi, Nicolle – ACE TEAM</a:t>
            </a:r>
          </a:p>
          <a:p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en-US" dirty="0"/>
              <a:t>Robot Project Meeting – </a:t>
            </a:r>
            <a:br>
              <a:rPr lang="en-US" dirty="0"/>
            </a:br>
            <a:r>
              <a:rPr lang="en-US" dirty="0" smtClean="0"/>
              <a:t>27/09/2018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Substaks: Maxime, Camera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Done</a:t>
            </a:r>
          </a:p>
          <a:p>
            <a:pPr lvl="1"/>
            <a:r>
              <a:rPr lang="de-DE" dirty="0" smtClean="0"/>
              <a:t>CIF interface to control the camera</a:t>
            </a:r>
          </a:p>
          <a:p>
            <a:pPr lvl="1"/>
            <a:r>
              <a:rPr lang="de-DE" dirty="0" smtClean="0"/>
              <a:t>Ethernet communication </a:t>
            </a:r>
          </a:p>
          <a:p>
            <a:pPr marL="864000" lvl="3" indent="0">
              <a:buNone/>
            </a:pPr>
            <a:endParaRPr lang="de-DE" dirty="0" smtClean="0"/>
          </a:p>
          <a:p>
            <a:r>
              <a:rPr lang="de-DE" b="1" dirty="0" smtClean="0"/>
              <a:t>To Do</a:t>
            </a:r>
          </a:p>
          <a:p>
            <a:pPr lvl="1"/>
            <a:r>
              <a:rPr lang="de-DE" dirty="0" smtClean="0"/>
              <a:t>Send video or images to a Rasberry Pi 3B+ by Ethernet </a:t>
            </a:r>
          </a:p>
          <a:p>
            <a:pPr lvl="1"/>
            <a:r>
              <a:rPr lang="de-DE" dirty="0" smtClean="0"/>
              <a:t>Run a CNN YoloV3 on the Rasberry</a:t>
            </a:r>
          </a:p>
          <a:p>
            <a:pPr lvl="2"/>
            <a:r>
              <a:rPr lang="de-DE" dirty="0" smtClean="0"/>
              <a:t>Detect numbers and obstacles (send informations to the Aurix master by Bluetooth)</a:t>
            </a:r>
          </a:p>
          <a:p>
            <a:pPr lvl="1"/>
            <a:r>
              <a:rPr lang="de-DE" dirty="0" smtClean="0"/>
              <a:t>Bluetooth communication (Rasberry &lt;-&gt; Aurix master)</a:t>
            </a:r>
          </a:p>
          <a:p>
            <a:pPr lvl="1"/>
            <a:r>
              <a:rPr lang="de-DE" dirty="0" smtClean="0"/>
              <a:t>Documentation on Wiki page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Deadline</a:t>
            </a:r>
            <a:r>
              <a:rPr lang="de-DE" dirty="0"/>
              <a:t>: </a:t>
            </a:r>
            <a:r>
              <a:rPr lang="de-DE" dirty="0">
                <a:solidFill>
                  <a:srgbClr val="FF0000"/>
                </a:solidFill>
              </a:rPr>
              <a:t>Beginning of November</a:t>
            </a:r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16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268755" y="6282252"/>
            <a:ext cx="576072" cy="304800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Maxime : Block Diagrams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00307" y="6282252"/>
            <a:ext cx="288036" cy="304800"/>
          </a:xfrm>
        </p:spPr>
        <p:txBody>
          <a:bodyPr/>
          <a:lstStyle/>
          <a:p>
            <a:fld id="{67006A65-089F-4AC4-A091-E2BEBCA89F6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881522" y="1661858"/>
            <a:ext cx="2088232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Aurix TC297-Bstep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81522" y="3678146"/>
            <a:ext cx="2088232" cy="115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Rasberry Pi 3B+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77835" y="3678146"/>
            <a:ext cx="2088232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Aurix TC297-Bstep</a:t>
            </a:r>
          </a:p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(master)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87484" y="1661858"/>
            <a:ext cx="1368152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Camera OV7670</a:t>
            </a:r>
          </a:p>
        </p:txBody>
      </p:sp>
      <p:cxnSp>
        <p:nvCxnSpPr>
          <p:cNvPr id="13" name="Straight Connector 12"/>
          <p:cNvCxnSpPr>
            <a:stCxn id="11" idx="6"/>
            <a:endCxn id="6" idx="1"/>
          </p:cNvCxnSpPr>
          <p:nvPr/>
        </p:nvCxnSpPr>
        <p:spPr>
          <a:xfrm>
            <a:off x="1855636" y="2237922"/>
            <a:ext cx="102588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6" idx="2"/>
          </p:cNvCxnSpPr>
          <p:nvPr/>
        </p:nvCxnSpPr>
        <p:spPr>
          <a:xfrm flipV="1">
            <a:off x="3925638" y="2813986"/>
            <a:ext cx="0" cy="86416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>
            <a:off x="4969754" y="4254146"/>
            <a:ext cx="1208081" cy="6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3565598" y="3138054"/>
            <a:ext cx="36004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Eth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702055" y="1700101"/>
            <a:ext cx="133304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CIF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131754" y="3966146"/>
            <a:ext cx="9152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</a:t>
            </a:r>
          </a:p>
        </p:txBody>
      </p:sp>
      <p:sp>
        <p:nvSpPr>
          <p:cNvPr id="27" name="Up Arrow Callout 26"/>
          <p:cNvSpPr/>
          <p:nvPr/>
        </p:nvSpPr>
        <p:spPr bwMode="auto">
          <a:xfrm>
            <a:off x="4541821" y="4440364"/>
            <a:ext cx="2095124" cy="1359697"/>
          </a:xfrm>
          <a:prstGeom prst="upArrowCallou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u="sng" dirty="0" smtClean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Established if :</a:t>
            </a:r>
          </a:p>
          <a:p>
            <a:pPr marL="285750" indent="-285750" algn="ctr" eaLnBrk="0" hangingPunct="0">
              <a:buFontTx/>
              <a:buChar char="-"/>
            </a:pPr>
            <a:r>
              <a:rPr lang="de-DE" sz="1200" dirty="0" smtClean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Number is detected</a:t>
            </a:r>
          </a:p>
          <a:p>
            <a:pPr marL="285750" indent="-285750" algn="ctr" eaLnBrk="0" hangingPunct="0">
              <a:buFontTx/>
              <a:buChar char="-"/>
            </a:pPr>
            <a:r>
              <a:rPr lang="de-DE" sz="1200" dirty="0" smtClean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Obstacle is detected</a:t>
            </a:r>
          </a:p>
        </p:txBody>
      </p:sp>
    </p:spTree>
    <p:extLst>
      <p:ext uri="{BB962C8B-B14F-4D97-AF65-F5344CB8AC3E}">
        <p14:creationId xmlns:p14="http://schemas.microsoft.com/office/powerpoint/2010/main" val="30677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Guillaume, coding on Aurix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marL="0" indent="0">
              <a:buNone/>
            </a:pPr>
            <a:r>
              <a:rPr lang="de-DE" dirty="0" smtClean="0"/>
              <a:t> 	Intern Interruption(Software),SMU</a:t>
            </a:r>
          </a:p>
          <a:p>
            <a:r>
              <a:rPr lang="de-DE" dirty="0" smtClean="0"/>
              <a:t>To do:</a:t>
            </a:r>
          </a:p>
          <a:p>
            <a:pPr marL="288000" lvl="1" indent="0">
              <a:buNone/>
            </a:pPr>
            <a:r>
              <a:rPr lang="de-DE" dirty="0" smtClean="0"/>
              <a:t>	External Interruption,SCU</a:t>
            </a:r>
          </a:p>
          <a:p>
            <a:pPr marL="288000" lvl="1" indent="0">
              <a:buNone/>
            </a:pPr>
            <a:r>
              <a:rPr lang="de-DE" dirty="0"/>
              <a:t>	</a:t>
            </a:r>
            <a:r>
              <a:rPr lang="de-DE" dirty="0" smtClean="0"/>
              <a:t>Timer Interruption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2018-09-27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9247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Meeting: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These were the points discussed:</a:t>
            </a:r>
            <a:endParaRPr lang="de-DE" sz="1400" dirty="0"/>
          </a:p>
          <a:p>
            <a:pPr lvl="0"/>
            <a:r>
              <a:rPr lang="en-US" sz="1400" dirty="0"/>
              <a:t>Adding Block diagrams for each submodule and for the whole structure of the Robot Project</a:t>
            </a:r>
            <a:endParaRPr lang="de-DE" sz="1400" dirty="0"/>
          </a:p>
          <a:p>
            <a:pPr lvl="0"/>
            <a:r>
              <a:rPr lang="en-US" sz="1400" dirty="0"/>
              <a:t>Using Project Management Tools for the deadlines Time Resources and such</a:t>
            </a:r>
            <a:endParaRPr lang="de-DE" sz="1400" dirty="0"/>
          </a:p>
          <a:p>
            <a:pPr lvl="0"/>
            <a:r>
              <a:rPr lang="en-US" sz="1400" dirty="0"/>
              <a:t>How to set up a PI enslavement for the wheels</a:t>
            </a:r>
            <a:endParaRPr lang="de-DE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To </a:t>
            </a:r>
            <a:r>
              <a:rPr lang="en-US" sz="1400" dirty="0"/>
              <a:t>be done:</a:t>
            </a:r>
            <a:endParaRPr lang="de-DE" sz="1400" dirty="0"/>
          </a:p>
          <a:p>
            <a:r>
              <a:rPr lang="en-US" sz="1400" dirty="0"/>
              <a:t>@Abdoul: Show us the Office Management tools</a:t>
            </a:r>
            <a:endParaRPr lang="de-DE" sz="1400" dirty="0"/>
          </a:p>
          <a:p>
            <a:r>
              <a:rPr lang="en-US" sz="1400" dirty="0"/>
              <a:t>@All Students: Create block diagrams for the submodules for each step of the Robot Project progress </a:t>
            </a:r>
            <a:endParaRPr lang="de-DE" sz="1400" dirty="0"/>
          </a:p>
          <a:p>
            <a:r>
              <a:rPr lang="en-US" sz="1400" dirty="0">
                <a:solidFill>
                  <a:srgbClr val="92D050"/>
                </a:solidFill>
              </a:rPr>
              <a:t>@Guillaume: Add colors to the Excel PinMap cells </a:t>
            </a:r>
            <a:r>
              <a:rPr lang="en-US" sz="1400" dirty="0" smtClean="0">
                <a:solidFill>
                  <a:srgbClr val="92D050"/>
                </a:solidFill>
              </a:rPr>
              <a:t>- Done</a:t>
            </a:r>
            <a:endParaRPr lang="de-DE" sz="14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3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 Planning: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 </a:t>
            </a:r>
          </a:p>
          <a:p>
            <a:pPr lvl="1"/>
            <a:r>
              <a:rPr lang="de-DE" sz="1400" dirty="0" smtClean="0"/>
              <a:t>Basic Movements of the Robot with PWM signal and control of the H-Bridge through General Purpose Outputs and processing of the encoders data to calculate the distance travelled by the robot</a:t>
            </a:r>
          </a:p>
          <a:p>
            <a:pPr lvl="1"/>
            <a:r>
              <a:rPr lang="de-DE" sz="1400" dirty="0" smtClean="0"/>
              <a:t>Obstacle detection using the Ultrasonic sensor (@Marlon: detailler)</a:t>
            </a:r>
          </a:p>
          <a:p>
            <a:r>
              <a:rPr lang="de-DE" dirty="0" smtClean="0"/>
              <a:t>Work in Progress</a:t>
            </a:r>
          </a:p>
          <a:p>
            <a:pPr lvl="1"/>
            <a:r>
              <a:rPr lang="de-DE" sz="1400" dirty="0" smtClean="0"/>
              <a:t>Wheel enslavement to adjust the speed of the wheels so the robot goes straight</a:t>
            </a:r>
          </a:p>
          <a:p>
            <a:pPr lvl="1"/>
            <a:r>
              <a:rPr lang="de-DE" sz="1400" dirty="0" smtClean="0"/>
              <a:t>Bluetooth Communication for control of the robot in non-autonomous mode and feedback for the driver of the robot</a:t>
            </a:r>
          </a:p>
          <a:p>
            <a:pPr lvl="1"/>
            <a:r>
              <a:rPr lang="de-DE" sz="1400" dirty="0" smtClean="0"/>
              <a:t>Camera (@Maxime – mini-resumé de l‘utilite du module)</a:t>
            </a:r>
          </a:p>
          <a:p>
            <a:pPr lvl="1"/>
            <a:endParaRPr lang="de-DE" sz="1400" dirty="0" smtClean="0"/>
          </a:p>
          <a:p>
            <a:pPr marL="288000" lvl="1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624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Amine Wheel enslavment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1800" dirty="0" smtClean="0"/>
              <a:t>There is a need fot wheel enslavement so the robot can adjust its speed in real time despite any external disruption (changing the floor etc)</a:t>
            </a:r>
          </a:p>
          <a:p>
            <a:r>
              <a:rPr lang="de-DE" dirty="0" smtClean="0"/>
              <a:t>Done: </a:t>
            </a:r>
          </a:p>
          <a:p>
            <a:pPr lvl="2"/>
            <a:r>
              <a:rPr lang="de-DE" sz="1400" dirty="0" smtClean="0"/>
              <a:t>Configure the encoders external interrupts to destect rising and falling edges to double the resolution</a:t>
            </a:r>
          </a:p>
          <a:p>
            <a:pPr lvl="2"/>
            <a:r>
              <a:rPr lang="de-DE" sz="1400" dirty="0" smtClean="0"/>
              <a:t>Write Acceleration and Deceleration function to control the motors inertia (Not working yet)</a:t>
            </a:r>
          </a:p>
          <a:p>
            <a:pPr lvl="2"/>
            <a:r>
              <a:rPr lang="de-DE" sz="1400" dirty="0" smtClean="0"/>
              <a:t>Documentation on Wiki page and Code comments</a:t>
            </a:r>
          </a:p>
          <a:p>
            <a:r>
              <a:rPr lang="de-DE" dirty="0" smtClean="0"/>
              <a:t>To Do:</a:t>
            </a:r>
          </a:p>
          <a:p>
            <a:pPr lvl="2"/>
            <a:r>
              <a:rPr lang="de-DE" sz="1400" dirty="0" smtClean="0"/>
              <a:t>Find the right parameters for the Proportionnal Integrate enslavement</a:t>
            </a:r>
          </a:p>
          <a:p>
            <a:pPr lvl="2"/>
            <a:r>
              <a:rPr lang="de-DE" sz="1400" dirty="0" smtClean="0"/>
              <a:t>Implement the enslavement and test </a:t>
            </a:r>
          </a:p>
          <a:p>
            <a:pPr marL="1080000" lvl="4" indent="0">
              <a:buNone/>
            </a:pPr>
            <a:endParaRPr lang="de-DE" dirty="0"/>
          </a:p>
          <a:p>
            <a:pPr marL="1080000" lvl="4" indent="0">
              <a:buNone/>
            </a:pPr>
            <a:r>
              <a:rPr lang="de-DE" dirty="0" smtClean="0"/>
              <a:t>Deadline: </a:t>
            </a:r>
            <a:r>
              <a:rPr lang="de-DE" dirty="0" smtClean="0">
                <a:solidFill>
                  <a:srgbClr val="FF0000"/>
                </a:solidFill>
              </a:rPr>
              <a:t>Beginning of November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802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Amine: Movements Block Diagrams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1780" y="1700809"/>
            <a:ext cx="4032448" cy="3312368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383866" y="2154933"/>
            <a:ext cx="2376264" cy="5040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External Request Unit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383866" y="3023097"/>
            <a:ext cx="2376268" cy="57606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GTM Timer Output Module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83866" y="4086932"/>
            <a:ext cx="2448276" cy="64807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General Purpose Outputs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780037" y="1362845"/>
            <a:ext cx="16559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TC297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38860" y="2154933"/>
            <a:ext cx="1584868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Encoder Output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2688" y="3149797"/>
            <a:ext cx="1368844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PWM signal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383866" y="5279691"/>
            <a:ext cx="2628294" cy="103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H-Bridge*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1560" y="3149796"/>
            <a:ext cx="1368844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PWM signal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096664" y="2154932"/>
            <a:ext cx="1584868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Encoder Output</a:t>
            </a:r>
          </a:p>
        </p:txBody>
      </p:sp>
      <p:cxnSp>
        <p:nvCxnSpPr>
          <p:cNvPr id="22" name="Straight Arrow Connector 21"/>
          <p:cNvCxnSpPr>
            <a:stCxn id="12" idx="3"/>
          </p:cNvCxnSpPr>
          <p:nvPr/>
        </p:nvCxnSpPr>
        <p:spPr>
          <a:xfrm flipV="1">
            <a:off x="2123728" y="2359918"/>
            <a:ext cx="12601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32142" y="2359919"/>
            <a:ext cx="12601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2146297" y="2385666"/>
            <a:ext cx="11701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15 pin 5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5935861" y="2385666"/>
            <a:ext cx="12327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10 pin 7 </a:t>
            </a:r>
          </a:p>
        </p:txBody>
      </p:sp>
      <p:cxnSp>
        <p:nvCxnSpPr>
          <p:cNvPr id="29" name="Straight Arrow Connector 28"/>
          <p:cNvCxnSpPr>
            <a:stCxn id="9" idx="1"/>
          </p:cNvCxnSpPr>
          <p:nvPr/>
        </p:nvCxnSpPr>
        <p:spPr>
          <a:xfrm flipH="1">
            <a:off x="2047437" y="3311129"/>
            <a:ext cx="1336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>
          <a:xfrm>
            <a:off x="5760134" y="3311129"/>
            <a:ext cx="1476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5884565" y="3343721"/>
            <a:ext cx="1284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00 pin 12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119344" y="3339571"/>
            <a:ext cx="1284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33 pin 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923928" y="4735000"/>
            <a:ext cx="0" cy="544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27984" y="4735001"/>
            <a:ext cx="0" cy="544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4735002"/>
            <a:ext cx="0" cy="544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35971" y="4740833"/>
            <a:ext cx="0" cy="544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5454757" y="4829116"/>
            <a:ext cx="4424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P00.6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5256013" y="5336590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EnA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3743970" y="5336590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EnB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921869" y="4829116"/>
            <a:ext cx="5333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P33.4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4941258" y="4812266"/>
            <a:ext cx="53337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P00.4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438955" y="4813727"/>
            <a:ext cx="53337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P33.2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761300" y="5330154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In2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4286650" y="5336590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In4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5675971" y="5672287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In1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403350" y="5689097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403648" y="5805266"/>
            <a:ext cx="1980218" cy="16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035886" y="5780009"/>
            <a:ext cx="1833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403648" y="3618149"/>
            <a:ext cx="0" cy="221336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869614" y="3555015"/>
            <a:ext cx="0" cy="22249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35886" y="6165304"/>
            <a:ext cx="12004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047437" y="6165304"/>
            <a:ext cx="1336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 bwMode="auto">
          <a:xfrm>
            <a:off x="7236296" y="6051439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Motor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1545831" y="6042575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Motor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3438609" y="6030941"/>
            <a:ext cx="5481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 B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5417521" y="6051439"/>
            <a:ext cx="5481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 A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88165" y="1040910"/>
            <a:ext cx="680154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de-DE" sz="1050" i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H-Bridge Pin Assignment for going forward, to go backward invert In1 with In2 and In3 with In4   </a:t>
            </a:r>
          </a:p>
        </p:txBody>
      </p:sp>
    </p:spTree>
    <p:extLst>
      <p:ext uri="{BB962C8B-B14F-4D97-AF65-F5344CB8AC3E}">
        <p14:creationId xmlns:p14="http://schemas.microsoft.com/office/powerpoint/2010/main" val="31930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Marlon, Ultrasonic Sensor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Done</a:t>
            </a:r>
          </a:p>
          <a:p>
            <a:pPr lvl="1"/>
            <a:r>
              <a:rPr lang="de-DE" dirty="0" smtClean="0"/>
              <a:t>Writing in wiki</a:t>
            </a:r>
          </a:p>
          <a:p>
            <a:pPr marL="288000" lvl="1" indent="0">
              <a:buNone/>
            </a:pPr>
            <a:endParaRPr lang="de-DE" dirty="0" smtClean="0"/>
          </a:p>
          <a:p>
            <a:r>
              <a:rPr lang="de-DE" dirty="0" smtClean="0"/>
              <a:t>To do</a:t>
            </a:r>
          </a:p>
          <a:p>
            <a:pPr lvl="1"/>
            <a:r>
              <a:rPr lang="de-DE" sz="1600" dirty="0" smtClean="0"/>
              <a:t>Nothing, priority shifted to other projects </a:t>
            </a:r>
          </a:p>
          <a:p>
            <a:pPr marL="288000" lvl="1" indent="0">
              <a:buNone/>
            </a:pPr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301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Marlon</a:t>
            </a:r>
            <a:r>
              <a:rPr lang="de-DE" dirty="0"/>
              <a:t>:</a:t>
            </a:r>
            <a:r>
              <a:rPr lang="de-DE" dirty="0" smtClean="0"/>
              <a:t> Ultrasonic Sensor Block Diagrams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426144" y="3025188"/>
            <a:ext cx="1109590" cy="1145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162051" y="2476417"/>
            <a:ext cx="1584176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Ultrasonic Sensor 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HC-SR04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769822" y="3104564"/>
            <a:ext cx="1152128" cy="10140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769822" y="3490129"/>
            <a:ext cx="11521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96596" y="3227395"/>
            <a:ext cx="2573226" cy="23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247387" y="3938571"/>
            <a:ext cx="2548494" cy="2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35496" y="2854845"/>
            <a:ext cx="2778212" cy="15121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5496" y="2557463"/>
            <a:ext cx="2808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TC29TF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5472" y="3234166"/>
            <a:ext cx="2091088" cy="16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3"/>
          </p:cNvCxnSpPr>
          <p:nvPr/>
        </p:nvCxnSpPr>
        <p:spPr>
          <a:xfrm flipH="1" flipV="1">
            <a:off x="2745472" y="3938571"/>
            <a:ext cx="2003546" cy="8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1496438" y="2986660"/>
            <a:ext cx="1217613" cy="4320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550600" y="3110351"/>
            <a:ext cx="10743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 smtClean="0"/>
              <a:t>sendTrig()</a:t>
            </a:r>
            <a:endParaRPr lang="de-DE" sz="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432168" y="3758551"/>
            <a:ext cx="1293255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580669" y="3846238"/>
            <a:ext cx="116480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/>
              <a:t>isrGetDistance()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399712" y="3781580"/>
            <a:ext cx="57606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echo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955281" y="2672626"/>
            <a:ext cx="13784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auto">
          <a:xfrm>
            <a:off x="5765699" y="2418710"/>
            <a:ext cx="17576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 impulses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124" y="2785542"/>
            <a:ext cx="1699241" cy="38772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 bwMode="auto">
          <a:xfrm>
            <a:off x="4836560" y="3104564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4787844" y="3836305"/>
            <a:ext cx="45954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Echo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7722" y="3354175"/>
            <a:ext cx="1224136" cy="4320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97468" y="3448501"/>
            <a:ext cx="116457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dirty="0"/>
              <a:t>returnDistance()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2893973" y="3583385"/>
            <a:ext cx="149862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External interrupt input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2946508" y="2907061"/>
            <a:ext cx="14601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 signal for &gt;= 10 µs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2728670" y="3969806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P20.9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2725423" y="3277754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P14.4</a:t>
            </a:r>
          </a:p>
        </p:txBody>
      </p:sp>
    </p:spTree>
    <p:extLst>
      <p:ext uri="{BB962C8B-B14F-4D97-AF65-F5344CB8AC3E}">
        <p14:creationId xmlns:p14="http://schemas.microsoft.com/office/powerpoint/2010/main" val="36392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Virgile, Bluetooth communication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 smtClean="0"/>
              <a:t>Read the code from the previous students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Finish to adapt the code for our configuration</a:t>
            </a:r>
          </a:p>
          <a:p>
            <a:pPr lvl="1"/>
            <a:r>
              <a:rPr lang="de-DE" dirty="0" smtClean="0"/>
              <a:t>Implement and test the bluetooth capabilities in the final code</a:t>
            </a:r>
          </a:p>
          <a:p>
            <a:pPr marL="2880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576000" lvl="2" indent="0">
              <a:buNone/>
            </a:pPr>
            <a:endParaRPr lang="de-DE" dirty="0"/>
          </a:p>
          <a:p>
            <a:pPr marL="576000" lvl="2" indent="0">
              <a:buNone/>
            </a:pPr>
            <a:r>
              <a:rPr lang="de-DE" dirty="0" smtClean="0"/>
              <a:t>Deadline: </a:t>
            </a:r>
            <a:r>
              <a:rPr lang="de-DE" dirty="0">
                <a:solidFill>
                  <a:srgbClr val="FF0000"/>
                </a:solidFill>
              </a:rPr>
              <a:t>B</a:t>
            </a:r>
            <a:r>
              <a:rPr lang="de-DE" dirty="0" smtClean="0">
                <a:solidFill>
                  <a:srgbClr val="FF0000"/>
                </a:solidFill>
              </a:rPr>
              <a:t>egining of november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05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093655" y="1870559"/>
            <a:ext cx="3268268" cy="15121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515678" y="1948846"/>
            <a:ext cx="838191" cy="13555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Virgile: </a:t>
            </a:r>
            <a:r>
              <a:rPr lang="de-DE" dirty="0"/>
              <a:t>Bluetooth communication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2018-09-27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72951" y="2082859"/>
            <a:ext cx="1109590" cy="1145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249304" y="1564314"/>
            <a:ext cx="1584176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module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HC-05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494322" y="4676120"/>
            <a:ext cx="1152128" cy="1014027"/>
          </a:xfrm>
          <a:prstGeom prst="rect">
            <a:avLst/>
          </a:prstGeom>
          <a:noFill/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30413" y="4859968"/>
            <a:ext cx="1152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capable device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291961" y="1598113"/>
            <a:ext cx="2808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TC29TF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46902" y="2238908"/>
            <a:ext cx="404804" cy="5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352296" y="2249211"/>
            <a:ext cx="550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6541752" y="2152475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rx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254696" y="2985520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P14.0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272333" y="2293468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P14.1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152512" y="2156878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rx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23589" y="2837870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tx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6538039" y="2861953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tx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372827" y="2946975"/>
            <a:ext cx="470472" cy="124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35465" y="2938171"/>
            <a:ext cx="526582" cy="880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91769" y="2249211"/>
            <a:ext cx="1043696" cy="69900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830189" y="2238909"/>
            <a:ext cx="1216713" cy="7080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3371324" y="1977115"/>
            <a:ext cx="11521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ASCLIN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179127" y="1957685"/>
            <a:ext cx="1211996" cy="135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1215419" y="2036260"/>
            <a:ext cx="11521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1257019" y="2327444"/>
            <a:ext cx="1008112" cy="288227"/>
          </a:xfrm>
          <a:prstGeom prst="round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257019" y="2771451"/>
            <a:ext cx="1008112" cy="288227"/>
          </a:xfrm>
          <a:prstGeom prst="round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127229" y="2374259"/>
            <a:ext cx="12676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serial_send()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1157637" y="2828399"/>
            <a:ext cx="12676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serial_recv()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394921" y="2471557"/>
            <a:ext cx="1120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375924" y="2925565"/>
            <a:ext cx="11288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p-Down Arrow 58"/>
          <p:cNvSpPr/>
          <p:nvPr/>
        </p:nvSpPr>
        <p:spPr bwMode="auto">
          <a:xfrm>
            <a:off x="6909025" y="3228185"/>
            <a:ext cx="194904" cy="1447935"/>
          </a:xfrm>
          <a:prstGeom prst="upDown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78CD14D-5E1D-4816-99FA-9D81ADCC3911}" vid="{75342F81-6976-43D7-8068-92D404231D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789</Words>
  <Application>Microsoft Office PowerPoint</Application>
  <PresentationFormat>On-screen Show (4:3)</PresentationFormat>
  <Paragraphs>187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Verdana</vt:lpstr>
      <vt:lpstr>IFX_Template_2015_4_3</vt:lpstr>
      <vt:lpstr>Robot Project Meeting –  27/09/2018</vt:lpstr>
      <vt:lpstr>Last Meeting:</vt:lpstr>
      <vt:lpstr>Work Planning: </vt:lpstr>
      <vt:lpstr>Subtasks: Amine Wheel enslavment</vt:lpstr>
      <vt:lpstr>Amine: Movements Block Diagrams </vt:lpstr>
      <vt:lpstr>Subtasks: Marlon, Ultrasonic Sensor</vt:lpstr>
      <vt:lpstr>Marlon: Ultrasonic Sensor Block Diagrams</vt:lpstr>
      <vt:lpstr>Subtasks: Virgile, Bluetooth communication </vt:lpstr>
      <vt:lpstr>Virgile: Bluetooth communication </vt:lpstr>
      <vt:lpstr>Substaks: Maxime, Camera</vt:lpstr>
      <vt:lpstr>Maxime : Block Diagrams </vt:lpstr>
      <vt:lpstr>Recap: Guillaume, coding on Aurix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2018-09-24T07:00:09Z</dcterms:created>
  <dcterms:modified xsi:type="dcterms:W3CDTF">2018-12-03T08:15:12Z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TemplateVersion">
    <vt:lpwstr>v.02.00.01-2016-05-01</vt:lpwstr>
  </property>
</Properties>
</file>