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5" r:id="rId1"/>
  </p:sldMasterIdLst>
  <p:notesMasterIdLst>
    <p:notesMasterId r:id="rId13"/>
  </p:notesMasterIdLst>
  <p:handoutMasterIdLst>
    <p:handoutMasterId r:id="rId14"/>
  </p:handoutMasterIdLst>
  <p:sldIdLst>
    <p:sldId id="348" r:id="rId2"/>
    <p:sldId id="364" r:id="rId3"/>
    <p:sldId id="317" r:id="rId4"/>
    <p:sldId id="355" r:id="rId5"/>
    <p:sldId id="356" r:id="rId6"/>
    <p:sldId id="350" r:id="rId7"/>
    <p:sldId id="362" r:id="rId8"/>
    <p:sldId id="365" r:id="rId9"/>
    <p:sldId id="361" r:id="rId10"/>
    <p:sldId id="357" r:id="rId11"/>
    <p:sldId id="258" r:id="rId12"/>
  </p:sldIdLst>
  <p:sldSz cx="9144000" cy="6858000" type="screen4x3"/>
  <p:notesSz cx="7099300" cy="10234613"/>
  <p:custDataLst>
    <p:tags r:id="rId15"/>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799">
          <p15:clr>
            <a:srgbClr val="A4A3A4"/>
          </p15:clr>
        </p15:guide>
        <p15:guide id="2" orient="horz" pos="4020">
          <p15:clr>
            <a:srgbClr val="A4A3A4"/>
          </p15:clr>
        </p15:guide>
        <p15:guide id="3" pos="158">
          <p15:clr>
            <a:srgbClr val="A4A3A4"/>
          </p15:clr>
        </p15:guide>
        <p15:guide id="4" pos="5602">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E6"/>
    <a:srgbClr val="FF0066"/>
    <a:srgbClr val="DEE6ED"/>
    <a:srgbClr val="C8D8E6"/>
    <a:srgbClr val="23476E"/>
    <a:srgbClr val="23214A"/>
    <a:srgbClr val="969696"/>
    <a:srgbClr val="FDEA5D"/>
    <a:srgbClr val="4086BF"/>
    <a:srgbClr val="FFA3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7" autoAdjust="0"/>
  </p:normalViewPr>
  <p:slideViewPr>
    <p:cSldViewPr snapToObjects="1" showGuides="1">
      <p:cViewPr varScale="1">
        <p:scale>
          <a:sx n="131" d="100"/>
          <a:sy n="131" d="100"/>
        </p:scale>
        <p:origin x="1080" y="96"/>
      </p:cViewPr>
      <p:guideLst>
        <p:guide orient="horz" pos="799"/>
        <p:guide orient="horz" pos="4020"/>
        <p:guide pos="158"/>
        <p:guide pos="5602"/>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3" d="100"/>
          <a:sy n="73" d="100"/>
        </p:scale>
        <p:origin x="-3282" y="-120"/>
      </p:cViewPr>
      <p:guideLst>
        <p:guide orient="horz" pos="187"/>
        <p:guide orient="horz" pos="638"/>
        <p:guide orient="horz" pos="453"/>
        <p:guide orient="horz" pos="6262"/>
        <p:guide pos="4186"/>
        <p:guide pos="286"/>
        <p:guide pos="830"/>
        <p:guide pos="38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IFXSHAPE"/>
          <p:cNvSpPr>
            <a:spLocks noGrp="1" noChangeArrowheads="1"/>
          </p:cNvSpPr>
          <p:nvPr>
            <p:ph type="hdr" sz="quarter"/>
          </p:nvPr>
        </p:nvSpPr>
        <p:spPr bwMode="auto">
          <a:xfrm>
            <a:off x="453306" y="296863"/>
            <a:ext cx="4422857" cy="4177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dirty="0">
              <a:solidFill>
                <a:srgbClr val="00214A"/>
              </a:solidFill>
              <a:latin typeface="Verdana" pitchFamily="34" charset="0"/>
            </a:endParaRPr>
          </a:p>
        </p:txBody>
      </p:sp>
      <p:pic>
        <p:nvPicPr>
          <p:cNvPr id="26"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7" name="IFXSHAPE"/>
          <p:cNvSpPr>
            <a:spLocks noGrp="1"/>
          </p:cNvSpPr>
          <p:nvPr>
            <p:ph type="ftr" sz="quarter" idx="2"/>
          </p:nvPr>
        </p:nvSpPr>
        <p:spPr>
          <a:xfrm>
            <a:off x="1317625" y="9941842"/>
            <a:ext cx="4824413" cy="179611"/>
          </a:xfrm>
          <a:prstGeom prst="rect">
            <a:avLst/>
          </a:prstGeom>
        </p:spPr>
        <p:txBody>
          <a:bodyPr vert="horz" lIns="91440" tIns="45720" rIns="91440" bIns="45720" rtlCol="0" anchor="ctr"/>
          <a:lstStyle>
            <a:lvl1pPr algn="l">
              <a:defRPr sz="1200"/>
            </a:lvl1pPr>
          </a:lstStyle>
          <a:p>
            <a:pPr algn="ctr"/>
            <a:r>
              <a:rPr lang="en-US" sz="800" smtClean="0">
                <a:latin typeface="Verdana" pitchFamily="34" charset="0"/>
                <a:ea typeface="Verdana" pitchFamily="34" charset="0"/>
                <a:cs typeface="Verdana" pitchFamily="34" charset="0"/>
              </a:rPr>
              <a:t>Copyright © Infineon Technologies AG 2019. All rights reserved.</a:t>
            </a:r>
          </a:p>
          <a:p>
            <a:pPr algn="ctr"/>
            <a:r>
              <a:rPr lang="en-US" sz="800" b="1" smtClean="0">
                <a:latin typeface="Verdana" pitchFamily="34" charset="0"/>
                <a:ea typeface="Verdana" pitchFamily="34" charset="0"/>
                <a:cs typeface="Verdana" pitchFamily="34" charset="0"/>
              </a:rPr>
              <a:t>restricted</a:t>
            </a:r>
            <a:endParaRPr lang="en-US" sz="800" b="1" dirty="0">
              <a:latin typeface="Verdana" pitchFamily="34" charset="0"/>
              <a:ea typeface="Verdana" pitchFamily="34" charset="0"/>
              <a:cs typeface="Verdana" pitchFamily="34" charset="0"/>
            </a:endParaRPr>
          </a:p>
        </p:txBody>
      </p:sp>
      <p:sp>
        <p:nvSpPr>
          <p:cNvPr id="9" name="IFXSHAPE"/>
          <p:cNvSpPr>
            <a:spLocks noGrp="1"/>
          </p:cNvSpPr>
          <p:nvPr>
            <p:ph type="dt" sz="quarter" idx="1"/>
          </p:nvPr>
        </p:nvSpPr>
        <p:spPr>
          <a:xfrm>
            <a:off x="453306" y="9941842"/>
            <a:ext cx="864319" cy="179611"/>
          </a:xfrm>
          <a:prstGeom prst="rect">
            <a:avLst/>
          </a:prstGeom>
        </p:spPr>
        <p:txBody>
          <a:bodyPr vert="horz" lIns="91440" tIns="45720" rIns="91440" bIns="45720" rtlCol="0" anchor="ctr"/>
          <a:lstStyle>
            <a:lvl1pPr algn="r">
              <a:defRPr sz="1200"/>
            </a:lvl1pPr>
          </a:lstStyle>
          <a:p>
            <a:pPr algn="l"/>
            <a:r>
              <a:rPr lang="en-US" sz="800" smtClean="0">
                <a:latin typeface="Verdana" pitchFamily="34" charset="0"/>
                <a:ea typeface="Verdana" pitchFamily="34" charset="0"/>
                <a:cs typeface="Verdana" pitchFamily="34" charset="0"/>
              </a:rPr>
              <a:t>2019-01-14</a:t>
            </a:r>
          </a:p>
          <a:p>
            <a:pPr algn="l"/>
            <a:endParaRPr lang="en-US" sz="800">
              <a:latin typeface="Verdana" pitchFamily="34" charset="0"/>
              <a:ea typeface="Verdana" pitchFamily="34" charset="0"/>
              <a:cs typeface="Verdana" pitchFamily="34" charset="0"/>
            </a:endParaRPr>
          </a:p>
        </p:txBody>
      </p:sp>
      <p:sp>
        <p:nvSpPr>
          <p:cNvPr id="10" name="IFXSHAPE"/>
          <p:cNvSpPr>
            <a:spLocks noGrp="1"/>
          </p:cNvSpPr>
          <p:nvPr>
            <p:ph type="sldNum" sz="quarter" idx="3"/>
          </p:nvPr>
        </p:nvSpPr>
        <p:spPr>
          <a:xfrm>
            <a:off x="6142038" y="9941842"/>
            <a:ext cx="448737" cy="179611"/>
          </a:xfrm>
          <a:prstGeom prst="rect">
            <a:avLst/>
          </a:prstGeom>
        </p:spPr>
        <p:txBody>
          <a:bodyPr vert="horz" lIns="91440" tIns="45720" rIns="91440" bIns="45720" rtlCol="0" anchor="ctr"/>
          <a:lstStyle>
            <a:lvl1pPr algn="r">
              <a:defRPr sz="1200"/>
            </a:lvl1pPr>
          </a:lstStyle>
          <a:p>
            <a:fld id="{C58D39F9-DC77-4BF5-B1EC-BE12E526A4D2}" type="slidenum">
              <a:rPr lang="en-US" sz="800" smtClean="0">
                <a:latin typeface="Verdana" pitchFamily="34" charset="0"/>
                <a:ea typeface="Verdana" pitchFamily="34" charset="0"/>
                <a:cs typeface="Verdana" pitchFamily="34" charset="0"/>
              </a:rPr>
              <a:pPr/>
              <a:t>‹#›</a:t>
            </a:fld>
            <a:endParaRPr lang="en-US" sz="800" smtClean="0">
              <a:latin typeface="Verdana" pitchFamily="34" charset="0"/>
              <a:ea typeface="Verdana" pitchFamily="34" charset="0"/>
              <a:cs typeface="Verdana" pitchFamily="34" charset="0"/>
            </a:endParaRPr>
          </a:p>
          <a:p>
            <a:endParaRPr lang="en-US" sz="80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IFXSHAPE"/>
          <p:cNvSpPr>
            <a:spLocks noGrp="1" noRot="1" noChangeAspect="1" noChangeArrowheads="1" noTextEdit="1"/>
          </p:cNvSpPr>
          <p:nvPr>
            <p:ph type="sldImg" idx="2"/>
          </p:nvPr>
        </p:nvSpPr>
        <p:spPr bwMode="auto">
          <a:xfrm>
            <a:off x="453305" y="1012850"/>
            <a:ext cx="6191969" cy="4643978"/>
          </a:xfrm>
          <a:prstGeom prst="rect">
            <a:avLst/>
          </a:prstGeom>
          <a:noFill/>
          <a:ln w="9525">
            <a:solidFill>
              <a:srgbClr val="000000"/>
            </a:solidFill>
            <a:miter lim="800000"/>
            <a:headEnd/>
            <a:tailEnd/>
          </a:ln>
          <a:effectLst/>
        </p:spPr>
      </p:sp>
      <p:sp>
        <p:nvSpPr>
          <p:cNvPr id="84997" name="IFXSHAPE"/>
          <p:cNvSpPr>
            <a:spLocks noGrp="1" noChangeArrowheads="1"/>
          </p:cNvSpPr>
          <p:nvPr>
            <p:ph type="body" sz="quarter" idx="3"/>
          </p:nvPr>
        </p:nvSpPr>
        <p:spPr bwMode="auto">
          <a:xfrm>
            <a:off x="453306" y="5868498"/>
            <a:ext cx="6191968" cy="367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dirty="0" smtClean="0"/>
              <a:t>Enter Notes</a:t>
            </a:r>
          </a:p>
        </p:txBody>
      </p:sp>
      <p:sp>
        <p:nvSpPr>
          <p:cNvPr id="28" name="IFXSHAPE"/>
          <p:cNvSpPr>
            <a:spLocks noGrp="1" noChangeArrowheads="1"/>
          </p:cNvSpPr>
          <p:nvPr>
            <p:ph type="hdr" sz="quarter"/>
          </p:nvPr>
        </p:nvSpPr>
        <p:spPr bwMode="auto">
          <a:xfrm>
            <a:off x="454025" y="295163"/>
            <a:ext cx="4422857" cy="41942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Verdana" pitchFamily="34" charset="0"/>
              </a:defRPr>
            </a:lvl1pPr>
          </a:lstStyle>
          <a:p>
            <a:endParaRPr lang="en-US" dirty="0">
              <a:solidFill>
                <a:srgbClr val="00214A"/>
              </a:solidFill>
            </a:endParaRPr>
          </a:p>
        </p:txBody>
      </p:sp>
      <p:pic>
        <p:nvPicPr>
          <p:cNvPr id="32" name="IFXSHAPE"/>
          <p:cNvPicPr>
            <a:picLocks noChangeAspect="1" noChangeArrowheads="1"/>
          </p:cNvPicPr>
          <p:nvPr/>
        </p:nvPicPr>
        <p:blipFill>
          <a:blip r:embed="rId2" cstate="print"/>
          <a:srcRect/>
          <a:stretch>
            <a:fillRect/>
          </a:stretch>
        </p:blipFill>
        <p:spPr bwMode="auto">
          <a:xfrm>
            <a:off x="5657072" y="295163"/>
            <a:ext cx="880886" cy="419422"/>
          </a:xfrm>
          <a:prstGeom prst="rect">
            <a:avLst/>
          </a:prstGeom>
          <a:noFill/>
          <a:ln w="9525">
            <a:noFill/>
            <a:miter lim="800000"/>
            <a:headEnd/>
            <a:tailEnd/>
          </a:ln>
          <a:effectLst/>
        </p:spPr>
      </p:pic>
      <p:sp>
        <p:nvSpPr>
          <p:cNvPr id="10" name="IFXSHAPE"/>
          <p:cNvSpPr>
            <a:spLocks noGrp="1"/>
          </p:cNvSpPr>
          <p:nvPr>
            <p:ph type="ftr" sz="quarter" idx="4"/>
          </p:nvPr>
        </p:nvSpPr>
        <p:spPr>
          <a:xfrm>
            <a:off x="1317625" y="9940925"/>
            <a:ext cx="4824411" cy="144933"/>
          </a:xfrm>
          <a:prstGeom prst="rect">
            <a:avLst/>
          </a:prstGeom>
        </p:spPr>
        <p:txBody>
          <a:bodyPr vert="horz" lIns="91440" tIns="45720" rIns="91440" bIns="45720" rtlCol="0" anchor="ctr"/>
          <a:lstStyle>
            <a:lvl1pPr algn="ctr">
              <a:defRPr sz="800">
                <a:latin typeface="Verdana" pitchFamily="34" charset="0"/>
                <a:ea typeface="Verdana" pitchFamily="34" charset="0"/>
                <a:cs typeface="Verdana" pitchFamily="34" charset="0"/>
              </a:defRPr>
            </a:lvl1pPr>
          </a:lstStyle>
          <a:p>
            <a:r>
              <a:rPr lang="en-US" smtClean="0"/>
              <a:t>Copyright © Infineon Technologies AG 2019.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a:prstGeom prst="rect">
            <a:avLst/>
          </a:prstGeom>
        </p:spPr>
        <p:txBody>
          <a:bodyPr vert="horz" lIns="91440" tIns="45720" rIns="91440" bIns="45720" rtlCol="0" anchor="ctr"/>
          <a:lstStyle>
            <a:lvl1pPr algn="l">
              <a:defRPr sz="800">
                <a:latin typeface="Verdana" pitchFamily="34" charset="0"/>
                <a:ea typeface="Verdana" pitchFamily="34" charset="0"/>
                <a:cs typeface="Verdana" pitchFamily="34" charset="0"/>
              </a:defRPr>
            </a:lvl1pPr>
          </a:lstStyle>
          <a:p>
            <a:r>
              <a:rPr lang="en-US" smtClean="0"/>
              <a:t>2019-01-14</a:t>
            </a:r>
          </a:p>
          <a:p>
            <a:endParaRPr lang="en-US"/>
          </a:p>
        </p:txBody>
      </p:sp>
      <p:sp>
        <p:nvSpPr>
          <p:cNvPr id="12" name="IFXSHAPE"/>
          <p:cNvSpPr>
            <a:spLocks noGrp="1"/>
          </p:cNvSpPr>
          <p:nvPr>
            <p:ph type="sldNum" sz="quarter" idx="5"/>
          </p:nvPr>
        </p:nvSpPr>
        <p:spPr>
          <a:xfrm>
            <a:off x="6142037" y="9940925"/>
            <a:ext cx="503237" cy="144933"/>
          </a:xfrm>
          <a:prstGeom prst="rect">
            <a:avLst/>
          </a:prstGeom>
        </p:spPr>
        <p:txBody>
          <a:bodyPr vert="horz" lIns="91440" tIns="45720" rIns="91440" bIns="45720" rtlCol="0" anchor="ctr"/>
          <a:lstStyle>
            <a:lvl1pPr algn="r">
              <a:defRPr sz="800">
                <a:latin typeface="Verdana" pitchFamily="34" charset="0"/>
                <a:ea typeface="Verdana" pitchFamily="34" charset="0"/>
                <a:cs typeface="Verdana" pitchFamily="34" charset="0"/>
              </a:defRPr>
            </a:lvl1pPr>
          </a:lstStyle>
          <a:p>
            <a:fld id="{1A5E1CB4-6977-43BF-ACA9-CC28B9D6A559}" type="slidenum">
              <a:rPr lang="en-US" smtClean="0"/>
              <a:pPr/>
              <a:t>‹#›</a:t>
            </a:fld>
            <a:endParaRPr lang="en-US" smtClean="0"/>
          </a:p>
          <a:p>
            <a:endParaRPr lang="en-US"/>
          </a:p>
        </p:txBody>
      </p:sp>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rgbClr val="00214A"/>
        </a:solidFill>
        <a:latin typeface="Verdana" pitchFamily="34" charset="0"/>
        <a:ea typeface="+mn-ea"/>
        <a:cs typeface="+mn-cs"/>
      </a:defRPr>
    </a:lvl1pPr>
    <a:lvl2pPr marL="457200" algn="l" rtl="0" fontAlgn="base">
      <a:spcBef>
        <a:spcPct val="30000"/>
      </a:spcBef>
      <a:spcAft>
        <a:spcPct val="0"/>
      </a:spcAft>
      <a:defRPr sz="1200" kern="1200">
        <a:solidFill>
          <a:srgbClr val="00214A"/>
        </a:solidFill>
        <a:latin typeface="Verdana" pitchFamily="34" charset="0"/>
        <a:ea typeface="+mn-ea"/>
        <a:cs typeface="+mn-cs"/>
      </a:defRPr>
    </a:lvl2pPr>
    <a:lvl3pPr marL="914400" algn="l" rtl="0" fontAlgn="base">
      <a:spcBef>
        <a:spcPct val="30000"/>
      </a:spcBef>
      <a:spcAft>
        <a:spcPct val="0"/>
      </a:spcAft>
      <a:defRPr sz="1200" kern="1200">
        <a:solidFill>
          <a:srgbClr val="00214A"/>
        </a:solidFill>
        <a:latin typeface="Verdana" pitchFamily="34" charset="0"/>
        <a:ea typeface="+mn-ea"/>
        <a:cs typeface="+mn-cs"/>
      </a:defRPr>
    </a:lvl3pPr>
    <a:lvl4pPr marL="1371600" algn="l" rtl="0" fontAlgn="base">
      <a:spcBef>
        <a:spcPct val="30000"/>
      </a:spcBef>
      <a:spcAft>
        <a:spcPct val="0"/>
      </a:spcAft>
      <a:defRPr sz="1200" kern="1200">
        <a:solidFill>
          <a:srgbClr val="00214A"/>
        </a:solidFill>
        <a:latin typeface="Verdana" pitchFamily="34" charset="0"/>
        <a:ea typeface="+mn-ea"/>
        <a:cs typeface="+mn-cs"/>
      </a:defRPr>
    </a:lvl4pPr>
    <a:lvl5pPr marL="1828800" algn="l" rtl="0" fontAlgn="base">
      <a:spcBef>
        <a:spcPct val="30000"/>
      </a:spcBef>
      <a:spcAft>
        <a:spcPct val="0"/>
      </a:spcAft>
      <a:defRPr sz="1200" kern="1200">
        <a:solidFill>
          <a:srgbClr val="00214A"/>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lstStyle/>
          <a:p>
            <a:endParaRPr lang="de-DE"/>
          </a:p>
        </p:txBody>
      </p:sp>
      <p:sp>
        <p:nvSpPr>
          <p:cNvPr id="4" name="IFXSHAPE"/>
          <p:cNvSpPr>
            <a:spLocks noGrp="1"/>
          </p:cNvSpPr>
          <p:nvPr>
            <p:ph type="hdr" sz="quarter" idx="10"/>
          </p:nvPr>
        </p:nvSpPr>
        <p:spPr/>
        <p:txBody>
          <a:bodyPr/>
          <a:lstStyle/>
          <a:p>
            <a:endParaRPr lang="en-US" dirty="0">
              <a:solidFill>
                <a:srgbClr val="00214A"/>
              </a:solidFill>
            </a:endParaRPr>
          </a:p>
        </p:txBody>
      </p:sp>
      <p:sp>
        <p:nvSpPr>
          <p:cNvPr id="5" name="IFXSHAPE"/>
          <p:cNvSpPr>
            <a:spLocks noGrp="1"/>
          </p:cNvSpPr>
          <p:nvPr>
            <p:ph type="ftr" sz="quarter" idx="11"/>
          </p:nvPr>
        </p:nvSpPr>
        <p:spPr/>
        <p:txBody>
          <a:bodyPr/>
          <a:lstStyle/>
          <a:p>
            <a:r>
              <a:rPr lang="en-US" smtClean="0"/>
              <a:t>Copyright © Infineon Technologies AG 2019.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2019-01-14</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1</a:t>
            </a:fld>
            <a:endParaRPr lang="en-US" smtClean="0"/>
          </a:p>
          <a:p>
            <a:endParaRPr lang="en-US"/>
          </a:p>
        </p:txBody>
      </p:sp>
    </p:spTree>
    <p:extLst>
      <p:ext uri="{BB962C8B-B14F-4D97-AF65-F5344CB8AC3E}">
        <p14:creationId xmlns:p14="http://schemas.microsoft.com/office/powerpoint/2010/main" val="233607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3" name="IFXSHAPE"/>
          <p:cNvSpPr>
            <a:spLocks noGrp="1"/>
          </p:cNvSpPr>
          <p:nvPr>
            <p:ph type="body" idx="1"/>
          </p:nvPr>
        </p:nvSpPr>
        <p:spPr/>
        <p:txBody>
          <a:bodyPr>
            <a:normAutofit/>
          </a:bodyPr>
          <a:lstStyle/>
          <a:p>
            <a:endParaRPr lang="de-DE">
              <a:solidFill>
                <a:schemeClr val="tx1"/>
              </a:solidFill>
            </a:endParaRPr>
          </a:p>
        </p:txBody>
      </p:sp>
      <p:sp>
        <p:nvSpPr>
          <p:cNvPr id="4" name="IFXSHAPE"/>
          <p:cNvSpPr>
            <a:spLocks noGrp="1"/>
          </p:cNvSpPr>
          <p:nvPr>
            <p:ph type="hdr" sz="quarter" idx="10"/>
          </p:nvPr>
        </p:nvSpPr>
        <p:spPr/>
        <p:txBody>
          <a:bodyPr/>
          <a:lstStyle/>
          <a:p>
            <a:endParaRPr lang="en-US" dirty="0"/>
          </a:p>
        </p:txBody>
      </p:sp>
      <p:sp>
        <p:nvSpPr>
          <p:cNvPr id="5" name="IFXSHAPE"/>
          <p:cNvSpPr>
            <a:spLocks noGrp="1"/>
          </p:cNvSpPr>
          <p:nvPr>
            <p:ph type="ftr" sz="quarter" idx="11"/>
          </p:nvPr>
        </p:nvSpPr>
        <p:spPr/>
        <p:txBody>
          <a:bodyPr/>
          <a:lstStyle/>
          <a:p>
            <a:r>
              <a:rPr lang="en-US" smtClean="0"/>
              <a:t>Copyright © Infineon Technologies AG 2019. All rights reserved.</a:t>
            </a:r>
          </a:p>
          <a:p>
            <a:r>
              <a:rPr lang="en-US" b="1" smtClean="0"/>
              <a:t>restricted</a:t>
            </a:r>
            <a:endParaRPr lang="en-US" b="1" dirty="0"/>
          </a:p>
        </p:txBody>
      </p:sp>
      <p:sp>
        <p:nvSpPr>
          <p:cNvPr id="6" name="IFXSHAPE"/>
          <p:cNvSpPr>
            <a:spLocks noGrp="1"/>
          </p:cNvSpPr>
          <p:nvPr>
            <p:ph type="dt" idx="12"/>
          </p:nvPr>
        </p:nvSpPr>
        <p:spPr/>
        <p:txBody>
          <a:bodyPr/>
          <a:lstStyle/>
          <a:p>
            <a:r>
              <a:rPr lang="en-US" smtClean="0"/>
              <a:t>2019-01-14</a:t>
            </a:r>
          </a:p>
          <a:p>
            <a:endParaRPr lang="en-US"/>
          </a:p>
        </p:txBody>
      </p:sp>
      <p:sp>
        <p:nvSpPr>
          <p:cNvPr id="7" name="IFXSHAPE"/>
          <p:cNvSpPr>
            <a:spLocks noGrp="1"/>
          </p:cNvSpPr>
          <p:nvPr>
            <p:ph type="sldNum" sz="quarter" idx="13"/>
          </p:nvPr>
        </p:nvSpPr>
        <p:spPr/>
        <p:txBody>
          <a:bodyPr/>
          <a:lstStyle/>
          <a:p>
            <a:fld id="{1A5E1CB4-6977-43BF-ACA9-CC28B9D6A559}" type="slidenum">
              <a:rPr lang="en-US" smtClean="0"/>
              <a:pPr/>
              <a:t>3</a:t>
            </a:fld>
            <a:endParaRPr lang="en-US" smtClean="0"/>
          </a:p>
          <a:p>
            <a:endParaRPr lang="en-US"/>
          </a:p>
        </p:txBody>
      </p:sp>
    </p:spTree>
    <p:extLst>
      <p:ext uri="{BB962C8B-B14F-4D97-AF65-F5344CB8AC3E}">
        <p14:creationId xmlns:p14="http://schemas.microsoft.com/office/powerpoint/2010/main" val="281487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FXSHAPE"/>
          <p:cNvSpPr>
            <a:spLocks noGrp="1" noRot="1" noChangeAspect="1"/>
          </p:cNvSpPr>
          <p:nvPr>
            <p:ph type="sldImg"/>
          </p:nvPr>
        </p:nvSpPr>
        <p:spPr>
          <a:xfrm>
            <a:off x="454025" y="1012825"/>
            <a:ext cx="6191250" cy="4643438"/>
          </a:xfrm>
        </p:spPr>
      </p:sp>
      <p:sp>
        <p:nvSpPr>
          <p:cNvPr id="8" name="IFXSHAPE"/>
          <p:cNvSpPr>
            <a:spLocks noGrp="1"/>
          </p:cNvSpPr>
          <p:nvPr>
            <p:ph type="body" idx="3"/>
          </p:nvPr>
        </p:nvSpPr>
        <p:spPr>
          <a:xfrm>
            <a:off x="453306" y="5868498"/>
            <a:ext cx="6191968" cy="3672000"/>
          </a:xfrm>
        </p:spPr>
        <p:txBody>
          <a:bodyPr>
            <a:normAutofit/>
          </a:bodyPr>
          <a:lstStyle/>
          <a:p>
            <a:endParaRPr lang="de-DE">
              <a:solidFill>
                <a:schemeClr val="tx1"/>
              </a:solidFill>
            </a:endParaRPr>
          </a:p>
        </p:txBody>
      </p:sp>
      <p:sp>
        <p:nvSpPr>
          <p:cNvPr id="9" name="IFXSHAPE"/>
          <p:cNvSpPr>
            <a:spLocks noGrp="1"/>
          </p:cNvSpPr>
          <p:nvPr>
            <p:ph type="hdr" sz="quarter"/>
          </p:nvPr>
        </p:nvSpPr>
        <p:spPr>
          <a:xfrm>
            <a:off x="454025" y="295163"/>
            <a:ext cx="4422857" cy="419422"/>
          </a:xfrm>
        </p:spPr>
        <p:txBody>
          <a:bodyPr/>
          <a:lstStyle/>
          <a:p>
            <a:endParaRPr lang="en-US" dirty="0"/>
          </a:p>
        </p:txBody>
      </p:sp>
      <p:sp>
        <p:nvSpPr>
          <p:cNvPr id="10" name="IFXSHAPE"/>
          <p:cNvSpPr>
            <a:spLocks noGrp="1"/>
          </p:cNvSpPr>
          <p:nvPr>
            <p:ph type="ftr" sz="quarter" idx="4"/>
          </p:nvPr>
        </p:nvSpPr>
        <p:spPr>
          <a:xfrm>
            <a:off x="1317625" y="9940925"/>
            <a:ext cx="4824411" cy="144933"/>
          </a:xfrm>
        </p:spPr>
        <p:txBody>
          <a:bodyPr/>
          <a:lstStyle/>
          <a:p>
            <a:r>
              <a:rPr lang="en-US" smtClean="0"/>
              <a:t>Copyright © Infineon Technologies AG 2019. All rights reserved.</a:t>
            </a:r>
          </a:p>
          <a:p>
            <a:r>
              <a:rPr lang="en-US" b="1" smtClean="0"/>
              <a:t>restricted</a:t>
            </a:r>
            <a:endParaRPr lang="en-US" b="1" dirty="0"/>
          </a:p>
        </p:txBody>
      </p:sp>
      <p:sp>
        <p:nvSpPr>
          <p:cNvPr id="11" name="IFXSHAPE"/>
          <p:cNvSpPr>
            <a:spLocks noGrp="1"/>
          </p:cNvSpPr>
          <p:nvPr>
            <p:ph type="dt" idx="1"/>
          </p:nvPr>
        </p:nvSpPr>
        <p:spPr>
          <a:xfrm>
            <a:off x="453306" y="9940925"/>
            <a:ext cx="864320" cy="144933"/>
          </a:xfrm>
        </p:spPr>
        <p:txBody>
          <a:bodyPr/>
          <a:lstStyle/>
          <a:p>
            <a:r>
              <a:rPr lang="en-US" smtClean="0"/>
              <a:t>2019-01-14</a:t>
            </a:r>
          </a:p>
          <a:p>
            <a:endParaRPr lang="en-US"/>
          </a:p>
        </p:txBody>
      </p:sp>
      <p:sp>
        <p:nvSpPr>
          <p:cNvPr id="12" name="IFXSHAPE"/>
          <p:cNvSpPr>
            <a:spLocks noGrp="1"/>
          </p:cNvSpPr>
          <p:nvPr>
            <p:ph type="sldNum" sz="quarter" idx="5"/>
          </p:nvPr>
        </p:nvSpPr>
        <p:spPr>
          <a:xfrm>
            <a:off x="6142037" y="9940925"/>
            <a:ext cx="503237" cy="144933"/>
          </a:xfrm>
        </p:spPr>
        <p:txBody>
          <a:bodyPr/>
          <a:lstStyle/>
          <a:p>
            <a:fld id="{1A5E1CB4-6977-43BF-ACA9-CC28B9D6A559}" type="slidenum">
              <a:rPr lang="en-US" smtClean="0"/>
              <a:pPr/>
              <a:t>11</a:t>
            </a:fld>
            <a:endParaRPr lang="en-US" smtClean="0"/>
          </a:p>
          <a:p>
            <a:endParaRPr lang="en-US"/>
          </a:p>
        </p:txBody>
      </p:sp>
    </p:spTree>
    <p:extLst>
      <p:ext uri="{BB962C8B-B14F-4D97-AF65-F5344CB8AC3E}">
        <p14:creationId xmlns:p14="http://schemas.microsoft.com/office/powerpoint/2010/main" val="3453602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FX_Title Slide">
    <p:bg>
      <p:bgPr>
        <a:blipFill dpi="0" rotWithShape="1">
          <a:blip r:embed="rId2" cstate="print">
            <a:lum/>
          </a:blip>
          <a:srcRect/>
          <a:stretch>
            <a:fillRect l="80000" t="85000" r="5200" b="6200"/>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250824" y="381000"/>
            <a:ext cx="288036" cy="304800"/>
          </a:xfrm>
        </p:spPr>
        <p:txBody>
          <a:bodyPr wrap="none" lIns="0" tIns="0" rIns="0" bIns="0" anchor="ctr">
            <a:noAutofit/>
          </a:bodyPr>
          <a:lstStyle>
            <a:lvl1pPr algn="l" fontAlgn="t">
              <a:buClr>
                <a:schemeClr val="accent2"/>
              </a:buClr>
              <a:defRPr sz="2400">
                <a:solidFill>
                  <a:schemeClr val="accent2"/>
                </a:solidFill>
                <a:latin typeface="Verdana" panose="020B0604030504040204" pitchFamily="34" charset="0"/>
              </a:defRPr>
            </a:lvl1pPr>
          </a:lstStyle>
          <a:p>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bg1"/>
              </a:buClr>
              <a:defRPr sz="1600">
                <a:solidFill>
                  <a:schemeClr val="bg1"/>
                </a:solidFill>
                <a:latin typeface="Verdana" panose="020B0604030504040204" pitchFamily="34" charset="0"/>
              </a:defRPr>
            </a:lvl1pPr>
          </a:lstStyle>
          <a:p>
            <a:endParaRPr lang="de-DE"/>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0"/>
            <a:ext cx="9143998" cy="6857998"/>
          </a:xfrm>
          <a:prstGeom prst="rect">
            <a:avLst/>
          </a:prstGeom>
        </p:spPr>
      </p:pic>
      <p:sp>
        <p:nvSpPr>
          <p:cNvPr id="9" name="IFXSHAPE"/>
          <p:cNvSpPr>
            <a:spLocks noGrp="1"/>
          </p:cNvSpPr>
          <p:nvPr>
            <p:ph type="ctrTitle" hasCustomPrompt="1"/>
          </p:nvPr>
        </p:nvSpPr>
        <p:spPr>
          <a:xfrm>
            <a:off x="250825" y="1268413"/>
            <a:ext cx="7128390" cy="1440000"/>
          </a:xfrm>
        </p:spPr>
        <p:txBody>
          <a:bodyPr vert="horz" lIns="0" tIns="0" rIns="0" bIns="10800" rtlCol="0" anchor="b" anchorCtr="0">
            <a:noAutofit/>
          </a:bodyPr>
          <a:lstStyle>
            <a:lvl1pPr algn="l" rtl="0" eaLnBrk="1" fontAlgn="base" hangingPunct="1">
              <a:spcBef>
                <a:spcPct val="0"/>
              </a:spcBef>
              <a:spcAft>
                <a:spcPct val="0"/>
              </a:spcAft>
              <a:buClr>
                <a:schemeClr val="tx1"/>
              </a:buClr>
              <a:buFontTx/>
              <a:buNone/>
              <a:defRPr lang="en-GB" sz="4800" b="0" noProof="0" dirty="0" smtClean="0">
                <a:solidFill>
                  <a:schemeClr val="tx1"/>
                </a:solidFill>
                <a:latin typeface="Verdana" pitchFamily="34" charset="0"/>
                <a:ea typeface="+mj-ea"/>
                <a:cs typeface="+mj-cs"/>
              </a:defRPr>
            </a:lvl1pPr>
          </a:lstStyle>
          <a:p>
            <a:r>
              <a:rPr lang="en-GB" noProof="0" dirty="0" smtClean="0"/>
              <a:t>Please type in Title</a:t>
            </a:r>
            <a:endParaRPr lang="en-GB" dirty="0"/>
          </a:p>
        </p:txBody>
      </p:sp>
      <p:sp>
        <p:nvSpPr>
          <p:cNvPr id="10" name="IFXSHAPE"/>
          <p:cNvSpPr>
            <a:spLocks noGrp="1"/>
          </p:cNvSpPr>
          <p:nvPr>
            <p:ph type="subTitle" idx="1" hasCustomPrompt="1"/>
          </p:nvPr>
        </p:nvSpPr>
        <p:spPr>
          <a:xfrm>
            <a:off x="252000" y="2780927"/>
            <a:ext cx="7128390" cy="936000"/>
          </a:xfrm>
          <a:prstGeom prst="rect">
            <a:avLst/>
          </a:prstGeom>
        </p:spPr>
        <p:txBody>
          <a:bodyPr vert="horz" wrap="square" lIns="0" tIns="0" rIns="0" bIns="0" rtlCol="0" anchor="t" anchorCtr="0">
            <a:noAutofit/>
          </a:bodyPr>
          <a:lstStyle>
            <a:lvl1pPr marL="0" indent="0" algn="l">
              <a:spcAft>
                <a:spcPts val="0"/>
              </a:spcAft>
              <a:buNone/>
              <a:defRPr lang="en-GB" sz="2800" baseline="0" noProof="0" dirty="0" smtClean="0">
                <a:solidFill>
                  <a:schemeClr val="tx1"/>
                </a:solidFill>
                <a:latin typeface="Verdana"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GB" noProof="0" dirty="0" smtClean="0"/>
              <a:t>Author (Department)</a:t>
            </a:r>
            <a:br>
              <a:rPr lang="en-GB" noProof="0" dirty="0" smtClean="0"/>
            </a:br>
            <a:r>
              <a:rPr lang="en-GB" noProof="0" dirty="0" smtClean="0"/>
              <a:t>Date</a:t>
            </a:r>
          </a:p>
        </p:txBody>
      </p:sp>
      <p:sp>
        <p:nvSpPr>
          <p:cNvPr id="3" name="IFXSHAPE"/>
          <p:cNvSpPr>
            <a:spLocks noGrp="1"/>
          </p:cNvSpPr>
          <p:nvPr>
            <p:ph type="dt" sz="half" idx="11"/>
          </p:nvPr>
        </p:nvSpPr>
        <p:spPr>
          <a:xfrm>
            <a:off x="4057650" y="6400800"/>
            <a:ext cx="288036" cy="304800"/>
          </a:xfrm>
        </p:spPr>
        <p:txBody>
          <a:bodyPr wrap="none" lIns="0" tIns="0" rIns="0" bIns="0" anchor="ctr">
            <a:noAutofit/>
          </a:bodyPr>
          <a:lstStyle>
            <a:lvl1pPr algn="l" fontAlgn="t">
              <a:buClr>
                <a:schemeClr val="accent1"/>
              </a:buClr>
              <a:defRPr sz="1200">
                <a:solidFill>
                  <a:schemeClr val="accent2"/>
                </a:solidFill>
                <a:latin typeface="Verdana" panose="020B0604030504040204" pitchFamily="34" charset="0"/>
              </a:defRPr>
            </a:lvl1pPr>
          </a:lstStyle>
          <a:p>
            <a:r>
              <a:rPr lang="de-DE" smtClean="0"/>
              <a:t>- restricted -</a:t>
            </a:r>
            <a:endParaRPr lang="de-DE"/>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FX_Title and Three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F475954-99E5-4255-88D5-EE5E3C4DD830}"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6" y="1268413"/>
            <a:ext cx="2808288"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3203576" y="1268413"/>
            <a:ext cx="2736850"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6084888" y="1268413"/>
            <a:ext cx="280831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FX_Row and Three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AFA5D25C-3167-44D5-9C91-E9136CC08C78}"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952750"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3348038" y="2781299"/>
            <a:ext cx="25923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084888" y="2781299"/>
            <a:ext cx="2808287"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FX_Four Columns">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0C9E8E04-BA99-411B-B539-0A957801BED5}"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484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1268413"/>
            <a:ext cx="201612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6804025" y="1268413"/>
            <a:ext cx="208823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FX_Row and 4 Columns">
    <p:spTree>
      <p:nvGrpSpPr>
        <p:cNvPr id="1" name=""/>
        <p:cNvGrpSpPr/>
        <p:nvPr/>
      </p:nvGrpSpPr>
      <p:grpSpPr>
        <a:xfrm>
          <a:off x="0" y="0"/>
          <a:ext cx="0" cy="0"/>
          <a:chOff x="0" y="0"/>
          <a:chExt cx="0" cy="0"/>
        </a:xfrm>
      </p:grpSpPr>
      <p:sp>
        <p:nvSpPr>
          <p:cNvPr id="5" name="IFXSHAPE"/>
          <p:cNvSpPr>
            <a:spLocks noGrp="1"/>
          </p:cNvSpPr>
          <p:nvPr>
            <p:ph type="ftr" sz="quarter" idx="20"/>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8"/>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DA657A4-1934-452E-9FAC-E002D2014BFE}"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8640960" cy="1368425"/>
          </a:xfrm>
          <a:prstGeom prst="rect">
            <a:avLst/>
          </a:prstGeom>
        </p:spPr>
        <p:txBody>
          <a:bodyPr/>
          <a:lstStyle>
            <a:lvl4pPr>
              <a:buNone/>
              <a:defRPr/>
            </a:lvl4p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484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2781299"/>
            <a:ext cx="2016125"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5" name="IFXSHAPE"/>
          <p:cNvSpPr>
            <a:spLocks noGrp="1"/>
          </p:cNvSpPr>
          <p:nvPr>
            <p:ph sz="quarter" idx="17" hasCustomPrompt="1"/>
          </p:nvPr>
        </p:nvSpPr>
        <p:spPr>
          <a:xfrm>
            <a:off x="6804025" y="2781299"/>
            <a:ext cx="2088232" cy="36004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9"/>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FX_Empty">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750FE0D-4810-4E8A-ACCA-983B29AC5FEB}"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FX_Final">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71F41E36-2951-4156-913B-4A02D87EABFB}" type="slidenum">
              <a:rPr lang="de-DE" smtClean="0"/>
              <a:pPr/>
              <a:t>‹#›</a:t>
            </a:fld>
            <a:endParaRPr lang="de-DE"/>
          </a:p>
        </p:txBody>
      </p:sp>
      <p:sp>
        <p:nvSpPr>
          <p:cNvPr id="3"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FX_Title Only">
    <p:spTree>
      <p:nvGrpSpPr>
        <p:cNvPr id="1" name=""/>
        <p:cNvGrpSpPr/>
        <p:nvPr/>
      </p:nvGrpSpPr>
      <p:grpSpPr>
        <a:xfrm>
          <a:off x="0" y="0"/>
          <a:ext cx="0" cy="0"/>
          <a:chOff x="0" y="0"/>
          <a:chExt cx="0" cy="0"/>
        </a:xfrm>
      </p:grpSpPr>
      <p:sp>
        <p:nvSpPr>
          <p:cNvPr id="5" name="IFXSHAPE"/>
          <p:cNvSpPr>
            <a:spLocks noGrp="1"/>
          </p:cNvSpPr>
          <p:nvPr>
            <p:ph type="ftr" sz="quarter" idx="12"/>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3" name="IFXSHAPE"/>
          <p:cNvSpPr>
            <a:spLocks noGrp="1"/>
          </p:cNvSpPr>
          <p:nvPr>
            <p:ph type="sldNum" sz="quarter" idx="10"/>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22A6A410-2ECF-49BE-885C-64F2DA0C0910}" type="slidenum">
              <a:rPr lang="de-DE" smtClean="0"/>
              <a:pPr/>
              <a:t>‹#›</a:t>
            </a:fld>
            <a:endParaRPr lang="de-DE"/>
          </a:p>
        </p:txBody>
      </p:sp>
      <p:sp>
        <p:nvSpPr>
          <p:cNvPr id="4" name="IFXSHAPE"/>
          <p:cNvSpPr>
            <a:spLocks noGrp="1"/>
          </p:cNvSpPr>
          <p:nvPr>
            <p:ph type="dt" sz="half" idx="11"/>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FX_Title and Content">
    <p:spTree>
      <p:nvGrpSpPr>
        <p:cNvPr id="1" name=""/>
        <p:cNvGrpSpPr/>
        <p:nvPr/>
      </p:nvGrpSpPr>
      <p:grpSpPr>
        <a:xfrm>
          <a:off x="0" y="0"/>
          <a:ext cx="0" cy="0"/>
          <a:chOff x="0" y="0"/>
          <a:chExt cx="0" cy="0"/>
        </a:xfrm>
      </p:grpSpPr>
      <p:sp>
        <p:nvSpPr>
          <p:cNvPr id="5"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94D166C7-488D-4CD5-A1FE-46949278C13D}"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3"/>
            <a:ext cx="8641655"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FX_Agenda">
    <p:spTree>
      <p:nvGrpSpPr>
        <p:cNvPr id="1" name=""/>
        <p:cNvGrpSpPr/>
        <p:nvPr/>
      </p:nvGrpSpPr>
      <p:grpSpPr>
        <a:xfrm>
          <a:off x="0" y="0"/>
          <a:ext cx="0" cy="0"/>
          <a:chOff x="0" y="0"/>
          <a:chExt cx="0" cy="0"/>
        </a:xfrm>
      </p:grpSpPr>
      <p:sp>
        <p:nvSpPr>
          <p:cNvPr id="8" name="IFXSHAPE"/>
          <p:cNvSpPr>
            <a:spLocks noGrp="1"/>
          </p:cNvSpPr>
          <p:nvPr>
            <p:ph type="ftr" sz="quarter" idx="3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6" name="IFXSHAPE"/>
          <p:cNvSpPr>
            <a:spLocks noGrp="1"/>
          </p:cNvSpPr>
          <p:nvPr>
            <p:ph type="sldNum" sz="quarter" idx="3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C1BA0450-316E-4728-A476-2CEB37D12839}"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19" name="IFXSHAPE"/>
          <p:cNvSpPr>
            <a:spLocks noGrp="1"/>
          </p:cNvSpPr>
          <p:nvPr>
            <p:ph type="body" idx="17" hasCustomPrompt="1"/>
          </p:nvPr>
        </p:nvSpPr>
        <p:spPr>
          <a:xfrm>
            <a:off x="971500" y="1268412"/>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dirty="0" smtClean="0"/>
              <a:t>Click to edit text</a:t>
            </a:r>
          </a:p>
        </p:txBody>
      </p:sp>
      <p:sp>
        <p:nvSpPr>
          <p:cNvPr id="20" name="IFXSHAPE"/>
          <p:cNvSpPr>
            <a:spLocks noGrp="1"/>
          </p:cNvSpPr>
          <p:nvPr>
            <p:ph type="body" sz="quarter" idx="18" hasCustomPrompt="1"/>
          </p:nvPr>
        </p:nvSpPr>
        <p:spPr>
          <a:xfrm>
            <a:off x="971501" y="1916493"/>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1" name="IFXSHAPE"/>
          <p:cNvSpPr>
            <a:spLocks noGrp="1"/>
          </p:cNvSpPr>
          <p:nvPr>
            <p:ph type="body" sz="quarter" idx="19" hasCustomPrompt="1"/>
          </p:nvPr>
        </p:nvSpPr>
        <p:spPr>
          <a:xfrm>
            <a:off x="971501" y="2564574"/>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2" name="IFXSHAPE"/>
          <p:cNvSpPr>
            <a:spLocks noGrp="1"/>
          </p:cNvSpPr>
          <p:nvPr>
            <p:ph type="body" sz="quarter" idx="20" hasCustomPrompt="1"/>
          </p:nvPr>
        </p:nvSpPr>
        <p:spPr>
          <a:xfrm>
            <a:off x="971501" y="3212655"/>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3" name="IFXSHAPE"/>
          <p:cNvSpPr>
            <a:spLocks noGrp="1"/>
          </p:cNvSpPr>
          <p:nvPr>
            <p:ph type="body" sz="quarter" idx="21" hasCustomPrompt="1"/>
          </p:nvPr>
        </p:nvSpPr>
        <p:spPr>
          <a:xfrm>
            <a:off x="971501" y="3860736"/>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4" name="IFXSHAPE"/>
          <p:cNvSpPr>
            <a:spLocks noGrp="1"/>
          </p:cNvSpPr>
          <p:nvPr>
            <p:ph type="body" sz="quarter" idx="22" hasCustomPrompt="1"/>
          </p:nvPr>
        </p:nvSpPr>
        <p:spPr>
          <a:xfrm>
            <a:off x="971501" y="4508817"/>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8" name="IFXSHAPE"/>
          <p:cNvSpPr>
            <a:spLocks noGrp="1"/>
          </p:cNvSpPr>
          <p:nvPr>
            <p:ph type="body" sz="quarter" idx="23" hasCustomPrompt="1"/>
          </p:nvPr>
        </p:nvSpPr>
        <p:spPr>
          <a:xfrm>
            <a:off x="971501" y="5156898"/>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29" name="IFXSHAPE"/>
          <p:cNvSpPr>
            <a:spLocks noGrp="1"/>
          </p:cNvSpPr>
          <p:nvPr>
            <p:ph type="body" sz="quarter" idx="24" hasCustomPrompt="1"/>
          </p:nvPr>
        </p:nvSpPr>
        <p:spPr>
          <a:xfrm>
            <a:off x="971501" y="5804979"/>
            <a:ext cx="7921676" cy="576072"/>
          </a:xfrm>
          <a:prstGeom prst="rect">
            <a:avLst/>
          </a:prstGeom>
          <a:noFill/>
        </p:spPr>
        <p:txBody>
          <a:bodyPr wrap="square" lIns="0" anchor="ctr">
            <a:noAutofit/>
          </a:bodyPr>
          <a:lstStyle>
            <a:lvl1pPr marL="0" indent="0" fontAlgn="auto">
              <a:buNone/>
              <a:defRPr/>
            </a:lvl1pPr>
            <a:lvl2pPr fontAlgn="auto">
              <a:defRPr/>
            </a:lvl2pPr>
            <a:lvl3pPr fontAlgn="auto">
              <a:defRPr/>
            </a:lvl3pPr>
            <a:lvl4pPr fontAlgn="auto">
              <a:defRPr/>
            </a:lvl4pPr>
            <a:lvl5pPr fontAlgn="auto">
              <a:defRPr/>
            </a:lvl5pPr>
          </a:lstStyle>
          <a:p>
            <a:pPr lvl="0"/>
            <a:r>
              <a:rPr lang="en-GB" noProof="0" dirty="0" smtClean="0"/>
              <a:t>Click to edit text</a:t>
            </a:r>
          </a:p>
        </p:txBody>
      </p:sp>
      <p:sp>
        <p:nvSpPr>
          <p:cNvPr id="30" name="IFXSHAPE"/>
          <p:cNvSpPr>
            <a:spLocks noGrp="1"/>
          </p:cNvSpPr>
          <p:nvPr>
            <p:ph type="body" idx="28" hasCustomPrompt="1"/>
          </p:nvPr>
        </p:nvSpPr>
        <p:spPr>
          <a:xfrm>
            <a:off x="250825" y="1268412"/>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1" name="IFXSHAPE"/>
          <p:cNvSpPr>
            <a:spLocks noGrp="1"/>
          </p:cNvSpPr>
          <p:nvPr>
            <p:ph type="body" idx="29" hasCustomPrompt="1"/>
          </p:nvPr>
        </p:nvSpPr>
        <p:spPr>
          <a:xfrm>
            <a:off x="250825" y="1916593"/>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2" name="IFXSHAPE"/>
          <p:cNvSpPr>
            <a:spLocks noGrp="1"/>
          </p:cNvSpPr>
          <p:nvPr>
            <p:ph type="body" idx="30" hasCustomPrompt="1"/>
          </p:nvPr>
        </p:nvSpPr>
        <p:spPr>
          <a:xfrm>
            <a:off x="250825" y="2564774"/>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3" name="IFXSHAPE"/>
          <p:cNvSpPr>
            <a:spLocks noGrp="1"/>
          </p:cNvSpPr>
          <p:nvPr>
            <p:ph type="body" idx="31" hasCustomPrompt="1"/>
          </p:nvPr>
        </p:nvSpPr>
        <p:spPr>
          <a:xfrm>
            <a:off x="250825" y="3212955"/>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4" name="IFXSHAPE"/>
          <p:cNvSpPr>
            <a:spLocks noGrp="1"/>
          </p:cNvSpPr>
          <p:nvPr>
            <p:ph type="body" idx="32" hasCustomPrompt="1"/>
          </p:nvPr>
        </p:nvSpPr>
        <p:spPr>
          <a:xfrm>
            <a:off x="250825" y="3861136"/>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5" name="IFXSHAPE"/>
          <p:cNvSpPr>
            <a:spLocks noGrp="1"/>
          </p:cNvSpPr>
          <p:nvPr>
            <p:ph type="body" idx="33" hasCustomPrompt="1"/>
          </p:nvPr>
        </p:nvSpPr>
        <p:spPr>
          <a:xfrm>
            <a:off x="250825" y="4509317"/>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6" name="IFXSHAPE"/>
          <p:cNvSpPr>
            <a:spLocks noGrp="1"/>
          </p:cNvSpPr>
          <p:nvPr>
            <p:ph type="body" idx="34" hasCustomPrompt="1"/>
          </p:nvPr>
        </p:nvSpPr>
        <p:spPr>
          <a:xfrm>
            <a:off x="250825" y="515749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37" name="IFXSHAPE"/>
          <p:cNvSpPr>
            <a:spLocks noGrp="1"/>
          </p:cNvSpPr>
          <p:nvPr>
            <p:ph type="body" idx="35" hasCustomPrompt="1"/>
          </p:nvPr>
        </p:nvSpPr>
        <p:spPr>
          <a:xfrm>
            <a:off x="250825" y="5805678"/>
            <a:ext cx="576000" cy="576072"/>
          </a:xfrm>
          <a:prstGeom prst="ellipse">
            <a:avLst/>
          </a:prstGeom>
          <a:solidFill>
            <a:schemeClr val="accent4"/>
          </a:solidFill>
        </p:spPr>
        <p:txBody>
          <a:bodyPr wrap="square" lIns="0" anchor="ctr">
            <a:noAutofit/>
          </a:bodyPr>
          <a:lstStyle>
            <a:lvl1pPr marL="0" indent="0" algn="ctr" fontAlgn="auto">
              <a:buNone/>
              <a:defRPr>
                <a:solidFill>
                  <a:schemeClr val="bg1"/>
                </a:solidFill>
              </a:defRPr>
            </a:lvl1pPr>
            <a:lvl2pPr fontAlgn="auto">
              <a:defRPr/>
            </a:lvl2pPr>
            <a:lvl3pPr fontAlgn="auto">
              <a:defRPr/>
            </a:lvl3pPr>
            <a:lvl4pPr fontAlgn="auto">
              <a:defRPr/>
            </a:lvl4pPr>
            <a:lvl5pPr fontAlgn="auto">
              <a:defRPr/>
            </a:lvl5pPr>
          </a:lstStyle>
          <a:p>
            <a:pPr lvl="0"/>
            <a:r>
              <a:rPr lang="en-GB" dirty="0" err="1" smtClean="0"/>
              <a:t>Nr</a:t>
            </a:r>
            <a:r>
              <a:rPr lang="en-GB" dirty="0" smtClean="0"/>
              <a:t>.</a:t>
            </a:r>
          </a:p>
        </p:txBody>
      </p:sp>
      <p:sp>
        <p:nvSpPr>
          <p:cNvPr id="7" name="IFXSHAPE"/>
          <p:cNvSpPr>
            <a:spLocks noGrp="1"/>
          </p:cNvSpPr>
          <p:nvPr>
            <p:ph type="dt" sz="half" idx="3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FX_Title and Two Content">
    <p:spTree>
      <p:nvGrpSpPr>
        <p:cNvPr id="1" name=""/>
        <p:cNvGrpSpPr/>
        <p:nvPr/>
      </p:nvGrpSpPr>
      <p:grpSpPr>
        <a:xfrm>
          <a:off x="0" y="0"/>
          <a:ext cx="0" cy="0"/>
          <a:chOff x="0" y="0"/>
          <a:chExt cx="0" cy="0"/>
        </a:xfrm>
      </p:grpSpPr>
      <p:sp>
        <p:nvSpPr>
          <p:cNvPr id="5" name="IFXSHAPE"/>
          <p:cNvSpPr>
            <a:spLocks noGrp="1"/>
          </p:cNvSpPr>
          <p:nvPr>
            <p:ph type="ftr" sz="quarter" idx="17"/>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5"/>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9599547F-443D-4655-B3E3-91FFFFC3A3FE}"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3"/>
            <a:ext cx="424847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5113337"/>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6"/>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FX_Section">
    <p:bg>
      <p:bgRef idx="1001">
        <a:schemeClr val="bg1"/>
      </p:bgRef>
    </p:bg>
    <p:spTree>
      <p:nvGrpSpPr>
        <p:cNvPr id="1" name=""/>
        <p:cNvGrpSpPr/>
        <p:nvPr/>
      </p:nvGrpSpPr>
      <p:grpSpPr>
        <a:xfrm>
          <a:off x="0" y="0"/>
          <a:ext cx="0" cy="0"/>
          <a:chOff x="0" y="0"/>
          <a:chExt cx="0" cy="0"/>
        </a:xfrm>
      </p:grpSpPr>
      <p:sp>
        <p:nvSpPr>
          <p:cNvPr id="4" name="IFXSHAPE"/>
          <p:cNvSpPr>
            <a:spLocks noGrp="1"/>
          </p:cNvSpPr>
          <p:nvPr>
            <p:ph type="ftr" sz="quarter" idx="16"/>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2" name="IFXSHAPE"/>
          <p:cNvSpPr>
            <a:spLocks noGrp="1"/>
          </p:cNvSpPr>
          <p:nvPr>
            <p:ph type="sldNum" sz="quarter" idx="14"/>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8BD2B4AA-9DDA-46C2-8548-7DD8EFACD627}" type="slidenum">
              <a:rPr lang="de-DE" smtClean="0"/>
              <a:pPr/>
              <a:t>‹#›</a:t>
            </a:fld>
            <a:endParaRPr lang="de-DE"/>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9143998" cy="6857999"/>
          </a:xfrm>
          <a:prstGeom prst="rect">
            <a:avLst/>
          </a:prstGeom>
        </p:spPr>
      </p:pic>
      <p:sp>
        <p:nvSpPr>
          <p:cNvPr id="11" name="IFXSHAPE"/>
          <p:cNvSpPr>
            <a:spLocks noGrp="1"/>
          </p:cNvSpPr>
          <p:nvPr>
            <p:ph type="body" sz="quarter" idx="13" hasCustomPrompt="1"/>
          </p:nvPr>
        </p:nvSpPr>
        <p:spPr>
          <a:xfrm>
            <a:off x="251519" y="1268413"/>
            <a:ext cx="7128769" cy="2447925"/>
          </a:xfrm>
          <a:prstGeom prst="rect">
            <a:avLst/>
          </a:prstGeom>
        </p:spPr>
        <p:txBody>
          <a:bodyPr anchor="b">
            <a:normAutofit/>
          </a:bodyPr>
          <a:lstStyle>
            <a:lvl1pPr>
              <a:buNone/>
              <a:defRPr sz="4800"/>
            </a:lvl1pPr>
          </a:lstStyle>
          <a:p>
            <a:pPr lvl="0"/>
            <a:r>
              <a:rPr lang="en-GB" dirty="0" smtClean="0"/>
              <a:t>Click to enter Section</a:t>
            </a:r>
            <a:endParaRPr lang="en-GB" dirty="0"/>
          </a:p>
        </p:txBody>
      </p:sp>
      <p:sp>
        <p:nvSpPr>
          <p:cNvPr id="3" name="IFXSHAPE"/>
          <p:cNvSpPr>
            <a:spLocks noGrp="1"/>
          </p:cNvSpPr>
          <p:nvPr>
            <p:ph type="dt" sz="half" idx="15"/>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FX_Title and 4 Content">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52225DCC-1CDA-45A2-B0D2-B5ADCF9E0110}"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2"/>
            <a:ext cx="4248472"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4643438" y="1268413"/>
            <a:ext cx="4249042" cy="231663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4643438" y="3860800"/>
            <a:ext cx="4249042"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FX_Row and Two Columns">
    <p:spTree>
      <p:nvGrpSpPr>
        <p:cNvPr id="1" name=""/>
        <p:cNvGrpSpPr/>
        <p:nvPr/>
      </p:nvGrpSpPr>
      <p:grpSpPr>
        <a:xfrm>
          <a:off x="0" y="0"/>
          <a:ext cx="0" cy="0"/>
          <a:chOff x="0" y="0"/>
          <a:chExt cx="0" cy="0"/>
        </a:xfrm>
      </p:grpSpPr>
      <p:sp>
        <p:nvSpPr>
          <p:cNvPr id="5" name="IFXSHAPE"/>
          <p:cNvSpPr>
            <a:spLocks noGrp="1"/>
          </p:cNvSpPr>
          <p:nvPr>
            <p:ph type="ftr" sz="quarter" idx="18"/>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6"/>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66CB9614-49DA-483E-BFBC-84DC0E9142AC}"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4" y="1268412"/>
            <a:ext cx="8641655" cy="231663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9" name="IFXSHAPE"/>
          <p:cNvSpPr>
            <a:spLocks noGrp="1"/>
          </p:cNvSpPr>
          <p:nvPr>
            <p:ph sz="quarter" idx="14" hasCustomPrompt="1"/>
          </p:nvPr>
        </p:nvSpPr>
        <p:spPr>
          <a:xfrm>
            <a:off x="250825" y="3860799"/>
            <a:ext cx="4248472" cy="2520951"/>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7" y="3860800"/>
            <a:ext cx="4249041" cy="252095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4" name="IFXSHAPE"/>
          <p:cNvSpPr>
            <a:spLocks noGrp="1"/>
          </p:cNvSpPr>
          <p:nvPr>
            <p:ph type="dt" sz="half" idx="17"/>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FX_Row, Two Columns, Row">
    <p:spTree>
      <p:nvGrpSpPr>
        <p:cNvPr id="1" name=""/>
        <p:cNvGrpSpPr/>
        <p:nvPr/>
      </p:nvGrpSpPr>
      <p:grpSpPr>
        <a:xfrm>
          <a:off x="0" y="0"/>
          <a:ext cx="0" cy="0"/>
          <a:chOff x="0" y="0"/>
          <a:chExt cx="0" cy="0"/>
        </a:xfrm>
      </p:grpSpPr>
      <p:sp>
        <p:nvSpPr>
          <p:cNvPr id="5" name="IFXSHAPE"/>
          <p:cNvSpPr>
            <a:spLocks noGrp="1"/>
          </p:cNvSpPr>
          <p:nvPr>
            <p:ph type="ftr" sz="quarter" idx="19"/>
          </p:nvPr>
        </p:nvSpPr>
        <p:spPr>
          <a:xfrm>
            <a:off x="4283964" y="6553200"/>
            <a:ext cx="576072" cy="304800"/>
          </a:xfrm>
        </p:spPr>
        <p:txBody>
          <a:bodyPr wrap="none" lIns="0" tIns="0" rIns="0" bIns="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sp>
        <p:nvSpPr>
          <p:cNvPr id="3" name="IFXSHAPE"/>
          <p:cNvSpPr>
            <a:spLocks noGrp="1"/>
          </p:cNvSpPr>
          <p:nvPr>
            <p:ph type="sldNum" sz="quarter" idx="17"/>
          </p:nvPr>
        </p:nvSpPr>
        <p:spPr>
          <a:xfrm>
            <a:off x="8315516" y="6553200"/>
            <a:ext cx="288036" cy="304800"/>
          </a:xfrm>
        </p:spPr>
        <p:txBody>
          <a:bodyPr wrap="none" lIns="0" tIns="0" rIns="0" bIns="0" anchor="ctr">
            <a:noAutofit/>
          </a:bodyPr>
          <a:lstStyle>
            <a:lvl1pPr algn="r" fontAlgn="t">
              <a:buClr>
                <a:schemeClr val="accent2"/>
              </a:buClr>
              <a:defRPr sz="1600" b="0">
                <a:solidFill>
                  <a:schemeClr val="bg1"/>
                </a:solidFill>
                <a:latin typeface="Verdana" panose="020B0604030504040204" pitchFamily="34" charset="0"/>
              </a:defRPr>
            </a:lvl1pPr>
          </a:lstStyle>
          <a:p>
            <a:fld id="{B0F210E2-D949-4EA3-9CC3-AB6A2FC905E3}" type="slidenum">
              <a:rPr lang="de-DE" smtClean="0"/>
              <a:pPr/>
              <a:t>‹#›</a:t>
            </a:fld>
            <a:endParaRPr lang="de-DE"/>
          </a:p>
        </p:txBody>
      </p:sp>
      <p:sp>
        <p:nvSpPr>
          <p:cNvPr id="2" name="IFXSHAPE"/>
          <p:cNvSpPr>
            <a:spLocks noGrp="1"/>
          </p:cNvSpPr>
          <p:nvPr>
            <p:ph type="title" hasCustomPrompt="1"/>
          </p:nvPr>
        </p:nvSpPr>
        <p:spPr>
          <a:xfrm>
            <a:off x="251520" y="188720"/>
            <a:ext cx="7223760" cy="720000"/>
          </a:xfrm>
          <a:prstGeom prst="rect">
            <a:avLst/>
          </a:prstGeom>
        </p:spPr>
        <p:txBody>
          <a:bodyPr/>
          <a:lstStyle/>
          <a:p>
            <a:r>
              <a:rPr lang="en-GB" dirty="0" smtClean="0"/>
              <a:t>Click to edit title</a:t>
            </a:r>
            <a:endParaRPr lang="en-GB" dirty="0"/>
          </a:p>
        </p:txBody>
      </p:sp>
      <p:sp>
        <p:nvSpPr>
          <p:cNvPr id="7" name="IFXSHAPE"/>
          <p:cNvSpPr>
            <a:spLocks noGrp="1"/>
          </p:cNvSpPr>
          <p:nvPr>
            <p:ph sz="quarter" idx="13" hasCustomPrompt="1"/>
          </p:nvPr>
        </p:nvSpPr>
        <p:spPr>
          <a:xfrm>
            <a:off x="250825" y="1268414"/>
            <a:ext cx="8640960" cy="12326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9" name="IFXSHAPE"/>
          <p:cNvSpPr>
            <a:spLocks noGrp="1"/>
          </p:cNvSpPr>
          <p:nvPr>
            <p:ph sz="quarter" idx="14" hasCustomPrompt="1"/>
          </p:nvPr>
        </p:nvSpPr>
        <p:spPr>
          <a:xfrm>
            <a:off x="250825"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1" name="IFXSHAPE"/>
          <p:cNvSpPr>
            <a:spLocks noGrp="1"/>
          </p:cNvSpPr>
          <p:nvPr>
            <p:ph sz="quarter" idx="15" hasCustomPrompt="1"/>
          </p:nvPr>
        </p:nvSpPr>
        <p:spPr>
          <a:xfrm>
            <a:off x="4643438" y="2780930"/>
            <a:ext cx="4248472" cy="1945820"/>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 name="IFXSHAPE"/>
          <p:cNvSpPr>
            <a:spLocks noGrp="1"/>
          </p:cNvSpPr>
          <p:nvPr>
            <p:ph sz="quarter" idx="16" hasCustomPrompt="1"/>
          </p:nvPr>
        </p:nvSpPr>
        <p:spPr>
          <a:xfrm>
            <a:off x="250825" y="5085185"/>
            <a:ext cx="8640960" cy="1296566"/>
          </a:xfrm>
          <a:prstGeom prst="rect">
            <a:avLst/>
          </a:prstGeom>
        </p:spPr>
        <p:txBody>
          <a:bodyPr/>
          <a:lstStyle/>
          <a:p>
            <a:pPr lvl="0"/>
            <a:r>
              <a:rPr lang="en-GB" noProof="0" dirty="0" smtClean="0"/>
              <a:t>Click to edit text</a:t>
            </a:r>
          </a:p>
          <a:p>
            <a:pPr lvl="1"/>
            <a:r>
              <a:rPr lang="en-GB" noProof="0" dirty="0" smtClean="0"/>
              <a:t>Second level</a:t>
            </a:r>
          </a:p>
          <a:p>
            <a:pPr lvl="2"/>
            <a:r>
              <a:rPr lang="en-GB" noProof="0" dirty="0" smtClean="0"/>
              <a:t>Third level</a:t>
            </a:r>
          </a:p>
        </p:txBody>
      </p:sp>
      <p:sp>
        <p:nvSpPr>
          <p:cNvPr id="4" name="IFXSHAPE"/>
          <p:cNvSpPr>
            <a:spLocks noGrp="1"/>
          </p:cNvSpPr>
          <p:nvPr>
            <p:ph type="dt" sz="half" idx="18"/>
          </p:nvPr>
        </p:nvSpPr>
        <p:spPr>
          <a:xfrm>
            <a:off x="250824" y="6553200"/>
            <a:ext cx="288036" cy="304800"/>
          </a:xfrm>
        </p:spPr>
        <p:txBody>
          <a:bodyPr wrap="none" lIns="0" tIns="0" rIns="0" bIns="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2" name="IFXSHAPE"/>
          <p:cNvSpPr>
            <a:spLocks noGrp="1"/>
          </p:cNvSpPr>
          <p:nvPr>
            <p:ph type="sldNum" sz="quarter" idx="4"/>
          </p:nvPr>
        </p:nvSpPr>
        <p:spPr>
          <a:xfrm>
            <a:off x="8315516" y="6553200"/>
            <a:ext cx="288036" cy="304800"/>
          </a:xfrm>
          <a:prstGeom prst="rect">
            <a:avLst/>
          </a:prstGeom>
        </p:spPr>
        <p:txBody>
          <a:bodyPr vert="horz" wrap="none" lIns="0" tIns="0" rIns="0" bIns="0" rtlCol="0" anchor="ctr">
            <a:noAutofit/>
          </a:bodyPr>
          <a:lstStyle>
            <a:lvl1pPr algn="r" fontAlgn="t">
              <a:buClr>
                <a:schemeClr val="accent2"/>
              </a:buClr>
              <a:defRPr sz="1600" b="0">
                <a:solidFill>
                  <a:schemeClr val="bg1"/>
                </a:solidFill>
                <a:latin typeface="Verdana" panose="020B0604030504040204" pitchFamily="34" charset="0"/>
              </a:defRPr>
            </a:lvl1pPr>
          </a:lstStyle>
          <a:p>
            <a:fld id="{DF241375-134F-4DBF-88C4-E26786CB259A}" type="slidenum">
              <a:rPr lang="de-DE" smtClean="0"/>
              <a:pPr/>
              <a:t>‹#›</a:t>
            </a:fld>
            <a:endParaRPr lang="de-DE"/>
          </a:p>
        </p:txBody>
      </p:sp>
      <p:sp>
        <p:nvSpPr>
          <p:cNvPr id="4" name="IFXSHAPE"/>
          <p:cNvSpPr>
            <a:spLocks noGrp="1"/>
          </p:cNvSpPr>
          <p:nvPr>
            <p:ph type="ftr" sz="quarter" idx="3"/>
          </p:nvPr>
        </p:nvSpPr>
        <p:spPr>
          <a:xfrm>
            <a:off x="4283964" y="6553200"/>
            <a:ext cx="576072" cy="304800"/>
          </a:xfrm>
          <a:prstGeom prst="rect">
            <a:avLst/>
          </a:prstGeom>
        </p:spPr>
        <p:txBody>
          <a:bodyPr vert="horz" wrap="none" lIns="0" tIns="0" rIns="0" bIns="0" rtlCol="0" anchor="ctr">
            <a:noAutofit/>
          </a:bodyPr>
          <a:lstStyle>
            <a:lvl1pPr algn="ctr" fontAlgn="t">
              <a:buClr>
                <a:schemeClr val="accent2"/>
              </a:buClr>
              <a:defRPr sz="800" b="0">
                <a:solidFill>
                  <a:schemeClr val="accent2"/>
                </a:solidFill>
                <a:latin typeface="Verdana" panose="020B0604030504040204" pitchFamily="34" charset="0"/>
              </a:defRPr>
            </a:lvl1pPr>
          </a:lstStyle>
          <a:p>
            <a:r>
              <a:rPr lang="en-US" smtClean="0"/>
              <a:t>Copyright © Infineon Technologies AG 2019. All rights reserved.</a:t>
            </a:r>
            <a:endParaRPr lang="de-DE"/>
          </a:p>
        </p:txBody>
      </p:sp>
      <p:pic>
        <p:nvPicPr>
          <p:cNvPr id="10" name="Grafik 9"/>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0" y="6551308"/>
            <a:ext cx="9143959" cy="304799"/>
          </a:xfrm>
          <a:prstGeom prst="rect">
            <a:avLst/>
          </a:prstGeom>
        </p:spPr>
      </p:pic>
      <p:pic>
        <p:nvPicPr>
          <p:cNvPr id="11" name="Grafik 1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1400"/>
            <a:ext cx="9144000" cy="908304"/>
          </a:xfrm>
          <a:prstGeom prst="rect">
            <a:avLst/>
          </a:prstGeom>
        </p:spPr>
      </p:pic>
      <p:sp>
        <p:nvSpPr>
          <p:cNvPr id="12" name="IFXSHAPE"/>
          <p:cNvSpPr>
            <a:spLocks noGrp="1"/>
          </p:cNvSpPr>
          <p:nvPr>
            <p:ph type="title"/>
          </p:nvPr>
        </p:nvSpPr>
        <p:spPr>
          <a:xfrm>
            <a:off x="251520" y="188720"/>
            <a:ext cx="7223760" cy="720000"/>
          </a:xfrm>
          <a:prstGeom prst="rect">
            <a:avLst/>
          </a:prstGeom>
        </p:spPr>
        <p:txBody>
          <a:bodyPr vert="horz" lIns="0" tIns="0" rIns="0" bIns="10800" rtlCol="0" anchor="b" anchorCtr="0">
            <a:noAutofit/>
          </a:bodyPr>
          <a:lstStyle/>
          <a:p>
            <a:r>
              <a:rPr lang="en-GB" noProof="0" dirty="0" smtClean="0"/>
              <a:t>Click to edit title</a:t>
            </a:r>
            <a:endParaRPr lang="en-GB" noProof="0" dirty="0"/>
          </a:p>
        </p:txBody>
      </p:sp>
      <p:sp>
        <p:nvSpPr>
          <p:cNvPr id="23" name="IFXSHAPE"/>
          <p:cNvSpPr>
            <a:spLocks noGrp="1"/>
          </p:cNvSpPr>
          <p:nvPr>
            <p:ph type="body" idx="1"/>
          </p:nvPr>
        </p:nvSpPr>
        <p:spPr>
          <a:xfrm>
            <a:off x="250824" y="1268413"/>
            <a:ext cx="8640763" cy="5113337"/>
          </a:xfrm>
          <a:prstGeom prst="rect">
            <a:avLst/>
          </a:prstGeom>
        </p:spPr>
        <p:txBody>
          <a:bodyPr vert="horz" lIns="0" tIns="0" rIns="0" bIns="0" rtlCol="0">
            <a:normAutofit/>
          </a:bodyPr>
          <a:lstStyle/>
          <a:p>
            <a:pPr lvl="0"/>
            <a:r>
              <a:rPr lang="en-GB" noProof="0" dirty="0" smtClean="0"/>
              <a:t>Click to edit text</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 name="IFXSHAPE"/>
          <p:cNvSpPr>
            <a:spLocks noGrp="1"/>
          </p:cNvSpPr>
          <p:nvPr>
            <p:ph type="dt" sz="half" idx="2"/>
          </p:nvPr>
        </p:nvSpPr>
        <p:spPr>
          <a:xfrm>
            <a:off x="250824" y="6553200"/>
            <a:ext cx="288036" cy="304800"/>
          </a:xfrm>
          <a:prstGeom prst="rect">
            <a:avLst/>
          </a:prstGeom>
        </p:spPr>
        <p:txBody>
          <a:bodyPr vert="horz" wrap="none" lIns="0" tIns="0" rIns="0" bIns="0" rtlCol="0" anchor="ctr">
            <a:noAutofit/>
          </a:bodyPr>
          <a:lstStyle>
            <a:lvl1pPr algn="l" fontAlgn="t">
              <a:buClr>
                <a:schemeClr val="accent2"/>
              </a:buClr>
              <a:defRPr sz="800" b="0">
                <a:solidFill>
                  <a:schemeClr val="accent2"/>
                </a:solidFill>
                <a:latin typeface="Verdana" panose="020B0604030504040204" pitchFamily="34" charset="0"/>
              </a:defRPr>
            </a:lvl1pPr>
          </a:lstStyle>
          <a:p>
            <a:r>
              <a:rPr lang="de-DE" smtClean="0"/>
              <a:t>2019-01-14   </a:t>
            </a:r>
            <a:r>
              <a:rPr lang="de-DE" b="1" smtClean="0"/>
              <a:t>restricted</a:t>
            </a:r>
            <a:endParaRPr lang="de-DE" b="1"/>
          </a:p>
        </p:txBody>
      </p:sp>
    </p:spTree>
  </p:cSld>
  <p:clrMap bg1="lt1" tx1="dk1" bg2="lt2" tx2="dk2" accent1="accent1" accent2="accent2" accent3="accent3" accent4="accent4" accent5="accent5" accent6="accent6" hlink="hlink" folHlink="folHlink"/>
  <p:sldLayoutIdLst>
    <p:sldLayoutId id="2147483716" r:id="rId1"/>
    <p:sldLayoutId id="2147483729" r:id="rId2"/>
    <p:sldLayoutId id="2147483730" r:id="rId3"/>
    <p:sldLayoutId id="2147483741" r:id="rId4"/>
    <p:sldLayoutId id="2147483731" r:id="rId5"/>
    <p:sldLayoutId id="2147483742"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Lst>
  <p:hf hdr="0"/>
  <p:txStyles>
    <p:titleStyle>
      <a:lvl1pPr algn="l" rtl="0" eaLnBrk="1" fontAlgn="base" hangingPunct="1">
        <a:spcBef>
          <a:spcPct val="0"/>
        </a:spcBef>
        <a:spcAft>
          <a:spcPct val="0"/>
        </a:spcAft>
        <a:buClr>
          <a:schemeClr val="tx1"/>
        </a:buClr>
        <a:buFontTx/>
        <a:buNone/>
        <a:defRPr sz="2400" b="0">
          <a:solidFill>
            <a:schemeClr val="tx1"/>
          </a:solidFill>
          <a:latin typeface="+mj-lt"/>
          <a:ea typeface="+mj-ea"/>
          <a:cs typeface="+mj-cs"/>
        </a:defRPr>
      </a:lvl1pPr>
      <a:lvl2pPr algn="l" rtl="0" eaLnBrk="1" fontAlgn="base" hangingPunct="1">
        <a:spcBef>
          <a:spcPct val="0"/>
        </a:spcBef>
        <a:spcAft>
          <a:spcPct val="0"/>
        </a:spcAft>
        <a:defRPr sz="2600" b="1">
          <a:solidFill>
            <a:schemeClr val="tx2"/>
          </a:solidFill>
          <a:latin typeface="Arial" charset="0"/>
        </a:defRPr>
      </a:lvl2pPr>
      <a:lvl3pPr algn="l" rtl="0" eaLnBrk="1" fontAlgn="base" hangingPunct="1">
        <a:spcBef>
          <a:spcPct val="0"/>
        </a:spcBef>
        <a:spcAft>
          <a:spcPct val="0"/>
        </a:spcAft>
        <a:defRPr sz="2600" b="1">
          <a:solidFill>
            <a:schemeClr val="tx2"/>
          </a:solidFill>
          <a:latin typeface="Arial" charset="0"/>
        </a:defRPr>
      </a:lvl3pPr>
      <a:lvl4pPr algn="l" rtl="0" eaLnBrk="1" fontAlgn="base" hangingPunct="1">
        <a:spcBef>
          <a:spcPct val="0"/>
        </a:spcBef>
        <a:spcAft>
          <a:spcPct val="0"/>
        </a:spcAft>
        <a:defRPr sz="2600" b="1">
          <a:solidFill>
            <a:schemeClr val="tx2"/>
          </a:solidFill>
          <a:latin typeface="Arial" charset="0"/>
        </a:defRPr>
      </a:lvl4pPr>
      <a:lvl5pPr algn="l" rtl="0" eaLnBrk="1" fontAlgn="base" hangingPunct="1">
        <a:spcBef>
          <a:spcPct val="0"/>
        </a:spcBef>
        <a:spcAft>
          <a:spcPct val="0"/>
        </a:spcAft>
        <a:defRPr sz="2600" b="1">
          <a:solidFill>
            <a:schemeClr val="tx2"/>
          </a:solidFill>
          <a:latin typeface="Arial" charset="0"/>
        </a:defRPr>
      </a:lvl5pPr>
      <a:lvl6pPr marL="457200" algn="l" rtl="0" eaLnBrk="1" fontAlgn="base" hangingPunct="1">
        <a:spcBef>
          <a:spcPct val="0"/>
        </a:spcBef>
        <a:spcAft>
          <a:spcPct val="0"/>
        </a:spcAft>
        <a:defRPr sz="2600" b="1">
          <a:solidFill>
            <a:schemeClr val="tx2"/>
          </a:solidFill>
          <a:latin typeface="Arial" charset="0"/>
        </a:defRPr>
      </a:lvl6pPr>
      <a:lvl7pPr marL="914400" algn="l" rtl="0" eaLnBrk="1" fontAlgn="base" hangingPunct="1">
        <a:spcBef>
          <a:spcPct val="0"/>
        </a:spcBef>
        <a:spcAft>
          <a:spcPct val="0"/>
        </a:spcAft>
        <a:defRPr sz="2600" b="1">
          <a:solidFill>
            <a:schemeClr val="tx2"/>
          </a:solidFill>
          <a:latin typeface="Arial" charset="0"/>
        </a:defRPr>
      </a:lvl7pPr>
      <a:lvl8pPr marL="1371600" algn="l" rtl="0" eaLnBrk="1" fontAlgn="base" hangingPunct="1">
        <a:spcBef>
          <a:spcPct val="0"/>
        </a:spcBef>
        <a:spcAft>
          <a:spcPct val="0"/>
        </a:spcAft>
        <a:defRPr sz="2600" b="1">
          <a:solidFill>
            <a:schemeClr val="tx2"/>
          </a:solidFill>
          <a:latin typeface="Arial" charset="0"/>
        </a:defRPr>
      </a:lvl8pPr>
      <a:lvl9pPr marL="1828800" algn="l" rtl="0" eaLnBrk="1" fontAlgn="base" hangingPunct="1">
        <a:spcBef>
          <a:spcPct val="0"/>
        </a:spcBef>
        <a:spcAft>
          <a:spcPct val="0"/>
        </a:spcAft>
        <a:defRPr sz="2600" b="1">
          <a:solidFill>
            <a:schemeClr val="tx2"/>
          </a:solidFill>
          <a:latin typeface="Arial" charset="0"/>
        </a:defRPr>
      </a:lvl9pPr>
    </p:titleStyle>
    <p:bodyStyle>
      <a:lvl1pPr marL="288000" indent="-288000" algn="l" rtl="0" eaLnBrk="1" fontAlgn="base" hangingPunct="1">
        <a:spcBef>
          <a:spcPts val="0"/>
        </a:spcBef>
        <a:spcAft>
          <a:spcPts val="1200"/>
        </a:spcAft>
        <a:buClr>
          <a:schemeClr val="accent1"/>
        </a:buClr>
        <a:buSzPct val="100000"/>
        <a:buFont typeface="Arial" panose="020B0604020202020204" pitchFamily="34" charset="0"/>
        <a:buChar char="›"/>
        <a:defRPr sz="20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en-GB" sz="3600" dirty="0" smtClean="0"/>
              <a:t>Robot Project Meeting 10 –</a:t>
            </a:r>
            <a:br>
              <a:rPr lang="en-GB" sz="3600" dirty="0" smtClean="0"/>
            </a:br>
            <a:r>
              <a:rPr lang="en-GB" sz="3600" dirty="0" smtClean="0"/>
              <a:t>17/01/2019</a:t>
            </a:r>
            <a:endParaRPr lang="en-GB" sz="3600" dirty="0"/>
          </a:p>
        </p:txBody>
      </p:sp>
      <p:sp>
        <p:nvSpPr>
          <p:cNvPr id="2" name="Date Placeholder 1"/>
          <p:cNvSpPr>
            <a:spLocks noGrp="1"/>
          </p:cNvSpPr>
          <p:nvPr>
            <p:ph type="dt" sz="half" idx="11"/>
          </p:nvPr>
        </p:nvSpPr>
        <p:spPr/>
        <p:txBody>
          <a:bodyPr/>
          <a:lstStyle/>
          <a:p>
            <a:r>
              <a:rPr lang="de-DE" smtClean="0"/>
              <a:t>- restricted -</a:t>
            </a:r>
            <a:endParaRPr lang="de-DE"/>
          </a:p>
        </p:txBody>
      </p:sp>
      <p:sp>
        <p:nvSpPr>
          <p:cNvPr id="7" name="Subtitle 1"/>
          <p:cNvSpPr txBox="1">
            <a:spLocks/>
          </p:cNvSpPr>
          <p:nvPr/>
        </p:nvSpPr>
        <p:spPr>
          <a:xfrm>
            <a:off x="488802" y="5975924"/>
            <a:ext cx="6840304" cy="729321"/>
          </a:xfrm>
          <a:prstGeom prst="rect">
            <a:avLst/>
          </a:prstGeom>
        </p:spPr>
        <p:txBody>
          <a:bodyPr vert="horz" wrap="square" lIns="0" tIns="0" rIns="0" bIns="0" rtlCol="0" anchor="t" anchorCtr="0">
            <a:noAutofit/>
          </a:bodyPr>
          <a:lstStyle>
            <a:lvl1pPr marL="0" indent="0" algn="l" rtl="0" eaLnBrk="1" fontAlgn="base" hangingPunct="1">
              <a:spcBef>
                <a:spcPts val="0"/>
              </a:spcBef>
              <a:spcAft>
                <a:spcPts val="0"/>
              </a:spcAft>
              <a:buClr>
                <a:schemeClr val="accent1"/>
              </a:buClr>
              <a:buSzPct val="100000"/>
              <a:buFont typeface="Arial" panose="020B0604020202020204" pitchFamily="34" charset="0"/>
              <a:buNone/>
              <a:defRPr lang="en-GB" sz="2800" baseline="0" noProof="0" dirty="0" smtClean="0">
                <a:solidFill>
                  <a:schemeClr val="tx1"/>
                </a:solidFill>
                <a:latin typeface="Verdana" pitchFamily="34" charset="0"/>
                <a:ea typeface="+mn-ea"/>
                <a:cs typeface="+mn-cs"/>
              </a:defRPr>
            </a:lvl1pPr>
            <a:lvl2pPr marL="457200" indent="0" algn="ctr" rtl="0" eaLnBrk="1" fontAlgn="base" hangingPunct="1">
              <a:spcBef>
                <a:spcPts val="0"/>
              </a:spcBef>
              <a:spcAft>
                <a:spcPts val="900"/>
              </a:spcAft>
              <a:buClr>
                <a:schemeClr val="accent1"/>
              </a:buClr>
              <a:buSzPct val="100000"/>
              <a:buFont typeface="Verdana" panose="020B0604030504040204" pitchFamily="34" charset="0"/>
              <a:buNone/>
              <a:defRPr sz="2000">
                <a:solidFill>
                  <a:schemeClr val="tx1">
                    <a:tint val="75000"/>
                  </a:schemeClr>
                </a:solidFill>
                <a:latin typeface="Verdana" pitchFamily="34" charset="0"/>
              </a:defRPr>
            </a:lvl2pPr>
            <a:lvl3pPr marL="914400" indent="0" algn="ctr" rtl="0" eaLnBrk="1" fontAlgn="base" hangingPunct="1">
              <a:spcBef>
                <a:spcPts val="0"/>
              </a:spcBef>
              <a:spcAft>
                <a:spcPts val="600"/>
              </a:spcAft>
              <a:buClr>
                <a:schemeClr val="accent1"/>
              </a:buClr>
              <a:buSzPct val="100000"/>
              <a:buFont typeface="Verdana" pitchFamily="34" charset="0"/>
              <a:buNone/>
              <a:defRPr sz="1800" baseline="0">
                <a:solidFill>
                  <a:schemeClr val="tx1">
                    <a:tint val="75000"/>
                  </a:schemeClr>
                </a:solidFill>
                <a:latin typeface="Verdana" pitchFamily="34" charset="0"/>
              </a:defRPr>
            </a:lvl3pPr>
            <a:lvl4pPr marL="1371600" indent="0" algn="ctr" rtl="0" eaLnBrk="1" fontAlgn="base" hangingPunct="1">
              <a:spcBef>
                <a:spcPts val="0"/>
              </a:spcBef>
              <a:spcAft>
                <a:spcPts val="300"/>
              </a:spcAft>
              <a:buClr>
                <a:schemeClr val="accent1"/>
              </a:buClr>
              <a:buSzPct val="100000"/>
              <a:buFont typeface="Verdana" panose="020B0604030504040204" pitchFamily="34" charset="0"/>
              <a:buNone/>
              <a:defRPr sz="1600" baseline="0">
                <a:solidFill>
                  <a:schemeClr val="tx1">
                    <a:tint val="75000"/>
                  </a:schemeClr>
                </a:solidFill>
                <a:latin typeface="Verdana" pitchFamily="34" charset="0"/>
              </a:defRPr>
            </a:lvl4pPr>
            <a:lvl5pPr marL="1828800" indent="0" algn="ctr" rtl="0" eaLnBrk="1" fontAlgn="base" hangingPunct="1">
              <a:spcBef>
                <a:spcPts val="0"/>
              </a:spcBef>
              <a:spcAft>
                <a:spcPts val="300"/>
              </a:spcAft>
              <a:buClr>
                <a:schemeClr val="accent1"/>
              </a:buClr>
              <a:buSzPct val="100000"/>
              <a:buFont typeface="Verdana" panose="020B0604030504040204" pitchFamily="34" charset="0"/>
              <a:buNone/>
              <a:defRPr sz="1400" baseline="0">
                <a:solidFill>
                  <a:schemeClr val="tx1">
                    <a:tint val="75000"/>
                  </a:schemeClr>
                </a:solidFill>
                <a:latin typeface="Verdana" pitchFamily="34" charset="0"/>
              </a:defRPr>
            </a:lvl5pPr>
            <a:lvl6pPr marL="2286000" indent="0" algn="ctr" rtl="0" eaLnBrk="1" fontAlgn="base" hangingPunct="1">
              <a:spcBef>
                <a:spcPts val="0"/>
              </a:spcBef>
              <a:spcAft>
                <a:spcPts val="300"/>
              </a:spcAft>
              <a:buClr>
                <a:schemeClr val="accent1"/>
              </a:buClr>
              <a:buFont typeface="Verdana" pitchFamily="34" charset="0"/>
              <a:buNone/>
              <a:defRPr sz="1400" baseline="0">
                <a:solidFill>
                  <a:schemeClr val="tx1">
                    <a:tint val="75000"/>
                  </a:schemeClr>
                </a:solidFill>
                <a:latin typeface="Verdana" pitchFamily="34" charset="0"/>
              </a:defRPr>
            </a:lvl6pPr>
            <a:lvl7pPr marL="2743200" indent="0" algn="ctr" rtl="0" eaLnBrk="1" fontAlgn="base" hangingPunct="1">
              <a:spcBef>
                <a:spcPct val="25000"/>
              </a:spcBef>
              <a:spcAft>
                <a:spcPct val="0"/>
              </a:spcAft>
              <a:buClr>
                <a:schemeClr val="tx1"/>
              </a:buClr>
              <a:buNone/>
              <a:defRPr sz="2000">
                <a:solidFill>
                  <a:schemeClr val="tx1">
                    <a:tint val="75000"/>
                  </a:schemeClr>
                </a:solidFill>
                <a:latin typeface="+mn-lt"/>
              </a:defRPr>
            </a:lvl7pPr>
            <a:lvl8pPr marL="3200400" indent="0" algn="ctr" rtl="0" eaLnBrk="1" fontAlgn="base" hangingPunct="1">
              <a:spcBef>
                <a:spcPct val="25000"/>
              </a:spcBef>
              <a:spcAft>
                <a:spcPct val="0"/>
              </a:spcAft>
              <a:buClr>
                <a:schemeClr val="tx1"/>
              </a:buClr>
              <a:buNone/>
              <a:defRPr sz="2000">
                <a:solidFill>
                  <a:schemeClr val="tx1">
                    <a:tint val="75000"/>
                  </a:schemeClr>
                </a:solidFill>
                <a:latin typeface="+mn-lt"/>
              </a:defRPr>
            </a:lvl8pPr>
            <a:lvl9pPr marL="3657600" indent="0" algn="ctr" rtl="0" eaLnBrk="1" fontAlgn="base" hangingPunct="1">
              <a:spcBef>
                <a:spcPct val="25000"/>
              </a:spcBef>
              <a:spcAft>
                <a:spcPct val="0"/>
              </a:spcAft>
              <a:buClr>
                <a:schemeClr val="tx1"/>
              </a:buClr>
              <a:buNone/>
              <a:defRPr sz="2000">
                <a:solidFill>
                  <a:schemeClr val="tx1">
                    <a:tint val="75000"/>
                  </a:schemeClr>
                </a:solidFill>
                <a:latin typeface="+mn-lt"/>
              </a:defRPr>
            </a:lvl9pPr>
          </a:lstStyle>
          <a:p>
            <a:r>
              <a:rPr lang="de-DE" sz="2000" kern="0" dirty="0" smtClean="0"/>
              <a:t>Bourgogne, Colrat, Evaux, Gaizi, Nicolle – ACE TEAM</a:t>
            </a:r>
          </a:p>
          <a:p>
            <a:r>
              <a:rPr lang="de-DE" sz="2000" kern="0" dirty="0" smtClean="0"/>
              <a:t>Chenaud - PTE</a:t>
            </a:r>
          </a:p>
          <a:p>
            <a:endParaRPr lang="de-DE" kern="0" dirty="0"/>
          </a:p>
        </p:txBody>
      </p:sp>
    </p:spTree>
    <p:extLst>
      <p:ext uri="{BB962C8B-B14F-4D97-AF65-F5344CB8AC3E}">
        <p14:creationId xmlns:p14="http://schemas.microsoft.com/office/powerpoint/2010/main" val="1814369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10</a:t>
            </a:fld>
            <a:endParaRPr lang="de-DE"/>
          </a:p>
        </p:txBody>
      </p:sp>
      <p:sp>
        <p:nvSpPr>
          <p:cNvPr id="4" name="Title 3"/>
          <p:cNvSpPr>
            <a:spLocks noGrp="1"/>
          </p:cNvSpPr>
          <p:nvPr>
            <p:ph type="title"/>
          </p:nvPr>
        </p:nvSpPr>
        <p:spPr/>
        <p:txBody>
          <a:bodyPr/>
          <a:lstStyle/>
          <a:p>
            <a:r>
              <a:rPr lang="de-DE" dirty="0" smtClean="0"/>
              <a:t>Subtasks: Marlon – Mode 2</a:t>
            </a:r>
            <a:endParaRPr lang="de-DE" dirty="0"/>
          </a:p>
        </p:txBody>
      </p:sp>
      <p:sp>
        <p:nvSpPr>
          <p:cNvPr id="5" name="Content Placeholder 4"/>
          <p:cNvSpPr>
            <a:spLocks noGrp="1"/>
          </p:cNvSpPr>
          <p:nvPr>
            <p:ph sz="quarter" idx="13"/>
          </p:nvPr>
        </p:nvSpPr>
        <p:spPr/>
        <p:txBody>
          <a:bodyPr/>
          <a:lstStyle/>
          <a:p>
            <a:r>
              <a:rPr lang="de-DE" dirty="0"/>
              <a:t>Done:</a:t>
            </a:r>
          </a:p>
          <a:p>
            <a:pPr lvl="1"/>
            <a:r>
              <a:rPr lang="de-DE" dirty="0"/>
              <a:t>Calculate angle and find optimal direction for LR and RL sweep</a:t>
            </a:r>
          </a:p>
          <a:p>
            <a:pPr lvl="1"/>
            <a:r>
              <a:rPr lang="de-DE" dirty="0"/>
              <a:t>Obstacle detection ver 1 working (use of RL array for detection</a:t>
            </a:r>
            <a:r>
              <a:rPr lang="de-DE" dirty="0" smtClean="0"/>
              <a:t>)</a:t>
            </a:r>
          </a:p>
          <a:p>
            <a:endParaRPr lang="de-DE" dirty="0"/>
          </a:p>
          <a:p>
            <a:r>
              <a:rPr lang="de-DE" dirty="0" smtClean="0"/>
              <a:t>To </a:t>
            </a:r>
            <a:r>
              <a:rPr lang="de-DE" dirty="0"/>
              <a:t>do: </a:t>
            </a:r>
          </a:p>
          <a:p>
            <a:pPr lvl="1"/>
            <a:r>
              <a:rPr lang="de-DE" dirty="0" smtClean="0"/>
              <a:t>Find </a:t>
            </a:r>
            <a:r>
              <a:rPr lang="de-DE" dirty="0"/>
              <a:t>which sweep to trust more or </a:t>
            </a:r>
            <a:r>
              <a:rPr lang="de-DE" dirty="0" smtClean="0"/>
              <a:t>find </a:t>
            </a:r>
            <a:r>
              <a:rPr lang="de-DE" dirty="0"/>
              <a:t>a way to use both sweeps</a:t>
            </a:r>
          </a:p>
          <a:p>
            <a:pPr lvl="1"/>
            <a:r>
              <a:rPr lang="de-DE" dirty="0"/>
              <a:t>Find out how big the robot is relative to </a:t>
            </a:r>
            <a:r>
              <a:rPr lang="de-DE" dirty="0" smtClean="0"/>
              <a:t>angle</a:t>
            </a:r>
          </a:p>
          <a:p>
            <a:pPr lvl="1"/>
            <a:r>
              <a:rPr lang="de-DE" dirty="0" smtClean="0"/>
              <a:t>Finish movement algo linked to the ultrasonic sweep</a:t>
            </a:r>
          </a:p>
          <a:p>
            <a:pPr lvl="1"/>
            <a:r>
              <a:rPr lang="de-DE" dirty="0" smtClean="0"/>
              <a:t>Change threshold to allow the robot to go forward</a:t>
            </a:r>
          </a:p>
          <a:p>
            <a:pPr lvl="1"/>
            <a:endParaRPr lang="de-DE" dirty="0"/>
          </a:p>
          <a:p>
            <a:pPr lvl="1"/>
            <a:endParaRPr lang="de-DE"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382552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23528" y="548680"/>
            <a:ext cx="7128769" cy="1655490"/>
          </a:xfrm>
        </p:spPr>
        <p:txBody>
          <a:bodyPr/>
          <a:lstStyle/>
          <a:p>
            <a:r>
              <a:rPr lang="de-DE" dirty="0"/>
              <a:t>ziua de naștere fericită</a:t>
            </a:r>
          </a:p>
          <a:p>
            <a:r>
              <a:rPr lang="de-DE" smtClean="0"/>
              <a:t>(dear) </a:t>
            </a:r>
            <a:r>
              <a:rPr lang="de-DE" dirty="0" smtClean="0"/>
              <a:t>Alex</a:t>
            </a:r>
            <a:endParaRPr lang="de-DE" dirty="0"/>
          </a:p>
        </p:txBody>
      </p:sp>
      <p:sp>
        <p:nvSpPr>
          <p:cNvPr id="3" name="Text Placeholder 1"/>
          <p:cNvSpPr txBox="1">
            <a:spLocks/>
          </p:cNvSpPr>
          <p:nvPr/>
        </p:nvSpPr>
        <p:spPr>
          <a:xfrm>
            <a:off x="358234" y="2852936"/>
            <a:ext cx="7128769" cy="1655490"/>
          </a:xfrm>
          <a:prstGeom prst="rect">
            <a:avLst/>
          </a:prstGeom>
        </p:spPr>
        <p:txBody>
          <a:bodyPr vert="horz" lIns="0" tIns="0" rIns="0" bIns="0" rtlCol="0" anchor="b">
            <a:normAutofit/>
          </a:bodyPr>
          <a:lstStyle>
            <a:lvl1pPr marL="288000" indent="-288000" algn="l" rtl="0" eaLnBrk="1" fontAlgn="base" hangingPunct="1">
              <a:spcBef>
                <a:spcPts val="0"/>
              </a:spcBef>
              <a:spcAft>
                <a:spcPts val="1200"/>
              </a:spcAft>
              <a:buClr>
                <a:schemeClr val="accent1"/>
              </a:buClr>
              <a:buSzPct val="100000"/>
              <a:buFont typeface="Arial" panose="020B0604020202020204" pitchFamily="34" charset="0"/>
              <a:buNone/>
              <a:defRPr sz="4800" baseline="0">
                <a:solidFill>
                  <a:schemeClr val="tx1"/>
                </a:solidFill>
                <a:latin typeface="Verdana" pitchFamily="34" charset="0"/>
                <a:ea typeface="+mn-ea"/>
                <a:cs typeface="+mn-cs"/>
              </a:defRPr>
            </a:lvl1pPr>
            <a:lvl2pPr marL="576000" indent="-288000" algn="l" rtl="0" eaLnBrk="1" fontAlgn="base" hangingPunct="1">
              <a:spcBef>
                <a:spcPts val="0"/>
              </a:spcBef>
              <a:spcAft>
                <a:spcPts val="900"/>
              </a:spcAft>
              <a:buClr>
                <a:schemeClr val="accent1"/>
              </a:buClr>
              <a:buSzPct val="100000"/>
              <a:buFont typeface="Verdana" panose="020B0604030504040204" pitchFamily="34" charset="0"/>
              <a:buChar char="–"/>
              <a:defRPr sz="2000">
                <a:solidFill>
                  <a:schemeClr val="tx1"/>
                </a:solidFill>
                <a:latin typeface="Verdana" pitchFamily="34" charset="0"/>
              </a:defRPr>
            </a:lvl2pPr>
            <a:lvl3pPr marL="864000" indent="-288000" algn="l" rtl="0" eaLnBrk="1" fontAlgn="base" hangingPunct="1">
              <a:spcBef>
                <a:spcPts val="0"/>
              </a:spcBef>
              <a:spcAft>
                <a:spcPts val="600"/>
              </a:spcAft>
              <a:buClr>
                <a:schemeClr val="accent1"/>
              </a:buClr>
              <a:buSzPct val="100000"/>
              <a:buFont typeface="Verdana" pitchFamily="34" charset="0"/>
              <a:buChar char="–"/>
              <a:defRPr sz="1800" baseline="0">
                <a:solidFill>
                  <a:schemeClr val="tx1"/>
                </a:solidFill>
                <a:latin typeface="Verdana" pitchFamily="34" charset="0"/>
              </a:defRPr>
            </a:lvl3pPr>
            <a:lvl4pPr marL="1080000" indent="-216000" algn="l" rtl="0" eaLnBrk="1" fontAlgn="base" hangingPunct="1">
              <a:spcBef>
                <a:spcPts val="0"/>
              </a:spcBef>
              <a:spcAft>
                <a:spcPts val="300"/>
              </a:spcAft>
              <a:buClr>
                <a:schemeClr val="accent1"/>
              </a:buClr>
              <a:buSzPct val="100000"/>
              <a:buFont typeface="Verdana" panose="020B0604030504040204" pitchFamily="34" charset="0"/>
              <a:buChar char="–"/>
              <a:defRPr sz="1600" baseline="0">
                <a:solidFill>
                  <a:schemeClr val="tx1"/>
                </a:solidFill>
                <a:latin typeface="Verdana" pitchFamily="34" charset="0"/>
              </a:defRPr>
            </a:lvl4pPr>
            <a:lvl5pPr marL="1296000" indent="-216000" algn="l" rtl="0" eaLnBrk="1" fontAlgn="base" hangingPunct="1">
              <a:spcBef>
                <a:spcPts val="0"/>
              </a:spcBef>
              <a:spcAft>
                <a:spcPts val="300"/>
              </a:spcAft>
              <a:buClr>
                <a:schemeClr val="accent1"/>
              </a:buClr>
              <a:buSzPct val="100000"/>
              <a:buFont typeface="Verdana" panose="020B0604030504040204" pitchFamily="34" charset="0"/>
              <a:buChar char="–"/>
              <a:defRPr sz="1400" baseline="0">
                <a:solidFill>
                  <a:schemeClr val="tx1"/>
                </a:solidFill>
                <a:latin typeface="Verdana" pitchFamily="34" charset="0"/>
              </a:defRPr>
            </a:lvl5pPr>
            <a:lvl6pPr marL="1296000" indent="-216000" algn="l" rtl="0" eaLnBrk="1" fontAlgn="base" hangingPunct="1">
              <a:spcBef>
                <a:spcPts val="0"/>
              </a:spcBef>
              <a:spcAft>
                <a:spcPts val="300"/>
              </a:spcAft>
              <a:buClr>
                <a:schemeClr val="accent1"/>
              </a:buClr>
              <a:buFont typeface="Verdana" pitchFamily="34" charset="0"/>
              <a:buNone/>
              <a:defRPr sz="1400" baseline="0">
                <a:solidFill>
                  <a:schemeClr val="tx1"/>
                </a:solidFill>
                <a:latin typeface="Verdana" pitchFamily="34" charset="0"/>
              </a:defRPr>
            </a:lvl6pPr>
            <a:lvl7pPr marL="2514600" indent="-228600" algn="l" rtl="0" eaLnBrk="1" fontAlgn="base" hangingPunct="1">
              <a:spcBef>
                <a:spcPct val="25000"/>
              </a:spcBef>
              <a:spcAft>
                <a:spcPct val="0"/>
              </a:spcAft>
              <a:buClr>
                <a:schemeClr val="tx1"/>
              </a:buClr>
              <a:buChar char="–"/>
              <a:defRPr sz="2000">
                <a:solidFill>
                  <a:srgbClr val="666666"/>
                </a:solidFill>
                <a:latin typeface="+mn-lt"/>
              </a:defRPr>
            </a:lvl7pPr>
            <a:lvl8pPr marL="2971800" indent="-228600" algn="l" rtl="0" eaLnBrk="1" fontAlgn="base" hangingPunct="1">
              <a:spcBef>
                <a:spcPct val="25000"/>
              </a:spcBef>
              <a:spcAft>
                <a:spcPct val="0"/>
              </a:spcAft>
              <a:buClr>
                <a:schemeClr val="tx1"/>
              </a:buClr>
              <a:buChar char="–"/>
              <a:defRPr sz="2000">
                <a:solidFill>
                  <a:srgbClr val="666666"/>
                </a:solidFill>
                <a:latin typeface="+mn-lt"/>
              </a:defRPr>
            </a:lvl8pPr>
            <a:lvl9pPr marL="3429000" indent="-228600" algn="l" rtl="0" eaLnBrk="1" fontAlgn="base" hangingPunct="1">
              <a:spcBef>
                <a:spcPct val="25000"/>
              </a:spcBef>
              <a:spcAft>
                <a:spcPct val="0"/>
              </a:spcAft>
              <a:buClr>
                <a:schemeClr val="tx1"/>
              </a:buClr>
              <a:buChar char="–"/>
              <a:defRPr sz="2000">
                <a:solidFill>
                  <a:srgbClr val="666666"/>
                </a:solidFill>
                <a:latin typeface="+mn-lt"/>
              </a:defRPr>
            </a:lvl9pPr>
          </a:lstStyle>
          <a:p>
            <a:r>
              <a:rPr lang="de-DE" kern="0" dirty="0" smtClean="0"/>
              <a:t>Happy Birthday</a:t>
            </a:r>
          </a:p>
          <a:p>
            <a:r>
              <a:rPr lang="de-DE" kern="0" dirty="0" smtClean="0"/>
              <a:t>Alexandra</a:t>
            </a:r>
            <a:endParaRPr lang="de-DE" kern="0" dirty="0"/>
          </a:p>
        </p:txBody>
      </p:sp>
    </p:spTree>
    <p:extLst>
      <p:ext uri="{BB962C8B-B14F-4D97-AF65-F5344CB8AC3E}">
        <p14:creationId xmlns:p14="http://schemas.microsoft.com/office/powerpoint/2010/main" val="335296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Last Meeting </a:t>
            </a:r>
            <a:endParaRPr lang="en-GB" dirty="0"/>
          </a:p>
        </p:txBody>
      </p:sp>
      <p:sp>
        <p:nvSpPr>
          <p:cNvPr id="6" name="Content Placeholder 5"/>
          <p:cNvSpPr>
            <a:spLocks noGrp="1"/>
          </p:cNvSpPr>
          <p:nvPr>
            <p:ph sz="quarter" idx="13"/>
          </p:nvPr>
        </p:nvSpPr>
        <p:spPr/>
        <p:txBody>
          <a:bodyPr/>
          <a:lstStyle/>
          <a:p>
            <a:r>
              <a:rPr lang="en-US" dirty="0"/>
              <a:t>These were the points discussed: </a:t>
            </a:r>
            <a:endParaRPr lang="de-DE" dirty="0"/>
          </a:p>
          <a:p>
            <a:pPr lvl="1"/>
            <a:r>
              <a:rPr lang="en-US" sz="1400" dirty="0"/>
              <a:t>(When a final version of the CNN will be achieved) Improving the CNN speed by cutting useless nodes</a:t>
            </a:r>
            <a:endParaRPr lang="de-DE" sz="1400" dirty="0"/>
          </a:p>
          <a:p>
            <a:pPr lvl="1"/>
            <a:r>
              <a:rPr lang="en-US" sz="1400" dirty="0"/>
              <a:t>Look for a battery supply for the Raspberry Pi (specifications of the supply can be found on the PP attached</a:t>
            </a:r>
            <a:r>
              <a:rPr lang="en-US" sz="1400" dirty="0" smtClean="0"/>
              <a:t>)</a:t>
            </a:r>
          </a:p>
          <a:p>
            <a:pPr lvl="1"/>
            <a:endParaRPr lang="de-DE" sz="1400" dirty="0"/>
          </a:p>
          <a:p>
            <a:r>
              <a:rPr lang="en-US" dirty="0"/>
              <a:t>To be done</a:t>
            </a:r>
            <a:r>
              <a:rPr lang="en-US" dirty="0" smtClean="0"/>
              <a:t>:</a:t>
            </a:r>
            <a:endParaRPr lang="de-DE" dirty="0"/>
          </a:p>
          <a:p>
            <a:pPr lvl="1"/>
            <a:r>
              <a:rPr lang="en-US" sz="1400" dirty="0"/>
              <a:t>@Alex: Look for the CNN university lectures for Maxime</a:t>
            </a:r>
            <a:endParaRPr lang="de-DE" sz="1400" dirty="0"/>
          </a:p>
          <a:p>
            <a:pPr lvl="1"/>
            <a:r>
              <a:rPr lang="en-US" sz="1400" dirty="0"/>
              <a:t>@Alex: Ask about which battery is best for Raspberry Pi 3B +</a:t>
            </a:r>
            <a:endParaRPr lang="de-DE" sz="1400" dirty="0"/>
          </a:p>
          <a:p>
            <a:endParaRPr lang="en-GB" dirty="0"/>
          </a:p>
        </p:txBody>
      </p:sp>
      <p:sp>
        <p:nvSpPr>
          <p:cNvPr id="2" name="Slide Number Placeholder 1"/>
          <p:cNvSpPr>
            <a:spLocks noGrp="1"/>
          </p:cNvSpPr>
          <p:nvPr>
            <p:ph type="sldNum" sz="quarter" idx="14"/>
          </p:nvPr>
        </p:nvSpPr>
        <p:spPr/>
        <p:txBody>
          <a:bodyPr/>
          <a:lstStyle/>
          <a:p>
            <a:fld id="{94D166C7-488D-4CD5-A1FE-46949278C13D}" type="slidenum">
              <a:rPr lang="de-DE" smtClean="0"/>
              <a:pPr/>
              <a:t>3</a:t>
            </a:fld>
            <a:endParaRPr lang="de-DE"/>
          </a:p>
        </p:txBody>
      </p:sp>
      <p:sp>
        <p:nvSpPr>
          <p:cNvPr id="3" name="Date Placeholder 2"/>
          <p:cNvSpPr>
            <a:spLocks noGrp="1"/>
          </p:cNvSpPr>
          <p:nvPr>
            <p:ph type="dt" sz="half" idx="15"/>
          </p:nvPr>
        </p:nvSpPr>
        <p:spPr/>
        <p:txBody>
          <a:bodyPr/>
          <a:lstStyle/>
          <a:p>
            <a:r>
              <a:rPr lang="de-DE" smtClean="0"/>
              <a:t>2019-01-14   </a:t>
            </a:r>
            <a:r>
              <a:rPr lang="de-DE" b="1" smtClean="0"/>
              <a:t>restricted</a:t>
            </a:r>
            <a:endParaRPr lang="de-DE" b="1"/>
          </a:p>
        </p:txBody>
      </p:sp>
      <p:sp>
        <p:nvSpPr>
          <p:cNvPr id="4" name="Footer Placeholder 3"/>
          <p:cNvSpPr>
            <a:spLocks noGrp="1"/>
          </p:cNvSpPr>
          <p:nvPr>
            <p:ph type="ftr" sz="quarter" idx="16"/>
          </p:nvPr>
        </p:nvSpPr>
        <p:spPr/>
        <p:txBody>
          <a:bodyPr/>
          <a:lstStyle/>
          <a:p>
            <a:r>
              <a:rPr lang="en-US" smtClean="0"/>
              <a:t>Copyright © Infineon Technologies AG 2019. All rights reserved.</a:t>
            </a:r>
            <a:endParaRPr lang="de-DE"/>
          </a:p>
        </p:txBody>
      </p:sp>
    </p:spTree>
    <p:custDataLst>
      <p:tags r:id="rId1"/>
    </p:custDataLst>
    <p:extLst>
      <p:ext uri="{BB962C8B-B14F-4D97-AF65-F5344CB8AC3E}">
        <p14:creationId xmlns:p14="http://schemas.microsoft.com/office/powerpoint/2010/main" val="1693385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4</a:t>
            </a:fld>
            <a:endParaRPr lang="de-DE"/>
          </a:p>
        </p:txBody>
      </p:sp>
      <p:sp>
        <p:nvSpPr>
          <p:cNvPr id="4" name="Title 3"/>
          <p:cNvSpPr>
            <a:spLocks noGrp="1"/>
          </p:cNvSpPr>
          <p:nvPr>
            <p:ph type="title"/>
          </p:nvPr>
        </p:nvSpPr>
        <p:spPr/>
        <p:txBody>
          <a:bodyPr/>
          <a:lstStyle/>
          <a:p>
            <a:r>
              <a:rPr lang="de-DE" dirty="0" smtClean="0"/>
              <a:t>Discussion</a:t>
            </a:r>
            <a:endParaRPr lang="de-DE" dirty="0"/>
          </a:p>
        </p:txBody>
      </p:sp>
      <p:sp>
        <p:nvSpPr>
          <p:cNvPr id="5" name="Content Placeholder 4"/>
          <p:cNvSpPr>
            <a:spLocks noGrp="1"/>
          </p:cNvSpPr>
          <p:nvPr>
            <p:ph sz="quarter" idx="13"/>
          </p:nvPr>
        </p:nvSpPr>
        <p:spPr/>
        <p:txBody>
          <a:bodyPr/>
          <a:lstStyle/>
          <a:p>
            <a:r>
              <a:rPr lang="de-DE" dirty="0" smtClean="0"/>
              <a:t>The final form of the robot </a:t>
            </a:r>
          </a:p>
          <a:p>
            <a:pPr lvl="1"/>
            <a:r>
              <a:rPr lang="de-DE" dirty="0" smtClean="0"/>
              <a:t>Maxime thinking about 3D printing a stand for the camera</a:t>
            </a:r>
          </a:p>
          <a:p>
            <a:pPr lvl="1"/>
            <a:r>
              <a:rPr lang="de-DE" smtClean="0"/>
              <a:t>How to install correctly the Ultrasonic on the Servomotor ?</a:t>
            </a:r>
            <a:endParaRPr lang="de-DE" dirty="0" smtClean="0"/>
          </a:p>
          <a:p>
            <a:pPr lvl="1"/>
            <a:endParaRPr lang="de-DE" dirty="0"/>
          </a:p>
          <a:p>
            <a:r>
              <a:rPr lang="de-DE" dirty="0" smtClean="0"/>
              <a:t>A case for the robot:</a:t>
            </a:r>
          </a:p>
          <a:p>
            <a:pPr lvl="1"/>
            <a:r>
              <a:rPr lang="de-DE" dirty="0" smtClean="0"/>
              <a:t>Who should we talk to ?</a:t>
            </a:r>
          </a:p>
          <a:p>
            <a:pPr lvl="2"/>
            <a:r>
              <a:rPr lang="de-DE" dirty="0" smtClean="0"/>
              <a:t>We need to find the optimal position for the Raspberry, the Camera and the PowerBank</a:t>
            </a:r>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182126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5</a:t>
            </a:fld>
            <a:endParaRPr lang="de-DE"/>
          </a:p>
        </p:txBody>
      </p:sp>
      <p:sp>
        <p:nvSpPr>
          <p:cNvPr id="4" name="Title 3"/>
          <p:cNvSpPr>
            <a:spLocks noGrp="1"/>
          </p:cNvSpPr>
          <p:nvPr>
            <p:ph type="title"/>
          </p:nvPr>
        </p:nvSpPr>
        <p:spPr/>
        <p:txBody>
          <a:bodyPr/>
          <a:lstStyle/>
          <a:p>
            <a:r>
              <a:rPr lang="en-GB" dirty="0"/>
              <a:t>Bastien: Android App for Remote Control via Bluetooth</a:t>
            </a:r>
            <a:endParaRPr lang="de-DE" dirty="0"/>
          </a:p>
        </p:txBody>
      </p:sp>
      <p:sp>
        <p:nvSpPr>
          <p:cNvPr id="5" name="Content Placeholder 4"/>
          <p:cNvSpPr>
            <a:spLocks noGrp="1"/>
          </p:cNvSpPr>
          <p:nvPr>
            <p:ph sz="quarter" idx="13"/>
          </p:nvPr>
        </p:nvSpPr>
        <p:spPr/>
        <p:txBody>
          <a:bodyPr/>
          <a:lstStyle/>
          <a:p>
            <a:r>
              <a:rPr lang="en-US" sz="1800" dirty="0"/>
              <a:t>Done </a:t>
            </a:r>
            <a:r>
              <a:rPr lang="en-US" sz="1800" dirty="0" smtClean="0"/>
              <a:t>:</a:t>
            </a:r>
          </a:p>
          <a:p>
            <a:pPr lvl="1"/>
            <a:r>
              <a:rPr lang="en-US" sz="1800" dirty="0" smtClean="0"/>
              <a:t>App can be easily connected to the robot.</a:t>
            </a:r>
          </a:p>
          <a:p>
            <a:pPr lvl="1"/>
            <a:r>
              <a:rPr lang="en-US" sz="1800" dirty="0" smtClean="0"/>
              <a:t>9 types of messages sent </a:t>
            </a:r>
            <a:r>
              <a:rPr lang="en-US" sz="1800" dirty="0"/>
              <a:t>by Bluetooth </a:t>
            </a:r>
            <a:br>
              <a:rPr lang="en-US" sz="1800" dirty="0"/>
            </a:br>
            <a:r>
              <a:rPr lang="en-US" sz="1200" dirty="0" smtClean="0"/>
              <a:t>(</a:t>
            </a:r>
            <a:r>
              <a:rPr lang="en-US" sz="1200" dirty="0"/>
              <a:t>stop “q”, go straight “w”, go back “s”, turn left “a” and turn right “d”, curve left </a:t>
            </a:r>
            <a:r>
              <a:rPr lang="en-US" sz="1200" dirty="0" smtClean="0"/>
              <a:t>forward </a:t>
            </a:r>
            <a:r>
              <a:rPr lang="en-US" sz="1200" dirty="0"/>
              <a:t>“e”, curve right </a:t>
            </a:r>
            <a:r>
              <a:rPr lang="en-US" sz="1200" dirty="0" smtClean="0"/>
              <a:t>forward </a:t>
            </a:r>
            <a:r>
              <a:rPr lang="en-US" sz="1200" dirty="0"/>
              <a:t>“r”, curve left </a:t>
            </a:r>
            <a:r>
              <a:rPr lang="en-US" sz="1200" dirty="0" smtClean="0"/>
              <a:t>backward </a:t>
            </a:r>
            <a:r>
              <a:rPr lang="en-US" sz="1200" dirty="0"/>
              <a:t>“f”, curve right </a:t>
            </a:r>
            <a:r>
              <a:rPr lang="en-US" sz="1200" dirty="0" smtClean="0"/>
              <a:t>backward </a:t>
            </a:r>
            <a:r>
              <a:rPr lang="en-US" sz="1200" dirty="0"/>
              <a:t>“g”)</a:t>
            </a:r>
            <a:endParaRPr lang="en-US" sz="1200" dirty="0" smtClean="0"/>
          </a:p>
          <a:p>
            <a:pPr lvl="1"/>
            <a:r>
              <a:rPr lang="en-US" sz="1800" dirty="0" smtClean="0"/>
              <a:t>Code secured from crash in case of Bluetooth communication problem.</a:t>
            </a:r>
            <a:endParaRPr lang="en-US" sz="1800" dirty="0"/>
          </a:p>
          <a:p>
            <a:pPr lvl="2"/>
            <a:endParaRPr lang="en-US" dirty="0"/>
          </a:p>
          <a:p>
            <a:r>
              <a:rPr lang="en-US" sz="1800" dirty="0"/>
              <a:t>To do &amp; to improve : </a:t>
            </a:r>
          </a:p>
          <a:p>
            <a:pPr lvl="2"/>
            <a:r>
              <a:rPr lang="en-US" sz="1600" dirty="0" smtClean="0"/>
              <a:t>Display sensors results on the App.</a:t>
            </a:r>
            <a:br>
              <a:rPr lang="en-US" sz="1600" dirty="0" smtClean="0"/>
            </a:br>
            <a:r>
              <a:rPr lang="en-US" sz="1200" dirty="0"/>
              <a:t>(</a:t>
            </a:r>
            <a:r>
              <a:rPr lang="en-US" sz="1200" dirty="0" smtClean="0"/>
              <a:t>Distance to Obstacle, Right and Left Encoder Ticks,</a:t>
            </a:r>
            <a:r>
              <a:rPr lang="en-US" sz="1200" dirty="0"/>
              <a:t> </a:t>
            </a:r>
            <a:r>
              <a:rPr lang="en-US" sz="1200" dirty="0" smtClean="0"/>
              <a:t>Robot X and Y position, Robot orientation)</a:t>
            </a:r>
          </a:p>
          <a:p>
            <a:pPr lvl="2"/>
            <a:endParaRPr lang="en-US" sz="1600" dirty="0"/>
          </a:p>
          <a:p>
            <a:pPr marL="576000" lvl="2" indent="0">
              <a:buNone/>
            </a:pPr>
            <a:r>
              <a:rPr lang="en-US" dirty="0"/>
              <a:t>			</a:t>
            </a:r>
            <a:r>
              <a:rPr lang="en-US" dirty="0">
                <a:solidFill>
                  <a:srgbClr val="FF0000"/>
                </a:solidFill>
              </a:rPr>
              <a:t> Deadline:  </a:t>
            </a:r>
            <a:r>
              <a:rPr lang="en-US" dirty="0" smtClean="0">
                <a:solidFill>
                  <a:srgbClr val="FF0000"/>
                </a:solidFill>
              </a:rPr>
              <a:t>31</a:t>
            </a:r>
            <a:r>
              <a:rPr lang="en-US" baseline="30000" dirty="0" smtClean="0">
                <a:solidFill>
                  <a:srgbClr val="FF0000"/>
                </a:solidFill>
              </a:rPr>
              <a:t>th</a:t>
            </a:r>
            <a:r>
              <a:rPr lang="en-US" dirty="0" smtClean="0">
                <a:solidFill>
                  <a:srgbClr val="FF0000"/>
                </a:solidFill>
              </a:rPr>
              <a:t> of January</a:t>
            </a:r>
            <a:endParaRPr lang="de-DE" dirty="0">
              <a:solidFill>
                <a:srgbClr val="FF0000"/>
              </a:solidFill>
            </a:endParaRPr>
          </a:p>
          <a:p>
            <a:endParaRPr lang="de-DE" dirty="0"/>
          </a:p>
        </p:txBody>
      </p:sp>
      <p:sp>
        <p:nvSpPr>
          <p:cNvPr id="6" name="Date Placeholder 5"/>
          <p:cNvSpPr>
            <a:spLocks noGrp="1"/>
          </p:cNvSpPr>
          <p:nvPr>
            <p:ph type="dt" sz="half" idx="15"/>
          </p:nvPr>
        </p:nvSpPr>
        <p:spPr/>
        <p:txBody>
          <a:bodyPr/>
          <a:lstStyle/>
          <a:p>
            <a:r>
              <a:rPr lang="de-DE" dirty="0" smtClean="0"/>
              <a:t>2019-01-14   </a:t>
            </a:r>
            <a:r>
              <a:rPr lang="de-DE" b="1" dirty="0" smtClean="0"/>
              <a:t>restricted</a:t>
            </a:r>
            <a:endParaRPr lang="de-DE" b="1" dirty="0"/>
          </a:p>
        </p:txBody>
      </p:sp>
    </p:spTree>
    <p:extLst>
      <p:ext uri="{BB962C8B-B14F-4D97-AF65-F5344CB8AC3E}">
        <p14:creationId xmlns:p14="http://schemas.microsoft.com/office/powerpoint/2010/main" val="129338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6</a:t>
            </a:fld>
            <a:endParaRPr lang="de-DE"/>
          </a:p>
        </p:txBody>
      </p:sp>
      <p:sp>
        <p:nvSpPr>
          <p:cNvPr id="4" name="Title 3"/>
          <p:cNvSpPr>
            <a:spLocks noGrp="1"/>
          </p:cNvSpPr>
          <p:nvPr>
            <p:ph type="title"/>
          </p:nvPr>
        </p:nvSpPr>
        <p:spPr/>
        <p:txBody>
          <a:bodyPr/>
          <a:lstStyle/>
          <a:p>
            <a:r>
              <a:rPr lang="de-DE" dirty="0" smtClean="0"/>
              <a:t>Subtasks: Amine </a:t>
            </a:r>
            <a:endParaRPr lang="de-DE" dirty="0"/>
          </a:p>
        </p:txBody>
      </p:sp>
      <p:sp>
        <p:nvSpPr>
          <p:cNvPr id="5" name="Content Placeholder 4"/>
          <p:cNvSpPr>
            <a:spLocks noGrp="1"/>
          </p:cNvSpPr>
          <p:nvPr>
            <p:ph sz="quarter" idx="13"/>
          </p:nvPr>
        </p:nvSpPr>
        <p:spPr/>
        <p:txBody>
          <a:bodyPr/>
          <a:lstStyle/>
          <a:p>
            <a:r>
              <a:rPr lang="en-US" sz="1800" dirty="0" smtClean="0"/>
              <a:t>Done</a:t>
            </a:r>
            <a:r>
              <a:rPr lang="en-US" sz="1200" dirty="0" smtClean="0"/>
              <a:t> </a:t>
            </a:r>
          </a:p>
          <a:p>
            <a:pPr lvl="1"/>
            <a:r>
              <a:rPr lang="en-US" sz="1400" dirty="0" smtClean="0"/>
              <a:t>Send </a:t>
            </a:r>
            <a:r>
              <a:rPr lang="en-US" sz="1400" dirty="0"/>
              <a:t>sensor data to the GUI via Bluetooth and display it in real time </a:t>
            </a:r>
            <a:endParaRPr lang="en-US" sz="1400" dirty="0" smtClean="0"/>
          </a:p>
          <a:p>
            <a:pPr lvl="2"/>
            <a:r>
              <a:rPr lang="en-US" sz="1200" dirty="0" smtClean="0"/>
              <a:t>Position and Orientation calculated in real time with encoder’s data</a:t>
            </a:r>
            <a:endParaRPr lang="en-US" sz="1200" dirty="0"/>
          </a:p>
          <a:p>
            <a:pPr lvl="1"/>
            <a:r>
              <a:rPr lang="en-US" sz="1400" dirty="0"/>
              <a:t>Calibrate the enslavement with the new motor and make a new archive for mode 1 </a:t>
            </a:r>
          </a:p>
          <a:p>
            <a:pPr lvl="1"/>
            <a:r>
              <a:rPr lang="en-US" sz="1400" dirty="0" smtClean="0"/>
              <a:t>Integration of Marlon’s obstacle detection code with servomotors and Ultrasonic sensor in the master project + installation on the robot</a:t>
            </a:r>
          </a:p>
          <a:p>
            <a:pPr lvl="1"/>
            <a:r>
              <a:rPr lang="en-US" sz="1400" dirty="0" smtClean="0"/>
              <a:t>Added curves trajectories to the robot (Working with the Android App from Bastien)</a:t>
            </a:r>
          </a:p>
          <a:p>
            <a:pPr lvl="1"/>
            <a:endParaRPr lang="en-US" sz="1400" dirty="0"/>
          </a:p>
          <a:p>
            <a:r>
              <a:rPr lang="en-US" sz="1400" dirty="0" smtClean="0"/>
              <a:t>To-Do</a:t>
            </a:r>
          </a:p>
          <a:p>
            <a:pPr lvl="1"/>
            <a:r>
              <a:rPr lang="en-US" sz="1400" dirty="0" smtClean="0"/>
              <a:t>Finish 2</a:t>
            </a:r>
            <a:r>
              <a:rPr lang="en-US" sz="1400" baseline="30000" dirty="0" smtClean="0"/>
              <a:t>nd</a:t>
            </a:r>
            <a:r>
              <a:rPr lang="en-US" sz="1400" dirty="0" smtClean="0"/>
              <a:t> Mode with Marlon with dedicated project on GitHub</a:t>
            </a:r>
          </a:p>
          <a:p>
            <a:pPr marL="1080000" lvl="4" indent="0">
              <a:buNone/>
            </a:pPr>
            <a:r>
              <a:rPr lang="en-US" sz="800" dirty="0" smtClean="0">
                <a:solidFill>
                  <a:srgbClr val="FF0000"/>
                </a:solidFill>
              </a:rPr>
              <a:t>			Deadline</a:t>
            </a:r>
            <a:r>
              <a:rPr lang="en-US" sz="800" dirty="0">
                <a:solidFill>
                  <a:srgbClr val="FF0000"/>
                </a:solidFill>
              </a:rPr>
              <a:t>: January </a:t>
            </a:r>
            <a:r>
              <a:rPr lang="en-US" sz="800" dirty="0" smtClean="0">
                <a:solidFill>
                  <a:srgbClr val="FF0000"/>
                </a:solidFill>
              </a:rPr>
              <a:t>24</a:t>
            </a:r>
            <a:r>
              <a:rPr lang="en-US" sz="800" baseline="30000" dirty="0" smtClean="0">
                <a:solidFill>
                  <a:srgbClr val="FF0000"/>
                </a:solidFill>
              </a:rPr>
              <a:t>th</a:t>
            </a:r>
            <a:endParaRPr lang="en-US" sz="800" dirty="0" smtClean="0"/>
          </a:p>
          <a:p>
            <a:pPr lvl="1"/>
            <a:r>
              <a:rPr lang="en-US" sz="1400" dirty="0" smtClean="0"/>
              <a:t>Speed enslavement using gyroscope data. Takes a position in parameter, calculates the error between the current position and desired one (in orientation and position) and drives the PWMs of the two motors to reduce that error as much as possible</a:t>
            </a:r>
          </a:p>
          <a:p>
            <a:pPr lvl="3"/>
            <a:r>
              <a:rPr lang="en-US" sz="1000" dirty="0" smtClean="0"/>
              <a:t>Desired position information sent by the Raspberry</a:t>
            </a:r>
          </a:p>
          <a:p>
            <a:pPr lvl="5"/>
            <a:r>
              <a:rPr lang="en-US" sz="800" dirty="0" smtClean="0">
                <a:solidFill>
                  <a:srgbClr val="FF0000"/>
                </a:solidFill>
              </a:rPr>
              <a:t>				Deadline</a:t>
            </a:r>
            <a:r>
              <a:rPr lang="en-US" sz="800" dirty="0">
                <a:solidFill>
                  <a:srgbClr val="FF0000"/>
                </a:solidFill>
              </a:rPr>
              <a:t>: </a:t>
            </a:r>
            <a:r>
              <a:rPr lang="en-US" sz="800" dirty="0" smtClean="0">
                <a:solidFill>
                  <a:srgbClr val="FF0000"/>
                </a:solidFill>
              </a:rPr>
              <a:t>February 7</a:t>
            </a:r>
            <a:r>
              <a:rPr lang="en-US" sz="800" baseline="30000" dirty="0" smtClean="0">
                <a:solidFill>
                  <a:srgbClr val="FF0000"/>
                </a:solidFill>
              </a:rPr>
              <a:t>th</a:t>
            </a:r>
            <a:endParaRPr lang="en-US" sz="800" dirty="0"/>
          </a:p>
          <a:p>
            <a:pPr lvl="1"/>
            <a:endParaRPr lang="en-US" sz="1400" dirty="0" smtClean="0"/>
          </a:p>
          <a:p>
            <a:pPr lvl="1"/>
            <a:endParaRPr lang="en-US" sz="1400" dirty="0"/>
          </a:p>
          <a:p>
            <a:endParaRPr lang="de-DE"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204518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7</a:t>
            </a:fld>
            <a:endParaRPr lang="de-DE"/>
          </a:p>
        </p:txBody>
      </p:sp>
      <p:sp>
        <p:nvSpPr>
          <p:cNvPr id="4" name="Title 3"/>
          <p:cNvSpPr>
            <a:spLocks noGrp="1"/>
          </p:cNvSpPr>
          <p:nvPr>
            <p:ph type="title"/>
          </p:nvPr>
        </p:nvSpPr>
        <p:spPr/>
        <p:txBody>
          <a:bodyPr/>
          <a:lstStyle/>
          <a:p>
            <a:r>
              <a:rPr lang="de-DE" dirty="0" smtClean="0"/>
              <a:t>Subtasks: Maxime, Camera detection</a:t>
            </a:r>
            <a:endParaRPr lang="de-DE" dirty="0"/>
          </a:p>
        </p:txBody>
      </p:sp>
      <p:sp>
        <p:nvSpPr>
          <p:cNvPr id="5" name="Content Placeholder 4"/>
          <p:cNvSpPr>
            <a:spLocks noGrp="1"/>
          </p:cNvSpPr>
          <p:nvPr>
            <p:ph sz="quarter" idx="13"/>
          </p:nvPr>
        </p:nvSpPr>
        <p:spPr/>
        <p:txBody>
          <a:bodyPr/>
          <a:lstStyle/>
          <a:p>
            <a:r>
              <a:rPr lang="de-DE" b="1" dirty="0" smtClean="0"/>
              <a:t>To Do </a:t>
            </a:r>
          </a:p>
          <a:p>
            <a:pPr lvl="1"/>
            <a:r>
              <a:rPr lang="de-DE" dirty="0"/>
              <a:t>Uart communication (Raspberry -&gt; Aurix) - </a:t>
            </a:r>
            <a:r>
              <a:rPr lang="de-DE" dirty="0">
                <a:solidFill>
                  <a:srgbClr val="FFC000"/>
                </a:solidFill>
              </a:rPr>
              <a:t>in progress</a:t>
            </a:r>
            <a:endParaRPr lang="de-DE" dirty="0">
              <a:solidFill>
                <a:srgbClr val="00B050"/>
              </a:solidFill>
            </a:endParaRPr>
          </a:p>
          <a:p>
            <a:pPr lvl="1"/>
            <a:r>
              <a:rPr lang="de-DE" dirty="0"/>
              <a:t>Boot script for the Raspberry – </a:t>
            </a:r>
            <a:r>
              <a:rPr lang="de-DE">
                <a:solidFill>
                  <a:srgbClr val="FFC000"/>
                </a:solidFill>
              </a:rPr>
              <a:t>in </a:t>
            </a:r>
            <a:r>
              <a:rPr lang="de-DE" smtClean="0">
                <a:solidFill>
                  <a:srgbClr val="FFC000"/>
                </a:solidFill>
              </a:rPr>
              <a:t>progress</a:t>
            </a:r>
            <a:endParaRPr lang="de-DE" sz="1600" i="1" dirty="0">
              <a:solidFill>
                <a:srgbClr val="FF0000"/>
              </a:solidFill>
            </a:endParaRPr>
          </a:p>
          <a:p>
            <a:pPr marL="288000" lvl="1" indent="0">
              <a:buNone/>
            </a:pPr>
            <a:endParaRPr lang="de-DE" b="1" dirty="0" smtClean="0"/>
          </a:p>
          <a:p>
            <a:pPr lvl="1"/>
            <a:r>
              <a:rPr lang="de-DE" dirty="0" smtClean="0"/>
              <a:t>Finish </a:t>
            </a:r>
            <a:r>
              <a:rPr lang="de-DE" dirty="0"/>
              <a:t>the Wiki page - </a:t>
            </a:r>
            <a:r>
              <a:rPr lang="de-DE" dirty="0">
                <a:solidFill>
                  <a:srgbClr val="FFC000"/>
                </a:solidFill>
              </a:rPr>
              <a:t>in progress</a:t>
            </a:r>
          </a:p>
          <a:p>
            <a:pPr lvl="2">
              <a:buFont typeface="Wingdings" panose="05000000000000000000" pitchFamily="2" charset="2"/>
              <a:buChar char="v"/>
            </a:pPr>
            <a:r>
              <a:rPr lang="de-DE" sz="1600" i="1" dirty="0" smtClean="0">
                <a:solidFill>
                  <a:srgbClr val="FF0000"/>
                </a:solidFill>
              </a:rPr>
              <a:t>Beginning of February</a:t>
            </a:r>
          </a:p>
          <a:p>
            <a:pPr lvl="1"/>
            <a:r>
              <a:rPr lang="de-DE" dirty="0" smtClean="0"/>
              <a:t>See how to port the CNN on an Aurix 2G – </a:t>
            </a:r>
            <a:r>
              <a:rPr lang="de-DE" dirty="0" smtClean="0">
                <a:solidFill>
                  <a:srgbClr val="FFC000"/>
                </a:solidFill>
              </a:rPr>
              <a:t>in progress</a:t>
            </a:r>
          </a:p>
          <a:p>
            <a:pPr lvl="2">
              <a:buFont typeface="Wingdings" panose="05000000000000000000" pitchFamily="2" charset="2"/>
              <a:buChar char="v"/>
            </a:pPr>
            <a:r>
              <a:rPr lang="de-DE" sz="1600" i="1" dirty="0">
                <a:solidFill>
                  <a:srgbClr val="FF0000"/>
                </a:solidFill>
              </a:rPr>
              <a:t>Beginning of February</a:t>
            </a:r>
          </a:p>
          <a:p>
            <a:pPr marL="288000" lvl="1" indent="0">
              <a:buNone/>
            </a:pPr>
            <a:endParaRPr lang="de-DE" dirty="0" smtClean="0">
              <a:solidFill>
                <a:srgbClr val="FFC000"/>
              </a:solidFill>
            </a:endParaRPr>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135187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8</a:t>
            </a:fld>
            <a:endParaRPr lang="de-DE"/>
          </a:p>
        </p:txBody>
      </p:sp>
      <p:sp>
        <p:nvSpPr>
          <p:cNvPr id="4" name="Title 3"/>
          <p:cNvSpPr>
            <a:spLocks noGrp="1"/>
          </p:cNvSpPr>
          <p:nvPr>
            <p:ph type="title"/>
          </p:nvPr>
        </p:nvSpPr>
        <p:spPr/>
        <p:txBody>
          <a:bodyPr/>
          <a:lstStyle/>
          <a:p>
            <a:r>
              <a:rPr lang="de-DE" dirty="0" smtClean="0"/>
              <a:t>Subtasks: Guillaume, gyroscope</a:t>
            </a:r>
            <a:endParaRPr lang="de-DE" dirty="0"/>
          </a:p>
        </p:txBody>
      </p:sp>
      <p:sp>
        <p:nvSpPr>
          <p:cNvPr id="5" name="Content Placeholder 4"/>
          <p:cNvSpPr>
            <a:spLocks noGrp="1"/>
          </p:cNvSpPr>
          <p:nvPr>
            <p:ph sz="quarter" idx="13"/>
          </p:nvPr>
        </p:nvSpPr>
        <p:spPr/>
        <p:txBody>
          <a:bodyPr/>
          <a:lstStyle/>
          <a:p>
            <a:r>
              <a:rPr lang="de-DE" dirty="0" smtClean="0"/>
              <a:t>Done :</a:t>
            </a:r>
          </a:p>
          <a:p>
            <a:pPr lvl="1"/>
            <a:r>
              <a:rPr lang="de-DE" dirty="0" smtClean="0"/>
              <a:t>Data recovery done</a:t>
            </a:r>
          </a:p>
          <a:p>
            <a:pPr lvl="1"/>
            <a:r>
              <a:rPr lang="de-DE" dirty="0" smtClean="0"/>
              <a:t>Issue on the processing with the madgwick filter. Euler angles have a variation of +- 5 degrees.</a:t>
            </a:r>
          </a:p>
          <a:p>
            <a:pPr marL="0" indent="0">
              <a:buNone/>
            </a:pPr>
            <a:endParaRPr lang="de-DE" dirty="0" smtClean="0"/>
          </a:p>
          <a:p>
            <a:r>
              <a:rPr lang="de-DE" dirty="0" smtClean="0"/>
              <a:t>To </a:t>
            </a:r>
            <a:r>
              <a:rPr lang="de-DE" dirty="0"/>
              <a:t>do:</a:t>
            </a:r>
          </a:p>
          <a:p>
            <a:pPr lvl="1"/>
            <a:r>
              <a:rPr lang="de-DE" dirty="0"/>
              <a:t>Finish the data recovery and processing</a:t>
            </a:r>
          </a:p>
          <a:p>
            <a:pPr lvl="2"/>
            <a:r>
              <a:rPr lang="de-DE" dirty="0"/>
              <a:t>Madgwick </a:t>
            </a:r>
            <a:r>
              <a:rPr lang="de-DE" dirty="0" smtClean="0"/>
              <a:t>algorithm</a:t>
            </a:r>
            <a:endParaRPr lang="de-DE" dirty="0"/>
          </a:p>
          <a:p>
            <a:pPr marL="288000" lvl="1" indent="0">
              <a:buNone/>
            </a:pPr>
            <a:r>
              <a:rPr lang="de-DE" sz="1400" dirty="0"/>
              <a:t>	Deadline: </a:t>
            </a:r>
            <a:r>
              <a:rPr lang="de-DE" sz="1500" dirty="0" smtClean="0">
                <a:solidFill>
                  <a:srgbClr val="FF0000"/>
                </a:solidFill>
              </a:rPr>
              <a:t>Middle/End </a:t>
            </a:r>
            <a:r>
              <a:rPr lang="de-DE" sz="1500" dirty="0">
                <a:solidFill>
                  <a:srgbClr val="FF0000"/>
                </a:solidFill>
              </a:rPr>
              <a:t>of January</a:t>
            </a:r>
          </a:p>
          <a:p>
            <a:pPr lvl="1"/>
            <a:r>
              <a:rPr lang="de-DE" dirty="0"/>
              <a:t>Wiki</a:t>
            </a:r>
          </a:p>
          <a:p>
            <a:pPr marL="576000" lvl="2" indent="0">
              <a:buNone/>
            </a:pPr>
            <a:r>
              <a:rPr lang="de-DE" dirty="0"/>
              <a:t>	</a:t>
            </a:r>
            <a:r>
              <a:rPr lang="de-DE" sz="1500" dirty="0"/>
              <a:t>Deadline: </a:t>
            </a:r>
            <a:r>
              <a:rPr lang="de-DE" sz="1500" dirty="0" smtClean="0">
                <a:solidFill>
                  <a:srgbClr val="FF0000"/>
                </a:solidFill>
              </a:rPr>
              <a:t>End </a:t>
            </a:r>
            <a:r>
              <a:rPr lang="de-DE" sz="1500" dirty="0">
                <a:solidFill>
                  <a:srgbClr val="FF0000"/>
                </a:solidFill>
              </a:rPr>
              <a:t>of </a:t>
            </a:r>
            <a:r>
              <a:rPr lang="de-DE" sz="1500" dirty="0" smtClean="0">
                <a:solidFill>
                  <a:srgbClr val="FF0000"/>
                </a:solidFill>
              </a:rPr>
              <a:t>January</a:t>
            </a:r>
            <a:endParaRPr lang="de-DE" dirty="0"/>
          </a:p>
          <a:p>
            <a:endParaRPr lang="de-DE"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278250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6"/>
          </p:nvPr>
        </p:nvSpPr>
        <p:spPr/>
        <p:txBody>
          <a:bodyPr/>
          <a:lstStyle/>
          <a:p>
            <a:r>
              <a:rPr lang="en-US" smtClean="0"/>
              <a:t>Copyright © Infineon Technologies AG 2019. All rights reserved.</a:t>
            </a:r>
            <a:endParaRPr lang="de-DE"/>
          </a:p>
        </p:txBody>
      </p:sp>
      <p:sp>
        <p:nvSpPr>
          <p:cNvPr id="3" name="Slide Number Placeholder 2"/>
          <p:cNvSpPr>
            <a:spLocks noGrp="1"/>
          </p:cNvSpPr>
          <p:nvPr>
            <p:ph type="sldNum" sz="quarter" idx="14"/>
          </p:nvPr>
        </p:nvSpPr>
        <p:spPr/>
        <p:txBody>
          <a:bodyPr/>
          <a:lstStyle/>
          <a:p>
            <a:fld id="{94D166C7-488D-4CD5-A1FE-46949278C13D}" type="slidenum">
              <a:rPr lang="de-DE" smtClean="0"/>
              <a:pPr/>
              <a:t>9</a:t>
            </a:fld>
            <a:endParaRPr lang="de-DE"/>
          </a:p>
        </p:txBody>
      </p:sp>
      <p:sp>
        <p:nvSpPr>
          <p:cNvPr id="4" name="Title 3"/>
          <p:cNvSpPr>
            <a:spLocks noGrp="1"/>
          </p:cNvSpPr>
          <p:nvPr>
            <p:ph type="title"/>
          </p:nvPr>
        </p:nvSpPr>
        <p:spPr/>
        <p:txBody>
          <a:bodyPr/>
          <a:lstStyle/>
          <a:p>
            <a:r>
              <a:rPr lang="de-DE" dirty="0"/>
              <a:t>Substasks: Virgile, computer GUI for remote control</a:t>
            </a:r>
          </a:p>
        </p:txBody>
      </p:sp>
      <p:sp>
        <p:nvSpPr>
          <p:cNvPr id="5" name="Content Placeholder 4"/>
          <p:cNvSpPr>
            <a:spLocks noGrp="1"/>
          </p:cNvSpPr>
          <p:nvPr>
            <p:ph sz="quarter" idx="13"/>
          </p:nvPr>
        </p:nvSpPr>
        <p:spPr/>
        <p:txBody>
          <a:bodyPr/>
          <a:lstStyle/>
          <a:p>
            <a:r>
              <a:rPr lang="de-DE" dirty="0" smtClean="0"/>
              <a:t>Done:</a:t>
            </a:r>
          </a:p>
          <a:p>
            <a:pPr lvl="2"/>
            <a:r>
              <a:rPr lang="de-DE" dirty="0" smtClean="0"/>
              <a:t>Resolve the bug of the threads of the GUI</a:t>
            </a:r>
          </a:p>
          <a:p>
            <a:pPr lvl="2"/>
            <a:r>
              <a:rPr lang="de-DE" dirty="0" smtClean="0"/>
              <a:t>Make the GUI stop the robot upon crash of the application</a:t>
            </a:r>
          </a:p>
          <a:p>
            <a:pPr marL="288000" lvl="1" indent="0">
              <a:buNone/>
            </a:pPr>
            <a:r>
              <a:rPr lang="de-DE" dirty="0" smtClean="0"/>
              <a:t> </a:t>
            </a:r>
          </a:p>
          <a:p>
            <a:r>
              <a:rPr lang="de-DE" dirty="0" smtClean="0"/>
              <a:t>To </a:t>
            </a:r>
            <a:r>
              <a:rPr lang="de-DE" dirty="0"/>
              <a:t>do: </a:t>
            </a:r>
            <a:endParaRPr lang="de-DE" dirty="0" smtClean="0"/>
          </a:p>
          <a:p>
            <a:pPr lvl="2"/>
            <a:r>
              <a:rPr lang="de-DE" dirty="0" smtClean="0"/>
              <a:t>Fix the rest of the bugs</a:t>
            </a:r>
          </a:p>
          <a:p>
            <a:pPr marL="864000" lvl="3" indent="0">
              <a:buNone/>
            </a:pPr>
            <a:r>
              <a:rPr lang="de-DE" sz="1100" b="1" dirty="0" smtClean="0">
                <a:solidFill>
                  <a:srgbClr val="FF0000"/>
                </a:solidFill>
              </a:rPr>
              <a:t>DEADLINE:23/01</a:t>
            </a:r>
          </a:p>
          <a:p>
            <a:pPr lvl="2"/>
            <a:r>
              <a:rPr lang="de-DE" dirty="0" smtClean="0"/>
              <a:t>Add </a:t>
            </a:r>
            <a:r>
              <a:rPr lang="de-DE" dirty="0"/>
              <a:t>keyboard control of the </a:t>
            </a:r>
            <a:r>
              <a:rPr lang="de-DE" dirty="0" smtClean="0"/>
              <a:t>robot</a:t>
            </a:r>
          </a:p>
          <a:p>
            <a:pPr marL="864000" lvl="3" indent="0">
              <a:buNone/>
            </a:pPr>
            <a:r>
              <a:rPr lang="de-DE" sz="1100" b="1" dirty="0" smtClean="0">
                <a:solidFill>
                  <a:srgbClr val="FF0000"/>
                </a:solidFill>
              </a:rPr>
              <a:t>DEADLINE: 25/01</a:t>
            </a:r>
            <a:endParaRPr lang="de-DE" sz="1100" b="1" dirty="0">
              <a:solidFill>
                <a:srgbClr val="FF0000"/>
              </a:solidFill>
            </a:endParaRPr>
          </a:p>
          <a:p>
            <a:pPr lvl="2"/>
            <a:r>
              <a:rPr lang="de-DE" dirty="0" smtClean="0"/>
              <a:t>Make the python GUI into an executable application</a:t>
            </a:r>
          </a:p>
          <a:p>
            <a:pPr marL="864000" lvl="3" indent="0">
              <a:buNone/>
            </a:pPr>
            <a:r>
              <a:rPr lang="de-DE" sz="1100" b="1" dirty="0" smtClean="0">
                <a:solidFill>
                  <a:srgbClr val="FF0000"/>
                </a:solidFill>
              </a:rPr>
              <a:t>DEADLINE: 25/01</a:t>
            </a:r>
            <a:r>
              <a:rPr lang="de-DE" dirty="0" smtClean="0"/>
              <a:t>  </a:t>
            </a:r>
            <a:endParaRPr lang="de-DE" dirty="0"/>
          </a:p>
        </p:txBody>
      </p:sp>
      <p:sp>
        <p:nvSpPr>
          <p:cNvPr id="6" name="Date Placeholder 5"/>
          <p:cNvSpPr>
            <a:spLocks noGrp="1"/>
          </p:cNvSpPr>
          <p:nvPr>
            <p:ph type="dt" sz="half" idx="15"/>
          </p:nvPr>
        </p:nvSpPr>
        <p:spPr/>
        <p:txBody>
          <a:bodyPr/>
          <a:lstStyle/>
          <a:p>
            <a:r>
              <a:rPr lang="de-DE" smtClean="0"/>
              <a:t>2019-01-14   </a:t>
            </a:r>
            <a:r>
              <a:rPr lang="de-DE" b="1" smtClean="0"/>
              <a:t>restricted</a:t>
            </a:r>
            <a:endParaRPr lang="de-DE" b="1"/>
          </a:p>
        </p:txBody>
      </p:sp>
    </p:spTree>
    <p:extLst>
      <p:ext uri="{BB962C8B-B14F-4D97-AF65-F5344CB8AC3E}">
        <p14:creationId xmlns:p14="http://schemas.microsoft.com/office/powerpoint/2010/main" val="37738179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Lst>
</file>

<file path=ppt/tags/tag2.xml><?xml version="1.0" encoding="utf-8"?>
<p:tagLst xmlns:a="http://schemas.openxmlformats.org/drawingml/2006/main" xmlns:r="http://schemas.openxmlformats.org/officeDocument/2006/relationships" xmlns:p="http://schemas.openxmlformats.org/presentationml/2006/main">
  <p:tag name="FB-SLIDENAME" val="4 boxes with title"/>
  <p:tag name="FB-CATEGORY" val="Title slide, text and agenda"/>
</p:tagLst>
</file>

<file path=ppt/theme/theme1.xml><?xml version="1.0" encoding="utf-8"?>
<a:theme xmlns:a="http://schemas.openxmlformats.org/drawingml/2006/main" name="IFX_Template_2015_4_3">
  <a:themeElements>
    <a:clrScheme name="IFX Neues Design 2015">
      <a:dk1>
        <a:srgbClr val="000000"/>
      </a:dk1>
      <a:lt1>
        <a:srgbClr val="FFFFFF"/>
      </a:lt1>
      <a:dk2>
        <a:srgbClr val="84B6A7"/>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4"/>
        </a:solidFill>
        <a:ln w="9525">
          <a:noFill/>
          <a:miter lim="800000"/>
          <a:headEnd/>
          <a:tailEnd/>
        </a:ln>
      </a:spPr>
      <a:bodyPr wrap="square" lIns="72000" tIns="72000" rIns="72000" bIns="72000" rtlCol="0" anchor="ctr"/>
      <a:lstStyle>
        <a:defPPr algn="ctr" eaLnBrk="0" hangingPunct="0">
          <a:defRPr sz="1600" dirty="0" smtClean="0">
            <a:latin typeface="+mn-lt"/>
            <a:ea typeface="Verdana" pitchFamily="34" charset="0"/>
            <a:cs typeface="Verdana" pitchFamily="34" charset="0"/>
          </a:defRPr>
        </a:defPPr>
      </a:lst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ctr" anchorCtr="0">
        <a:spAutoFit/>
      </a:bodyPr>
      <a:lstStyle>
        <a:defPPr marL="285750" marR="0" indent="-285750" defTabSz="914400" eaLnBrk="0" fontAlgn="auto" latinLnBrk="0" hangingPunct="0">
          <a:spcBef>
            <a:spcPts val="0"/>
          </a:spcBef>
          <a:spcAft>
            <a:spcPts val="300"/>
          </a:spcAft>
          <a:buClr>
            <a:schemeClr val="accent1"/>
          </a:buClr>
          <a:buSzTx/>
          <a:buFont typeface="Arial" panose="020B0604020202020204" pitchFamily="34" charset="0"/>
          <a:buChar char="›"/>
          <a:tabLst/>
          <a:defRPr sz="1400" kern="0" dirty="0" smtClean="0">
            <a:latin typeface="Verdana" pitchFamily="34" charset="0"/>
            <a:ea typeface="Verdana" pitchFamily="34" charset="0"/>
            <a:cs typeface="Verdana" pitchFamily="34" charset="0"/>
          </a:defRPr>
        </a:defPPr>
      </a:lstStyle>
    </a:txDef>
  </a:objectDefaults>
  <a:extraClrSchemeLst/>
  <a:extLst>
    <a:ext uri="{05A4C25C-085E-4340-85A3-A5531E510DB2}">
      <thm15:themeFamily xmlns:thm15="http://schemas.microsoft.com/office/thememl/2012/main" name="Presentation1" id="{749EAD71-09AD-45FE-960B-73C2865BB125}" vid="{F9D62988-93B5-44F7-ADD7-A6721444E72F}"/>
    </a:ext>
  </a:extLst>
</a:theme>
</file>

<file path=ppt/theme/theme2.xml><?xml version="1.0" encoding="utf-8"?>
<a:theme xmlns:a="http://schemas.openxmlformats.org/drawingml/2006/main" name="Larissa-Design">
  <a:themeElements>
    <a:clrScheme name="IFX Neues Design 2015">
      <a:dk1>
        <a:srgbClr val="000000"/>
      </a:dk1>
      <a:lt1>
        <a:srgbClr val="FFFFFF"/>
      </a:lt1>
      <a:dk2>
        <a:srgbClr val="000000"/>
      </a:dk2>
      <a:lt2>
        <a:srgbClr val="928285"/>
      </a:lt2>
      <a:accent1>
        <a:srgbClr val="E30034"/>
      </a:accent1>
      <a:accent2>
        <a:srgbClr val="E9E6E6"/>
      </a:accent2>
      <a:accent3>
        <a:srgbClr val="9BC3B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668</Words>
  <Application>Microsoft Office PowerPoint</Application>
  <PresentationFormat>On-screen Show (4:3)</PresentationFormat>
  <Paragraphs>127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Verdana</vt:lpstr>
      <vt:lpstr>Wingdings</vt:lpstr>
      <vt:lpstr>IFX_Template_2015_4_3</vt:lpstr>
      <vt:lpstr>Robot Project Meeting 10 – 17/01/2019</vt:lpstr>
      <vt:lpstr>PowerPoint Presentation</vt:lpstr>
      <vt:lpstr>Last Meeting </vt:lpstr>
      <vt:lpstr>Discussion</vt:lpstr>
      <vt:lpstr>Bastien: Android App for Remote Control via Bluetooth</vt:lpstr>
      <vt:lpstr>Subtasks: Amine </vt:lpstr>
      <vt:lpstr>Subtasks: Maxime, Camera detection</vt:lpstr>
      <vt:lpstr>Subtasks: Guillaume, gyroscope</vt:lpstr>
      <vt:lpstr>Substasks: Virgile, computer GUI for remote control</vt:lpstr>
      <vt:lpstr>Subtasks: Marlon – Mode 2</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2004-03-02T21:24:15Z</cp:lastPrinted>
  <dcterms:created xsi:type="dcterms:W3CDTF">2019-01-14T12:06:00Z</dcterms:created>
  <dcterms:modified xsi:type="dcterms:W3CDTF">2019-01-17T12:47:19Z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v.02.00.01-2016-05-01</vt:lpwstr>
  </property>
  <property fmtid="{D5CDD505-2E9C-101B-9397-08002B2CF9AE}" pid="3" name="TemplateCompany">
    <vt:lpwstr>IFX</vt:lpwstr>
  </property>
  <property fmtid="{D5CDD505-2E9C-101B-9397-08002B2CF9AE}" pid="4" name="ConfidentialityMarking">
    <vt:lpwstr>restricted</vt:lpwstr>
  </property>
  <property fmtid="{D5CDD505-2E9C-101B-9397-08002B2CF9AE}" pid="5" name="AdditionalMarking">
    <vt:lpwstr/>
  </property>
  <property fmtid="{D5CDD505-2E9C-101B-9397-08002B2CF9AE}" pid="6" name="Owner">
    <vt:lpwstr/>
  </property>
  <property fmtid="{D5CDD505-2E9C-101B-9397-08002B2CF9AE}" pid="7" name="DocumentID">
    <vt:lpwstr/>
  </property>
  <property fmtid="{D5CDD505-2E9C-101B-9397-08002B2CF9AE}" pid="8" name="DocumentVersion">
    <vt:lpwstr/>
  </property>
  <property fmtid="{D5CDD505-2E9C-101B-9397-08002B2CF9AE}" pid="9" name="Proprietary">
    <vt:lpwstr/>
  </property>
</Properties>
</file>