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12"/>
  </p:notesMasterIdLst>
  <p:handoutMasterIdLst>
    <p:handoutMasterId r:id="rId13"/>
  </p:handoutMasterIdLst>
  <p:sldIdLst>
    <p:sldId id="318" r:id="rId6"/>
    <p:sldId id="327" r:id="rId7"/>
    <p:sldId id="325" r:id="rId8"/>
    <p:sldId id="326" r:id="rId9"/>
    <p:sldId id="328" r:id="rId10"/>
    <p:sldId id="324" r:id="rId11"/>
  </p:sldIdLst>
  <p:sldSz cx="9144000" cy="6858000" type="screen4x3"/>
  <p:notesSz cx="7099300" cy="10234613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7" autoAdjust="0"/>
  </p:normalViewPr>
  <p:slideViewPr>
    <p:cSldViewPr snapToObjects="1" showGuides="1">
      <p:cViewPr varScale="1">
        <p:scale>
          <a:sx n="131" d="100"/>
          <a:sy n="131" d="100"/>
        </p:scale>
        <p:origin x="1080" y="126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1008" y="-58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pPr algn="ctr"/>
            <a:r>
              <a:rPr lang="en-US" sz="800" b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Jan 2019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Jan 2019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Jan 2019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2019.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Jan 2019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52942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32666" y="-27384"/>
            <a:ext cx="9184415" cy="5544616"/>
            <a:chOff x="-32666" y="-27384"/>
            <a:chExt cx="9184415" cy="5544616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32666" y="3430006"/>
              <a:ext cx="2156394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27384"/>
              <a:ext cx="2808312" cy="54006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42AFB47-30B2-4CF3-99B1-D4A574D2AB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8734E14-8F40-45F2-9240-3BBD40DA5C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4A0E4EB-DD25-43BE-BFA3-4630BF606C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42EBEC1-AE3C-4F00-B1A0-1DD4A0DEE1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5AD96A4-1260-4261-ADA2-3242943616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91DF935-D33F-4232-8F7E-FEAD6D2BA5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069FF52-54AB-4398-82F6-44A1A290C3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8AC550A-2BA7-40E5-B103-B3E190EE60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52942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32666" y="-27384"/>
            <a:ext cx="9184415" cy="5544616"/>
            <a:chOff x="-32666" y="-27384"/>
            <a:chExt cx="9184415" cy="5544616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32666" y="3430006"/>
              <a:ext cx="2156394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27384"/>
              <a:ext cx="2808312" cy="54006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18742" y="-6178"/>
            <a:ext cx="9162742" cy="38672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2742" h="4053675">
                <a:moveTo>
                  <a:pt x="289" y="4053675"/>
                </a:moveTo>
                <a:lnTo>
                  <a:pt x="9162742" y="36636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2700390"/>
                  <a:pt x="289" y="405367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38456" y="-6096"/>
            <a:ext cx="9206840" cy="3795136"/>
            <a:chOff x="-38456" y="-6096"/>
            <a:chExt cx="9206840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38456" y="1923981"/>
              <a:ext cx="288226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39752" cy="26058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78" b="-3537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 smtClean="0"/>
              <a:t>Please type in title</a:t>
            </a:r>
            <a:endParaRPr lang="de-DE"/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rgbClr val="E30034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8A0B42F1-57B5-42CD-953E-ED4DCE791C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32FE172-F370-450B-9494-FD7900E1DA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4A0ADD3-5FF6-40EE-B152-53D32646C7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9913865-028A-4B7A-BDCB-FBA052564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195" y="252898"/>
            <a:ext cx="967277" cy="423023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20"/>
            <p:cNvCxnSpPr>
              <a:stCxn id="9" idx="4"/>
            </p:cNvCxnSpPr>
            <p:nvPr/>
          </p:nvCxnSpPr>
          <p:spPr>
            <a:xfrm flipV="1">
              <a:off x="9143998" y="1846894"/>
              <a:ext cx="2" cy="3281799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 smtClean="0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21185" y="5128693"/>
            <a:ext cx="9165183" cy="1744806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917" h="1813301">
                <a:moveTo>
                  <a:pt x="9120917" y="0"/>
                </a:moveTo>
                <a:lnTo>
                  <a:pt x="9120917" y="1813301"/>
                </a:lnTo>
                <a:lnTo>
                  <a:pt x="7913" y="1813301"/>
                </a:lnTo>
                <a:cubicBezTo>
                  <a:pt x="5275" y="1353016"/>
                  <a:pt x="2638" y="892730"/>
                  <a:pt x="0" y="432445"/>
                </a:cubicBezTo>
                <a:lnTo>
                  <a:pt x="9120917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9F73ADA-91D7-4F78-9D6C-EDDF3C1E4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linkedin.com/feed/update/urn:li:ugcPost:6507238605570744320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Robot Project Meeting 13</a:t>
            </a:r>
          </a:p>
          <a:p>
            <a:r>
              <a:rPr lang="de-DE" dirty="0" smtClean="0"/>
              <a:t>07/03/2019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68000" y="6073551"/>
            <a:ext cx="6336000" cy="307777"/>
          </a:xfrm>
        </p:spPr>
        <p:txBody>
          <a:bodyPr/>
          <a:lstStyle/>
          <a:p>
            <a:r>
              <a:rPr lang="de-DE" dirty="0" smtClean="0"/>
              <a:t>GAIZI Amine – </a:t>
            </a:r>
            <a:r>
              <a:rPr lang="de-DE" dirty="0" smtClean="0"/>
              <a:t>IFAG ATV MC </a:t>
            </a:r>
            <a:r>
              <a:rPr lang="de-DE" dirty="0" smtClean="0"/>
              <a:t>ACE CES</a:t>
            </a:r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- restricted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390f0db-cd79-4c9d-a80a-822f1dbe7fac@infine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33408" cy="55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99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Topics to discuss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Embedded World debrief</a:t>
            </a:r>
          </a:p>
          <a:p>
            <a:pPr lvl="1"/>
            <a:r>
              <a:rPr lang="de-DE" dirty="0" smtClean="0"/>
              <a:t>LinkedIn Post with video of the demo, it was sent to Christian and Arndt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www.linkedin.com/feed/update/urn:li:ugcPost:6507238605570744320</a:t>
            </a:r>
            <a:endParaRPr lang="en-US" u="sng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  <a:p>
            <a:pPr marL="288000" lvl="1" indent="0">
              <a:buNone/>
            </a:pP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6" y="2780928"/>
            <a:ext cx="6023874" cy="335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 to discuss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Plan for the next weeks:</a:t>
            </a:r>
          </a:p>
          <a:p>
            <a:pPr lvl="1"/>
            <a:r>
              <a:rPr lang="de-DE" dirty="0"/>
              <a:t>Mode 3: Position + Enslavement – work in progress</a:t>
            </a:r>
          </a:p>
          <a:p>
            <a:pPr lvl="1"/>
            <a:r>
              <a:rPr lang="de-DE" dirty="0"/>
              <a:t>PCB design almost finished ?</a:t>
            </a:r>
          </a:p>
          <a:p>
            <a:pPr lvl="1"/>
            <a:r>
              <a:rPr lang="de-DE" dirty="0"/>
              <a:t>GUI new version in C ?</a:t>
            </a:r>
          </a:p>
          <a:p>
            <a:pPr lvl="1"/>
            <a:r>
              <a:rPr lang="de-DE" dirty="0"/>
              <a:t>Android App, patch to make the communication more </a:t>
            </a:r>
            <a:r>
              <a:rPr lang="de-DE" dirty="0" smtClean="0"/>
              <a:t>stable</a:t>
            </a:r>
          </a:p>
          <a:p>
            <a:pPr lvl="1"/>
            <a:endParaRPr lang="de-DE" dirty="0"/>
          </a:p>
          <a:p>
            <a:pPr marL="288000" lvl="1" indent="0">
              <a:buNone/>
            </a:pPr>
            <a:r>
              <a:rPr lang="de-DE" dirty="0" smtClean="0"/>
              <a:t>Keep the same hardware or try to use Infineon for Makers shields/Kits and sensors ? – Maybe this could be a idea for next year, but not very suited for AURIX </a:t>
            </a:r>
          </a:p>
          <a:p>
            <a:pPr marL="288000" lvl="1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6084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2019.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2FE172-F370-450B-9494-FD7900E1DA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Congrats to everyone for their work ! (thanks Alex for the treat) 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09" y="1268413"/>
            <a:ext cx="6817782" cy="5113337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Jan 2019             </a:t>
            </a:r>
            <a:r>
              <a:rPr lang="en-US" b="1" smtClean="0"/>
              <a:t>restricted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7026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FF0000"/>
      </a:accent1>
      <a:accent2>
        <a:srgbClr val="928285"/>
      </a:accent2>
      <a:accent3>
        <a:srgbClr val="FFE054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5A1329E-BA04-48D1-A82F-F19E955E763D}" vid="{BDDDE594-71F8-4B67-8DAE-CB7A891F06FF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6</Ver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A2C73D-5217-401F-9A34-91CEEFE385C1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6ef45842-284e-44e4-b2db-1749e7948b44"/>
    <ds:schemaRef ds:uri="http://schemas.microsoft.com/office/infopath/2007/PartnerControls"/>
    <ds:schemaRef ds:uri="a709603d-609a-478b-a91d-3c5e984c0e79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1A1D47A-9DC1-47A1-A34A-208239125E1E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BD05732-A18E-4ACC-BAF0-4F5BA36371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798C815-8BFC-40A4-9A7C-EEF0C751F6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200</Words>
  <Application>Microsoft Office PowerPoint</Application>
  <PresentationFormat>On-screen Show (4:3)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Verdana</vt:lpstr>
      <vt:lpstr>blank</vt:lpstr>
      <vt:lpstr>PowerPoint Presentation</vt:lpstr>
      <vt:lpstr>PowerPoint Presentation</vt:lpstr>
      <vt:lpstr>Topics to discuss</vt:lpstr>
      <vt:lpstr>Topics to discuss</vt:lpstr>
      <vt:lpstr>Congrats to everyone for their work ! (thanks Alex for the treat) 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2019-03-07T09:02:11Z</dcterms:created>
  <dcterms:modified xsi:type="dcterms:W3CDTF">2019-03-07T12:14:51Z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TemplateVersion">
    <vt:lpwstr>v.02.00.01-2016-05-01</vt:lpwstr>
  </property>
</Properties>
</file>