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5"/>
  </p:sldMasterIdLst>
  <p:notesMasterIdLst>
    <p:notesMasterId r:id="rId16"/>
  </p:notesMasterIdLst>
  <p:handoutMasterIdLst>
    <p:handoutMasterId r:id="rId17"/>
  </p:handoutMasterIdLst>
  <p:sldIdLst>
    <p:sldId id="318" r:id="rId6"/>
    <p:sldId id="323" r:id="rId7"/>
    <p:sldId id="326" r:id="rId8"/>
    <p:sldId id="332" r:id="rId9"/>
    <p:sldId id="333" r:id="rId10"/>
    <p:sldId id="325" r:id="rId11"/>
    <p:sldId id="330" r:id="rId12"/>
    <p:sldId id="331" r:id="rId13"/>
    <p:sldId id="334" r:id="rId14"/>
    <p:sldId id="329" r:id="rId15"/>
  </p:sldIdLst>
  <p:sldSz cx="9144000" cy="6858000" type="screen4x3"/>
  <p:notesSz cx="7099300" cy="10234613"/>
  <p:custDataLst>
    <p:tags r:id="rId18"/>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AB377A"/>
    <a:srgbClr val="E9E6E6"/>
    <a:srgbClr val="FF0066"/>
    <a:srgbClr val="DEE6ED"/>
    <a:srgbClr val="C8D8E6"/>
    <a:srgbClr val="23476E"/>
    <a:srgbClr val="23214A"/>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7" autoAdjust="0"/>
  </p:normalViewPr>
  <p:slideViewPr>
    <p:cSldViewPr snapToObjects="1" showGuides="1">
      <p:cViewPr varScale="1">
        <p:scale>
          <a:sx n="131" d="100"/>
          <a:sy n="131" d="100"/>
        </p:scale>
        <p:origin x="906" y="126"/>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83" d="100"/>
          <a:sy n="83" d="100"/>
        </p:scale>
        <p:origin x="-1008" y="-58"/>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Arial" panose="020B0604020202020204" pitchFamily="34" charset="0"/>
              <a:cs typeface="Arial" panose="020B0604020202020204"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Arial" panose="020B0604020202020204" pitchFamily="34" charset="0"/>
                <a:ea typeface="Verdana" pitchFamily="34" charset="0"/>
                <a:cs typeface="Arial" panose="020B0604020202020204" pitchFamily="34" charset="0"/>
              </a:rPr>
              <a:t>Copyright © Infineon Technologies AG 2019. All rights reserved.</a:t>
            </a:r>
          </a:p>
          <a:p>
            <a:pPr algn="ctr"/>
            <a:r>
              <a:rPr lang="en-US" sz="800" b="1" smtClean="0">
                <a:latin typeface="Arial" panose="020B0604020202020204" pitchFamily="34" charset="0"/>
                <a:ea typeface="Verdana" pitchFamily="34" charset="0"/>
                <a:cs typeface="Arial" panose="020B0604020202020204" pitchFamily="34" charset="0"/>
              </a:rPr>
              <a:t>restricted</a:t>
            </a:r>
            <a:endParaRPr lang="en-US" sz="800" b="1" dirty="0">
              <a:solidFill>
                <a:srgbClr val="E30034"/>
              </a:solidFill>
              <a:latin typeface="Arial" panose="020B0604020202020204" pitchFamily="34" charset="0"/>
              <a:ea typeface="Verdana" pitchFamily="34" charset="0"/>
              <a:cs typeface="Arial" panose="020B0604020202020204"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Arial" panose="020B0604020202020204" pitchFamily="34" charset="0"/>
                <a:ea typeface="Verdana" pitchFamily="34" charset="0"/>
                <a:cs typeface="Arial" panose="020B0604020202020204" pitchFamily="34" charset="0"/>
              </a:rPr>
              <a:t>2019-05-08</a:t>
            </a:r>
          </a:p>
          <a:p>
            <a:pPr algn="l"/>
            <a:endParaRPr lang="en-US" sz="800">
              <a:latin typeface="Arial" panose="020B0604020202020204" pitchFamily="34" charset="0"/>
              <a:ea typeface="Verdana" pitchFamily="34" charset="0"/>
              <a:cs typeface="Arial" panose="020B0604020202020204"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4F5EA4BF-E9AE-43AF-B3B0-E8B2B4D213BF}" type="slidenum">
              <a:rPr lang="en-US" sz="800" smtClean="0">
                <a:latin typeface="Arial" panose="020B0604020202020204" pitchFamily="34" charset="0"/>
                <a:ea typeface="Verdana" pitchFamily="34" charset="0"/>
                <a:cs typeface="Arial" panose="020B0604020202020204" pitchFamily="34" charset="0"/>
              </a:rPr>
              <a:t>‹#›</a:t>
            </a:fld>
            <a:endParaRPr lang="en-US" sz="800" smtClean="0">
              <a:latin typeface="Arial" panose="020B0604020202020204" pitchFamily="34" charset="0"/>
              <a:ea typeface="Verdana" pitchFamily="34" charset="0"/>
              <a:cs typeface="Arial" panose="020B0604020202020204" pitchFamily="34" charset="0"/>
            </a:endParaRPr>
          </a:p>
          <a:p>
            <a:endParaRPr lang="en-US" sz="800">
              <a:latin typeface="Arial" panose="020B0604020202020204" pitchFamily="34" charset="0"/>
              <a:ea typeface="Verdana" pitchFamily="34" charset="0"/>
              <a:cs typeface="Arial" panose="020B0604020202020204"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solidFill>
                  <a:schemeClr val="tx1"/>
                </a:solidFill>
                <a:latin typeface="Arial" panose="020B0604020202020204" pitchFamily="34" charset="0"/>
                <a:cs typeface="Arial" panose="020B0604020202020204" pitchFamily="34" charset="0"/>
              </a:defRPr>
            </a:lvl1pPr>
          </a:lstStyle>
          <a:p>
            <a:endParaRPr lang="en-US" dirty="0"/>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latin typeface="Arial" panose="020B0604020202020204" pitchFamily="34" charset="0"/>
                <a:cs typeface="Arial" panose="020B0604020202020204" pitchFamily="34" charset="0"/>
              </a:rPr>
              <a:t>Copyright © Infineon Technologies AG 2019. All rights reserved.</a:t>
            </a:r>
          </a:p>
          <a:p>
            <a:r>
              <a:rPr lang="en-US" b="1" smtClean="0">
                <a:latin typeface="Arial" panose="020B0604020202020204" pitchFamily="34" charset="0"/>
                <a:cs typeface="Arial" panose="020B0604020202020204" pitchFamily="34" charset="0"/>
              </a:rPr>
              <a:t>restricted</a:t>
            </a:r>
            <a:endParaRPr lang="en-US" b="1" dirty="0">
              <a:solidFill>
                <a:srgbClr val="E30034"/>
              </a:solidFill>
              <a:latin typeface="Arial" panose="020B0604020202020204" pitchFamily="34" charset="0"/>
              <a:cs typeface="Arial" panose="020B0604020202020204" pitchFamily="34" charset="0"/>
            </a:endParaRPr>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Arial" panose="020B0604020202020204" pitchFamily="34" charset="0"/>
                <a:ea typeface="Verdana" pitchFamily="34" charset="0"/>
                <a:cs typeface="Arial" panose="020B0604020202020204" pitchFamily="34" charset="0"/>
              </a:defRPr>
            </a:lvl1pPr>
          </a:lstStyle>
          <a:p>
            <a:r>
              <a:rPr lang="en-US" smtClean="0"/>
              <a:t>2019-05-08</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4165D906-55BD-49C5-997D-27A40DB53D15}" type="slidenum">
              <a:rPr lang="en-US" smtClean="0">
                <a:latin typeface="Arial" panose="020B0604020202020204" pitchFamily="34" charset="0"/>
                <a:cs typeface="Arial" panose="020B0604020202020204" pitchFamily="34" charset="0"/>
              </a:rPr>
              <a:pPr/>
              <a:t>‹#›</a:t>
            </a:fld>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en-US"/>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latin typeface="Arial" panose="020B0604020202020204" pitchFamily="34" charset="0"/>
                <a:cs typeface="Arial" panose="020B0604020202020204" pitchFamily="34" charset="0"/>
              </a:rPr>
              <a:t>Copyright © Infineon Technologies AG 2019. All rights reserved.</a:t>
            </a:r>
          </a:p>
          <a:p>
            <a:r>
              <a:rPr lang="en-US" b="1" smtClean="0">
                <a:latin typeface="Arial" panose="020B0604020202020204" pitchFamily="34" charset="0"/>
                <a:cs typeface="Arial" panose="020B0604020202020204" pitchFamily="34" charset="0"/>
              </a:rPr>
              <a:t>restricted</a:t>
            </a:r>
            <a:endParaRPr lang="en-US" b="1" dirty="0">
              <a:solidFill>
                <a:srgbClr val="E30034"/>
              </a:solidFill>
              <a:latin typeface="Arial" panose="020B0604020202020204" pitchFamily="34" charset="0"/>
              <a:cs typeface="Arial" panose="020B0604020202020204" pitchFamily="34" charset="0"/>
            </a:endParaRPr>
          </a:p>
        </p:txBody>
      </p:sp>
      <p:sp>
        <p:nvSpPr>
          <p:cNvPr id="6" name="IFXSHAPE"/>
          <p:cNvSpPr>
            <a:spLocks noGrp="1"/>
          </p:cNvSpPr>
          <p:nvPr>
            <p:ph type="dt" idx="12"/>
          </p:nvPr>
        </p:nvSpPr>
        <p:spPr/>
        <p:txBody>
          <a:bodyPr/>
          <a:lstStyle/>
          <a:p>
            <a:r>
              <a:rPr lang="en-US" smtClean="0"/>
              <a:t>2019-05-08</a:t>
            </a:r>
          </a:p>
          <a:p>
            <a:endParaRPr lang="en-US"/>
          </a:p>
        </p:txBody>
      </p:sp>
      <p:sp>
        <p:nvSpPr>
          <p:cNvPr id="7" name="IFXSHAPE"/>
          <p:cNvSpPr>
            <a:spLocks noGrp="1"/>
          </p:cNvSpPr>
          <p:nvPr>
            <p:ph type="sldNum" sz="quarter" idx="13"/>
          </p:nvPr>
        </p:nvSpPr>
        <p:spPr/>
        <p:txBody>
          <a:bodyPr/>
          <a:lstStyle/>
          <a:p>
            <a:fld id="{4165D906-55BD-49C5-997D-27A40DB53D15}" type="slidenum">
              <a:rPr lang="en-US" smtClean="0">
                <a:latin typeface="Arial" panose="020B0604020202020204" pitchFamily="34" charset="0"/>
                <a:cs typeface="Arial" panose="020B0604020202020204" pitchFamily="34" charset="0"/>
              </a:rPr>
              <a:pPr/>
              <a:t>1</a:t>
            </a:fld>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3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de-DE"/>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latin typeface="Arial" panose="020B0604020202020204" pitchFamily="34" charset="0"/>
                <a:cs typeface="Arial" panose="020B0604020202020204" pitchFamily="34" charset="0"/>
              </a:rPr>
              <a:t>Copyright © Infineon Technologies AG 2019. All rights reserved.</a:t>
            </a:r>
          </a:p>
          <a:p>
            <a:r>
              <a:rPr lang="en-US" b="1" smtClean="0">
                <a:latin typeface="Arial" panose="020B0604020202020204" pitchFamily="34" charset="0"/>
                <a:cs typeface="Arial" panose="020B0604020202020204" pitchFamily="34" charset="0"/>
              </a:rPr>
              <a:t>restricted</a:t>
            </a:r>
            <a:endParaRPr lang="en-US" b="1" dirty="0">
              <a:solidFill>
                <a:srgbClr val="E30034"/>
              </a:solidFill>
              <a:latin typeface="Arial" panose="020B0604020202020204" pitchFamily="34" charset="0"/>
              <a:cs typeface="Arial" panose="020B0604020202020204" pitchFamily="34" charset="0"/>
            </a:endParaRPr>
          </a:p>
        </p:txBody>
      </p:sp>
      <p:sp>
        <p:nvSpPr>
          <p:cNvPr id="6" name="IFXSHAPE"/>
          <p:cNvSpPr>
            <a:spLocks noGrp="1"/>
          </p:cNvSpPr>
          <p:nvPr>
            <p:ph type="dt" idx="12"/>
          </p:nvPr>
        </p:nvSpPr>
        <p:spPr/>
        <p:txBody>
          <a:bodyPr/>
          <a:lstStyle/>
          <a:p>
            <a:r>
              <a:rPr lang="en-US" smtClean="0"/>
              <a:t>2019-05-08</a:t>
            </a:r>
          </a:p>
          <a:p>
            <a:endParaRPr lang="en-US"/>
          </a:p>
        </p:txBody>
      </p:sp>
      <p:sp>
        <p:nvSpPr>
          <p:cNvPr id="7" name="IFXSHAPE"/>
          <p:cNvSpPr>
            <a:spLocks noGrp="1"/>
          </p:cNvSpPr>
          <p:nvPr>
            <p:ph type="sldNum" sz="quarter" idx="13"/>
          </p:nvPr>
        </p:nvSpPr>
        <p:spPr/>
        <p:txBody>
          <a:bodyPr/>
          <a:lstStyle/>
          <a:p>
            <a:fld id="{4165D906-55BD-49C5-997D-27A40DB53D15}" type="slidenum">
              <a:rPr lang="en-US" smtClean="0">
                <a:latin typeface="Arial" panose="020B0604020202020204" pitchFamily="34" charset="0"/>
                <a:cs typeface="Arial" panose="020B0604020202020204" pitchFamily="34" charset="0"/>
              </a:rPr>
              <a:pPr/>
              <a:t>2</a:t>
            </a:fld>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8064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PresentationTitle">
    <p:bg>
      <p:bgPr>
        <a:solidFill>
          <a:schemeClr val="bg1"/>
        </a:solidFill>
        <a:effectLst/>
      </p:bgPr>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Arial" panose="020B0604020202020204" pitchFamily="34" charset="0"/>
              </a:defRPr>
            </a:lvl1pPr>
          </a:lstStyle>
          <a:p>
            <a:endParaRPr lang="de-DE"/>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rgbClr val="FFFFFF"/>
              </a:buClr>
              <a:defRPr sz="1200">
                <a:latin typeface="Arial" panose="020B0604020202020204" pitchFamily="34" charset="0"/>
              </a:defRPr>
            </a:lvl1pPr>
          </a:lstStyle>
          <a:p>
            <a:endParaRPr lang="de-DE"/>
          </a:p>
        </p:txBody>
      </p:sp>
      <p:sp>
        <p:nvSpPr>
          <p:cNvPr id="15" name="Freihandform 14"/>
          <p:cNvSpPr/>
          <p:nvPr userDrawn="1"/>
        </p:nvSpPr>
        <p:spPr bwMode="auto">
          <a:xfrm>
            <a:off x="0" y="-7749"/>
            <a:ext cx="9151749" cy="5548393"/>
          </a:xfrm>
          <a:custGeom>
            <a:avLst/>
            <a:gdLst>
              <a:gd name="connsiteX0" fmla="*/ 0 w 9151749"/>
              <a:gd name="connsiteY0" fmla="*/ 5548393 h 5548393"/>
              <a:gd name="connsiteX1" fmla="*/ 0 w 9151749"/>
              <a:gd name="connsiteY1" fmla="*/ 0 h 5548393"/>
              <a:gd name="connsiteX2" fmla="*/ 9151749 w 9151749"/>
              <a:gd name="connsiteY2" fmla="*/ 0 h 5548393"/>
              <a:gd name="connsiteX3" fmla="*/ 9151749 w 9151749"/>
              <a:gd name="connsiteY3" fmla="*/ 5129939 h 5548393"/>
              <a:gd name="connsiteX4" fmla="*/ 0 w 9151749"/>
              <a:gd name="connsiteY4" fmla="*/ 5548393 h 5548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1749" h="5548393">
                <a:moveTo>
                  <a:pt x="0" y="5548393"/>
                </a:moveTo>
                <a:lnTo>
                  <a:pt x="0" y="0"/>
                </a:lnTo>
                <a:lnTo>
                  <a:pt x="9151749" y="0"/>
                </a:lnTo>
                <a:lnTo>
                  <a:pt x="9151749" y="5129939"/>
                </a:lnTo>
                <a:lnTo>
                  <a:pt x="0" y="5548393"/>
                </a:lnTo>
                <a:close/>
              </a:path>
            </a:pathLst>
          </a:custGeom>
          <a:solidFill>
            <a:schemeClr val="accent3"/>
          </a:solid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grpSp>
        <p:nvGrpSpPr>
          <p:cNvPr id="34" name="Gruppieren 36"/>
          <p:cNvGrpSpPr/>
          <p:nvPr userDrawn="1"/>
        </p:nvGrpSpPr>
        <p:grpSpPr>
          <a:xfrm>
            <a:off x="0" y="-7749"/>
            <a:ext cx="9151749" cy="5524981"/>
            <a:chOff x="0" y="-7749"/>
            <a:chExt cx="9151749" cy="5524981"/>
          </a:xfrm>
        </p:grpSpPr>
        <p:cxnSp>
          <p:nvCxnSpPr>
            <p:cNvPr id="35" name="Gerade Verbindung 17"/>
            <p:cNvCxnSpPr/>
            <p:nvPr/>
          </p:nvCxnSpPr>
          <p:spPr>
            <a:xfrm>
              <a:off x="2131679" y="4821110"/>
              <a:ext cx="147767" cy="696122"/>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6" name="Gerade Verbindung 18"/>
            <p:cNvCxnSpPr/>
            <p:nvPr/>
          </p:nvCxnSpPr>
          <p:spPr>
            <a:xfrm>
              <a:off x="0" y="3430006"/>
              <a:ext cx="2123728" cy="1391104"/>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7" name="Gerade Verbindung 19"/>
            <p:cNvCxnSpPr/>
            <p:nvPr/>
          </p:nvCxnSpPr>
          <p:spPr>
            <a:xfrm flipH="1">
              <a:off x="2131680" y="3140968"/>
              <a:ext cx="7020069" cy="1680142"/>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39" name="Ellipse 22"/>
            <p:cNvSpPr/>
            <p:nvPr/>
          </p:nvSpPr>
          <p:spPr bwMode="auto">
            <a:xfrm>
              <a:off x="2059672" y="4749110"/>
              <a:ext cx="144016" cy="144000"/>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cxnSp>
          <p:nvCxnSpPr>
            <p:cNvPr id="40" name="Gerade Verbindung 23"/>
            <p:cNvCxnSpPr/>
            <p:nvPr/>
          </p:nvCxnSpPr>
          <p:spPr>
            <a:xfrm flipH="1">
              <a:off x="6156176" y="-7749"/>
              <a:ext cx="2808312" cy="5380965"/>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pic>
        <p:nvPicPr>
          <p:cNvPr id="55"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611" y="5809300"/>
            <a:ext cx="1404000" cy="614017"/>
          </a:xfrm>
          <a:prstGeom prst="rect">
            <a:avLst/>
          </a:prstGeom>
        </p:spPr>
      </p:pic>
      <p:sp>
        <p:nvSpPr>
          <p:cNvPr id="21" name="IFXSHAPE"/>
          <p:cNvSpPr>
            <a:spLocks noGrp="1"/>
          </p:cNvSpPr>
          <p:nvPr>
            <p:ph type="body" sz="quarter" idx="13" hasCustomPrompt="1"/>
          </p:nvPr>
        </p:nvSpPr>
        <p:spPr>
          <a:xfrm>
            <a:off x="468313" y="1916832"/>
            <a:ext cx="6335712" cy="647700"/>
          </a:xfrm>
        </p:spPr>
        <p:txBody>
          <a:bodyPr anchor="b" anchorCtr="0">
            <a:noAutofit/>
          </a:bodyPr>
          <a:lstStyle>
            <a:lvl1pPr marL="0" indent="0">
              <a:buNone/>
              <a:defRPr sz="3600"/>
            </a:lvl1pPr>
            <a:lvl2pPr marL="288000" indent="0">
              <a:buNone/>
              <a:defRPr sz="1800"/>
            </a:lvl2pPr>
            <a:lvl3pPr marL="576000" indent="0">
              <a:buNone/>
              <a:defRPr sz="1800"/>
            </a:lvl3pPr>
            <a:lvl4pPr marL="864000" indent="0">
              <a:buNone/>
              <a:defRPr sz="1800"/>
            </a:lvl4pPr>
            <a:lvl5pPr marL="1080000" indent="0">
              <a:buNone/>
              <a:defRPr sz="1800"/>
            </a:lvl5pPr>
          </a:lstStyle>
          <a:p>
            <a:pPr lvl="0"/>
            <a:r>
              <a:rPr lang="de-DE" smtClean="0"/>
              <a:t>Please type in title</a:t>
            </a:r>
            <a:endParaRPr lang="de-DE"/>
          </a:p>
        </p:txBody>
      </p:sp>
      <p:sp>
        <p:nvSpPr>
          <p:cNvPr id="16" name="IFXSHAPE"/>
          <p:cNvSpPr>
            <a:spLocks noGrp="1"/>
          </p:cNvSpPr>
          <p:nvPr>
            <p:ph type="subTitle" idx="1" hasCustomPrompt="1"/>
          </p:nvPr>
        </p:nvSpPr>
        <p:spPr>
          <a:xfrm>
            <a:off x="468000" y="5765775"/>
            <a:ext cx="6336000" cy="615553"/>
          </a:xfrm>
          <a:prstGeom prst="rect">
            <a:avLst/>
          </a:prstGeom>
          <a:noFill/>
          <a:ln w="9525">
            <a:noFill/>
            <a:miter lim="800000"/>
            <a:headEnd/>
            <a:tailEnd/>
          </a:ln>
          <a:effectLst/>
        </p:spPr>
        <p:txBody>
          <a:bodyPr wrap="square" lIns="0" tIns="0" rIns="0" bIns="0" rtlCol="0" anchor="b" anchorCtr="0">
            <a:spAutoFit/>
          </a:bodyPr>
          <a:lstStyle>
            <a:lvl1pPr marL="0" indent="0">
              <a:spcAft>
                <a:spcPts val="0"/>
              </a:spcAft>
              <a:buNone/>
              <a:defRPr lang="en-GB" kern="0" noProof="0" dirty="0" smtClean="0">
                <a:ea typeface="Verdana" pitchFamily="34" charset="0"/>
                <a:cs typeface="Verdana" pitchFamily="34" charset="0"/>
              </a:defRPr>
            </a:lvl1pPr>
          </a:lstStyle>
          <a:p>
            <a:pPr marR="0" lvl="0" defTabSz="914400" eaLnBrk="0" fontAlgn="auto" latinLnBrk="0" hangingPunct="0">
              <a:spcAft>
                <a:spcPts val="300"/>
              </a:spcAft>
              <a:buSzTx/>
              <a:tabLst/>
            </a:pPr>
            <a:r>
              <a:rPr lang="en-GB" noProof="0" dirty="0" smtClean="0"/>
              <a:t>Author (department)</a:t>
            </a:r>
            <a:br>
              <a:rPr lang="en-GB" noProof="0" dirty="0" smtClean="0"/>
            </a:br>
            <a:r>
              <a:rPr lang="en-GB" noProof="0" dirty="0" smtClean="0"/>
              <a:t>Date</a:t>
            </a:r>
          </a:p>
        </p:txBody>
      </p:sp>
      <p:sp>
        <p:nvSpPr>
          <p:cNvPr id="3" name="IFXSHAPE"/>
          <p:cNvSpPr>
            <a:spLocks noGrp="1"/>
          </p:cNvSpPr>
          <p:nvPr>
            <p:ph type="dt" sz="half" idx="15"/>
          </p:nvPr>
        </p:nvSpPr>
        <p:spPr>
          <a:xfrm>
            <a:off x="4144168" y="6400800"/>
            <a:ext cx="288036" cy="304800"/>
          </a:xfrm>
        </p:spPr>
        <p:txBody>
          <a:bodyPr wrap="none" lIns="0" tIns="0" rIns="0" bIns="0" anchor="ctr">
            <a:noAutofit/>
          </a:bodyPr>
          <a:lstStyle>
            <a:lvl1pPr algn="l" fontAlgn="t">
              <a:buClr>
                <a:schemeClr val="accent1"/>
              </a:buClr>
              <a:defRPr sz="1200">
                <a:solidFill>
                  <a:schemeClr val="accent2"/>
                </a:solidFill>
                <a:latin typeface="Arial" panose="020B0604020202020204" pitchFamily="34" charset="0"/>
              </a:defRPr>
            </a:lvl1pPr>
          </a:lstStyle>
          <a:p>
            <a:r>
              <a:rPr lang="de-DE" smtClean="0"/>
              <a:t>- restricted -</a:t>
            </a:r>
            <a:endParaRPr lang="de-DE"/>
          </a:p>
        </p:txBody>
      </p:sp>
    </p:spTree>
    <p:extLst>
      <p:ext uri="{BB962C8B-B14F-4D97-AF65-F5344CB8AC3E}">
        <p14:creationId xmlns:p14="http://schemas.microsoft.com/office/powerpoint/2010/main" val="455361232"/>
      </p:ext>
    </p:extLst>
  </p:cSld>
  <p:clrMapOvr>
    <a:masterClrMapping/>
  </p:clrMapOvr>
  <p:timing>
    <p:tnLst>
      <p:par>
        <p:cTn id="1" dur="indefinite" restart="never" nodeType="tmRoot"/>
      </p:par>
    </p:tnLst>
  </p:timing>
  <p:hf sldNum="0" hdr="0" ftr="0"/>
  <p:extLst mod="1">
    <p:ext uri="{DCECCB84-F9BA-43D5-87BE-67443E8EF086}">
      <p15:sldGuideLst xmlns:p15="http://schemas.microsoft.com/office/powerpoint/2012/main">
        <p15:guide id="1" orient="horz" pos="709" userDrawn="1">
          <p15:clr>
            <a:srgbClr val="FBAE40"/>
          </p15:clr>
        </p15:guide>
        <p15:guide id="2" pos="297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_and_Four_Content">
    <p:spTree>
      <p:nvGrpSpPr>
        <p:cNvPr id="1" name=""/>
        <p:cNvGrpSpPr/>
        <p:nvPr/>
      </p:nvGrpSpPr>
      <p:grpSpPr>
        <a:xfrm>
          <a:off x="0" y="0"/>
          <a:ext cx="0" cy="0"/>
          <a:chOff x="0" y="0"/>
          <a:chExt cx="0" cy="0"/>
        </a:xfrm>
      </p:grpSpPr>
      <p:sp>
        <p:nvSpPr>
          <p:cNvPr id="10"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B2B35C4E-9C6F-4A08-885F-87F799AF368F}"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_and_Two_Columns">
    <p:spTree>
      <p:nvGrpSpPr>
        <p:cNvPr id="1" name=""/>
        <p:cNvGrpSpPr/>
        <p:nvPr/>
      </p:nvGrpSpPr>
      <p:grpSpPr>
        <a:xfrm>
          <a:off x="0" y="0"/>
          <a:ext cx="0" cy="0"/>
          <a:chOff x="0" y="0"/>
          <a:chExt cx="0" cy="0"/>
        </a:xfrm>
      </p:grpSpPr>
      <p:sp>
        <p:nvSpPr>
          <p:cNvPr id="10"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D4567C74-5A51-4145-B904-9ADD0EB63296}"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Row_Two_Columns_Row">
    <p:spTree>
      <p:nvGrpSpPr>
        <p:cNvPr id="1" name=""/>
        <p:cNvGrpSpPr/>
        <p:nvPr/>
      </p:nvGrpSpPr>
      <p:grpSpPr>
        <a:xfrm>
          <a:off x="0" y="0"/>
          <a:ext cx="0" cy="0"/>
          <a:chOff x="0" y="0"/>
          <a:chExt cx="0" cy="0"/>
        </a:xfrm>
      </p:grpSpPr>
      <p:sp>
        <p:nvSpPr>
          <p:cNvPr id="10"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EA433BC1-3B7A-4988-BF01-634EA3E1CFA8}"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8"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Title_and_Three_Columns">
    <p:spTree>
      <p:nvGrpSpPr>
        <p:cNvPr id="1" name=""/>
        <p:cNvGrpSpPr/>
        <p:nvPr/>
      </p:nvGrpSpPr>
      <p:grpSpPr>
        <a:xfrm>
          <a:off x="0" y="0"/>
          <a:ext cx="0" cy="0"/>
          <a:chOff x="0" y="0"/>
          <a:chExt cx="0" cy="0"/>
        </a:xfrm>
      </p:grpSpPr>
      <p:sp>
        <p:nvSpPr>
          <p:cNvPr id="10"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4D21557D-8769-477C-8D16-B7D468633EAA}"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Row_and_Three_Columns">
    <p:spTree>
      <p:nvGrpSpPr>
        <p:cNvPr id="1" name=""/>
        <p:cNvGrpSpPr/>
        <p:nvPr/>
      </p:nvGrpSpPr>
      <p:grpSpPr>
        <a:xfrm>
          <a:off x="0" y="0"/>
          <a:ext cx="0" cy="0"/>
          <a:chOff x="0" y="0"/>
          <a:chExt cx="0" cy="0"/>
        </a:xfrm>
      </p:grpSpPr>
      <p:sp>
        <p:nvSpPr>
          <p:cNvPr id="10"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7173FBAA-E346-43B0-8AED-B49ECE251710}"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FX_Four_Columns">
    <p:spTree>
      <p:nvGrpSpPr>
        <p:cNvPr id="1" name=""/>
        <p:cNvGrpSpPr/>
        <p:nvPr/>
      </p:nvGrpSpPr>
      <p:grpSpPr>
        <a:xfrm>
          <a:off x="0" y="0"/>
          <a:ext cx="0" cy="0"/>
          <a:chOff x="0" y="0"/>
          <a:chExt cx="0" cy="0"/>
        </a:xfrm>
      </p:grpSpPr>
      <p:sp>
        <p:nvSpPr>
          <p:cNvPr id="10"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7BEF238B-9B46-48B1-B3AF-C1B2415A0690}"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normAutofit/>
          </a:bodyPr>
          <a:lstStyle>
            <a:lvl1pPr>
              <a:defRPr sz="1800"/>
            </a:lvl1pPr>
            <a:lvl2pPr>
              <a:defRPr sz="1800"/>
            </a:lvl2pPr>
            <a:lvl3pPr>
              <a:defRPr sz="1600"/>
            </a:lvl3pPr>
            <a:lvl4pPr>
              <a:defRPr sz="1400"/>
            </a:lvl4pPr>
            <a:lvl5pPr>
              <a:defRPr sz="1200"/>
            </a:lvl5p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normAutofit/>
          </a:bodyPr>
          <a:lstStyle>
            <a:lvl1pPr>
              <a:defRPr sz="1800"/>
            </a:lvl1pPr>
            <a:lvl2pPr>
              <a:defRPr sz="1800"/>
            </a:lvl2pPr>
            <a:lvl3pPr>
              <a:defRPr sz="1600"/>
            </a:lvl3pPr>
            <a:lvl4pPr>
              <a:defRPr sz="1400"/>
            </a:lvl4pPr>
            <a:lvl5pPr>
              <a:defRPr sz="1200"/>
            </a:lvl5p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normAutofit/>
          </a:bodyPr>
          <a:lstStyle>
            <a:lvl1pPr>
              <a:defRPr sz="1800"/>
            </a:lvl1pPr>
            <a:lvl2pPr>
              <a:defRPr sz="1800"/>
            </a:lvl2pPr>
            <a:lvl3pPr>
              <a:defRPr sz="1600"/>
            </a:lvl3pPr>
            <a:lvl4pPr>
              <a:defRPr sz="1400"/>
            </a:lvl4pPr>
            <a:lvl5pPr>
              <a:defRPr sz="1200"/>
            </a:lvl5p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normAutofit/>
          </a:bodyPr>
          <a:lstStyle>
            <a:lvl1pPr>
              <a:defRPr sz="1800"/>
            </a:lvl1pPr>
            <a:lvl2pPr>
              <a:defRPr sz="1800"/>
            </a:lvl2pPr>
            <a:lvl3pPr>
              <a:defRPr sz="1600"/>
            </a:lvl3pPr>
            <a:lvl4pPr>
              <a:defRPr sz="1400"/>
            </a:lvl4pPr>
            <a:lvl5pPr>
              <a:defRPr sz="1200"/>
            </a:lvl5p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FX_Row_and_Four_Columns">
    <p:spTree>
      <p:nvGrpSpPr>
        <p:cNvPr id="1" name=""/>
        <p:cNvGrpSpPr/>
        <p:nvPr/>
      </p:nvGrpSpPr>
      <p:grpSpPr>
        <a:xfrm>
          <a:off x="0" y="0"/>
          <a:ext cx="0" cy="0"/>
          <a:chOff x="0" y="0"/>
          <a:chExt cx="0" cy="0"/>
        </a:xfrm>
      </p:grpSpPr>
      <p:sp>
        <p:nvSpPr>
          <p:cNvPr id="10"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12B4B829-AC38-4BFD-BA60-6F9C39C977FA}"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1pPr>
              <a:defRPr sz="1800"/>
            </a:lvl1pPr>
            <a:lvl2pPr>
              <a:defRPr sz="1800"/>
            </a:lvl2pPr>
            <a:lvl3pPr>
              <a:defRPr sz="1600"/>
            </a:lvl3pPr>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normAutofit/>
          </a:bodyPr>
          <a:lstStyle>
            <a:lvl1pPr>
              <a:defRPr sz="1800"/>
            </a:lvl1pPr>
            <a:lvl2pPr>
              <a:defRPr sz="1800"/>
            </a:lvl2pPr>
            <a:lvl3pPr>
              <a:defRPr sz="1600"/>
            </a:lvl3pPr>
            <a:lvl4pPr>
              <a:defRPr sz="1400"/>
            </a:lvl4pPr>
            <a:lvl5pPr>
              <a:defRPr sz="1200"/>
            </a:lvl5p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normAutofit/>
          </a:bodyPr>
          <a:lstStyle>
            <a:lvl1pPr>
              <a:defRPr sz="1800"/>
            </a:lvl1pPr>
            <a:lvl2pPr>
              <a:defRPr sz="1800"/>
            </a:lvl2pPr>
            <a:lvl3pPr>
              <a:defRPr sz="1600"/>
            </a:lvl3pPr>
            <a:lvl4pPr>
              <a:defRPr sz="1400"/>
            </a:lvl4pPr>
            <a:lvl5pPr>
              <a:defRPr sz="1200"/>
            </a:lvl5p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normAutofit/>
          </a:bodyPr>
          <a:lstStyle>
            <a:lvl1pPr>
              <a:defRPr sz="1800"/>
            </a:lvl1pPr>
            <a:lvl2pPr>
              <a:defRPr sz="1800"/>
            </a:lvl2pPr>
            <a:lvl3pPr>
              <a:defRPr sz="1600"/>
            </a:lvl3pPr>
            <a:lvl4pPr>
              <a:defRPr sz="1400"/>
            </a:lvl4pPr>
            <a:lvl5pPr>
              <a:defRPr sz="1200"/>
            </a:lvl5p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normAutofit/>
          </a:bodyPr>
          <a:lstStyle>
            <a:lvl1pPr>
              <a:defRPr sz="1800"/>
            </a:lvl1pPr>
            <a:lvl2pPr>
              <a:defRPr sz="1800"/>
            </a:lvl2pPr>
            <a:lvl3pPr>
              <a:defRPr sz="1600"/>
            </a:lvl3pPr>
            <a:lvl4pPr>
              <a:defRPr sz="1400"/>
            </a:lvl4pPr>
            <a:lvl5pPr>
              <a:defRPr sz="1200"/>
            </a:lvl5p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7"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5"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DC5ECAAD-332C-43A3-A87F-F185972CD2B2}" type="slidenum">
              <a:rPr lang="de-DE" smtClean="0"/>
              <a:pPr/>
              <a:t>‹#›</a:t>
            </a:fld>
            <a:endParaRPr lang="de-DE"/>
          </a:p>
        </p:txBody>
      </p:sp>
      <p:sp>
        <p:nvSpPr>
          <p:cNvPr id="6"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FX_Fullpic">
    <p:spTree>
      <p:nvGrpSpPr>
        <p:cNvPr id="1" name=""/>
        <p:cNvGrpSpPr/>
        <p:nvPr/>
      </p:nvGrpSpPr>
      <p:grpSpPr>
        <a:xfrm>
          <a:off x="0" y="0"/>
          <a:ext cx="0" cy="0"/>
          <a:chOff x="0" y="0"/>
          <a:chExt cx="0" cy="0"/>
        </a:xfrm>
      </p:grpSpPr>
      <p:sp>
        <p:nvSpPr>
          <p:cNvPr id="3" name="IFXSHAPE"/>
          <p:cNvSpPr>
            <a:spLocks noGrp="1"/>
          </p:cNvSpPr>
          <p:nvPr>
            <p:ph type="ftr" sz="quarter" idx="1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Tree>
    <p:extLst>
      <p:ext uri="{BB962C8B-B14F-4D97-AF65-F5344CB8AC3E}">
        <p14:creationId xmlns:p14="http://schemas.microsoft.com/office/powerpoint/2010/main" val="3943257007"/>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E13BADA1-CFD9-4B3D-B001-AE6F806991A3}" type="slidenum">
              <a:rPr lang="de-DE" smtClean="0"/>
              <a:pPr/>
              <a:t>‹#›</a:t>
            </a:fld>
            <a:endParaRPr lang="de-DE"/>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extLst>
      <p:ext uri="{BB962C8B-B14F-4D97-AF65-F5344CB8AC3E}">
        <p14:creationId xmlns:p14="http://schemas.microsoft.com/office/powerpoint/2010/main" val="3265689361"/>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FX_PresentationTitle_1">
    <p:bg>
      <p:bgPr>
        <a:solidFill>
          <a:schemeClr val="bg1"/>
        </a:solidFill>
        <a:effectLst/>
      </p:bgPr>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Arial" panose="020B0604020202020204" pitchFamily="34" charset="0"/>
              </a:defRPr>
            </a:lvl1pPr>
          </a:lstStyle>
          <a:p>
            <a:endParaRPr lang="de-DE"/>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rgbClr val="FFFFFF"/>
              </a:buClr>
              <a:defRPr sz="1200">
                <a:latin typeface="Arial" panose="020B0604020202020204" pitchFamily="34" charset="0"/>
              </a:defRPr>
            </a:lvl1pPr>
          </a:lstStyle>
          <a:p>
            <a:endParaRPr lang="de-DE"/>
          </a:p>
        </p:txBody>
      </p:sp>
      <p:sp>
        <p:nvSpPr>
          <p:cNvPr id="15" name="Freihandform 14"/>
          <p:cNvSpPr/>
          <p:nvPr userDrawn="1"/>
        </p:nvSpPr>
        <p:spPr bwMode="auto">
          <a:xfrm>
            <a:off x="0" y="-7749"/>
            <a:ext cx="9151749" cy="5548393"/>
          </a:xfrm>
          <a:custGeom>
            <a:avLst/>
            <a:gdLst>
              <a:gd name="connsiteX0" fmla="*/ 0 w 9151749"/>
              <a:gd name="connsiteY0" fmla="*/ 5548393 h 5548393"/>
              <a:gd name="connsiteX1" fmla="*/ 0 w 9151749"/>
              <a:gd name="connsiteY1" fmla="*/ 0 h 5548393"/>
              <a:gd name="connsiteX2" fmla="*/ 9151749 w 9151749"/>
              <a:gd name="connsiteY2" fmla="*/ 0 h 5548393"/>
              <a:gd name="connsiteX3" fmla="*/ 9151749 w 9151749"/>
              <a:gd name="connsiteY3" fmla="*/ 5129939 h 5548393"/>
              <a:gd name="connsiteX4" fmla="*/ 0 w 9151749"/>
              <a:gd name="connsiteY4" fmla="*/ 5548393 h 5548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1749" h="5548393">
                <a:moveTo>
                  <a:pt x="0" y="5548393"/>
                </a:moveTo>
                <a:lnTo>
                  <a:pt x="0" y="0"/>
                </a:lnTo>
                <a:lnTo>
                  <a:pt x="9151749" y="0"/>
                </a:lnTo>
                <a:lnTo>
                  <a:pt x="9151749" y="5129939"/>
                </a:lnTo>
                <a:lnTo>
                  <a:pt x="0" y="5548393"/>
                </a:lnTo>
                <a:close/>
              </a:path>
            </a:pathLst>
          </a:custGeom>
          <a:solidFill>
            <a:schemeClr val="accent3"/>
          </a:solid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pic>
        <p:nvPicPr>
          <p:cNvPr id="55"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611" y="5809300"/>
            <a:ext cx="1404000" cy="614017"/>
          </a:xfrm>
          <a:prstGeom prst="rect">
            <a:avLst/>
          </a:prstGeom>
        </p:spPr>
      </p:pic>
      <p:sp>
        <p:nvSpPr>
          <p:cNvPr id="21" name="IFXSHAPE"/>
          <p:cNvSpPr>
            <a:spLocks noGrp="1"/>
          </p:cNvSpPr>
          <p:nvPr>
            <p:ph type="body" sz="quarter" idx="13" hasCustomPrompt="1"/>
          </p:nvPr>
        </p:nvSpPr>
        <p:spPr>
          <a:xfrm>
            <a:off x="468313" y="1240538"/>
            <a:ext cx="6335712" cy="647700"/>
          </a:xfrm>
        </p:spPr>
        <p:txBody>
          <a:bodyPr anchor="b" anchorCtr="0">
            <a:noAutofit/>
          </a:bodyPr>
          <a:lstStyle>
            <a:lvl1pPr marL="0" indent="0">
              <a:buNone/>
              <a:defRPr sz="3600"/>
            </a:lvl1pPr>
            <a:lvl2pPr marL="288000" indent="0">
              <a:buNone/>
              <a:defRPr sz="1800"/>
            </a:lvl2pPr>
            <a:lvl3pPr marL="576000" indent="0">
              <a:buNone/>
              <a:defRPr sz="1800"/>
            </a:lvl3pPr>
            <a:lvl4pPr marL="864000" indent="0">
              <a:buNone/>
              <a:defRPr sz="1800"/>
            </a:lvl4pPr>
            <a:lvl5pPr marL="1080000" indent="0">
              <a:buNone/>
              <a:defRPr sz="1800"/>
            </a:lvl5pPr>
          </a:lstStyle>
          <a:p>
            <a:pPr lvl="0"/>
            <a:r>
              <a:rPr lang="de-DE" smtClean="0"/>
              <a:t>Please type in title</a:t>
            </a:r>
            <a:endParaRPr lang="de-DE"/>
          </a:p>
        </p:txBody>
      </p:sp>
      <p:sp>
        <p:nvSpPr>
          <p:cNvPr id="16" name="IFXSHAPE"/>
          <p:cNvSpPr>
            <a:spLocks noGrp="1"/>
          </p:cNvSpPr>
          <p:nvPr>
            <p:ph type="subTitle" idx="1" hasCustomPrompt="1"/>
          </p:nvPr>
        </p:nvSpPr>
        <p:spPr>
          <a:xfrm>
            <a:off x="468000" y="5765775"/>
            <a:ext cx="6336000" cy="615553"/>
          </a:xfrm>
          <a:prstGeom prst="rect">
            <a:avLst/>
          </a:prstGeom>
          <a:noFill/>
          <a:ln w="9525">
            <a:noFill/>
            <a:miter lim="800000"/>
            <a:headEnd/>
            <a:tailEnd/>
          </a:ln>
          <a:effectLst/>
        </p:spPr>
        <p:txBody>
          <a:bodyPr wrap="square" lIns="0" tIns="0" rIns="0" bIns="0" rtlCol="0" anchor="b" anchorCtr="0">
            <a:spAutoFit/>
          </a:bodyPr>
          <a:lstStyle>
            <a:lvl1pPr marL="0" indent="0">
              <a:spcAft>
                <a:spcPts val="0"/>
              </a:spcAft>
              <a:buNone/>
              <a:defRPr lang="en-GB" kern="0" noProof="0" dirty="0" smtClean="0">
                <a:ea typeface="Verdana" pitchFamily="34" charset="0"/>
                <a:cs typeface="Verdana" pitchFamily="34" charset="0"/>
              </a:defRPr>
            </a:lvl1pPr>
          </a:lstStyle>
          <a:p>
            <a:pPr marR="0" lvl="0" defTabSz="914400" eaLnBrk="0" fontAlgn="auto" latinLnBrk="0" hangingPunct="0">
              <a:spcAft>
                <a:spcPts val="300"/>
              </a:spcAft>
              <a:buSzTx/>
              <a:tabLst/>
            </a:pPr>
            <a:r>
              <a:rPr lang="en-GB" noProof="0" dirty="0" smtClean="0"/>
              <a:t>Author (department)</a:t>
            </a:r>
            <a:br>
              <a:rPr lang="en-GB" noProof="0" dirty="0" smtClean="0"/>
            </a:br>
            <a:r>
              <a:rPr lang="en-GB" noProof="0" dirty="0" smtClean="0"/>
              <a:t>Date</a:t>
            </a:r>
          </a:p>
        </p:txBody>
      </p:sp>
      <p:grpSp>
        <p:nvGrpSpPr>
          <p:cNvPr id="17" name="Gruppieren 36"/>
          <p:cNvGrpSpPr/>
          <p:nvPr userDrawn="1"/>
        </p:nvGrpSpPr>
        <p:grpSpPr>
          <a:xfrm>
            <a:off x="0" y="-7749"/>
            <a:ext cx="9151749" cy="5524981"/>
            <a:chOff x="0" y="-7749"/>
            <a:chExt cx="9151749" cy="5524981"/>
          </a:xfrm>
        </p:grpSpPr>
        <p:cxnSp>
          <p:nvCxnSpPr>
            <p:cNvPr id="18" name="Gerade Verbindung 17"/>
            <p:cNvCxnSpPr/>
            <p:nvPr/>
          </p:nvCxnSpPr>
          <p:spPr>
            <a:xfrm>
              <a:off x="2131679" y="4821110"/>
              <a:ext cx="147767" cy="696122"/>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0" y="3430006"/>
              <a:ext cx="2123728" cy="1391104"/>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flipH="1">
              <a:off x="2131680" y="3140968"/>
              <a:ext cx="7020069" cy="1680142"/>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2" name="Ellipse 22"/>
            <p:cNvSpPr/>
            <p:nvPr/>
          </p:nvSpPr>
          <p:spPr bwMode="auto">
            <a:xfrm>
              <a:off x="2059672" y="4749110"/>
              <a:ext cx="144016" cy="144000"/>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cxnSp>
          <p:nvCxnSpPr>
            <p:cNvPr id="23" name="Gerade Verbindung 23"/>
            <p:cNvCxnSpPr/>
            <p:nvPr/>
          </p:nvCxnSpPr>
          <p:spPr>
            <a:xfrm flipH="1">
              <a:off x="6156176" y="-7749"/>
              <a:ext cx="2808312" cy="5380965"/>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3" name="IFXSHAPE"/>
          <p:cNvSpPr>
            <a:spLocks noGrp="1"/>
          </p:cNvSpPr>
          <p:nvPr>
            <p:ph type="dt" sz="half" idx="15"/>
          </p:nvPr>
        </p:nvSpPr>
        <p:spPr>
          <a:xfrm>
            <a:off x="4144168" y="6400800"/>
            <a:ext cx="288036" cy="304800"/>
          </a:xfrm>
        </p:spPr>
        <p:txBody>
          <a:bodyPr wrap="none" lIns="0" tIns="0" rIns="0" bIns="0" anchor="ctr">
            <a:noAutofit/>
          </a:bodyPr>
          <a:lstStyle>
            <a:lvl1pPr algn="l" fontAlgn="t">
              <a:buClr>
                <a:schemeClr val="accent1"/>
              </a:buClr>
              <a:defRPr sz="1200">
                <a:solidFill>
                  <a:schemeClr val="accent2"/>
                </a:solidFill>
                <a:latin typeface="Arial" panose="020B0604020202020204" pitchFamily="34" charset="0"/>
              </a:defRPr>
            </a:lvl1pPr>
          </a:lstStyle>
          <a:p>
            <a:r>
              <a:rPr lang="de-DE" smtClean="0"/>
              <a:t>- restricted -</a:t>
            </a:r>
            <a:endParaRPr lang="de-DE"/>
          </a:p>
        </p:txBody>
      </p:sp>
    </p:spTree>
    <p:extLst>
      <p:ext uri="{BB962C8B-B14F-4D97-AF65-F5344CB8AC3E}">
        <p14:creationId xmlns:p14="http://schemas.microsoft.com/office/powerpoint/2010/main" val="4192423285"/>
      </p:ext>
    </p:extLst>
  </p:cSld>
  <p:clrMapOvr>
    <a:masterClrMapping/>
  </p:clrMapOvr>
  <p:timing>
    <p:tnLst>
      <p:par>
        <p:cTn id="1" dur="indefinite" restart="never" nodeType="tmRoot"/>
      </p:par>
    </p:tnLst>
  </p:timing>
  <p:hf sldNum="0" hdr="0" ftr="0"/>
  <p:extLst mod="1">
    <p:ext uri="{DCECCB84-F9BA-43D5-87BE-67443E8EF086}">
      <p15:sldGuideLst xmlns:p15="http://schemas.microsoft.com/office/powerpoint/2012/main">
        <p15:guide id="1" orient="horz" pos="709">
          <p15:clr>
            <a:srgbClr val="FBAE40"/>
          </p15:clr>
        </p15:guide>
        <p15:guide id="2" pos="297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FX_Final_Claim">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951"/>
            <a:ext cx="9144000" cy="6858000"/>
          </a:xfrm>
          <a:prstGeom prst="rect">
            <a:avLst/>
          </a:prstGeom>
        </p:spPr>
      </p:pic>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DA09F32F-3722-4680-A5A4-F75DB8E31949}" type="slidenum">
              <a:rPr lang="de-DE" smtClean="0"/>
              <a:pPr/>
              <a:t>‹#›</a:t>
            </a:fld>
            <a:endParaRPr lang="de-DE"/>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extLst>
      <p:ext uri="{BB962C8B-B14F-4D97-AF65-F5344CB8AC3E}">
        <p14:creationId xmlns:p14="http://schemas.microsoft.com/office/powerpoint/2010/main" val="1977270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FX_PresentationTitle_2">
    <p:bg>
      <p:bgPr>
        <a:solidFill>
          <a:schemeClr val="bg1"/>
        </a:solidFill>
        <a:effectLst/>
      </p:bgPr>
    </p:bg>
    <p:spTree>
      <p:nvGrpSpPr>
        <p:cNvPr id="1" name=""/>
        <p:cNvGrpSpPr/>
        <p:nvPr/>
      </p:nvGrpSpPr>
      <p:grpSpPr>
        <a:xfrm>
          <a:off x="0" y="0"/>
          <a:ext cx="0" cy="0"/>
          <a:chOff x="0" y="0"/>
          <a:chExt cx="0" cy="0"/>
        </a:xfrm>
      </p:grpSpPr>
      <p:sp>
        <p:nvSpPr>
          <p:cNvPr id="7" name="IFXSHAPE"/>
          <p:cNvSpPr>
            <a:spLocks noGrp="1"/>
          </p:cNvSpPr>
          <p:nvPr>
            <p:ph type="ftr" sz="quarter" idx="16"/>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Arial" panose="020B0604020202020204" pitchFamily="34" charset="0"/>
              </a:defRPr>
            </a:lvl1pPr>
          </a:lstStyle>
          <a:p>
            <a:endParaRPr lang="de-DE"/>
          </a:p>
        </p:txBody>
      </p:sp>
      <p:sp>
        <p:nvSpPr>
          <p:cNvPr id="5"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rgbClr val="FFFFFF"/>
              </a:buClr>
              <a:defRPr sz="1200">
                <a:latin typeface="Arial" panose="020B0604020202020204" pitchFamily="34" charset="0"/>
              </a:defRPr>
            </a:lvl1pPr>
          </a:lstStyle>
          <a:p>
            <a:endParaRPr lang="de-DE"/>
          </a:p>
        </p:txBody>
      </p:sp>
      <p:pic>
        <p:nvPicPr>
          <p:cNvPr id="55"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611" y="5809300"/>
            <a:ext cx="1404000" cy="614017"/>
          </a:xfrm>
          <a:prstGeom prst="rect">
            <a:avLst/>
          </a:prstGeom>
        </p:spPr>
      </p:pic>
      <p:sp>
        <p:nvSpPr>
          <p:cNvPr id="25" name="Freihandform 14"/>
          <p:cNvSpPr/>
          <p:nvPr userDrawn="1"/>
        </p:nvSpPr>
        <p:spPr bwMode="auto">
          <a:xfrm>
            <a:off x="-7026" y="-6178"/>
            <a:ext cx="9151025" cy="3874910"/>
          </a:xfrm>
          <a:custGeom>
            <a:avLst/>
            <a:gdLst>
              <a:gd name="connsiteX0" fmla="*/ 0 w 9150096"/>
              <a:gd name="connsiteY0" fmla="*/ 4066032 h 4066032"/>
              <a:gd name="connsiteX1" fmla="*/ 9150096 w 9150096"/>
              <a:gd name="connsiteY1" fmla="*/ 3663696 h 4066032"/>
              <a:gd name="connsiteX2" fmla="*/ 9150096 w 9150096"/>
              <a:gd name="connsiteY2" fmla="*/ 0 h 4066032"/>
              <a:gd name="connsiteX3" fmla="*/ 12192 w 9150096"/>
              <a:gd name="connsiteY3" fmla="*/ 0 h 4066032"/>
              <a:gd name="connsiteX4" fmla="*/ 0 w 9150096"/>
              <a:gd name="connsiteY4" fmla="*/ 4066032 h 4066032"/>
              <a:gd name="connsiteX0" fmla="*/ 12522 w 9162618"/>
              <a:gd name="connsiteY0" fmla="*/ 4066032 h 4066032"/>
              <a:gd name="connsiteX1" fmla="*/ 9162618 w 9162618"/>
              <a:gd name="connsiteY1" fmla="*/ 3663696 h 4066032"/>
              <a:gd name="connsiteX2" fmla="*/ 9162618 w 9162618"/>
              <a:gd name="connsiteY2" fmla="*/ 0 h 4066032"/>
              <a:gd name="connsiteX3" fmla="*/ 0 w 9162618"/>
              <a:gd name="connsiteY3" fmla="*/ 0 h 4066032"/>
              <a:gd name="connsiteX4" fmla="*/ 12522 w 9162618"/>
              <a:gd name="connsiteY4" fmla="*/ 4066032 h 4066032"/>
              <a:gd name="connsiteX0" fmla="*/ 12522 w 9162618"/>
              <a:gd name="connsiteY0" fmla="*/ 4072210 h 4072210"/>
              <a:gd name="connsiteX1" fmla="*/ 9162618 w 9162618"/>
              <a:gd name="connsiteY1" fmla="*/ 3669874 h 4072210"/>
              <a:gd name="connsiteX2" fmla="*/ 9162618 w 9162618"/>
              <a:gd name="connsiteY2" fmla="*/ 6178 h 4072210"/>
              <a:gd name="connsiteX3" fmla="*/ 0 w 9162618"/>
              <a:gd name="connsiteY3" fmla="*/ 0 h 4072210"/>
              <a:gd name="connsiteX4" fmla="*/ 12522 w 9162618"/>
              <a:gd name="connsiteY4" fmla="*/ 4072210 h 4072210"/>
              <a:gd name="connsiteX0" fmla="*/ 0 w 9150096"/>
              <a:gd name="connsiteY0" fmla="*/ 4066032 h 4066032"/>
              <a:gd name="connsiteX1" fmla="*/ 9150096 w 9150096"/>
              <a:gd name="connsiteY1" fmla="*/ 3663696 h 4066032"/>
              <a:gd name="connsiteX2" fmla="*/ 9150096 w 9150096"/>
              <a:gd name="connsiteY2" fmla="*/ 0 h 4066032"/>
              <a:gd name="connsiteX3" fmla="*/ 86332 w 9150096"/>
              <a:gd name="connsiteY3" fmla="*/ 6178 h 4066032"/>
              <a:gd name="connsiteX4" fmla="*/ 0 w 9150096"/>
              <a:gd name="connsiteY4" fmla="*/ 4066032 h 4066032"/>
              <a:gd name="connsiteX0" fmla="*/ 6344 w 9156440"/>
              <a:gd name="connsiteY0" fmla="*/ 4066032 h 4066032"/>
              <a:gd name="connsiteX1" fmla="*/ 9156440 w 9156440"/>
              <a:gd name="connsiteY1" fmla="*/ 3663696 h 4066032"/>
              <a:gd name="connsiteX2" fmla="*/ 9156440 w 9156440"/>
              <a:gd name="connsiteY2" fmla="*/ 0 h 4066032"/>
              <a:gd name="connsiteX3" fmla="*/ 0 w 9156440"/>
              <a:gd name="connsiteY3" fmla="*/ 6178 h 4066032"/>
              <a:gd name="connsiteX4" fmla="*/ 6344 w 9156440"/>
              <a:gd name="connsiteY4" fmla="*/ 4066032 h 4066032"/>
              <a:gd name="connsiteX0" fmla="*/ 289 w 9162742"/>
              <a:gd name="connsiteY0" fmla="*/ 4053675 h 4053675"/>
              <a:gd name="connsiteX1" fmla="*/ 9162742 w 9162742"/>
              <a:gd name="connsiteY1" fmla="*/ 3663696 h 4053675"/>
              <a:gd name="connsiteX2" fmla="*/ 9162742 w 9162742"/>
              <a:gd name="connsiteY2" fmla="*/ 0 h 4053675"/>
              <a:gd name="connsiteX3" fmla="*/ 6302 w 9162742"/>
              <a:gd name="connsiteY3" fmla="*/ 6178 h 4053675"/>
              <a:gd name="connsiteX4" fmla="*/ 289 w 9162742"/>
              <a:gd name="connsiteY4" fmla="*/ 4053675 h 4053675"/>
              <a:gd name="connsiteX0" fmla="*/ 1671 w 9156440"/>
              <a:gd name="connsiteY0" fmla="*/ 4053675 h 4053675"/>
              <a:gd name="connsiteX1" fmla="*/ 9156440 w 9156440"/>
              <a:gd name="connsiteY1" fmla="*/ 3663696 h 4053675"/>
              <a:gd name="connsiteX2" fmla="*/ 9156440 w 9156440"/>
              <a:gd name="connsiteY2" fmla="*/ 0 h 4053675"/>
              <a:gd name="connsiteX3" fmla="*/ 0 w 9156440"/>
              <a:gd name="connsiteY3" fmla="*/ 6178 h 4053675"/>
              <a:gd name="connsiteX4" fmla="*/ 1671 w 9156440"/>
              <a:gd name="connsiteY4" fmla="*/ 4053675 h 4053675"/>
              <a:gd name="connsiteX0" fmla="*/ 9355 w 9156440"/>
              <a:gd name="connsiteY0" fmla="*/ 4061729 h 4061729"/>
              <a:gd name="connsiteX1" fmla="*/ 9156440 w 9156440"/>
              <a:gd name="connsiteY1" fmla="*/ 3663696 h 4061729"/>
              <a:gd name="connsiteX2" fmla="*/ 9156440 w 9156440"/>
              <a:gd name="connsiteY2" fmla="*/ 0 h 4061729"/>
              <a:gd name="connsiteX3" fmla="*/ 0 w 9156440"/>
              <a:gd name="connsiteY3" fmla="*/ 6178 h 4061729"/>
              <a:gd name="connsiteX4" fmla="*/ 9355 w 9156440"/>
              <a:gd name="connsiteY4" fmla="*/ 4061729 h 4061729"/>
              <a:gd name="connsiteX0" fmla="*/ 173 w 9170342"/>
              <a:gd name="connsiteY0" fmla="*/ 4061729 h 4061729"/>
              <a:gd name="connsiteX1" fmla="*/ 9170342 w 9170342"/>
              <a:gd name="connsiteY1" fmla="*/ 3663696 h 4061729"/>
              <a:gd name="connsiteX2" fmla="*/ 9170342 w 9170342"/>
              <a:gd name="connsiteY2" fmla="*/ 0 h 4061729"/>
              <a:gd name="connsiteX3" fmla="*/ 13902 w 9170342"/>
              <a:gd name="connsiteY3" fmla="*/ 6178 h 4061729"/>
              <a:gd name="connsiteX4" fmla="*/ 173 w 9170342"/>
              <a:gd name="connsiteY4" fmla="*/ 4061729 h 4061729"/>
              <a:gd name="connsiteX0" fmla="*/ 173 w 9170342"/>
              <a:gd name="connsiteY0" fmla="*/ 4061729 h 4061729"/>
              <a:gd name="connsiteX1" fmla="*/ 9170342 w 9170342"/>
              <a:gd name="connsiteY1" fmla="*/ 3663696 h 4061729"/>
              <a:gd name="connsiteX2" fmla="*/ 9170342 w 9170342"/>
              <a:gd name="connsiteY2" fmla="*/ 0 h 4061729"/>
              <a:gd name="connsiteX3" fmla="*/ 13902 w 9170342"/>
              <a:gd name="connsiteY3" fmla="*/ 6178 h 4061729"/>
              <a:gd name="connsiteX4" fmla="*/ 173 w 9170342"/>
              <a:gd name="connsiteY4" fmla="*/ 4061729 h 4061729"/>
              <a:gd name="connsiteX0" fmla="*/ 289 w 9162763"/>
              <a:gd name="connsiteY0" fmla="*/ 4061729 h 4061729"/>
              <a:gd name="connsiteX1" fmla="*/ 9162763 w 9162763"/>
              <a:gd name="connsiteY1" fmla="*/ 3663696 h 4061729"/>
              <a:gd name="connsiteX2" fmla="*/ 9162763 w 9162763"/>
              <a:gd name="connsiteY2" fmla="*/ 0 h 4061729"/>
              <a:gd name="connsiteX3" fmla="*/ 6323 w 9162763"/>
              <a:gd name="connsiteY3" fmla="*/ 6178 h 4061729"/>
              <a:gd name="connsiteX4" fmla="*/ 289 w 9162763"/>
              <a:gd name="connsiteY4" fmla="*/ 4061729 h 4061729"/>
              <a:gd name="connsiteX0" fmla="*/ 3511 w 9165985"/>
              <a:gd name="connsiteY0" fmla="*/ 4061729 h 4061729"/>
              <a:gd name="connsiteX1" fmla="*/ 9165985 w 9165985"/>
              <a:gd name="connsiteY1" fmla="*/ 3663696 h 4061729"/>
              <a:gd name="connsiteX2" fmla="*/ 9165985 w 9165985"/>
              <a:gd name="connsiteY2" fmla="*/ 0 h 4061729"/>
              <a:gd name="connsiteX3" fmla="*/ 0 w 9165985"/>
              <a:gd name="connsiteY3" fmla="*/ 6178 h 4061729"/>
              <a:gd name="connsiteX4" fmla="*/ 3511 w 9165985"/>
              <a:gd name="connsiteY4" fmla="*/ 4061729 h 4061729"/>
              <a:gd name="connsiteX0" fmla="*/ 3511 w 9165985"/>
              <a:gd name="connsiteY0" fmla="*/ 4061729 h 4061729"/>
              <a:gd name="connsiteX1" fmla="*/ 9165985 w 9165985"/>
              <a:gd name="connsiteY1" fmla="*/ 3663696 h 4061729"/>
              <a:gd name="connsiteX2" fmla="*/ 9165985 w 9165985"/>
              <a:gd name="connsiteY2" fmla="*/ 0 h 4061729"/>
              <a:gd name="connsiteX3" fmla="*/ 0 w 9165985"/>
              <a:gd name="connsiteY3" fmla="*/ 6178 h 4061729"/>
              <a:gd name="connsiteX4" fmla="*/ 3511 w 9165985"/>
              <a:gd name="connsiteY4" fmla="*/ 4061729 h 4061729"/>
              <a:gd name="connsiteX0" fmla="*/ 7329 w 9169803"/>
              <a:gd name="connsiteY0" fmla="*/ 4061729 h 4061729"/>
              <a:gd name="connsiteX1" fmla="*/ 9169803 w 9169803"/>
              <a:gd name="connsiteY1" fmla="*/ 3663696 h 4061729"/>
              <a:gd name="connsiteX2" fmla="*/ 9169803 w 9169803"/>
              <a:gd name="connsiteY2" fmla="*/ 0 h 4061729"/>
              <a:gd name="connsiteX3" fmla="*/ 0 w 9169803"/>
              <a:gd name="connsiteY3" fmla="*/ 4181 h 4061729"/>
              <a:gd name="connsiteX4" fmla="*/ 7329 w 9169803"/>
              <a:gd name="connsiteY4" fmla="*/ 4061729 h 4061729"/>
              <a:gd name="connsiteX0" fmla="*/ 1220 w 9169803"/>
              <a:gd name="connsiteY0" fmla="*/ 4061729 h 4061729"/>
              <a:gd name="connsiteX1" fmla="*/ 9169803 w 9169803"/>
              <a:gd name="connsiteY1" fmla="*/ 3663696 h 4061729"/>
              <a:gd name="connsiteX2" fmla="*/ 9169803 w 9169803"/>
              <a:gd name="connsiteY2" fmla="*/ 0 h 4061729"/>
              <a:gd name="connsiteX3" fmla="*/ 0 w 9169803"/>
              <a:gd name="connsiteY3" fmla="*/ 4181 h 4061729"/>
              <a:gd name="connsiteX4" fmla="*/ 1220 w 9169803"/>
              <a:gd name="connsiteY4" fmla="*/ 4061729 h 4061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9803" h="4061729">
                <a:moveTo>
                  <a:pt x="1220" y="4061729"/>
                </a:moveTo>
                <a:lnTo>
                  <a:pt x="9169803" y="3663696"/>
                </a:lnTo>
                <a:lnTo>
                  <a:pt x="9169803" y="0"/>
                </a:lnTo>
                <a:lnTo>
                  <a:pt x="0" y="4181"/>
                </a:lnTo>
                <a:cubicBezTo>
                  <a:pt x="2115" y="1357466"/>
                  <a:pt x="-895" y="2708444"/>
                  <a:pt x="1220" y="4061729"/>
                </a:cubicBezTo>
                <a:close/>
              </a:path>
            </a:pathLst>
          </a:custGeom>
          <a:blipFill dpi="0" rotWithShape="1">
            <a:blip r:embed="rId3">
              <a:extLst>
                <a:ext uri="{28A0092B-C50C-407E-A947-70E740481C1C}">
                  <a14:useLocalDpi xmlns:a14="http://schemas.microsoft.com/office/drawing/2010/main" val="0"/>
                </a:ext>
              </a:extLst>
            </a:blip>
            <a:srcRect/>
            <a:stretch>
              <a:fillRect l="-12068" t="-5496" b="-71522"/>
            </a:stretch>
          </a:blip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grpSp>
        <p:nvGrpSpPr>
          <p:cNvPr id="26" name="Gruppieren 16"/>
          <p:cNvGrpSpPr/>
          <p:nvPr userDrawn="1"/>
        </p:nvGrpSpPr>
        <p:grpSpPr>
          <a:xfrm>
            <a:off x="-7026" y="-6096"/>
            <a:ext cx="9151026" cy="3795136"/>
            <a:chOff x="-7026" y="-6096"/>
            <a:chExt cx="9151026" cy="3957440"/>
          </a:xfrm>
        </p:grpSpPr>
        <p:cxnSp>
          <p:nvCxnSpPr>
            <p:cNvPr id="27" name="Gerade Verbindung 20"/>
            <p:cNvCxnSpPr/>
            <p:nvPr/>
          </p:nvCxnSpPr>
          <p:spPr>
            <a:xfrm>
              <a:off x="2843808" y="2513104"/>
              <a:ext cx="648072" cy="143824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9" name="Gerade Verbindung 25"/>
            <p:cNvCxnSpPr/>
            <p:nvPr/>
          </p:nvCxnSpPr>
          <p:spPr>
            <a:xfrm>
              <a:off x="-7026" y="1923981"/>
              <a:ext cx="2850834" cy="589123"/>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0" name="Gerade Verbindung 28"/>
            <p:cNvCxnSpPr/>
            <p:nvPr/>
          </p:nvCxnSpPr>
          <p:spPr>
            <a:xfrm flipH="1">
              <a:off x="2843808" y="0"/>
              <a:ext cx="1656184" cy="2513104"/>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1" name="Gerade Verbindung 29"/>
            <p:cNvCxnSpPr/>
            <p:nvPr/>
          </p:nvCxnSpPr>
          <p:spPr>
            <a:xfrm>
              <a:off x="6828632" y="-6096"/>
              <a:ext cx="2315368" cy="2590994"/>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32" name="Ellipse 31"/>
            <p:cNvSpPr/>
            <p:nvPr/>
          </p:nvSpPr>
          <p:spPr bwMode="auto">
            <a:xfrm>
              <a:off x="2783992" y="2434739"/>
              <a:ext cx="144016" cy="150158"/>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grpSp>
      <p:sp>
        <p:nvSpPr>
          <p:cNvPr id="15" name="IFXSHAPE"/>
          <p:cNvSpPr>
            <a:spLocks noGrp="1"/>
          </p:cNvSpPr>
          <p:nvPr>
            <p:ph type="body" sz="quarter" idx="13" hasCustomPrompt="1"/>
          </p:nvPr>
        </p:nvSpPr>
        <p:spPr>
          <a:xfrm>
            <a:off x="468313" y="4725144"/>
            <a:ext cx="8243298" cy="647700"/>
          </a:xfrm>
        </p:spPr>
        <p:txBody>
          <a:bodyPr anchor="b" anchorCtr="0">
            <a:noAutofit/>
          </a:bodyPr>
          <a:lstStyle>
            <a:lvl1pPr marL="0" indent="0">
              <a:buNone/>
              <a:defRPr sz="3600"/>
            </a:lvl1pPr>
            <a:lvl2pPr marL="288000" indent="0">
              <a:buNone/>
              <a:defRPr sz="1800"/>
            </a:lvl2pPr>
            <a:lvl3pPr marL="576000" indent="0">
              <a:buNone/>
              <a:defRPr sz="1800"/>
            </a:lvl3pPr>
            <a:lvl4pPr marL="864000" indent="0">
              <a:buNone/>
              <a:defRPr sz="1800"/>
            </a:lvl4pPr>
            <a:lvl5pPr marL="1080000" indent="0">
              <a:buNone/>
              <a:defRPr sz="1800"/>
            </a:lvl5pPr>
          </a:lstStyle>
          <a:p>
            <a:pPr lvl="0"/>
            <a:r>
              <a:rPr lang="de-DE" smtClean="0"/>
              <a:t>Please type in title</a:t>
            </a:r>
            <a:endParaRPr lang="de-DE"/>
          </a:p>
        </p:txBody>
      </p:sp>
      <p:sp>
        <p:nvSpPr>
          <p:cNvPr id="18" name="IFXSHAPE"/>
          <p:cNvSpPr>
            <a:spLocks noGrp="1"/>
          </p:cNvSpPr>
          <p:nvPr>
            <p:ph type="subTitle" idx="1" hasCustomPrompt="1"/>
          </p:nvPr>
        </p:nvSpPr>
        <p:spPr>
          <a:xfrm>
            <a:off x="468000" y="5765775"/>
            <a:ext cx="6336000" cy="615553"/>
          </a:xfrm>
          <a:prstGeom prst="rect">
            <a:avLst/>
          </a:prstGeom>
          <a:noFill/>
          <a:ln w="9525">
            <a:noFill/>
            <a:miter lim="800000"/>
            <a:headEnd/>
            <a:tailEnd/>
          </a:ln>
          <a:effectLst/>
        </p:spPr>
        <p:txBody>
          <a:bodyPr wrap="square" lIns="0" tIns="0" rIns="0" bIns="0" rtlCol="0" anchor="b" anchorCtr="0">
            <a:spAutoFit/>
          </a:bodyPr>
          <a:lstStyle>
            <a:lvl1pPr marL="0" indent="0">
              <a:spcAft>
                <a:spcPts val="0"/>
              </a:spcAft>
              <a:buNone/>
              <a:defRPr lang="en-GB" kern="0" noProof="0" dirty="0" smtClean="0">
                <a:ea typeface="Verdana" pitchFamily="34" charset="0"/>
                <a:cs typeface="Verdana" pitchFamily="34" charset="0"/>
              </a:defRPr>
            </a:lvl1pPr>
          </a:lstStyle>
          <a:p>
            <a:pPr marR="0" lvl="0" defTabSz="914400" eaLnBrk="0" fontAlgn="auto" latinLnBrk="0" hangingPunct="0">
              <a:spcAft>
                <a:spcPts val="300"/>
              </a:spcAft>
              <a:buSzTx/>
              <a:tabLst/>
            </a:pPr>
            <a:r>
              <a:rPr lang="en-GB" noProof="0" dirty="0" smtClean="0"/>
              <a:t>Author (department)</a:t>
            </a:r>
            <a:br>
              <a:rPr lang="en-GB" noProof="0" dirty="0" smtClean="0"/>
            </a:br>
            <a:r>
              <a:rPr lang="en-GB" noProof="0" dirty="0" smtClean="0"/>
              <a:t>Date</a:t>
            </a:r>
          </a:p>
        </p:txBody>
      </p:sp>
      <p:sp>
        <p:nvSpPr>
          <p:cNvPr id="6" name="IFXSHAPE"/>
          <p:cNvSpPr>
            <a:spLocks noGrp="1"/>
          </p:cNvSpPr>
          <p:nvPr>
            <p:ph type="dt" sz="half" idx="15"/>
          </p:nvPr>
        </p:nvSpPr>
        <p:spPr>
          <a:xfrm>
            <a:off x="4144168" y="6400800"/>
            <a:ext cx="288036" cy="304800"/>
          </a:xfrm>
        </p:spPr>
        <p:txBody>
          <a:bodyPr wrap="none" lIns="0" tIns="0" rIns="0" bIns="0" anchor="ctr">
            <a:noAutofit/>
          </a:bodyPr>
          <a:lstStyle>
            <a:lvl1pPr algn="l" fontAlgn="t">
              <a:buClr>
                <a:schemeClr val="accent1"/>
              </a:buClr>
              <a:defRPr sz="1200">
                <a:solidFill>
                  <a:schemeClr val="accent2"/>
                </a:solidFill>
                <a:latin typeface="Arial" panose="020B0604020202020204" pitchFamily="34" charset="0"/>
              </a:defRPr>
            </a:lvl1pPr>
          </a:lstStyle>
          <a:p>
            <a:r>
              <a:rPr lang="de-DE" smtClean="0"/>
              <a:t>- restricted -</a:t>
            </a:r>
            <a:endParaRPr lang="de-DE"/>
          </a:p>
        </p:txBody>
      </p:sp>
    </p:spTree>
    <p:extLst>
      <p:ext uri="{BB962C8B-B14F-4D97-AF65-F5344CB8AC3E}">
        <p14:creationId xmlns:p14="http://schemas.microsoft.com/office/powerpoint/2010/main" val="2281391533"/>
      </p:ext>
    </p:extLst>
  </p:cSld>
  <p:clrMapOvr>
    <a:masterClrMapping/>
  </p:clrMapOvr>
  <p:timing>
    <p:tnLst>
      <p:par>
        <p:cTn id="1" dur="indefinite" restart="never" nodeType="tmRoot"/>
      </p:par>
    </p:tnLst>
  </p:timing>
  <p:hf sldNum="0" hdr="0" ftr="0"/>
  <p:extLst mod="1">
    <p:ext uri="{DCECCB84-F9BA-43D5-87BE-67443E8EF086}">
      <p15:sldGuideLst xmlns:p15="http://schemas.microsoft.com/office/powerpoint/2012/main">
        <p15:guide id="1" orient="horz" pos="709">
          <p15:clr>
            <a:srgbClr val="FBAE40"/>
          </p15:clr>
        </p15:guide>
        <p15:guide id="2" pos="297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FX_PresentationTitle_3">
    <p:bg>
      <p:bgPr>
        <a:solidFill>
          <a:schemeClr val="bg1"/>
        </a:solidFill>
        <a:effectLst/>
      </p:bgPr>
    </p:bg>
    <p:spTree>
      <p:nvGrpSpPr>
        <p:cNvPr id="1" name=""/>
        <p:cNvGrpSpPr/>
        <p:nvPr/>
      </p:nvGrpSpPr>
      <p:grpSpPr>
        <a:xfrm>
          <a:off x="0" y="0"/>
          <a:ext cx="0" cy="0"/>
          <a:chOff x="0" y="0"/>
          <a:chExt cx="0" cy="0"/>
        </a:xfrm>
      </p:grpSpPr>
      <p:sp>
        <p:nvSpPr>
          <p:cNvPr id="7" name="IFXSHAPE"/>
          <p:cNvSpPr>
            <a:spLocks noGrp="1"/>
          </p:cNvSpPr>
          <p:nvPr>
            <p:ph type="ftr" sz="quarter" idx="16"/>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Arial" panose="020B0604020202020204" pitchFamily="34" charset="0"/>
              </a:defRPr>
            </a:lvl1pPr>
          </a:lstStyle>
          <a:p>
            <a:endParaRPr lang="de-DE"/>
          </a:p>
        </p:txBody>
      </p:sp>
      <p:sp>
        <p:nvSpPr>
          <p:cNvPr id="5"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rgbClr val="FFFFFF"/>
              </a:buClr>
              <a:defRPr sz="1200">
                <a:latin typeface="Arial" panose="020B0604020202020204" pitchFamily="34" charset="0"/>
              </a:defRPr>
            </a:lvl1pPr>
          </a:lstStyle>
          <a:p>
            <a:endParaRPr lang="de-DE"/>
          </a:p>
        </p:txBody>
      </p:sp>
      <p:pic>
        <p:nvPicPr>
          <p:cNvPr id="55"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611" y="5809300"/>
            <a:ext cx="1404000" cy="614017"/>
          </a:xfrm>
          <a:prstGeom prst="rect">
            <a:avLst/>
          </a:prstGeom>
        </p:spPr>
      </p:pic>
      <p:sp>
        <p:nvSpPr>
          <p:cNvPr id="17" name="Freihandform 19"/>
          <p:cNvSpPr/>
          <p:nvPr userDrawn="1"/>
        </p:nvSpPr>
        <p:spPr bwMode="auto">
          <a:xfrm>
            <a:off x="3948684" y="-15240"/>
            <a:ext cx="5202936" cy="3664987"/>
          </a:xfrm>
          <a:custGeom>
            <a:avLst/>
            <a:gdLst>
              <a:gd name="connsiteX0" fmla="*/ 5196840 w 5196840"/>
              <a:gd name="connsiteY0" fmla="*/ 3649980 h 3832860"/>
              <a:gd name="connsiteX1" fmla="*/ 5196840 w 5196840"/>
              <a:gd name="connsiteY1" fmla="*/ 0 h 3832860"/>
              <a:gd name="connsiteX2" fmla="*/ 861060 w 5196840"/>
              <a:gd name="connsiteY2" fmla="*/ 0 h 3832860"/>
              <a:gd name="connsiteX3" fmla="*/ 0 w 5196840"/>
              <a:gd name="connsiteY3" fmla="*/ 1996440 h 3832860"/>
              <a:gd name="connsiteX4" fmla="*/ 1295400 w 5196840"/>
              <a:gd name="connsiteY4" fmla="*/ 3832860 h 3832860"/>
              <a:gd name="connsiteX5" fmla="*/ 5196840 w 5196840"/>
              <a:gd name="connsiteY5" fmla="*/ 3649980 h 3832860"/>
              <a:gd name="connsiteX0" fmla="*/ 5196840 w 5196840"/>
              <a:gd name="connsiteY0" fmla="*/ 3649980 h 3832860"/>
              <a:gd name="connsiteX1" fmla="*/ 5196840 w 5196840"/>
              <a:gd name="connsiteY1" fmla="*/ 0 h 3832860"/>
              <a:gd name="connsiteX2" fmla="*/ 861060 w 5196840"/>
              <a:gd name="connsiteY2" fmla="*/ 0 h 3832860"/>
              <a:gd name="connsiteX3" fmla="*/ 0 w 5196840"/>
              <a:gd name="connsiteY3" fmla="*/ 1984083 h 3832860"/>
              <a:gd name="connsiteX4" fmla="*/ 1295400 w 5196840"/>
              <a:gd name="connsiteY4" fmla="*/ 3832860 h 3832860"/>
              <a:gd name="connsiteX5" fmla="*/ 5196840 w 5196840"/>
              <a:gd name="connsiteY5" fmla="*/ 3649980 h 3832860"/>
              <a:gd name="connsiteX0" fmla="*/ 5202936 w 5202936"/>
              <a:gd name="connsiteY0" fmla="*/ 3649980 h 3832860"/>
              <a:gd name="connsiteX1" fmla="*/ 5202936 w 5202936"/>
              <a:gd name="connsiteY1" fmla="*/ 0 h 3832860"/>
              <a:gd name="connsiteX2" fmla="*/ 867156 w 5202936"/>
              <a:gd name="connsiteY2" fmla="*/ 0 h 3832860"/>
              <a:gd name="connsiteX3" fmla="*/ 0 w 5202936"/>
              <a:gd name="connsiteY3" fmla="*/ 1984083 h 3832860"/>
              <a:gd name="connsiteX4" fmla="*/ 1301496 w 5202936"/>
              <a:gd name="connsiteY4" fmla="*/ 3832860 h 3832860"/>
              <a:gd name="connsiteX5" fmla="*/ 5202936 w 5202936"/>
              <a:gd name="connsiteY5" fmla="*/ 3649980 h 38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2936" h="3832860">
                <a:moveTo>
                  <a:pt x="5202936" y="3649980"/>
                </a:moveTo>
                <a:lnTo>
                  <a:pt x="5202936" y="0"/>
                </a:lnTo>
                <a:lnTo>
                  <a:pt x="867156" y="0"/>
                </a:lnTo>
                <a:lnTo>
                  <a:pt x="0" y="1984083"/>
                </a:lnTo>
                <a:lnTo>
                  <a:pt x="1301496" y="3832860"/>
                </a:lnTo>
                <a:lnTo>
                  <a:pt x="5202936" y="3649980"/>
                </a:lnTo>
                <a:close/>
              </a:path>
            </a:pathLst>
          </a:custGeom>
          <a:blipFill dpi="0" rotWithShape="1">
            <a:blip r:embed="rId3" cstate="print">
              <a:extLst>
                <a:ext uri="{28A0092B-C50C-407E-A947-70E740481C1C}">
                  <a14:useLocalDpi xmlns:a14="http://schemas.microsoft.com/office/drawing/2010/main" val="0"/>
                </a:ext>
              </a:extLst>
            </a:blip>
            <a:srcRect/>
            <a:stretch>
              <a:fillRect l="-22040" t="-32632" r="-33130" b="-14225"/>
            </a:stretch>
          </a:blip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sp>
        <p:nvSpPr>
          <p:cNvPr id="18" name="Freihandform 21"/>
          <p:cNvSpPr/>
          <p:nvPr userDrawn="1"/>
        </p:nvSpPr>
        <p:spPr bwMode="auto">
          <a:xfrm>
            <a:off x="-12440" y="-15240"/>
            <a:ext cx="4831575" cy="1894426"/>
          </a:xfrm>
          <a:custGeom>
            <a:avLst/>
            <a:gdLst>
              <a:gd name="connsiteX0" fmla="*/ 4846320 w 4846320"/>
              <a:gd name="connsiteY0" fmla="*/ 0 h 1981200"/>
              <a:gd name="connsiteX1" fmla="*/ 0 w 4846320"/>
              <a:gd name="connsiteY1" fmla="*/ 0 h 1981200"/>
              <a:gd name="connsiteX2" fmla="*/ 0 w 4846320"/>
              <a:gd name="connsiteY2" fmla="*/ 1615440 h 1981200"/>
              <a:gd name="connsiteX3" fmla="*/ 4000500 w 4846320"/>
              <a:gd name="connsiteY3" fmla="*/ 1981200 h 1981200"/>
              <a:gd name="connsiteX4" fmla="*/ 4846320 w 4846320"/>
              <a:gd name="connsiteY4" fmla="*/ 0 h 1981200"/>
              <a:gd name="connsiteX0" fmla="*/ 4864855 w 4864855"/>
              <a:gd name="connsiteY0" fmla="*/ 0 h 1981200"/>
              <a:gd name="connsiteX1" fmla="*/ 0 w 4864855"/>
              <a:gd name="connsiteY1" fmla="*/ 0 h 1981200"/>
              <a:gd name="connsiteX2" fmla="*/ 0 w 4864855"/>
              <a:gd name="connsiteY2" fmla="*/ 1615440 h 1981200"/>
              <a:gd name="connsiteX3" fmla="*/ 4000500 w 4864855"/>
              <a:gd name="connsiteY3" fmla="*/ 1981200 h 1981200"/>
              <a:gd name="connsiteX4" fmla="*/ 4864855 w 4864855"/>
              <a:gd name="connsiteY4" fmla="*/ 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855" h="1981200">
                <a:moveTo>
                  <a:pt x="4864855" y="0"/>
                </a:moveTo>
                <a:lnTo>
                  <a:pt x="0" y="0"/>
                </a:lnTo>
                <a:lnTo>
                  <a:pt x="0" y="1615440"/>
                </a:lnTo>
                <a:lnTo>
                  <a:pt x="4000500" y="1981200"/>
                </a:lnTo>
                <a:lnTo>
                  <a:pt x="4864855" y="0"/>
                </a:lnTo>
                <a:close/>
              </a:path>
            </a:pathLst>
          </a:custGeom>
          <a:blipFill dpi="0" rotWithShape="1">
            <a:blip r:embed="rId4">
              <a:extLst>
                <a:ext uri="{28A0092B-C50C-407E-A947-70E740481C1C}">
                  <a14:useLocalDpi xmlns:a14="http://schemas.microsoft.com/office/drawing/2010/main" val="0"/>
                </a:ext>
              </a:extLst>
            </a:blip>
            <a:srcRect/>
            <a:stretch>
              <a:fillRect l="-716" t="-35378" b="-36598"/>
            </a:stretch>
          </a:blip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sp>
        <p:nvSpPr>
          <p:cNvPr id="19" name="Freihandform 22"/>
          <p:cNvSpPr/>
          <p:nvPr userDrawn="1"/>
        </p:nvSpPr>
        <p:spPr bwMode="auto">
          <a:xfrm>
            <a:off x="-12440" y="1529446"/>
            <a:ext cx="5267357" cy="2331602"/>
          </a:xfrm>
          <a:custGeom>
            <a:avLst/>
            <a:gdLst>
              <a:gd name="connsiteX0" fmla="*/ 5280660 w 5280660"/>
              <a:gd name="connsiteY0" fmla="*/ 2209800 h 2438400"/>
              <a:gd name="connsiteX1" fmla="*/ 3992880 w 5280660"/>
              <a:gd name="connsiteY1" fmla="*/ 365760 h 2438400"/>
              <a:gd name="connsiteX2" fmla="*/ 0 w 5280660"/>
              <a:gd name="connsiteY2" fmla="*/ 0 h 2438400"/>
              <a:gd name="connsiteX3" fmla="*/ 0 w 5280660"/>
              <a:gd name="connsiteY3" fmla="*/ 2438400 h 2438400"/>
              <a:gd name="connsiteX4" fmla="*/ 5280660 w 5280660"/>
              <a:gd name="connsiteY4" fmla="*/ 2209800 h 2438400"/>
              <a:gd name="connsiteX0" fmla="*/ 5293017 w 5293017"/>
              <a:gd name="connsiteY0" fmla="*/ 2215978 h 2438400"/>
              <a:gd name="connsiteX1" fmla="*/ 3992880 w 5293017"/>
              <a:gd name="connsiteY1" fmla="*/ 365760 h 2438400"/>
              <a:gd name="connsiteX2" fmla="*/ 0 w 5293017"/>
              <a:gd name="connsiteY2" fmla="*/ 0 h 2438400"/>
              <a:gd name="connsiteX3" fmla="*/ 0 w 5293017"/>
              <a:gd name="connsiteY3" fmla="*/ 2438400 h 2438400"/>
              <a:gd name="connsiteX4" fmla="*/ 5293017 w 5293017"/>
              <a:gd name="connsiteY4" fmla="*/ 2215978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3017" h="2438400">
                <a:moveTo>
                  <a:pt x="5293017" y="2215978"/>
                </a:moveTo>
                <a:lnTo>
                  <a:pt x="3992880" y="365760"/>
                </a:lnTo>
                <a:lnTo>
                  <a:pt x="0" y="0"/>
                </a:lnTo>
                <a:lnTo>
                  <a:pt x="0" y="2438400"/>
                </a:lnTo>
                <a:lnTo>
                  <a:pt x="5293017" y="2215978"/>
                </a:lnTo>
                <a:close/>
              </a:path>
            </a:pathLst>
          </a:custGeom>
          <a:blipFill dpi="0" rotWithShape="1">
            <a:blip r:embed="rId5">
              <a:extLst>
                <a:ext uri="{28A0092B-C50C-407E-A947-70E740481C1C}">
                  <a14:useLocalDpi xmlns:a14="http://schemas.microsoft.com/office/drawing/2010/main" val="0"/>
                </a:ext>
              </a:extLst>
            </a:blip>
            <a:srcRect/>
            <a:stretch>
              <a:fillRect t="-16331" b="-35109"/>
            </a:stretch>
          </a:blip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grpSp>
        <p:nvGrpSpPr>
          <p:cNvPr id="20" name="Gruppieren 23"/>
          <p:cNvGrpSpPr/>
          <p:nvPr userDrawn="1"/>
        </p:nvGrpSpPr>
        <p:grpSpPr>
          <a:xfrm>
            <a:off x="-12440" y="-15240"/>
            <a:ext cx="5267357" cy="3663608"/>
            <a:chOff x="27112" y="-15240"/>
            <a:chExt cx="5267357" cy="3831418"/>
          </a:xfrm>
        </p:grpSpPr>
        <p:cxnSp>
          <p:nvCxnSpPr>
            <p:cNvPr id="21" name="Gerade Verbindung 24"/>
            <p:cNvCxnSpPr>
              <a:endCxn id="19" idx="0"/>
            </p:cNvCxnSpPr>
            <p:nvPr/>
          </p:nvCxnSpPr>
          <p:spPr>
            <a:xfrm>
              <a:off x="4000428" y="1968843"/>
              <a:ext cx="1294041" cy="1847335"/>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2" name="Gerade Verbindung 26"/>
            <p:cNvCxnSpPr>
              <a:stCxn id="18" idx="2"/>
              <a:endCxn id="19" idx="1"/>
            </p:cNvCxnSpPr>
            <p:nvPr/>
          </p:nvCxnSpPr>
          <p:spPr>
            <a:xfrm>
              <a:off x="27112" y="1600200"/>
              <a:ext cx="3973523" cy="36576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27"/>
            <p:cNvCxnSpPr>
              <a:stCxn id="17" idx="2"/>
              <a:endCxn id="19" idx="1"/>
            </p:cNvCxnSpPr>
            <p:nvPr/>
          </p:nvCxnSpPr>
          <p:spPr>
            <a:xfrm flipH="1">
              <a:off x="4000635" y="-15240"/>
              <a:ext cx="854757" cy="198120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4" name="Ellipse 30"/>
            <p:cNvSpPr/>
            <p:nvPr/>
          </p:nvSpPr>
          <p:spPr bwMode="auto">
            <a:xfrm>
              <a:off x="3934723" y="1893952"/>
              <a:ext cx="144016" cy="150596"/>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grpSp>
      <p:sp>
        <p:nvSpPr>
          <p:cNvPr id="16" name="IFXSHAPE"/>
          <p:cNvSpPr>
            <a:spLocks noGrp="1"/>
          </p:cNvSpPr>
          <p:nvPr>
            <p:ph type="body" sz="quarter" idx="13" hasCustomPrompt="1"/>
          </p:nvPr>
        </p:nvSpPr>
        <p:spPr>
          <a:xfrm>
            <a:off x="468313" y="4725144"/>
            <a:ext cx="8243298" cy="647700"/>
          </a:xfrm>
        </p:spPr>
        <p:txBody>
          <a:bodyPr anchor="b" anchorCtr="0">
            <a:noAutofit/>
          </a:bodyPr>
          <a:lstStyle>
            <a:lvl1pPr marL="0" indent="0">
              <a:buNone/>
              <a:defRPr sz="3600"/>
            </a:lvl1pPr>
            <a:lvl2pPr marL="288000" indent="0">
              <a:buNone/>
              <a:defRPr sz="1800"/>
            </a:lvl2pPr>
            <a:lvl3pPr marL="576000" indent="0">
              <a:buNone/>
              <a:defRPr sz="1800"/>
            </a:lvl3pPr>
            <a:lvl4pPr marL="864000" indent="0">
              <a:buNone/>
              <a:defRPr sz="1800"/>
            </a:lvl4pPr>
            <a:lvl5pPr marL="1080000" indent="0">
              <a:buNone/>
              <a:defRPr sz="1800"/>
            </a:lvl5pPr>
          </a:lstStyle>
          <a:p>
            <a:pPr lvl="0"/>
            <a:r>
              <a:rPr lang="de-DE" smtClean="0"/>
              <a:t>Please type in title</a:t>
            </a:r>
            <a:endParaRPr lang="de-DE"/>
          </a:p>
        </p:txBody>
      </p:sp>
      <p:sp>
        <p:nvSpPr>
          <p:cNvPr id="25" name="IFXSHAPE"/>
          <p:cNvSpPr>
            <a:spLocks noGrp="1"/>
          </p:cNvSpPr>
          <p:nvPr>
            <p:ph type="subTitle" idx="1" hasCustomPrompt="1"/>
          </p:nvPr>
        </p:nvSpPr>
        <p:spPr>
          <a:xfrm>
            <a:off x="468000" y="5765775"/>
            <a:ext cx="6336000" cy="615553"/>
          </a:xfrm>
          <a:prstGeom prst="rect">
            <a:avLst/>
          </a:prstGeom>
          <a:noFill/>
          <a:ln w="9525">
            <a:noFill/>
            <a:miter lim="800000"/>
            <a:headEnd/>
            <a:tailEnd/>
          </a:ln>
          <a:effectLst/>
        </p:spPr>
        <p:txBody>
          <a:bodyPr wrap="square" lIns="0" tIns="0" rIns="0" bIns="0" rtlCol="0" anchor="b" anchorCtr="0">
            <a:spAutoFit/>
          </a:bodyPr>
          <a:lstStyle>
            <a:lvl1pPr marL="0" indent="0">
              <a:spcAft>
                <a:spcPts val="0"/>
              </a:spcAft>
              <a:buNone/>
              <a:defRPr lang="en-GB" kern="0" noProof="0" dirty="0" smtClean="0">
                <a:ea typeface="Verdana" pitchFamily="34" charset="0"/>
                <a:cs typeface="Verdana" pitchFamily="34" charset="0"/>
              </a:defRPr>
            </a:lvl1pPr>
          </a:lstStyle>
          <a:p>
            <a:pPr marR="0" lvl="0" defTabSz="914400" eaLnBrk="0" fontAlgn="auto" latinLnBrk="0" hangingPunct="0">
              <a:spcAft>
                <a:spcPts val="300"/>
              </a:spcAft>
              <a:buSzTx/>
              <a:tabLst/>
            </a:pPr>
            <a:r>
              <a:rPr lang="en-GB" noProof="0" dirty="0" smtClean="0"/>
              <a:t>Author (department)</a:t>
            </a:r>
            <a:br>
              <a:rPr lang="en-GB" noProof="0" dirty="0" smtClean="0"/>
            </a:br>
            <a:r>
              <a:rPr lang="en-GB" noProof="0" dirty="0" smtClean="0"/>
              <a:t>Date</a:t>
            </a:r>
          </a:p>
        </p:txBody>
      </p:sp>
      <p:sp>
        <p:nvSpPr>
          <p:cNvPr id="6" name="IFXSHAPE"/>
          <p:cNvSpPr>
            <a:spLocks noGrp="1"/>
          </p:cNvSpPr>
          <p:nvPr>
            <p:ph type="dt" sz="half" idx="15"/>
          </p:nvPr>
        </p:nvSpPr>
        <p:spPr>
          <a:xfrm>
            <a:off x="4144168" y="6400800"/>
            <a:ext cx="288036" cy="304800"/>
          </a:xfrm>
        </p:spPr>
        <p:txBody>
          <a:bodyPr wrap="none" lIns="0" tIns="0" rIns="0" bIns="0" anchor="ctr">
            <a:noAutofit/>
          </a:bodyPr>
          <a:lstStyle>
            <a:lvl1pPr algn="l" fontAlgn="t">
              <a:buClr>
                <a:schemeClr val="accent1"/>
              </a:buClr>
              <a:defRPr sz="1200">
                <a:solidFill>
                  <a:schemeClr val="accent2"/>
                </a:solidFill>
                <a:latin typeface="Arial" panose="020B0604020202020204" pitchFamily="34" charset="0"/>
              </a:defRPr>
            </a:lvl1pPr>
          </a:lstStyle>
          <a:p>
            <a:r>
              <a:rPr lang="de-DE" smtClean="0"/>
              <a:t>- restricted -</a:t>
            </a:r>
            <a:endParaRPr lang="de-DE"/>
          </a:p>
        </p:txBody>
      </p:sp>
    </p:spTree>
    <p:extLst>
      <p:ext uri="{BB962C8B-B14F-4D97-AF65-F5344CB8AC3E}">
        <p14:creationId xmlns:p14="http://schemas.microsoft.com/office/powerpoint/2010/main" val="2793536414"/>
      </p:ext>
    </p:extLst>
  </p:cSld>
  <p:clrMapOvr>
    <a:masterClrMapping/>
  </p:clrMapOvr>
  <p:timing>
    <p:tnLst>
      <p:par>
        <p:cTn id="1" dur="indefinite" restart="never" nodeType="tmRoot"/>
      </p:par>
    </p:tnLst>
  </p:timing>
  <p:hf sldNum="0" hdr="0" ftr="0"/>
  <p:extLst mod="1">
    <p:ext uri="{DCECCB84-F9BA-43D5-87BE-67443E8EF086}">
      <p15:sldGuideLst xmlns:p15="http://schemas.microsoft.com/office/powerpoint/2012/main">
        <p15:guide id="1" orient="horz" pos="709">
          <p15:clr>
            <a:srgbClr val="FBAE40"/>
          </p15:clr>
        </p15:guide>
        <p15:guide id="2" pos="297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_Only">
    <p:spTree>
      <p:nvGrpSpPr>
        <p:cNvPr id="1" name=""/>
        <p:cNvGrpSpPr/>
        <p:nvPr/>
      </p:nvGrpSpPr>
      <p:grpSpPr>
        <a:xfrm>
          <a:off x="0" y="0"/>
          <a:ext cx="0" cy="0"/>
          <a:chOff x="0" y="0"/>
          <a:chExt cx="0" cy="0"/>
        </a:xfrm>
      </p:grpSpPr>
      <p:sp>
        <p:nvSpPr>
          <p:cNvPr id="8"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6"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CDDF2859-8F29-4F41-A715-66615B22D66D}" type="slidenum">
              <a:rPr lang="de-DE" smtClean="0"/>
              <a:pPr/>
              <a:t>‹#›</a:t>
            </a:fld>
            <a:endParaRPr lang="de-DE"/>
          </a:p>
        </p:txBody>
      </p:sp>
      <p:sp>
        <p:nvSpPr>
          <p:cNvPr id="7"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FX_Title_and_Content">
    <p:spTree>
      <p:nvGrpSpPr>
        <p:cNvPr id="1" name=""/>
        <p:cNvGrpSpPr/>
        <p:nvPr/>
      </p:nvGrpSpPr>
      <p:grpSpPr>
        <a:xfrm>
          <a:off x="0" y="0"/>
          <a:ext cx="0" cy="0"/>
          <a:chOff x="0" y="0"/>
          <a:chExt cx="0" cy="0"/>
        </a:xfrm>
      </p:grpSpPr>
      <p:sp>
        <p:nvSpPr>
          <p:cNvPr id="9"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D82BB120-E352-43BB-A7B6-9657A87DF0A2}"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8"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97B78904-3A59-4F91-B637-A8748BFC8C9F}"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7"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Title_and_Two_Content">
    <p:spTree>
      <p:nvGrpSpPr>
        <p:cNvPr id="1" name=""/>
        <p:cNvGrpSpPr/>
        <p:nvPr/>
      </p:nvGrpSpPr>
      <p:grpSpPr>
        <a:xfrm>
          <a:off x="0" y="0"/>
          <a:ext cx="0" cy="0"/>
          <a:chOff x="0" y="0"/>
          <a:chExt cx="0" cy="0"/>
        </a:xfrm>
      </p:grpSpPr>
      <p:sp>
        <p:nvSpPr>
          <p:cNvPr id="10"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2725C6E0-09B4-4B30-886B-FD10FDA8333A}" type="slidenum">
              <a:rPr lang="de-DE" smtClean="0"/>
              <a:pPr/>
              <a:t>‹#›</a:t>
            </a:fld>
            <a:endParaRPr lang="de-DE"/>
          </a:p>
        </p:txBody>
      </p:sp>
      <p:sp>
        <p:nvSpPr>
          <p:cNvPr id="2" name="IFXSHAPE"/>
          <p:cNvSpPr>
            <a:spLocks noGrp="1"/>
          </p:cNvSpPr>
          <p:nvPr>
            <p:ph type="title" hasCustomPrompt="1"/>
          </p:nvPr>
        </p:nvSpPr>
        <p:spPr>
          <a:xfrm>
            <a:off x="251520" y="171628"/>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Ovr>
    <a:masterClrMapping/>
  </p:clrMapOvr>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Section">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rgbClr val="928285"/>
              </a:buClr>
              <a:defRPr sz="1200" b="0">
                <a:solidFill>
                  <a:srgbClr val="FFFFFF"/>
                </a:solidFill>
                <a:latin typeface="Arial" panose="020B0604020202020204" pitchFamily="34" charset="0"/>
              </a:defRPr>
            </a:lvl1pPr>
          </a:lstStyle>
          <a:p>
            <a:fld id="{E72D10E5-B5B6-4334-AED6-6103A6B86411}" type="slidenum">
              <a:rPr lang="de-DE" smtClean="0"/>
              <a:pPr/>
              <a:t>‹#›</a:t>
            </a:fld>
            <a:endParaRPr lang="de-DE"/>
          </a:p>
        </p:txBody>
      </p:sp>
      <p:sp>
        <p:nvSpPr>
          <p:cNvPr id="6" name="Rechteck 22"/>
          <p:cNvSpPr/>
          <p:nvPr userDrawn="1"/>
        </p:nvSpPr>
        <p:spPr bwMode="auto">
          <a:xfrm>
            <a:off x="-13234" y="0"/>
            <a:ext cx="9157233" cy="6873498"/>
          </a:xfrm>
          <a:prstGeom prst="rect">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pic>
        <p:nvPicPr>
          <p:cNvPr id="8" name="Grafik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5" t="-7005" r="-2685" b="-7005"/>
          <a:stretch/>
        </p:blipFill>
        <p:spPr>
          <a:xfrm>
            <a:off x="7894284" y="211455"/>
            <a:ext cx="1022400" cy="483795"/>
          </a:xfrm>
          <a:prstGeom prst="rect">
            <a:avLst/>
          </a:prstGeom>
        </p:spPr>
      </p:pic>
      <p:grpSp>
        <p:nvGrpSpPr>
          <p:cNvPr id="10" name="Gruppieren 33"/>
          <p:cNvGrpSpPr/>
          <p:nvPr userDrawn="1"/>
        </p:nvGrpSpPr>
        <p:grpSpPr>
          <a:xfrm>
            <a:off x="-26987" y="0"/>
            <a:ext cx="9170987" cy="5733256"/>
            <a:chOff x="-26987" y="0"/>
            <a:chExt cx="9170987" cy="5733256"/>
          </a:xfrm>
          <a:solidFill>
            <a:schemeClr val="tx2"/>
          </a:solidFill>
        </p:grpSpPr>
        <p:cxnSp>
          <p:nvCxnSpPr>
            <p:cNvPr id="11" name="Gerade Verbindung 5"/>
            <p:cNvCxnSpPr/>
            <p:nvPr/>
          </p:nvCxnSpPr>
          <p:spPr>
            <a:xfrm flipH="1">
              <a:off x="3587742" y="2708920"/>
              <a:ext cx="5556256" cy="2127991"/>
            </a:xfrm>
            <a:prstGeom prst="line">
              <a:avLst/>
            </a:prstGeom>
            <a:grpFill/>
            <a:ln w="127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2" name="Gerade Verbindung 10"/>
            <p:cNvCxnSpPr/>
            <p:nvPr/>
          </p:nvCxnSpPr>
          <p:spPr>
            <a:xfrm flipH="1" flipV="1">
              <a:off x="3587741" y="4836910"/>
              <a:ext cx="264179" cy="896346"/>
            </a:xfrm>
            <a:prstGeom prst="line">
              <a:avLst/>
            </a:prstGeom>
            <a:grpFill/>
            <a:ln w="127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3" name="Gerade Verbindung 13"/>
            <p:cNvCxnSpPr/>
            <p:nvPr/>
          </p:nvCxnSpPr>
          <p:spPr>
            <a:xfrm flipH="1" flipV="1">
              <a:off x="-26987" y="3429646"/>
              <a:ext cx="3614729" cy="1407264"/>
            </a:xfrm>
            <a:prstGeom prst="line">
              <a:avLst/>
            </a:prstGeom>
            <a:grpFill/>
            <a:ln w="127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4" name="Gerade Verbindung 16"/>
            <p:cNvCxnSpPr/>
            <p:nvPr/>
          </p:nvCxnSpPr>
          <p:spPr>
            <a:xfrm flipH="1" flipV="1">
              <a:off x="5652120" y="0"/>
              <a:ext cx="3491880" cy="4149081"/>
            </a:xfrm>
            <a:prstGeom prst="line">
              <a:avLst/>
            </a:prstGeom>
            <a:grpFill/>
            <a:ln w="1270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16" name="Ellipse 6"/>
            <p:cNvSpPr/>
            <p:nvPr/>
          </p:nvSpPr>
          <p:spPr bwMode="auto">
            <a:xfrm>
              <a:off x="3515733" y="4764902"/>
              <a:ext cx="144016" cy="144016"/>
            </a:xfrm>
            <a:prstGeom prst="ellipse">
              <a:avLst/>
            </a:prstGeom>
            <a:solidFill>
              <a:schemeClr val="accent3"/>
            </a:solidFill>
            <a:ln w="9525">
              <a:noFill/>
              <a:miter lim="800000"/>
              <a:headEnd/>
              <a:tailEnd/>
            </a:ln>
          </p:spPr>
          <p:txBody>
            <a:bodyPr wrap="square" lIns="72000" tIns="72000" rIns="72000" bIns="72000" rtlCol="0" anchor="ctr"/>
            <a:lstStyle/>
            <a:p>
              <a:pPr algn="ctr" eaLnBrk="0" hangingPunct="0"/>
              <a:endParaRPr lang="de-DE" sz="1600" dirty="0" smtClean="0">
                <a:latin typeface="Arial" panose="020B0604020202020204" pitchFamily="34" charset="0"/>
                <a:ea typeface="Verdana" pitchFamily="34" charset="0"/>
                <a:cs typeface="Arial" panose="020B0604020202020204" pitchFamily="34" charset="0"/>
              </a:endParaRPr>
            </a:p>
          </p:txBody>
        </p:sp>
      </p:grpSp>
      <p:sp>
        <p:nvSpPr>
          <p:cNvPr id="21" name="IFXSHAPE"/>
          <p:cNvSpPr>
            <a:spLocks noGrp="1"/>
          </p:cNvSpPr>
          <p:nvPr>
            <p:ph type="body" sz="quarter" idx="13" hasCustomPrompt="1"/>
          </p:nvPr>
        </p:nvSpPr>
        <p:spPr>
          <a:xfrm>
            <a:off x="250825" y="2132856"/>
            <a:ext cx="6115046" cy="671141"/>
          </a:xfrm>
          <a:prstGeom prst="rect">
            <a:avLst/>
          </a:prstGeom>
        </p:spPr>
        <p:txBody>
          <a:bodyPr anchor="b">
            <a:noAutofit/>
          </a:bodyPr>
          <a:lstStyle>
            <a:lvl1pPr marL="0" indent="0">
              <a:buNone/>
              <a:defRPr sz="3200"/>
            </a:lvl1pPr>
          </a:lstStyle>
          <a:p>
            <a:pPr lvl="0"/>
            <a:r>
              <a:rPr lang="en-GB" smtClean="0"/>
              <a:t>Click to enter Section</a:t>
            </a:r>
            <a:endParaRPr lang="en-GB" dirty="0"/>
          </a:p>
        </p:txBody>
      </p:sp>
      <p:sp>
        <p:nvSpPr>
          <p:cNvPr id="9" name="Freihandform 2"/>
          <p:cNvSpPr/>
          <p:nvPr userDrawn="1"/>
        </p:nvSpPr>
        <p:spPr bwMode="auto">
          <a:xfrm>
            <a:off x="-31825" y="5128693"/>
            <a:ext cx="9175823" cy="1750902"/>
          </a:xfrm>
          <a:custGeom>
            <a:avLst/>
            <a:gdLst>
              <a:gd name="connsiteX0" fmla="*/ 9113004 w 9113004"/>
              <a:gd name="connsiteY0" fmla="*/ 92990 h 1906291"/>
              <a:gd name="connsiteX1" fmla="*/ 9113004 w 9113004"/>
              <a:gd name="connsiteY1" fmla="*/ 1906291 h 1906291"/>
              <a:gd name="connsiteX2" fmla="*/ 0 w 9113004"/>
              <a:gd name="connsiteY2" fmla="*/ 1906291 h 1906291"/>
              <a:gd name="connsiteX3" fmla="*/ 0 w 9113004"/>
              <a:gd name="connsiteY3" fmla="*/ 674176 h 1906291"/>
              <a:gd name="connsiteX4" fmla="*/ 7849892 w 9113004"/>
              <a:gd name="connsiteY4" fmla="*/ 0 h 1906291"/>
              <a:gd name="connsiteX5" fmla="*/ 9113004 w 9113004"/>
              <a:gd name="connsiteY5" fmla="*/ 92990 h 1906291"/>
              <a:gd name="connsiteX0" fmla="*/ 9120917 w 9120917"/>
              <a:gd name="connsiteY0" fmla="*/ 92990 h 1906291"/>
              <a:gd name="connsiteX1" fmla="*/ 9120917 w 9120917"/>
              <a:gd name="connsiteY1" fmla="*/ 1906291 h 1906291"/>
              <a:gd name="connsiteX2" fmla="*/ 7913 w 9120917"/>
              <a:gd name="connsiteY2" fmla="*/ 1906291 h 1906291"/>
              <a:gd name="connsiteX3" fmla="*/ 0 w 9120917"/>
              <a:gd name="connsiteY3" fmla="*/ 525435 h 1906291"/>
              <a:gd name="connsiteX4" fmla="*/ 7857805 w 9120917"/>
              <a:gd name="connsiteY4" fmla="*/ 0 h 1906291"/>
              <a:gd name="connsiteX5" fmla="*/ 9120917 w 9120917"/>
              <a:gd name="connsiteY5" fmla="*/ 92990 h 1906291"/>
              <a:gd name="connsiteX0" fmla="*/ 9120917 w 9120917"/>
              <a:gd name="connsiteY0" fmla="*/ 0 h 1813301"/>
              <a:gd name="connsiteX1" fmla="*/ 9120917 w 9120917"/>
              <a:gd name="connsiteY1" fmla="*/ 1813301 h 1813301"/>
              <a:gd name="connsiteX2" fmla="*/ 7913 w 9120917"/>
              <a:gd name="connsiteY2" fmla="*/ 1813301 h 1813301"/>
              <a:gd name="connsiteX3" fmla="*/ 0 w 9120917"/>
              <a:gd name="connsiteY3" fmla="*/ 432445 h 1813301"/>
              <a:gd name="connsiteX4" fmla="*/ 7841980 w 9120917"/>
              <a:gd name="connsiteY4" fmla="*/ 683774 h 1813301"/>
              <a:gd name="connsiteX5" fmla="*/ 9120917 w 9120917"/>
              <a:gd name="connsiteY5" fmla="*/ 0 h 1813301"/>
              <a:gd name="connsiteX0" fmla="*/ 9120917 w 9120917"/>
              <a:gd name="connsiteY0" fmla="*/ 0 h 1813301"/>
              <a:gd name="connsiteX1" fmla="*/ 9120917 w 9120917"/>
              <a:gd name="connsiteY1" fmla="*/ 1813301 h 1813301"/>
              <a:gd name="connsiteX2" fmla="*/ 7913 w 9120917"/>
              <a:gd name="connsiteY2" fmla="*/ 1813301 h 1813301"/>
              <a:gd name="connsiteX3" fmla="*/ 0 w 9120917"/>
              <a:gd name="connsiteY3" fmla="*/ 432445 h 1813301"/>
              <a:gd name="connsiteX4" fmla="*/ 9120917 w 9120917"/>
              <a:gd name="connsiteY4" fmla="*/ 0 h 1813301"/>
              <a:gd name="connsiteX0" fmla="*/ 9131506 w 9131506"/>
              <a:gd name="connsiteY0" fmla="*/ 0 h 1819636"/>
              <a:gd name="connsiteX1" fmla="*/ 9131506 w 9131506"/>
              <a:gd name="connsiteY1" fmla="*/ 1813301 h 1819636"/>
              <a:gd name="connsiteX2" fmla="*/ 302 w 9131506"/>
              <a:gd name="connsiteY2" fmla="*/ 1819636 h 1819636"/>
              <a:gd name="connsiteX3" fmla="*/ 10589 w 9131506"/>
              <a:gd name="connsiteY3" fmla="*/ 432445 h 1819636"/>
              <a:gd name="connsiteX4" fmla="*/ 9131506 w 9131506"/>
              <a:gd name="connsiteY4" fmla="*/ 0 h 1819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1506" h="1819636">
                <a:moveTo>
                  <a:pt x="9131506" y="0"/>
                </a:moveTo>
                <a:lnTo>
                  <a:pt x="9131506" y="1813301"/>
                </a:lnTo>
                <a:lnTo>
                  <a:pt x="302" y="1819636"/>
                </a:lnTo>
                <a:cubicBezTo>
                  <a:pt x="-2336" y="1359351"/>
                  <a:pt x="13227" y="892730"/>
                  <a:pt x="10589" y="432445"/>
                </a:cubicBezTo>
                <a:lnTo>
                  <a:pt x="9131506" y="0"/>
                </a:lnTo>
                <a:close/>
              </a:path>
            </a:pathLst>
          </a:custGeom>
          <a:solidFill>
            <a:schemeClr val="accent3"/>
          </a:solidFill>
          <a:ln w="9525">
            <a:noFill/>
            <a:miter lim="800000"/>
            <a:headEnd/>
            <a:tailEnd/>
          </a:ln>
        </p:spPr>
        <p:txBody>
          <a:bodyPr wrap="square" lIns="72000" tIns="72000" rIns="72000" bIns="72000" rtlCol="0" anchor="ctr"/>
          <a:lstStyle/>
          <a:p>
            <a:pPr algn="ctr" eaLnBrk="0" hangingPunct="0"/>
            <a:endParaRPr lang="de-DE" sz="1600" b="1" dirty="0" smtClean="0">
              <a:latin typeface="Arial" panose="020B0604020202020204" pitchFamily="34" charset="0"/>
              <a:ea typeface="Verdana" pitchFamily="34" charset="0"/>
              <a:cs typeface="Arial" panose="020B0604020202020204" pitchFamily="34" charset="0"/>
            </a:endParaRPr>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extLst>
      <p:ext uri="{BB962C8B-B14F-4D97-AF65-F5344CB8AC3E}">
        <p14:creationId xmlns:p14="http://schemas.microsoft.com/office/powerpoint/2010/main" val="9870743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3"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rgbClr val="928285"/>
              </a:buClr>
              <a:defRPr sz="1200" b="0">
                <a:solidFill>
                  <a:srgbClr val="FFFFFF"/>
                </a:solidFill>
                <a:latin typeface="Arial" panose="020B0604020202020204" pitchFamily="34" charset="0"/>
              </a:defRPr>
            </a:lvl1pPr>
          </a:lstStyle>
          <a:p>
            <a:fld id="{00AF5890-1A24-4CA0-81A2-08B442FDC688}" type="slidenum">
              <a:rPr lang="de-DE" smtClean="0"/>
              <a:pPr/>
              <a:t>‹#›</a:t>
            </a:fld>
            <a:endParaRPr lang="de-DE"/>
          </a:p>
        </p:txBody>
      </p:sp>
      <p:sp>
        <p:nvSpPr>
          <p:cNvPr id="7"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Arial" panose="020B0604020202020204" pitchFamily="34" charset="0"/>
              </a:defRPr>
            </a:lvl1pPr>
          </a:lstStyle>
          <a:p>
            <a:r>
              <a:rPr lang="en-US" smtClean="0"/>
              <a:t>Copyright © Infineon Technologies AG 2019. All rights reserved.</a:t>
            </a:r>
            <a:endParaRPr lang="de-DE"/>
          </a:p>
        </p:txBody>
      </p:sp>
      <p:pic>
        <p:nvPicPr>
          <p:cNvPr id="2" name="Grafik 1"/>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0" y="416"/>
            <a:ext cx="9144000" cy="908304"/>
          </a:xfrm>
          <a:prstGeom prst="rect">
            <a:avLst/>
          </a:prstGeom>
        </p:spPr>
      </p:pic>
      <p:pic>
        <p:nvPicPr>
          <p:cNvPr id="6" name="Grafik 5"/>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0" y="6553200"/>
            <a:ext cx="9144000" cy="304800"/>
          </a:xfrm>
          <a:prstGeom prst="rect">
            <a:avLst/>
          </a:prstGeom>
        </p:spPr>
      </p:pic>
      <p:sp>
        <p:nvSpPr>
          <p:cNvPr id="12" name="IFXSHAPE"/>
          <p:cNvSpPr>
            <a:spLocks noGrp="1"/>
          </p:cNvSpPr>
          <p:nvPr>
            <p:ph type="title"/>
          </p:nvPr>
        </p:nvSpPr>
        <p:spPr>
          <a:xfrm>
            <a:off x="251520" y="171628"/>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5"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Arial" panose="020B0604020202020204" pitchFamily="34" charset="0"/>
              </a:defRPr>
            </a:lvl1pPr>
          </a:lstStyle>
          <a:p>
            <a:r>
              <a:rPr lang="de-DE" smtClean="0"/>
              <a:t>2019-05-08             </a:t>
            </a:r>
            <a:r>
              <a:rPr lang="de-DE" b="1" smtClean="0"/>
              <a:t>restricted</a:t>
            </a:r>
            <a:endParaRPr lang="de-DE" b="1"/>
          </a:p>
        </p:txBody>
      </p:sp>
    </p:spTree>
  </p:cSld>
  <p:clrMap bg1="lt1" tx1="dk1" bg2="lt2" tx2="dk2" accent1="accent1" accent2="accent2" accent3="accent3" accent4="accent4" accent5="accent5" accent6="accent6" hlink="hlink" folHlink="folHlink"/>
  <p:sldLayoutIdLst>
    <p:sldLayoutId id="2147483744" r:id="rId1"/>
    <p:sldLayoutId id="2147483755" r:id="rId2"/>
    <p:sldLayoutId id="2147483751" r:id="rId3"/>
    <p:sldLayoutId id="2147483752" r:id="rId4"/>
    <p:sldLayoutId id="2147483729" r:id="rId5"/>
    <p:sldLayoutId id="2147483730" r:id="rId6"/>
    <p:sldLayoutId id="2147483741" r:id="rId7"/>
    <p:sldLayoutId id="2147483731" r:id="rId8"/>
    <p:sldLayoutId id="2147483747"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54" r:id="rId18"/>
    <p:sldLayoutId id="2147483748" r:id="rId19"/>
    <p:sldLayoutId id="2147483753" r:id="rId20"/>
  </p:sldLayoutIdLst>
  <p:timing>
    <p:tnLst>
      <p:par>
        <p:cTn id="1" dur="indefinite" restart="never" nodeType="tmRoot"/>
      </p:par>
    </p:tnLst>
  </p:timing>
  <p:hf hdr="0"/>
  <p:txStyles>
    <p:titleStyle>
      <a:lvl1pPr algn="l" rtl="0" eaLnBrk="1" fontAlgn="base" hangingPunct="1">
        <a:spcBef>
          <a:spcPct val="0"/>
        </a:spcBef>
        <a:spcAft>
          <a:spcPct val="0"/>
        </a:spcAft>
        <a:buClr>
          <a:schemeClr val="tx1"/>
        </a:buClr>
        <a:buFontTx/>
        <a:buNone/>
        <a:defRPr sz="2400" b="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0"/>
        </a:spcAft>
        <a:buClr>
          <a:schemeClr val="accent1"/>
        </a:buClr>
        <a:buSzPct val="100000"/>
        <a:buFont typeface="Arial" panose="020B0604020202020204" pitchFamily="34" charset="0"/>
        <a:buChar char="›"/>
        <a:defRPr sz="2000" baseline="0">
          <a:solidFill>
            <a:schemeClr val="tx1"/>
          </a:solidFill>
          <a:latin typeface="Arial" panose="020B0604020202020204" pitchFamily="34" charset="0"/>
          <a:ea typeface="+mn-ea"/>
          <a:cs typeface="Arial" panose="020B0604020202020204" pitchFamily="34" charset="0"/>
        </a:defRPr>
      </a:lvl1pPr>
      <a:lvl2pPr marL="576000" indent="-288000" algn="l" rtl="0" eaLnBrk="1" fontAlgn="base" hangingPunct="1">
        <a:spcBef>
          <a:spcPts val="0"/>
        </a:spcBef>
        <a:spcAft>
          <a:spcPts val="0"/>
        </a:spcAft>
        <a:buClr>
          <a:schemeClr val="accent1"/>
        </a:buClr>
        <a:buSzPct val="100000"/>
        <a:buFont typeface="Verdana" panose="020B0604030504040204" pitchFamily="34" charset="0"/>
        <a:buChar char="–"/>
        <a:defRPr sz="2000">
          <a:solidFill>
            <a:schemeClr val="tx1"/>
          </a:solidFill>
          <a:latin typeface="Arial" panose="020B0604020202020204" pitchFamily="34" charset="0"/>
        </a:defRPr>
      </a:lvl2pPr>
      <a:lvl3pPr marL="864000" indent="-288000" algn="l" rtl="0" eaLnBrk="1" fontAlgn="base" hangingPunct="1">
        <a:spcBef>
          <a:spcPts val="0"/>
        </a:spcBef>
        <a:spcAft>
          <a:spcPts val="0"/>
        </a:spcAft>
        <a:buClr>
          <a:schemeClr val="accent1"/>
        </a:buClr>
        <a:buSzPct val="100000"/>
        <a:buFont typeface="Verdana" pitchFamily="34" charset="0"/>
        <a:buChar char="–"/>
        <a:defRPr sz="1800" baseline="0">
          <a:solidFill>
            <a:schemeClr val="tx1"/>
          </a:solidFill>
          <a:latin typeface="Arial" panose="020B0604020202020204" pitchFamily="34" charset="0"/>
        </a:defRPr>
      </a:lvl3pPr>
      <a:lvl4pPr marL="1080000" indent="-216000" algn="l" rtl="0" eaLnBrk="1" fontAlgn="base" hangingPunct="1">
        <a:spcBef>
          <a:spcPts val="0"/>
        </a:spcBef>
        <a:spcAft>
          <a:spcPts val="0"/>
        </a:spcAft>
        <a:buClr>
          <a:schemeClr val="accent1"/>
        </a:buClr>
        <a:buSzPct val="100000"/>
        <a:buFont typeface="Verdana" panose="020B0604030504040204" pitchFamily="34" charset="0"/>
        <a:buChar char="–"/>
        <a:defRPr sz="1600" baseline="0">
          <a:solidFill>
            <a:schemeClr val="tx1"/>
          </a:solidFill>
          <a:latin typeface="Arial" panose="020B0604020202020204" pitchFamily="34" charset="0"/>
        </a:defRPr>
      </a:lvl4pPr>
      <a:lvl5pPr marL="1296000" indent="-216000" algn="l" rtl="0" eaLnBrk="1" fontAlgn="base" hangingPunct="1">
        <a:spcBef>
          <a:spcPts val="0"/>
        </a:spcBef>
        <a:spcAft>
          <a:spcPts val="0"/>
        </a:spcAft>
        <a:buClr>
          <a:schemeClr val="accent1"/>
        </a:buClr>
        <a:buSzPct val="100000"/>
        <a:buFont typeface="Verdana" panose="020B0604030504040204" pitchFamily="34" charset="0"/>
        <a:buChar char="–"/>
        <a:defRPr sz="1400" baseline="0">
          <a:solidFill>
            <a:schemeClr val="tx1"/>
          </a:solidFill>
          <a:latin typeface="Arial" panose="020B0604020202020204"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3"/>
          </p:nvPr>
        </p:nvSpPr>
        <p:spPr/>
        <p:txBody>
          <a:bodyPr/>
          <a:lstStyle/>
          <a:p>
            <a:r>
              <a:rPr lang="en-GB" dirty="0"/>
              <a:t>Robot Project Meeting </a:t>
            </a:r>
            <a:r>
              <a:rPr lang="en-GB" dirty="0" smtClean="0"/>
              <a:t>15 </a:t>
            </a:r>
            <a:r>
              <a:rPr lang="en-GB" dirty="0"/>
              <a:t>–</a:t>
            </a:r>
            <a:br>
              <a:rPr lang="en-GB" dirty="0"/>
            </a:br>
            <a:r>
              <a:rPr lang="en-GB" dirty="0" smtClean="0"/>
              <a:t>08/05/2019</a:t>
            </a:r>
            <a:endParaRPr lang="en-GB" dirty="0"/>
          </a:p>
        </p:txBody>
      </p:sp>
      <p:sp>
        <p:nvSpPr>
          <p:cNvPr id="2" name="Date Placeholder 1"/>
          <p:cNvSpPr>
            <a:spLocks noGrp="1"/>
          </p:cNvSpPr>
          <p:nvPr>
            <p:ph type="dt" sz="half" idx="15"/>
          </p:nvPr>
        </p:nvSpPr>
        <p:spPr/>
        <p:txBody>
          <a:bodyPr/>
          <a:lstStyle/>
          <a:p>
            <a:r>
              <a:rPr lang="de-DE" smtClean="0"/>
              <a:t>- restricted -</a:t>
            </a:r>
            <a:endParaRPr lang="de-DE"/>
          </a:p>
        </p:txBody>
      </p:sp>
      <p:sp>
        <p:nvSpPr>
          <p:cNvPr id="8" name="Subtitle 1"/>
          <p:cNvSpPr txBox="1">
            <a:spLocks noGrp="1"/>
          </p:cNvSpPr>
          <p:nvPr>
            <p:ph type="subTitle" idx="1"/>
          </p:nvPr>
        </p:nvSpPr>
        <p:spPr>
          <a:xfrm>
            <a:off x="468000" y="5765775"/>
            <a:ext cx="6984320" cy="615553"/>
          </a:xfrm>
          <a:prstGeom prst="rect">
            <a:avLst/>
          </a:prstGeom>
        </p:spPr>
        <p:txBody>
          <a:bodyPr vert="horz" wrap="square" lIns="0" tIns="0" rIns="0" bIns="0" rtlCol="0" anchor="t" anchorCtr="0">
            <a:noAutofit/>
          </a:bodyPr>
          <a:lstStyle>
            <a:lvl1pPr marL="0" indent="0" algn="l" rtl="0" eaLnBrk="1" fontAlgn="base" hangingPunct="1">
              <a:spcBef>
                <a:spcPts val="0"/>
              </a:spcBef>
              <a:spcAft>
                <a:spcPts val="0"/>
              </a:spcAft>
              <a:buClr>
                <a:schemeClr val="accent1"/>
              </a:buClr>
              <a:buSzPct val="100000"/>
              <a:buFont typeface="Arial" panose="020B0604020202020204" pitchFamily="34" charset="0"/>
              <a:buNone/>
              <a:defRPr lang="en-GB" sz="2800" baseline="0" noProof="0" dirty="0" smtClean="0">
                <a:solidFill>
                  <a:schemeClr val="tx1"/>
                </a:solidFill>
                <a:latin typeface="Verdana" pitchFamily="34" charset="0"/>
                <a:ea typeface="+mn-ea"/>
                <a:cs typeface="+mn-cs"/>
              </a:defRPr>
            </a:lvl1pPr>
            <a:lvl2pPr marL="457200" indent="0" algn="ctr" rtl="0" eaLnBrk="1" fontAlgn="base" hangingPunct="1">
              <a:spcBef>
                <a:spcPts val="0"/>
              </a:spcBef>
              <a:spcAft>
                <a:spcPts val="900"/>
              </a:spcAft>
              <a:buClr>
                <a:schemeClr val="accent1"/>
              </a:buClr>
              <a:buSzPct val="100000"/>
              <a:buFont typeface="Verdana" panose="020B0604030504040204" pitchFamily="34" charset="0"/>
              <a:buNone/>
              <a:defRPr sz="2000">
                <a:solidFill>
                  <a:schemeClr val="tx1">
                    <a:tint val="75000"/>
                  </a:schemeClr>
                </a:solidFill>
                <a:latin typeface="Verdana" pitchFamily="34" charset="0"/>
              </a:defRPr>
            </a:lvl2pPr>
            <a:lvl3pPr marL="914400" indent="0" algn="ctr" rtl="0" eaLnBrk="1" fontAlgn="base" hangingPunct="1">
              <a:spcBef>
                <a:spcPts val="0"/>
              </a:spcBef>
              <a:spcAft>
                <a:spcPts val="600"/>
              </a:spcAft>
              <a:buClr>
                <a:schemeClr val="accent1"/>
              </a:buClr>
              <a:buSzPct val="100000"/>
              <a:buFont typeface="Verdana" pitchFamily="34" charset="0"/>
              <a:buNone/>
              <a:defRPr sz="1800" baseline="0">
                <a:solidFill>
                  <a:schemeClr val="tx1">
                    <a:tint val="75000"/>
                  </a:schemeClr>
                </a:solidFill>
                <a:latin typeface="Verdana" pitchFamily="34" charset="0"/>
              </a:defRPr>
            </a:lvl3pPr>
            <a:lvl4pPr marL="1371600" indent="0" algn="ctr" rtl="0" eaLnBrk="1" fontAlgn="base" hangingPunct="1">
              <a:spcBef>
                <a:spcPts val="0"/>
              </a:spcBef>
              <a:spcAft>
                <a:spcPts val="300"/>
              </a:spcAft>
              <a:buClr>
                <a:schemeClr val="accent1"/>
              </a:buClr>
              <a:buSzPct val="100000"/>
              <a:buFont typeface="Verdana" panose="020B0604030504040204" pitchFamily="34" charset="0"/>
              <a:buNone/>
              <a:defRPr sz="1600" baseline="0">
                <a:solidFill>
                  <a:schemeClr val="tx1">
                    <a:tint val="75000"/>
                  </a:schemeClr>
                </a:solidFill>
                <a:latin typeface="Verdana" pitchFamily="34" charset="0"/>
              </a:defRPr>
            </a:lvl4pPr>
            <a:lvl5pPr marL="1828800" indent="0" algn="ctr" rtl="0" eaLnBrk="1" fontAlgn="base" hangingPunct="1">
              <a:spcBef>
                <a:spcPts val="0"/>
              </a:spcBef>
              <a:spcAft>
                <a:spcPts val="300"/>
              </a:spcAft>
              <a:buClr>
                <a:schemeClr val="accent1"/>
              </a:buClr>
              <a:buSzPct val="100000"/>
              <a:buFont typeface="Verdana" panose="020B0604030504040204" pitchFamily="34" charset="0"/>
              <a:buNone/>
              <a:defRPr sz="1400" baseline="0">
                <a:solidFill>
                  <a:schemeClr val="tx1">
                    <a:tint val="75000"/>
                  </a:schemeClr>
                </a:solidFill>
                <a:latin typeface="Verdana" pitchFamily="34" charset="0"/>
              </a:defRPr>
            </a:lvl5pPr>
            <a:lvl6pPr marL="2286000" indent="0" algn="ctr" rtl="0" eaLnBrk="1" fontAlgn="base" hangingPunct="1">
              <a:spcBef>
                <a:spcPts val="0"/>
              </a:spcBef>
              <a:spcAft>
                <a:spcPts val="300"/>
              </a:spcAft>
              <a:buClr>
                <a:schemeClr val="accent1"/>
              </a:buClr>
              <a:buFont typeface="Verdana" pitchFamily="34" charset="0"/>
              <a:buNone/>
              <a:defRPr sz="1400" baseline="0">
                <a:solidFill>
                  <a:schemeClr val="tx1">
                    <a:tint val="75000"/>
                  </a:schemeClr>
                </a:solidFill>
                <a:latin typeface="Verdana" pitchFamily="34" charset="0"/>
              </a:defRPr>
            </a:lvl6pPr>
            <a:lvl7pPr marL="2743200" indent="0" algn="ctr" rtl="0" eaLnBrk="1" fontAlgn="base" hangingPunct="1">
              <a:spcBef>
                <a:spcPct val="25000"/>
              </a:spcBef>
              <a:spcAft>
                <a:spcPct val="0"/>
              </a:spcAft>
              <a:buClr>
                <a:schemeClr val="tx1"/>
              </a:buClr>
              <a:buNone/>
              <a:defRPr sz="2000">
                <a:solidFill>
                  <a:schemeClr val="tx1">
                    <a:tint val="75000"/>
                  </a:schemeClr>
                </a:solidFill>
                <a:latin typeface="+mn-lt"/>
              </a:defRPr>
            </a:lvl7pPr>
            <a:lvl8pPr marL="3200400" indent="0" algn="ctr" rtl="0" eaLnBrk="1" fontAlgn="base" hangingPunct="1">
              <a:spcBef>
                <a:spcPct val="25000"/>
              </a:spcBef>
              <a:spcAft>
                <a:spcPct val="0"/>
              </a:spcAft>
              <a:buClr>
                <a:schemeClr val="tx1"/>
              </a:buClr>
              <a:buNone/>
              <a:defRPr sz="2000">
                <a:solidFill>
                  <a:schemeClr val="tx1">
                    <a:tint val="75000"/>
                  </a:schemeClr>
                </a:solidFill>
                <a:latin typeface="+mn-lt"/>
              </a:defRPr>
            </a:lvl8pPr>
            <a:lvl9pPr marL="3657600" indent="0" algn="ctr" rtl="0" eaLnBrk="1" fontAlgn="base" hangingPunct="1">
              <a:spcBef>
                <a:spcPct val="25000"/>
              </a:spcBef>
              <a:spcAft>
                <a:spcPct val="0"/>
              </a:spcAft>
              <a:buClr>
                <a:schemeClr val="tx1"/>
              </a:buClr>
              <a:buNone/>
              <a:defRPr sz="2000">
                <a:solidFill>
                  <a:schemeClr val="tx1">
                    <a:tint val="75000"/>
                  </a:schemeClr>
                </a:solidFill>
                <a:latin typeface="+mn-lt"/>
              </a:defRPr>
            </a:lvl9pPr>
          </a:lstStyle>
          <a:p>
            <a:r>
              <a:rPr lang="de-DE" sz="2000" kern="0" dirty="0" smtClean="0"/>
              <a:t>Bourgogne, Colrat, Evaux, Gaizi, Nicolle – ACE TEAM</a:t>
            </a:r>
          </a:p>
          <a:p>
            <a:r>
              <a:rPr lang="de-DE" sz="2000" kern="0" dirty="0" smtClean="0"/>
              <a:t>Chenaud - PTE</a:t>
            </a:r>
          </a:p>
          <a:p>
            <a:endParaRPr lang="de-DE" kern="0" dirty="0"/>
          </a:p>
        </p:txBody>
      </p:sp>
    </p:spTree>
    <p:extLst>
      <p:ext uri="{BB962C8B-B14F-4D97-AF65-F5344CB8AC3E}">
        <p14:creationId xmlns:p14="http://schemas.microsoft.com/office/powerpoint/2010/main" val="645950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22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sz="quarter" idx="13"/>
          </p:nvPr>
        </p:nvSpPr>
        <p:spPr/>
        <p:txBody>
          <a:bodyPr/>
          <a:lstStyle/>
          <a:p>
            <a:pPr marL="0" indent="0">
              <a:buNone/>
            </a:pPr>
            <a:endParaRPr lang="en-US" dirty="0" smtClean="0"/>
          </a:p>
          <a:p>
            <a:r>
              <a:rPr lang="en-US" dirty="0" smtClean="0"/>
              <a:t>Mode 3: the CNN sends the position of the numbers to the robot, the robot saves the position of the numbers and can go to each of them</a:t>
            </a:r>
          </a:p>
          <a:p>
            <a:pPr lvl="2"/>
            <a:r>
              <a:rPr lang="en-US" dirty="0" smtClean="0"/>
              <a:t>At the moment: CNN sends the relative position and the robot goes to it</a:t>
            </a:r>
          </a:p>
          <a:p>
            <a:pPr lvl="2"/>
            <a:endParaRPr lang="en-US" dirty="0"/>
          </a:p>
          <a:p>
            <a:r>
              <a:rPr lang="en-US" dirty="0" smtClean="0"/>
              <a:t>PCB design improved and sent to printing by Virgile </a:t>
            </a:r>
          </a:p>
          <a:p>
            <a:endParaRPr lang="en-US" dirty="0"/>
          </a:p>
          <a:p>
            <a:r>
              <a:rPr lang="en-US" dirty="0" smtClean="0"/>
              <a:t>New GUI similar to the old one for modes 1 &amp; 2, and an interactive map for mode 3. </a:t>
            </a:r>
          </a:p>
          <a:p>
            <a:endParaRPr lang="en-US" dirty="0"/>
          </a:p>
          <a:p>
            <a:endParaRPr lang="en-US" dirty="0"/>
          </a:p>
        </p:txBody>
      </p:sp>
      <p:sp>
        <p:nvSpPr>
          <p:cNvPr id="2" name="Slide Number Placeholder 1"/>
          <p:cNvSpPr>
            <a:spLocks noGrp="1"/>
          </p:cNvSpPr>
          <p:nvPr>
            <p:ph type="sldNum" sz="quarter" idx="14"/>
          </p:nvPr>
        </p:nvSpPr>
        <p:spPr/>
        <p:txBody>
          <a:bodyPr/>
          <a:lstStyle/>
          <a:p>
            <a:fld id="{D82BB120-E352-43BB-A7B6-9657A87DF0A2}" type="slidenum">
              <a:rPr lang="de-DE" smtClean="0"/>
              <a:pPr/>
              <a:t>2</a:t>
            </a:fld>
            <a:endParaRPr lang="de-DE"/>
          </a:p>
        </p:txBody>
      </p:sp>
      <p:sp>
        <p:nvSpPr>
          <p:cNvPr id="3" name="Date Placeholder 2"/>
          <p:cNvSpPr>
            <a:spLocks noGrp="1"/>
          </p:cNvSpPr>
          <p:nvPr>
            <p:ph type="dt" sz="half" idx="15"/>
          </p:nvPr>
        </p:nvSpPr>
        <p:spPr/>
        <p:txBody>
          <a:bodyPr/>
          <a:lstStyle/>
          <a:p>
            <a:r>
              <a:rPr lang="de-DE" smtClean="0"/>
              <a:t>2019-05-08             </a:t>
            </a:r>
            <a:r>
              <a:rPr lang="de-DE" b="1" smtClean="0"/>
              <a:t>restricted</a:t>
            </a:r>
            <a:endParaRPr lang="de-DE" b="1"/>
          </a:p>
        </p:txBody>
      </p:sp>
      <p:sp>
        <p:nvSpPr>
          <p:cNvPr id="4" name="Footer Placeholder 3"/>
          <p:cNvSpPr>
            <a:spLocks noGrp="1"/>
          </p:cNvSpPr>
          <p:nvPr>
            <p:ph type="ftr" sz="quarter" idx="16"/>
          </p:nvPr>
        </p:nvSpPr>
        <p:spPr/>
        <p:txBody>
          <a:bodyPr/>
          <a:lstStyle/>
          <a:p>
            <a:r>
              <a:rPr lang="en-US" smtClean="0"/>
              <a:t>Copyright © Infineon Technologies AG 2019. All rights reserved.</a:t>
            </a:r>
            <a:endParaRPr lang="de-DE"/>
          </a:p>
        </p:txBody>
      </p:sp>
    </p:spTree>
    <p:extLst>
      <p:ext uri="{BB962C8B-B14F-4D97-AF65-F5344CB8AC3E}">
        <p14:creationId xmlns:p14="http://schemas.microsoft.com/office/powerpoint/2010/main" val="1359260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en-US"/>
          </a:p>
        </p:txBody>
      </p:sp>
      <p:sp>
        <p:nvSpPr>
          <p:cNvPr id="3" name="Slide Number Placeholder 2"/>
          <p:cNvSpPr>
            <a:spLocks noGrp="1"/>
          </p:cNvSpPr>
          <p:nvPr>
            <p:ph type="sldNum" sz="quarter" idx="14"/>
          </p:nvPr>
        </p:nvSpPr>
        <p:spPr/>
        <p:txBody>
          <a:bodyPr/>
          <a:lstStyle/>
          <a:p>
            <a:fld id="{132FE172-F370-450B-9494-FD7900E1DA7D}" type="slidenum">
              <a:rPr lang="en-US" smtClean="0"/>
              <a:pPr/>
              <a:t>3</a:t>
            </a:fld>
            <a:endParaRPr lang="en-US"/>
          </a:p>
        </p:txBody>
      </p:sp>
      <p:sp>
        <p:nvSpPr>
          <p:cNvPr id="4" name="Title 3"/>
          <p:cNvSpPr>
            <a:spLocks noGrp="1"/>
          </p:cNvSpPr>
          <p:nvPr>
            <p:ph type="title"/>
          </p:nvPr>
        </p:nvSpPr>
        <p:spPr/>
        <p:txBody>
          <a:bodyPr/>
          <a:lstStyle/>
          <a:p>
            <a:r>
              <a:rPr lang="de-DE" dirty="0" smtClean="0"/>
              <a:t>Virgile, GUI &amp; PCB design</a:t>
            </a:r>
            <a:endParaRPr lang="de-DE" dirty="0"/>
          </a:p>
        </p:txBody>
      </p:sp>
      <p:sp>
        <p:nvSpPr>
          <p:cNvPr id="5" name="Content Placeholder 4"/>
          <p:cNvSpPr>
            <a:spLocks noGrp="1"/>
          </p:cNvSpPr>
          <p:nvPr>
            <p:ph sz="quarter" idx="13"/>
          </p:nvPr>
        </p:nvSpPr>
        <p:spPr/>
        <p:txBody>
          <a:bodyPr/>
          <a:lstStyle/>
          <a:p>
            <a:r>
              <a:rPr lang="de-DE" dirty="0" smtClean="0"/>
              <a:t>Done:</a:t>
            </a:r>
          </a:p>
          <a:p>
            <a:pPr lvl="1"/>
            <a:r>
              <a:rPr lang="de-DE" dirty="0" smtClean="0"/>
              <a:t>Schematic done with modification for emergency stop button</a:t>
            </a:r>
          </a:p>
          <a:p>
            <a:pPr lvl="1"/>
            <a:r>
              <a:rPr lang="de-DE" dirty="0" smtClean="0"/>
              <a:t>PCB layout design done &amp; sent to be printed</a:t>
            </a:r>
          </a:p>
          <a:p>
            <a:pPr marL="576000" lvl="2" indent="0">
              <a:buNone/>
            </a:pPr>
            <a:endParaRPr lang="en-US" dirty="0" smtClean="0"/>
          </a:p>
          <a:p>
            <a:r>
              <a:rPr lang="en-US" dirty="0" smtClean="0"/>
              <a:t>To </a:t>
            </a:r>
            <a:r>
              <a:rPr lang="en-US" dirty="0"/>
              <a:t>do: </a:t>
            </a:r>
            <a:endParaRPr lang="de-DE" dirty="0"/>
          </a:p>
          <a:p>
            <a:pPr lvl="1"/>
            <a:r>
              <a:rPr lang="de-DE" dirty="0" smtClean="0"/>
              <a:t>Mount the components on the board and test the board</a:t>
            </a:r>
          </a:p>
          <a:p>
            <a:pPr lvl="1"/>
            <a:r>
              <a:rPr lang="de-DE" dirty="0" smtClean="0"/>
              <a:t>Finish the GUI on Qt</a:t>
            </a:r>
            <a:endParaRPr lang="en-US" dirty="0" smtClean="0"/>
          </a:p>
        </p:txBody>
      </p:sp>
      <p:sp>
        <p:nvSpPr>
          <p:cNvPr id="6" name="Date Placeholder 5"/>
          <p:cNvSpPr>
            <a:spLocks noGrp="1"/>
          </p:cNvSpPr>
          <p:nvPr>
            <p:ph type="dt" sz="half" idx="15"/>
          </p:nvPr>
        </p:nvSpPr>
        <p:spPr/>
        <p:txBody>
          <a:bodyPr/>
          <a:lstStyle/>
          <a:p>
            <a:r>
              <a:rPr lang="en-US" smtClean="0"/>
              <a:t>Jan 2019             </a:t>
            </a:r>
            <a:r>
              <a:rPr lang="en-US" b="1" smtClean="0"/>
              <a:t>restricted</a:t>
            </a:r>
            <a:endParaRPr lang="en-US" b="1"/>
          </a:p>
        </p:txBody>
      </p:sp>
    </p:spTree>
    <p:extLst>
      <p:ext uri="{BB962C8B-B14F-4D97-AF65-F5344CB8AC3E}">
        <p14:creationId xmlns:p14="http://schemas.microsoft.com/office/powerpoint/2010/main" val="2239284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en-US"/>
          </a:p>
        </p:txBody>
      </p:sp>
      <p:sp>
        <p:nvSpPr>
          <p:cNvPr id="3" name="Slide Number Placeholder 2"/>
          <p:cNvSpPr>
            <a:spLocks noGrp="1"/>
          </p:cNvSpPr>
          <p:nvPr>
            <p:ph type="sldNum" sz="quarter" idx="14"/>
          </p:nvPr>
        </p:nvSpPr>
        <p:spPr/>
        <p:txBody>
          <a:bodyPr/>
          <a:lstStyle/>
          <a:p>
            <a:fld id="{132FE172-F370-450B-9494-FD7900E1DA7D}" type="slidenum">
              <a:rPr lang="en-US" smtClean="0"/>
              <a:pPr/>
              <a:t>4</a:t>
            </a:fld>
            <a:endParaRPr lang="en-US"/>
          </a:p>
        </p:txBody>
      </p:sp>
      <p:sp>
        <p:nvSpPr>
          <p:cNvPr id="4" name="Title 3"/>
          <p:cNvSpPr>
            <a:spLocks noGrp="1"/>
          </p:cNvSpPr>
          <p:nvPr>
            <p:ph type="title"/>
          </p:nvPr>
        </p:nvSpPr>
        <p:spPr/>
        <p:txBody>
          <a:bodyPr/>
          <a:lstStyle/>
          <a:p>
            <a:r>
              <a:rPr lang="de-DE" dirty="0" smtClean="0"/>
              <a:t>Schematic</a:t>
            </a:r>
            <a:endParaRPr lang="en-US" dirty="0"/>
          </a:p>
        </p:txBody>
      </p:sp>
      <p:sp>
        <p:nvSpPr>
          <p:cNvPr id="6" name="Date Placeholder 5"/>
          <p:cNvSpPr>
            <a:spLocks noGrp="1"/>
          </p:cNvSpPr>
          <p:nvPr>
            <p:ph type="dt" sz="half" idx="15"/>
          </p:nvPr>
        </p:nvSpPr>
        <p:spPr/>
        <p:txBody>
          <a:bodyPr/>
          <a:lstStyle/>
          <a:p>
            <a:r>
              <a:rPr lang="en-US" smtClean="0"/>
              <a:t>Jan 2019             </a:t>
            </a:r>
            <a:r>
              <a:rPr lang="en-US" b="1" smtClean="0"/>
              <a:t>restricted</a:t>
            </a:r>
            <a:endParaRPr lang="en-US" b="1"/>
          </a:p>
        </p:txBody>
      </p:sp>
      <p:pic>
        <p:nvPicPr>
          <p:cNvPr id="8" name="Picture 7"/>
          <p:cNvPicPr>
            <a:picLocks noChangeAspect="1"/>
          </p:cNvPicPr>
          <p:nvPr/>
        </p:nvPicPr>
        <p:blipFill>
          <a:blip r:embed="rId2"/>
          <a:stretch>
            <a:fillRect/>
          </a:stretch>
        </p:blipFill>
        <p:spPr>
          <a:xfrm>
            <a:off x="1763688" y="1095748"/>
            <a:ext cx="5366654" cy="5253433"/>
          </a:xfrm>
          <a:prstGeom prst="rect">
            <a:avLst/>
          </a:prstGeom>
        </p:spPr>
      </p:pic>
    </p:spTree>
    <p:extLst>
      <p:ext uri="{BB962C8B-B14F-4D97-AF65-F5344CB8AC3E}">
        <p14:creationId xmlns:p14="http://schemas.microsoft.com/office/powerpoint/2010/main" val="1275936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en-US"/>
          </a:p>
        </p:txBody>
      </p:sp>
      <p:sp>
        <p:nvSpPr>
          <p:cNvPr id="3" name="Slide Number Placeholder 2"/>
          <p:cNvSpPr>
            <a:spLocks noGrp="1"/>
          </p:cNvSpPr>
          <p:nvPr>
            <p:ph type="sldNum" sz="quarter" idx="14"/>
          </p:nvPr>
        </p:nvSpPr>
        <p:spPr/>
        <p:txBody>
          <a:bodyPr/>
          <a:lstStyle/>
          <a:p>
            <a:fld id="{132FE172-F370-450B-9494-FD7900E1DA7D}" type="slidenum">
              <a:rPr lang="en-US" smtClean="0"/>
              <a:pPr/>
              <a:t>5</a:t>
            </a:fld>
            <a:endParaRPr lang="en-US"/>
          </a:p>
        </p:txBody>
      </p:sp>
      <p:sp>
        <p:nvSpPr>
          <p:cNvPr id="4" name="Title 3"/>
          <p:cNvSpPr>
            <a:spLocks noGrp="1"/>
          </p:cNvSpPr>
          <p:nvPr>
            <p:ph type="title"/>
          </p:nvPr>
        </p:nvSpPr>
        <p:spPr/>
        <p:txBody>
          <a:bodyPr/>
          <a:lstStyle/>
          <a:p>
            <a:r>
              <a:rPr lang="de-DE" dirty="0" smtClean="0"/>
              <a:t>Board design</a:t>
            </a:r>
            <a:endParaRPr lang="en-US" dirty="0"/>
          </a:p>
        </p:txBody>
      </p:sp>
      <p:sp>
        <p:nvSpPr>
          <p:cNvPr id="6" name="Date Placeholder 5"/>
          <p:cNvSpPr>
            <a:spLocks noGrp="1"/>
          </p:cNvSpPr>
          <p:nvPr>
            <p:ph type="dt" sz="half" idx="15"/>
          </p:nvPr>
        </p:nvSpPr>
        <p:spPr/>
        <p:txBody>
          <a:bodyPr/>
          <a:lstStyle/>
          <a:p>
            <a:r>
              <a:rPr lang="en-US" smtClean="0"/>
              <a:t>Jan 2019             </a:t>
            </a:r>
            <a:r>
              <a:rPr lang="en-US" b="1" smtClean="0"/>
              <a:t>restricted</a:t>
            </a:r>
            <a:endParaRPr lang="en-US" b="1"/>
          </a:p>
        </p:txBody>
      </p:sp>
      <p:pic>
        <p:nvPicPr>
          <p:cNvPr id="8" name="Picture 7"/>
          <p:cNvPicPr>
            <a:picLocks noChangeAspect="1"/>
          </p:cNvPicPr>
          <p:nvPr/>
        </p:nvPicPr>
        <p:blipFill>
          <a:blip r:embed="rId2"/>
          <a:stretch>
            <a:fillRect/>
          </a:stretch>
        </p:blipFill>
        <p:spPr>
          <a:xfrm>
            <a:off x="1420501" y="1333030"/>
            <a:ext cx="6302300" cy="4984101"/>
          </a:xfrm>
          <a:prstGeom prst="rect">
            <a:avLst/>
          </a:prstGeom>
        </p:spPr>
      </p:pic>
    </p:spTree>
    <p:extLst>
      <p:ext uri="{BB962C8B-B14F-4D97-AF65-F5344CB8AC3E}">
        <p14:creationId xmlns:p14="http://schemas.microsoft.com/office/powerpoint/2010/main" val="2422032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D82BB120-E352-43BB-A7B6-9657A87DF0A2}" type="slidenum">
              <a:rPr lang="de-DE" smtClean="0"/>
              <a:pPr/>
              <a:t>6</a:t>
            </a:fld>
            <a:endParaRPr lang="de-DE"/>
          </a:p>
        </p:txBody>
      </p:sp>
      <p:sp>
        <p:nvSpPr>
          <p:cNvPr id="4" name="Title 3"/>
          <p:cNvSpPr>
            <a:spLocks noGrp="1"/>
          </p:cNvSpPr>
          <p:nvPr>
            <p:ph type="title"/>
          </p:nvPr>
        </p:nvSpPr>
        <p:spPr/>
        <p:txBody>
          <a:bodyPr/>
          <a:lstStyle/>
          <a:p>
            <a:r>
              <a:rPr lang="de-DE" dirty="0" smtClean="0"/>
              <a:t>Amine: Enslavement for Mode 3</a:t>
            </a:r>
            <a:endParaRPr lang="de-DE" dirty="0"/>
          </a:p>
        </p:txBody>
      </p:sp>
      <p:sp>
        <p:nvSpPr>
          <p:cNvPr id="5" name="Content Placeholder 4"/>
          <p:cNvSpPr>
            <a:spLocks noGrp="1"/>
          </p:cNvSpPr>
          <p:nvPr>
            <p:ph sz="quarter" idx="13"/>
          </p:nvPr>
        </p:nvSpPr>
        <p:spPr/>
        <p:txBody>
          <a:bodyPr/>
          <a:lstStyle/>
          <a:p>
            <a:r>
              <a:rPr lang="de-DE" dirty="0" smtClean="0"/>
              <a:t>We give the robot the coordinates of a position, and it goes directly to it with a slight margin of error, the position and the error are calculated in 								real time</a:t>
            </a:r>
          </a:p>
          <a:p>
            <a:pPr marL="864000" lvl="3" indent="0">
              <a:buNone/>
            </a:pPr>
            <a:endParaRPr lang="de-DE" dirty="0"/>
          </a:p>
        </p:txBody>
      </p:sp>
      <p:sp>
        <p:nvSpPr>
          <p:cNvPr id="6" name="Date Placeholder 5"/>
          <p:cNvSpPr>
            <a:spLocks noGrp="1"/>
          </p:cNvSpPr>
          <p:nvPr>
            <p:ph type="dt" sz="half" idx="15"/>
          </p:nvPr>
        </p:nvSpPr>
        <p:spPr/>
        <p:txBody>
          <a:bodyPr/>
          <a:lstStyle/>
          <a:p>
            <a:r>
              <a:rPr lang="de-DE" smtClean="0"/>
              <a:t>2019-05-08             </a:t>
            </a:r>
            <a:r>
              <a:rPr lang="de-DE" b="1" smtClean="0"/>
              <a:t>restricted</a:t>
            </a:r>
            <a:endParaRPr lang="de-DE" b="1"/>
          </a:p>
        </p:txBody>
      </p:sp>
      <p:pic>
        <p:nvPicPr>
          <p:cNvPr id="7" name="Picture 6"/>
          <p:cNvPicPr>
            <a:picLocks noChangeAspect="1"/>
          </p:cNvPicPr>
          <p:nvPr/>
        </p:nvPicPr>
        <p:blipFill rotWithShape="1">
          <a:blip r:embed="rId2"/>
          <a:srcRect b="1907"/>
          <a:stretch/>
        </p:blipFill>
        <p:spPr>
          <a:xfrm>
            <a:off x="813128" y="1943352"/>
            <a:ext cx="3545376" cy="4524123"/>
          </a:xfrm>
          <a:prstGeom prst="rect">
            <a:avLst/>
          </a:prstGeom>
        </p:spPr>
      </p:pic>
      <p:sp>
        <p:nvSpPr>
          <p:cNvPr id="8" name="Right Brace 7"/>
          <p:cNvSpPr/>
          <p:nvPr/>
        </p:nvSpPr>
        <p:spPr>
          <a:xfrm>
            <a:off x="3707904" y="2348880"/>
            <a:ext cx="201215" cy="2232248"/>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Box 8"/>
          <p:cNvSpPr txBox="1"/>
          <p:nvPr/>
        </p:nvSpPr>
        <p:spPr bwMode="auto">
          <a:xfrm>
            <a:off x="3995936" y="2997242"/>
            <a:ext cx="3600400"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400" kern="0" dirty="0" smtClean="0">
                <a:latin typeface="Arial" panose="020B0604020202020204" pitchFamily="34" charset="0"/>
                <a:ea typeface="Verdana" pitchFamily="34" charset="0"/>
                <a:cs typeface="Arial" panose="020B0604020202020204" pitchFamily="34" charset="0"/>
              </a:rPr>
              <a:t>if at the beginning:  |Angular Error| &gt; 10, turn  </a:t>
            </a:r>
          </a:p>
        </p:txBody>
      </p:sp>
      <p:sp>
        <p:nvSpPr>
          <p:cNvPr id="11" name="Right Brace 10"/>
          <p:cNvSpPr/>
          <p:nvPr/>
        </p:nvSpPr>
        <p:spPr>
          <a:xfrm>
            <a:off x="3735328" y="4711210"/>
            <a:ext cx="201215" cy="1539507"/>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Box 11"/>
          <p:cNvSpPr txBox="1"/>
          <p:nvPr/>
        </p:nvSpPr>
        <p:spPr bwMode="auto">
          <a:xfrm>
            <a:off x="3965787" y="4780675"/>
            <a:ext cx="4824536" cy="86177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400" kern="0" dirty="0" smtClean="0">
                <a:latin typeface="Arial" panose="020B0604020202020204" pitchFamily="34" charset="0"/>
                <a:ea typeface="Verdana" pitchFamily="34" charset="0"/>
                <a:cs typeface="Arial" panose="020B0604020202020204" pitchFamily="34" charset="0"/>
              </a:rPr>
              <a:t>H-Bridge set to go Forward, the PWM duty cycle depends on the linear and angular error, the constant value 35 works as a simplified Integrale correction (minimum value for the motors to make the robot move) </a:t>
            </a:r>
          </a:p>
        </p:txBody>
      </p:sp>
      <p:sp>
        <p:nvSpPr>
          <p:cNvPr id="13" name="Rectangle 12"/>
          <p:cNvSpPr/>
          <p:nvPr/>
        </p:nvSpPr>
        <p:spPr bwMode="auto">
          <a:xfrm>
            <a:off x="971600" y="4992212"/>
            <a:ext cx="2520280" cy="216024"/>
          </a:xfrm>
          <a:prstGeom prst="rect">
            <a:avLst/>
          </a:prstGeom>
          <a:noFill/>
          <a:ln w="9525">
            <a:solidFill>
              <a:srgbClr val="FF0000"/>
            </a:solid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spTree>
    <p:extLst>
      <p:ext uri="{BB962C8B-B14F-4D97-AF65-F5344CB8AC3E}">
        <p14:creationId xmlns:p14="http://schemas.microsoft.com/office/powerpoint/2010/main" val="82531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D82BB120-E352-43BB-A7B6-9657A87DF0A2}" type="slidenum">
              <a:rPr lang="de-DE" smtClean="0"/>
              <a:pPr/>
              <a:t>7</a:t>
            </a:fld>
            <a:endParaRPr lang="de-DE"/>
          </a:p>
        </p:txBody>
      </p:sp>
      <p:sp>
        <p:nvSpPr>
          <p:cNvPr id="4" name="Title 3"/>
          <p:cNvSpPr>
            <a:spLocks noGrp="1"/>
          </p:cNvSpPr>
          <p:nvPr>
            <p:ph type="title"/>
          </p:nvPr>
        </p:nvSpPr>
        <p:spPr/>
        <p:txBody>
          <a:bodyPr/>
          <a:lstStyle/>
          <a:p>
            <a:r>
              <a:rPr lang="de-DE" dirty="0"/>
              <a:t>Amine: Enslavement for Mode 3</a:t>
            </a:r>
          </a:p>
        </p:txBody>
      </p:sp>
      <p:sp>
        <p:nvSpPr>
          <p:cNvPr id="5" name="Content Placeholder 4"/>
          <p:cNvSpPr>
            <a:spLocks noGrp="1"/>
          </p:cNvSpPr>
          <p:nvPr>
            <p:ph sz="quarter" idx="13"/>
          </p:nvPr>
        </p:nvSpPr>
        <p:spPr/>
        <p:txBody>
          <a:bodyPr/>
          <a:lstStyle/>
          <a:p>
            <a:r>
              <a:rPr lang="de-DE" dirty="0" smtClean="0"/>
              <a:t>(</a:t>
            </a:r>
            <a:r>
              <a:rPr lang="de-DE" sz="1600" dirty="0" smtClean="0"/>
              <a:t>X,Y) coordinates of the detected numbers are saved in an array</a:t>
            </a:r>
          </a:p>
          <a:p>
            <a:endParaRPr lang="de-DE" sz="1600" dirty="0"/>
          </a:p>
          <a:p>
            <a:r>
              <a:rPr lang="de-DE" sz="1600" dirty="0" smtClean="0"/>
              <a:t>The map is divided in zones depending on its width and height. We can choose the number of rows and columns. Depending on the detected position of the numbers, a number is assigned a zone. </a:t>
            </a:r>
          </a:p>
          <a:p>
            <a:endParaRPr lang="de-DE" dirty="0"/>
          </a:p>
        </p:txBody>
      </p:sp>
      <p:sp>
        <p:nvSpPr>
          <p:cNvPr id="6" name="Date Placeholder 5"/>
          <p:cNvSpPr>
            <a:spLocks noGrp="1"/>
          </p:cNvSpPr>
          <p:nvPr>
            <p:ph type="dt" sz="half" idx="15"/>
          </p:nvPr>
        </p:nvSpPr>
        <p:spPr/>
        <p:txBody>
          <a:bodyPr/>
          <a:lstStyle/>
          <a:p>
            <a:r>
              <a:rPr lang="de-DE" smtClean="0"/>
              <a:t>2019-05-08             </a:t>
            </a:r>
            <a:r>
              <a:rPr lang="de-DE" b="1" smtClean="0"/>
              <a:t>restricted</a:t>
            </a:r>
            <a:endParaRPr lang="de-DE" b="1"/>
          </a:p>
        </p:txBody>
      </p:sp>
      <p:sp>
        <p:nvSpPr>
          <p:cNvPr id="8" name="Rectangle 7"/>
          <p:cNvSpPr/>
          <p:nvPr/>
        </p:nvSpPr>
        <p:spPr bwMode="auto">
          <a:xfrm>
            <a:off x="1403648" y="3284984"/>
            <a:ext cx="2664296" cy="2232248"/>
          </a:xfrm>
          <a:prstGeom prst="rect">
            <a:avLst/>
          </a:prstGeom>
          <a:noFill/>
          <a:ln w="38100">
            <a:solidFill>
              <a:srgbClr val="00B0F0"/>
            </a:solid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cxnSp>
        <p:nvCxnSpPr>
          <p:cNvPr id="10" name="Straight Connector 9"/>
          <p:cNvCxnSpPr>
            <a:stCxn id="8" idx="1"/>
          </p:cNvCxnSpPr>
          <p:nvPr/>
        </p:nvCxnSpPr>
        <p:spPr>
          <a:xfrm>
            <a:off x="1403648" y="4401108"/>
            <a:ext cx="2664296"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71800" y="3284984"/>
            <a:ext cx="0" cy="223224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1799692" y="4695436"/>
            <a:ext cx="576064"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400" kern="0" dirty="0" smtClean="0">
                <a:latin typeface="Arial" panose="020B0604020202020204" pitchFamily="34" charset="0"/>
                <a:ea typeface="Verdana" pitchFamily="34" charset="0"/>
                <a:cs typeface="Arial" panose="020B0604020202020204" pitchFamily="34" charset="0"/>
              </a:rPr>
              <a:t>Zone 1</a:t>
            </a:r>
          </a:p>
        </p:txBody>
      </p:sp>
      <p:sp>
        <p:nvSpPr>
          <p:cNvPr id="17" name="TextBox 16"/>
          <p:cNvSpPr txBox="1"/>
          <p:nvPr/>
        </p:nvSpPr>
        <p:spPr bwMode="auto">
          <a:xfrm>
            <a:off x="3158540" y="4695436"/>
            <a:ext cx="576064"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400" kern="0" dirty="0" smtClean="0">
                <a:latin typeface="Arial" panose="020B0604020202020204" pitchFamily="34" charset="0"/>
                <a:ea typeface="Verdana" pitchFamily="34" charset="0"/>
                <a:cs typeface="Arial" panose="020B0604020202020204" pitchFamily="34" charset="0"/>
              </a:rPr>
              <a:t>Zone 2</a:t>
            </a:r>
          </a:p>
        </p:txBody>
      </p:sp>
      <p:sp>
        <p:nvSpPr>
          <p:cNvPr id="18" name="TextBox 17"/>
          <p:cNvSpPr txBox="1"/>
          <p:nvPr/>
        </p:nvSpPr>
        <p:spPr bwMode="auto">
          <a:xfrm>
            <a:off x="1808997" y="3687034"/>
            <a:ext cx="576064"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400" kern="0" dirty="0" smtClean="0">
                <a:latin typeface="Arial" panose="020B0604020202020204" pitchFamily="34" charset="0"/>
                <a:ea typeface="Verdana" pitchFamily="34" charset="0"/>
                <a:cs typeface="Arial" panose="020B0604020202020204" pitchFamily="34" charset="0"/>
              </a:rPr>
              <a:t>Zone 3</a:t>
            </a:r>
          </a:p>
        </p:txBody>
      </p:sp>
      <p:sp>
        <p:nvSpPr>
          <p:cNvPr id="19" name="TextBox 18"/>
          <p:cNvSpPr txBox="1"/>
          <p:nvPr/>
        </p:nvSpPr>
        <p:spPr bwMode="auto">
          <a:xfrm>
            <a:off x="3131840" y="3609637"/>
            <a:ext cx="576064"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400" kern="0" dirty="0" smtClean="0">
                <a:latin typeface="Arial" panose="020B0604020202020204" pitchFamily="34" charset="0"/>
                <a:ea typeface="Verdana" pitchFamily="34" charset="0"/>
                <a:cs typeface="Arial" panose="020B0604020202020204" pitchFamily="34" charset="0"/>
              </a:rPr>
              <a:t>Zone 4</a:t>
            </a:r>
          </a:p>
        </p:txBody>
      </p:sp>
      <p:cxnSp>
        <p:nvCxnSpPr>
          <p:cNvPr id="21" name="Straight Arrow Connector 20"/>
          <p:cNvCxnSpPr/>
          <p:nvPr/>
        </p:nvCxnSpPr>
        <p:spPr>
          <a:xfrm>
            <a:off x="1151622" y="6015862"/>
            <a:ext cx="32403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bwMode="auto">
          <a:xfrm>
            <a:off x="3815914" y="6144309"/>
            <a:ext cx="576064"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400" kern="0" dirty="0" smtClean="0">
                <a:latin typeface="Arial" panose="020B0604020202020204" pitchFamily="34" charset="0"/>
                <a:ea typeface="Verdana" pitchFamily="34" charset="0"/>
                <a:cs typeface="Arial" panose="020B0604020202020204" pitchFamily="34" charset="0"/>
              </a:rPr>
              <a:t>X axis</a:t>
            </a:r>
          </a:p>
        </p:txBody>
      </p:sp>
      <p:cxnSp>
        <p:nvCxnSpPr>
          <p:cNvPr id="26" name="Straight Arrow Connector 25"/>
          <p:cNvCxnSpPr/>
          <p:nvPr/>
        </p:nvCxnSpPr>
        <p:spPr>
          <a:xfrm flipV="1">
            <a:off x="827584" y="3139334"/>
            <a:ext cx="0" cy="252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bwMode="auto">
          <a:xfrm rot="16200000">
            <a:off x="323528" y="3501915"/>
            <a:ext cx="576064"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400" kern="0" dirty="0" smtClean="0">
                <a:latin typeface="Arial" panose="020B0604020202020204" pitchFamily="34" charset="0"/>
                <a:ea typeface="Verdana" pitchFamily="34" charset="0"/>
                <a:cs typeface="Arial" panose="020B0604020202020204" pitchFamily="34" charset="0"/>
              </a:rPr>
              <a:t>Y axis</a:t>
            </a:r>
          </a:p>
        </p:txBody>
      </p:sp>
      <p:cxnSp>
        <p:nvCxnSpPr>
          <p:cNvPr id="30" name="Straight Arrow Connector 29"/>
          <p:cNvCxnSpPr/>
          <p:nvPr/>
        </p:nvCxnSpPr>
        <p:spPr>
          <a:xfrm>
            <a:off x="1403648" y="5659614"/>
            <a:ext cx="273630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bwMode="auto">
          <a:xfrm>
            <a:off x="2447764" y="5688813"/>
            <a:ext cx="576064"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200" kern="0" dirty="0" smtClean="0">
                <a:latin typeface="Arial" panose="020B0604020202020204" pitchFamily="34" charset="0"/>
                <a:ea typeface="Verdana" pitchFamily="34" charset="0"/>
                <a:cs typeface="Arial" panose="020B0604020202020204" pitchFamily="34" charset="0"/>
              </a:rPr>
              <a:t>width</a:t>
            </a:r>
          </a:p>
        </p:txBody>
      </p:sp>
      <p:cxnSp>
        <p:nvCxnSpPr>
          <p:cNvPr id="33" name="Straight Arrow Connector 32"/>
          <p:cNvCxnSpPr/>
          <p:nvPr/>
        </p:nvCxnSpPr>
        <p:spPr>
          <a:xfrm>
            <a:off x="1259632" y="3283350"/>
            <a:ext cx="0" cy="223224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bwMode="auto">
          <a:xfrm rot="16200000">
            <a:off x="827584" y="4078353"/>
            <a:ext cx="576064"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de-DE" sz="1200" kern="0" dirty="0" smtClean="0">
                <a:latin typeface="Arial" panose="020B0604020202020204" pitchFamily="34" charset="0"/>
                <a:ea typeface="Verdana" pitchFamily="34" charset="0"/>
                <a:cs typeface="Arial" panose="020B0604020202020204" pitchFamily="34" charset="0"/>
              </a:rPr>
              <a:t>length</a:t>
            </a:r>
          </a:p>
        </p:txBody>
      </p:sp>
      <p:pic>
        <p:nvPicPr>
          <p:cNvPr id="36" name="Picture 35"/>
          <p:cNvPicPr>
            <a:picLocks noChangeAspect="1"/>
          </p:cNvPicPr>
          <p:nvPr/>
        </p:nvPicPr>
        <p:blipFill>
          <a:blip r:embed="rId2"/>
          <a:stretch>
            <a:fillRect/>
          </a:stretch>
        </p:blipFill>
        <p:spPr>
          <a:xfrm>
            <a:off x="5168238" y="2407991"/>
            <a:ext cx="2661987" cy="3373155"/>
          </a:xfrm>
          <a:prstGeom prst="rect">
            <a:avLst/>
          </a:prstGeom>
        </p:spPr>
      </p:pic>
      <p:pic>
        <p:nvPicPr>
          <p:cNvPr id="37" name="Picture 36"/>
          <p:cNvPicPr>
            <a:picLocks noChangeAspect="1"/>
          </p:cNvPicPr>
          <p:nvPr/>
        </p:nvPicPr>
        <p:blipFill>
          <a:blip r:embed="rId3"/>
          <a:stretch>
            <a:fillRect/>
          </a:stretch>
        </p:blipFill>
        <p:spPr>
          <a:xfrm>
            <a:off x="5168238" y="5777336"/>
            <a:ext cx="2888148" cy="683860"/>
          </a:xfrm>
          <a:prstGeom prst="rect">
            <a:avLst/>
          </a:prstGeom>
        </p:spPr>
      </p:pic>
    </p:spTree>
    <p:extLst>
      <p:ext uri="{BB962C8B-B14F-4D97-AF65-F5344CB8AC3E}">
        <p14:creationId xmlns:p14="http://schemas.microsoft.com/office/powerpoint/2010/main" val="104804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D82BB120-E352-43BB-A7B6-9657A87DF0A2}" type="slidenum">
              <a:rPr lang="de-DE" smtClean="0"/>
              <a:pPr/>
              <a:t>8</a:t>
            </a:fld>
            <a:endParaRPr lang="de-DE"/>
          </a:p>
        </p:txBody>
      </p:sp>
      <p:sp>
        <p:nvSpPr>
          <p:cNvPr id="4" name="Title 3"/>
          <p:cNvSpPr>
            <a:spLocks noGrp="1"/>
          </p:cNvSpPr>
          <p:nvPr>
            <p:ph type="title"/>
          </p:nvPr>
        </p:nvSpPr>
        <p:spPr/>
        <p:txBody>
          <a:bodyPr/>
          <a:lstStyle/>
          <a:p>
            <a:r>
              <a:rPr lang="de-DE" dirty="0"/>
              <a:t>Amine: Enslavement for Mode 3</a:t>
            </a:r>
          </a:p>
        </p:txBody>
      </p:sp>
      <p:sp>
        <p:nvSpPr>
          <p:cNvPr id="5" name="Content Placeholder 4"/>
          <p:cNvSpPr>
            <a:spLocks noGrp="1"/>
          </p:cNvSpPr>
          <p:nvPr>
            <p:ph sz="quarter" idx="13"/>
          </p:nvPr>
        </p:nvSpPr>
        <p:spPr/>
        <p:txBody>
          <a:bodyPr/>
          <a:lstStyle/>
          <a:p>
            <a:r>
              <a:rPr lang="de-DE" dirty="0" smtClean="0"/>
              <a:t>Problems: </a:t>
            </a:r>
          </a:p>
          <a:p>
            <a:pPr lvl="1"/>
            <a:r>
              <a:rPr lang="de-DE" dirty="0" smtClean="0"/>
              <a:t>We are running out of memory space, if i add one variable, I fall in bus trap errors</a:t>
            </a:r>
          </a:p>
          <a:p>
            <a:endParaRPr lang="de-DE" dirty="0"/>
          </a:p>
          <a:p>
            <a:r>
              <a:rPr lang="de-DE" dirty="0" smtClean="0"/>
              <a:t>Work in progress: </a:t>
            </a:r>
          </a:p>
          <a:p>
            <a:pPr lvl="1"/>
            <a:r>
              <a:rPr lang="de-DE" dirty="0" smtClean="0"/>
              <a:t>Mode switcher, having modes 1, 2 and 3 in the same project. Control them via GUI or AndroidApp instructions.</a:t>
            </a:r>
          </a:p>
          <a:p>
            <a:pPr lvl="1"/>
            <a:endParaRPr lang="de-DE" dirty="0"/>
          </a:p>
          <a:p>
            <a:r>
              <a:rPr lang="de-DE" dirty="0" smtClean="0"/>
              <a:t>To-Do:</a:t>
            </a:r>
          </a:p>
          <a:p>
            <a:pPr lvl="1"/>
            <a:r>
              <a:rPr lang="de-DE" dirty="0" smtClean="0"/>
              <a:t>Reliable algorithm to go through the whole map at the beginning. </a:t>
            </a:r>
          </a:p>
          <a:p>
            <a:pPr lvl="2"/>
            <a:r>
              <a:rPr lang="de-DE" dirty="0" smtClean="0"/>
              <a:t>Goal: to detect the position of every number and assign them a zone.</a:t>
            </a:r>
          </a:p>
          <a:p>
            <a:pPr lvl="3"/>
            <a:r>
              <a:rPr lang="de-DE" dirty="0" smtClean="0"/>
              <a:t>When trying to go through the numbers one by one in order, the robot should go to the specified zone so the camera can detect it again. Then the robot follows the latest position sent by the CNN. </a:t>
            </a:r>
          </a:p>
          <a:p>
            <a:pPr lvl="1"/>
            <a:r>
              <a:rPr lang="de-DE" dirty="0" smtClean="0"/>
              <a:t>Find the dimensions of the map using the ultrasonic sensor, and make a more generic Zone divider.</a:t>
            </a:r>
          </a:p>
        </p:txBody>
      </p:sp>
      <p:sp>
        <p:nvSpPr>
          <p:cNvPr id="6" name="Date Placeholder 5"/>
          <p:cNvSpPr>
            <a:spLocks noGrp="1"/>
          </p:cNvSpPr>
          <p:nvPr>
            <p:ph type="dt" sz="half" idx="15"/>
          </p:nvPr>
        </p:nvSpPr>
        <p:spPr/>
        <p:txBody>
          <a:bodyPr/>
          <a:lstStyle/>
          <a:p>
            <a:r>
              <a:rPr lang="de-DE" smtClean="0"/>
              <a:t>2019-05-08             </a:t>
            </a:r>
            <a:r>
              <a:rPr lang="de-DE" b="1" smtClean="0"/>
              <a:t>restricted</a:t>
            </a:r>
            <a:endParaRPr lang="de-DE" b="1"/>
          </a:p>
        </p:txBody>
      </p:sp>
    </p:spTree>
    <p:extLst>
      <p:ext uri="{BB962C8B-B14F-4D97-AF65-F5344CB8AC3E}">
        <p14:creationId xmlns:p14="http://schemas.microsoft.com/office/powerpoint/2010/main" val="267395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D82BB120-E352-43BB-A7B6-9657A87DF0A2}" type="slidenum">
              <a:rPr lang="de-DE" smtClean="0"/>
              <a:pPr/>
              <a:t>9</a:t>
            </a:fld>
            <a:endParaRPr lang="de-DE"/>
          </a:p>
        </p:txBody>
      </p:sp>
      <p:sp>
        <p:nvSpPr>
          <p:cNvPr id="4" name="Title 3"/>
          <p:cNvSpPr>
            <a:spLocks noGrp="1"/>
          </p:cNvSpPr>
          <p:nvPr>
            <p:ph type="title"/>
          </p:nvPr>
        </p:nvSpPr>
        <p:spPr/>
        <p:txBody>
          <a:bodyPr/>
          <a:lstStyle/>
          <a:p>
            <a:r>
              <a:rPr lang="de-DE" dirty="0" smtClean="0"/>
              <a:t>Amine: Enslavement for Mode 3</a:t>
            </a:r>
            <a:endParaRPr lang="de-DE" dirty="0"/>
          </a:p>
        </p:txBody>
      </p:sp>
      <p:sp>
        <p:nvSpPr>
          <p:cNvPr id="5" name="Content Placeholder 4"/>
          <p:cNvSpPr>
            <a:spLocks noGrp="1"/>
          </p:cNvSpPr>
          <p:nvPr>
            <p:ph sz="quarter" idx="13"/>
          </p:nvPr>
        </p:nvSpPr>
        <p:spPr/>
        <p:txBody>
          <a:bodyPr/>
          <a:lstStyle/>
          <a:p>
            <a:r>
              <a:rPr lang="de-DE" dirty="0" smtClean="0"/>
              <a:t>Analyze with Mayeul using AURIX profiler to see which functions are the heaviest to process for Cpu0</a:t>
            </a:r>
          </a:p>
          <a:p>
            <a:endParaRPr lang="de-DE" dirty="0"/>
          </a:p>
          <a:p>
            <a:endParaRPr lang="de-DE" dirty="0" smtClean="0"/>
          </a:p>
          <a:p>
            <a:endParaRPr lang="de-DE" dirty="0" smtClean="0"/>
          </a:p>
          <a:p>
            <a:endParaRPr lang="de-DE" dirty="0"/>
          </a:p>
          <a:p>
            <a:endParaRPr lang="de-DE" dirty="0" smtClean="0"/>
          </a:p>
          <a:p>
            <a:endParaRPr lang="de-DE" dirty="0" smtClean="0"/>
          </a:p>
          <a:p>
            <a:endParaRPr lang="de-DE" dirty="0" smtClean="0"/>
          </a:p>
          <a:p>
            <a:r>
              <a:rPr lang="de-DE" dirty="0" smtClean="0"/>
              <a:t>Meeting the afternoon with Kajetan Nürnberger to make a more detailed analysis on Cpu load and memory management</a:t>
            </a:r>
          </a:p>
          <a:p>
            <a:pPr marL="576000" lvl="2" indent="0">
              <a:buNone/>
            </a:pPr>
            <a:endParaRPr lang="de-DE" dirty="0"/>
          </a:p>
        </p:txBody>
      </p:sp>
      <p:sp>
        <p:nvSpPr>
          <p:cNvPr id="6" name="Date Placeholder 5"/>
          <p:cNvSpPr>
            <a:spLocks noGrp="1"/>
          </p:cNvSpPr>
          <p:nvPr>
            <p:ph type="dt" sz="half" idx="15"/>
          </p:nvPr>
        </p:nvSpPr>
        <p:spPr/>
        <p:txBody>
          <a:bodyPr/>
          <a:lstStyle/>
          <a:p>
            <a:r>
              <a:rPr lang="de-DE" smtClean="0"/>
              <a:t>2019-05-08             </a:t>
            </a:r>
            <a:r>
              <a:rPr lang="de-DE" b="1" smtClean="0"/>
              <a:t>restricted</a:t>
            </a:r>
            <a:endParaRPr lang="de-DE" b="1"/>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62987"/>
          <a:stretch/>
        </p:blipFill>
        <p:spPr>
          <a:xfrm>
            <a:off x="1043608" y="2060848"/>
            <a:ext cx="6264696" cy="1772759"/>
          </a:xfrm>
          <a:prstGeom prst="rect">
            <a:avLst/>
          </a:prstGeom>
        </p:spPr>
      </p:pic>
    </p:spTree>
    <p:extLst>
      <p:ext uri="{BB962C8B-B14F-4D97-AF65-F5344CB8AC3E}">
        <p14:creationId xmlns:p14="http://schemas.microsoft.com/office/powerpoint/2010/main" val="801928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Lst>
</file>

<file path=ppt/theme/theme1.xml><?xml version="1.0" encoding="utf-8"?>
<a:theme xmlns:a="http://schemas.openxmlformats.org/drawingml/2006/main" name="blank">
  <a:themeElements>
    <a:clrScheme name="InfineonColors">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Fonts">
      <a:majorFont>
        <a:latin typeface="Arial"/>
        <a:ea typeface=""/>
        <a:cs typeface="Verdana"/>
      </a:majorFont>
      <a:minorFont>
        <a:latin typeface="Arial"/>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non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Arial" panose="020B0604020202020204" pitchFamily="34" charset="0"/>
            <a:ea typeface="Verdana"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1" id="{B91771C4-929F-4ED7-BDF7-F3841CAABD6F}" vid="{F70EBD9A-6494-4A9C-8EA5-40E527EC2E61}"/>
    </a:ext>
  </a:extLst>
</a:theme>
</file>

<file path=ppt/theme/theme2.xml><?xml version="1.0" encoding="utf-8"?>
<a:theme xmlns:a="http://schemas.openxmlformats.org/drawingml/2006/main" name="Larissa-Design">
  <a:themeElements>
    <a:clrScheme name="Infineon">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Ver xmlns="a709603d-609a-478b-a91d-3c5e984c0e79">0</Ver>
  </documentManagement>
</p:properties>
</file>

<file path=customXml/item2.xml><?xml version="1.0" encoding="utf-8"?>
<?mso-contentType ?>
<customXsn xmlns="http://schemas.microsoft.com/office/2006/metadata/customXsn">
  <xsnLocation/>
  <cached>True</cached>
  <openByDefault>False</openByDefault>
  <xsnScope/>
</customXsn>
</file>

<file path=customXml/item3.xml><?xml version="1.0" encoding="utf-8"?>
<ct:contentTypeSchema xmlns:ct="http://schemas.microsoft.com/office/2006/metadata/contentType" xmlns:ma="http://schemas.microsoft.com/office/2006/metadata/properties/metaAttributes" ct:_="" ma:_="" ma:contentTypeName="Document" ma:contentTypeID="0x010100A655AAE9148B404486CBFDD74AD2AA0B" ma:contentTypeVersion="2" ma:contentTypeDescription="Create a new document." ma:contentTypeScope="" ma:versionID="a24cc1775e4f53b56bd6bf310015a115">
  <xsd:schema xmlns:xsd="http://www.w3.org/2001/XMLSchema" xmlns:xs="http://www.w3.org/2001/XMLSchema" xmlns:p="http://schemas.microsoft.com/office/2006/metadata/properties" xmlns:ns2="a709603d-609a-478b-a91d-3c5e984c0e79" xmlns:ns3="6ef45842-284e-44e4-b2db-1749e7948b44" targetNamespace="http://schemas.microsoft.com/office/2006/metadata/properties" ma:root="true" ma:fieldsID="f8923fe8aa0ace7ab58ef4ccc8b43a85" ns2:_="" ns3:_="">
    <xsd:import namespace="a709603d-609a-478b-a91d-3c5e984c0e79"/>
    <xsd:import namespace="6ef45842-284e-44e4-b2db-1749e7948b44"/>
    <xsd:element name="properties">
      <xsd:complexType>
        <xsd:sequence>
          <xsd:element name="documentManagement">
            <xsd:complexType>
              <xsd:all>
                <xsd:element ref="ns2:Ver"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603d-609a-478b-a91d-3c5e984c0e79" elementFormDefault="qualified">
    <xsd:import namespace="http://schemas.microsoft.com/office/2006/documentManagement/types"/>
    <xsd:import namespace="http://schemas.microsoft.com/office/infopath/2007/PartnerControls"/>
    <xsd:element name="Ver" ma:index="8" nillable="true" ma:displayName="Ver" ma:default="0" ma:internalName="V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ef45842-284e-44e4-b2db-1749e7948b44"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26D89C-A3BE-46DA-9914-790367CC2703}">
  <ds:schemaRefs>
    <ds:schemaRef ds:uri="http://schemas.microsoft.com/office/2006/metadata/properties"/>
    <ds:schemaRef ds:uri="http://schemas.microsoft.com/office/infopath/2007/PartnerControls"/>
    <ds:schemaRef ds:uri="a709603d-609a-478b-a91d-3c5e984c0e79"/>
  </ds:schemaRefs>
</ds:datastoreItem>
</file>

<file path=customXml/itemProps2.xml><?xml version="1.0" encoding="utf-8"?>
<ds:datastoreItem xmlns:ds="http://schemas.openxmlformats.org/officeDocument/2006/customXml" ds:itemID="{A48A5AAF-F61E-4811-9786-91DF48B59B47}">
  <ds:schemaRefs>
    <ds:schemaRef ds:uri="http://schemas.microsoft.com/office/2006/metadata/customXsn"/>
  </ds:schemaRefs>
</ds:datastoreItem>
</file>

<file path=customXml/itemProps3.xml><?xml version="1.0" encoding="utf-8"?>
<ds:datastoreItem xmlns:ds="http://schemas.openxmlformats.org/officeDocument/2006/customXml" ds:itemID="{86F326BB-2333-4195-A193-05BCEFE8FB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09603d-609a-478b-a91d-3c5e984c0e79"/>
    <ds:schemaRef ds:uri="6ef45842-284e-44e4-b2db-1749e7948b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9EB39D0-DAF8-417C-92DC-0C5FA6081C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635</Words>
  <Application>Microsoft Office PowerPoint</Application>
  <PresentationFormat>On-screen Show (4:3)</PresentationFormat>
  <Paragraphs>92</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Verdana</vt:lpstr>
      <vt:lpstr>blank</vt:lpstr>
      <vt:lpstr>PowerPoint Presentation</vt:lpstr>
      <vt:lpstr>Agenda</vt:lpstr>
      <vt:lpstr>Virgile, GUI &amp; PCB design</vt:lpstr>
      <vt:lpstr>Schematic</vt:lpstr>
      <vt:lpstr>Board design</vt:lpstr>
      <vt:lpstr>Amine: Enslavement for Mode 3</vt:lpstr>
      <vt:lpstr>Amine: Enslavement for Mode 3</vt:lpstr>
      <vt:lpstr>Amine: Enslavement for Mode 3</vt:lpstr>
      <vt:lpstr>Amine: Enslavement for Mode 3</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2019-05-08T09:32:27Z</dcterms:created>
  <dcterms:modified xsi:type="dcterms:W3CDTF">2019-05-09T08:16:23Z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ContentTypeId">
    <vt:lpwstr>0x010100A655AAE9148B404486CBFDD74AD2AA0B</vt:lpwstr>
  </property>
</Properties>
</file>