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1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7" r:id="rId28"/>
    <p:sldId id="311" r:id="rId29"/>
    <p:sldId id="321" r:id="rId30"/>
    <p:sldId id="312" r:id="rId31"/>
    <p:sldId id="322" r:id="rId32"/>
    <p:sldId id="313" r:id="rId33"/>
    <p:sldId id="323" r:id="rId34"/>
    <p:sldId id="314" r:id="rId35"/>
    <p:sldId id="324" r:id="rId36"/>
    <p:sldId id="315" r:id="rId37"/>
    <p:sldId id="325" r:id="rId38"/>
    <p:sldId id="316" r:id="rId39"/>
    <p:sldId id="326" r:id="rId40"/>
    <p:sldId id="317" r:id="rId41"/>
    <p:sldId id="327" r:id="rId42"/>
    <p:sldId id="318" r:id="rId43"/>
    <p:sldId id="328" r:id="rId44"/>
    <p:sldId id="319" r:id="rId45"/>
    <p:sldId id="329" r:id="rId46"/>
    <p:sldId id="320" r:id="rId47"/>
    <p:sldId id="330" r:id="rId48"/>
    <p:sldId id="290" r:id="rId49"/>
    <p:sldId id="291" r:id="rId50"/>
    <p:sldId id="292" r:id="rId51"/>
    <p:sldId id="293" r:id="rId52"/>
    <p:sldId id="301" r:id="rId53"/>
    <p:sldId id="294" r:id="rId54"/>
    <p:sldId id="302" r:id="rId55"/>
    <p:sldId id="295" r:id="rId56"/>
    <p:sldId id="303" r:id="rId57"/>
    <p:sldId id="296" r:id="rId58"/>
    <p:sldId id="304" r:id="rId59"/>
    <p:sldId id="305" r:id="rId60"/>
    <p:sldId id="306" r:id="rId61"/>
    <p:sldId id="297" r:id="rId62"/>
    <p:sldId id="307" r:id="rId63"/>
    <p:sldId id="298" r:id="rId64"/>
    <p:sldId id="308" r:id="rId65"/>
    <p:sldId id="299" r:id="rId66"/>
    <p:sldId id="309" r:id="rId67"/>
    <p:sldId id="300" r:id="rId68"/>
    <p:sldId id="310" r:id="rId69"/>
    <p:sldId id="331" r:id="rId7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6" d="100"/>
          <a:sy n="76" d="100"/>
        </p:scale>
        <p:origin x="-12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BE49-C2D6-45D3-BB13-13487315AC39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B2F85-A2CC-4C42-9B7E-7044C39845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5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7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62EA41-A10B-4A89-9693-EC6945EEDB12}" type="datetimeFigureOut">
              <a:rPr lang="fr-FR" smtClean="0"/>
              <a:t>13/11/2013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Traitement de signal audio en temps réel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445224"/>
            <a:ext cx="6461760" cy="1066800"/>
          </a:xfrm>
        </p:spPr>
        <p:txBody>
          <a:bodyPr>
            <a:normAutofit/>
          </a:bodyPr>
          <a:lstStyle/>
          <a:p>
            <a:pPr algn="r"/>
            <a:endParaRPr lang="fr-FR" sz="1600" dirty="0" smtClean="0"/>
          </a:p>
          <a:p>
            <a:pPr algn="r"/>
            <a:r>
              <a:rPr lang="fr-FR" sz="1600" dirty="0" smtClean="0"/>
              <a:t>Réalisé par El </a:t>
            </a:r>
            <a:r>
              <a:rPr lang="fr-FR" sz="1600" dirty="0" err="1" smtClean="0"/>
              <a:t>hattami</a:t>
            </a:r>
            <a:r>
              <a:rPr lang="fr-FR" sz="1600" dirty="0" smtClean="0"/>
              <a:t> Amine </a:t>
            </a:r>
          </a:p>
          <a:p>
            <a:pPr algn="r"/>
            <a:r>
              <a:rPr lang="fr-FR" sz="1600" dirty="0" smtClean="0"/>
              <a:t>Encadré par Pr </a:t>
            </a:r>
            <a:r>
              <a:rPr lang="fr-FR" sz="1600" dirty="0" err="1" smtClean="0"/>
              <a:t>Mhamdi</a:t>
            </a:r>
            <a:r>
              <a:rPr lang="fr-FR" sz="1600" dirty="0" smtClean="0"/>
              <a:t> Jamal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54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4" y="4284176"/>
            <a:ext cx="2304256" cy="15841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8810" y="308671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68144" y="2902053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84168" y="3789040"/>
            <a:ext cx="360040" cy="492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8810" y="4725144"/>
            <a:ext cx="187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Système</a:t>
            </a:r>
            <a:r>
              <a:rPr lang="en-CA" dirty="0" smtClean="0"/>
              <a:t> </a:t>
            </a:r>
            <a:r>
              <a:rPr lang="fr-FR" dirty="0" err="1" smtClean="0"/>
              <a:t>numé</a:t>
            </a:r>
            <a:r>
              <a:rPr lang="en-CA" dirty="0" err="1" smtClean="0"/>
              <a:t>rique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4" y="4284176"/>
            <a:ext cx="2304256" cy="15841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8810" y="308671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68144" y="2902053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84168" y="3789040"/>
            <a:ext cx="360040" cy="492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8810" y="4725144"/>
            <a:ext cx="187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</a:t>
            </a:r>
            <a:r>
              <a:rPr lang="en-CA" dirty="0" smtClean="0"/>
              <a:t> </a:t>
            </a:r>
            <a:r>
              <a:rPr lang="fr-FR" dirty="0" smtClean="0"/>
              <a:t>numérique 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3285728" y="4694590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81115" y="5157192"/>
            <a:ext cx="25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91680" y="5048309"/>
            <a:ext cx="1594048" cy="2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91680" y="428137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Sortie </a:t>
            </a:r>
          </a:p>
          <a:p>
            <a:r>
              <a:rPr lang="en-CA" dirty="0" smtClean="0"/>
              <a:t>Analogue</a:t>
            </a:r>
            <a:endParaRPr lang="fr-FR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6" y="5048309"/>
            <a:ext cx="808586" cy="34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Carte</a:t>
            </a:r>
            <a:r>
              <a:rPr lang="en-CA" dirty="0" smtClean="0"/>
              <a:t> de </a:t>
            </a:r>
            <a:r>
              <a:rPr lang="fr-FR" dirty="0" smtClean="0"/>
              <a:t>développement</a:t>
            </a:r>
            <a:r>
              <a:rPr lang="en-CA" dirty="0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1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mtClean="0"/>
              <a:t>Carte</a:t>
            </a:r>
            <a:r>
              <a:rPr lang="en-CA" smtClean="0"/>
              <a:t> de </a:t>
            </a:r>
            <a:r>
              <a:rPr lang="fr-FR" smtClean="0"/>
              <a:t>développement</a:t>
            </a:r>
            <a:r>
              <a:rPr lang="en-CA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79912" y="3588612"/>
            <a:ext cx="864096" cy="8640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54488" y="3418085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Spartan 6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Carte</a:t>
            </a:r>
            <a:r>
              <a:rPr lang="en-CA" dirty="0" smtClean="0"/>
              <a:t> de </a:t>
            </a:r>
            <a:r>
              <a:rPr lang="fr-FR" dirty="0" smtClean="0"/>
              <a:t>développement</a:t>
            </a:r>
            <a:r>
              <a:rPr lang="en-CA" dirty="0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923928" y="2276872"/>
            <a:ext cx="576064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704719" y="252698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LM4550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Carte</a:t>
            </a:r>
            <a:r>
              <a:rPr lang="en-CA" dirty="0" smtClean="0"/>
              <a:t> de </a:t>
            </a:r>
            <a:r>
              <a:rPr lang="fr-FR" dirty="0" smtClean="0"/>
              <a:t>développement</a:t>
            </a:r>
            <a:r>
              <a:rPr lang="en-CA" dirty="0" smtClean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91880" y="1556792"/>
            <a:ext cx="1512168" cy="79208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571999" y="2421615"/>
            <a:ext cx="210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Entrée/ Sortie Audio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3648544" cy="460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34470" y="3122886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67744" y="2132857"/>
            <a:ext cx="432048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72" y="4221088"/>
            <a:ext cx="4695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1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34470" y="3356992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5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67744" y="2276872"/>
            <a:ext cx="432048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49339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88024" y="3554933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8508" y="2420888"/>
            <a:ext cx="539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64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1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88024" y="3789040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8508" y="2564904"/>
            <a:ext cx="539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64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9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88024" y="3933056"/>
            <a:ext cx="86409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04688" y="2708920"/>
            <a:ext cx="539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64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2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Principe de </a:t>
            </a:r>
            <a:r>
              <a:rPr lang="fr-FR" dirty="0" smtClean="0"/>
              <a:t>fonctionnement</a:t>
            </a:r>
            <a:r>
              <a:rPr lang="en-CA" dirty="0" smtClean="0"/>
              <a:t> du Lm4550</a:t>
            </a:r>
            <a:endParaRPr lang="fr-FR" dirty="0"/>
          </a:p>
        </p:txBody>
      </p:sp>
      <p:pic>
        <p:nvPicPr>
          <p:cNvPr id="4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636912"/>
            <a:ext cx="5731510" cy="2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0770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47347"/>
              </p:ext>
            </p:extLst>
          </p:nvPr>
        </p:nvGraphicFramePr>
        <p:xfrm>
          <a:off x="1835696" y="2780928"/>
          <a:ext cx="4425722" cy="356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018"/>
                <a:gridCol w="3740704"/>
              </a:tblGrid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 Trame valide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Registre control d’adresse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Registre control de données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gauche dans SLOT 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droit dans SLOT 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Pas utilisé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gauche dans SLOT 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droit dans SLOT 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gauche dans SLOT 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droit dans SLOT 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 :2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Pas utilisé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Identifiant du codec (ID0, ID1)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6774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34745"/>
              </p:ext>
            </p:extLst>
          </p:nvPr>
        </p:nvGraphicFramePr>
        <p:xfrm>
          <a:off x="2339752" y="3429000"/>
          <a:ext cx="3489618" cy="1710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127"/>
                <a:gridCol w="2949491"/>
              </a:tblGrid>
              <a:tr h="3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 Lecture/Ecriture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18:12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Adresse du registre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La </a:t>
            </a:r>
            <a:r>
              <a:rPr lang="en-CA" dirty="0" err="1" smtClean="0">
                <a:solidFill>
                  <a:schemeClr val="tx2"/>
                </a:solidFill>
              </a:rPr>
              <a:t>commande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2778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La </a:t>
            </a:r>
            <a:r>
              <a:rPr lang="en-CA" dirty="0" err="1" smtClean="0">
                <a:solidFill>
                  <a:schemeClr val="tx2"/>
                </a:solidFill>
              </a:rPr>
              <a:t>commande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87712"/>
              </p:ext>
            </p:extLst>
          </p:nvPr>
        </p:nvGraphicFramePr>
        <p:xfrm>
          <a:off x="2627784" y="3501008"/>
          <a:ext cx="3024336" cy="144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109"/>
                <a:gridCol w="2500227"/>
              </a:tblGrid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19:4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Données de registre de contrôle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8782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26378"/>
              </p:ext>
            </p:extLst>
          </p:nvPr>
        </p:nvGraphicFramePr>
        <p:xfrm>
          <a:off x="2555776" y="3717032"/>
          <a:ext cx="3229526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668"/>
                <a:gridCol w="2669858"/>
              </a:tblGrid>
              <a:tr h="331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Données PCM audio (canal droit et gauche)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12800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16861"/>
              </p:ext>
            </p:extLst>
          </p:nvPr>
        </p:nvGraphicFramePr>
        <p:xfrm>
          <a:off x="2555776" y="3717032"/>
          <a:ext cx="3229526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668"/>
                <a:gridCol w="2669858"/>
              </a:tblGrid>
              <a:tr h="331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Données PCM audio (canal droit et gauche)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</a:t>
            </a:r>
            <a:r>
              <a:rPr lang="en-CA" dirty="0" err="1" smtClean="0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0770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</a:t>
            </a:r>
            <a:r>
              <a:rPr lang="en-CA" dirty="0" err="1" smtClean="0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68503"/>
              </p:ext>
            </p:extLst>
          </p:nvPr>
        </p:nvGraphicFramePr>
        <p:xfrm>
          <a:off x="1907704" y="3284984"/>
          <a:ext cx="3633634" cy="1951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418"/>
                <a:gridCol w="3071216"/>
              </a:tblGrid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 Codec Ready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Validité des données du SLOT 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Validité des données du SLOT 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Validité des données du SLOT 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Validité des données du SLOT 4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307469" y="2269621"/>
            <a:ext cx="369718" cy="37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7857" y="197775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Signal utile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6774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27493"/>
              </p:ext>
            </p:extLst>
          </p:nvPr>
        </p:nvGraphicFramePr>
        <p:xfrm>
          <a:off x="2267744" y="2924944"/>
          <a:ext cx="3600400" cy="3384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3940"/>
                <a:gridCol w="2976460"/>
              </a:tblGrid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Réservé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4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 :12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Index du registre de statut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3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 :2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Réservé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Status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2778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0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Status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42649"/>
              </p:ext>
            </p:extLst>
          </p:nvPr>
        </p:nvGraphicFramePr>
        <p:xfrm>
          <a:off x="2611596" y="3789040"/>
          <a:ext cx="3013502" cy="826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32"/>
                <a:gridCol w="2491270"/>
              </a:tblGrid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 :4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Statut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 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8782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36220"/>
              </p:ext>
            </p:extLst>
          </p:nvPr>
        </p:nvGraphicFramePr>
        <p:xfrm>
          <a:off x="2317284" y="3711321"/>
          <a:ext cx="3362473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708"/>
                <a:gridCol w="2779765"/>
              </a:tblGrid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 :2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Données PCM canal gauche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 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12800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44968"/>
              </p:ext>
            </p:extLst>
          </p:nvPr>
        </p:nvGraphicFramePr>
        <p:xfrm>
          <a:off x="2317284" y="3711321"/>
          <a:ext cx="3362473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708"/>
                <a:gridCol w="2779765"/>
              </a:tblGrid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 :2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Données PCM canal </a:t>
                      </a:r>
                      <a:r>
                        <a:rPr lang="fr-FR" sz="1100" dirty="0" smtClean="0">
                          <a:effectLst/>
                        </a:rPr>
                        <a:t>droit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 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8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098" name="Picture 2" descr="http://www.ue.eti.pg.gda.pl/~robert/dtmf/zad_dtmf_pliki/img/LM4550_B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61038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815339" y="2060848"/>
            <a:ext cx="499099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0047" y="18761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Bruit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5" name="Pictur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0" y="1700807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916832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Selection </a:t>
            </a:r>
            <a:r>
              <a:rPr lang="fr-FR" dirty="0">
                <a:solidFill>
                  <a:schemeClr val="tx2"/>
                </a:solidFill>
              </a:rPr>
              <a:t>Sélection microphone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11268"/>
            <a:ext cx="5727700" cy="2752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0" y="1628800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332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Contrôle du gain du microphone 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6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727700" cy="205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3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0" y="1747809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Sélection de l’entrée</a:t>
            </a:r>
            <a:r>
              <a:rPr lang="fr-FR" dirty="0">
                <a:solidFill>
                  <a:schemeClr val="tx2"/>
                </a:solidFill>
              </a:rPr>
              <a:t> 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5727700" cy="220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1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26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Contrôle du gain d’entrée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73016"/>
            <a:ext cx="5731510" cy="1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24266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499992" y="2347083"/>
            <a:ext cx="645693" cy="37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2135208"/>
            <a:ext cx="25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d’enregistrement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Fréquence d’échantillonnage  de l’entrée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8999"/>
            <a:ext cx="5727700" cy="2475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5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5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798636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9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Fréquence d’échantillonnage  de l’entrée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572770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700808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5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Fréquence d’échantillonnage  de l’entrée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5731510" cy="2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6" name="Picture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798636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5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Volume du Line-Out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39"/>
            <a:ext cx="5727700" cy="152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6" name="Picture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798637"/>
            <a:ext cx="5727700" cy="3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800225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9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96094" y="2295835"/>
            <a:ext cx="32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Contrôle de volume </a:t>
            </a:r>
            <a:r>
              <a:rPr lang="fr-FR" dirty="0" err="1">
                <a:solidFill>
                  <a:schemeClr val="tx2"/>
                </a:solidFill>
              </a:rPr>
              <a:t>Headphone</a:t>
            </a:r>
            <a:r>
              <a:rPr lang="fr-FR" dirty="0">
                <a:solidFill>
                  <a:schemeClr val="tx2"/>
                </a:solidFill>
              </a:rPr>
              <a:t>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5731510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859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991158" y="5589240"/>
            <a:ext cx="51040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37522" y="5968815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Sortie </a:t>
            </a:r>
            <a:r>
              <a:rPr lang="fr-FR" dirty="0" smtClean="0"/>
              <a:t>sonore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8810" y="308671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68144" y="2902053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701</Words>
  <Application>Microsoft Office PowerPoint</Application>
  <PresentationFormat>On-screen Show (4:3)</PresentationFormat>
  <Paragraphs>244</Paragraphs>
  <Slides>69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Adjacency</vt:lpstr>
      <vt:lpstr>Traitement de signal audio en temps réel</vt:lpstr>
      <vt:lpstr>Présentation du sujet </vt:lpstr>
      <vt:lpstr>Présentation du sujet </vt:lpstr>
      <vt:lpstr>Présentation du sujet </vt:lpstr>
      <vt:lpstr>Présentation du sujet </vt:lpstr>
      <vt:lpstr>Présentation du sujet </vt:lpstr>
      <vt:lpstr>Présentation du sujet </vt:lpstr>
      <vt:lpstr>Zoom sur le système de traitement de signal </vt:lpstr>
      <vt:lpstr>Zoom sur le système de traitement de signal </vt:lpstr>
      <vt:lpstr>Zoom sur le système de traitement de signal </vt:lpstr>
      <vt:lpstr>Zoom sur le système de traitement de signal </vt:lpstr>
      <vt:lpstr>Carte de développement </vt:lpstr>
      <vt:lpstr>Carte de développement </vt:lpstr>
      <vt:lpstr>Carte de développement </vt:lpstr>
      <vt:lpstr>Carte de développement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Principe de fonctionnement du Lm4550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de signal audio en temps réel</dc:title>
  <dc:creator>User</dc:creator>
  <cp:lastModifiedBy>User</cp:lastModifiedBy>
  <cp:revision>38</cp:revision>
  <dcterms:created xsi:type="dcterms:W3CDTF">2013-11-03T15:36:45Z</dcterms:created>
  <dcterms:modified xsi:type="dcterms:W3CDTF">2013-11-14T01:05:38Z</dcterms:modified>
</cp:coreProperties>
</file>