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2" r:id="rId6"/>
    <p:sldId id="267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EDF58-58D2-4964-A962-1160F1EF5894}" v="29" dt="2023-10-05T08:56:24.275"/>
    <p1510:client id="{65979B2D-D75B-407F-8616-05CB67A5F9AB}" v="2" dt="2023-10-05T07:57:48.966"/>
    <p1510:client id="{687CEF62-EDF7-4EDB-83D9-D8E23C56CDB2}" v="4" dt="2023-10-05T13:09:26.806"/>
    <p1510:client id="{6B8DC114-3358-41BB-AE95-1AE2DA2A1576}" v="6" dt="2023-10-05T09:01:08.876"/>
    <p1510:client id="{897CA020-957F-49CD-9AC7-D14EEC44D24E}" v="34" dt="2023-10-05T09:48:40.309"/>
    <p1510:client id="{A7334DD2-9177-4E01-90C9-FECEA40B6BF6}" v="417" dt="2023-10-05T14:33:38.468"/>
    <p1510:client id="{ACB88DDD-6C1F-4D4D-96A9-0A748B5D2A7F}" v="28" dt="2023-10-05T08:47:57.388"/>
    <p1510:client id="{C07EF97C-5E07-4AE8-B44D-4D9485FDBE4E}" v="11" dt="2023-10-05T08:10:05.845"/>
    <p1510:client id="{D011E7FA-AD17-4B53-B189-5EC72888F916}" v="2" dt="2023-10-05T09:00:15.184"/>
    <p1510:client id="{EC0B82FB-DB4A-40A2-A7F0-26A04C0678CC}" v="243" dt="2023-10-05T14:29:55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verie Paul" userId="S::paul.claverie@inetum.com::09885b7b-dd61-4714-9eaa-aade6ba811cc" providerId="AD" clId="Web-{897CA020-957F-49CD-9AC7-D14EEC44D24E}"/>
    <pc:docChg chg="modSld">
      <pc:chgData name="Claverie Paul" userId="S::paul.claverie@inetum.com::09885b7b-dd61-4714-9eaa-aade6ba811cc" providerId="AD" clId="Web-{897CA020-957F-49CD-9AC7-D14EEC44D24E}" dt="2023-10-05T09:48:40.309" v="22"/>
      <pc:docMkLst>
        <pc:docMk/>
      </pc:docMkLst>
      <pc:sldChg chg="modSp">
        <pc:chgData name="Claverie Paul" userId="S::paul.claverie@inetum.com::09885b7b-dd61-4714-9eaa-aade6ba811cc" providerId="AD" clId="Web-{897CA020-957F-49CD-9AC7-D14EEC44D24E}" dt="2023-10-05T09:47:24.525" v="12" actId="20577"/>
        <pc:sldMkLst>
          <pc:docMk/>
          <pc:sldMk cId="2181985562" sldId="256"/>
        </pc:sldMkLst>
        <pc:spChg chg="mod">
          <ac:chgData name="Claverie Paul" userId="S::paul.claverie@inetum.com::09885b7b-dd61-4714-9eaa-aade6ba811cc" providerId="AD" clId="Web-{897CA020-957F-49CD-9AC7-D14EEC44D24E}" dt="2023-10-05T09:47:24.525" v="12" actId="20577"/>
          <ac:spMkLst>
            <pc:docMk/>
            <pc:sldMk cId="2181985562" sldId="256"/>
            <ac:spMk id="7" creationId="{3EBE542C-C89B-4F33-8EA4-5F6786309BF3}"/>
          </ac:spMkLst>
        </pc:spChg>
      </pc:sldChg>
      <pc:sldChg chg="modSp">
        <pc:chgData name="Claverie Paul" userId="S::paul.claverie@inetum.com::09885b7b-dd61-4714-9eaa-aade6ba811cc" providerId="AD" clId="Web-{897CA020-957F-49CD-9AC7-D14EEC44D24E}" dt="2023-10-05T09:44:50.770" v="9" actId="14100"/>
        <pc:sldMkLst>
          <pc:docMk/>
          <pc:sldMk cId="3617871950" sldId="263"/>
        </pc:sldMkLst>
        <pc:spChg chg="mod">
          <ac:chgData name="Claverie Paul" userId="S::paul.claverie@inetum.com::09885b7b-dd61-4714-9eaa-aade6ba811cc" providerId="AD" clId="Web-{897CA020-957F-49CD-9AC7-D14EEC44D24E}" dt="2023-10-05T09:44:50.770" v="9" actId="14100"/>
          <ac:spMkLst>
            <pc:docMk/>
            <pc:sldMk cId="3617871950" sldId="263"/>
            <ac:spMk id="38" creationId="{F8B505D1-6F07-4158-BADA-276AB141374D}"/>
          </ac:spMkLst>
        </pc:spChg>
      </pc:sldChg>
      <pc:sldChg chg="addSp modSp">
        <pc:chgData name="Claverie Paul" userId="S::paul.claverie@inetum.com::09885b7b-dd61-4714-9eaa-aade6ba811cc" providerId="AD" clId="Web-{897CA020-957F-49CD-9AC7-D14EEC44D24E}" dt="2023-10-05T09:48:40.309" v="22"/>
        <pc:sldMkLst>
          <pc:docMk/>
          <pc:sldMk cId="2031133644" sldId="265"/>
        </pc:sldMkLst>
        <pc:graphicFrameChg chg="add mod modGraphic">
          <ac:chgData name="Claverie Paul" userId="S::paul.claverie@inetum.com::09885b7b-dd61-4714-9eaa-aade6ba811cc" providerId="AD" clId="Web-{897CA020-957F-49CD-9AC7-D14EEC44D24E}" dt="2023-10-05T09:48:40.309" v="22"/>
          <ac:graphicFrameMkLst>
            <pc:docMk/>
            <pc:sldMk cId="2031133644" sldId="265"/>
            <ac:graphicFrameMk id="3" creationId="{957D968E-F9F1-2ECA-01AA-CEF831AE2337}"/>
          </ac:graphicFrameMkLst>
        </pc:graphicFrameChg>
      </pc:sldChg>
    </pc:docChg>
  </pc:docChgLst>
  <pc:docChgLst>
    <pc:chgData name="Claverie Paul" userId="S::paul.claverie@inetum.com::09885b7b-dd61-4714-9eaa-aade6ba811cc" providerId="AD" clId="Web-{EC0B82FB-DB4A-40A2-A7F0-26A04C0678CC}"/>
    <pc:docChg chg="modSld">
      <pc:chgData name="Claverie Paul" userId="S::paul.claverie@inetum.com::09885b7b-dd61-4714-9eaa-aade6ba811cc" providerId="AD" clId="Web-{EC0B82FB-DB4A-40A2-A7F0-26A04C0678CC}" dt="2023-10-05T14:29:55.788" v="123" actId="1076"/>
      <pc:docMkLst>
        <pc:docMk/>
      </pc:docMkLst>
      <pc:sldChg chg="addSp modSp">
        <pc:chgData name="Claverie Paul" userId="S::paul.claverie@inetum.com::09885b7b-dd61-4714-9eaa-aade6ba811cc" providerId="AD" clId="Web-{EC0B82FB-DB4A-40A2-A7F0-26A04C0678CC}" dt="2023-10-05T14:29:55.788" v="123" actId="1076"/>
        <pc:sldMkLst>
          <pc:docMk/>
          <pc:sldMk cId="2743827463" sldId="266"/>
        </pc:sldMkLst>
        <pc:spChg chg="add mod">
          <ac:chgData name="Claverie Paul" userId="S::paul.claverie@inetum.com::09885b7b-dd61-4714-9eaa-aade6ba811cc" providerId="AD" clId="Web-{EC0B82FB-DB4A-40A2-A7F0-26A04C0678CC}" dt="2023-10-05T14:29:26.788" v="103" actId="20577"/>
          <ac:spMkLst>
            <pc:docMk/>
            <pc:sldMk cId="2743827463" sldId="266"/>
            <ac:spMk id="2" creationId="{3722DEDB-9EFD-3EF1-1A38-1691617CB4D8}"/>
          </ac:spMkLst>
        </pc:spChg>
        <pc:spChg chg="add mod">
          <ac:chgData name="Claverie Paul" userId="S::paul.claverie@inetum.com::09885b7b-dd61-4714-9eaa-aade6ba811cc" providerId="AD" clId="Web-{EC0B82FB-DB4A-40A2-A7F0-26A04C0678CC}" dt="2023-10-05T14:29:55.788" v="123" actId="1076"/>
          <ac:spMkLst>
            <pc:docMk/>
            <pc:sldMk cId="2743827463" sldId="266"/>
            <ac:spMk id="3" creationId="{74F34B44-C407-E9FF-5A4E-361BEE49F127}"/>
          </ac:spMkLst>
        </pc:spChg>
      </pc:sldChg>
    </pc:docChg>
  </pc:docChgLst>
  <pc:docChgLst>
    <pc:chgData name="Cherif Taha" userId="S::taha.cherif@inetum.com::466f2f7d-77ae-4f64-99d4-b786b465a429" providerId="AD" clId="Web-{687CEF62-EDF7-4EDB-83D9-D8E23C56CDB2}"/>
    <pc:docChg chg="modSld">
      <pc:chgData name="Cherif Taha" userId="S::taha.cherif@inetum.com::466f2f7d-77ae-4f64-99d4-b786b465a429" providerId="AD" clId="Web-{687CEF62-EDF7-4EDB-83D9-D8E23C56CDB2}" dt="2023-10-05T13:09:26.806" v="3" actId="1076"/>
      <pc:docMkLst>
        <pc:docMk/>
      </pc:docMkLst>
      <pc:sldChg chg="modSp">
        <pc:chgData name="Cherif Taha" userId="S::taha.cherif@inetum.com::466f2f7d-77ae-4f64-99d4-b786b465a429" providerId="AD" clId="Web-{687CEF62-EDF7-4EDB-83D9-D8E23C56CDB2}" dt="2023-10-05T13:09:26.806" v="3" actId="1076"/>
        <pc:sldMkLst>
          <pc:docMk/>
          <pc:sldMk cId="1610147923" sldId="267"/>
        </pc:sldMkLst>
        <pc:spChg chg="mod">
          <ac:chgData name="Cherif Taha" userId="S::taha.cherif@inetum.com::466f2f7d-77ae-4f64-99d4-b786b465a429" providerId="AD" clId="Web-{687CEF62-EDF7-4EDB-83D9-D8E23C56CDB2}" dt="2023-10-05T13:09:21.869" v="2" actId="1076"/>
          <ac:spMkLst>
            <pc:docMk/>
            <pc:sldMk cId="1610147923" sldId="267"/>
            <ac:spMk id="6" creationId="{FCCFF124-1C13-40C2-B491-1D800B23C721}"/>
          </ac:spMkLst>
        </pc:spChg>
        <pc:graphicFrameChg chg="mod">
          <ac:chgData name="Cherif Taha" userId="S::taha.cherif@inetum.com::466f2f7d-77ae-4f64-99d4-b786b465a429" providerId="AD" clId="Web-{687CEF62-EDF7-4EDB-83D9-D8E23C56CDB2}" dt="2023-10-05T13:09:26.806" v="3" actId="1076"/>
          <ac:graphicFrameMkLst>
            <pc:docMk/>
            <pc:sldMk cId="1610147923" sldId="267"/>
            <ac:graphicFrameMk id="51" creationId="{6387DBC5-8F8A-4E52-9DEA-5FCB3CEAA333}"/>
          </ac:graphicFrameMkLst>
        </pc:graphicFrameChg>
      </pc:sldChg>
    </pc:docChg>
  </pc:docChgLst>
  <pc:docChgLst>
    <pc:chgData name="Cherif Taha" userId="S::taha.cherif@inetum.com::466f2f7d-77ae-4f64-99d4-b786b465a429" providerId="AD" clId="Web-{ACB88DDD-6C1F-4D4D-96A9-0A748B5D2A7F}"/>
    <pc:docChg chg="modSld">
      <pc:chgData name="Cherif Taha" userId="S::taha.cherif@inetum.com::466f2f7d-77ae-4f64-99d4-b786b465a429" providerId="AD" clId="Web-{ACB88DDD-6C1F-4D4D-96A9-0A748B5D2A7F}" dt="2023-10-05T08:47:51.513" v="18" actId="20577"/>
      <pc:docMkLst>
        <pc:docMk/>
      </pc:docMkLst>
      <pc:sldChg chg="modSp">
        <pc:chgData name="Cherif Taha" userId="S::taha.cherif@inetum.com::466f2f7d-77ae-4f64-99d4-b786b465a429" providerId="AD" clId="Web-{ACB88DDD-6C1F-4D4D-96A9-0A748B5D2A7F}" dt="2023-10-05T08:45:42.429" v="3" actId="20577"/>
        <pc:sldMkLst>
          <pc:docMk/>
          <pc:sldMk cId="3617871950" sldId="263"/>
        </pc:sldMkLst>
        <pc:spChg chg="mod">
          <ac:chgData name="Cherif Taha" userId="S::taha.cherif@inetum.com::466f2f7d-77ae-4f64-99d4-b786b465a429" providerId="AD" clId="Web-{ACB88DDD-6C1F-4D4D-96A9-0A748B5D2A7F}" dt="2023-10-05T08:45:42.429" v="3" actId="20577"/>
          <ac:spMkLst>
            <pc:docMk/>
            <pc:sldMk cId="3617871950" sldId="263"/>
            <ac:spMk id="6" creationId="{FCCFF124-1C13-40C2-B491-1D800B23C721}"/>
          </ac:spMkLst>
        </pc:spChg>
        <pc:spChg chg="mod">
          <ac:chgData name="Cherif Taha" userId="S::taha.cherif@inetum.com::466f2f7d-77ae-4f64-99d4-b786b465a429" providerId="AD" clId="Web-{ACB88DDD-6C1F-4D4D-96A9-0A748B5D2A7F}" dt="2023-10-05T08:45:31.632" v="1" actId="1076"/>
          <ac:spMkLst>
            <pc:docMk/>
            <pc:sldMk cId="3617871950" sldId="263"/>
            <ac:spMk id="38" creationId="{F8B505D1-6F07-4158-BADA-276AB141374D}"/>
          </ac:spMkLst>
        </pc:spChg>
      </pc:sldChg>
      <pc:sldChg chg="addSp modSp">
        <pc:chgData name="Cherif Taha" userId="S::taha.cherif@inetum.com::466f2f7d-77ae-4f64-99d4-b786b465a429" providerId="AD" clId="Web-{ACB88DDD-6C1F-4D4D-96A9-0A748B5D2A7F}" dt="2023-10-05T08:47:51.513" v="18" actId="20577"/>
        <pc:sldMkLst>
          <pc:docMk/>
          <pc:sldMk cId="2207998914" sldId="264"/>
        </pc:sldMkLst>
        <pc:spChg chg="add mod">
          <ac:chgData name="Cherif Taha" userId="S::taha.cherif@inetum.com::466f2f7d-77ae-4f64-99d4-b786b465a429" providerId="AD" clId="Web-{ACB88DDD-6C1F-4D4D-96A9-0A748B5D2A7F}" dt="2023-10-05T08:47:51.513" v="18" actId="20577"/>
          <ac:spMkLst>
            <pc:docMk/>
            <pc:sldMk cId="2207998914" sldId="264"/>
            <ac:spMk id="3" creationId="{0795681C-890D-DA97-1BC0-BCA9AA890E48}"/>
          </ac:spMkLst>
        </pc:spChg>
        <pc:spChg chg="mod">
          <ac:chgData name="Cherif Taha" userId="S::taha.cherif@inetum.com::466f2f7d-77ae-4f64-99d4-b786b465a429" providerId="AD" clId="Web-{ACB88DDD-6C1F-4D4D-96A9-0A748B5D2A7F}" dt="2023-10-05T08:47:17.808" v="6" actId="20577"/>
          <ac:spMkLst>
            <pc:docMk/>
            <pc:sldMk cId="2207998914" sldId="264"/>
            <ac:spMk id="6" creationId="{FCCFF124-1C13-40C2-B491-1D800B23C721}"/>
          </ac:spMkLst>
        </pc:spChg>
        <pc:spChg chg="mod">
          <ac:chgData name="Cherif Taha" userId="S::taha.cherif@inetum.com::466f2f7d-77ae-4f64-99d4-b786b465a429" providerId="AD" clId="Web-{ACB88DDD-6C1F-4D4D-96A9-0A748B5D2A7F}" dt="2023-10-05T08:47:49.341" v="16" actId="1076"/>
          <ac:spMkLst>
            <pc:docMk/>
            <pc:sldMk cId="2207998914" sldId="264"/>
            <ac:spMk id="35" creationId="{14B18004-87AA-4215-A3DF-3D09BE17DDAD}"/>
          </ac:spMkLst>
        </pc:spChg>
      </pc:sldChg>
    </pc:docChg>
  </pc:docChgLst>
  <pc:docChgLst>
    <pc:chgData name="Cherif Taha" userId="S::taha.cherif@inetum.com::466f2f7d-77ae-4f64-99d4-b786b465a429" providerId="AD" clId="Web-{C07EF97C-5E07-4AE8-B44D-4D9485FDBE4E}"/>
    <pc:docChg chg="modSld">
      <pc:chgData name="Cherif Taha" userId="S::taha.cherif@inetum.com::466f2f7d-77ae-4f64-99d4-b786b465a429" providerId="AD" clId="Web-{C07EF97C-5E07-4AE8-B44D-4D9485FDBE4E}" dt="2023-10-05T08:10:05.845" v="7" actId="1076"/>
      <pc:docMkLst>
        <pc:docMk/>
      </pc:docMkLst>
      <pc:sldChg chg="modSp">
        <pc:chgData name="Cherif Taha" userId="S::taha.cherif@inetum.com::466f2f7d-77ae-4f64-99d4-b786b465a429" providerId="AD" clId="Web-{C07EF97C-5E07-4AE8-B44D-4D9485FDBE4E}" dt="2023-10-05T08:10:05.845" v="7" actId="1076"/>
        <pc:sldMkLst>
          <pc:docMk/>
          <pc:sldMk cId="2031133644" sldId="265"/>
        </pc:sldMkLst>
        <pc:spChg chg="mod">
          <ac:chgData name="Cherif Taha" userId="S::taha.cherif@inetum.com::466f2f7d-77ae-4f64-99d4-b786b465a429" providerId="AD" clId="Web-{C07EF97C-5E07-4AE8-B44D-4D9485FDBE4E}" dt="2023-10-05T08:10:05.845" v="7" actId="1076"/>
          <ac:spMkLst>
            <pc:docMk/>
            <pc:sldMk cId="2031133644" sldId="265"/>
            <ac:spMk id="6" creationId="{FCCFF124-1C13-40C2-B491-1D800B23C721}"/>
          </ac:spMkLst>
        </pc:spChg>
      </pc:sldChg>
    </pc:docChg>
  </pc:docChgLst>
  <pc:docChgLst>
    <pc:chgData name="Claverie Paul" userId="09885b7b-dd61-4714-9eaa-aade6ba811cc" providerId="ADAL" clId="{A7334DD2-9177-4E01-90C9-FECEA40B6BF6}"/>
    <pc:docChg chg="undo custSel addSld delSld modSld">
      <pc:chgData name="Claverie Paul" userId="09885b7b-dd61-4714-9eaa-aade6ba811cc" providerId="ADAL" clId="{A7334DD2-9177-4E01-90C9-FECEA40B6BF6}" dt="2023-10-05T14:33:29.469" v="1364"/>
      <pc:docMkLst>
        <pc:docMk/>
      </pc:docMkLst>
      <pc:sldChg chg="addSp modSp mod">
        <pc:chgData name="Claverie Paul" userId="09885b7b-dd61-4714-9eaa-aade6ba811cc" providerId="ADAL" clId="{A7334DD2-9177-4E01-90C9-FECEA40B6BF6}" dt="2023-10-05T14:33:29.469" v="1364"/>
        <pc:sldMkLst>
          <pc:docMk/>
          <pc:sldMk cId="2207998914" sldId="264"/>
        </pc:sldMkLst>
        <pc:spChg chg="mod">
          <ac:chgData name="Claverie Paul" userId="09885b7b-dd61-4714-9eaa-aade6ba811cc" providerId="ADAL" clId="{A7334DD2-9177-4E01-90C9-FECEA40B6BF6}" dt="2023-10-05T11:55:49.676" v="1354" actId="1035"/>
          <ac:spMkLst>
            <pc:docMk/>
            <pc:sldMk cId="2207998914" sldId="264"/>
            <ac:spMk id="5" creationId="{49F72721-6BF4-4249-B7EE-175959C9FD6C}"/>
          </ac:spMkLst>
        </pc:spChg>
        <pc:spChg chg="mod">
          <ac:chgData name="Claverie Paul" userId="09885b7b-dd61-4714-9eaa-aade6ba811cc" providerId="ADAL" clId="{A7334DD2-9177-4E01-90C9-FECEA40B6BF6}" dt="2023-10-05T11:55:45.692" v="1350" actId="1076"/>
          <ac:spMkLst>
            <pc:docMk/>
            <pc:sldMk cId="2207998914" sldId="264"/>
            <ac:spMk id="38" creationId="{F8B505D1-6F07-4158-BADA-276AB141374D}"/>
          </ac:spMkLst>
        </pc:spChg>
        <pc:graphicFrameChg chg="add mod">
          <ac:chgData name="Claverie Paul" userId="09885b7b-dd61-4714-9eaa-aade6ba811cc" providerId="ADAL" clId="{A7334DD2-9177-4E01-90C9-FECEA40B6BF6}" dt="2023-10-05T14:33:29.469" v="1364"/>
          <ac:graphicFrameMkLst>
            <pc:docMk/>
            <pc:sldMk cId="2207998914" sldId="264"/>
            <ac:graphicFrameMk id="7" creationId="{24C921DD-4147-4B64-A5BD-9789459F41AC}"/>
          </ac:graphicFrameMkLst>
        </pc:graphicFrameChg>
      </pc:sldChg>
      <pc:sldChg chg="addSp modSp del mod">
        <pc:chgData name="Claverie Paul" userId="09885b7b-dd61-4714-9eaa-aade6ba811cc" providerId="ADAL" clId="{A7334DD2-9177-4E01-90C9-FECEA40B6BF6}" dt="2023-10-05T10:41:28.006" v="841" actId="47"/>
        <pc:sldMkLst>
          <pc:docMk/>
          <pc:sldMk cId="2031133644" sldId="265"/>
        </pc:sldMkLst>
        <pc:spChg chg="mod">
          <ac:chgData name="Claverie Paul" userId="09885b7b-dd61-4714-9eaa-aade6ba811cc" providerId="ADAL" clId="{A7334DD2-9177-4E01-90C9-FECEA40B6BF6}" dt="2023-10-05T10:22:27.108" v="395" actId="1076"/>
          <ac:spMkLst>
            <pc:docMk/>
            <pc:sldMk cId="2031133644" sldId="265"/>
            <ac:spMk id="2" creationId="{E37F21A6-1B6F-4783-A7BE-3ADF0A9B2522}"/>
          </ac:spMkLst>
        </pc:spChg>
        <pc:spChg chg="mod">
          <ac:chgData name="Claverie Paul" userId="09885b7b-dd61-4714-9eaa-aade6ba811cc" providerId="ADAL" clId="{A7334DD2-9177-4E01-90C9-FECEA40B6BF6}" dt="2023-10-05T09:53:38.489" v="143" actId="1076"/>
          <ac:spMkLst>
            <pc:docMk/>
            <pc:sldMk cId="2031133644" sldId="265"/>
            <ac:spMk id="6" creationId="{FCCFF124-1C13-40C2-B491-1D800B23C721}"/>
          </ac:spMkLst>
        </pc:spChg>
        <pc:spChg chg="mod">
          <ac:chgData name="Claverie Paul" userId="09885b7b-dd61-4714-9eaa-aade6ba811cc" providerId="ADAL" clId="{A7334DD2-9177-4E01-90C9-FECEA40B6BF6}" dt="2023-10-05T10:22:27.108" v="395" actId="1076"/>
          <ac:spMkLst>
            <pc:docMk/>
            <pc:sldMk cId="2031133644" sldId="265"/>
            <ac:spMk id="7" creationId="{FC1F3256-FBCC-4ADE-BFFB-BA6AB6B389B0}"/>
          </ac:spMkLst>
        </pc:spChg>
        <pc:spChg chg="mod">
          <ac:chgData name="Claverie Paul" userId="09885b7b-dd61-4714-9eaa-aade6ba811cc" providerId="ADAL" clId="{A7334DD2-9177-4E01-90C9-FECEA40B6BF6}" dt="2023-10-05T10:22:39.797" v="406" actId="1036"/>
          <ac:spMkLst>
            <pc:docMk/>
            <pc:sldMk cId="2031133644" sldId="265"/>
            <ac:spMk id="8" creationId="{6401CCF2-E5C1-41BE-9086-B362921A4F7C}"/>
          </ac:spMkLst>
        </pc:spChg>
        <pc:spChg chg="mod">
          <ac:chgData name="Claverie Paul" userId="09885b7b-dd61-4714-9eaa-aade6ba811cc" providerId="ADAL" clId="{A7334DD2-9177-4E01-90C9-FECEA40B6BF6}" dt="2023-10-05T10:22:27.108" v="395" actId="1076"/>
          <ac:spMkLst>
            <pc:docMk/>
            <pc:sldMk cId="2031133644" sldId="265"/>
            <ac:spMk id="9" creationId="{89E5B160-07B3-4132-8D0B-5748735A29F0}"/>
          </ac:spMkLst>
        </pc:spChg>
        <pc:spChg chg="mod">
          <ac:chgData name="Claverie Paul" userId="09885b7b-dd61-4714-9eaa-aade6ba811cc" providerId="ADAL" clId="{A7334DD2-9177-4E01-90C9-FECEA40B6BF6}" dt="2023-10-05T10:22:27.108" v="395" actId="1076"/>
          <ac:spMkLst>
            <pc:docMk/>
            <pc:sldMk cId="2031133644" sldId="265"/>
            <ac:spMk id="10" creationId="{E01F19D8-8CEE-42E1-BC70-A4B04837400F}"/>
          </ac:spMkLst>
        </pc:spChg>
        <pc:spChg chg="mod">
          <ac:chgData name="Claverie Paul" userId="09885b7b-dd61-4714-9eaa-aade6ba811cc" providerId="ADAL" clId="{A7334DD2-9177-4E01-90C9-FECEA40B6BF6}" dt="2023-10-05T10:22:39.797" v="406" actId="1036"/>
          <ac:spMkLst>
            <pc:docMk/>
            <pc:sldMk cId="2031133644" sldId="265"/>
            <ac:spMk id="11" creationId="{221E74C8-9279-4C15-B5A7-404C88153BCD}"/>
          </ac:spMkLst>
        </pc:spChg>
        <pc:spChg chg="mod">
          <ac:chgData name="Claverie Paul" userId="09885b7b-dd61-4714-9eaa-aade6ba811cc" providerId="ADAL" clId="{A7334DD2-9177-4E01-90C9-FECEA40B6BF6}" dt="2023-10-05T10:22:47.129" v="428" actId="1036"/>
          <ac:spMkLst>
            <pc:docMk/>
            <pc:sldMk cId="2031133644" sldId="265"/>
            <ac:spMk id="12" creationId="{10AD3E62-A237-4A33-83C2-A4895522B888}"/>
          </ac:spMkLst>
        </pc:spChg>
        <pc:spChg chg="mod">
          <ac:chgData name="Claverie Paul" userId="09885b7b-dd61-4714-9eaa-aade6ba811cc" providerId="ADAL" clId="{A7334DD2-9177-4E01-90C9-FECEA40B6BF6}" dt="2023-10-05T10:22:27.108" v="395" actId="1076"/>
          <ac:spMkLst>
            <pc:docMk/>
            <pc:sldMk cId="2031133644" sldId="265"/>
            <ac:spMk id="18" creationId="{CEE88A27-BE73-456B-B1DC-B80055805400}"/>
          </ac:spMkLst>
        </pc:spChg>
        <pc:spChg chg="mod">
          <ac:chgData name="Claverie Paul" userId="09885b7b-dd61-4714-9eaa-aade6ba811cc" providerId="ADAL" clId="{A7334DD2-9177-4E01-90C9-FECEA40B6BF6}" dt="2023-10-05T10:22:27.108" v="395" actId="1076"/>
          <ac:spMkLst>
            <pc:docMk/>
            <pc:sldMk cId="2031133644" sldId="265"/>
            <ac:spMk id="24" creationId="{B363F45C-B546-4E28-8D60-DE349340CF57}"/>
          </ac:spMkLst>
        </pc:spChg>
        <pc:spChg chg="mod">
          <ac:chgData name="Claverie Paul" userId="09885b7b-dd61-4714-9eaa-aade6ba811cc" providerId="ADAL" clId="{A7334DD2-9177-4E01-90C9-FECEA40B6BF6}" dt="2023-10-05T10:22:39.797" v="406" actId="1036"/>
          <ac:spMkLst>
            <pc:docMk/>
            <pc:sldMk cId="2031133644" sldId="265"/>
            <ac:spMk id="25" creationId="{7292C11D-46B1-4D41-B20C-E3ACBBB432B6}"/>
          </ac:spMkLst>
        </pc:spChg>
        <pc:spChg chg="mod">
          <ac:chgData name="Claverie Paul" userId="09885b7b-dd61-4714-9eaa-aade6ba811cc" providerId="ADAL" clId="{A7334DD2-9177-4E01-90C9-FECEA40B6BF6}" dt="2023-10-05T10:22:27.108" v="395" actId="1076"/>
          <ac:spMkLst>
            <pc:docMk/>
            <pc:sldMk cId="2031133644" sldId="265"/>
            <ac:spMk id="26" creationId="{0538B34A-E453-4073-B71C-DBE7B63002C3}"/>
          </ac:spMkLst>
        </pc:spChg>
        <pc:spChg chg="mod">
          <ac:chgData name="Claverie Paul" userId="09885b7b-dd61-4714-9eaa-aade6ba811cc" providerId="ADAL" clId="{A7334DD2-9177-4E01-90C9-FECEA40B6BF6}" dt="2023-10-05T10:22:27.108" v="395" actId="1076"/>
          <ac:spMkLst>
            <pc:docMk/>
            <pc:sldMk cId="2031133644" sldId="265"/>
            <ac:spMk id="27" creationId="{36B18F17-4493-401D-BEF4-FCE5931B5DD4}"/>
          </ac:spMkLst>
        </pc:spChg>
        <pc:spChg chg="mod">
          <ac:chgData name="Claverie Paul" userId="09885b7b-dd61-4714-9eaa-aade6ba811cc" providerId="ADAL" clId="{A7334DD2-9177-4E01-90C9-FECEA40B6BF6}" dt="2023-10-05T10:22:39.797" v="406" actId="1036"/>
          <ac:spMkLst>
            <pc:docMk/>
            <pc:sldMk cId="2031133644" sldId="265"/>
            <ac:spMk id="28" creationId="{397B89AA-2945-4921-ACC2-2C68578D76DB}"/>
          </ac:spMkLst>
        </pc:spChg>
        <pc:spChg chg="mod">
          <ac:chgData name="Claverie Paul" userId="09885b7b-dd61-4714-9eaa-aade6ba811cc" providerId="ADAL" clId="{A7334DD2-9177-4E01-90C9-FECEA40B6BF6}" dt="2023-10-05T10:22:47.129" v="428" actId="1036"/>
          <ac:spMkLst>
            <pc:docMk/>
            <pc:sldMk cId="2031133644" sldId="265"/>
            <ac:spMk id="29" creationId="{6B307F3E-DA4A-4841-A5B4-EFD29BF0B1DF}"/>
          </ac:spMkLst>
        </pc:spChg>
        <pc:spChg chg="mod">
          <ac:chgData name="Claverie Paul" userId="09885b7b-dd61-4714-9eaa-aade6ba811cc" providerId="ADAL" clId="{A7334DD2-9177-4E01-90C9-FECEA40B6BF6}" dt="2023-10-05T10:22:47.129" v="428" actId="1036"/>
          <ac:spMkLst>
            <pc:docMk/>
            <pc:sldMk cId="2031133644" sldId="265"/>
            <ac:spMk id="30" creationId="{5F319C7E-B2A6-4A55-B0CA-A5E79B91FDE2}"/>
          </ac:spMkLst>
        </pc:spChg>
        <pc:spChg chg="mod">
          <ac:chgData name="Claverie Paul" userId="09885b7b-dd61-4714-9eaa-aade6ba811cc" providerId="ADAL" clId="{A7334DD2-9177-4E01-90C9-FECEA40B6BF6}" dt="2023-10-05T10:22:47.129" v="428" actId="1036"/>
          <ac:spMkLst>
            <pc:docMk/>
            <pc:sldMk cId="2031133644" sldId="265"/>
            <ac:spMk id="31" creationId="{E463DD3A-4426-4DBE-803A-99F8691D5D54}"/>
          </ac:spMkLst>
        </pc:spChg>
        <pc:spChg chg="mod">
          <ac:chgData name="Claverie Paul" userId="09885b7b-dd61-4714-9eaa-aade6ba811cc" providerId="ADAL" clId="{A7334DD2-9177-4E01-90C9-FECEA40B6BF6}" dt="2023-10-05T10:22:47.129" v="428" actId="1036"/>
          <ac:spMkLst>
            <pc:docMk/>
            <pc:sldMk cId="2031133644" sldId="265"/>
            <ac:spMk id="32" creationId="{2BC05D1A-3BB8-4480-A8B3-4BADB846131F}"/>
          </ac:spMkLst>
        </pc:spChg>
        <pc:spChg chg="mod">
          <ac:chgData name="Claverie Paul" userId="09885b7b-dd61-4714-9eaa-aade6ba811cc" providerId="ADAL" clId="{A7334DD2-9177-4E01-90C9-FECEA40B6BF6}" dt="2023-10-05T10:22:47.129" v="428" actId="1036"/>
          <ac:spMkLst>
            <pc:docMk/>
            <pc:sldMk cId="2031133644" sldId="265"/>
            <ac:spMk id="33" creationId="{94368CBA-0D50-43B5-AFFE-4543FE50F65D}"/>
          </ac:spMkLst>
        </pc:spChg>
        <pc:spChg chg="mod">
          <ac:chgData name="Claverie Paul" userId="09885b7b-dd61-4714-9eaa-aade6ba811cc" providerId="ADAL" clId="{A7334DD2-9177-4E01-90C9-FECEA40B6BF6}" dt="2023-10-05T09:53:34.810" v="142" actId="1076"/>
          <ac:spMkLst>
            <pc:docMk/>
            <pc:sldMk cId="2031133644" sldId="265"/>
            <ac:spMk id="44" creationId="{8E2EA26A-117F-45B8-A4DD-80049467F315}"/>
          </ac:spMkLst>
        </pc:spChg>
        <pc:graphicFrameChg chg="mod modGraphic">
          <ac:chgData name="Claverie Paul" userId="09885b7b-dd61-4714-9eaa-aade6ba811cc" providerId="ADAL" clId="{A7334DD2-9177-4E01-90C9-FECEA40B6BF6}" dt="2023-10-05T09:53:48.133" v="176" actId="1036"/>
          <ac:graphicFrameMkLst>
            <pc:docMk/>
            <pc:sldMk cId="2031133644" sldId="265"/>
            <ac:graphicFrameMk id="3" creationId="{957D968E-F9F1-2ECA-01AA-CEF831AE2337}"/>
          </ac:graphicFrameMkLst>
        </pc:graphicFrameChg>
        <pc:graphicFrameChg chg="add mod modGraphic">
          <ac:chgData name="Claverie Paul" userId="09885b7b-dd61-4714-9eaa-aade6ba811cc" providerId="ADAL" clId="{A7334DD2-9177-4E01-90C9-FECEA40B6BF6}" dt="2023-10-05T09:53:48.133" v="176" actId="1036"/>
          <ac:graphicFrameMkLst>
            <pc:docMk/>
            <pc:sldMk cId="2031133644" sldId="265"/>
            <ac:graphicFrameMk id="35" creationId="{2F656CB9-97F7-4347-9BCA-7E4C7AF342BC}"/>
          </ac:graphicFrameMkLst>
        </pc:graphicFrameChg>
        <pc:graphicFrameChg chg="add mod modGraphic">
          <ac:chgData name="Claverie Paul" userId="09885b7b-dd61-4714-9eaa-aade6ba811cc" providerId="ADAL" clId="{A7334DD2-9177-4E01-90C9-FECEA40B6BF6}" dt="2023-10-05T10:02:03.611" v="394" actId="2166"/>
          <ac:graphicFrameMkLst>
            <pc:docMk/>
            <pc:sldMk cId="2031133644" sldId="265"/>
            <ac:graphicFrameMk id="36" creationId="{86756BD7-4012-461A-B3E9-4B3A63583F1B}"/>
          </ac:graphicFrameMkLst>
        </pc:graphicFrameChg>
        <pc:cxnChg chg="mod">
          <ac:chgData name="Claverie Paul" userId="09885b7b-dd61-4714-9eaa-aade6ba811cc" providerId="ADAL" clId="{A7334DD2-9177-4E01-90C9-FECEA40B6BF6}" dt="2023-10-05T10:22:47.129" v="428" actId="1036"/>
          <ac:cxnSpMkLst>
            <pc:docMk/>
            <pc:sldMk cId="2031133644" sldId="265"/>
            <ac:cxnSpMk id="4" creationId="{88EDB20A-69CB-42DD-8D86-94B6F7CF0A78}"/>
          </ac:cxnSpMkLst>
        </pc:cxnChg>
        <pc:cxnChg chg="add mod">
          <ac:chgData name="Claverie Paul" userId="09885b7b-dd61-4714-9eaa-aade6ba811cc" providerId="ADAL" clId="{A7334DD2-9177-4E01-90C9-FECEA40B6BF6}" dt="2023-10-05T10:22:47.129" v="428" actId="1036"/>
          <ac:cxnSpMkLst>
            <pc:docMk/>
            <pc:sldMk cId="2031133644" sldId="265"/>
            <ac:cxnSpMk id="13" creationId="{7BABCCE2-1213-4065-832C-EAFE1FEBA203}"/>
          </ac:cxnSpMkLst>
        </pc:cxnChg>
        <pc:cxnChg chg="mod">
          <ac:chgData name="Claverie Paul" userId="09885b7b-dd61-4714-9eaa-aade6ba811cc" providerId="ADAL" clId="{A7334DD2-9177-4E01-90C9-FECEA40B6BF6}" dt="2023-10-05T10:22:47.129" v="428" actId="1036"/>
          <ac:cxnSpMkLst>
            <pc:docMk/>
            <pc:sldMk cId="2031133644" sldId="265"/>
            <ac:cxnSpMk id="34" creationId="{E9837056-8D94-4789-8847-B9FB1D2B7CF1}"/>
          </ac:cxnSpMkLst>
        </pc:cxnChg>
        <pc:cxnChg chg="mod">
          <ac:chgData name="Claverie Paul" userId="09885b7b-dd61-4714-9eaa-aade6ba811cc" providerId="ADAL" clId="{A7334DD2-9177-4E01-90C9-FECEA40B6BF6}" dt="2023-10-05T10:22:27.108" v="395" actId="1076"/>
          <ac:cxnSpMkLst>
            <pc:docMk/>
            <pc:sldMk cId="2031133644" sldId="265"/>
            <ac:cxnSpMk id="37" creationId="{B3A4E679-94BF-43E4-BB7F-D6E023D12719}"/>
          </ac:cxnSpMkLst>
        </pc:cxnChg>
      </pc:sldChg>
      <pc:sldChg chg="addSp delSp modSp add mod">
        <pc:chgData name="Claverie Paul" userId="09885b7b-dd61-4714-9eaa-aade6ba811cc" providerId="ADAL" clId="{A7334DD2-9177-4E01-90C9-FECEA40B6BF6}" dt="2023-10-05T14:32:12.252" v="1360" actId="21"/>
        <pc:sldMkLst>
          <pc:docMk/>
          <pc:sldMk cId="1610147923" sldId="267"/>
        </pc:sldMkLst>
        <pc:spChg chg="mod">
          <ac:chgData name="Claverie Paul" userId="09885b7b-dd61-4714-9eaa-aade6ba811cc" providerId="ADAL" clId="{A7334DD2-9177-4E01-90C9-FECEA40B6BF6}" dt="2023-10-05T10:40:51.631" v="840" actId="255"/>
          <ac:spMkLst>
            <pc:docMk/>
            <pc:sldMk cId="1610147923" sldId="267"/>
            <ac:spMk id="2" creationId="{E37F21A6-1B6F-4783-A7BE-3ADF0A9B2522}"/>
          </ac:spMkLst>
        </pc:spChg>
        <pc:spChg chg="mod">
          <ac:chgData name="Claverie Paul" userId="09885b7b-dd61-4714-9eaa-aade6ba811cc" providerId="ADAL" clId="{A7334DD2-9177-4E01-90C9-FECEA40B6BF6}" dt="2023-10-05T10:28:59.682" v="602" actId="1076"/>
          <ac:spMkLst>
            <pc:docMk/>
            <pc:sldMk cId="1610147923" sldId="267"/>
            <ac:spMk id="6" creationId="{FCCFF124-1C13-40C2-B491-1D800B23C721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7" creationId="{FC1F3256-FBCC-4ADE-BFFB-BA6AB6B389B0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8" creationId="{6401CCF2-E5C1-41BE-9086-B362921A4F7C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9" creationId="{89E5B160-07B3-4132-8D0B-5748735A29F0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10" creationId="{E01F19D8-8CEE-42E1-BC70-A4B04837400F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11" creationId="{221E74C8-9279-4C15-B5A7-404C88153BCD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12" creationId="{10AD3E62-A237-4A33-83C2-A4895522B888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18" creationId="{CEE88A27-BE73-456B-B1DC-B80055805400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24" creationId="{B363F45C-B546-4E28-8D60-DE349340CF57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25" creationId="{7292C11D-46B1-4D41-B20C-E3ACBBB432B6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26" creationId="{0538B34A-E453-4073-B71C-DBE7B63002C3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27" creationId="{36B18F17-4493-401D-BEF4-FCE5931B5DD4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28" creationId="{397B89AA-2945-4921-ACC2-2C68578D76DB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29" creationId="{6B307F3E-DA4A-4841-A5B4-EFD29BF0B1DF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30" creationId="{5F319C7E-B2A6-4A55-B0CA-A5E79B91FDE2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31" creationId="{E463DD3A-4426-4DBE-803A-99F8691D5D54}"/>
          </ac:spMkLst>
        </pc:spChg>
        <pc:spChg chg="mod">
          <ac:chgData name="Claverie Paul" userId="09885b7b-dd61-4714-9eaa-aade6ba811cc" providerId="ADAL" clId="{A7334DD2-9177-4E01-90C9-FECEA40B6BF6}" dt="2023-10-05T10:38:38.125" v="828" actId="1076"/>
          <ac:spMkLst>
            <pc:docMk/>
            <pc:sldMk cId="1610147923" sldId="267"/>
            <ac:spMk id="32" creationId="{2BC05D1A-3BB8-4480-A8B3-4BADB846131F}"/>
          </ac:spMkLst>
        </pc:spChg>
        <pc:spChg chg="del mod">
          <ac:chgData name="Claverie Paul" userId="09885b7b-dd61-4714-9eaa-aade6ba811cc" providerId="ADAL" clId="{A7334DD2-9177-4E01-90C9-FECEA40B6BF6}" dt="2023-10-05T10:44:43.112" v="981" actId="478"/>
          <ac:spMkLst>
            <pc:docMk/>
            <pc:sldMk cId="1610147923" sldId="267"/>
            <ac:spMk id="33" creationId="{94368CBA-0D50-43B5-AFFE-4543FE50F65D}"/>
          </ac:spMkLst>
        </pc:spChg>
        <pc:spChg chg="add mod">
          <ac:chgData name="Claverie Paul" userId="09885b7b-dd61-4714-9eaa-aade6ba811cc" providerId="ADAL" clId="{A7334DD2-9177-4E01-90C9-FECEA40B6BF6}" dt="2023-10-05T11:49:54.862" v="1250" actId="20577"/>
          <ac:spMkLst>
            <pc:docMk/>
            <pc:sldMk cId="1610147923" sldId="267"/>
            <ac:spMk id="38" creationId="{11E0BFF4-31EA-4405-9717-ACE351CF7BE9}"/>
          </ac:spMkLst>
        </pc:spChg>
        <pc:spChg chg="add mod">
          <ac:chgData name="Claverie Paul" userId="09885b7b-dd61-4714-9eaa-aade6ba811cc" providerId="ADAL" clId="{A7334DD2-9177-4E01-90C9-FECEA40B6BF6}" dt="2023-10-05T10:38:54.123" v="831" actId="1076"/>
          <ac:spMkLst>
            <pc:docMk/>
            <pc:sldMk cId="1610147923" sldId="267"/>
            <ac:spMk id="39" creationId="{4A1AF39D-0D43-4BE8-816B-E11B3D990949}"/>
          </ac:spMkLst>
        </pc:spChg>
        <pc:spChg chg="add mod">
          <ac:chgData name="Claverie Paul" userId="09885b7b-dd61-4714-9eaa-aade6ba811cc" providerId="ADAL" clId="{A7334DD2-9177-4E01-90C9-FECEA40B6BF6}" dt="2023-10-05T10:38:54.123" v="831" actId="1076"/>
          <ac:spMkLst>
            <pc:docMk/>
            <pc:sldMk cId="1610147923" sldId="267"/>
            <ac:spMk id="40" creationId="{D060CD5B-137B-4475-AA70-4FC1AFDF6643}"/>
          </ac:spMkLst>
        </pc:spChg>
        <pc:spChg chg="add mod">
          <ac:chgData name="Claverie Paul" userId="09885b7b-dd61-4714-9eaa-aade6ba811cc" providerId="ADAL" clId="{A7334DD2-9177-4E01-90C9-FECEA40B6BF6}" dt="2023-10-05T10:38:54.123" v="831" actId="1076"/>
          <ac:spMkLst>
            <pc:docMk/>
            <pc:sldMk cId="1610147923" sldId="267"/>
            <ac:spMk id="41" creationId="{AB85F7A2-C773-4D4B-BDAC-76190F035A4C}"/>
          </ac:spMkLst>
        </pc:spChg>
        <pc:spChg chg="add mod">
          <ac:chgData name="Claverie Paul" userId="09885b7b-dd61-4714-9eaa-aade6ba811cc" providerId="ADAL" clId="{A7334DD2-9177-4E01-90C9-FECEA40B6BF6}" dt="2023-10-05T10:38:54.123" v="831" actId="1076"/>
          <ac:spMkLst>
            <pc:docMk/>
            <pc:sldMk cId="1610147923" sldId="267"/>
            <ac:spMk id="42" creationId="{A32656A2-165E-46BF-ADD9-206BDDE25A9E}"/>
          </ac:spMkLst>
        </pc:spChg>
        <pc:spChg chg="add mod">
          <ac:chgData name="Claverie Paul" userId="09885b7b-dd61-4714-9eaa-aade6ba811cc" providerId="ADAL" clId="{A7334DD2-9177-4E01-90C9-FECEA40B6BF6}" dt="2023-10-05T10:38:54.123" v="831" actId="1076"/>
          <ac:spMkLst>
            <pc:docMk/>
            <pc:sldMk cId="1610147923" sldId="267"/>
            <ac:spMk id="43" creationId="{BF20B83A-D3F5-4913-AEDD-0F26F0BBE892}"/>
          </ac:spMkLst>
        </pc:spChg>
        <pc:spChg chg="mod">
          <ac:chgData name="Claverie Paul" userId="09885b7b-dd61-4714-9eaa-aade6ba811cc" providerId="ADAL" clId="{A7334DD2-9177-4E01-90C9-FECEA40B6BF6}" dt="2023-10-05T11:48:59.614" v="1231" actId="20577"/>
          <ac:spMkLst>
            <pc:docMk/>
            <pc:sldMk cId="1610147923" sldId="267"/>
            <ac:spMk id="44" creationId="{8E2EA26A-117F-45B8-A4DD-80049467F315}"/>
          </ac:spMkLst>
        </pc:spChg>
        <pc:graphicFrameChg chg="mod modGraphic">
          <ac:chgData name="Claverie Paul" userId="09885b7b-dd61-4714-9eaa-aade6ba811cc" providerId="ADAL" clId="{A7334DD2-9177-4E01-90C9-FECEA40B6BF6}" dt="2023-10-05T10:39:06.434" v="834" actId="1076"/>
          <ac:graphicFrameMkLst>
            <pc:docMk/>
            <pc:sldMk cId="1610147923" sldId="267"/>
            <ac:graphicFrameMk id="3" creationId="{957D968E-F9F1-2ECA-01AA-CEF831AE2337}"/>
          </ac:graphicFrameMkLst>
        </pc:graphicFrameChg>
        <pc:graphicFrameChg chg="add del mod">
          <ac:chgData name="Claverie Paul" userId="09885b7b-dd61-4714-9eaa-aade6ba811cc" providerId="ADAL" clId="{A7334DD2-9177-4E01-90C9-FECEA40B6BF6}" dt="2023-10-05T14:31:02.478" v="1358"/>
          <ac:graphicFrameMkLst>
            <pc:docMk/>
            <pc:sldMk cId="1610147923" sldId="267"/>
            <ac:graphicFrameMk id="4" creationId="{87861564-45B4-4BD5-BB2D-6441228B8F8B}"/>
          </ac:graphicFrameMkLst>
        </pc:graphicFrameChg>
        <pc:graphicFrameChg chg="add del mod">
          <ac:chgData name="Claverie Paul" userId="09885b7b-dd61-4714-9eaa-aade6ba811cc" providerId="ADAL" clId="{A7334DD2-9177-4E01-90C9-FECEA40B6BF6}" dt="2023-10-05T14:32:12.252" v="1360" actId="21"/>
          <ac:graphicFrameMkLst>
            <pc:docMk/>
            <pc:sldMk cId="1610147923" sldId="267"/>
            <ac:graphicFrameMk id="5" creationId="{ADCCA14A-5F09-4064-B778-1E6B7A700FB8}"/>
          </ac:graphicFrameMkLst>
        </pc:graphicFrameChg>
        <pc:graphicFrameChg chg="mod modGraphic">
          <ac:chgData name="Claverie Paul" userId="09885b7b-dd61-4714-9eaa-aade6ba811cc" providerId="ADAL" clId="{A7334DD2-9177-4E01-90C9-FECEA40B6BF6}" dt="2023-10-05T10:39:01.458" v="833" actId="1076"/>
          <ac:graphicFrameMkLst>
            <pc:docMk/>
            <pc:sldMk cId="1610147923" sldId="267"/>
            <ac:graphicFrameMk id="35" creationId="{2F656CB9-97F7-4347-9BCA-7E4C7AF342BC}"/>
          </ac:graphicFrameMkLst>
        </pc:graphicFrameChg>
        <pc:graphicFrameChg chg="mod modGraphic">
          <ac:chgData name="Claverie Paul" userId="09885b7b-dd61-4714-9eaa-aade6ba811cc" providerId="ADAL" clId="{A7334DD2-9177-4E01-90C9-FECEA40B6BF6}" dt="2023-10-05T10:44:40.963" v="980" actId="1076"/>
          <ac:graphicFrameMkLst>
            <pc:docMk/>
            <pc:sldMk cId="1610147923" sldId="267"/>
            <ac:graphicFrameMk id="36" creationId="{86756BD7-4012-461A-B3E9-4B3A63583F1B}"/>
          </ac:graphicFrameMkLst>
        </pc:graphicFrameChg>
        <pc:graphicFrameChg chg="add mod modGraphic">
          <ac:chgData name="Claverie Paul" userId="09885b7b-dd61-4714-9eaa-aade6ba811cc" providerId="ADAL" clId="{A7334DD2-9177-4E01-90C9-FECEA40B6BF6}" dt="2023-10-05T10:45:46.067" v="1038" actId="20577"/>
          <ac:graphicFrameMkLst>
            <pc:docMk/>
            <pc:sldMk cId="1610147923" sldId="267"/>
            <ac:graphicFrameMk id="51" creationId="{6387DBC5-8F8A-4E52-9DEA-5FCB3CEAA333}"/>
          </ac:graphicFrameMkLst>
        </pc:graphicFrameChg>
        <pc:cxnChg chg="del mod">
          <ac:chgData name="Claverie Paul" userId="09885b7b-dd61-4714-9eaa-aade6ba811cc" providerId="ADAL" clId="{A7334DD2-9177-4E01-90C9-FECEA40B6BF6}" dt="2023-10-05T10:34:21.935" v="752" actId="478"/>
          <ac:cxnSpMkLst>
            <pc:docMk/>
            <pc:sldMk cId="1610147923" sldId="267"/>
            <ac:cxnSpMk id="4" creationId="{88EDB20A-69CB-42DD-8D86-94B6F7CF0A78}"/>
          </ac:cxnSpMkLst>
        </pc:cxnChg>
        <pc:cxnChg chg="mod">
          <ac:chgData name="Claverie Paul" userId="09885b7b-dd61-4714-9eaa-aade6ba811cc" providerId="ADAL" clId="{A7334DD2-9177-4E01-90C9-FECEA40B6BF6}" dt="2023-10-05T10:38:54.123" v="831" actId="1076"/>
          <ac:cxnSpMkLst>
            <pc:docMk/>
            <pc:sldMk cId="1610147923" sldId="267"/>
            <ac:cxnSpMk id="13" creationId="{7BABCCE2-1213-4065-832C-EAFE1FEBA203}"/>
          </ac:cxnSpMkLst>
        </pc:cxnChg>
        <pc:cxnChg chg="del mod">
          <ac:chgData name="Claverie Paul" userId="09885b7b-dd61-4714-9eaa-aade6ba811cc" providerId="ADAL" clId="{A7334DD2-9177-4E01-90C9-FECEA40B6BF6}" dt="2023-10-05T10:26:48.999" v="507" actId="478"/>
          <ac:cxnSpMkLst>
            <pc:docMk/>
            <pc:sldMk cId="1610147923" sldId="267"/>
            <ac:cxnSpMk id="34" creationId="{E9837056-8D94-4789-8847-B9FB1D2B7CF1}"/>
          </ac:cxnSpMkLst>
        </pc:cxnChg>
        <pc:cxnChg chg="mod">
          <ac:chgData name="Claverie Paul" userId="09885b7b-dd61-4714-9eaa-aade6ba811cc" providerId="ADAL" clId="{A7334DD2-9177-4E01-90C9-FECEA40B6BF6}" dt="2023-10-05T10:38:54.123" v="831" actId="1076"/>
          <ac:cxnSpMkLst>
            <pc:docMk/>
            <pc:sldMk cId="1610147923" sldId="267"/>
            <ac:cxnSpMk id="37" creationId="{B3A4E679-94BF-43E4-BB7F-D6E023D12719}"/>
          </ac:cxnSpMkLst>
        </pc:cxnChg>
        <pc:cxnChg chg="add mod">
          <ac:chgData name="Claverie Paul" userId="09885b7b-dd61-4714-9eaa-aade6ba811cc" providerId="ADAL" clId="{A7334DD2-9177-4E01-90C9-FECEA40B6BF6}" dt="2023-10-05T10:38:54.123" v="831" actId="1076"/>
          <ac:cxnSpMkLst>
            <pc:docMk/>
            <pc:sldMk cId="1610147923" sldId="267"/>
            <ac:cxnSpMk id="45" creationId="{AC0D1118-A360-4211-A7A4-F7F296FA9EE3}"/>
          </ac:cxnSpMkLst>
        </pc:cxnChg>
      </pc:sldChg>
    </pc:docChg>
  </pc:docChgLst>
  <pc:docChgLst>
    <pc:chgData name="Cherif Taha" userId="S::taha.cherif@inetum.com::466f2f7d-77ae-4f64-99d4-b786b465a429" providerId="AD" clId="Web-{6B8DC114-3358-41BB-AE95-1AE2DA2A1576}"/>
    <pc:docChg chg="modSld">
      <pc:chgData name="Cherif Taha" userId="S::taha.cherif@inetum.com::466f2f7d-77ae-4f64-99d4-b786b465a429" providerId="AD" clId="Web-{6B8DC114-3358-41BB-AE95-1AE2DA2A1576}" dt="2023-10-05T09:01:08.876" v="2" actId="20577"/>
      <pc:docMkLst>
        <pc:docMk/>
      </pc:docMkLst>
      <pc:sldChg chg="modSp">
        <pc:chgData name="Cherif Taha" userId="S::taha.cherif@inetum.com::466f2f7d-77ae-4f64-99d4-b786b465a429" providerId="AD" clId="Web-{6B8DC114-3358-41BB-AE95-1AE2DA2A1576}" dt="2023-10-05T09:01:08.876" v="2" actId="20577"/>
        <pc:sldMkLst>
          <pc:docMk/>
          <pc:sldMk cId="2181985562" sldId="256"/>
        </pc:sldMkLst>
        <pc:spChg chg="mod">
          <ac:chgData name="Cherif Taha" userId="S::taha.cherif@inetum.com::466f2f7d-77ae-4f64-99d4-b786b465a429" providerId="AD" clId="Web-{6B8DC114-3358-41BB-AE95-1AE2DA2A1576}" dt="2023-10-05T09:01:08.876" v="2" actId="20577"/>
          <ac:spMkLst>
            <pc:docMk/>
            <pc:sldMk cId="2181985562" sldId="256"/>
            <ac:spMk id="7" creationId="{3EBE542C-C89B-4F33-8EA4-5F6786309BF3}"/>
          </ac:spMkLst>
        </pc:spChg>
      </pc:sldChg>
    </pc:docChg>
  </pc:docChgLst>
  <pc:docChgLst>
    <pc:chgData name="Cherif Taha" userId="S::taha.cherif@inetum.com::466f2f7d-77ae-4f64-99d4-b786b465a429" providerId="AD" clId="Web-{D011E7FA-AD17-4B53-B189-5EC72888F916}"/>
    <pc:docChg chg="modSld">
      <pc:chgData name="Cherif Taha" userId="S::taha.cherif@inetum.com::466f2f7d-77ae-4f64-99d4-b786b465a429" providerId="AD" clId="Web-{D011E7FA-AD17-4B53-B189-5EC72888F916}" dt="2023-10-05T09:00:15.184" v="0" actId="20577"/>
      <pc:docMkLst>
        <pc:docMk/>
      </pc:docMkLst>
      <pc:sldChg chg="modSp">
        <pc:chgData name="Cherif Taha" userId="S::taha.cherif@inetum.com::466f2f7d-77ae-4f64-99d4-b786b465a429" providerId="AD" clId="Web-{D011E7FA-AD17-4B53-B189-5EC72888F916}" dt="2023-10-05T09:00:15.184" v="0" actId="20577"/>
        <pc:sldMkLst>
          <pc:docMk/>
          <pc:sldMk cId="2181985562" sldId="256"/>
        </pc:sldMkLst>
        <pc:spChg chg="mod">
          <ac:chgData name="Cherif Taha" userId="S::taha.cherif@inetum.com::466f2f7d-77ae-4f64-99d4-b786b465a429" providerId="AD" clId="Web-{D011E7FA-AD17-4B53-B189-5EC72888F916}" dt="2023-10-05T09:00:15.184" v="0" actId="20577"/>
          <ac:spMkLst>
            <pc:docMk/>
            <pc:sldMk cId="2181985562" sldId="256"/>
            <ac:spMk id="6" creationId="{91D74ACD-BD4D-427A-85E8-87B3C08ED7F7}"/>
          </ac:spMkLst>
        </pc:spChg>
      </pc:sldChg>
    </pc:docChg>
  </pc:docChgLst>
  <pc:docChgLst>
    <pc:chgData name="Cherif Taha" userId="S::taha.cherif@inetum.com::466f2f7d-77ae-4f64-99d4-b786b465a429" providerId="AD" clId="Web-{133EDF58-58D2-4964-A962-1160F1EF5894}"/>
    <pc:docChg chg="modSld">
      <pc:chgData name="Cherif Taha" userId="S::taha.cherif@inetum.com::466f2f7d-77ae-4f64-99d4-b786b465a429" providerId="AD" clId="Web-{133EDF58-58D2-4964-A962-1160F1EF5894}" dt="2023-10-05T08:56:24.275" v="14" actId="1076"/>
      <pc:docMkLst>
        <pc:docMk/>
      </pc:docMkLst>
      <pc:sldChg chg="modSp">
        <pc:chgData name="Cherif Taha" userId="S::taha.cherif@inetum.com::466f2f7d-77ae-4f64-99d4-b786b465a429" providerId="AD" clId="Web-{133EDF58-58D2-4964-A962-1160F1EF5894}" dt="2023-10-05T08:56:24.275" v="14" actId="1076"/>
        <pc:sldMkLst>
          <pc:docMk/>
          <pc:sldMk cId="2743827463" sldId="266"/>
        </pc:sldMkLst>
        <pc:spChg chg="mod">
          <ac:chgData name="Cherif Taha" userId="S::taha.cherif@inetum.com::466f2f7d-77ae-4f64-99d4-b786b465a429" providerId="AD" clId="Web-{133EDF58-58D2-4964-A962-1160F1EF5894}" dt="2023-10-05T08:56:24.275" v="14" actId="1076"/>
          <ac:spMkLst>
            <pc:docMk/>
            <pc:sldMk cId="2743827463" sldId="266"/>
            <ac:spMk id="6" creationId="{FCCFF124-1C13-40C2-B491-1D800B23C721}"/>
          </ac:spMkLst>
        </pc:spChg>
        <pc:spChg chg="mod">
          <ac:chgData name="Cherif Taha" userId="S::taha.cherif@inetum.com::466f2f7d-77ae-4f64-99d4-b786b465a429" providerId="AD" clId="Web-{133EDF58-58D2-4964-A962-1160F1EF5894}" dt="2023-10-05T08:55:53.368" v="5" actId="20577"/>
          <ac:spMkLst>
            <pc:docMk/>
            <pc:sldMk cId="2743827463" sldId="266"/>
            <ac:spMk id="7" creationId="{6AF946A0-D10A-48E4-99D0-A459919E0134}"/>
          </ac:spMkLst>
        </pc:spChg>
        <pc:spChg chg="mod">
          <ac:chgData name="Cherif Taha" userId="S::taha.cherif@inetum.com::466f2f7d-77ae-4f64-99d4-b786b465a429" providerId="AD" clId="Web-{133EDF58-58D2-4964-A962-1160F1EF5894}" dt="2023-10-05T08:55:55.915" v="6" actId="20577"/>
          <ac:spMkLst>
            <pc:docMk/>
            <pc:sldMk cId="2743827463" sldId="266"/>
            <ac:spMk id="8" creationId="{9E5C676F-8AC3-4384-9BDF-29733DB0A999}"/>
          </ac:spMkLst>
        </pc:spChg>
        <pc:spChg chg="mod">
          <ac:chgData name="Cherif Taha" userId="S::taha.cherif@inetum.com::466f2f7d-77ae-4f64-99d4-b786b465a429" providerId="AD" clId="Web-{133EDF58-58D2-4964-A962-1160F1EF5894}" dt="2023-10-05T08:55:32.570" v="1" actId="20577"/>
          <ac:spMkLst>
            <pc:docMk/>
            <pc:sldMk cId="2743827463" sldId="266"/>
            <ac:spMk id="35" creationId="{14B18004-87AA-4215-A3DF-3D09BE17DDAD}"/>
          </ac:spMkLst>
        </pc:spChg>
      </pc:sldChg>
    </pc:docChg>
  </pc:docChgLst>
  <pc:docChgLst>
    <pc:chgData name="Cherif Taha" userId="S::taha.cherif@inetum.com::466f2f7d-77ae-4f64-99d4-b786b465a429" providerId="AD" clId="Web-{65979B2D-D75B-407F-8616-05CB67A5F9AB}"/>
    <pc:docChg chg="modSld">
      <pc:chgData name="Cherif Taha" userId="S::taha.cherif@inetum.com::466f2f7d-77ae-4f64-99d4-b786b465a429" providerId="AD" clId="Web-{65979B2D-D75B-407F-8616-05CB67A5F9AB}" dt="2023-10-05T07:57:44.919" v="0" actId="20577"/>
      <pc:docMkLst>
        <pc:docMk/>
      </pc:docMkLst>
      <pc:sldChg chg="modSp">
        <pc:chgData name="Cherif Taha" userId="S::taha.cherif@inetum.com::466f2f7d-77ae-4f64-99d4-b786b465a429" providerId="AD" clId="Web-{65979B2D-D75B-407F-8616-05CB67A5F9AB}" dt="2023-10-05T07:57:44.919" v="0" actId="20577"/>
        <pc:sldMkLst>
          <pc:docMk/>
          <pc:sldMk cId="4057460403" sldId="262"/>
        </pc:sldMkLst>
        <pc:spChg chg="mod">
          <ac:chgData name="Cherif Taha" userId="S::taha.cherif@inetum.com::466f2f7d-77ae-4f64-99d4-b786b465a429" providerId="AD" clId="Web-{65979B2D-D75B-407F-8616-05CB67A5F9AB}" dt="2023-10-05T07:57:44.919" v="0" actId="20577"/>
          <ac:spMkLst>
            <pc:docMk/>
            <pc:sldMk cId="4057460403" sldId="262"/>
            <ac:spMk id="143" creationId="{E14FD2B4-374E-416F-94E0-7BC80E93F4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20523-1AEC-44B2-990E-D32432D50662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B341-A66D-4985-BC4E-12E2E022A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8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68796E-113F-4B16-B4C3-B783B01EE89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1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68796E-113F-4B16-B4C3-B783B01EE89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30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1. Le monitoring de la production (plateforme </a:t>
            </a:r>
            <a:r>
              <a:rPr lang="fr-FR" err="1"/>
              <a:t>ThingWorx</a:t>
            </a:r>
            <a:r>
              <a:rPr lang="fr-FR"/>
              <a:t> ou autres …) détecte une panne de la machine ou une dégradation de la performance de la production de la machine</a:t>
            </a:r>
          </a:p>
          <a:p>
            <a:r>
              <a:rPr lang="fr-FR"/>
              <a:t>2. Expert de la maintenance machine analyse les données brutes (« boite noire (*)» de la machine) pour diagnostiquer (suite à une panne ou dégradation des performances), pour améliorer la performance (RO = Recherche Opérationnelle)</a:t>
            </a:r>
            <a:br>
              <a:rPr lang="fr-FR"/>
            </a:br>
            <a:r>
              <a:rPr lang="fr-FR"/>
              <a:t>Le résultat du diagnostic peut entrainer différentes actions :</a:t>
            </a:r>
          </a:p>
          <a:p>
            <a:pPr marL="171450" indent="-171450">
              <a:buFontTx/>
              <a:buChar char="-"/>
            </a:pPr>
            <a:r>
              <a:rPr lang="fr-FR"/>
              <a:t>Changement organe (outil) sur la machine</a:t>
            </a:r>
          </a:p>
          <a:p>
            <a:pPr marL="171450" indent="-171450">
              <a:buFontTx/>
              <a:buChar char="-"/>
            </a:pPr>
            <a:r>
              <a:rPr lang="fr-FR"/>
              <a:t>Changement réglage/calibrage de la machine (mécanique/logiciel)</a:t>
            </a:r>
          </a:p>
          <a:p>
            <a:pPr marL="0" indent="0">
              <a:buFontTx/>
              <a:buNone/>
            </a:pPr>
            <a:r>
              <a:rPr lang="fr-FR"/>
              <a:t>Afin de confirmer l’effet de l’action,  de prévenir d’une nouvelle dégradation de la machine, de lancer une action à l’occurrence d’un événement, …</a:t>
            </a:r>
          </a:p>
          <a:p>
            <a:pPr marL="0" indent="0">
              <a:buFontTx/>
              <a:buNone/>
            </a:pPr>
            <a:r>
              <a:rPr lang="fr-FR"/>
              <a:t>     l’expert demande à l’agent de maintenance de configurer un seuil sur une mesure (maintenance conditionnelle)</a:t>
            </a:r>
          </a:p>
          <a:p>
            <a:r>
              <a:rPr lang="fr-FR"/>
              <a:t>3. L’agent de maintenance configure le seuil sur la solution de maintenance conditionnelle</a:t>
            </a:r>
          </a:p>
          <a:p>
            <a:r>
              <a:rPr lang="fr-FR"/>
              <a:t>4. Une alerte est générée SI la mesure du capteur viole la règle</a:t>
            </a:r>
            <a:br>
              <a:rPr lang="fr-FR"/>
            </a:br>
            <a:endParaRPr lang="fr-FR"/>
          </a:p>
          <a:p>
            <a:r>
              <a:rPr lang="fr-FR"/>
              <a:t>(*) référence à la « boite noire » d’un avion</a:t>
            </a:r>
          </a:p>
          <a:p>
            <a:endParaRPr lang="fr-FR"/>
          </a:p>
          <a:p>
            <a:r>
              <a:rPr lang="fr-FR"/>
              <a:t>Performance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>
                <a:solidFill>
                  <a:schemeClr val="bg1"/>
                </a:solidFill>
              </a:rPr>
              <a:t>10 sec (TBC) pour lever une alerte après que </a:t>
            </a:r>
            <a:r>
              <a:rPr lang="fr-FR" sz="1200" err="1">
                <a:solidFill>
                  <a:schemeClr val="bg1"/>
                </a:solidFill>
              </a:rPr>
              <a:t>DiziSpy</a:t>
            </a:r>
            <a:r>
              <a:rPr lang="fr-FR" sz="1200">
                <a:solidFill>
                  <a:schemeClr val="bg1"/>
                </a:solidFill>
              </a:rPr>
              <a:t> ait poussé une mesure sur MQTT broker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>
                <a:solidFill>
                  <a:schemeClr val="bg1"/>
                </a:solidFill>
              </a:rPr>
              <a:t>10 sec (TBC) pour lever un email après que </a:t>
            </a:r>
            <a:r>
              <a:rPr lang="fr-FR" sz="1200" err="1">
                <a:solidFill>
                  <a:schemeClr val="bg1"/>
                </a:solidFill>
              </a:rPr>
              <a:t>DiziSpy</a:t>
            </a:r>
            <a:r>
              <a:rPr lang="fr-FR" sz="1200">
                <a:solidFill>
                  <a:schemeClr val="bg1"/>
                </a:solidFill>
              </a:rPr>
              <a:t> ait poussé une mesure sur MQTT broker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>
                <a:solidFill>
                  <a:schemeClr val="bg1"/>
                </a:solidFill>
              </a:rPr>
              <a:t>5mns pour afficher une mesure après que </a:t>
            </a:r>
            <a:r>
              <a:rPr lang="fr-FR" sz="1200" err="1">
                <a:solidFill>
                  <a:schemeClr val="bg1"/>
                </a:solidFill>
              </a:rPr>
              <a:t>DiziSpy</a:t>
            </a:r>
            <a:r>
              <a:rPr lang="fr-FR" sz="1200">
                <a:solidFill>
                  <a:schemeClr val="bg1"/>
                </a:solidFill>
              </a:rPr>
              <a:t> ait poussé la mesure sur MQTT broker (L’utilisateur peut demander un rafraichissement)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1200">
              <a:solidFill>
                <a:schemeClr val="bg1"/>
              </a:solidFill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68796E-113F-4B16-B4C3-B783B01EE89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3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68796E-113F-4B16-B4C3-B783B01EE89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65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68796E-113F-4B16-B4C3-B783B01EE89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33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E1EF6-92CD-46D9-A9BA-FAE8C0322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DD06FB-AAC3-40FD-BC3E-622B7601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955BD-7566-4203-A971-506E7C74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921A2-AC8B-427A-A600-3A633172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A60C58-9D5F-4B0F-BE68-CEE090F6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8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749D2-27CB-447A-BD64-2FD66828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CD2A0B-54AB-4EED-914A-23F18A45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D11E3-627F-4872-A928-9DDD50C7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5F0DC-ED16-4DB4-86E8-6EB01812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0E815-5928-4E12-A51F-EE80B24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A27E54-246F-4958-960E-943E4AEC8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3CDCCF-CEB9-4E87-A831-63D210F1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5B306-59E1-4168-A824-153CF266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E2301-2DA7-4008-A4FC-9728A3D8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2FE234-FB86-4C48-9462-696BDCB6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96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01124-8184-48DE-BFC2-288C8870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4902C-B132-4CC3-8577-008117BF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1BD41-E923-4920-B097-33DE5EB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CE5A7-9AA7-4AAF-A914-35322D50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7E08D-1140-41FF-BCC4-10BF9B9B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A31B6-4D26-48EA-9096-485B023B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E1439-ABDC-4E19-BABB-A8E51127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DE0947-784C-4290-9101-E43979AC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77F701-BC49-4D02-A526-07DC3DDA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2EBB4-4675-46E6-B1DF-C5FF1EF8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AF291-43FC-4BD2-9A40-6F9B6CF4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2A0A2-7D13-4AD1-8398-D99942F57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2A9992-F1C8-4EFF-B4BC-6E22795C2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38EDE-CBE7-4805-950C-E3555062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2A01A-3E3B-4CF4-A0C9-8AB50072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CBC7F-2672-4B1B-B3BC-8CCFBCC6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F2D5-7608-4CC3-8605-970C8A62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75712-BB9C-496F-B08A-2F147FE85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37E4EB-8B36-43D2-9D62-66C2A1F0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7D149D-EA7C-4126-88D8-493516840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9B43E3-D7A5-4D3C-924E-20CE3D4D0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C2C85A-6B3B-4782-BACB-FAF7E65F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EDC60E-A6D4-4F94-B2B2-5BB804B0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ED4492-5737-4749-8F3E-D5AF3847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14265-F009-439B-A831-63EFB675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40461B-B837-47FD-A7B4-851FB283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530B85-B921-474B-9914-715F0F8D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A79263-C040-4E29-9EFA-8E62AD7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78FC0A-6FA4-40EB-BA43-F627808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4D7867-CD7B-4752-AEA8-F7C88DC7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35C12-9A05-4782-8009-A2675B07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9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19E07-4646-4F2A-A842-0E1AFADC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97DE0-B363-49B2-8AC7-078F9304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19B7C6-4442-470F-95A7-6C4360354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DAE21C-11DD-4786-9E3A-FFBF6DAE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DD7E1D-03EE-46F0-BAF6-E52D3F70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7B29C-5F74-4214-B968-409FED40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94004-DAD7-40A9-BC2C-00B9099A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4C6641-087C-41BA-87B4-1D733A39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2E5368-44DE-4853-BAB4-18248BE86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F7D212-1485-4EE2-967B-223A2A77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A2B89A-D936-4D5F-8048-2B61AC85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D58A62-5978-4079-815B-DD3E3D6E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9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0F2EC6-2C15-4373-B46A-E2D1E926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2D86AE-2F6C-4D24-ACFB-51EFD1E9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07494-C0B7-4CCC-A1CB-E3A7181A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24DF-0221-43B5-89D0-5FC091EEE978}" type="datetimeFigureOut">
              <a:rPr lang="fr-FR" smtClean="0"/>
              <a:t>05/10/2023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21F388-9793-4455-BDF1-50755A575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682A6-E9B7-4121-9ABF-1C38F512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B8C6-A582-4EBA-95B8-0260D4D69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21DAF5F-B80E-4824-8D83-372594A2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35513"/>
              </p:ext>
            </p:extLst>
          </p:nvPr>
        </p:nvGraphicFramePr>
        <p:xfrm>
          <a:off x="1411514" y="83741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85714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64921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132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Qui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Quand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Quoi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1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Paul Claverie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04/10/2023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création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2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9753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84AF40AB-3AE0-404B-804A-3BB5E82830BA}"/>
              </a:ext>
            </a:extLst>
          </p:cNvPr>
          <p:cNvSpPr txBox="1"/>
          <p:nvPr/>
        </p:nvSpPr>
        <p:spPr>
          <a:xfrm>
            <a:off x="2558143" y="468086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History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D74ACD-BD4D-427A-85E8-87B3C08ED7F7}"/>
              </a:ext>
            </a:extLst>
          </p:cNvPr>
          <p:cNvSpPr txBox="1"/>
          <p:nvPr/>
        </p:nvSpPr>
        <p:spPr>
          <a:xfrm>
            <a:off x="1614715" y="4053951"/>
            <a:ext cx="83493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OBJECTIF du mini projet : </a:t>
            </a:r>
            <a:endParaRPr lang="fr-FR"/>
          </a:p>
          <a:p>
            <a:r>
              <a:rPr lang="fr-FR"/>
              <a:t>Créer une </a:t>
            </a:r>
            <a:r>
              <a:rPr lang="fr-FR" err="1"/>
              <a:t>rest</a:t>
            </a:r>
            <a:r>
              <a:rPr lang="fr-FR"/>
              <a:t> API qui génère un document </a:t>
            </a:r>
            <a:r>
              <a:rPr lang="fr-FR" err="1"/>
              <a:t>pdf</a:t>
            </a:r>
            <a:r>
              <a:rPr lang="fr-FR"/>
              <a:t> pour un véhicule à partir :</a:t>
            </a:r>
          </a:p>
          <a:p>
            <a:pPr marL="285750" indent="-285750">
              <a:buFontTx/>
              <a:buChar char="-"/>
            </a:pPr>
            <a:r>
              <a:rPr lang="fr-FR"/>
              <a:t>d’un document </a:t>
            </a:r>
            <a:r>
              <a:rPr lang="fr-FR" err="1"/>
              <a:t>template</a:t>
            </a:r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De données « véhicule » stockées en base de données SQL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BE542C-C89B-4F33-8EA4-5F6786309BF3}"/>
              </a:ext>
            </a:extLst>
          </p:cNvPr>
          <p:cNvSpPr txBox="1"/>
          <p:nvPr/>
        </p:nvSpPr>
        <p:spPr>
          <a:xfrm>
            <a:off x="1614715" y="2804049"/>
            <a:ext cx="83493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CONTEXTE FONCTIONNEL : </a:t>
            </a:r>
            <a:endParaRPr lang="fr-FR" b="1">
              <a:ea typeface="Calibri"/>
              <a:cs typeface="Calibri"/>
            </a:endParaRPr>
          </a:p>
          <a:p>
            <a:r>
              <a:rPr lang="fr-FR"/>
              <a:t>Usine de production de véhicules.</a:t>
            </a:r>
            <a:endParaRPr lang="fr-FR">
              <a:ea typeface="Calibri"/>
              <a:cs typeface="Calibri"/>
            </a:endParaRPr>
          </a:p>
          <a:p>
            <a:r>
              <a:rPr lang="fr-FR"/>
              <a:t>Génération d’un document </a:t>
            </a:r>
            <a:r>
              <a:rPr lang="fr-FR" err="1"/>
              <a:t>pdf</a:t>
            </a:r>
            <a:r>
              <a:rPr lang="fr-FR"/>
              <a:t> qui contient la liste des incidents détectés lors de la production d’un véhicule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98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3369333-DB9F-4634-BBFC-184DEFC4C7E8}"/>
              </a:ext>
            </a:extLst>
          </p:cNvPr>
          <p:cNvSpPr/>
          <p:nvPr/>
        </p:nvSpPr>
        <p:spPr>
          <a:xfrm>
            <a:off x="4014800" y="2153219"/>
            <a:ext cx="2869748" cy="28742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043D720-1770-4D1B-97AB-246F63C0BA8D}"/>
              </a:ext>
            </a:extLst>
          </p:cNvPr>
          <p:cNvSpPr/>
          <p:nvPr/>
        </p:nvSpPr>
        <p:spPr>
          <a:xfrm>
            <a:off x="4599396" y="3540505"/>
            <a:ext cx="1610968" cy="41523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Générateur d’un document </a:t>
            </a:r>
            <a:r>
              <a:rPr kumimoji="0" lang="fr-FR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88290C9-CFDE-4093-9AC8-FF71AA48AFEF}"/>
              </a:ext>
            </a:extLst>
          </p:cNvPr>
          <p:cNvSpPr txBox="1"/>
          <p:nvPr/>
        </p:nvSpPr>
        <p:spPr>
          <a:xfrm>
            <a:off x="4912104" y="3028242"/>
            <a:ext cx="51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Lance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07DA4036-0E52-4D2A-9B00-B652E7C84D58}"/>
              </a:ext>
            </a:extLst>
          </p:cNvPr>
          <p:cNvSpPr/>
          <p:nvPr/>
        </p:nvSpPr>
        <p:spPr>
          <a:xfrm>
            <a:off x="4784213" y="2266563"/>
            <a:ext cx="1248613" cy="49362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err="1">
                <a:solidFill>
                  <a:prstClr val="white"/>
                </a:solidFill>
                <a:latin typeface="Calibri" panose="020F0502020204030204"/>
              </a:rPr>
              <a:t>Rest</a:t>
            </a:r>
            <a:r>
              <a:rPr lang="fr-FR" sz="1000">
                <a:solidFill>
                  <a:prstClr val="white"/>
                </a:solidFill>
                <a:latin typeface="Calibri" panose="020F0502020204030204"/>
              </a:rPr>
              <a:t> API</a:t>
            </a: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FF09CAA8-16B3-472C-91D2-CDA12660A69B}"/>
              </a:ext>
            </a:extLst>
          </p:cNvPr>
          <p:cNvCxnSpPr>
            <a:cxnSpLocks/>
            <a:stCxn id="5" idx="0"/>
            <a:endCxn id="111" idx="2"/>
          </p:cNvCxnSpPr>
          <p:nvPr/>
        </p:nvCxnSpPr>
        <p:spPr>
          <a:xfrm flipV="1">
            <a:off x="5404880" y="2760187"/>
            <a:ext cx="3640" cy="7803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30C28ED4-1B91-4E5A-9870-C70345A32428}"/>
              </a:ext>
            </a:extLst>
          </p:cNvPr>
          <p:cNvCxnSpPr>
            <a:cxnSpLocks/>
            <a:stCxn id="171" idx="2"/>
            <a:endCxn id="111" idx="0"/>
          </p:cNvCxnSpPr>
          <p:nvPr/>
        </p:nvCxnSpPr>
        <p:spPr>
          <a:xfrm>
            <a:off x="5404880" y="1222787"/>
            <a:ext cx="3640" cy="104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mage 109">
            <a:extLst>
              <a:ext uri="{FF2B5EF4-FFF2-40B4-BE49-F238E27FC236}">
                <a16:creationId xmlns:a16="http://schemas.microsoft.com/office/drawing/2014/main" id="{ADE38E53-1F5E-4D63-AAF8-33D14098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14" y="2292149"/>
            <a:ext cx="402728" cy="442451"/>
          </a:xfrm>
          <a:prstGeom prst="rect">
            <a:avLst/>
          </a:prstGeom>
        </p:spPr>
      </p:pic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4F918D15-C539-46B7-826F-5F1C2D325D5C}"/>
              </a:ext>
            </a:extLst>
          </p:cNvPr>
          <p:cNvCxnSpPr>
            <a:cxnSpLocks/>
            <a:stCxn id="110" idx="2"/>
            <a:endCxn id="4" idx="3"/>
          </p:cNvCxnSpPr>
          <p:nvPr/>
        </p:nvCxnSpPr>
        <p:spPr>
          <a:xfrm>
            <a:off x="2776678" y="2734600"/>
            <a:ext cx="0" cy="69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33940E1-3430-435F-9A2E-824E61CD7CA0}"/>
              </a:ext>
            </a:extLst>
          </p:cNvPr>
          <p:cNvSpPr txBox="1"/>
          <p:nvPr/>
        </p:nvSpPr>
        <p:spPr>
          <a:xfrm>
            <a:off x="1420369" y="2845918"/>
            <a:ext cx="2112493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UC1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Créer/Editer un document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solidFill>
                  <a:prstClr val="black"/>
                </a:solidFill>
                <a:latin typeface="Calibri" panose="020F0502020204030204"/>
              </a:rPr>
              <a:t>Valider syntaxiquement le document </a:t>
            </a:r>
            <a:r>
              <a:rPr lang="fr-FR" err="1">
                <a:solidFill>
                  <a:prstClr val="black"/>
                </a:solidFill>
                <a:latin typeface="Calibri" panose="020F0502020204030204"/>
              </a:rPr>
              <a:t>template</a:t>
            </a:r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 : avec coin arrondi et coin rogné en haut 3">
            <a:extLst>
              <a:ext uri="{FF2B5EF4-FFF2-40B4-BE49-F238E27FC236}">
                <a16:creationId xmlns:a16="http://schemas.microsoft.com/office/drawing/2014/main" id="{42CAC1B3-599F-4B86-A1F1-97036A5C664B}"/>
              </a:ext>
            </a:extLst>
          </p:cNvPr>
          <p:cNvSpPr/>
          <p:nvPr/>
        </p:nvSpPr>
        <p:spPr>
          <a:xfrm>
            <a:off x="2020485" y="3426137"/>
            <a:ext cx="1512385" cy="6368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Template du document</a:t>
            </a:r>
          </a:p>
        </p:txBody>
      </p:sp>
      <p:sp>
        <p:nvSpPr>
          <p:cNvPr id="129" name="Cylindre 128">
            <a:extLst>
              <a:ext uri="{FF2B5EF4-FFF2-40B4-BE49-F238E27FC236}">
                <a16:creationId xmlns:a16="http://schemas.microsoft.com/office/drawing/2014/main" id="{C3ABE96B-F26E-4517-AFC1-97DC2B9F5941}"/>
              </a:ext>
            </a:extLst>
          </p:cNvPr>
          <p:cNvSpPr/>
          <p:nvPr/>
        </p:nvSpPr>
        <p:spPr>
          <a:xfrm>
            <a:off x="5021169" y="4452924"/>
            <a:ext cx="767422" cy="4081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/>
              <a:t>BDD</a:t>
            </a:r>
          </a:p>
        </p:txBody>
      </p:sp>
      <p:cxnSp>
        <p:nvCxnSpPr>
          <p:cNvPr id="134" name="Connecteur : en angle 113">
            <a:extLst>
              <a:ext uri="{FF2B5EF4-FFF2-40B4-BE49-F238E27FC236}">
                <a16:creationId xmlns:a16="http://schemas.microsoft.com/office/drawing/2014/main" id="{C661E199-CC7C-4B34-9147-DBF0FFEC2656}"/>
              </a:ext>
            </a:extLst>
          </p:cNvPr>
          <p:cNvCxnSpPr>
            <a:cxnSpLocks/>
            <a:stCxn id="5" idx="2"/>
            <a:endCxn id="129" idx="1"/>
          </p:cNvCxnSpPr>
          <p:nvPr/>
        </p:nvCxnSpPr>
        <p:spPr>
          <a:xfrm>
            <a:off x="5404880" y="3955744"/>
            <a:ext cx="0" cy="4971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 : en angle 113">
            <a:extLst>
              <a:ext uri="{FF2B5EF4-FFF2-40B4-BE49-F238E27FC236}">
                <a16:creationId xmlns:a16="http://schemas.microsoft.com/office/drawing/2014/main" id="{FFAEF9C7-086D-4792-90BB-C0E1628D47D6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 flipV="1">
            <a:off x="3532870" y="3744575"/>
            <a:ext cx="1066526" cy="3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 : avec coin arrondi et coin rogné en haut 140">
            <a:extLst>
              <a:ext uri="{FF2B5EF4-FFF2-40B4-BE49-F238E27FC236}">
                <a16:creationId xmlns:a16="http://schemas.microsoft.com/office/drawing/2014/main" id="{A94CF772-CF60-4B89-9A95-1B0FFBC9CF35}"/>
              </a:ext>
            </a:extLst>
          </p:cNvPr>
          <p:cNvSpPr/>
          <p:nvPr/>
        </p:nvSpPr>
        <p:spPr>
          <a:xfrm>
            <a:off x="7730210" y="3426137"/>
            <a:ext cx="1512385" cy="6368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Document </a:t>
            </a:r>
            <a:r>
              <a:rPr lang="fr-FR" err="1"/>
              <a:t>pdf</a:t>
            </a:r>
            <a:endParaRPr lang="fr-FR"/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14FD2B4-374E-416F-94E0-7BC80E93F44D}"/>
              </a:ext>
            </a:extLst>
          </p:cNvPr>
          <p:cNvSpPr/>
          <p:nvPr/>
        </p:nvSpPr>
        <p:spPr>
          <a:xfrm>
            <a:off x="4713760" y="1409700"/>
            <a:ext cx="1382240" cy="3658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 externe (</a:t>
            </a:r>
            <a:r>
              <a:rPr lang="fr-FR" sz="1000">
                <a:solidFill>
                  <a:prstClr val="white"/>
                </a:solidFill>
                <a:latin typeface="Calibri" panose="020F0502020204030204"/>
              </a:rPr>
              <a:t>browser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internet)</a:t>
            </a:r>
          </a:p>
        </p:txBody>
      </p:sp>
      <p:cxnSp>
        <p:nvCxnSpPr>
          <p:cNvPr id="160" name="Connecteur : en angle 113">
            <a:extLst>
              <a:ext uri="{FF2B5EF4-FFF2-40B4-BE49-F238E27FC236}">
                <a16:creationId xmlns:a16="http://schemas.microsoft.com/office/drawing/2014/main" id="{A6F163DB-3A69-40B7-9BA5-C206192DAEE1}"/>
              </a:ext>
            </a:extLst>
          </p:cNvPr>
          <p:cNvCxnSpPr>
            <a:cxnSpLocks/>
            <a:stCxn id="141" idx="2"/>
            <a:endCxn id="5" idx="3"/>
          </p:cNvCxnSpPr>
          <p:nvPr/>
        </p:nvCxnSpPr>
        <p:spPr>
          <a:xfrm flipH="1">
            <a:off x="6210364" y="3744575"/>
            <a:ext cx="1519846" cy="35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027255FF-7BF6-42B2-8C33-B3DA439D96FE}"/>
              </a:ext>
            </a:extLst>
          </p:cNvPr>
          <p:cNvSpPr txBox="1"/>
          <p:nvPr/>
        </p:nvSpPr>
        <p:spPr>
          <a:xfrm>
            <a:off x="5495455" y="1886171"/>
            <a:ext cx="4976601" cy="12311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UC2 : Lancer la génération du document </a:t>
            </a:r>
            <a:r>
              <a: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(id du véhicule, document </a:t>
            </a:r>
            <a:r>
              <a: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nom du document </a:t>
            </a:r>
            <a:r>
              <a: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pdf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path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</a:t>
            </a:r>
          </a:p>
        </p:txBody>
      </p:sp>
      <p:pic>
        <p:nvPicPr>
          <p:cNvPr id="171" name="Image 170">
            <a:extLst>
              <a:ext uri="{FF2B5EF4-FFF2-40B4-BE49-F238E27FC236}">
                <a16:creationId xmlns:a16="http://schemas.microsoft.com/office/drawing/2014/main" id="{247C576A-3075-4619-B39E-367BC8DD0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16" y="780336"/>
            <a:ext cx="402728" cy="4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6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CCFF124-1C13-40C2-B491-1D800B23C721}"/>
              </a:ext>
            </a:extLst>
          </p:cNvPr>
          <p:cNvSpPr txBox="1"/>
          <p:nvPr/>
        </p:nvSpPr>
        <p:spPr>
          <a:xfrm>
            <a:off x="881026" y="522030"/>
            <a:ext cx="36828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/>
              <a:t>Modèle de données de la base</a:t>
            </a:r>
            <a:endParaRPr lang="fr-FR" sz="2000" b="1"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7F21A6-1B6F-4783-A7BE-3ADF0A9B2522}"/>
              </a:ext>
            </a:extLst>
          </p:cNvPr>
          <p:cNvSpPr/>
          <p:nvPr/>
        </p:nvSpPr>
        <p:spPr>
          <a:xfrm>
            <a:off x="7918726" y="2607153"/>
            <a:ext cx="1611086" cy="23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Poste de Travail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F3256-FBCC-4ADE-BFFB-BA6AB6B389B0}"/>
              </a:ext>
            </a:extLst>
          </p:cNvPr>
          <p:cNvSpPr/>
          <p:nvPr/>
        </p:nvSpPr>
        <p:spPr>
          <a:xfrm>
            <a:off x="7918726" y="2868411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PK : 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1CCF2-E5C1-41BE-9086-B362921A4F7C}"/>
              </a:ext>
            </a:extLst>
          </p:cNvPr>
          <p:cNvSpPr/>
          <p:nvPr/>
        </p:nvSpPr>
        <p:spPr>
          <a:xfrm>
            <a:off x="7918726" y="3551888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E5B160-07B3-4132-8D0B-5748735A29F0}"/>
              </a:ext>
            </a:extLst>
          </p:cNvPr>
          <p:cNvSpPr/>
          <p:nvPr/>
        </p:nvSpPr>
        <p:spPr>
          <a:xfrm>
            <a:off x="7918726" y="3097014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F19D8-8CEE-42E1-BC70-A4B04837400F}"/>
              </a:ext>
            </a:extLst>
          </p:cNvPr>
          <p:cNvSpPr/>
          <p:nvPr/>
        </p:nvSpPr>
        <p:spPr>
          <a:xfrm>
            <a:off x="7918726" y="3323285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E74C8-9279-4C15-B5A7-404C88153BCD}"/>
              </a:ext>
            </a:extLst>
          </p:cNvPr>
          <p:cNvSpPr/>
          <p:nvPr/>
        </p:nvSpPr>
        <p:spPr>
          <a:xfrm>
            <a:off x="7918726" y="3778943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D3E62-A237-4A33-83C2-A4895522B888}"/>
              </a:ext>
            </a:extLst>
          </p:cNvPr>
          <p:cNvSpPr/>
          <p:nvPr/>
        </p:nvSpPr>
        <p:spPr>
          <a:xfrm>
            <a:off x="5152233" y="4115509"/>
            <a:ext cx="1611086" cy="23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Incident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88A27-BE73-456B-B1DC-B80055805400}"/>
              </a:ext>
            </a:extLst>
          </p:cNvPr>
          <p:cNvSpPr/>
          <p:nvPr/>
        </p:nvSpPr>
        <p:spPr>
          <a:xfrm>
            <a:off x="2125790" y="2607153"/>
            <a:ext cx="1611086" cy="23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Véhicule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63F45C-B546-4E28-8D60-DE349340CF57}"/>
              </a:ext>
            </a:extLst>
          </p:cNvPr>
          <p:cNvSpPr/>
          <p:nvPr/>
        </p:nvSpPr>
        <p:spPr>
          <a:xfrm>
            <a:off x="2125790" y="2885772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PK : 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92C11D-46B1-4D41-B20C-E3ACBBB432B6}"/>
              </a:ext>
            </a:extLst>
          </p:cNvPr>
          <p:cNvSpPr/>
          <p:nvPr/>
        </p:nvSpPr>
        <p:spPr>
          <a:xfrm>
            <a:off x="2125790" y="3569249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8B34A-E453-4073-B71C-DBE7B63002C3}"/>
              </a:ext>
            </a:extLst>
          </p:cNvPr>
          <p:cNvSpPr/>
          <p:nvPr/>
        </p:nvSpPr>
        <p:spPr>
          <a:xfrm>
            <a:off x="2125790" y="3114375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18F17-4493-401D-BEF4-FCE5931B5DD4}"/>
              </a:ext>
            </a:extLst>
          </p:cNvPr>
          <p:cNvSpPr/>
          <p:nvPr/>
        </p:nvSpPr>
        <p:spPr>
          <a:xfrm>
            <a:off x="2125790" y="3340646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7B89AA-2945-4921-ACC2-2C68578D76DB}"/>
              </a:ext>
            </a:extLst>
          </p:cNvPr>
          <p:cNvSpPr/>
          <p:nvPr/>
        </p:nvSpPr>
        <p:spPr>
          <a:xfrm>
            <a:off x="2125790" y="3796304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07F3E-DA4A-4841-A5B4-EFD29BF0B1DF}"/>
              </a:ext>
            </a:extLst>
          </p:cNvPr>
          <p:cNvSpPr/>
          <p:nvPr/>
        </p:nvSpPr>
        <p:spPr>
          <a:xfrm>
            <a:off x="5152233" y="4404305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PK : 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319C7E-B2A6-4A55-B0CA-A5E79B91FDE2}"/>
              </a:ext>
            </a:extLst>
          </p:cNvPr>
          <p:cNvSpPr/>
          <p:nvPr/>
        </p:nvSpPr>
        <p:spPr>
          <a:xfrm>
            <a:off x="5152233" y="5087782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Etat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3DD3A-4426-4DBE-803A-99F8691D5D54}"/>
              </a:ext>
            </a:extLst>
          </p:cNvPr>
          <p:cNvSpPr/>
          <p:nvPr/>
        </p:nvSpPr>
        <p:spPr>
          <a:xfrm>
            <a:off x="5152233" y="4632908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C05D1A-3BB8-4480-A8B3-4BADB846131F}"/>
              </a:ext>
            </a:extLst>
          </p:cNvPr>
          <p:cNvSpPr/>
          <p:nvPr/>
        </p:nvSpPr>
        <p:spPr>
          <a:xfrm>
            <a:off x="5152233" y="4859178"/>
            <a:ext cx="1611086" cy="247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Ordre de travail</a:t>
            </a:r>
          </a:p>
        </p:txBody>
      </p:sp>
      <p:cxnSp>
        <p:nvCxnSpPr>
          <p:cNvPr id="37" name="Connecteur droit avec flèche 3">
            <a:extLst>
              <a:ext uri="{FF2B5EF4-FFF2-40B4-BE49-F238E27FC236}">
                <a16:creationId xmlns:a16="http://schemas.microsoft.com/office/drawing/2014/main" id="{B3A4E679-94BF-43E4-BB7F-D6E023D12719}"/>
              </a:ext>
            </a:extLst>
          </p:cNvPr>
          <p:cNvCxnSpPr>
            <a:cxnSpLocks/>
            <a:stCxn id="40" idx="1"/>
            <a:endCxn id="24" idx="3"/>
          </p:cNvCxnSpPr>
          <p:nvPr/>
        </p:nvCxnSpPr>
        <p:spPr>
          <a:xfrm rot="10800000" flipV="1">
            <a:off x="3736876" y="2792741"/>
            <a:ext cx="1415358" cy="212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8E2EA26A-117F-45B8-A4DD-80049467F315}"/>
              </a:ext>
            </a:extLst>
          </p:cNvPr>
          <p:cNvSpPr txBox="1"/>
          <p:nvPr/>
        </p:nvSpPr>
        <p:spPr>
          <a:xfrm>
            <a:off x="493787" y="5431943"/>
            <a:ext cx="1092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Pour produire un véhicule, plusieurs ordres de travail sont créés.</a:t>
            </a:r>
          </a:p>
          <a:p>
            <a:r>
              <a:rPr lang="fr-FR"/>
              <a:t>Un ordre de travail est réalisé sur un poste de travail </a:t>
            </a:r>
            <a:r>
              <a:rPr lang="fr-FR" sz="1400"/>
              <a:t>(e.g. poste de travail d’usinage, poste de travail d’assemblage)</a:t>
            </a:r>
          </a:p>
          <a:p>
            <a:r>
              <a:rPr lang="fr-FR"/>
              <a:t>Un ordre de travail est créé pour un couple (véhicule, poste de travail)</a:t>
            </a:r>
          </a:p>
          <a:p>
            <a:r>
              <a:rPr lang="fr-FR"/>
              <a:t>Des incidents peuvent être déclarés (état=‘OPEN’) pendant l’exécution d’un ordre de travail.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7D968E-F9F1-2ECA-01AA-CEF831AE2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37300"/>
              </p:ext>
            </p:extLst>
          </p:nvPr>
        </p:nvGraphicFramePr>
        <p:xfrm>
          <a:off x="963798" y="2601593"/>
          <a:ext cx="961002" cy="76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581">
                  <a:extLst>
                    <a:ext uri="{9D8B030D-6E8A-4147-A177-3AD203B41FA5}">
                      <a16:colId xmlns:a16="http://schemas.microsoft.com/office/drawing/2014/main" val="98236490"/>
                    </a:ext>
                  </a:extLst>
                </a:gridCol>
                <a:gridCol w="470421">
                  <a:extLst>
                    <a:ext uri="{9D8B030D-6E8A-4147-A177-3AD203B41FA5}">
                      <a16:colId xmlns:a16="http://schemas.microsoft.com/office/drawing/2014/main" val="3758316298"/>
                    </a:ext>
                  </a:extLst>
                </a:gridCol>
              </a:tblGrid>
              <a:tr h="190403">
                <a:tc>
                  <a:txBody>
                    <a:bodyPr/>
                    <a:lstStyle/>
                    <a:p>
                      <a:r>
                        <a:rPr lang="en-US" sz="800"/>
                        <a:t>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2489278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r>
                        <a:rPr lang="en-US" sz="800"/>
                        <a:t>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034987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r>
                        <a:rPr lang="en-US" sz="800"/>
                        <a:t>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383226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r>
                        <a:rPr lang="en-US" sz="800"/>
                        <a:t>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5698965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F656CB9-97F7-4347-9BCA-7E4C7AF3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58411"/>
              </p:ext>
            </p:extLst>
          </p:nvPr>
        </p:nvGraphicFramePr>
        <p:xfrm>
          <a:off x="9690359" y="2601593"/>
          <a:ext cx="1141506" cy="7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26">
                  <a:extLst>
                    <a:ext uri="{9D8B030D-6E8A-4147-A177-3AD203B41FA5}">
                      <a16:colId xmlns:a16="http://schemas.microsoft.com/office/drawing/2014/main" val="98236490"/>
                    </a:ext>
                  </a:extLst>
                </a:gridCol>
                <a:gridCol w="558780">
                  <a:extLst>
                    <a:ext uri="{9D8B030D-6E8A-4147-A177-3AD203B41FA5}">
                      <a16:colId xmlns:a16="http://schemas.microsoft.com/office/drawing/2014/main" val="3758316298"/>
                    </a:ext>
                  </a:extLst>
                </a:gridCol>
              </a:tblGrid>
              <a:tr h="180423">
                <a:tc>
                  <a:txBody>
                    <a:bodyPr/>
                    <a:lstStyle/>
                    <a:p>
                      <a:r>
                        <a:rPr lang="en-US" sz="800"/>
                        <a:t>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2489278"/>
                  </a:ext>
                </a:extLst>
              </a:tr>
              <a:tr h="180423">
                <a:tc>
                  <a:txBody>
                    <a:bodyPr/>
                    <a:lstStyle/>
                    <a:p>
                      <a:r>
                        <a:rPr lang="en-US" sz="800"/>
                        <a:t>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0349870"/>
                  </a:ext>
                </a:extLst>
              </a:tr>
              <a:tr h="180423">
                <a:tc>
                  <a:txBody>
                    <a:bodyPr/>
                    <a:lstStyle/>
                    <a:p>
                      <a:r>
                        <a:rPr lang="en-US" sz="800"/>
                        <a:t>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383226"/>
                  </a:ext>
                </a:extLst>
              </a:tr>
              <a:tr h="180423">
                <a:tc>
                  <a:txBody>
                    <a:bodyPr/>
                    <a:lstStyle/>
                    <a:p>
                      <a:r>
                        <a:rPr lang="en-US" sz="800"/>
                        <a:t>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6931674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86756BD7-4012-461A-B3E9-4B3A63583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52553"/>
              </p:ext>
            </p:extLst>
          </p:nvPr>
        </p:nvGraphicFramePr>
        <p:xfrm>
          <a:off x="6865217" y="4125222"/>
          <a:ext cx="1978608" cy="111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51">
                  <a:extLst>
                    <a:ext uri="{9D8B030D-6E8A-4147-A177-3AD203B41FA5}">
                      <a16:colId xmlns:a16="http://schemas.microsoft.com/office/drawing/2014/main" val="98236490"/>
                    </a:ext>
                  </a:extLst>
                </a:gridCol>
                <a:gridCol w="541890">
                  <a:extLst>
                    <a:ext uri="{9D8B030D-6E8A-4147-A177-3AD203B41FA5}">
                      <a16:colId xmlns:a16="http://schemas.microsoft.com/office/drawing/2014/main" val="3758316298"/>
                    </a:ext>
                  </a:extLst>
                </a:gridCol>
                <a:gridCol w="495893">
                  <a:extLst>
                    <a:ext uri="{9D8B030D-6E8A-4147-A177-3AD203B41FA5}">
                      <a16:colId xmlns:a16="http://schemas.microsoft.com/office/drawing/2014/main" val="518211388"/>
                    </a:ext>
                  </a:extLst>
                </a:gridCol>
                <a:gridCol w="731774">
                  <a:extLst>
                    <a:ext uri="{9D8B030D-6E8A-4147-A177-3AD203B41FA5}">
                      <a16:colId xmlns:a16="http://schemas.microsoft.com/office/drawing/2014/main" val="3326517778"/>
                    </a:ext>
                  </a:extLst>
                </a:gridCol>
              </a:tblGrid>
              <a:tr h="159475">
                <a:tc>
                  <a:txBody>
                    <a:bodyPr/>
                    <a:lstStyle/>
                    <a:p>
                      <a:r>
                        <a:rPr lang="en-US" sz="800"/>
                        <a:t>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Etat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2489278"/>
                  </a:ext>
                </a:extLst>
              </a:tr>
              <a:tr h="159475">
                <a:tc>
                  <a:txBody>
                    <a:bodyPr/>
                    <a:lstStyle/>
                    <a:p>
                      <a:r>
                        <a:rPr lang="en-US" sz="800"/>
                        <a:t>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INC01_OT2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OPEN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0349870"/>
                  </a:ext>
                </a:extLst>
              </a:tr>
              <a:tr h="159475">
                <a:tc>
                  <a:txBody>
                    <a:bodyPr/>
                    <a:lstStyle/>
                    <a:p>
                      <a:r>
                        <a:rPr lang="en-US" sz="800"/>
                        <a:t>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INC02_OT2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OT2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OPEN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383226"/>
                  </a:ext>
                </a:extLst>
              </a:tr>
              <a:tr h="159475">
                <a:tc>
                  <a:txBody>
                    <a:bodyPr/>
                    <a:lstStyle/>
                    <a:p>
                      <a:r>
                        <a:rPr lang="en-US" sz="800"/>
                        <a:t>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INC03_OT4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OPEN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6931674"/>
                  </a:ext>
                </a:extLst>
              </a:tr>
              <a:tr h="159475">
                <a:tc>
                  <a:txBody>
                    <a:bodyPr/>
                    <a:lstStyle/>
                    <a:p>
                      <a:r>
                        <a:rPr lang="en-US" sz="800"/>
                        <a:t>04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INC04_OT4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OT4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OPEN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5698965"/>
                  </a:ext>
                </a:extLst>
              </a:tr>
              <a:tr h="159475">
                <a:tc>
                  <a:txBody>
                    <a:bodyPr/>
                    <a:lstStyle/>
                    <a:p>
                      <a:r>
                        <a:rPr lang="en-US" sz="800"/>
                        <a:t>05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INC05_OT5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OT5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OPEN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7598748"/>
                  </a:ext>
                </a:extLst>
              </a:tr>
              <a:tr h="159475">
                <a:tc>
                  <a:txBody>
                    <a:bodyPr/>
                    <a:lstStyle/>
                    <a:p>
                      <a:r>
                        <a:rPr lang="en-US" sz="800"/>
                        <a:t>06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INC06_OT6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OT6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OPEN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0187482"/>
                  </a:ext>
                </a:extLst>
              </a:tr>
            </a:tbl>
          </a:graphicData>
        </a:graphic>
      </p:graphicFrame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BABCCE2-1213-4065-832C-EAFE1FEBA203}"/>
              </a:ext>
            </a:extLst>
          </p:cNvPr>
          <p:cNvCxnSpPr>
            <a:cxnSpLocks/>
            <a:stCxn id="32" idx="1"/>
            <a:endCxn id="39" idx="1"/>
          </p:cNvCxnSpPr>
          <p:nvPr/>
        </p:nvCxnSpPr>
        <p:spPr>
          <a:xfrm rot="10800000" flipH="1">
            <a:off x="5152232" y="2109265"/>
            <a:ext cx="1" cy="2873842"/>
          </a:xfrm>
          <a:prstGeom prst="bentConnector3">
            <a:avLst>
              <a:gd name="adj1" fmla="val -228600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1E0BFF4-31EA-4405-9717-ACE351CF7BE9}"/>
              </a:ext>
            </a:extLst>
          </p:cNvPr>
          <p:cNvSpPr/>
          <p:nvPr/>
        </p:nvSpPr>
        <p:spPr>
          <a:xfrm>
            <a:off x="5152234" y="1728263"/>
            <a:ext cx="1611086" cy="253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Ordre de Travail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1AF39D-0D43-4BE8-816B-E11B3D990949}"/>
              </a:ext>
            </a:extLst>
          </p:cNvPr>
          <p:cNvSpPr/>
          <p:nvPr/>
        </p:nvSpPr>
        <p:spPr>
          <a:xfrm>
            <a:off x="5152234" y="1989522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PK : ID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60CD5B-137B-4475-AA70-4FC1AFDF6643}"/>
              </a:ext>
            </a:extLst>
          </p:cNvPr>
          <p:cNvSpPr/>
          <p:nvPr/>
        </p:nvSpPr>
        <p:spPr>
          <a:xfrm>
            <a:off x="5152234" y="2672999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Véhicule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85F7A2-C773-4D4B-BDAC-76190F035A4C}"/>
              </a:ext>
            </a:extLst>
          </p:cNvPr>
          <p:cNvSpPr/>
          <p:nvPr/>
        </p:nvSpPr>
        <p:spPr>
          <a:xfrm>
            <a:off x="5152234" y="2218125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2656A2-165E-46BF-ADD9-206BDDE25A9E}"/>
              </a:ext>
            </a:extLst>
          </p:cNvPr>
          <p:cNvSpPr/>
          <p:nvPr/>
        </p:nvSpPr>
        <p:spPr>
          <a:xfrm>
            <a:off x="5152234" y="2444396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Poste de travail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20B83A-D3F5-4913-AEDD-0F26F0BBE892}"/>
              </a:ext>
            </a:extLst>
          </p:cNvPr>
          <p:cNvSpPr/>
          <p:nvPr/>
        </p:nvSpPr>
        <p:spPr>
          <a:xfrm>
            <a:off x="5152234" y="2900054"/>
            <a:ext cx="1611086" cy="239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3">
            <a:extLst>
              <a:ext uri="{FF2B5EF4-FFF2-40B4-BE49-F238E27FC236}">
                <a16:creationId xmlns:a16="http://schemas.microsoft.com/office/drawing/2014/main" id="{AC0D1118-A360-4211-A7A4-F7F296FA9EE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>
            <a:off x="6763320" y="2564139"/>
            <a:ext cx="1155406" cy="424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6387DBC5-8F8A-4E52-9DEA-5FCB3CEA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63806"/>
              </p:ext>
            </p:extLst>
          </p:nvPr>
        </p:nvGraphicFramePr>
        <p:xfrm>
          <a:off x="7052123" y="928797"/>
          <a:ext cx="2107017" cy="124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07">
                  <a:extLst>
                    <a:ext uri="{9D8B030D-6E8A-4147-A177-3AD203B41FA5}">
                      <a16:colId xmlns:a16="http://schemas.microsoft.com/office/drawing/2014/main" val="98236490"/>
                    </a:ext>
                  </a:extLst>
                </a:gridCol>
                <a:gridCol w="700468">
                  <a:extLst>
                    <a:ext uri="{9D8B030D-6E8A-4147-A177-3AD203B41FA5}">
                      <a16:colId xmlns:a16="http://schemas.microsoft.com/office/drawing/2014/main" val="3758316298"/>
                    </a:ext>
                  </a:extLst>
                </a:gridCol>
                <a:gridCol w="521171">
                  <a:extLst>
                    <a:ext uri="{9D8B030D-6E8A-4147-A177-3AD203B41FA5}">
                      <a16:colId xmlns:a16="http://schemas.microsoft.com/office/drawing/2014/main" val="447698823"/>
                    </a:ext>
                  </a:extLst>
                </a:gridCol>
                <a:gridCol w="521171">
                  <a:extLst>
                    <a:ext uri="{9D8B030D-6E8A-4147-A177-3AD203B41FA5}">
                      <a16:colId xmlns:a16="http://schemas.microsoft.com/office/drawing/2014/main" val="518211388"/>
                    </a:ext>
                  </a:extLst>
                </a:gridCol>
              </a:tblGrid>
              <a:tr h="178285">
                <a:tc>
                  <a:txBody>
                    <a:bodyPr/>
                    <a:lstStyle/>
                    <a:p>
                      <a:r>
                        <a:rPr lang="en-US" sz="800"/>
                        <a:t>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err="1"/>
                        <a:t>Véh</a:t>
                      </a:r>
                      <a:endParaRPr lang="en-US"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2489278"/>
                  </a:ext>
                </a:extLst>
              </a:tr>
              <a:tr h="178285">
                <a:tc>
                  <a:txBody>
                    <a:bodyPr/>
                    <a:lstStyle/>
                    <a:p>
                      <a:r>
                        <a:rPr lang="en-US" sz="800"/>
                        <a:t>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OT01_PT1_VIN1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0349870"/>
                  </a:ext>
                </a:extLst>
              </a:tr>
              <a:tr h="178285">
                <a:tc>
                  <a:txBody>
                    <a:bodyPr/>
                    <a:lstStyle/>
                    <a:p>
                      <a:r>
                        <a:rPr lang="en-US" sz="800"/>
                        <a:t>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OT02_PT2_VIN1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4383226"/>
                  </a:ext>
                </a:extLst>
              </a:tr>
              <a:tr h="178285">
                <a:tc>
                  <a:txBody>
                    <a:bodyPr/>
                    <a:lstStyle/>
                    <a:p>
                      <a:r>
                        <a:rPr lang="en-US" sz="800"/>
                        <a:t>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OT03_PT2_VIN2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6931674"/>
                  </a:ext>
                </a:extLst>
              </a:tr>
              <a:tr h="178285">
                <a:tc>
                  <a:txBody>
                    <a:bodyPr/>
                    <a:lstStyle/>
                    <a:p>
                      <a:r>
                        <a:rPr lang="en-US" sz="800"/>
                        <a:t>04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OT04_PT3_VIN1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5698965"/>
                  </a:ext>
                </a:extLst>
              </a:tr>
              <a:tr h="178285">
                <a:tc>
                  <a:txBody>
                    <a:bodyPr/>
                    <a:lstStyle/>
                    <a:p>
                      <a:r>
                        <a:rPr lang="en-US" sz="800"/>
                        <a:t>05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OT05_PT3_VIN2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7598748"/>
                  </a:ext>
                </a:extLst>
              </a:tr>
              <a:tr h="178285">
                <a:tc>
                  <a:txBody>
                    <a:bodyPr/>
                    <a:lstStyle/>
                    <a:p>
                      <a:r>
                        <a:rPr lang="en-US" sz="800"/>
                        <a:t>06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OT06_PT3_VIN3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PT3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VIN3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018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14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CCFF124-1C13-40C2-B491-1D800B23C721}"/>
              </a:ext>
            </a:extLst>
          </p:cNvPr>
          <p:cNvSpPr txBox="1"/>
          <p:nvPr/>
        </p:nvSpPr>
        <p:spPr>
          <a:xfrm>
            <a:off x="1020301" y="400891"/>
            <a:ext cx="74893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UC1 : Créer/Editer un document </a:t>
            </a:r>
            <a:r>
              <a:rPr lang="fr-FR" b="1" err="1"/>
              <a:t>template</a:t>
            </a:r>
            <a:endParaRPr lang="fr-FR" b="1">
              <a:ea typeface="Calibri"/>
              <a:cs typeface="Calibri"/>
            </a:endParaRPr>
          </a:p>
          <a:p>
            <a:r>
              <a:rPr lang="fr-FR"/>
              <a:t>La solution doit permettre de valider syntaxiquement le document </a:t>
            </a:r>
            <a:r>
              <a:rPr lang="fr-FR" err="1"/>
              <a:t>template</a:t>
            </a:r>
            <a:r>
              <a:rPr lang="fr-FR"/>
              <a:t> 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4B18004-87AA-4215-A3DF-3D09BE17DDAD}"/>
              </a:ext>
            </a:extLst>
          </p:cNvPr>
          <p:cNvSpPr txBox="1"/>
          <p:nvPr/>
        </p:nvSpPr>
        <p:spPr>
          <a:xfrm>
            <a:off x="1023257" y="1174875"/>
            <a:ext cx="96268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Le document </a:t>
            </a:r>
            <a:r>
              <a:rPr lang="fr-FR" err="1"/>
              <a:t>template</a:t>
            </a:r>
            <a:r>
              <a:rPr lang="fr-FR"/>
              <a:t> doit contenir :</a:t>
            </a:r>
          </a:p>
          <a:p>
            <a:pPr marL="285750" indent="-285750">
              <a:buFontTx/>
              <a:buChar char="-"/>
            </a:pPr>
            <a:r>
              <a:rPr lang="fr-FR"/>
              <a:t>Des balises de style (formatage du texte (titre, gras, …) , header, </a:t>
            </a:r>
            <a:r>
              <a:rPr lang="fr-FR" err="1"/>
              <a:t>footer</a:t>
            </a:r>
            <a:r>
              <a:rPr lang="fr-FR"/>
              <a:t>, tableau, saut de page, ...).</a:t>
            </a:r>
          </a:p>
          <a:p>
            <a:pPr marL="285750" indent="-285750">
              <a:buFontTx/>
              <a:buChar char="-"/>
            </a:pPr>
            <a:r>
              <a:rPr lang="fr-FR"/>
              <a:t>Du texte en dur</a:t>
            </a:r>
          </a:p>
          <a:p>
            <a:pPr marL="285750" indent="-285750">
              <a:buFontTx/>
              <a:buChar char="-"/>
            </a:pPr>
            <a:r>
              <a:rPr lang="fr-FR"/>
              <a:t>Requête SQL qui doit être exécutée par la solution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05D1-6F07-4158-BADA-276AB141374D}"/>
              </a:ext>
            </a:extLst>
          </p:cNvPr>
          <p:cNvSpPr txBox="1"/>
          <p:nvPr/>
        </p:nvSpPr>
        <p:spPr>
          <a:xfrm>
            <a:off x="1024831" y="4103132"/>
            <a:ext cx="67216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u="sng"/>
              <a:t>Livrables attendus </a:t>
            </a:r>
            <a:r>
              <a:rPr lang="fr-FR"/>
              <a:t>:</a:t>
            </a:r>
          </a:p>
          <a:p>
            <a:r>
              <a:rPr lang="fr-FR"/>
              <a:t>- Recommander un format de fichier (HTML avec balises CSS, …)</a:t>
            </a:r>
            <a:br>
              <a:rPr lang="fr-FR"/>
            </a:br>
            <a:r>
              <a:rPr lang="fr-FR"/>
              <a:t>- Recommander un éditeur de ce format de fichier</a:t>
            </a:r>
            <a:endParaRPr lang="fr-FR">
              <a:ea typeface="Calibri"/>
              <a:cs typeface="Calibri"/>
            </a:endParaRPr>
          </a:p>
          <a:p>
            <a:r>
              <a:rPr lang="fr-FR"/>
              <a:t>- Faire une démonstration des capacités de cet éditeur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87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CCFF124-1C13-40C2-B491-1D800B23C721}"/>
              </a:ext>
            </a:extLst>
          </p:cNvPr>
          <p:cNvSpPr txBox="1"/>
          <p:nvPr/>
        </p:nvSpPr>
        <p:spPr>
          <a:xfrm>
            <a:off x="3516086" y="57237"/>
            <a:ext cx="51598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>
              <a:solidFill>
                <a:prstClr val="black"/>
              </a:solidFill>
              <a:ea typeface="Calibri"/>
              <a:cs typeface="Calibri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4B18004-87AA-4215-A3DF-3D09BE17DDAD}"/>
              </a:ext>
            </a:extLst>
          </p:cNvPr>
          <p:cNvSpPr txBox="1"/>
          <p:nvPr/>
        </p:nvSpPr>
        <p:spPr>
          <a:xfrm>
            <a:off x="1034142" y="590391"/>
            <a:ext cx="7794171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Le document </a:t>
            </a:r>
            <a:r>
              <a:rPr lang="fr-FR" err="1"/>
              <a:t>template</a:t>
            </a:r>
            <a:r>
              <a:rPr lang="fr-FR"/>
              <a:t> doit contenir :</a:t>
            </a:r>
          </a:p>
          <a:p>
            <a:pPr marL="285750" indent="-285750">
              <a:buFontTx/>
              <a:buChar char="-"/>
            </a:pPr>
            <a:r>
              <a:rPr lang="fr-FR"/>
              <a:t>Des balises de style (format texte (titre, gras, …) , header, </a:t>
            </a:r>
            <a:r>
              <a:rPr lang="fr-FR" err="1"/>
              <a:t>footer</a:t>
            </a:r>
            <a:r>
              <a:rPr lang="fr-FR"/>
              <a:t>, tableau, ...).</a:t>
            </a:r>
          </a:p>
          <a:p>
            <a:pPr marL="285750" indent="-285750">
              <a:buFontTx/>
              <a:buChar char="-"/>
            </a:pPr>
            <a:r>
              <a:rPr lang="fr-FR"/>
              <a:t>Du texte en dur</a:t>
            </a:r>
          </a:p>
          <a:p>
            <a:pPr marL="285750" indent="-285750">
              <a:buFontTx/>
              <a:buChar char="-"/>
            </a:pPr>
            <a:r>
              <a:rPr lang="fr-FR"/>
              <a:t>Requête SQL qui doit être exécuté par la solution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05D1-6F07-4158-BADA-276AB141374D}"/>
              </a:ext>
            </a:extLst>
          </p:cNvPr>
          <p:cNvSpPr txBox="1"/>
          <p:nvPr/>
        </p:nvSpPr>
        <p:spPr>
          <a:xfrm>
            <a:off x="1034142" y="3938441"/>
            <a:ext cx="1054825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/>
              <a:t>Livrables attendus </a:t>
            </a:r>
            <a:r>
              <a:rPr lang="fr-FR"/>
              <a:t>:</a:t>
            </a:r>
          </a:p>
          <a:p>
            <a:pPr marL="285750" indent="-285750">
              <a:buFontTx/>
              <a:buChar char="-"/>
            </a:pPr>
            <a:r>
              <a:rPr lang="fr-FR"/>
              <a:t>Doc de conception </a:t>
            </a:r>
          </a:p>
          <a:p>
            <a:pPr marL="742950" lvl="1" indent="-285750">
              <a:buFontTx/>
              <a:buChar char="-"/>
            </a:pPr>
            <a:r>
              <a:rPr lang="fr-FR"/>
              <a:t>identifier l’OSS (Open Source Software) pour chaque composant du logiciel</a:t>
            </a:r>
          </a:p>
          <a:p>
            <a:pPr marL="742950" lvl="1" indent="-285750">
              <a:buFontTx/>
              <a:buChar char="-"/>
            </a:pPr>
            <a:r>
              <a:rPr lang="fr-FR"/>
              <a:t>Signature de la </a:t>
            </a:r>
            <a:r>
              <a:rPr lang="fr-FR" err="1"/>
              <a:t>rest</a:t>
            </a:r>
            <a:r>
              <a:rPr lang="fr-FR"/>
              <a:t> API (faire une opération synchrone) – code erreur compris</a:t>
            </a:r>
          </a:p>
          <a:p>
            <a:pPr marL="285750" indent="-285750">
              <a:buFontTx/>
              <a:buChar char="-"/>
            </a:pPr>
            <a:r>
              <a:rPr lang="fr-FR"/>
              <a:t>Organiser l’équipe de dev en fonction des composants logiciels de la solution</a:t>
            </a:r>
          </a:p>
          <a:p>
            <a:pPr marL="285750" indent="-285750">
              <a:buFontTx/>
              <a:buChar char="-"/>
            </a:pPr>
            <a:r>
              <a:rPr lang="fr-FR"/>
              <a:t>Construire la BDD et la </a:t>
            </a:r>
            <a:r>
              <a:rPr lang="fr-FR" err="1"/>
              <a:t>populer</a:t>
            </a:r>
            <a:r>
              <a:rPr lang="fr-FR"/>
              <a:t> avec des données inventées </a:t>
            </a:r>
          </a:p>
          <a:p>
            <a:pPr marL="285750" indent="-285750">
              <a:buFontTx/>
              <a:buChar char="-"/>
            </a:pPr>
            <a:r>
              <a:rPr lang="fr-FR"/>
              <a:t>Faire une démonstration des capacités de la solution avec un document </a:t>
            </a:r>
            <a:r>
              <a:rPr lang="fr-FR" err="1"/>
              <a:t>template</a:t>
            </a:r>
            <a:r>
              <a:rPr lang="fr-FR"/>
              <a:t> dont la spécification des requêtes SQL est donnée ci-dessus</a:t>
            </a:r>
          </a:p>
          <a:p>
            <a:pPr marL="285750" indent="-285750">
              <a:buFontTx/>
              <a:buChar char="-"/>
            </a:pPr>
            <a:r>
              <a:rPr lang="fr-FR"/>
              <a:t>Simuler un cas d’erreur dans une requête SQL présente dans le document </a:t>
            </a:r>
            <a:r>
              <a:rPr lang="fr-FR" err="1"/>
              <a:t>template</a:t>
            </a:r>
            <a:endParaRPr lang="fr-FR"/>
          </a:p>
          <a:p>
            <a:pPr marL="285750" indent="-285750">
              <a:buFontTx/>
              <a:buChar char="-"/>
            </a:pPr>
            <a:r>
              <a:rPr lang="fr-FR"/>
              <a:t>Code sous Git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F72721-6BF4-4249-B7EE-175959C9FD6C}"/>
              </a:ext>
            </a:extLst>
          </p:cNvPr>
          <p:cNvSpPr txBox="1"/>
          <p:nvPr/>
        </p:nvSpPr>
        <p:spPr>
          <a:xfrm>
            <a:off x="1034141" y="1856086"/>
            <a:ext cx="10548257" cy="2031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Exemples de requête SQL :</a:t>
            </a:r>
          </a:p>
          <a:p>
            <a:pPr marL="285750" indent="-285750">
              <a:buFontTx/>
              <a:buChar char="-"/>
            </a:pPr>
            <a:r>
              <a:rPr lang="fr-FR"/>
              <a:t>Requête pour récupérer une valeur (exemples: description du véhicule, nb total incidents sur le véhicule)</a:t>
            </a:r>
          </a:p>
          <a:p>
            <a:pPr marL="285750" indent="-285750">
              <a:buFontTx/>
              <a:buChar char="-"/>
            </a:pPr>
            <a:r>
              <a:rPr lang="fr-FR"/>
              <a:t>Requête pour remplir un tableau (exemple : liste des incidents détectés sur le véhicule – quelque soit le poste de travail)</a:t>
            </a:r>
          </a:p>
          <a:p>
            <a:pPr marL="285750" indent="-285750">
              <a:buFontTx/>
              <a:buChar char="-"/>
            </a:pPr>
            <a:r>
              <a:rPr lang="fr-FR"/>
              <a:t>Requête pour remplir un tableau dans un tableau (exemple, faire un </a:t>
            </a:r>
            <a:r>
              <a:rPr lang="fr-FR">
                <a:highlight>
                  <a:srgbClr val="C0C0C0"/>
                </a:highlight>
              </a:rPr>
              <a:t>tableau</a:t>
            </a:r>
            <a:r>
              <a:rPr lang="fr-FR"/>
              <a:t> pour chaque poste de travail qui a travaillé sur le véhicule. Chaque </a:t>
            </a:r>
            <a:r>
              <a:rPr lang="fr-FR">
                <a:highlight>
                  <a:srgbClr val="C0C0C0"/>
                </a:highlight>
              </a:rPr>
              <a:t>tableau</a:t>
            </a:r>
            <a:r>
              <a:rPr lang="fr-FR"/>
              <a:t> donne la liste des incidents de ce poste de travail. Ajouter l’OT pendant lequel l’incident a été déclaré)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95681C-890D-DA97-1BC0-BCA9AA890E48}"/>
              </a:ext>
            </a:extLst>
          </p:cNvPr>
          <p:cNvSpPr txBox="1"/>
          <p:nvPr/>
        </p:nvSpPr>
        <p:spPr>
          <a:xfrm>
            <a:off x="1029708" y="156298"/>
            <a:ext cx="4394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UC2 : Lancer la génération du document </a:t>
            </a:r>
            <a:r>
              <a:rPr lang="fr-FR" b="1" err="1"/>
              <a:t>pdf</a:t>
            </a:r>
            <a:endParaRPr lang="fr-FR" b="1" err="1">
              <a:ea typeface="Calibri"/>
              <a:cs typeface="Calibri"/>
            </a:endParaRP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24C921DD-4147-4B64-A5BD-9789459F4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47786"/>
              </p:ext>
            </p:extLst>
          </p:nvPr>
        </p:nvGraphicFramePr>
        <p:xfrm>
          <a:off x="10130117" y="69336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806400" progId="Acrobat.Document.DC">
                  <p:embed/>
                </p:oleObj>
              </mc:Choice>
              <mc:Fallback>
                <p:oleObj name="Acrobat Document" showAsIcon="1" r:id="rId3" imgW="914400" imgH="806400" progId="Acrobat.Document.DC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24C921DD-4147-4B64-A5BD-9789459F4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30117" y="69336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99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CCFF124-1C13-40C2-B491-1D800B23C721}"/>
              </a:ext>
            </a:extLst>
          </p:cNvPr>
          <p:cNvSpPr txBox="1"/>
          <p:nvPr/>
        </p:nvSpPr>
        <p:spPr>
          <a:xfrm>
            <a:off x="2439830" y="1083614"/>
            <a:ext cx="75719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solidFill>
                  <a:schemeClr val="accent1"/>
                </a:solidFill>
              </a:rPr>
              <a:t>SI le temps le permet, vous pouvez faire les améliorations suivantes :</a:t>
            </a:r>
            <a:endParaRPr lang="fr-FR" b="1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4B18004-87AA-4215-A3DF-3D09BE17DDAD}"/>
              </a:ext>
            </a:extLst>
          </p:cNvPr>
          <p:cNvSpPr txBox="1"/>
          <p:nvPr/>
        </p:nvSpPr>
        <p:spPr>
          <a:xfrm>
            <a:off x="1034141" y="1815551"/>
            <a:ext cx="1023257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UC 3 : la solution notifie la génération du document de manière asynchrone (faire un serveur http pour recevoir la notification de la fin de génération du document </a:t>
            </a:r>
            <a:r>
              <a:rPr lang="fr-FR" b="1" err="1"/>
              <a:t>pdf</a:t>
            </a:r>
            <a:r>
              <a:rPr lang="fr-FR" b="1"/>
              <a:t>)</a:t>
            </a:r>
            <a:endParaRPr lang="fr-FR" b="1">
              <a:ea typeface="Calibri"/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F946A0-D10A-48E4-99D0-A459919E0134}"/>
              </a:ext>
            </a:extLst>
          </p:cNvPr>
          <p:cNvSpPr txBox="1"/>
          <p:nvPr/>
        </p:nvSpPr>
        <p:spPr>
          <a:xfrm>
            <a:off x="1034142" y="2656189"/>
            <a:ext cx="10232572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UC 4 : Dans un tableau présent dans le document </a:t>
            </a:r>
            <a:r>
              <a:rPr lang="fr-FR" b="1" err="1"/>
              <a:t>template</a:t>
            </a:r>
            <a:r>
              <a:rPr lang="fr-FR" b="1"/>
              <a:t>, possibilité de rajouter une feuille de style conditionnelle au résultat d’une requête SQL</a:t>
            </a:r>
            <a:endParaRPr lang="fr-FR" b="1">
              <a:ea typeface="Calibri"/>
              <a:cs typeface="Calibri"/>
            </a:endParaRPr>
          </a:p>
          <a:p>
            <a:r>
              <a:rPr lang="fr-FR" b="1"/>
              <a:t>(Exemple, SI le nombre total d’incidents sur le véhicule = 0, la couleur de fond doit être verte</a:t>
            </a:r>
            <a:endParaRPr lang="fr-FR" b="1">
              <a:ea typeface="Calibri"/>
              <a:cs typeface="Calibri"/>
            </a:endParaRPr>
          </a:p>
          <a:p>
            <a:r>
              <a:rPr lang="fr-FR" b="1"/>
              <a:t>Dans le cas contraire, la couleur de fond doit être rouge)</a:t>
            </a:r>
            <a:endParaRPr lang="fr-FR" b="1">
              <a:ea typeface="Calibri"/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5C676F-8AC3-4384-9BDF-29733DB0A999}"/>
              </a:ext>
            </a:extLst>
          </p:cNvPr>
          <p:cNvSpPr txBox="1"/>
          <p:nvPr/>
        </p:nvSpPr>
        <p:spPr>
          <a:xfrm>
            <a:off x="1034141" y="4123346"/>
            <a:ext cx="1031965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/>
              <a:t>UC 4+ : idem UC4 mais le faire sur la valeur d’une cellule d’un tableau</a:t>
            </a:r>
            <a:endParaRPr lang="fr-FR" b="1">
              <a:ea typeface="Calibri"/>
              <a:cs typeface="Calibri"/>
            </a:endParaRPr>
          </a:p>
        </p:txBody>
      </p:sp>
      <p:sp>
        <p:nvSpPr>
          <p:cNvPr id="2" name="ZoneTexte 7">
            <a:extLst>
              <a:ext uri="{FF2B5EF4-FFF2-40B4-BE49-F238E27FC236}">
                <a16:creationId xmlns:a16="http://schemas.microsoft.com/office/drawing/2014/main" id="{3722DEDB-9EFD-3EF1-1A38-1691617CB4D8}"/>
              </a:ext>
            </a:extLst>
          </p:cNvPr>
          <p:cNvSpPr txBox="1"/>
          <p:nvPr/>
        </p:nvSpPr>
        <p:spPr>
          <a:xfrm>
            <a:off x="1034140" y="4808289"/>
            <a:ext cx="1031965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/>
              <a:t>UC 5 : Possibilité de configurer une table des matières dans le document </a:t>
            </a:r>
            <a:r>
              <a:rPr lang="fr-FR" b="1" err="1"/>
              <a:t>template</a:t>
            </a:r>
            <a:endParaRPr lang="fr-FR" b="1" dirty="0">
              <a:ea typeface="Calibri"/>
              <a:cs typeface="Calibri"/>
            </a:endParaRPr>
          </a:p>
        </p:txBody>
      </p:sp>
      <p:sp>
        <p:nvSpPr>
          <p:cNvPr id="3" name="ZoneTexte 7">
            <a:extLst>
              <a:ext uri="{FF2B5EF4-FFF2-40B4-BE49-F238E27FC236}">
                <a16:creationId xmlns:a16="http://schemas.microsoft.com/office/drawing/2014/main" id="{74F34B44-C407-E9FF-5A4E-361BEE49F127}"/>
              </a:ext>
            </a:extLst>
          </p:cNvPr>
          <p:cNvSpPr txBox="1"/>
          <p:nvPr/>
        </p:nvSpPr>
        <p:spPr>
          <a:xfrm>
            <a:off x="1034139" y="5467547"/>
            <a:ext cx="10319659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/>
              <a:t>UC 5+ : </a:t>
            </a:r>
            <a:r>
              <a:rPr lang="fr-FR" b="1" dirty="0">
                <a:ea typeface="Calibri"/>
                <a:cs typeface="Calibri"/>
              </a:rPr>
              <a:t>La table de matières dans le document </a:t>
            </a:r>
            <a:r>
              <a:rPr lang="fr-FR" b="1" dirty="0" err="1">
                <a:ea typeface="Calibri"/>
                <a:cs typeface="Calibri"/>
              </a:rPr>
              <a:t>pdf</a:t>
            </a:r>
            <a:r>
              <a:rPr lang="fr-FR" b="1" dirty="0">
                <a:ea typeface="Calibri"/>
                <a:cs typeface="Calibri"/>
              </a:rPr>
              <a:t> a des signets qui permettent au lecteur d'</a:t>
            </a:r>
            <a:r>
              <a:rPr lang="fr-FR" b="1" dirty="0" err="1">
                <a:ea typeface="Calibri"/>
                <a:cs typeface="Calibri"/>
              </a:rPr>
              <a:t>accèder</a:t>
            </a:r>
            <a:r>
              <a:rPr lang="fr-FR" b="1" dirty="0">
                <a:ea typeface="Calibri"/>
                <a:cs typeface="Calibri"/>
              </a:rPr>
              <a:t> à un chapitre depuis la 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2743827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8E5DA82F8E14EABD0A139050DB109" ma:contentTypeVersion="3" ma:contentTypeDescription="Crée un document." ma:contentTypeScope="" ma:versionID="12405924c8b5392a593015a94894f423">
  <xsd:schema xmlns:xsd="http://www.w3.org/2001/XMLSchema" xmlns:xs="http://www.w3.org/2001/XMLSchema" xmlns:p="http://schemas.microsoft.com/office/2006/metadata/properties" xmlns:ns2="fee2c250-e2c3-4aa3-839d-5e3a7bcbfa9c" targetNamespace="http://schemas.microsoft.com/office/2006/metadata/properties" ma:root="true" ma:fieldsID="ba521ce471b452112f3d261f85367a79" ns2:_="">
    <xsd:import namespace="fee2c250-e2c3-4aa3-839d-5e3a7bcbfa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2c250-e2c3-4aa3-839d-5e3a7bcbfa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656805-1F15-4280-BD1A-3A4245C643FA}">
  <ds:schemaRefs>
    <ds:schemaRef ds:uri="fee2c250-e2c3-4aa3-839d-5e3a7bcbfa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6EA37A-C569-4C48-A286-256D190BB2C3}">
  <ds:schemaRefs>
    <ds:schemaRef ds:uri="http://schemas.microsoft.com/office/2006/documentManagement/types"/>
    <ds:schemaRef ds:uri="http://purl.org/dc/dcmitype/"/>
    <ds:schemaRef ds:uri="fee2c250-e2c3-4aa3-839d-5e3a7bcbfa9c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08923BB-40EF-47DC-BF2C-EFC4E04AAD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Grand écran</PresentationFormat>
  <Paragraphs>172</Paragraphs>
  <Slides>6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Adobe Acrobat 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Claverie Paul</dc:creator>
  <cp:lastModifiedBy>Claverie Paul</cp:lastModifiedBy>
  <cp:revision>1</cp:revision>
  <dcterms:created xsi:type="dcterms:W3CDTF">2023-10-04T14:26:05Z</dcterms:created>
  <dcterms:modified xsi:type="dcterms:W3CDTF">2023-10-05T14:33:38Z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c04a875-6eb2-484b-a14b-e2519851b720_Enabled">
    <vt:lpwstr>true</vt:lpwstr>
  </property>
  <property fmtid="{D5CDD505-2E9C-101B-9397-08002B2CF9AE}" pid="3" name="MSIP_Label_6c04a875-6eb2-484b-a14b-e2519851b720_SetDate">
    <vt:lpwstr>2023-10-04T14:26:05Z</vt:lpwstr>
  </property>
  <property fmtid="{D5CDD505-2E9C-101B-9397-08002B2CF9AE}" pid="4" name="MSIP_Label_6c04a875-6eb2-484b-a14b-e2519851b720_Method">
    <vt:lpwstr>Standard</vt:lpwstr>
  </property>
  <property fmtid="{D5CDD505-2E9C-101B-9397-08002B2CF9AE}" pid="5" name="MSIP_Label_6c04a875-6eb2-484b-a14b-e2519851b720_Name">
    <vt:lpwstr>External</vt:lpwstr>
  </property>
  <property fmtid="{D5CDD505-2E9C-101B-9397-08002B2CF9AE}" pid="6" name="MSIP_Label_6c04a875-6eb2-484b-a14b-e2519851b720_SiteId">
    <vt:lpwstr>14cb4ab4-62b8-45a2-a944-e225383ee1f9</vt:lpwstr>
  </property>
  <property fmtid="{D5CDD505-2E9C-101B-9397-08002B2CF9AE}" pid="7" name="MSIP_Label_6c04a875-6eb2-484b-a14b-e2519851b720_ActionId">
    <vt:lpwstr>d0dafd2c-823e-4de4-8eb8-32d7da978f2e</vt:lpwstr>
  </property>
  <property fmtid="{D5CDD505-2E9C-101B-9397-08002B2CF9AE}" pid="8" name="MSIP_Label_6c04a875-6eb2-484b-a14b-e2519851b720_ContentBits">
    <vt:lpwstr>0</vt:lpwstr>
  </property>
  <property fmtid="{D5CDD505-2E9C-101B-9397-08002B2CF9AE}" pid="9" name="ContentTypeId">
    <vt:lpwstr>0x0101006F18E5DA82F8E14EABD0A139050DB109</vt:lpwstr>
  </property>
</Properties>
</file>