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B1B3B5"/>
    <a:srgbClr val="00AF50"/>
    <a:srgbClr val="595959"/>
    <a:srgbClr val="FFC000"/>
    <a:srgbClr val="5A9BD6"/>
    <a:srgbClr val="002060"/>
    <a:srgbClr val="3C3837"/>
    <a:srgbClr val="91D14F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398D-4ED3-8D0F-1449-87AE2EE2E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BF4AF-D5AF-EF3C-00AC-96EA5C55B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F250-78FD-C2E3-C312-139B6B0E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98BD-0CE3-4D65-80C8-CD71F0372198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5237-9F98-4100-95EA-817A0B20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1E46C-0EB7-34CC-E322-27C7DAE6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79B7-C1BC-44B9-BEC4-585907F2D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8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7502-534D-AA9E-4928-4F1E6DAB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9DE60-4226-5F5F-36A5-C2ECEF05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14E2-6E21-960F-3727-61E35618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98BD-0CE3-4D65-80C8-CD71F0372198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11AF-FA9E-899F-0C87-0F3FEF92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E6832-E65E-F24D-5B18-17E7B974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79B7-C1BC-44B9-BEC4-585907F2D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9ECB9-63DE-7CD6-A218-A7C199E69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F8CC2-DB7E-0702-60CC-8E223BA7A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2E6B-4F16-D157-E664-6E9A3D8E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98BD-0CE3-4D65-80C8-CD71F0372198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B16D-9AA0-18F8-6D78-A0DEEA3A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CB2C-2BFA-72A9-6EA1-EE399295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79B7-C1BC-44B9-BEC4-585907F2D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30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1CA7-4297-3C37-2320-24F6A06E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BDE8-C358-76FC-5E6B-7E5DDDFD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F6F9-24ED-D017-CB24-93F8A3F8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98BD-0CE3-4D65-80C8-CD71F0372198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2968-A249-5697-2F98-8B3E1165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1997-A689-2E38-830F-6755615A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79B7-C1BC-44B9-BEC4-585907F2D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57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C9D3-8E37-F6E7-B3FA-4DDEB36A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31EAC-120B-DEC5-26A6-76D24D154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CA47-56D5-0ACF-0BDA-B888B29B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98BD-0CE3-4D65-80C8-CD71F0372198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29F6-C561-BBDF-914E-3C1A255B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F0EA-E568-C8B8-DEA5-90C8C88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79B7-C1BC-44B9-BEC4-585907F2D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51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F5A4-C931-F0BA-1114-6216F8D6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F0BC-6D90-5710-D197-CDFFD3156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2E51B-831C-55B7-AC2F-5C96081B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C8AF-16C6-C2DD-48FB-8A650D65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98BD-0CE3-4D65-80C8-CD71F0372198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BA45E-82A0-1FF4-29B9-36A63DBF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C3074-757F-1F32-DF5F-4C897F00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79B7-C1BC-44B9-BEC4-585907F2D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5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0746-F716-290A-5D90-C0452B8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E11D-6EA2-27F8-B468-B2166037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95F50-98E1-16C1-CDD5-202C03436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242BB-5404-D733-78CC-47251EF1D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958DC-61C6-7D34-71DB-2EEEA72BA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56D84-5AD8-8123-16FB-AD930928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98BD-0CE3-4D65-80C8-CD71F0372198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A44F5-0840-3284-1D6C-20D20185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C8CDD-B38F-1593-C367-29536EAE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79B7-C1BC-44B9-BEC4-585907F2D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29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5C85-0728-8F99-90BD-2129000B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A4128-6CF2-625D-4C05-31BADFB3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98BD-0CE3-4D65-80C8-CD71F0372198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90133-38AE-8414-0EEB-E4ECE91C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F20CE-E39C-EC3E-5CA5-C73989AE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79B7-C1BC-44B9-BEC4-585907F2D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4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2C9A9-990E-034F-4688-0DAE7C8D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98BD-0CE3-4D65-80C8-CD71F0372198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ED05C-0B20-B43F-7B19-2E05F393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938E-1631-E652-9B9C-645B7EF9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79B7-C1BC-44B9-BEC4-585907F2D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39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6EBC-4216-1898-1BC0-1D25E284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C812-5645-1250-2D02-4C534D6EC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E7A0F-DAE5-BCFB-4CDD-AC5FFB16B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06D8F-9295-5223-99B9-E567CCE4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98BD-0CE3-4D65-80C8-CD71F0372198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02D7-D86F-A7FE-DDF4-8EB6B511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93AD-2188-0051-09A7-A5780F0F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79B7-C1BC-44B9-BEC4-585907F2D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15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CFEF-8316-2D1C-E1A5-DB552C5E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B305D-A636-F149-5065-B7097144F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7EEDE-FC91-8B67-C1D6-9FC48D6C5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F63CC-2375-62C5-B3B1-F3B4DDA2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98BD-0CE3-4D65-80C8-CD71F0372198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1FA2-C72A-1204-8522-3D7F4540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1F907-04D1-B576-A58A-3055C643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79B7-C1BC-44B9-BEC4-585907F2D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47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BEF1A-1CA1-933D-B532-32BDC67B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F9CC6-07A6-1947-9A44-B316FBD3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6D36-3E9E-2AAC-4770-3A0DE1370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98BD-0CE3-4D65-80C8-CD71F0372198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A92F-3863-9E96-1A53-B8884701B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9554-749C-1579-0E73-A9D14753A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79B7-C1BC-44B9-BEC4-585907F2D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1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716F4-312B-1A92-D75D-9EFC42C3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2" y="600215"/>
            <a:ext cx="1671782" cy="1183671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2DA302F6-59D3-B0DF-F0EE-538D5D32EA11}"/>
              </a:ext>
            </a:extLst>
          </p:cNvPr>
          <p:cNvSpPr/>
          <p:nvPr/>
        </p:nvSpPr>
        <p:spPr>
          <a:xfrm>
            <a:off x="3077937" y="1496291"/>
            <a:ext cx="2281382" cy="3962400"/>
          </a:xfrm>
          <a:prstGeom prst="round2DiagRect">
            <a:avLst/>
          </a:prstGeom>
          <a:solidFill>
            <a:srgbClr val="00B0F0"/>
          </a:solidFill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000000"/>
              </a:highlight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3789C623-8869-1CB6-5EF2-185CF696F793}"/>
              </a:ext>
            </a:extLst>
          </p:cNvPr>
          <p:cNvSpPr/>
          <p:nvPr/>
        </p:nvSpPr>
        <p:spPr>
          <a:xfrm>
            <a:off x="6035963" y="1496291"/>
            <a:ext cx="2281382" cy="3962400"/>
          </a:xfrm>
          <a:prstGeom prst="round2Diag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17CF1423-FFDC-AB87-1C8D-A7876A4D5F7D}"/>
              </a:ext>
            </a:extLst>
          </p:cNvPr>
          <p:cNvSpPr/>
          <p:nvPr/>
        </p:nvSpPr>
        <p:spPr>
          <a:xfrm>
            <a:off x="8811490" y="1447800"/>
            <a:ext cx="2281382" cy="3962400"/>
          </a:xfrm>
          <a:prstGeom prst="round2DiagRect">
            <a:avLst/>
          </a:prstGeom>
          <a:solidFill>
            <a:srgbClr val="00B050"/>
          </a:solidFill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4AF2B-39A6-0058-604A-8AA60751A488}"/>
              </a:ext>
            </a:extLst>
          </p:cNvPr>
          <p:cNvSpPr/>
          <p:nvPr/>
        </p:nvSpPr>
        <p:spPr>
          <a:xfrm>
            <a:off x="3077937" y="1902691"/>
            <a:ext cx="2281382" cy="369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A68B8-A4D5-1519-2956-ED25334C64F0}"/>
              </a:ext>
            </a:extLst>
          </p:cNvPr>
          <p:cNvSpPr/>
          <p:nvPr/>
        </p:nvSpPr>
        <p:spPr>
          <a:xfrm>
            <a:off x="6035962" y="1902691"/>
            <a:ext cx="2281382" cy="369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159973-5A23-4AE6-A5E9-9AEA70FE4E61}"/>
              </a:ext>
            </a:extLst>
          </p:cNvPr>
          <p:cNvSpPr/>
          <p:nvPr/>
        </p:nvSpPr>
        <p:spPr>
          <a:xfrm>
            <a:off x="8811489" y="1902691"/>
            <a:ext cx="2281382" cy="369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8F232-4D8E-54BE-7D24-B72DA5F949A7}"/>
              </a:ext>
            </a:extLst>
          </p:cNvPr>
          <p:cNvSpPr txBox="1"/>
          <p:nvPr/>
        </p:nvSpPr>
        <p:spPr>
          <a:xfrm>
            <a:off x="3077936" y="1902691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The</a:t>
            </a:r>
            <a:r>
              <a:rPr lang="fr-FR" dirty="0"/>
              <a:t> </a:t>
            </a:r>
            <a:r>
              <a:rPr lang="fr-FR" dirty="0">
                <a:solidFill>
                  <a:schemeClr val="bg2"/>
                </a:solidFill>
              </a:rPr>
              <a:t>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A608D-F5E3-4818-7F1A-B68611867FC4}"/>
              </a:ext>
            </a:extLst>
          </p:cNvPr>
          <p:cNvSpPr txBox="1"/>
          <p:nvPr/>
        </p:nvSpPr>
        <p:spPr>
          <a:xfrm>
            <a:off x="6035961" y="1902691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Solution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B08EC7-B490-23FE-7763-9D3CF018721E}"/>
              </a:ext>
            </a:extLst>
          </p:cNvPr>
          <p:cNvSpPr txBox="1"/>
          <p:nvPr/>
        </p:nvSpPr>
        <p:spPr>
          <a:xfrm>
            <a:off x="8811488" y="1902691"/>
            <a:ext cx="185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Benefits</a:t>
            </a:r>
            <a:endParaRPr lang="fr-FR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F7CB403-D78A-CB02-54F9-C2FF5E865700}"/>
              </a:ext>
            </a:extLst>
          </p:cNvPr>
          <p:cNvSpPr/>
          <p:nvPr/>
        </p:nvSpPr>
        <p:spPr>
          <a:xfrm>
            <a:off x="4688526" y="1843288"/>
            <a:ext cx="505692" cy="48813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B80F601-3749-D091-0CF8-338105E91D56}"/>
              </a:ext>
            </a:extLst>
          </p:cNvPr>
          <p:cNvSpPr/>
          <p:nvPr/>
        </p:nvSpPr>
        <p:spPr>
          <a:xfrm>
            <a:off x="10482035" y="1843288"/>
            <a:ext cx="505692" cy="48813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D01352F-14DA-09B3-6AD0-BE56E0244843}"/>
              </a:ext>
            </a:extLst>
          </p:cNvPr>
          <p:cNvSpPr/>
          <p:nvPr/>
        </p:nvSpPr>
        <p:spPr>
          <a:xfrm>
            <a:off x="7645395" y="1843288"/>
            <a:ext cx="505692" cy="48813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601E9F-FD27-0A87-A346-1E74E8C24A11}"/>
              </a:ext>
            </a:extLst>
          </p:cNvPr>
          <p:cNvSpPr/>
          <p:nvPr/>
        </p:nvSpPr>
        <p:spPr>
          <a:xfrm>
            <a:off x="3077936" y="2715491"/>
            <a:ext cx="2281382" cy="2272145"/>
          </a:xfrm>
          <a:prstGeom prst="rect">
            <a:avLst/>
          </a:prstGeom>
          <a:solidFill>
            <a:srgbClr val="003D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BE94C-405A-7213-4451-7073D6465F33}"/>
              </a:ext>
            </a:extLst>
          </p:cNvPr>
          <p:cNvSpPr txBox="1"/>
          <p:nvPr/>
        </p:nvSpPr>
        <p:spPr>
          <a:xfrm>
            <a:off x="3112910" y="2776925"/>
            <a:ext cx="22813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dolor sit amet consectetur adipisicing elit. Dolorem ad laudantium rerum expedita debitis totam dolor quasi rem. Enim modi voluptates architecto omnis delectus:       </a:t>
            </a:r>
            <a:r>
              <a:rPr lang="fr-FR" sz="11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reprehenderit dicta a </a:t>
            </a:r>
            <a:r>
              <a:rPr lang="fr-FR" sz="11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inventore deleniti expedita!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531149-0D50-091A-069A-BA22EC656DCA}"/>
              </a:ext>
            </a:extLst>
          </p:cNvPr>
          <p:cNvSpPr/>
          <p:nvPr/>
        </p:nvSpPr>
        <p:spPr>
          <a:xfrm>
            <a:off x="8811489" y="2715489"/>
            <a:ext cx="2281382" cy="2272145"/>
          </a:xfrm>
          <a:prstGeom prst="rect">
            <a:avLst/>
          </a:prstGeom>
          <a:solidFill>
            <a:srgbClr val="003D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80A4FD-2614-92FC-7C88-003F3E80412D}"/>
              </a:ext>
            </a:extLst>
          </p:cNvPr>
          <p:cNvSpPr/>
          <p:nvPr/>
        </p:nvSpPr>
        <p:spPr>
          <a:xfrm>
            <a:off x="6035960" y="2715490"/>
            <a:ext cx="2281382" cy="2272145"/>
          </a:xfrm>
          <a:prstGeom prst="rect">
            <a:avLst/>
          </a:prstGeom>
          <a:solidFill>
            <a:srgbClr val="451F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DFA27C0-2D78-D206-83D5-F4076CEC0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99" y="1928543"/>
            <a:ext cx="357283" cy="3435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B135E40-9CB7-0427-A8F5-7E8BB115F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386" y="1902569"/>
            <a:ext cx="336324" cy="3434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64C661-EF81-87C8-D5C9-0BF24BC894A8}"/>
              </a:ext>
            </a:extLst>
          </p:cNvPr>
          <p:cNvSpPr txBox="1"/>
          <p:nvPr/>
        </p:nvSpPr>
        <p:spPr>
          <a:xfrm>
            <a:off x="6096000" y="2782996"/>
            <a:ext cx="22213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dolor sit amet consectetur adipisicing elit. Dolorem ad laudantium rerum expedita debitis totam dolor quasi rem. Enim modi voluptates architecto omnis delectus:       </a:t>
            </a:r>
            <a:r>
              <a:rPr lang="fr-FR" sz="11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reprehenderit dicta a </a:t>
            </a:r>
            <a:r>
              <a:rPr lang="fr-FR" sz="11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inventore deleniti expedita!</a:t>
            </a:r>
          </a:p>
          <a:p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AE54D0-1B58-A440-1748-E78B946D9ABD}"/>
              </a:ext>
            </a:extLst>
          </p:cNvPr>
          <p:cNvSpPr txBox="1"/>
          <p:nvPr/>
        </p:nvSpPr>
        <p:spPr>
          <a:xfrm>
            <a:off x="8903856" y="2782995"/>
            <a:ext cx="21890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dolor sit amet consectetur adipisicing elit. Dolorem ad laudantium rerum expedita debitis totam dolor quasi rem. Enim modi voluptates architecto omnis delectus:       </a:t>
            </a:r>
            <a:r>
              <a:rPr lang="fr-FR" sz="11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reprehenderit dicta a </a:t>
            </a:r>
            <a:r>
              <a:rPr lang="fr-FR" sz="11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inventore deleniti expedita!</a:t>
            </a:r>
          </a:p>
          <a:p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AD60C4-5FD7-DB02-E94C-F4AF8E9DEA6A}"/>
              </a:ext>
            </a:extLst>
          </p:cNvPr>
          <p:cNvSpPr/>
          <p:nvPr/>
        </p:nvSpPr>
        <p:spPr>
          <a:xfrm>
            <a:off x="425903" y="2364510"/>
            <a:ext cx="1542473" cy="397164"/>
          </a:xfrm>
          <a:prstGeom prst="rect">
            <a:avLst/>
          </a:prstGeom>
          <a:solidFill>
            <a:srgbClr val="EC44CC"/>
          </a:solidFill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CLIENTS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DEB049-4053-42BD-DE87-A32CEBF0AC66}"/>
              </a:ext>
            </a:extLst>
          </p:cNvPr>
          <p:cNvSpPr/>
          <p:nvPr/>
        </p:nvSpPr>
        <p:spPr>
          <a:xfrm>
            <a:off x="425903" y="3403597"/>
            <a:ext cx="1542473" cy="397164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TECHNOLOGY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3A05B7-1425-83A9-78EE-58A3D15360F2}"/>
              </a:ext>
            </a:extLst>
          </p:cNvPr>
          <p:cNvSpPr/>
          <p:nvPr/>
        </p:nvSpPr>
        <p:spPr>
          <a:xfrm>
            <a:off x="425902" y="4442684"/>
            <a:ext cx="1542473" cy="397164"/>
          </a:xfrm>
          <a:prstGeom prst="rect">
            <a:avLst/>
          </a:prstGeom>
          <a:solidFill>
            <a:srgbClr val="3B3838"/>
          </a:solidFill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OTHER INFO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7E341-0827-E3CC-FD0C-0A5B6B678D47}"/>
              </a:ext>
            </a:extLst>
          </p:cNvPr>
          <p:cNvSpPr txBox="1"/>
          <p:nvPr/>
        </p:nvSpPr>
        <p:spPr>
          <a:xfrm>
            <a:off x="535709" y="2937164"/>
            <a:ext cx="124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Client name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C60C00-C839-CD6A-FC08-6D79AA9BA9A8}"/>
              </a:ext>
            </a:extLst>
          </p:cNvPr>
          <p:cNvSpPr txBox="1"/>
          <p:nvPr/>
        </p:nvSpPr>
        <p:spPr>
          <a:xfrm>
            <a:off x="572575" y="3990195"/>
            <a:ext cx="1210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List teach here,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520D5A-3241-E7FB-90D9-1C39C175CF99}"/>
              </a:ext>
            </a:extLst>
          </p:cNvPr>
          <p:cNvSpPr txBox="1"/>
          <p:nvPr/>
        </p:nvSpPr>
        <p:spPr>
          <a:xfrm>
            <a:off x="573683" y="5020106"/>
            <a:ext cx="124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List other info sush as year,</a:t>
            </a:r>
          </a:p>
        </p:txBody>
      </p:sp>
    </p:spTree>
    <p:extLst>
      <p:ext uri="{BB962C8B-B14F-4D97-AF65-F5344CB8AC3E}">
        <p14:creationId xmlns:p14="http://schemas.microsoft.com/office/powerpoint/2010/main" val="768611479"/>
      </p:ext>
    </p:extLst>
  </p:cSld>
  <p:clrMapOvr>
    <a:masterClrMapping/>
  </p:clrMapOvr>
  <p:transition spd="med">
    <p:pull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3" grpId="0" animBg="1"/>
      <p:bldP spid="34" grpId="0" animBg="1"/>
      <p:bldP spid="35" grpId="0" animBg="1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24D7E82-AC31-BA53-574A-8A231E88E580}"/>
              </a:ext>
            </a:extLst>
          </p:cNvPr>
          <p:cNvSpPr txBox="1"/>
          <p:nvPr/>
        </p:nvSpPr>
        <p:spPr>
          <a:xfrm>
            <a:off x="4005319" y="1117600"/>
            <a:ext cx="3637103" cy="3805382"/>
          </a:xfrm>
          <a:custGeom>
            <a:avLst/>
            <a:gdLst>
              <a:gd name="connsiteX0" fmla="*/ 1818210 w 3637103"/>
              <a:gd name="connsiteY0" fmla="*/ 0 h 3805382"/>
              <a:gd name="connsiteX1" fmla="*/ 2848456 w 3637103"/>
              <a:gd name="connsiteY1" fmla="*/ 324950 h 3805382"/>
              <a:gd name="connsiteX2" fmla="*/ 2907321 w 3637103"/>
              <a:gd name="connsiteY2" fmla="*/ 370402 h 3805382"/>
              <a:gd name="connsiteX3" fmla="*/ 2864110 w 3637103"/>
              <a:gd name="connsiteY3" fmla="*/ 380577 h 3805382"/>
              <a:gd name="connsiteX4" fmla="*/ 2596373 w 3637103"/>
              <a:gd name="connsiteY4" fmla="*/ 686957 h 3805382"/>
              <a:gd name="connsiteX5" fmla="*/ 3034726 w 3637103"/>
              <a:gd name="connsiteY5" fmla="*/ 1019466 h 3805382"/>
              <a:gd name="connsiteX6" fmla="*/ 3449528 w 3637103"/>
              <a:gd name="connsiteY6" fmla="*/ 1019466 h 3805382"/>
              <a:gd name="connsiteX7" fmla="*/ 3516060 w 3637103"/>
              <a:gd name="connsiteY7" fmla="*/ 1162078 h 3805382"/>
              <a:gd name="connsiteX8" fmla="*/ 3623429 w 3637103"/>
              <a:gd name="connsiteY8" fmla="*/ 1519232 h 3805382"/>
              <a:gd name="connsiteX9" fmla="*/ 3637103 w 3637103"/>
              <a:gd name="connsiteY9" fmla="*/ 1611743 h 3805382"/>
              <a:gd name="connsiteX10" fmla="*/ 3406489 w 3637103"/>
              <a:gd name="connsiteY10" fmla="*/ 1611743 h 3805382"/>
              <a:gd name="connsiteX11" fmla="*/ 2968136 w 3637103"/>
              <a:gd name="connsiteY11" fmla="*/ 1944252 h 3805382"/>
              <a:gd name="connsiteX12" fmla="*/ 3406489 w 3637103"/>
              <a:gd name="connsiteY12" fmla="*/ 2276761 h 3805382"/>
              <a:gd name="connsiteX13" fmla="*/ 3624817 w 3637103"/>
              <a:gd name="connsiteY13" fmla="*/ 2276761 h 3805382"/>
              <a:gd name="connsiteX14" fmla="*/ 3623429 w 3637103"/>
              <a:gd name="connsiteY14" fmla="*/ 2286150 h 3805382"/>
              <a:gd name="connsiteX15" fmla="*/ 3438466 w 3637103"/>
              <a:gd name="connsiteY15" fmla="*/ 2809626 h 3805382"/>
              <a:gd name="connsiteX16" fmla="*/ 3403512 w 3637103"/>
              <a:gd name="connsiteY16" fmla="*/ 2869038 h 3805382"/>
              <a:gd name="connsiteX17" fmla="*/ 3007017 w 3637103"/>
              <a:gd name="connsiteY17" fmla="*/ 2869038 h 3805382"/>
              <a:gd name="connsiteX18" fmla="*/ 2568664 w 3637103"/>
              <a:gd name="connsiteY18" fmla="*/ 3201547 h 3805382"/>
              <a:gd name="connsiteX19" fmla="*/ 2761941 w 3637103"/>
              <a:gd name="connsiteY19" fmla="*/ 3477271 h 3805382"/>
              <a:gd name="connsiteX20" fmla="*/ 2817217 w 3637103"/>
              <a:gd name="connsiteY20" fmla="*/ 3500029 h 3805382"/>
              <a:gd name="connsiteX21" fmla="*/ 2696529 w 3637103"/>
              <a:gd name="connsiteY21" fmla="*/ 3575737 h 3805382"/>
              <a:gd name="connsiteX22" fmla="*/ 1818210 w 3637103"/>
              <a:gd name="connsiteY22" fmla="*/ 3805382 h 3805382"/>
              <a:gd name="connsiteX23" fmla="*/ 939891 w 3637103"/>
              <a:gd name="connsiteY23" fmla="*/ 3575737 h 3805382"/>
              <a:gd name="connsiteX24" fmla="*/ 859043 w 3637103"/>
              <a:gd name="connsiteY24" fmla="*/ 3525021 h 3805382"/>
              <a:gd name="connsiteX25" fmla="*/ 931637 w 3637103"/>
              <a:gd name="connsiteY25" fmla="*/ 3507927 h 3805382"/>
              <a:gd name="connsiteX26" fmla="*/ 1199373 w 3637103"/>
              <a:gd name="connsiteY26" fmla="*/ 3201547 h 3805382"/>
              <a:gd name="connsiteX27" fmla="*/ 761020 w 3637103"/>
              <a:gd name="connsiteY27" fmla="*/ 2869038 h 3805382"/>
              <a:gd name="connsiteX28" fmla="*/ 232909 w 3637103"/>
              <a:gd name="connsiteY28" fmla="*/ 2869038 h 3805382"/>
              <a:gd name="connsiteX29" fmla="*/ 197954 w 3637103"/>
              <a:gd name="connsiteY29" fmla="*/ 2809626 h 3805382"/>
              <a:gd name="connsiteX30" fmla="*/ 12991 w 3637103"/>
              <a:gd name="connsiteY30" fmla="*/ 2286150 h 3805382"/>
              <a:gd name="connsiteX31" fmla="*/ 0 w 3637103"/>
              <a:gd name="connsiteY31" fmla="*/ 2198256 h 3805382"/>
              <a:gd name="connsiteX32" fmla="*/ 183747 w 3637103"/>
              <a:gd name="connsiteY32" fmla="*/ 2198256 h 3805382"/>
              <a:gd name="connsiteX33" fmla="*/ 622100 w 3637103"/>
              <a:gd name="connsiteY33" fmla="*/ 1865747 h 3805382"/>
              <a:gd name="connsiteX34" fmla="*/ 183747 w 3637103"/>
              <a:gd name="connsiteY34" fmla="*/ 1533238 h 3805382"/>
              <a:gd name="connsiteX35" fmla="*/ 10921 w 3637103"/>
              <a:gd name="connsiteY35" fmla="*/ 1533238 h 3805382"/>
              <a:gd name="connsiteX36" fmla="*/ 12991 w 3637103"/>
              <a:gd name="connsiteY36" fmla="*/ 1519232 h 3805382"/>
              <a:gd name="connsiteX37" fmla="*/ 120360 w 3637103"/>
              <a:gd name="connsiteY37" fmla="*/ 1162078 h 3805382"/>
              <a:gd name="connsiteX38" fmla="*/ 186893 w 3637103"/>
              <a:gd name="connsiteY38" fmla="*/ 1019466 h 3805382"/>
              <a:gd name="connsiteX39" fmla="*/ 617857 w 3637103"/>
              <a:gd name="connsiteY39" fmla="*/ 1019466 h 3805382"/>
              <a:gd name="connsiteX40" fmla="*/ 1056210 w 3637103"/>
              <a:gd name="connsiteY40" fmla="*/ 686957 h 3805382"/>
              <a:gd name="connsiteX41" fmla="*/ 788474 w 3637103"/>
              <a:gd name="connsiteY41" fmla="*/ 380577 h 3805382"/>
              <a:gd name="connsiteX42" fmla="*/ 732877 w 3637103"/>
              <a:gd name="connsiteY42" fmla="*/ 367486 h 3805382"/>
              <a:gd name="connsiteX43" fmla="*/ 787964 w 3637103"/>
              <a:gd name="connsiteY43" fmla="*/ 324950 h 3805382"/>
              <a:gd name="connsiteX44" fmla="*/ 1818210 w 3637103"/>
              <a:gd name="connsiteY44" fmla="*/ 0 h 380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637103" h="3805382">
                <a:moveTo>
                  <a:pt x="1818210" y="0"/>
                </a:moveTo>
                <a:cubicBezTo>
                  <a:pt x="2199836" y="0"/>
                  <a:pt x="2554366" y="119793"/>
                  <a:pt x="2848456" y="324950"/>
                </a:cubicBezTo>
                <a:lnTo>
                  <a:pt x="2907321" y="370402"/>
                </a:lnTo>
                <a:lnTo>
                  <a:pt x="2864110" y="380577"/>
                </a:lnTo>
                <a:cubicBezTo>
                  <a:pt x="2706782" y="431052"/>
                  <a:pt x="2596373" y="549220"/>
                  <a:pt x="2596373" y="686957"/>
                </a:cubicBezTo>
                <a:cubicBezTo>
                  <a:pt x="2596373" y="870607"/>
                  <a:pt x="2792655" y="1019466"/>
                  <a:pt x="3034726" y="1019466"/>
                </a:cubicBezTo>
                <a:lnTo>
                  <a:pt x="3449528" y="1019466"/>
                </a:lnTo>
                <a:lnTo>
                  <a:pt x="3516060" y="1162078"/>
                </a:lnTo>
                <a:cubicBezTo>
                  <a:pt x="3562682" y="1275895"/>
                  <a:pt x="3598883" y="1395372"/>
                  <a:pt x="3623429" y="1519232"/>
                </a:cubicBezTo>
                <a:lnTo>
                  <a:pt x="3637103" y="1611743"/>
                </a:lnTo>
                <a:lnTo>
                  <a:pt x="3406489" y="1611743"/>
                </a:lnTo>
                <a:cubicBezTo>
                  <a:pt x="3164418" y="1611743"/>
                  <a:pt x="2968136" y="1760602"/>
                  <a:pt x="2968136" y="1944252"/>
                </a:cubicBezTo>
                <a:cubicBezTo>
                  <a:pt x="2968136" y="2127902"/>
                  <a:pt x="3164418" y="2276761"/>
                  <a:pt x="3406489" y="2276761"/>
                </a:cubicBezTo>
                <a:lnTo>
                  <a:pt x="3624817" y="2276761"/>
                </a:lnTo>
                <a:lnTo>
                  <a:pt x="3623429" y="2286150"/>
                </a:lnTo>
                <a:cubicBezTo>
                  <a:pt x="3586610" y="2471941"/>
                  <a:pt x="3523567" y="2647867"/>
                  <a:pt x="3438466" y="2809626"/>
                </a:cubicBezTo>
                <a:lnTo>
                  <a:pt x="3403512" y="2869038"/>
                </a:lnTo>
                <a:lnTo>
                  <a:pt x="3007017" y="2869038"/>
                </a:lnTo>
                <a:cubicBezTo>
                  <a:pt x="2764946" y="2869038"/>
                  <a:pt x="2568664" y="3017897"/>
                  <a:pt x="2568664" y="3201547"/>
                </a:cubicBezTo>
                <a:cubicBezTo>
                  <a:pt x="2568664" y="3316328"/>
                  <a:pt x="2645337" y="3417520"/>
                  <a:pt x="2761941" y="3477271"/>
                </a:cubicBezTo>
                <a:lnTo>
                  <a:pt x="2817217" y="3500029"/>
                </a:lnTo>
                <a:lnTo>
                  <a:pt x="2696529" y="3575737"/>
                </a:lnTo>
                <a:cubicBezTo>
                  <a:pt x="2435437" y="3722192"/>
                  <a:pt x="2136232" y="3805382"/>
                  <a:pt x="1818210" y="3805382"/>
                </a:cubicBezTo>
                <a:cubicBezTo>
                  <a:pt x="1500188" y="3805382"/>
                  <a:pt x="1200983" y="3722192"/>
                  <a:pt x="939891" y="3575737"/>
                </a:cubicBezTo>
                <a:lnTo>
                  <a:pt x="859043" y="3525021"/>
                </a:lnTo>
                <a:lnTo>
                  <a:pt x="931637" y="3507927"/>
                </a:lnTo>
                <a:cubicBezTo>
                  <a:pt x="1088965" y="3457452"/>
                  <a:pt x="1199373" y="3339285"/>
                  <a:pt x="1199373" y="3201547"/>
                </a:cubicBezTo>
                <a:cubicBezTo>
                  <a:pt x="1199373" y="3017897"/>
                  <a:pt x="1003092" y="2869038"/>
                  <a:pt x="761020" y="2869038"/>
                </a:cubicBezTo>
                <a:lnTo>
                  <a:pt x="232909" y="2869038"/>
                </a:lnTo>
                <a:lnTo>
                  <a:pt x="197954" y="2809626"/>
                </a:lnTo>
                <a:cubicBezTo>
                  <a:pt x="112854" y="2647867"/>
                  <a:pt x="49810" y="2471941"/>
                  <a:pt x="12991" y="2286150"/>
                </a:cubicBezTo>
                <a:lnTo>
                  <a:pt x="0" y="2198256"/>
                </a:lnTo>
                <a:lnTo>
                  <a:pt x="183747" y="2198256"/>
                </a:lnTo>
                <a:cubicBezTo>
                  <a:pt x="425819" y="2198256"/>
                  <a:pt x="622100" y="2049397"/>
                  <a:pt x="622100" y="1865747"/>
                </a:cubicBezTo>
                <a:cubicBezTo>
                  <a:pt x="622100" y="1682097"/>
                  <a:pt x="425819" y="1533238"/>
                  <a:pt x="183747" y="1533238"/>
                </a:cubicBezTo>
                <a:lnTo>
                  <a:pt x="10921" y="1533238"/>
                </a:lnTo>
                <a:lnTo>
                  <a:pt x="12991" y="1519232"/>
                </a:lnTo>
                <a:cubicBezTo>
                  <a:pt x="37537" y="1395372"/>
                  <a:pt x="73738" y="1275895"/>
                  <a:pt x="120360" y="1162078"/>
                </a:cubicBezTo>
                <a:lnTo>
                  <a:pt x="186893" y="1019466"/>
                </a:lnTo>
                <a:lnTo>
                  <a:pt x="617857" y="1019466"/>
                </a:lnTo>
                <a:cubicBezTo>
                  <a:pt x="859929" y="1019466"/>
                  <a:pt x="1056210" y="870607"/>
                  <a:pt x="1056210" y="686957"/>
                </a:cubicBezTo>
                <a:cubicBezTo>
                  <a:pt x="1056210" y="549220"/>
                  <a:pt x="945802" y="431052"/>
                  <a:pt x="788474" y="380577"/>
                </a:cubicBezTo>
                <a:lnTo>
                  <a:pt x="732877" y="367486"/>
                </a:lnTo>
                <a:lnTo>
                  <a:pt x="787964" y="324950"/>
                </a:lnTo>
                <a:cubicBezTo>
                  <a:pt x="1082054" y="119793"/>
                  <a:pt x="1436584" y="0"/>
                  <a:pt x="1818210" y="0"/>
                </a:cubicBezTo>
                <a:close/>
              </a:path>
            </a:pathLst>
          </a:custGeom>
          <a:solidFill>
            <a:srgbClr val="0070C0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3079B-0557-94DE-82F1-1F03C3B41E99}"/>
              </a:ext>
            </a:extLst>
          </p:cNvPr>
          <p:cNvSpPr txBox="1"/>
          <p:nvPr/>
        </p:nvSpPr>
        <p:spPr>
          <a:xfrm>
            <a:off x="2320065" y="1472048"/>
            <a:ext cx="2401394" cy="665018"/>
          </a:xfrm>
          <a:custGeom>
            <a:avLst/>
            <a:gdLst>
              <a:gd name="connsiteX0" fmla="*/ 438353 w 2401394"/>
              <a:gd name="connsiteY0" fmla="*/ 0 h 665018"/>
              <a:gd name="connsiteX1" fmla="*/ 2286374 w 2401394"/>
              <a:gd name="connsiteY1" fmla="*/ 0 h 665018"/>
              <a:gd name="connsiteX2" fmla="*/ 2374711 w 2401394"/>
              <a:gd name="connsiteY2" fmla="*/ 6755 h 665018"/>
              <a:gd name="connsiteX3" fmla="*/ 2401394 w 2401394"/>
              <a:gd name="connsiteY3" fmla="*/ 13038 h 665018"/>
              <a:gd name="connsiteX4" fmla="*/ 2314627 w 2401394"/>
              <a:gd name="connsiteY4" fmla="*/ 80034 h 665018"/>
              <a:gd name="connsiteX5" fmla="*/ 1866471 w 2401394"/>
              <a:gd name="connsiteY5" fmla="*/ 641308 h 665018"/>
              <a:gd name="connsiteX6" fmla="*/ 1855410 w 2401394"/>
              <a:gd name="connsiteY6" fmla="*/ 665018 h 665018"/>
              <a:gd name="connsiteX7" fmla="*/ 438353 w 2401394"/>
              <a:gd name="connsiteY7" fmla="*/ 665018 h 665018"/>
              <a:gd name="connsiteX8" fmla="*/ 0 w 2401394"/>
              <a:gd name="connsiteY8" fmla="*/ 332509 h 665018"/>
              <a:gd name="connsiteX9" fmla="*/ 438353 w 2401394"/>
              <a:gd name="connsiteY9" fmla="*/ 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1394" h="665018">
                <a:moveTo>
                  <a:pt x="438353" y="0"/>
                </a:moveTo>
                <a:lnTo>
                  <a:pt x="2286374" y="0"/>
                </a:lnTo>
                <a:cubicBezTo>
                  <a:pt x="2316633" y="0"/>
                  <a:pt x="2346177" y="2326"/>
                  <a:pt x="2374711" y="6755"/>
                </a:cubicBezTo>
                <a:lnTo>
                  <a:pt x="2401394" y="13038"/>
                </a:lnTo>
                <a:lnTo>
                  <a:pt x="2314627" y="80034"/>
                </a:lnTo>
                <a:cubicBezTo>
                  <a:pt x="2132617" y="235137"/>
                  <a:pt x="1979938" y="425629"/>
                  <a:pt x="1866471" y="641308"/>
                </a:cubicBezTo>
                <a:lnTo>
                  <a:pt x="1855410" y="665018"/>
                </a:lnTo>
                <a:lnTo>
                  <a:pt x="438353" y="665018"/>
                </a:lnTo>
                <a:cubicBezTo>
                  <a:pt x="196281" y="665018"/>
                  <a:pt x="0" y="516159"/>
                  <a:pt x="0" y="332509"/>
                </a:cubicBezTo>
                <a:cubicBezTo>
                  <a:pt x="0" y="148859"/>
                  <a:pt x="196281" y="0"/>
                  <a:pt x="438353" y="0"/>
                </a:cubicBezTo>
                <a:close/>
              </a:path>
            </a:pathLst>
          </a:custGeom>
          <a:gradFill>
            <a:gsLst>
              <a:gs pos="0">
                <a:srgbClr val="B1B3B5">
                  <a:tint val="66000"/>
                  <a:satMod val="160000"/>
                </a:srgbClr>
              </a:gs>
              <a:gs pos="38000">
                <a:srgbClr val="B1B3B5">
                  <a:tint val="44500"/>
                  <a:satMod val="160000"/>
                </a:srgbClr>
              </a:gs>
              <a:gs pos="100000">
                <a:srgbClr val="B1B3B5">
                  <a:tint val="23500"/>
                  <a:satMod val="160000"/>
                </a:srgbClr>
              </a:gs>
            </a:gsLst>
            <a:path path="circle">
              <a:fillToRect t="100000" r="100000"/>
            </a:path>
          </a:gra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930F2E-35B4-C01B-9ACE-39EE348BD96A}"/>
              </a:ext>
            </a:extLst>
          </p:cNvPr>
          <p:cNvSpPr txBox="1"/>
          <p:nvPr/>
        </p:nvSpPr>
        <p:spPr>
          <a:xfrm>
            <a:off x="6912640" y="1472048"/>
            <a:ext cx="2413779" cy="665018"/>
          </a:xfrm>
          <a:custGeom>
            <a:avLst/>
            <a:gdLst>
              <a:gd name="connsiteX0" fmla="*/ 127405 w 2413779"/>
              <a:gd name="connsiteY0" fmla="*/ 0 h 665018"/>
              <a:gd name="connsiteX1" fmla="*/ 1975426 w 2413779"/>
              <a:gd name="connsiteY1" fmla="*/ 0 h 665018"/>
              <a:gd name="connsiteX2" fmla="*/ 2413779 w 2413779"/>
              <a:gd name="connsiteY2" fmla="*/ 332509 h 665018"/>
              <a:gd name="connsiteX3" fmla="*/ 1975426 w 2413779"/>
              <a:gd name="connsiteY3" fmla="*/ 665018 h 665018"/>
              <a:gd name="connsiteX4" fmla="*/ 542207 w 2413779"/>
              <a:gd name="connsiteY4" fmla="*/ 665018 h 665018"/>
              <a:gd name="connsiteX5" fmla="*/ 531145 w 2413779"/>
              <a:gd name="connsiteY5" fmla="*/ 641308 h 665018"/>
              <a:gd name="connsiteX6" fmla="*/ 82989 w 2413779"/>
              <a:gd name="connsiteY6" fmla="*/ 80034 h 665018"/>
              <a:gd name="connsiteX7" fmla="*/ 0 w 2413779"/>
              <a:gd name="connsiteY7" fmla="*/ 15954 h 665018"/>
              <a:gd name="connsiteX8" fmla="*/ 39069 w 2413779"/>
              <a:gd name="connsiteY8" fmla="*/ 6755 h 665018"/>
              <a:gd name="connsiteX9" fmla="*/ 127405 w 2413779"/>
              <a:gd name="connsiteY9" fmla="*/ 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13779" h="665018">
                <a:moveTo>
                  <a:pt x="127405" y="0"/>
                </a:moveTo>
                <a:lnTo>
                  <a:pt x="1975426" y="0"/>
                </a:lnTo>
                <a:cubicBezTo>
                  <a:pt x="2217498" y="0"/>
                  <a:pt x="2413779" y="148859"/>
                  <a:pt x="2413779" y="332509"/>
                </a:cubicBezTo>
                <a:cubicBezTo>
                  <a:pt x="2413779" y="516159"/>
                  <a:pt x="2217498" y="665018"/>
                  <a:pt x="1975426" y="665018"/>
                </a:cubicBezTo>
                <a:lnTo>
                  <a:pt x="542207" y="665018"/>
                </a:lnTo>
                <a:lnTo>
                  <a:pt x="531145" y="641308"/>
                </a:lnTo>
                <a:cubicBezTo>
                  <a:pt x="417679" y="425629"/>
                  <a:pt x="265000" y="235137"/>
                  <a:pt x="82989" y="80034"/>
                </a:cubicBezTo>
                <a:lnTo>
                  <a:pt x="0" y="15954"/>
                </a:lnTo>
                <a:lnTo>
                  <a:pt x="39069" y="6755"/>
                </a:lnTo>
                <a:cubicBezTo>
                  <a:pt x="67603" y="2326"/>
                  <a:pt x="97146" y="0"/>
                  <a:pt x="127405" y="0"/>
                </a:cubicBezTo>
                <a:close/>
              </a:path>
            </a:pathLst>
          </a:custGeom>
          <a:solidFill>
            <a:srgbClr val="E9E9E9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F1DDFC-4333-34F1-9298-2C7791CCB169}"/>
              </a:ext>
            </a:extLst>
          </p:cNvPr>
          <p:cNvSpPr txBox="1"/>
          <p:nvPr/>
        </p:nvSpPr>
        <p:spPr>
          <a:xfrm>
            <a:off x="1902691" y="2650838"/>
            <a:ext cx="2113548" cy="665018"/>
          </a:xfrm>
          <a:custGeom>
            <a:avLst/>
            <a:gdLst>
              <a:gd name="connsiteX0" fmla="*/ 438353 w 2113548"/>
              <a:gd name="connsiteY0" fmla="*/ 0 h 665018"/>
              <a:gd name="connsiteX1" fmla="*/ 2113548 w 2113548"/>
              <a:gd name="connsiteY1" fmla="*/ 0 h 665018"/>
              <a:gd name="connsiteX2" fmla="*/ 2087695 w 2113548"/>
              <a:gd name="connsiteY2" fmla="*/ 174914 h 665018"/>
              <a:gd name="connsiteX3" fmla="*/ 2078182 w 2113548"/>
              <a:gd name="connsiteY3" fmla="*/ 369453 h 665018"/>
              <a:gd name="connsiteX4" fmla="*/ 2087695 w 2113548"/>
              <a:gd name="connsiteY4" fmla="*/ 563992 h 665018"/>
              <a:gd name="connsiteX5" fmla="*/ 2102627 w 2113548"/>
              <a:gd name="connsiteY5" fmla="*/ 665018 h 665018"/>
              <a:gd name="connsiteX6" fmla="*/ 438353 w 2113548"/>
              <a:gd name="connsiteY6" fmla="*/ 665018 h 665018"/>
              <a:gd name="connsiteX7" fmla="*/ 0 w 2113548"/>
              <a:gd name="connsiteY7" fmla="*/ 332509 h 665018"/>
              <a:gd name="connsiteX8" fmla="*/ 438353 w 2113548"/>
              <a:gd name="connsiteY8" fmla="*/ 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548" h="665018">
                <a:moveTo>
                  <a:pt x="438353" y="0"/>
                </a:moveTo>
                <a:lnTo>
                  <a:pt x="2113548" y="0"/>
                </a:lnTo>
                <a:lnTo>
                  <a:pt x="2087695" y="174914"/>
                </a:lnTo>
                <a:cubicBezTo>
                  <a:pt x="2081405" y="238877"/>
                  <a:pt x="2078182" y="303776"/>
                  <a:pt x="2078182" y="369453"/>
                </a:cubicBezTo>
                <a:cubicBezTo>
                  <a:pt x="2078182" y="435130"/>
                  <a:pt x="2081405" y="500029"/>
                  <a:pt x="2087695" y="563992"/>
                </a:cubicBezTo>
                <a:lnTo>
                  <a:pt x="2102627" y="665018"/>
                </a:lnTo>
                <a:lnTo>
                  <a:pt x="438353" y="665018"/>
                </a:lnTo>
                <a:cubicBezTo>
                  <a:pt x="196281" y="665018"/>
                  <a:pt x="0" y="516159"/>
                  <a:pt x="0" y="332509"/>
                </a:cubicBezTo>
                <a:cubicBezTo>
                  <a:pt x="0" y="148859"/>
                  <a:pt x="196281" y="0"/>
                  <a:pt x="43835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C444B-1E3E-FCDC-555A-8FC9C2BA9CB4}"/>
              </a:ext>
            </a:extLst>
          </p:cNvPr>
          <p:cNvSpPr txBox="1"/>
          <p:nvPr/>
        </p:nvSpPr>
        <p:spPr>
          <a:xfrm>
            <a:off x="7630135" y="2729343"/>
            <a:ext cx="2068046" cy="665018"/>
          </a:xfrm>
          <a:custGeom>
            <a:avLst/>
            <a:gdLst>
              <a:gd name="connsiteX0" fmla="*/ 12286 w 2068046"/>
              <a:gd name="connsiteY0" fmla="*/ 0 h 665018"/>
              <a:gd name="connsiteX1" fmla="*/ 1629693 w 2068046"/>
              <a:gd name="connsiteY1" fmla="*/ 0 h 665018"/>
              <a:gd name="connsiteX2" fmla="*/ 2068046 w 2068046"/>
              <a:gd name="connsiteY2" fmla="*/ 332509 h 665018"/>
              <a:gd name="connsiteX3" fmla="*/ 1629693 w 2068046"/>
              <a:gd name="connsiteY3" fmla="*/ 665018 h 665018"/>
              <a:gd name="connsiteX4" fmla="*/ 0 w 2068046"/>
              <a:gd name="connsiteY4" fmla="*/ 665018 h 665018"/>
              <a:gd name="connsiteX5" fmla="*/ 26535 w 2068046"/>
              <a:gd name="connsiteY5" fmla="*/ 485487 h 665018"/>
              <a:gd name="connsiteX6" fmla="*/ 36048 w 2068046"/>
              <a:gd name="connsiteY6" fmla="*/ 290948 h 665018"/>
              <a:gd name="connsiteX7" fmla="*/ 26535 w 2068046"/>
              <a:gd name="connsiteY7" fmla="*/ 96409 h 665018"/>
              <a:gd name="connsiteX8" fmla="*/ 12286 w 2068046"/>
              <a:gd name="connsiteY8" fmla="*/ 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8046" h="665018">
                <a:moveTo>
                  <a:pt x="12286" y="0"/>
                </a:moveTo>
                <a:lnTo>
                  <a:pt x="1629693" y="0"/>
                </a:lnTo>
                <a:cubicBezTo>
                  <a:pt x="1871765" y="0"/>
                  <a:pt x="2068046" y="148859"/>
                  <a:pt x="2068046" y="332509"/>
                </a:cubicBezTo>
                <a:cubicBezTo>
                  <a:pt x="2068046" y="516159"/>
                  <a:pt x="1871765" y="665018"/>
                  <a:pt x="1629693" y="665018"/>
                </a:cubicBezTo>
                <a:lnTo>
                  <a:pt x="0" y="665018"/>
                </a:lnTo>
                <a:lnTo>
                  <a:pt x="26535" y="485487"/>
                </a:lnTo>
                <a:cubicBezTo>
                  <a:pt x="32826" y="421524"/>
                  <a:pt x="36048" y="356625"/>
                  <a:pt x="36048" y="290948"/>
                </a:cubicBezTo>
                <a:cubicBezTo>
                  <a:pt x="36048" y="225271"/>
                  <a:pt x="32826" y="160372"/>
                  <a:pt x="26535" y="96409"/>
                </a:cubicBezTo>
                <a:lnTo>
                  <a:pt x="12286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A03839-16EF-0FF9-E457-8F13455B6E1E}"/>
              </a:ext>
            </a:extLst>
          </p:cNvPr>
          <p:cNvSpPr txBox="1"/>
          <p:nvPr/>
        </p:nvSpPr>
        <p:spPr>
          <a:xfrm>
            <a:off x="2479965" y="3986638"/>
            <a:ext cx="2384397" cy="665018"/>
          </a:xfrm>
          <a:custGeom>
            <a:avLst/>
            <a:gdLst>
              <a:gd name="connsiteX0" fmla="*/ 438353 w 2384397"/>
              <a:gd name="connsiteY0" fmla="*/ 0 h 665018"/>
              <a:gd name="connsiteX1" fmla="*/ 1758263 w 2384397"/>
              <a:gd name="connsiteY1" fmla="*/ 0 h 665018"/>
              <a:gd name="connsiteX2" fmla="*/ 1815606 w 2384397"/>
              <a:gd name="connsiteY2" fmla="*/ 97466 h 665018"/>
              <a:gd name="connsiteX3" fmla="*/ 2313318 w 2384397"/>
              <a:gd name="connsiteY3" fmla="*/ 611394 h 665018"/>
              <a:gd name="connsiteX4" fmla="*/ 2384397 w 2384397"/>
              <a:gd name="connsiteY4" fmla="*/ 655983 h 665018"/>
              <a:gd name="connsiteX5" fmla="*/ 2374711 w 2384397"/>
              <a:gd name="connsiteY5" fmla="*/ 658263 h 665018"/>
              <a:gd name="connsiteX6" fmla="*/ 2286374 w 2384397"/>
              <a:gd name="connsiteY6" fmla="*/ 665018 h 665018"/>
              <a:gd name="connsiteX7" fmla="*/ 438353 w 2384397"/>
              <a:gd name="connsiteY7" fmla="*/ 665018 h 665018"/>
              <a:gd name="connsiteX8" fmla="*/ 0 w 2384397"/>
              <a:gd name="connsiteY8" fmla="*/ 332509 h 665018"/>
              <a:gd name="connsiteX9" fmla="*/ 438353 w 2384397"/>
              <a:gd name="connsiteY9" fmla="*/ 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4397" h="665018">
                <a:moveTo>
                  <a:pt x="438353" y="0"/>
                </a:moveTo>
                <a:lnTo>
                  <a:pt x="1758263" y="0"/>
                </a:lnTo>
                <a:lnTo>
                  <a:pt x="1815606" y="97466"/>
                </a:lnTo>
                <a:cubicBezTo>
                  <a:pt x="1948061" y="299913"/>
                  <a:pt x="2117259" y="474624"/>
                  <a:pt x="2313318" y="611394"/>
                </a:cubicBezTo>
                <a:lnTo>
                  <a:pt x="2384397" y="655983"/>
                </a:lnTo>
                <a:lnTo>
                  <a:pt x="2374711" y="658263"/>
                </a:lnTo>
                <a:cubicBezTo>
                  <a:pt x="2346177" y="662692"/>
                  <a:pt x="2316633" y="665018"/>
                  <a:pt x="2286374" y="665018"/>
                </a:cubicBezTo>
                <a:lnTo>
                  <a:pt x="438353" y="665018"/>
                </a:lnTo>
                <a:cubicBezTo>
                  <a:pt x="196281" y="665018"/>
                  <a:pt x="0" y="516159"/>
                  <a:pt x="0" y="332509"/>
                </a:cubicBezTo>
                <a:cubicBezTo>
                  <a:pt x="0" y="148859"/>
                  <a:pt x="196281" y="0"/>
                  <a:pt x="43835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2C55D3-0232-017F-B01A-A952013ADC6F}"/>
              </a:ext>
            </a:extLst>
          </p:cNvPr>
          <p:cNvSpPr txBox="1"/>
          <p:nvPr/>
        </p:nvSpPr>
        <p:spPr>
          <a:xfrm>
            <a:off x="6822535" y="3986638"/>
            <a:ext cx="2476174" cy="665018"/>
          </a:xfrm>
          <a:custGeom>
            <a:avLst/>
            <a:gdLst>
              <a:gd name="connsiteX0" fmla="*/ 586295 w 2476174"/>
              <a:gd name="connsiteY0" fmla="*/ 0 h 665018"/>
              <a:gd name="connsiteX1" fmla="*/ 2037821 w 2476174"/>
              <a:gd name="connsiteY1" fmla="*/ 0 h 665018"/>
              <a:gd name="connsiteX2" fmla="*/ 2476174 w 2476174"/>
              <a:gd name="connsiteY2" fmla="*/ 332509 h 665018"/>
              <a:gd name="connsiteX3" fmla="*/ 2037821 w 2476174"/>
              <a:gd name="connsiteY3" fmla="*/ 665018 h 665018"/>
              <a:gd name="connsiteX4" fmla="*/ 189800 w 2476174"/>
              <a:gd name="connsiteY4" fmla="*/ 665018 h 665018"/>
              <a:gd name="connsiteX5" fmla="*/ 19184 w 2476174"/>
              <a:gd name="connsiteY5" fmla="*/ 638889 h 665018"/>
              <a:gd name="connsiteX6" fmla="*/ 0 w 2476174"/>
              <a:gd name="connsiteY6" fmla="*/ 630991 h 665018"/>
              <a:gd name="connsiteX7" fmla="*/ 31239 w 2476174"/>
              <a:gd name="connsiteY7" fmla="*/ 611394 h 665018"/>
              <a:gd name="connsiteX8" fmla="*/ 528951 w 2476174"/>
              <a:gd name="connsiteY8" fmla="*/ 97466 h 665018"/>
              <a:gd name="connsiteX9" fmla="*/ 586295 w 2476174"/>
              <a:gd name="connsiteY9" fmla="*/ 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6174" h="665018">
                <a:moveTo>
                  <a:pt x="586295" y="0"/>
                </a:moveTo>
                <a:lnTo>
                  <a:pt x="2037821" y="0"/>
                </a:lnTo>
                <a:cubicBezTo>
                  <a:pt x="2279893" y="0"/>
                  <a:pt x="2476174" y="148859"/>
                  <a:pt x="2476174" y="332509"/>
                </a:cubicBezTo>
                <a:cubicBezTo>
                  <a:pt x="2476174" y="516159"/>
                  <a:pt x="2279893" y="665018"/>
                  <a:pt x="2037821" y="665018"/>
                </a:cubicBezTo>
                <a:lnTo>
                  <a:pt x="189800" y="665018"/>
                </a:lnTo>
                <a:cubicBezTo>
                  <a:pt x="129282" y="665018"/>
                  <a:pt x="71627" y="655715"/>
                  <a:pt x="19184" y="638889"/>
                </a:cubicBezTo>
                <a:lnTo>
                  <a:pt x="0" y="630991"/>
                </a:lnTo>
                <a:lnTo>
                  <a:pt x="31239" y="611394"/>
                </a:lnTo>
                <a:cubicBezTo>
                  <a:pt x="227299" y="474624"/>
                  <a:pt x="396496" y="299913"/>
                  <a:pt x="528951" y="97466"/>
                </a:cubicBezTo>
                <a:lnTo>
                  <a:pt x="586295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04BD5-54A9-C473-FB3D-1EADFF141E4A}"/>
              </a:ext>
            </a:extLst>
          </p:cNvPr>
          <p:cNvSpPr txBox="1"/>
          <p:nvPr/>
        </p:nvSpPr>
        <p:spPr>
          <a:xfrm>
            <a:off x="951345" y="718127"/>
            <a:ext cx="10538690" cy="5421746"/>
          </a:xfrm>
          <a:custGeom>
            <a:avLst/>
            <a:gdLst>
              <a:gd name="connsiteX0" fmla="*/ 0 w 10538690"/>
              <a:gd name="connsiteY0" fmla="*/ 0 h 5421746"/>
              <a:gd name="connsiteX1" fmla="*/ 10538690 w 10538690"/>
              <a:gd name="connsiteY1" fmla="*/ 0 h 5421746"/>
              <a:gd name="connsiteX2" fmla="*/ 10538690 w 10538690"/>
              <a:gd name="connsiteY2" fmla="*/ 5421746 h 5421746"/>
              <a:gd name="connsiteX3" fmla="*/ 0 w 10538690"/>
              <a:gd name="connsiteY3" fmla="*/ 5421746 h 5421746"/>
              <a:gd name="connsiteX4" fmla="*/ 0 w 10538690"/>
              <a:gd name="connsiteY4" fmla="*/ 0 h 5421746"/>
              <a:gd name="connsiteX5" fmla="*/ 4872183 w 10538690"/>
              <a:gd name="connsiteY5" fmla="*/ 399473 h 5421746"/>
              <a:gd name="connsiteX6" fmla="*/ 3841937 w 10538690"/>
              <a:gd name="connsiteY6" fmla="*/ 724423 h 5421746"/>
              <a:gd name="connsiteX7" fmla="*/ 3786850 w 10538690"/>
              <a:gd name="connsiteY7" fmla="*/ 766959 h 5421746"/>
              <a:gd name="connsiteX8" fmla="*/ 3760167 w 10538690"/>
              <a:gd name="connsiteY8" fmla="*/ 760676 h 5421746"/>
              <a:gd name="connsiteX9" fmla="*/ 3671830 w 10538690"/>
              <a:gd name="connsiteY9" fmla="*/ 753921 h 5421746"/>
              <a:gd name="connsiteX10" fmla="*/ 1823809 w 10538690"/>
              <a:gd name="connsiteY10" fmla="*/ 753921 h 5421746"/>
              <a:gd name="connsiteX11" fmla="*/ 1385456 w 10538690"/>
              <a:gd name="connsiteY11" fmla="*/ 1086430 h 5421746"/>
              <a:gd name="connsiteX12" fmla="*/ 1823809 w 10538690"/>
              <a:gd name="connsiteY12" fmla="*/ 1418939 h 5421746"/>
              <a:gd name="connsiteX13" fmla="*/ 3240866 w 10538690"/>
              <a:gd name="connsiteY13" fmla="*/ 1418939 h 5421746"/>
              <a:gd name="connsiteX14" fmla="*/ 3174333 w 10538690"/>
              <a:gd name="connsiteY14" fmla="*/ 1561551 h 5421746"/>
              <a:gd name="connsiteX15" fmla="*/ 3066964 w 10538690"/>
              <a:gd name="connsiteY15" fmla="*/ 1918705 h 5421746"/>
              <a:gd name="connsiteX16" fmla="*/ 3064894 w 10538690"/>
              <a:gd name="connsiteY16" fmla="*/ 1932711 h 5421746"/>
              <a:gd name="connsiteX17" fmla="*/ 1389699 w 10538690"/>
              <a:gd name="connsiteY17" fmla="*/ 1932711 h 5421746"/>
              <a:gd name="connsiteX18" fmla="*/ 951346 w 10538690"/>
              <a:gd name="connsiteY18" fmla="*/ 2265220 h 5421746"/>
              <a:gd name="connsiteX19" fmla="*/ 1389699 w 10538690"/>
              <a:gd name="connsiteY19" fmla="*/ 2597729 h 5421746"/>
              <a:gd name="connsiteX20" fmla="*/ 3053973 w 10538690"/>
              <a:gd name="connsiteY20" fmla="*/ 2597729 h 5421746"/>
              <a:gd name="connsiteX21" fmla="*/ 3066964 w 10538690"/>
              <a:gd name="connsiteY21" fmla="*/ 2685623 h 5421746"/>
              <a:gd name="connsiteX22" fmla="*/ 3251927 w 10538690"/>
              <a:gd name="connsiteY22" fmla="*/ 3209099 h 5421746"/>
              <a:gd name="connsiteX23" fmla="*/ 3286882 w 10538690"/>
              <a:gd name="connsiteY23" fmla="*/ 3268511 h 5421746"/>
              <a:gd name="connsiteX24" fmla="*/ 1966972 w 10538690"/>
              <a:gd name="connsiteY24" fmla="*/ 3268511 h 5421746"/>
              <a:gd name="connsiteX25" fmla="*/ 1528619 w 10538690"/>
              <a:gd name="connsiteY25" fmla="*/ 3601020 h 5421746"/>
              <a:gd name="connsiteX26" fmla="*/ 1966972 w 10538690"/>
              <a:gd name="connsiteY26" fmla="*/ 3933529 h 5421746"/>
              <a:gd name="connsiteX27" fmla="*/ 3814993 w 10538690"/>
              <a:gd name="connsiteY27" fmla="*/ 3933529 h 5421746"/>
              <a:gd name="connsiteX28" fmla="*/ 3903330 w 10538690"/>
              <a:gd name="connsiteY28" fmla="*/ 3926774 h 5421746"/>
              <a:gd name="connsiteX29" fmla="*/ 3913016 w 10538690"/>
              <a:gd name="connsiteY29" fmla="*/ 3924494 h 5421746"/>
              <a:gd name="connsiteX30" fmla="*/ 3993864 w 10538690"/>
              <a:gd name="connsiteY30" fmla="*/ 3975210 h 5421746"/>
              <a:gd name="connsiteX31" fmla="*/ 4872183 w 10538690"/>
              <a:gd name="connsiteY31" fmla="*/ 4204855 h 5421746"/>
              <a:gd name="connsiteX32" fmla="*/ 5750502 w 10538690"/>
              <a:gd name="connsiteY32" fmla="*/ 3975210 h 5421746"/>
              <a:gd name="connsiteX33" fmla="*/ 5871190 w 10538690"/>
              <a:gd name="connsiteY33" fmla="*/ 3899502 h 5421746"/>
              <a:gd name="connsiteX34" fmla="*/ 5890374 w 10538690"/>
              <a:gd name="connsiteY34" fmla="*/ 3907400 h 5421746"/>
              <a:gd name="connsiteX35" fmla="*/ 6060990 w 10538690"/>
              <a:gd name="connsiteY35" fmla="*/ 3933529 h 5421746"/>
              <a:gd name="connsiteX36" fmla="*/ 7909011 w 10538690"/>
              <a:gd name="connsiteY36" fmla="*/ 3933529 h 5421746"/>
              <a:gd name="connsiteX37" fmla="*/ 8347364 w 10538690"/>
              <a:gd name="connsiteY37" fmla="*/ 3601020 h 5421746"/>
              <a:gd name="connsiteX38" fmla="*/ 7909011 w 10538690"/>
              <a:gd name="connsiteY38" fmla="*/ 3268511 h 5421746"/>
              <a:gd name="connsiteX39" fmla="*/ 6457485 w 10538690"/>
              <a:gd name="connsiteY39" fmla="*/ 3268511 h 5421746"/>
              <a:gd name="connsiteX40" fmla="*/ 6492439 w 10538690"/>
              <a:gd name="connsiteY40" fmla="*/ 3209099 h 5421746"/>
              <a:gd name="connsiteX41" fmla="*/ 6677402 w 10538690"/>
              <a:gd name="connsiteY41" fmla="*/ 2685623 h 5421746"/>
              <a:gd name="connsiteX42" fmla="*/ 6678790 w 10538690"/>
              <a:gd name="connsiteY42" fmla="*/ 2676234 h 5421746"/>
              <a:gd name="connsiteX43" fmla="*/ 8308483 w 10538690"/>
              <a:gd name="connsiteY43" fmla="*/ 2676234 h 5421746"/>
              <a:gd name="connsiteX44" fmla="*/ 8746836 w 10538690"/>
              <a:gd name="connsiteY44" fmla="*/ 2343725 h 5421746"/>
              <a:gd name="connsiteX45" fmla="*/ 8308483 w 10538690"/>
              <a:gd name="connsiteY45" fmla="*/ 2011216 h 5421746"/>
              <a:gd name="connsiteX46" fmla="*/ 6691076 w 10538690"/>
              <a:gd name="connsiteY46" fmla="*/ 2011216 h 5421746"/>
              <a:gd name="connsiteX47" fmla="*/ 6677402 w 10538690"/>
              <a:gd name="connsiteY47" fmla="*/ 1918705 h 5421746"/>
              <a:gd name="connsiteX48" fmla="*/ 6570033 w 10538690"/>
              <a:gd name="connsiteY48" fmla="*/ 1561551 h 5421746"/>
              <a:gd name="connsiteX49" fmla="*/ 6503501 w 10538690"/>
              <a:gd name="connsiteY49" fmla="*/ 1418939 h 5421746"/>
              <a:gd name="connsiteX50" fmla="*/ 7936720 w 10538690"/>
              <a:gd name="connsiteY50" fmla="*/ 1418939 h 5421746"/>
              <a:gd name="connsiteX51" fmla="*/ 8375073 w 10538690"/>
              <a:gd name="connsiteY51" fmla="*/ 1086430 h 5421746"/>
              <a:gd name="connsiteX52" fmla="*/ 7936720 w 10538690"/>
              <a:gd name="connsiteY52" fmla="*/ 753921 h 5421746"/>
              <a:gd name="connsiteX53" fmla="*/ 6088699 w 10538690"/>
              <a:gd name="connsiteY53" fmla="*/ 753921 h 5421746"/>
              <a:gd name="connsiteX54" fmla="*/ 6000363 w 10538690"/>
              <a:gd name="connsiteY54" fmla="*/ 760676 h 5421746"/>
              <a:gd name="connsiteX55" fmla="*/ 5961294 w 10538690"/>
              <a:gd name="connsiteY55" fmla="*/ 769875 h 5421746"/>
              <a:gd name="connsiteX56" fmla="*/ 5902429 w 10538690"/>
              <a:gd name="connsiteY56" fmla="*/ 724423 h 5421746"/>
              <a:gd name="connsiteX57" fmla="*/ 4872183 w 10538690"/>
              <a:gd name="connsiteY57" fmla="*/ 399473 h 542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538690" h="5421746">
                <a:moveTo>
                  <a:pt x="0" y="0"/>
                </a:moveTo>
                <a:lnTo>
                  <a:pt x="10538690" y="0"/>
                </a:lnTo>
                <a:lnTo>
                  <a:pt x="10538690" y="5421746"/>
                </a:lnTo>
                <a:lnTo>
                  <a:pt x="0" y="5421746"/>
                </a:lnTo>
                <a:lnTo>
                  <a:pt x="0" y="0"/>
                </a:lnTo>
                <a:close/>
                <a:moveTo>
                  <a:pt x="4872183" y="399473"/>
                </a:moveTo>
                <a:cubicBezTo>
                  <a:pt x="4490557" y="399473"/>
                  <a:pt x="4136027" y="519266"/>
                  <a:pt x="3841937" y="724423"/>
                </a:cubicBezTo>
                <a:lnTo>
                  <a:pt x="3786850" y="766959"/>
                </a:lnTo>
                <a:lnTo>
                  <a:pt x="3760167" y="760676"/>
                </a:lnTo>
                <a:cubicBezTo>
                  <a:pt x="3731633" y="756247"/>
                  <a:pt x="3702089" y="753921"/>
                  <a:pt x="3671830" y="753921"/>
                </a:cubicBezTo>
                <a:lnTo>
                  <a:pt x="1823809" y="753921"/>
                </a:lnTo>
                <a:cubicBezTo>
                  <a:pt x="1581737" y="753921"/>
                  <a:pt x="1385456" y="902780"/>
                  <a:pt x="1385456" y="1086430"/>
                </a:cubicBezTo>
                <a:cubicBezTo>
                  <a:pt x="1385456" y="1270080"/>
                  <a:pt x="1581737" y="1418939"/>
                  <a:pt x="1823809" y="1418939"/>
                </a:cubicBezTo>
                <a:lnTo>
                  <a:pt x="3240866" y="1418939"/>
                </a:lnTo>
                <a:lnTo>
                  <a:pt x="3174333" y="1561551"/>
                </a:lnTo>
                <a:cubicBezTo>
                  <a:pt x="3127711" y="1675368"/>
                  <a:pt x="3091510" y="1794845"/>
                  <a:pt x="3066964" y="1918705"/>
                </a:cubicBezTo>
                <a:lnTo>
                  <a:pt x="3064894" y="1932711"/>
                </a:lnTo>
                <a:lnTo>
                  <a:pt x="1389699" y="1932711"/>
                </a:lnTo>
                <a:cubicBezTo>
                  <a:pt x="1147627" y="1932711"/>
                  <a:pt x="951346" y="2081570"/>
                  <a:pt x="951346" y="2265220"/>
                </a:cubicBezTo>
                <a:cubicBezTo>
                  <a:pt x="951346" y="2448870"/>
                  <a:pt x="1147627" y="2597729"/>
                  <a:pt x="1389699" y="2597729"/>
                </a:cubicBezTo>
                <a:lnTo>
                  <a:pt x="3053973" y="2597729"/>
                </a:lnTo>
                <a:lnTo>
                  <a:pt x="3066964" y="2685623"/>
                </a:lnTo>
                <a:cubicBezTo>
                  <a:pt x="3103783" y="2871414"/>
                  <a:pt x="3166827" y="3047340"/>
                  <a:pt x="3251927" y="3209099"/>
                </a:cubicBezTo>
                <a:lnTo>
                  <a:pt x="3286882" y="3268511"/>
                </a:lnTo>
                <a:lnTo>
                  <a:pt x="1966972" y="3268511"/>
                </a:lnTo>
                <a:cubicBezTo>
                  <a:pt x="1724900" y="3268511"/>
                  <a:pt x="1528619" y="3417370"/>
                  <a:pt x="1528619" y="3601020"/>
                </a:cubicBezTo>
                <a:cubicBezTo>
                  <a:pt x="1528619" y="3784670"/>
                  <a:pt x="1724900" y="3933529"/>
                  <a:pt x="1966972" y="3933529"/>
                </a:cubicBezTo>
                <a:lnTo>
                  <a:pt x="3814993" y="3933529"/>
                </a:lnTo>
                <a:cubicBezTo>
                  <a:pt x="3845252" y="3933529"/>
                  <a:pt x="3874796" y="3931203"/>
                  <a:pt x="3903330" y="3926774"/>
                </a:cubicBezTo>
                <a:lnTo>
                  <a:pt x="3913016" y="3924494"/>
                </a:lnTo>
                <a:lnTo>
                  <a:pt x="3993864" y="3975210"/>
                </a:lnTo>
                <a:cubicBezTo>
                  <a:pt x="4254956" y="4121665"/>
                  <a:pt x="4554161" y="4204855"/>
                  <a:pt x="4872183" y="4204855"/>
                </a:cubicBezTo>
                <a:cubicBezTo>
                  <a:pt x="5190205" y="4204855"/>
                  <a:pt x="5489410" y="4121665"/>
                  <a:pt x="5750502" y="3975210"/>
                </a:cubicBezTo>
                <a:lnTo>
                  <a:pt x="5871190" y="3899502"/>
                </a:lnTo>
                <a:lnTo>
                  <a:pt x="5890374" y="3907400"/>
                </a:lnTo>
                <a:cubicBezTo>
                  <a:pt x="5942817" y="3924226"/>
                  <a:pt x="6000472" y="3933529"/>
                  <a:pt x="6060990" y="3933529"/>
                </a:cubicBezTo>
                <a:lnTo>
                  <a:pt x="7909011" y="3933529"/>
                </a:lnTo>
                <a:cubicBezTo>
                  <a:pt x="8151083" y="3933529"/>
                  <a:pt x="8347364" y="3784670"/>
                  <a:pt x="8347364" y="3601020"/>
                </a:cubicBezTo>
                <a:cubicBezTo>
                  <a:pt x="8347364" y="3417370"/>
                  <a:pt x="8151083" y="3268511"/>
                  <a:pt x="7909011" y="3268511"/>
                </a:cubicBezTo>
                <a:lnTo>
                  <a:pt x="6457485" y="3268511"/>
                </a:lnTo>
                <a:lnTo>
                  <a:pt x="6492439" y="3209099"/>
                </a:lnTo>
                <a:cubicBezTo>
                  <a:pt x="6577540" y="3047340"/>
                  <a:pt x="6640583" y="2871414"/>
                  <a:pt x="6677402" y="2685623"/>
                </a:cubicBezTo>
                <a:lnTo>
                  <a:pt x="6678790" y="2676234"/>
                </a:lnTo>
                <a:lnTo>
                  <a:pt x="8308483" y="2676234"/>
                </a:lnTo>
                <a:cubicBezTo>
                  <a:pt x="8550555" y="2676234"/>
                  <a:pt x="8746836" y="2527375"/>
                  <a:pt x="8746836" y="2343725"/>
                </a:cubicBezTo>
                <a:cubicBezTo>
                  <a:pt x="8746836" y="2160075"/>
                  <a:pt x="8550555" y="2011216"/>
                  <a:pt x="8308483" y="2011216"/>
                </a:cubicBezTo>
                <a:lnTo>
                  <a:pt x="6691076" y="2011216"/>
                </a:lnTo>
                <a:lnTo>
                  <a:pt x="6677402" y="1918705"/>
                </a:lnTo>
                <a:cubicBezTo>
                  <a:pt x="6652856" y="1794845"/>
                  <a:pt x="6616655" y="1675368"/>
                  <a:pt x="6570033" y="1561551"/>
                </a:cubicBezTo>
                <a:lnTo>
                  <a:pt x="6503501" y="1418939"/>
                </a:lnTo>
                <a:lnTo>
                  <a:pt x="7936720" y="1418939"/>
                </a:lnTo>
                <a:cubicBezTo>
                  <a:pt x="8178792" y="1418939"/>
                  <a:pt x="8375073" y="1270080"/>
                  <a:pt x="8375073" y="1086430"/>
                </a:cubicBezTo>
                <a:cubicBezTo>
                  <a:pt x="8375073" y="902780"/>
                  <a:pt x="8178792" y="753921"/>
                  <a:pt x="7936720" y="753921"/>
                </a:cubicBezTo>
                <a:lnTo>
                  <a:pt x="6088699" y="753921"/>
                </a:lnTo>
                <a:cubicBezTo>
                  <a:pt x="6058440" y="753921"/>
                  <a:pt x="6028897" y="756247"/>
                  <a:pt x="6000363" y="760676"/>
                </a:cubicBezTo>
                <a:lnTo>
                  <a:pt x="5961294" y="769875"/>
                </a:lnTo>
                <a:lnTo>
                  <a:pt x="5902429" y="724423"/>
                </a:lnTo>
                <a:cubicBezTo>
                  <a:pt x="5608339" y="519266"/>
                  <a:pt x="5253809" y="399473"/>
                  <a:pt x="4872183" y="399473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CA6EE-4BE6-CCD4-4AC5-85961A411B55}"/>
              </a:ext>
            </a:extLst>
          </p:cNvPr>
          <p:cNvSpPr txBox="1"/>
          <p:nvPr/>
        </p:nvSpPr>
        <p:spPr>
          <a:xfrm>
            <a:off x="4192212" y="1485086"/>
            <a:ext cx="869317" cy="651980"/>
          </a:xfrm>
          <a:custGeom>
            <a:avLst/>
            <a:gdLst>
              <a:gd name="connsiteX0" fmla="*/ 545984 w 869317"/>
              <a:gd name="connsiteY0" fmla="*/ 0 h 651980"/>
              <a:gd name="connsiteX1" fmla="*/ 601581 w 869317"/>
              <a:gd name="connsiteY1" fmla="*/ 13091 h 651980"/>
              <a:gd name="connsiteX2" fmla="*/ 869317 w 869317"/>
              <a:gd name="connsiteY2" fmla="*/ 319471 h 651980"/>
              <a:gd name="connsiteX3" fmla="*/ 430964 w 869317"/>
              <a:gd name="connsiteY3" fmla="*/ 651980 h 651980"/>
              <a:gd name="connsiteX4" fmla="*/ 0 w 869317"/>
              <a:gd name="connsiteY4" fmla="*/ 651980 h 651980"/>
              <a:gd name="connsiteX5" fmla="*/ 11061 w 869317"/>
              <a:gd name="connsiteY5" fmla="*/ 628270 h 651980"/>
              <a:gd name="connsiteX6" fmla="*/ 459217 w 869317"/>
              <a:gd name="connsiteY6" fmla="*/ 66996 h 651980"/>
              <a:gd name="connsiteX7" fmla="*/ 545984 w 869317"/>
              <a:gd name="connsiteY7" fmla="*/ 0 h 65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9317" h="651980">
                <a:moveTo>
                  <a:pt x="545984" y="0"/>
                </a:moveTo>
                <a:lnTo>
                  <a:pt x="601581" y="13091"/>
                </a:lnTo>
                <a:cubicBezTo>
                  <a:pt x="758909" y="63566"/>
                  <a:pt x="869317" y="181734"/>
                  <a:pt x="869317" y="319471"/>
                </a:cubicBezTo>
                <a:cubicBezTo>
                  <a:pt x="869317" y="503121"/>
                  <a:pt x="673036" y="651980"/>
                  <a:pt x="430964" y="651980"/>
                </a:cubicBezTo>
                <a:lnTo>
                  <a:pt x="0" y="651980"/>
                </a:lnTo>
                <a:lnTo>
                  <a:pt x="11061" y="628270"/>
                </a:lnTo>
                <a:cubicBezTo>
                  <a:pt x="124528" y="412591"/>
                  <a:pt x="277207" y="222099"/>
                  <a:pt x="459217" y="66996"/>
                </a:cubicBezTo>
                <a:lnTo>
                  <a:pt x="545984" y="0"/>
                </a:lnTo>
                <a:close/>
              </a:path>
            </a:pathLst>
          </a:custGeom>
          <a:solidFill>
            <a:srgbClr val="91D14F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2449D-9930-4C18-B9C1-49A974402F72}"/>
              </a:ext>
            </a:extLst>
          </p:cNvPr>
          <p:cNvSpPr txBox="1"/>
          <p:nvPr/>
        </p:nvSpPr>
        <p:spPr>
          <a:xfrm>
            <a:off x="6601692" y="1488002"/>
            <a:ext cx="853155" cy="649064"/>
          </a:xfrm>
          <a:custGeom>
            <a:avLst/>
            <a:gdLst>
              <a:gd name="connsiteX0" fmla="*/ 310948 w 853155"/>
              <a:gd name="connsiteY0" fmla="*/ 0 h 649064"/>
              <a:gd name="connsiteX1" fmla="*/ 393937 w 853155"/>
              <a:gd name="connsiteY1" fmla="*/ 64080 h 649064"/>
              <a:gd name="connsiteX2" fmla="*/ 842093 w 853155"/>
              <a:gd name="connsiteY2" fmla="*/ 625354 h 649064"/>
              <a:gd name="connsiteX3" fmla="*/ 853155 w 853155"/>
              <a:gd name="connsiteY3" fmla="*/ 649064 h 649064"/>
              <a:gd name="connsiteX4" fmla="*/ 438353 w 853155"/>
              <a:gd name="connsiteY4" fmla="*/ 649064 h 649064"/>
              <a:gd name="connsiteX5" fmla="*/ 0 w 853155"/>
              <a:gd name="connsiteY5" fmla="*/ 316555 h 649064"/>
              <a:gd name="connsiteX6" fmla="*/ 267737 w 853155"/>
              <a:gd name="connsiteY6" fmla="*/ 10175 h 649064"/>
              <a:gd name="connsiteX7" fmla="*/ 310948 w 853155"/>
              <a:gd name="connsiteY7" fmla="*/ 0 h 64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155" h="649064">
                <a:moveTo>
                  <a:pt x="310948" y="0"/>
                </a:moveTo>
                <a:lnTo>
                  <a:pt x="393937" y="64080"/>
                </a:lnTo>
                <a:cubicBezTo>
                  <a:pt x="575948" y="219183"/>
                  <a:pt x="728627" y="409675"/>
                  <a:pt x="842093" y="625354"/>
                </a:cubicBezTo>
                <a:lnTo>
                  <a:pt x="853155" y="649064"/>
                </a:lnTo>
                <a:lnTo>
                  <a:pt x="438353" y="649064"/>
                </a:lnTo>
                <a:cubicBezTo>
                  <a:pt x="196282" y="649064"/>
                  <a:pt x="0" y="500205"/>
                  <a:pt x="0" y="316555"/>
                </a:cubicBezTo>
                <a:cubicBezTo>
                  <a:pt x="0" y="178818"/>
                  <a:pt x="110409" y="60650"/>
                  <a:pt x="267737" y="10175"/>
                </a:cubicBezTo>
                <a:lnTo>
                  <a:pt x="3109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46E79-6AD2-C656-528A-DC9960703C9F}"/>
              </a:ext>
            </a:extLst>
          </p:cNvPr>
          <p:cNvSpPr txBox="1"/>
          <p:nvPr/>
        </p:nvSpPr>
        <p:spPr>
          <a:xfrm>
            <a:off x="4002003" y="2650838"/>
            <a:ext cx="646545" cy="665018"/>
          </a:xfrm>
          <a:custGeom>
            <a:avLst/>
            <a:gdLst>
              <a:gd name="connsiteX0" fmla="*/ 35366 w 646545"/>
              <a:gd name="connsiteY0" fmla="*/ 0 h 665018"/>
              <a:gd name="connsiteX1" fmla="*/ 208192 w 646545"/>
              <a:gd name="connsiteY1" fmla="*/ 0 h 665018"/>
              <a:gd name="connsiteX2" fmla="*/ 646545 w 646545"/>
              <a:gd name="connsiteY2" fmla="*/ 332509 h 665018"/>
              <a:gd name="connsiteX3" fmla="*/ 208192 w 646545"/>
              <a:gd name="connsiteY3" fmla="*/ 665018 h 665018"/>
              <a:gd name="connsiteX4" fmla="*/ 24445 w 646545"/>
              <a:gd name="connsiteY4" fmla="*/ 665018 h 665018"/>
              <a:gd name="connsiteX5" fmla="*/ 9513 w 646545"/>
              <a:gd name="connsiteY5" fmla="*/ 563992 h 665018"/>
              <a:gd name="connsiteX6" fmla="*/ 0 w 646545"/>
              <a:gd name="connsiteY6" fmla="*/ 369453 h 665018"/>
              <a:gd name="connsiteX7" fmla="*/ 9513 w 646545"/>
              <a:gd name="connsiteY7" fmla="*/ 174914 h 665018"/>
              <a:gd name="connsiteX8" fmla="*/ 35366 w 646545"/>
              <a:gd name="connsiteY8" fmla="*/ 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6545" h="665018">
                <a:moveTo>
                  <a:pt x="35366" y="0"/>
                </a:moveTo>
                <a:lnTo>
                  <a:pt x="208192" y="0"/>
                </a:lnTo>
                <a:cubicBezTo>
                  <a:pt x="450264" y="0"/>
                  <a:pt x="646545" y="148859"/>
                  <a:pt x="646545" y="332509"/>
                </a:cubicBezTo>
                <a:cubicBezTo>
                  <a:pt x="646545" y="516159"/>
                  <a:pt x="450264" y="665018"/>
                  <a:pt x="208192" y="665018"/>
                </a:cubicBezTo>
                <a:lnTo>
                  <a:pt x="24445" y="665018"/>
                </a:lnTo>
                <a:lnTo>
                  <a:pt x="9513" y="563992"/>
                </a:lnTo>
                <a:cubicBezTo>
                  <a:pt x="3223" y="500029"/>
                  <a:pt x="0" y="435130"/>
                  <a:pt x="0" y="369453"/>
                </a:cubicBezTo>
                <a:cubicBezTo>
                  <a:pt x="0" y="303776"/>
                  <a:pt x="3223" y="238877"/>
                  <a:pt x="9513" y="174914"/>
                </a:cubicBezTo>
                <a:lnTo>
                  <a:pt x="35366" y="0"/>
                </a:lnTo>
                <a:close/>
              </a:path>
            </a:pathLst>
          </a:custGeom>
          <a:solidFill>
            <a:srgbClr val="3C3837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2979E-F911-06BE-8817-5E9BBF9AB51B}"/>
              </a:ext>
            </a:extLst>
          </p:cNvPr>
          <p:cNvSpPr txBox="1"/>
          <p:nvPr/>
        </p:nvSpPr>
        <p:spPr>
          <a:xfrm>
            <a:off x="6973455" y="2729343"/>
            <a:ext cx="692729" cy="665018"/>
          </a:xfrm>
          <a:custGeom>
            <a:avLst/>
            <a:gdLst>
              <a:gd name="connsiteX0" fmla="*/ 438353 w 692729"/>
              <a:gd name="connsiteY0" fmla="*/ 0 h 665018"/>
              <a:gd name="connsiteX1" fmla="*/ 668967 w 692729"/>
              <a:gd name="connsiteY1" fmla="*/ 0 h 665018"/>
              <a:gd name="connsiteX2" fmla="*/ 683216 w 692729"/>
              <a:gd name="connsiteY2" fmla="*/ 96409 h 665018"/>
              <a:gd name="connsiteX3" fmla="*/ 692729 w 692729"/>
              <a:gd name="connsiteY3" fmla="*/ 290948 h 665018"/>
              <a:gd name="connsiteX4" fmla="*/ 683216 w 692729"/>
              <a:gd name="connsiteY4" fmla="*/ 485487 h 665018"/>
              <a:gd name="connsiteX5" fmla="*/ 656681 w 692729"/>
              <a:gd name="connsiteY5" fmla="*/ 665018 h 665018"/>
              <a:gd name="connsiteX6" fmla="*/ 438353 w 692729"/>
              <a:gd name="connsiteY6" fmla="*/ 665018 h 665018"/>
              <a:gd name="connsiteX7" fmla="*/ 0 w 692729"/>
              <a:gd name="connsiteY7" fmla="*/ 332509 h 665018"/>
              <a:gd name="connsiteX8" fmla="*/ 438353 w 692729"/>
              <a:gd name="connsiteY8" fmla="*/ 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729" h="665018">
                <a:moveTo>
                  <a:pt x="438353" y="0"/>
                </a:moveTo>
                <a:lnTo>
                  <a:pt x="668967" y="0"/>
                </a:lnTo>
                <a:lnTo>
                  <a:pt x="683216" y="96409"/>
                </a:lnTo>
                <a:cubicBezTo>
                  <a:pt x="689507" y="160372"/>
                  <a:pt x="692729" y="225271"/>
                  <a:pt x="692729" y="290948"/>
                </a:cubicBezTo>
                <a:cubicBezTo>
                  <a:pt x="692729" y="356625"/>
                  <a:pt x="689507" y="421524"/>
                  <a:pt x="683216" y="485487"/>
                </a:cubicBezTo>
                <a:lnTo>
                  <a:pt x="656681" y="665018"/>
                </a:lnTo>
                <a:lnTo>
                  <a:pt x="438353" y="665018"/>
                </a:lnTo>
                <a:cubicBezTo>
                  <a:pt x="196282" y="665018"/>
                  <a:pt x="0" y="516159"/>
                  <a:pt x="0" y="332509"/>
                </a:cubicBezTo>
                <a:cubicBezTo>
                  <a:pt x="0" y="148859"/>
                  <a:pt x="196282" y="0"/>
                  <a:pt x="438353" y="0"/>
                </a:cubicBezTo>
                <a:close/>
              </a:path>
            </a:pathLst>
          </a:custGeom>
          <a:solidFill>
            <a:srgbClr val="595959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563B5-026B-8C5C-9501-2BCE37A7B49B}"/>
              </a:ext>
            </a:extLst>
          </p:cNvPr>
          <p:cNvSpPr txBox="1"/>
          <p:nvPr/>
        </p:nvSpPr>
        <p:spPr>
          <a:xfrm>
            <a:off x="4238227" y="3986639"/>
            <a:ext cx="966464" cy="655983"/>
          </a:xfrm>
          <a:custGeom>
            <a:avLst/>
            <a:gdLst>
              <a:gd name="connsiteX0" fmla="*/ 0 w 966464"/>
              <a:gd name="connsiteY0" fmla="*/ 0 h 655983"/>
              <a:gd name="connsiteX1" fmla="*/ 528111 w 966464"/>
              <a:gd name="connsiteY1" fmla="*/ 0 h 655983"/>
              <a:gd name="connsiteX2" fmla="*/ 966464 w 966464"/>
              <a:gd name="connsiteY2" fmla="*/ 332509 h 655983"/>
              <a:gd name="connsiteX3" fmla="*/ 698728 w 966464"/>
              <a:gd name="connsiteY3" fmla="*/ 638889 h 655983"/>
              <a:gd name="connsiteX4" fmla="*/ 626134 w 966464"/>
              <a:gd name="connsiteY4" fmla="*/ 655983 h 655983"/>
              <a:gd name="connsiteX5" fmla="*/ 555055 w 966464"/>
              <a:gd name="connsiteY5" fmla="*/ 611394 h 655983"/>
              <a:gd name="connsiteX6" fmla="*/ 57343 w 966464"/>
              <a:gd name="connsiteY6" fmla="*/ 97466 h 655983"/>
              <a:gd name="connsiteX7" fmla="*/ 0 w 966464"/>
              <a:gd name="connsiteY7" fmla="*/ 0 h 65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6464" h="655983">
                <a:moveTo>
                  <a:pt x="0" y="0"/>
                </a:moveTo>
                <a:lnTo>
                  <a:pt x="528111" y="0"/>
                </a:lnTo>
                <a:cubicBezTo>
                  <a:pt x="770183" y="0"/>
                  <a:pt x="966464" y="148859"/>
                  <a:pt x="966464" y="332509"/>
                </a:cubicBezTo>
                <a:cubicBezTo>
                  <a:pt x="966464" y="470247"/>
                  <a:pt x="856056" y="588414"/>
                  <a:pt x="698728" y="638889"/>
                </a:cubicBezTo>
                <a:lnTo>
                  <a:pt x="626134" y="655983"/>
                </a:lnTo>
                <a:lnTo>
                  <a:pt x="555055" y="611394"/>
                </a:lnTo>
                <a:cubicBezTo>
                  <a:pt x="358996" y="474624"/>
                  <a:pt x="189798" y="299913"/>
                  <a:pt x="57343" y="9746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61FB4-4D8E-F548-B750-21B6AE53F132}"/>
              </a:ext>
            </a:extLst>
          </p:cNvPr>
          <p:cNvSpPr txBox="1"/>
          <p:nvPr/>
        </p:nvSpPr>
        <p:spPr>
          <a:xfrm>
            <a:off x="6573982" y="3986639"/>
            <a:ext cx="834848" cy="630991"/>
          </a:xfrm>
          <a:custGeom>
            <a:avLst/>
            <a:gdLst>
              <a:gd name="connsiteX0" fmla="*/ 438353 w 834848"/>
              <a:gd name="connsiteY0" fmla="*/ 0 h 630991"/>
              <a:gd name="connsiteX1" fmla="*/ 834848 w 834848"/>
              <a:gd name="connsiteY1" fmla="*/ 0 h 630991"/>
              <a:gd name="connsiteX2" fmla="*/ 777504 w 834848"/>
              <a:gd name="connsiteY2" fmla="*/ 97466 h 630991"/>
              <a:gd name="connsiteX3" fmla="*/ 279792 w 834848"/>
              <a:gd name="connsiteY3" fmla="*/ 611394 h 630991"/>
              <a:gd name="connsiteX4" fmla="*/ 248553 w 834848"/>
              <a:gd name="connsiteY4" fmla="*/ 630991 h 630991"/>
              <a:gd name="connsiteX5" fmla="*/ 193277 w 834848"/>
              <a:gd name="connsiteY5" fmla="*/ 608233 h 630991"/>
              <a:gd name="connsiteX6" fmla="*/ 0 w 834848"/>
              <a:gd name="connsiteY6" fmla="*/ 332509 h 630991"/>
              <a:gd name="connsiteX7" fmla="*/ 438353 w 834848"/>
              <a:gd name="connsiteY7" fmla="*/ 0 h 6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848" h="630991">
                <a:moveTo>
                  <a:pt x="438353" y="0"/>
                </a:moveTo>
                <a:lnTo>
                  <a:pt x="834848" y="0"/>
                </a:lnTo>
                <a:lnTo>
                  <a:pt x="777504" y="97466"/>
                </a:lnTo>
                <a:cubicBezTo>
                  <a:pt x="645049" y="299913"/>
                  <a:pt x="475852" y="474624"/>
                  <a:pt x="279792" y="611394"/>
                </a:cubicBezTo>
                <a:lnTo>
                  <a:pt x="248553" y="630991"/>
                </a:lnTo>
                <a:lnTo>
                  <a:pt x="193277" y="608233"/>
                </a:lnTo>
                <a:cubicBezTo>
                  <a:pt x="76673" y="548482"/>
                  <a:pt x="0" y="447290"/>
                  <a:pt x="0" y="332509"/>
                </a:cubicBezTo>
                <a:cubicBezTo>
                  <a:pt x="0" y="148859"/>
                  <a:pt x="196282" y="0"/>
                  <a:pt x="438353" y="0"/>
                </a:cubicBezTo>
                <a:close/>
              </a:path>
            </a:pathLst>
          </a:custGeom>
          <a:solidFill>
            <a:srgbClr val="00AF50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35763B-0496-AD7B-40EA-255688C22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91" y="2195111"/>
            <a:ext cx="1338264" cy="1352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ACE8084-44AF-F067-F608-48622275633D}"/>
              </a:ext>
            </a:extLst>
          </p:cNvPr>
          <p:cNvSpPr txBox="1"/>
          <p:nvPr/>
        </p:nvSpPr>
        <p:spPr>
          <a:xfrm>
            <a:off x="3028176" y="1633738"/>
            <a:ext cx="112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PHASE 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BF568D-A540-9AD4-F782-B932514C1559}"/>
              </a:ext>
            </a:extLst>
          </p:cNvPr>
          <p:cNvSpPr txBox="1"/>
          <p:nvPr/>
        </p:nvSpPr>
        <p:spPr>
          <a:xfrm>
            <a:off x="2683461" y="2798681"/>
            <a:ext cx="193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PHASE 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2D24D1-9DEA-2480-681D-A3F0FA27D290}"/>
              </a:ext>
            </a:extLst>
          </p:cNvPr>
          <p:cNvSpPr txBox="1"/>
          <p:nvPr/>
        </p:nvSpPr>
        <p:spPr>
          <a:xfrm>
            <a:off x="3102872" y="4130164"/>
            <a:ext cx="15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PHASE 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75A2C1-46FF-5A0C-7105-3FB510C09B91}"/>
              </a:ext>
            </a:extLst>
          </p:cNvPr>
          <p:cNvSpPr txBox="1"/>
          <p:nvPr/>
        </p:nvSpPr>
        <p:spPr>
          <a:xfrm>
            <a:off x="7471064" y="1619891"/>
            <a:ext cx="149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PHASE 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A88BC-F9ED-0546-3043-0C44DAA93965}"/>
              </a:ext>
            </a:extLst>
          </p:cNvPr>
          <p:cNvSpPr txBox="1"/>
          <p:nvPr/>
        </p:nvSpPr>
        <p:spPr>
          <a:xfrm>
            <a:off x="7873779" y="2895350"/>
            <a:ext cx="14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PHASE 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B57706-759F-4D07-61E9-729B2BEA96ED}"/>
              </a:ext>
            </a:extLst>
          </p:cNvPr>
          <p:cNvSpPr txBox="1"/>
          <p:nvPr/>
        </p:nvSpPr>
        <p:spPr>
          <a:xfrm>
            <a:off x="7529120" y="4111609"/>
            <a:ext cx="17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PHASE 06</a:t>
            </a:r>
          </a:p>
        </p:txBody>
      </p:sp>
      <p:grpSp>
        <p:nvGrpSpPr>
          <p:cNvPr id="33" name="Google Shape;6345;p53">
            <a:extLst>
              <a:ext uri="{FF2B5EF4-FFF2-40B4-BE49-F238E27FC236}">
                <a16:creationId xmlns:a16="http://schemas.microsoft.com/office/drawing/2014/main" id="{501DA4CB-FEE6-A7B1-3726-CD0F3416F6C1}"/>
              </a:ext>
            </a:extLst>
          </p:cNvPr>
          <p:cNvGrpSpPr/>
          <p:nvPr/>
        </p:nvGrpSpPr>
        <p:grpSpPr>
          <a:xfrm>
            <a:off x="2628574" y="1632497"/>
            <a:ext cx="375465" cy="371814"/>
            <a:chOff x="-37385100" y="3949908"/>
            <a:chExt cx="321350" cy="318225"/>
          </a:xfrm>
          <a:solidFill>
            <a:schemeClr val="tx1"/>
          </a:solidFill>
        </p:grpSpPr>
        <p:sp>
          <p:nvSpPr>
            <p:cNvPr id="34" name="Google Shape;6346;p53">
              <a:extLst>
                <a:ext uri="{FF2B5EF4-FFF2-40B4-BE49-F238E27FC236}">
                  <a16:creationId xmlns:a16="http://schemas.microsoft.com/office/drawing/2014/main" id="{4361F593-0402-03C0-38CF-8E52377B63C4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47;p53">
              <a:extLst>
                <a:ext uri="{FF2B5EF4-FFF2-40B4-BE49-F238E27FC236}">
                  <a16:creationId xmlns:a16="http://schemas.microsoft.com/office/drawing/2014/main" id="{90D6B7FA-BFD6-941E-D41C-4CAF9913BB9B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6940;p54">
            <a:extLst>
              <a:ext uri="{FF2B5EF4-FFF2-40B4-BE49-F238E27FC236}">
                <a16:creationId xmlns:a16="http://schemas.microsoft.com/office/drawing/2014/main" id="{5CE68BD1-42AE-1BFA-DD26-3A1E1722B505}"/>
              </a:ext>
            </a:extLst>
          </p:cNvPr>
          <p:cNvGrpSpPr/>
          <p:nvPr/>
        </p:nvGrpSpPr>
        <p:grpSpPr>
          <a:xfrm>
            <a:off x="9062413" y="2829667"/>
            <a:ext cx="489445" cy="469650"/>
            <a:chOff x="1310075" y="3253275"/>
            <a:chExt cx="296950" cy="296150"/>
          </a:xfrm>
          <a:solidFill>
            <a:schemeClr val="tx1"/>
          </a:solidFill>
        </p:grpSpPr>
        <p:sp>
          <p:nvSpPr>
            <p:cNvPr id="37" name="Google Shape;6941;p54">
              <a:extLst>
                <a:ext uri="{FF2B5EF4-FFF2-40B4-BE49-F238E27FC236}">
                  <a16:creationId xmlns:a16="http://schemas.microsoft.com/office/drawing/2014/main" id="{0678E3C2-271C-0417-A110-EDA8D8ED084A}"/>
                </a:ext>
              </a:extLst>
            </p:cNvPr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42;p54">
              <a:extLst>
                <a:ext uri="{FF2B5EF4-FFF2-40B4-BE49-F238E27FC236}">
                  <a16:creationId xmlns:a16="http://schemas.microsoft.com/office/drawing/2014/main" id="{D74DB2D6-3B77-E845-D266-C9A34AA51A4E}"/>
                </a:ext>
              </a:extLst>
            </p:cNvPr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943;p54">
              <a:extLst>
                <a:ext uri="{FF2B5EF4-FFF2-40B4-BE49-F238E27FC236}">
                  <a16:creationId xmlns:a16="http://schemas.microsoft.com/office/drawing/2014/main" id="{9E86F6BF-9636-316D-5328-E88331B4520F}"/>
                </a:ext>
              </a:extLst>
            </p:cNvPr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367;p53">
            <a:extLst>
              <a:ext uri="{FF2B5EF4-FFF2-40B4-BE49-F238E27FC236}">
                <a16:creationId xmlns:a16="http://schemas.microsoft.com/office/drawing/2014/main" id="{1F120DEA-1A55-A7DC-D919-C56D9054A939}"/>
              </a:ext>
            </a:extLst>
          </p:cNvPr>
          <p:cNvGrpSpPr/>
          <p:nvPr/>
        </p:nvGrpSpPr>
        <p:grpSpPr>
          <a:xfrm>
            <a:off x="2187857" y="2735416"/>
            <a:ext cx="346315" cy="452772"/>
            <a:chOff x="-38129425" y="3222550"/>
            <a:chExt cx="228450" cy="315850"/>
          </a:xfrm>
          <a:solidFill>
            <a:schemeClr val="tx1"/>
          </a:solidFill>
        </p:grpSpPr>
        <p:sp>
          <p:nvSpPr>
            <p:cNvPr id="41" name="Google Shape;6368;p53">
              <a:extLst>
                <a:ext uri="{FF2B5EF4-FFF2-40B4-BE49-F238E27FC236}">
                  <a16:creationId xmlns:a16="http://schemas.microsoft.com/office/drawing/2014/main" id="{14558717-7052-45E2-DA3C-B5135E772F9C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69;p53">
              <a:extLst>
                <a:ext uri="{FF2B5EF4-FFF2-40B4-BE49-F238E27FC236}">
                  <a16:creationId xmlns:a16="http://schemas.microsoft.com/office/drawing/2014/main" id="{CA1B1154-7D5F-9FE4-0B6E-A8D2D21B15D0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7509;p55">
            <a:extLst>
              <a:ext uri="{FF2B5EF4-FFF2-40B4-BE49-F238E27FC236}">
                <a16:creationId xmlns:a16="http://schemas.microsoft.com/office/drawing/2014/main" id="{E3DFF29B-25E4-185D-9723-E4524ABAB915}"/>
              </a:ext>
            </a:extLst>
          </p:cNvPr>
          <p:cNvGrpSpPr/>
          <p:nvPr/>
        </p:nvGrpSpPr>
        <p:grpSpPr>
          <a:xfrm>
            <a:off x="2650562" y="4059824"/>
            <a:ext cx="436748" cy="404502"/>
            <a:chOff x="-57173375" y="3198925"/>
            <a:chExt cx="319000" cy="319000"/>
          </a:xfrm>
          <a:solidFill>
            <a:schemeClr val="tx1"/>
          </a:solidFill>
        </p:grpSpPr>
        <p:sp>
          <p:nvSpPr>
            <p:cNvPr id="44" name="Google Shape;7510;p55">
              <a:extLst>
                <a:ext uri="{FF2B5EF4-FFF2-40B4-BE49-F238E27FC236}">
                  <a16:creationId xmlns:a16="http://schemas.microsoft.com/office/drawing/2014/main" id="{C9CE246E-6B14-A9E9-9E4B-393860CFC0BC}"/>
                </a:ext>
              </a:extLst>
            </p:cNvPr>
            <p:cNvSpPr/>
            <p:nvPr/>
          </p:nvSpPr>
          <p:spPr>
            <a:xfrm>
              <a:off x="-57120600" y="3237525"/>
              <a:ext cx="204800" cy="92825"/>
            </a:xfrm>
            <a:custGeom>
              <a:avLst/>
              <a:gdLst/>
              <a:ahLst/>
              <a:cxnLst/>
              <a:rect l="l" t="t" r="r" b="b"/>
              <a:pathLst>
                <a:path w="8192" h="3713" extrusionOk="0">
                  <a:moveTo>
                    <a:pt x="4096" y="0"/>
                  </a:moveTo>
                  <a:cubicBezTo>
                    <a:pt x="1954" y="0"/>
                    <a:pt x="189" y="1607"/>
                    <a:pt x="0" y="3686"/>
                  </a:cubicBezTo>
                  <a:cubicBezTo>
                    <a:pt x="81" y="3690"/>
                    <a:pt x="163" y="3692"/>
                    <a:pt x="245" y="3692"/>
                  </a:cubicBezTo>
                  <a:cubicBezTo>
                    <a:pt x="868" y="3692"/>
                    <a:pt x="1523" y="3579"/>
                    <a:pt x="2080" y="3245"/>
                  </a:cubicBezTo>
                  <a:cubicBezTo>
                    <a:pt x="2111" y="3182"/>
                    <a:pt x="2174" y="3056"/>
                    <a:pt x="2206" y="2993"/>
                  </a:cubicBezTo>
                  <a:cubicBezTo>
                    <a:pt x="2017" y="2615"/>
                    <a:pt x="1954" y="2237"/>
                    <a:pt x="2206" y="1890"/>
                  </a:cubicBezTo>
                  <a:cubicBezTo>
                    <a:pt x="2395" y="1512"/>
                    <a:pt x="2741" y="1323"/>
                    <a:pt x="3151" y="1323"/>
                  </a:cubicBezTo>
                  <a:cubicBezTo>
                    <a:pt x="3340" y="977"/>
                    <a:pt x="3686" y="725"/>
                    <a:pt x="4096" y="725"/>
                  </a:cubicBezTo>
                  <a:cubicBezTo>
                    <a:pt x="4474" y="725"/>
                    <a:pt x="4884" y="977"/>
                    <a:pt x="5041" y="1323"/>
                  </a:cubicBezTo>
                  <a:cubicBezTo>
                    <a:pt x="5419" y="1323"/>
                    <a:pt x="5829" y="1512"/>
                    <a:pt x="6018" y="1890"/>
                  </a:cubicBezTo>
                  <a:cubicBezTo>
                    <a:pt x="6207" y="2237"/>
                    <a:pt x="6207" y="2678"/>
                    <a:pt x="6018" y="2993"/>
                  </a:cubicBezTo>
                  <a:cubicBezTo>
                    <a:pt x="6049" y="3056"/>
                    <a:pt x="6112" y="3182"/>
                    <a:pt x="6144" y="3245"/>
                  </a:cubicBezTo>
                  <a:cubicBezTo>
                    <a:pt x="6654" y="3551"/>
                    <a:pt x="7206" y="3713"/>
                    <a:pt x="7783" y="3713"/>
                  </a:cubicBezTo>
                  <a:cubicBezTo>
                    <a:pt x="7918" y="3713"/>
                    <a:pt x="8054" y="3704"/>
                    <a:pt x="8192" y="3686"/>
                  </a:cubicBezTo>
                  <a:cubicBezTo>
                    <a:pt x="8003" y="1607"/>
                    <a:pt x="6207" y="0"/>
                    <a:pt x="4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11;p55">
              <a:extLst>
                <a:ext uri="{FF2B5EF4-FFF2-40B4-BE49-F238E27FC236}">
                  <a16:creationId xmlns:a16="http://schemas.microsoft.com/office/drawing/2014/main" id="{0FBEF5E4-2949-BCE9-995B-B50AE2BB440B}"/>
                </a:ext>
              </a:extLst>
            </p:cNvPr>
            <p:cNvSpPr/>
            <p:nvPr/>
          </p:nvSpPr>
          <p:spPr>
            <a:xfrm>
              <a:off x="-57053650" y="3273750"/>
              <a:ext cx="70100" cy="74850"/>
            </a:xfrm>
            <a:custGeom>
              <a:avLst/>
              <a:gdLst/>
              <a:ahLst/>
              <a:cxnLst/>
              <a:rect l="l" t="t" r="r" b="b"/>
              <a:pathLst>
                <a:path w="2804" h="2994" extrusionOk="0">
                  <a:moveTo>
                    <a:pt x="1418" y="1166"/>
                  </a:moveTo>
                  <a:cubicBezTo>
                    <a:pt x="1607" y="1166"/>
                    <a:pt x="1765" y="1323"/>
                    <a:pt x="1765" y="1544"/>
                  </a:cubicBezTo>
                  <a:cubicBezTo>
                    <a:pt x="1765" y="1733"/>
                    <a:pt x="1638" y="1891"/>
                    <a:pt x="1418" y="1891"/>
                  </a:cubicBezTo>
                  <a:cubicBezTo>
                    <a:pt x="1229" y="1891"/>
                    <a:pt x="1071" y="1733"/>
                    <a:pt x="1071" y="1544"/>
                  </a:cubicBezTo>
                  <a:cubicBezTo>
                    <a:pt x="1071" y="1323"/>
                    <a:pt x="1229" y="1166"/>
                    <a:pt x="1418" y="1166"/>
                  </a:cubicBezTo>
                  <a:close/>
                  <a:moveTo>
                    <a:pt x="1418" y="0"/>
                  </a:moveTo>
                  <a:cubicBezTo>
                    <a:pt x="1260" y="0"/>
                    <a:pt x="1103" y="126"/>
                    <a:pt x="1071" y="315"/>
                  </a:cubicBezTo>
                  <a:cubicBezTo>
                    <a:pt x="1019" y="497"/>
                    <a:pt x="860" y="615"/>
                    <a:pt x="664" y="615"/>
                  </a:cubicBezTo>
                  <a:cubicBezTo>
                    <a:pt x="623" y="615"/>
                    <a:pt x="580" y="610"/>
                    <a:pt x="536" y="599"/>
                  </a:cubicBezTo>
                  <a:cubicBezTo>
                    <a:pt x="492" y="573"/>
                    <a:pt x="447" y="561"/>
                    <a:pt x="402" y="561"/>
                  </a:cubicBezTo>
                  <a:cubicBezTo>
                    <a:pt x="284" y="561"/>
                    <a:pt x="172" y="642"/>
                    <a:pt x="126" y="756"/>
                  </a:cubicBezTo>
                  <a:cubicBezTo>
                    <a:pt x="32" y="914"/>
                    <a:pt x="63" y="1103"/>
                    <a:pt x="189" y="1197"/>
                  </a:cubicBezTo>
                  <a:cubicBezTo>
                    <a:pt x="347" y="1387"/>
                    <a:pt x="347" y="1639"/>
                    <a:pt x="189" y="1765"/>
                  </a:cubicBezTo>
                  <a:cubicBezTo>
                    <a:pt x="32" y="1891"/>
                    <a:pt x="0" y="2080"/>
                    <a:pt x="126" y="2237"/>
                  </a:cubicBezTo>
                  <a:cubicBezTo>
                    <a:pt x="175" y="2359"/>
                    <a:pt x="300" y="2406"/>
                    <a:pt x="427" y="2406"/>
                  </a:cubicBezTo>
                  <a:cubicBezTo>
                    <a:pt x="463" y="2406"/>
                    <a:pt x="500" y="2402"/>
                    <a:pt x="536" y="2395"/>
                  </a:cubicBezTo>
                  <a:cubicBezTo>
                    <a:pt x="580" y="2382"/>
                    <a:pt x="624" y="2376"/>
                    <a:pt x="667" y="2376"/>
                  </a:cubicBezTo>
                  <a:cubicBezTo>
                    <a:pt x="840" y="2376"/>
                    <a:pt x="996" y="2477"/>
                    <a:pt x="1071" y="2678"/>
                  </a:cubicBezTo>
                  <a:cubicBezTo>
                    <a:pt x="1103" y="2867"/>
                    <a:pt x="1260" y="2993"/>
                    <a:pt x="1418" y="2993"/>
                  </a:cubicBezTo>
                  <a:cubicBezTo>
                    <a:pt x="1575" y="2993"/>
                    <a:pt x="1733" y="2867"/>
                    <a:pt x="1765" y="2678"/>
                  </a:cubicBezTo>
                  <a:cubicBezTo>
                    <a:pt x="1789" y="2483"/>
                    <a:pt x="1946" y="2363"/>
                    <a:pt x="2118" y="2363"/>
                  </a:cubicBezTo>
                  <a:cubicBezTo>
                    <a:pt x="2168" y="2363"/>
                    <a:pt x="2219" y="2373"/>
                    <a:pt x="2269" y="2395"/>
                  </a:cubicBezTo>
                  <a:cubicBezTo>
                    <a:pt x="2309" y="2411"/>
                    <a:pt x="2354" y="2419"/>
                    <a:pt x="2399" y="2419"/>
                  </a:cubicBezTo>
                  <a:cubicBezTo>
                    <a:pt x="2530" y="2419"/>
                    <a:pt x="2663" y="2354"/>
                    <a:pt x="2710" y="2237"/>
                  </a:cubicBezTo>
                  <a:cubicBezTo>
                    <a:pt x="2804" y="2080"/>
                    <a:pt x="2741" y="1891"/>
                    <a:pt x="2647" y="1765"/>
                  </a:cubicBezTo>
                  <a:cubicBezTo>
                    <a:pt x="2489" y="1607"/>
                    <a:pt x="2489" y="1323"/>
                    <a:pt x="2647" y="1197"/>
                  </a:cubicBezTo>
                  <a:cubicBezTo>
                    <a:pt x="2804" y="1103"/>
                    <a:pt x="2804" y="914"/>
                    <a:pt x="2710" y="756"/>
                  </a:cubicBezTo>
                  <a:cubicBezTo>
                    <a:pt x="2663" y="640"/>
                    <a:pt x="2530" y="575"/>
                    <a:pt x="2399" y="575"/>
                  </a:cubicBezTo>
                  <a:cubicBezTo>
                    <a:pt x="2354" y="575"/>
                    <a:pt x="2309" y="583"/>
                    <a:pt x="2269" y="599"/>
                  </a:cubicBezTo>
                  <a:cubicBezTo>
                    <a:pt x="2235" y="609"/>
                    <a:pt x="2202" y="613"/>
                    <a:pt x="2170" y="613"/>
                  </a:cubicBezTo>
                  <a:cubicBezTo>
                    <a:pt x="1992" y="613"/>
                    <a:pt x="1845" y="475"/>
                    <a:pt x="1765" y="315"/>
                  </a:cubicBezTo>
                  <a:cubicBezTo>
                    <a:pt x="1733" y="126"/>
                    <a:pt x="1575" y="0"/>
                    <a:pt x="1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12;p55">
              <a:extLst>
                <a:ext uri="{FF2B5EF4-FFF2-40B4-BE49-F238E27FC236}">
                  <a16:creationId xmlns:a16="http://schemas.microsoft.com/office/drawing/2014/main" id="{FF31FFB4-DEC9-F176-D911-417BBEE9F712}"/>
                </a:ext>
              </a:extLst>
            </p:cNvPr>
            <p:cNvSpPr/>
            <p:nvPr/>
          </p:nvSpPr>
          <p:spPr>
            <a:xfrm>
              <a:off x="-57058375" y="3198925"/>
              <a:ext cx="82700" cy="26800"/>
            </a:xfrm>
            <a:custGeom>
              <a:avLst/>
              <a:gdLst/>
              <a:ahLst/>
              <a:cxnLst/>
              <a:rect l="l" t="t" r="r" b="b"/>
              <a:pathLst>
                <a:path w="3308" h="1072" extrusionOk="0">
                  <a:moveTo>
                    <a:pt x="1638" y="0"/>
                  </a:moveTo>
                  <a:cubicBezTo>
                    <a:pt x="882" y="0"/>
                    <a:pt x="252" y="441"/>
                    <a:pt x="0" y="1071"/>
                  </a:cubicBezTo>
                  <a:cubicBezTo>
                    <a:pt x="504" y="851"/>
                    <a:pt x="1040" y="756"/>
                    <a:pt x="1638" y="756"/>
                  </a:cubicBezTo>
                  <a:cubicBezTo>
                    <a:pt x="2206" y="756"/>
                    <a:pt x="2773" y="851"/>
                    <a:pt x="3308" y="1071"/>
                  </a:cubicBezTo>
                  <a:cubicBezTo>
                    <a:pt x="2993" y="441"/>
                    <a:pt x="2363" y="0"/>
                    <a:pt x="16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13;p55">
              <a:extLst>
                <a:ext uri="{FF2B5EF4-FFF2-40B4-BE49-F238E27FC236}">
                  <a16:creationId xmlns:a16="http://schemas.microsoft.com/office/drawing/2014/main" id="{AD30FC4E-697F-BB43-29D5-5A9C5A0DC862}"/>
                </a:ext>
              </a:extLst>
            </p:cNvPr>
            <p:cNvSpPr/>
            <p:nvPr/>
          </p:nvSpPr>
          <p:spPr>
            <a:xfrm>
              <a:off x="-57173375" y="3338325"/>
              <a:ext cx="319000" cy="179600"/>
            </a:xfrm>
            <a:custGeom>
              <a:avLst/>
              <a:gdLst/>
              <a:ahLst/>
              <a:cxnLst/>
              <a:rect l="l" t="t" r="r" b="b"/>
              <a:pathLst>
                <a:path w="12760" h="7184" extrusionOk="0">
                  <a:moveTo>
                    <a:pt x="4695" y="1198"/>
                  </a:moveTo>
                  <a:cubicBezTo>
                    <a:pt x="4915" y="1198"/>
                    <a:pt x="5073" y="1355"/>
                    <a:pt x="5073" y="1544"/>
                  </a:cubicBezTo>
                  <a:cubicBezTo>
                    <a:pt x="5073" y="1733"/>
                    <a:pt x="4915" y="1891"/>
                    <a:pt x="4695" y="1891"/>
                  </a:cubicBezTo>
                  <a:cubicBezTo>
                    <a:pt x="4506" y="1891"/>
                    <a:pt x="4348" y="1733"/>
                    <a:pt x="4348" y="1544"/>
                  </a:cubicBezTo>
                  <a:cubicBezTo>
                    <a:pt x="4348" y="1355"/>
                    <a:pt x="4506" y="1198"/>
                    <a:pt x="4695" y="1198"/>
                  </a:cubicBezTo>
                  <a:close/>
                  <a:moveTo>
                    <a:pt x="7688" y="1198"/>
                  </a:moveTo>
                  <a:cubicBezTo>
                    <a:pt x="7908" y="1198"/>
                    <a:pt x="8066" y="1355"/>
                    <a:pt x="8066" y="1544"/>
                  </a:cubicBezTo>
                  <a:cubicBezTo>
                    <a:pt x="8066" y="1733"/>
                    <a:pt x="7940" y="1891"/>
                    <a:pt x="7688" y="1891"/>
                  </a:cubicBezTo>
                  <a:cubicBezTo>
                    <a:pt x="7499" y="1891"/>
                    <a:pt x="7341" y="1733"/>
                    <a:pt x="7341" y="1544"/>
                  </a:cubicBezTo>
                  <a:cubicBezTo>
                    <a:pt x="7341" y="1355"/>
                    <a:pt x="7499" y="1198"/>
                    <a:pt x="7688" y="1198"/>
                  </a:cubicBezTo>
                  <a:close/>
                  <a:moveTo>
                    <a:pt x="946" y="2805"/>
                  </a:moveTo>
                  <a:cubicBezTo>
                    <a:pt x="1198" y="3151"/>
                    <a:pt x="1639" y="3403"/>
                    <a:pt x="2111" y="3403"/>
                  </a:cubicBezTo>
                  <a:cubicBezTo>
                    <a:pt x="2111" y="3844"/>
                    <a:pt x="1765" y="4128"/>
                    <a:pt x="1355" y="4128"/>
                  </a:cubicBezTo>
                  <a:cubicBezTo>
                    <a:pt x="977" y="4128"/>
                    <a:pt x="631" y="3781"/>
                    <a:pt x="631" y="3403"/>
                  </a:cubicBezTo>
                  <a:cubicBezTo>
                    <a:pt x="631" y="3151"/>
                    <a:pt x="725" y="2931"/>
                    <a:pt x="946" y="2805"/>
                  </a:cubicBezTo>
                  <a:close/>
                  <a:moveTo>
                    <a:pt x="11531" y="2805"/>
                  </a:moveTo>
                  <a:cubicBezTo>
                    <a:pt x="11720" y="2931"/>
                    <a:pt x="11846" y="3151"/>
                    <a:pt x="11846" y="3403"/>
                  </a:cubicBezTo>
                  <a:cubicBezTo>
                    <a:pt x="11846" y="3844"/>
                    <a:pt x="11531" y="4128"/>
                    <a:pt x="11090" y="4128"/>
                  </a:cubicBezTo>
                  <a:cubicBezTo>
                    <a:pt x="10681" y="4128"/>
                    <a:pt x="10334" y="3781"/>
                    <a:pt x="10334" y="3403"/>
                  </a:cubicBezTo>
                  <a:cubicBezTo>
                    <a:pt x="10807" y="3403"/>
                    <a:pt x="11248" y="3151"/>
                    <a:pt x="11531" y="2805"/>
                  </a:cubicBezTo>
                  <a:close/>
                  <a:moveTo>
                    <a:pt x="7302" y="3718"/>
                  </a:moveTo>
                  <a:cubicBezTo>
                    <a:pt x="7396" y="3718"/>
                    <a:pt x="7483" y="3750"/>
                    <a:pt x="7530" y="3813"/>
                  </a:cubicBezTo>
                  <a:cubicBezTo>
                    <a:pt x="7688" y="3939"/>
                    <a:pt x="7688" y="4191"/>
                    <a:pt x="7530" y="4348"/>
                  </a:cubicBezTo>
                  <a:cubicBezTo>
                    <a:pt x="7184" y="4695"/>
                    <a:pt x="6711" y="4884"/>
                    <a:pt x="6238" y="4884"/>
                  </a:cubicBezTo>
                  <a:cubicBezTo>
                    <a:pt x="5766" y="4884"/>
                    <a:pt x="5262" y="4695"/>
                    <a:pt x="4947" y="4348"/>
                  </a:cubicBezTo>
                  <a:cubicBezTo>
                    <a:pt x="4789" y="4191"/>
                    <a:pt x="4789" y="3939"/>
                    <a:pt x="4947" y="3813"/>
                  </a:cubicBezTo>
                  <a:cubicBezTo>
                    <a:pt x="5026" y="3750"/>
                    <a:pt x="5120" y="3718"/>
                    <a:pt x="5211" y="3718"/>
                  </a:cubicBezTo>
                  <a:cubicBezTo>
                    <a:pt x="5301" y="3718"/>
                    <a:pt x="5388" y="3750"/>
                    <a:pt x="5451" y="3813"/>
                  </a:cubicBezTo>
                  <a:cubicBezTo>
                    <a:pt x="5671" y="4033"/>
                    <a:pt x="5955" y="4144"/>
                    <a:pt x="6238" y="4144"/>
                  </a:cubicBezTo>
                  <a:cubicBezTo>
                    <a:pt x="6522" y="4144"/>
                    <a:pt x="6806" y="4033"/>
                    <a:pt x="7026" y="3813"/>
                  </a:cubicBezTo>
                  <a:cubicBezTo>
                    <a:pt x="7105" y="3750"/>
                    <a:pt x="7207" y="3718"/>
                    <a:pt x="7302" y="3718"/>
                  </a:cubicBezTo>
                  <a:close/>
                  <a:moveTo>
                    <a:pt x="4317" y="1"/>
                  </a:moveTo>
                  <a:cubicBezTo>
                    <a:pt x="3781" y="284"/>
                    <a:pt x="3119" y="410"/>
                    <a:pt x="2552" y="410"/>
                  </a:cubicBezTo>
                  <a:cubicBezTo>
                    <a:pt x="2426" y="410"/>
                    <a:pt x="2300" y="410"/>
                    <a:pt x="2206" y="379"/>
                  </a:cubicBezTo>
                  <a:lnTo>
                    <a:pt x="2206" y="410"/>
                  </a:lnTo>
                  <a:cubicBezTo>
                    <a:pt x="1355" y="410"/>
                    <a:pt x="694" y="1072"/>
                    <a:pt x="694" y="1891"/>
                  </a:cubicBezTo>
                  <a:cubicBezTo>
                    <a:pt x="694" y="1985"/>
                    <a:pt x="694" y="2017"/>
                    <a:pt x="725" y="2112"/>
                  </a:cubicBezTo>
                  <a:cubicBezTo>
                    <a:pt x="253" y="2364"/>
                    <a:pt x="0" y="2836"/>
                    <a:pt x="0" y="3403"/>
                  </a:cubicBezTo>
                  <a:cubicBezTo>
                    <a:pt x="0" y="4222"/>
                    <a:pt x="662" y="4884"/>
                    <a:pt x="1481" y="4884"/>
                  </a:cubicBezTo>
                  <a:cubicBezTo>
                    <a:pt x="1891" y="4884"/>
                    <a:pt x="2237" y="4726"/>
                    <a:pt x="2521" y="4506"/>
                  </a:cubicBezTo>
                  <a:cubicBezTo>
                    <a:pt x="3088" y="6050"/>
                    <a:pt x="4632" y="7184"/>
                    <a:pt x="6364" y="7184"/>
                  </a:cubicBezTo>
                  <a:cubicBezTo>
                    <a:pt x="8097" y="7184"/>
                    <a:pt x="9641" y="6050"/>
                    <a:pt x="10240" y="4506"/>
                  </a:cubicBezTo>
                  <a:cubicBezTo>
                    <a:pt x="10492" y="4726"/>
                    <a:pt x="10870" y="4884"/>
                    <a:pt x="11248" y="4884"/>
                  </a:cubicBezTo>
                  <a:cubicBezTo>
                    <a:pt x="12067" y="4884"/>
                    <a:pt x="12760" y="4222"/>
                    <a:pt x="12760" y="3403"/>
                  </a:cubicBezTo>
                  <a:cubicBezTo>
                    <a:pt x="12571" y="2836"/>
                    <a:pt x="12256" y="2364"/>
                    <a:pt x="11846" y="2112"/>
                  </a:cubicBezTo>
                  <a:lnTo>
                    <a:pt x="11846" y="1891"/>
                  </a:lnTo>
                  <a:cubicBezTo>
                    <a:pt x="11846" y="1072"/>
                    <a:pt x="11153" y="410"/>
                    <a:pt x="10334" y="410"/>
                  </a:cubicBezTo>
                  <a:lnTo>
                    <a:pt x="10334" y="379"/>
                  </a:lnTo>
                  <a:cubicBezTo>
                    <a:pt x="10208" y="379"/>
                    <a:pt x="10114" y="410"/>
                    <a:pt x="9988" y="410"/>
                  </a:cubicBezTo>
                  <a:cubicBezTo>
                    <a:pt x="9357" y="410"/>
                    <a:pt x="8727" y="253"/>
                    <a:pt x="8160" y="1"/>
                  </a:cubicBezTo>
                  <a:lnTo>
                    <a:pt x="8160" y="32"/>
                  </a:lnTo>
                  <a:cubicBezTo>
                    <a:pt x="7971" y="410"/>
                    <a:pt x="7593" y="599"/>
                    <a:pt x="7184" y="599"/>
                  </a:cubicBezTo>
                  <a:cubicBezTo>
                    <a:pt x="6995" y="946"/>
                    <a:pt x="6648" y="1198"/>
                    <a:pt x="6238" y="1198"/>
                  </a:cubicBezTo>
                  <a:cubicBezTo>
                    <a:pt x="5860" y="1198"/>
                    <a:pt x="5451" y="946"/>
                    <a:pt x="5293" y="599"/>
                  </a:cubicBezTo>
                  <a:cubicBezTo>
                    <a:pt x="4852" y="599"/>
                    <a:pt x="4506" y="410"/>
                    <a:pt x="4317" y="32"/>
                  </a:cubicBezTo>
                  <a:lnTo>
                    <a:pt x="43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7177;p55">
            <a:extLst>
              <a:ext uri="{FF2B5EF4-FFF2-40B4-BE49-F238E27FC236}">
                <a16:creationId xmlns:a16="http://schemas.microsoft.com/office/drawing/2014/main" id="{F076C41F-D6E3-C364-67FF-D9401F6A720F}"/>
              </a:ext>
            </a:extLst>
          </p:cNvPr>
          <p:cNvGrpSpPr/>
          <p:nvPr/>
        </p:nvGrpSpPr>
        <p:grpSpPr>
          <a:xfrm>
            <a:off x="8708768" y="4110711"/>
            <a:ext cx="353645" cy="353615"/>
            <a:chOff x="-35481425" y="3919600"/>
            <a:chExt cx="291450" cy="291425"/>
          </a:xfrm>
          <a:solidFill>
            <a:schemeClr val="tx1"/>
          </a:solidFill>
        </p:grpSpPr>
        <p:sp>
          <p:nvSpPr>
            <p:cNvPr id="49" name="Google Shape;7178;p55">
              <a:extLst>
                <a:ext uri="{FF2B5EF4-FFF2-40B4-BE49-F238E27FC236}">
                  <a16:creationId xmlns:a16="http://schemas.microsoft.com/office/drawing/2014/main" id="{C95DCC6D-DD66-B635-A95C-E89640F54BE2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79;p55">
              <a:extLst>
                <a:ext uri="{FF2B5EF4-FFF2-40B4-BE49-F238E27FC236}">
                  <a16:creationId xmlns:a16="http://schemas.microsoft.com/office/drawing/2014/main" id="{2072EA9C-6801-D903-E9D5-ADBDF54D5B6D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80;p55">
              <a:extLst>
                <a:ext uri="{FF2B5EF4-FFF2-40B4-BE49-F238E27FC236}">
                  <a16:creationId xmlns:a16="http://schemas.microsoft.com/office/drawing/2014/main" id="{1E5052EF-FB28-057E-CCCE-B609E9C1379F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81;p55">
              <a:extLst>
                <a:ext uri="{FF2B5EF4-FFF2-40B4-BE49-F238E27FC236}">
                  <a16:creationId xmlns:a16="http://schemas.microsoft.com/office/drawing/2014/main" id="{7C91CD45-58B1-823A-C804-5B3151BEFC78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82;p55">
              <a:extLst>
                <a:ext uri="{FF2B5EF4-FFF2-40B4-BE49-F238E27FC236}">
                  <a16:creationId xmlns:a16="http://schemas.microsoft.com/office/drawing/2014/main" id="{F8927D4A-B53B-3F8B-5EBF-D294124A3D2C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83;p55">
              <a:extLst>
                <a:ext uri="{FF2B5EF4-FFF2-40B4-BE49-F238E27FC236}">
                  <a16:creationId xmlns:a16="http://schemas.microsoft.com/office/drawing/2014/main" id="{F040571D-4E82-E1EC-E350-F785252D662F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84;p55">
              <a:extLst>
                <a:ext uri="{FF2B5EF4-FFF2-40B4-BE49-F238E27FC236}">
                  <a16:creationId xmlns:a16="http://schemas.microsoft.com/office/drawing/2014/main" id="{C2E125B8-2AF5-8544-C958-A23D0438E060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85;p55">
              <a:extLst>
                <a:ext uri="{FF2B5EF4-FFF2-40B4-BE49-F238E27FC236}">
                  <a16:creationId xmlns:a16="http://schemas.microsoft.com/office/drawing/2014/main" id="{5D8C0A32-1228-BC60-0AC7-743931CCE550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967;p52">
            <a:extLst>
              <a:ext uri="{FF2B5EF4-FFF2-40B4-BE49-F238E27FC236}">
                <a16:creationId xmlns:a16="http://schemas.microsoft.com/office/drawing/2014/main" id="{90D3C285-EF48-934E-ECDB-E6FEDF19A6E6}"/>
              </a:ext>
            </a:extLst>
          </p:cNvPr>
          <p:cNvGrpSpPr/>
          <p:nvPr/>
        </p:nvGrpSpPr>
        <p:grpSpPr>
          <a:xfrm>
            <a:off x="8771834" y="1608297"/>
            <a:ext cx="438550" cy="394773"/>
            <a:chOff x="5049725" y="1435050"/>
            <a:chExt cx="486550" cy="481850"/>
          </a:xfrm>
          <a:solidFill>
            <a:schemeClr val="tx1"/>
          </a:solidFill>
        </p:grpSpPr>
        <p:sp>
          <p:nvSpPr>
            <p:cNvPr id="58" name="Google Shape;5968;p52">
              <a:extLst>
                <a:ext uri="{FF2B5EF4-FFF2-40B4-BE49-F238E27FC236}">
                  <a16:creationId xmlns:a16="http://schemas.microsoft.com/office/drawing/2014/main" id="{6E958C64-E8EF-F729-E348-4642D275928B}"/>
                </a:ext>
              </a:extLst>
            </p:cNvPr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5969;p52">
              <a:extLst>
                <a:ext uri="{FF2B5EF4-FFF2-40B4-BE49-F238E27FC236}">
                  <a16:creationId xmlns:a16="http://schemas.microsoft.com/office/drawing/2014/main" id="{E5EF0A9B-CB8B-217D-CBC9-F7205DF11FDD}"/>
                </a:ext>
              </a:extLst>
            </p:cNvPr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5970;p52">
              <a:extLst>
                <a:ext uri="{FF2B5EF4-FFF2-40B4-BE49-F238E27FC236}">
                  <a16:creationId xmlns:a16="http://schemas.microsoft.com/office/drawing/2014/main" id="{05912D5A-2776-13AF-B924-26D15B7D672E}"/>
                </a:ext>
              </a:extLst>
            </p:cNvPr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5971;p52">
              <a:extLst>
                <a:ext uri="{FF2B5EF4-FFF2-40B4-BE49-F238E27FC236}">
                  <a16:creationId xmlns:a16="http://schemas.microsoft.com/office/drawing/2014/main" id="{1531D0D2-3A80-F3C9-9EAB-96C87614CDE2}"/>
                </a:ext>
              </a:extLst>
            </p:cNvPr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58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1" grpId="0" animBg="1"/>
      <p:bldP spid="20" grpId="0" animBg="1"/>
      <p:bldP spid="19" grpId="0" animBg="1"/>
      <p:bldP spid="18" grpId="0" animBg="1"/>
      <p:bldP spid="17" grpId="0" animBg="1"/>
      <p:bldP spid="16" grpId="0" animBg="1"/>
      <p:bldP spid="15" grpId="0" animBg="1"/>
      <p:bldP spid="14" grpId="0" animBg="1"/>
      <p:bldP spid="13" grpId="0" animBg="1"/>
      <p:bldP spid="12" grpId="0" animBg="1"/>
      <p:bldP spid="11" grpId="0" animBg="1"/>
      <p:bldP spid="10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aminekibala1979@outlook.fr</dc:creator>
  <cp:lastModifiedBy>aminekibala1979@outlook.fr</cp:lastModifiedBy>
  <cp:revision>3</cp:revision>
  <dcterms:created xsi:type="dcterms:W3CDTF">2024-02-27T08:49:33Z</dcterms:created>
  <dcterms:modified xsi:type="dcterms:W3CDTF">2024-02-27T11:16:39Z</dcterms:modified>
</cp:coreProperties>
</file>