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6065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1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83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0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4024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88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0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3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13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27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21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A6D36BD-ADD1-4417-806A-C336DF589329}" type="datetimeFigureOut">
              <a:rPr lang="fr-FR" smtClean="0"/>
              <a:t>26/03/2021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55A2C9-0F2F-4E0D-9386-B97B08BF264F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67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r>
              <a:rPr lang="fr-FR" dirty="0" smtClean="0"/>
              <a:t> Management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180973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35" y="1865819"/>
            <a:ext cx="6718197" cy="4007668"/>
          </a:xfrm>
        </p:spPr>
      </p:pic>
      <p:sp>
        <p:nvSpPr>
          <p:cNvPr id="7" name="ZoneTexte 6"/>
          <p:cNvSpPr txBox="1"/>
          <p:nvPr/>
        </p:nvSpPr>
        <p:spPr>
          <a:xfrm>
            <a:off x="4593236" y="303029"/>
            <a:ext cx="315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28577" y="823106"/>
            <a:ext cx="305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Modify Student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39" y="3223322"/>
            <a:ext cx="263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Student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Administrator”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928577" y="4667159"/>
            <a:ext cx="32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Student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8206224" y="1119311"/>
            <a:ext cx="917409" cy="2327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8324693" y="3337026"/>
            <a:ext cx="1405587" cy="109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7537269" y="3869653"/>
            <a:ext cx="2403566" cy="101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76917" y="453774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 Student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273786" y="626015"/>
            <a:ext cx="3171961" cy="2247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3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36" y="1291798"/>
            <a:ext cx="5838093" cy="4509377"/>
          </a:xfrm>
        </p:spPr>
      </p:pic>
      <p:sp>
        <p:nvSpPr>
          <p:cNvPr id="5" name="ZoneTexte 4"/>
          <p:cNvSpPr txBox="1"/>
          <p:nvPr/>
        </p:nvSpPr>
        <p:spPr>
          <a:xfrm>
            <a:off x="4593236" y="303029"/>
            <a:ext cx="315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Subjects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28577" y="823106"/>
            <a:ext cx="305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Modify Subject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240939" y="3223322"/>
            <a:ext cx="263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Subject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Administrator”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28577" y="4667159"/>
            <a:ext cx="32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Subject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91582" y="1119311"/>
            <a:ext cx="2032051" cy="1933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7354389" y="3156744"/>
            <a:ext cx="2375891" cy="180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6792686" y="3944062"/>
            <a:ext cx="3056708" cy="876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007746" y="441349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 Subject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273786" y="626015"/>
            <a:ext cx="2543583" cy="18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59" y="1537637"/>
            <a:ext cx="5244690" cy="4040080"/>
          </a:xfrm>
        </p:spPr>
      </p:pic>
      <p:sp>
        <p:nvSpPr>
          <p:cNvPr id="5" name="ZoneTexte 4"/>
          <p:cNvSpPr txBox="1"/>
          <p:nvPr/>
        </p:nvSpPr>
        <p:spPr>
          <a:xfrm>
            <a:off x="4239897" y="263817"/>
            <a:ext cx="406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Section &amp; Subjects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28577" y="823106"/>
            <a:ext cx="305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Modify Section &amp; Subject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002241" y="3053191"/>
            <a:ext cx="295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Section &amp; Subject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Administrator”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28577" y="4667159"/>
            <a:ext cx="32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Section &amp; Subject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171509" y="1119311"/>
            <a:ext cx="1952123" cy="2104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7406640" y="3223322"/>
            <a:ext cx="1716992" cy="5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6871063" y="3584839"/>
            <a:ext cx="2547257" cy="1082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62703" y="232186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 Section &amp; Subject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273786" y="626015"/>
            <a:ext cx="2543583" cy="18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8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06" y="1097279"/>
            <a:ext cx="6126971" cy="4730861"/>
          </a:xfrm>
        </p:spPr>
      </p:pic>
      <p:sp>
        <p:nvSpPr>
          <p:cNvPr id="5" name="ZoneTexte 4"/>
          <p:cNvSpPr txBox="1"/>
          <p:nvPr/>
        </p:nvSpPr>
        <p:spPr>
          <a:xfrm>
            <a:off x="4239897" y="263817"/>
            <a:ext cx="406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Options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898415" y="1717953"/>
            <a:ext cx="286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“Manage Accounts”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for Administrator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974615" y="2687409"/>
            <a:ext cx="26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“Create Backup”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Only for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974615" y="3841531"/>
            <a:ext cx="2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this “User Guide”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138364" y="4995653"/>
            <a:ext cx="23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“About” Form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6740434" y="1931194"/>
            <a:ext cx="2127771" cy="1069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6740434" y="2858621"/>
            <a:ext cx="2234181" cy="604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6844937" y="4021396"/>
            <a:ext cx="2129678" cy="19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6844937" y="4397994"/>
            <a:ext cx="2321536" cy="781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4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76" y="1449976"/>
            <a:ext cx="6114537" cy="4715693"/>
          </a:xfrm>
        </p:spPr>
      </p:pic>
      <p:sp>
        <p:nvSpPr>
          <p:cNvPr id="5" name="ZoneTexte 4"/>
          <p:cNvSpPr txBox="1"/>
          <p:nvPr/>
        </p:nvSpPr>
        <p:spPr>
          <a:xfrm>
            <a:off x="4168004" y="146251"/>
            <a:ext cx="513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Accounts</a:t>
            </a:r>
          </a:p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“Only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Administrator”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35406" y="2090203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Account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135406" y="4224121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New Account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863840" y="2288667"/>
            <a:ext cx="1999049" cy="1290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7393577" y="3892165"/>
            <a:ext cx="2190638" cy="5356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87498" y="2967936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back to “Options”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392179" y="2274869"/>
            <a:ext cx="2584770" cy="693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8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96" y="1815737"/>
            <a:ext cx="4835194" cy="3509916"/>
          </a:xfrm>
        </p:spPr>
      </p:pic>
      <p:sp>
        <p:nvSpPr>
          <p:cNvPr id="4" name="ZoneTexte 3"/>
          <p:cNvSpPr txBox="1"/>
          <p:nvPr/>
        </p:nvSpPr>
        <p:spPr>
          <a:xfrm>
            <a:off x="4168004" y="146251"/>
            <a:ext cx="513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New Account</a:t>
            </a:r>
          </a:p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“Only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Administrator”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60230" y="2219202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 Name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030583" y="2403868"/>
            <a:ext cx="2730137" cy="456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79365" y="2880772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Last Name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926080" y="3065438"/>
            <a:ext cx="2806027" cy="87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14102" y="3663961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704011" y="3542342"/>
            <a:ext cx="3028096" cy="302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905649" y="2649683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7040880" y="2877390"/>
            <a:ext cx="2501648" cy="967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041785" y="3431183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Confirm Password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7040880" y="3577879"/>
            <a:ext cx="2259874" cy="455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905649" y="4484915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“User Type”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7040880" y="4398833"/>
            <a:ext cx="2000905" cy="270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415245" y="5884517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6405154" y="5035121"/>
            <a:ext cx="1380309" cy="1030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7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41" y="1554478"/>
            <a:ext cx="5907642" cy="4556129"/>
          </a:xfrm>
        </p:spPr>
      </p:pic>
      <p:sp>
        <p:nvSpPr>
          <p:cNvPr id="5" name="ZoneTexte 4"/>
          <p:cNvSpPr txBox="1"/>
          <p:nvPr/>
        </p:nvSpPr>
        <p:spPr>
          <a:xfrm>
            <a:off x="4168004" y="146251"/>
            <a:ext cx="513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Backup</a:t>
            </a:r>
          </a:p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“Only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Administrator”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35406" y="1346580"/>
            <a:ext cx="305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 a file name of your choice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135406" y="4601088"/>
            <a:ext cx="305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Browse for a locate to save the backup file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6557554" y="1843033"/>
            <a:ext cx="3090991" cy="1683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8103049" y="4023425"/>
            <a:ext cx="1890037" cy="593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87498" y="2967936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back to “Options”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2392179" y="2274869"/>
            <a:ext cx="2584770" cy="693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130500" y="5655837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the backup file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7380514" y="4522201"/>
            <a:ext cx="2607667" cy="114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4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91" y="1951308"/>
            <a:ext cx="5825016" cy="3875790"/>
          </a:xfrm>
        </p:spPr>
      </p:pic>
      <p:sp>
        <p:nvSpPr>
          <p:cNvPr id="5" name="ZoneTexte 4"/>
          <p:cNvSpPr txBox="1"/>
          <p:nvPr/>
        </p:nvSpPr>
        <p:spPr>
          <a:xfrm>
            <a:off x="3605824" y="316068"/>
            <a:ext cx="513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“About” Form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2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Espace réservé du contenu 2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65" y="1750809"/>
            <a:ext cx="5296878" cy="2796563"/>
          </a:xfrm>
        </p:spPr>
      </p:pic>
      <p:sp>
        <p:nvSpPr>
          <p:cNvPr id="31" name="ZoneTexte 30"/>
          <p:cNvSpPr txBox="1"/>
          <p:nvPr/>
        </p:nvSpPr>
        <p:spPr>
          <a:xfrm>
            <a:off x="960230" y="2219202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 your username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3187337" y="2405352"/>
            <a:ext cx="2573383" cy="455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60229" y="2964424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 your password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3102428" y="3149090"/>
            <a:ext cx="2658292" cy="86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124517" y="2186572"/>
            <a:ext cx="262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Put the mouse on the eye to see password you entered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Connecteur droit avec flèche 46"/>
          <p:cNvCxnSpPr>
            <a:stCxn id="41" idx="1"/>
          </p:cNvCxnSpPr>
          <p:nvPr/>
        </p:nvCxnSpPr>
        <p:spPr>
          <a:xfrm flipH="1">
            <a:off x="7824651" y="2648237"/>
            <a:ext cx="1299866" cy="685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9124516" y="4046518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Recover password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 flipH="1" flipV="1">
            <a:off x="7445829" y="3597804"/>
            <a:ext cx="1678688" cy="6068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676502" y="5180751"/>
            <a:ext cx="31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 to your account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H="1" flipV="1">
            <a:off x="6234304" y="4231184"/>
            <a:ext cx="1" cy="935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4820194" y="352697"/>
            <a:ext cx="350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 Form</a:t>
            </a:r>
          </a:p>
        </p:txBody>
      </p:sp>
    </p:spTree>
    <p:extLst>
      <p:ext uri="{BB962C8B-B14F-4D97-AF65-F5344CB8AC3E}">
        <p14:creationId xmlns:p14="http://schemas.microsoft.com/office/powerpoint/2010/main" val="164671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62" y="2032346"/>
            <a:ext cx="4637172" cy="2661434"/>
          </a:xfrm>
        </p:spPr>
      </p:pic>
      <p:sp>
        <p:nvSpPr>
          <p:cNvPr id="5" name="ZoneTexte 4"/>
          <p:cNvSpPr txBox="1"/>
          <p:nvPr/>
        </p:nvSpPr>
        <p:spPr>
          <a:xfrm>
            <a:off x="3956049" y="424630"/>
            <a:ext cx="585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Recover Password - Step 1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44892" y="2571900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 your first name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33328" y="3363063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 your last name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808138" y="3363063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 your username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326674" y="2756566"/>
            <a:ext cx="2643052" cy="260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326674" y="3547729"/>
            <a:ext cx="2643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7341326" y="3547729"/>
            <a:ext cx="2325187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225142" y="5418000"/>
            <a:ext cx="403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Check the informations you entered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7592844" y="4349931"/>
            <a:ext cx="179556" cy="1120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4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36" y="2413809"/>
            <a:ext cx="4420498" cy="3296083"/>
          </a:xfrm>
        </p:spPr>
      </p:pic>
      <p:sp>
        <p:nvSpPr>
          <p:cNvPr id="4" name="ZoneTexte 3"/>
          <p:cNvSpPr txBox="1"/>
          <p:nvPr/>
        </p:nvSpPr>
        <p:spPr>
          <a:xfrm>
            <a:off x="3814424" y="425236"/>
            <a:ext cx="585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Recover Password - Step 2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93656" y="1619724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After checking your informations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40538" y="3377442"/>
            <a:ext cx="288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 your new password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012919" y="4182984"/>
            <a:ext cx="31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Confirm your new password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814424" y="3616670"/>
            <a:ext cx="2494936" cy="75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" idx="1"/>
          </p:cNvCxnSpPr>
          <p:nvPr/>
        </p:nvCxnSpPr>
        <p:spPr>
          <a:xfrm flipH="1">
            <a:off x="7637641" y="4367650"/>
            <a:ext cx="1375278" cy="406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415245" y="5884517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Changes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589985" y="5381897"/>
            <a:ext cx="1339169" cy="73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9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5" y="1351725"/>
            <a:ext cx="6740435" cy="5214300"/>
          </a:xfrm>
        </p:spPr>
      </p:pic>
      <p:sp>
        <p:nvSpPr>
          <p:cNvPr id="4" name="ZoneTexte 3"/>
          <p:cNvSpPr txBox="1"/>
          <p:nvPr/>
        </p:nvSpPr>
        <p:spPr>
          <a:xfrm>
            <a:off x="2083561" y="276902"/>
            <a:ext cx="90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 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6609806" y="2076994"/>
            <a:ext cx="3670663" cy="3709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361968" y="2200201"/>
            <a:ext cx="23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“Informations”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93188" y="1288034"/>
            <a:ext cx="185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Your name here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337043" y="2739631"/>
            <a:ext cx="23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“Dashboard”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61968" y="3262548"/>
            <a:ext cx="23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“Sections”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6770" y="3721860"/>
            <a:ext cx="287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“Group of Students”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494720" y="4739574"/>
            <a:ext cx="23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“Subjects”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76770" y="5198886"/>
            <a:ext cx="29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“Section &amp; Subject”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494720" y="5676620"/>
            <a:ext cx="23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“Options”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193188" y="6040922"/>
            <a:ext cx="29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 out of your account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443669" y="4244777"/>
            <a:ext cx="287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“Students”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3562950" y="2414354"/>
            <a:ext cx="1004463" cy="694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2930618" y="1497218"/>
            <a:ext cx="1879800" cy="1216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384656" y="2928301"/>
            <a:ext cx="1174309" cy="561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3827388" y="3879123"/>
            <a:ext cx="731577" cy="31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3141651" y="3442248"/>
            <a:ext cx="1471546" cy="417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3253847" y="4934498"/>
            <a:ext cx="1359350" cy="6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225627" y="4471568"/>
            <a:ext cx="1333338" cy="77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3253847" y="5658198"/>
            <a:ext cx="1305118" cy="172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3806661" y="5298800"/>
            <a:ext cx="806536" cy="7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3754229" y="6015497"/>
            <a:ext cx="804736" cy="215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8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82" y="1472700"/>
            <a:ext cx="6048103" cy="4678722"/>
          </a:xfrm>
        </p:spPr>
      </p:pic>
      <p:sp>
        <p:nvSpPr>
          <p:cNvPr id="4" name="ZoneTexte 3"/>
          <p:cNvSpPr txBox="1"/>
          <p:nvPr/>
        </p:nvSpPr>
        <p:spPr>
          <a:xfrm>
            <a:off x="2759546" y="368342"/>
            <a:ext cx="682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Informations of you account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135405" y="1294374"/>
            <a:ext cx="254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 your first name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135404" y="3366232"/>
            <a:ext cx="254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 your last name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5404" y="5782090"/>
            <a:ext cx="254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 your password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76947" y="2795451"/>
            <a:ext cx="2455819" cy="31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63440" y="4245428"/>
            <a:ext cx="2769325" cy="747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76946" y="3356572"/>
            <a:ext cx="2455819" cy="31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avec flèche 17"/>
          <p:cNvCxnSpPr>
            <a:endCxn id="15" idx="3"/>
          </p:cNvCxnSpPr>
          <p:nvPr/>
        </p:nvCxnSpPr>
        <p:spPr>
          <a:xfrm flipH="1">
            <a:off x="7432766" y="1631680"/>
            <a:ext cx="1702638" cy="1320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7432765" y="4431711"/>
            <a:ext cx="1702639" cy="1562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7432765" y="3513326"/>
            <a:ext cx="1855039" cy="30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0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93" y="1737359"/>
            <a:ext cx="5955811" cy="4600303"/>
          </a:xfrm>
        </p:spPr>
      </p:pic>
      <p:sp>
        <p:nvSpPr>
          <p:cNvPr id="4" name="ZoneTexte 3"/>
          <p:cNvSpPr txBox="1"/>
          <p:nvPr/>
        </p:nvSpPr>
        <p:spPr>
          <a:xfrm>
            <a:off x="4593236" y="263840"/>
            <a:ext cx="315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05794" y="1139099"/>
            <a:ext cx="441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Shows the number of values in each table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0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95" y="1201784"/>
            <a:ext cx="6516587" cy="5035197"/>
          </a:xfrm>
        </p:spPr>
      </p:pic>
      <p:sp>
        <p:nvSpPr>
          <p:cNvPr id="4" name="ZoneTexte 3"/>
          <p:cNvSpPr txBox="1"/>
          <p:nvPr/>
        </p:nvSpPr>
        <p:spPr>
          <a:xfrm>
            <a:off x="4593236" y="303029"/>
            <a:ext cx="315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Sections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28577" y="823106"/>
            <a:ext cx="305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Modify Section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240939" y="3223322"/>
            <a:ext cx="263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Section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Administrator”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28577" y="4667159"/>
            <a:ext cx="32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Section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171509" y="1119311"/>
            <a:ext cx="1952123" cy="2104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7406640" y="3223322"/>
            <a:ext cx="2323640" cy="113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6766560" y="3546487"/>
            <a:ext cx="3082834" cy="1273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07746" y="441349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 Section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273786" y="626015"/>
            <a:ext cx="2543583" cy="18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7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24" y="1245565"/>
            <a:ext cx="6282918" cy="4852962"/>
          </a:xfrm>
        </p:spPr>
      </p:pic>
      <p:sp>
        <p:nvSpPr>
          <p:cNvPr id="5" name="ZoneTexte 4"/>
          <p:cNvSpPr txBox="1"/>
          <p:nvPr/>
        </p:nvSpPr>
        <p:spPr>
          <a:xfrm>
            <a:off x="4170588" y="302849"/>
            <a:ext cx="464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 of Students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28577" y="823106"/>
            <a:ext cx="305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Modify Group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240939" y="3223322"/>
            <a:ext cx="263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Group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Administrator”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28577" y="4667159"/>
            <a:ext cx="32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Group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“Only for Administrator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171509" y="1119311"/>
            <a:ext cx="1952123" cy="2104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7406640" y="3223322"/>
            <a:ext cx="2323640" cy="113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6766560" y="3546487"/>
            <a:ext cx="3082834" cy="1273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49077" y="453774"/>
            <a:ext cx="30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 Group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273786" y="626015"/>
            <a:ext cx="2543583" cy="18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143</TotalTime>
  <Words>387</Words>
  <Application>Microsoft Office PowerPoint</Application>
  <PresentationFormat>Grand écran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Franklin Gothic Book</vt:lpstr>
      <vt:lpstr>Segoe UI</vt:lpstr>
      <vt:lpstr>Crop</vt:lpstr>
      <vt:lpstr>School 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</dc:title>
  <dc:creator>AD1</dc:creator>
  <cp:lastModifiedBy>AD1</cp:lastModifiedBy>
  <cp:revision>15</cp:revision>
  <dcterms:created xsi:type="dcterms:W3CDTF">2021-03-26T16:14:15Z</dcterms:created>
  <dcterms:modified xsi:type="dcterms:W3CDTF">2021-03-26T18:37:50Z</dcterms:modified>
</cp:coreProperties>
</file>