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855" r:id="rId6"/>
    <p:sldId id="935" r:id="rId7"/>
    <p:sldId id="856" r:id="rId8"/>
    <p:sldId id="857" r:id="rId9"/>
    <p:sldId id="858" r:id="rId10"/>
    <p:sldId id="936" r:id="rId11"/>
    <p:sldId id="859" r:id="rId12"/>
    <p:sldId id="860" r:id="rId13"/>
    <p:sldId id="861" r:id="rId14"/>
    <p:sldId id="862" r:id="rId15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EA4989-FC61-61F6-7D5F-55AF6750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" y="607553"/>
            <a:ext cx="15686858" cy="5375997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5BDCE691-D8E8-E090-795D-3A99EFD7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922" y="607553"/>
            <a:ext cx="7998135" cy="33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66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comandi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66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DDL</a:t>
            </a:r>
            <a:endParaRPr kumimoji="0" lang="it-IT" sz="6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951922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ALTER TABLE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di modificare la struttura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 non i dati in essa contenuti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opzioni del comando sono molteplici, in questo modulo verrà mostrata solo l’opzione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ADD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aggiungere una nuova colonna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6160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per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anche dopo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andrà a modificare i dati contenuti nelle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sistema</a:t>
            </a:r>
            <a:endParaRPr lang="it-IT" sz="2400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01972A-6253-5EA4-C4FB-1869A76AA899}"/>
              </a:ext>
            </a:extLst>
          </p:cNvPr>
          <p:cNvSpPr txBox="1"/>
          <p:nvPr/>
        </p:nvSpPr>
        <p:spPr>
          <a:xfrm>
            <a:off x="3832436" y="3335150"/>
            <a:ext cx="9062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it-IT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citta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</a:p>
        </p:txBody>
      </p:sp>
    </p:spTree>
    <p:extLst>
      <p:ext uri="{BB962C8B-B14F-4D97-AF65-F5344CB8AC3E}">
        <p14:creationId xmlns:p14="http://schemas.microsoft.com/office/powerpoint/2010/main" val="255946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TABLE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DROP TABLE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di eliminare in modo definitivo la struttura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faccia attenzione ad utilizzare questo comando, in quanto, dopo la sua esecuzione, essendo stata eliminata la struttura, verranno cancellati anche i dati 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AB2B4E-DDC3-FB21-01C6-40555DF14C7E}"/>
              </a:ext>
            </a:extLst>
          </p:cNvPr>
          <p:cNvSpPr txBox="1"/>
          <p:nvPr/>
        </p:nvSpPr>
        <p:spPr>
          <a:xfrm>
            <a:off x="2379307" y="3344481"/>
            <a:ext cx="1228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368029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ai tipi di dati di Postgres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 di addentrarci sulle istruzioni per la definizione degli oggetti del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importante avere la conoscenza delle tipologie di dati che gestisce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valore di colonna e costante in una 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ha un tipo di dato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tipo di dato è associato a un formato di memorizzazione specifico, a dei vincoli e ad un intervallo di valori valido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si crea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necessario specificare un tipo di dato per ciascuna delle sue colonne</a:t>
            </a:r>
            <a:endParaRPr lang="it-IT" sz="2400" b="1" dirty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18110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ai tipi di dati di Postgres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mette a disposizione questa tipologia di dati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corso tratteremo solo alcuni di questi tipi come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Character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Numeric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Lob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maggiori informazioni si suggerisce di consultare i manuali ufficiali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860799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di dati carattere memorizzano i dati ( alfanumerici ) nelle stringhe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CHAR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memorizza le stringhe di caratteri a lunghezza fissa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VARCHAR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utilizzato per ottimizzare lo spazio in memoria quando i dati vengono letti da questo tipo di dato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particolare, se viene definita una colonna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VARCHAR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lunghezza 50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 il valore all’interno ne occupa di meno, verranno letti e caricati in memoria solo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significativi</a:t>
            </a:r>
          </a:p>
        </p:txBody>
      </p:sp>
    </p:spTree>
    <p:extLst>
      <p:ext uri="{BB962C8B-B14F-4D97-AF65-F5344CB8AC3E}">
        <p14:creationId xmlns:p14="http://schemas.microsoft.com/office/powerpoint/2010/main" val="1374419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di dati numerici memorizzano numeri fissi, positivi e negativi e con la virgola, zero, infinito e valori che rappresentano il risultato non definito di una operazione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DECIMAL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memorizza numeri fissi con virgola in caso di decimali ed è possibile memorizzare numeri praticamente di qualsiasi grandezza e garantirne la portabilità tra diversi sistemi fino a 38 cifre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consente di memorizzare solo numeri interi</a:t>
            </a:r>
          </a:p>
        </p:txBody>
      </p:sp>
    </p:spTree>
    <p:extLst>
      <p:ext uri="{BB962C8B-B14F-4D97-AF65-F5344CB8AC3E}">
        <p14:creationId xmlns:p14="http://schemas.microsoft.com/office/powerpoint/2010/main" val="1511235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tipi di dati che consento di memorizzare date e orari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memorizza date in vari formati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TIMESTAMP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memorizza un formato di data seguito dall’ora</a:t>
            </a:r>
          </a:p>
        </p:txBody>
      </p:sp>
    </p:spTree>
    <p:extLst>
      <p:ext uri="{BB962C8B-B14F-4D97-AF65-F5344CB8AC3E}">
        <p14:creationId xmlns:p14="http://schemas.microsoft.com/office/powerpoint/2010/main" val="370861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Statement di Postgres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quattro gruppi di istruzioni in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corso vedremo solo alcuni comandi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DDL</a:t>
            </a: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BFAF0B1-DAF8-50FF-08A5-0448E7193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61414"/>
              </p:ext>
            </p:extLst>
          </p:nvPr>
        </p:nvGraphicFramePr>
        <p:xfrm>
          <a:off x="1567139" y="1555458"/>
          <a:ext cx="12195516" cy="36644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8879">
                  <a:extLst>
                    <a:ext uri="{9D8B030D-6E8A-4147-A177-3AD203B41FA5}">
                      <a16:colId xmlns:a16="http://schemas.microsoft.com/office/drawing/2014/main" val="2606720788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2364691552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358679514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3093432980"/>
                    </a:ext>
                  </a:extLst>
                </a:gridCol>
              </a:tblGrid>
              <a:tr h="497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Definition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it-IT" sz="1800" b="1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</a:t>
                      </a: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369583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3043933"/>
                  </a:ext>
                </a:extLst>
              </a:tr>
              <a:tr h="393046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REVOKE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964190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DROP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550697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2005414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331009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36101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899504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662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64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Definition Language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3C37DF7-598D-A37C-ED8F-4591EDD5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1" y="790470"/>
            <a:ext cx="3892900" cy="176604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6BA20C3-2392-61F6-050F-08A61906F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619" y="2556516"/>
            <a:ext cx="8078715" cy="176604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D0EECDB-14F6-B6E5-B019-5054D9615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417" y="4439806"/>
            <a:ext cx="7180271" cy="16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360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creare la vista logica sui dati; vediamo l’istruzione nella forma semplice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volta eseguito lo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struttura verrà salvata all’interno di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sistema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6F175F-C3B1-44A4-ADB9-C865C037FF00}"/>
              </a:ext>
            </a:extLst>
          </p:cNvPr>
          <p:cNvSpPr txBox="1"/>
          <p:nvPr/>
        </p:nvSpPr>
        <p:spPr>
          <a:xfrm>
            <a:off x="4532376" y="1758277"/>
            <a:ext cx="722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1457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31873B93E3E04EBC9EAC17E3B57DC9" ma:contentTypeVersion="7" ma:contentTypeDescription="Creare un nuovo documento." ma:contentTypeScope="" ma:versionID="566ecd73ef1e70fa8c439a9592fd2415">
  <xsd:schema xmlns:xsd="http://www.w3.org/2001/XMLSchema" xmlns:xs="http://www.w3.org/2001/XMLSchema" xmlns:p="http://schemas.microsoft.com/office/2006/metadata/properties" xmlns:ns2="ffff4161-82e7-401b-b5bb-f4cda5aa206c" xmlns:ns3="ad59da05-c55a-4940-88ac-3c04830424c1" targetNamespace="http://schemas.microsoft.com/office/2006/metadata/properties" ma:root="true" ma:fieldsID="62eec7599119bfe9e6d777a10dd7ee26" ns2:_="" ns3:_="">
    <xsd:import namespace="ffff4161-82e7-401b-b5bb-f4cda5aa206c"/>
    <xsd:import namespace="ad59da05-c55a-4940-88ac-3c0483042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f4161-82e7-401b-b5bb-f4cda5aa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da05-c55a-4940-88ac-3c0483042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FE86BE-8933-4498-B836-20608C98C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f4161-82e7-401b-b5bb-f4cda5aa206c"/>
    <ds:schemaRef ds:uri="ad59da05-c55a-4940-88ac-3c0483042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3267</TotalTime>
  <Words>579</Words>
  <Application>Microsoft Office PowerPoint</Application>
  <PresentationFormat>Personalizzato</PresentationFormat>
  <Paragraphs>83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Convergence</vt:lpstr>
      <vt:lpstr>Courier New</vt:lpstr>
      <vt:lpstr>Tahoma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Francesco Basso</cp:lastModifiedBy>
  <cp:revision>75</cp:revision>
  <dcterms:created xsi:type="dcterms:W3CDTF">2022-08-22T17:22:56Z</dcterms:created>
  <dcterms:modified xsi:type="dcterms:W3CDTF">2023-10-14T20:14:20Z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0x0101002B31873B93E3E04EBC9EAC17E3B57DC9</vt:lpwstr>
  </property>
</Properties>
</file>