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114" r:id="rId3"/>
    <p:sldId id="1585" r:id="rId4"/>
    <p:sldId id="1522" r:id="rId5"/>
    <p:sldId id="411" r:id="rId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B554DDD-1AAF-CA47-90F2-58D00999E452}">
          <p14:sldIdLst>
            <p14:sldId id="256"/>
            <p14:sldId id="2114"/>
          </p14:sldIdLst>
        </p14:section>
        <p14:section name="Serverless Architecture" id="{40C60A31-0363-8E41-A45C-4333E8F82CFC}">
          <p14:sldIdLst>
            <p14:sldId id="1585"/>
          </p14:sldIdLst>
        </p14:section>
        <p14:section name="API-Driven Development" id="{7D00685A-818C-9444-B4B6-B7972AA0C4BD}">
          <p14:sldIdLst>
            <p14:sldId id="1522"/>
            <p14:sldId id="411"/>
          </p14:sldIdLst>
        </p14:section>
        <p14:section name="DevOps" id="{F33B5CC7-4339-E048-A607-738C20B7205C}">
          <p14:sldIdLst/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02"/>
    <p:restoredTop sz="94660"/>
  </p:normalViewPr>
  <p:slideViewPr>
    <p:cSldViewPr>
      <p:cViewPr varScale="1">
        <p:scale>
          <a:sx n="76" d="100"/>
          <a:sy n="76" d="100"/>
        </p:scale>
        <p:origin x="224" y="120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3/26/20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3/26/20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 descr="Map of Asia"/>
          <p:cNvSpPr>
            <a:spLocks noEditPoints="1"/>
          </p:cNvSpPr>
          <p:nvPr/>
        </p:nvSpPr>
        <p:spPr bwMode="auto">
          <a:xfrm>
            <a:off x="-3175" y="12700"/>
            <a:ext cx="12192000" cy="6845300"/>
          </a:xfrm>
          <a:custGeom>
            <a:avLst/>
            <a:gdLst>
              <a:gd name="T0" fmla="*/ 2528 w 3842"/>
              <a:gd name="T1" fmla="*/ 2084 h 2164"/>
              <a:gd name="T2" fmla="*/ 2619 w 3842"/>
              <a:gd name="T3" fmla="*/ 1953 h 2164"/>
              <a:gd name="T4" fmla="*/ 2540 w 3842"/>
              <a:gd name="T5" fmla="*/ 1830 h 2164"/>
              <a:gd name="T6" fmla="*/ 2558 w 3842"/>
              <a:gd name="T7" fmla="*/ 1824 h 2164"/>
              <a:gd name="T8" fmla="*/ 2599 w 3842"/>
              <a:gd name="T9" fmla="*/ 1886 h 2164"/>
              <a:gd name="T10" fmla="*/ 534 w 3842"/>
              <a:gd name="T11" fmla="*/ 34 h 2164"/>
              <a:gd name="T12" fmla="*/ 1063 w 3842"/>
              <a:gd name="T13" fmla="*/ 16 h 2164"/>
              <a:gd name="T14" fmla="*/ 418 w 3842"/>
              <a:gd name="T15" fmla="*/ 91 h 2164"/>
              <a:gd name="T16" fmla="*/ 441 w 3842"/>
              <a:gd name="T17" fmla="*/ 47 h 2164"/>
              <a:gd name="T18" fmla="*/ 2955 w 3842"/>
              <a:gd name="T19" fmla="*/ 197 h 2164"/>
              <a:gd name="T20" fmla="*/ 2102 w 3842"/>
              <a:gd name="T21" fmla="*/ 39 h 2164"/>
              <a:gd name="T22" fmla="*/ 1208 w 3842"/>
              <a:gd name="T23" fmla="*/ 395 h 2164"/>
              <a:gd name="T24" fmla="*/ 1335 w 3842"/>
              <a:gd name="T25" fmla="*/ 191 h 2164"/>
              <a:gd name="T26" fmla="*/ 1512 w 3842"/>
              <a:gd name="T27" fmla="*/ 309 h 2164"/>
              <a:gd name="T28" fmla="*/ 2495 w 3842"/>
              <a:gd name="T29" fmla="*/ 1883 h 2164"/>
              <a:gd name="T30" fmla="*/ 2402 w 3842"/>
              <a:gd name="T31" fmla="*/ 1994 h 2164"/>
              <a:gd name="T32" fmla="*/ 2122 w 3842"/>
              <a:gd name="T33" fmla="*/ 2051 h 2164"/>
              <a:gd name="T34" fmla="*/ 52 w 3842"/>
              <a:gd name="T35" fmla="*/ 888 h 2164"/>
              <a:gd name="T36" fmla="*/ 84 w 3842"/>
              <a:gd name="T37" fmla="*/ 841 h 2164"/>
              <a:gd name="T38" fmla="*/ 12 w 3842"/>
              <a:gd name="T39" fmla="*/ 865 h 2164"/>
              <a:gd name="T40" fmla="*/ 435 w 3842"/>
              <a:gd name="T41" fmla="*/ 1316 h 2164"/>
              <a:gd name="T42" fmla="*/ 506 w 3842"/>
              <a:gd name="T43" fmla="*/ 811 h 2164"/>
              <a:gd name="T44" fmla="*/ 453 w 3842"/>
              <a:gd name="T45" fmla="*/ 1187 h 2164"/>
              <a:gd name="T46" fmla="*/ 2961 w 3842"/>
              <a:gd name="T47" fmla="*/ 1204 h 2164"/>
              <a:gd name="T48" fmla="*/ 2942 w 3842"/>
              <a:gd name="T49" fmla="*/ 903 h 2164"/>
              <a:gd name="T50" fmla="*/ 2924 w 3842"/>
              <a:gd name="T51" fmla="*/ 1291 h 2164"/>
              <a:gd name="T52" fmla="*/ 2703 w 3842"/>
              <a:gd name="T53" fmla="*/ 1452 h 2164"/>
              <a:gd name="T54" fmla="*/ 3737 w 3842"/>
              <a:gd name="T55" fmla="*/ 481 h 2164"/>
              <a:gd name="T56" fmla="*/ 2969 w 3842"/>
              <a:gd name="T57" fmla="*/ 323 h 2164"/>
              <a:gd name="T58" fmla="*/ 2435 w 3842"/>
              <a:gd name="T59" fmla="*/ 286 h 2164"/>
              <a:gd name="T60" fmla="*/ 2096 w 3842"/>
              <a:gd name="T61" fmla="*/ 183 h 2164"/>
              <a:gd name="T62" fmla="*/ 1622 w 3842"/>
              <a:gd name="T63" fmla="*/ 348 h 2164"/>
              <a:gd name="T64" fmla="*/ 1457 w 3842"/>
              <a:gd name="T65" fmla="*/ 390 h 2164"/>
              <a:gd name="T66" fmla="*/ 995 w 3842"/>
              <a:gd name="T67" fmla="*/ 551 h 2164"/>
              <a:gd name="T68" fmla="*/ 721 w 3842"/>
              <a:gd name="T69" fmla="*/ 429 h 2164"/>
              <a:gd name="T70" fmla="*/ 510 w 3842"/>
              <a:gd name="T71" fmla="*/ 438 h 2164"/>
              <a:gd name="T72" fmla="*/ 364 w 3842"/>
              <a:gd name="T73" fmla="*/ 600 h 2164"/>
              <a:gd name="T74" fmla="*/ 245 w 3842"/>
              <a:gd name="T75" fmla="*/ 751 h 2164"/>
              <a:gd name="T76" fmla="*/ 479 w 3842"/>
              <a:gd name="T77" fmla="*/ 667 h 2164"/>
              <a:gd name="T78" fmla="*/ 616 w 3842"/>
              <a:gd name="T79" fmla="*/ 789 h 2164"/>
              <a:gd name="T80" fmla="*/ 295 w 3842"/>
              <a:gd name="T81" fmla="*/ 868 h 2164"/>
              <a:gd name="T82" fmla="*/ 73 w 3842"/>
              <a:gd name="T83" fmla="*/ 1180 h 2164"/>
              <a:gd name="T84" fmla="*/ 442 w 3842"/>
              <a:gd name="T85" fmla="*/ 1213 h 2164"/>
              <a:gd name="T86" fmla="*/ 603 w 3842"/>
              <a:gd name="T87" fmla="*/ 1309 h 2164"/>
              <a:gd name="T88" fmla="*/ 700 w 3842"/>
              <a:gd name="T89" fmla="*/ 1335 h 2164"/>
              <a:gd name="T90" fmla="*/ 159 w 3842"/>
              <a:gd name="T91" fmla="*/ 1972 h 2164"/>
              <a:gd name="T92" fmla="*/ 908 w 3842"/>
              <a:gd name="T93" fmla="*/ 1771 h 2164"/>
              <a:gd name="T94" fmla="*/ 1247 w 3842"/>
              <a:gd name="T95" fmla="*/ 1561 h 2164"/>
              <a:gd name="T96" fmla="*/ 1468 w 3842"/>
              <a:gd name="T97" fmla="*/ 1612 h 2164"/>
              <a:gd name="T98" fmla="*/ 1870 w 3842"/>
              <a:gd name="T99" fmla="*/ 1656 h 2164"/>
              <a:gd name="T100" fmla="*/ 2075 w 3842"/>
              <a:gd name="T101" fmla="*/ 1936 h 2164"/>
              <a:gd name="T102" fmla="*/ 2283 w 3842"/>
              <a:gd name="T103" fmla="*/ 1796 h 2164"/>
              <a:gd name="T104" fmla="*/ 2512 w 3842"/>
              <a:gd name="T105" fmla="*/ 1539 h 2164"/>
              <a:gd name="T106" fmla="*/ 2607 w 3842"/>
              <a:gd name="T107" fmla="*/ 1312 h 2164"/>
              <a:gd name="T108" fmla="*/ 2904 w 3842"/>
              <a:gd name="T109" fmla="*/ 1004 h 2164"/>
              <a:gd name="T110" fmla="*/ 3290 w 3842"/>
              <a:gd name="T111" fmla="*/ 695 h 2164"/>
              <a:gd name="T112" fmla="*/ 3427 w 3842"/>
              <a:gd name="T113" fmla="*/ 731 h 2164"/>
              <a:gd name="T114" fmla="*/ 3832 w 3842"/>
              <a:gd name="T115" fmla="*/ 573 h 2164"/>
              <a:gd name="T116" fmla="*/ 818 w 3842"/>
              <a:gd name="T117" fmla="*/ 668 h 2164"/>
              <a:gd name="T118" fmla="*/ 776 w 3842"/>
              <a:gd name="T119" fmla="*/ 1102 h 2164"/>
              <a:gd name="T120" fmla="*/ 1104 w 3842"/>
              <a:gd name="T121" fmla="*/ 1280 h 2164"/>
              <a:gd name="T122" fmla="*/ 1310 w 3842"/>
              <a:gd name="T123" fmla="*/ 1119 h 2164"/>
              <a:gd name="T124" fmla="*/ 3790 w 3842"/>
              <a:gd name="T125" fmla="*/ 961 h 2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42" h="2164">
                <a:moveTo>
                  <a:pt x="2528" y="1974"/>
                </a:moveTo>
                <a:cubicBezTo>
                  <a:pt x="2527" y="1974"/>
                  <a:pt x="2526" y="1974"/>
                  <a:pt x="2525" y="1974"/>
                </a:cubicBezTo>
                <a:cubicBezTo>
                  <a:pt x="2524" y="1974"/>
                  <a:pt x="2524" y="1974"/>
                  <a:pt x="2524" y="1973"/>
                </a:cubicBezTo>
                <a:cubicBezTo>
                  <a:pt x="2523" y="1972"/>
                  <a:pt x="2522" y="1972"/>
                  <a:pt x="2522" y="1972"/>
                </a:cubicBezTo>
                <a:cubicBezTo>
                  <a:pt x="2521" y="1972"/>
                  <a:pt x="2520" y="1973"/>
                  <a:pt x="2520" y="1973"/>
                </a:cubicBezTo>
                <a:cubicBezTo>
                  <a:pt x="2519" y="1974"/>
                  <a:pt x="2518" y="1974"/>
                  <a:pt x="2518" y="1975"/>
                </a:cubicBezTo>
                <a:cubicBezTo>
                  <a:pt x="2517" y="1975"/>
                  <a:pt x="2518" y="1976"/>
                  <a:pt x="2518" y="1976"/>
                </a:cubicBezTo>
                <a:cubicBezTo>
                  <a:pt x="2519" y="1977"/>
                  <a:pt x="2519" y="1976"/>
                  <a:pt x="2519" y="1976"/>
                </a:cubicBezTo>
                <a:cubicBezTo>
                  <a:pt x="2520" y="1976"/>
                  <a:pt x="2520" y="1975"/>
                  <a:pt x="2521" y="1976"/>
                </a:cubicBezTo>
                <a:cubicBezTo>
                  <a:pt x="2521" y="1976"/>
                  <a:pt x="2521" y="1977"/>
                  <a:pt x="2522" y="1977"/>
                </a:cubicBezTo>
                <a:cubicBezTo>
                  <a:pt x="2521" y="1976"/>
                  <a:pt x="2522" y="1976"/>
                  <a:pt x="2523" y="1976"/>
                </a:cubicBezTo>
                <a:cubicBezTo>
                  <a:pt x="2523" y="1975"/>
                  <a:pt x="2524" y="1975"/>
                  <a:pt x="2525" y="1975"/>
                </a:cubicBezTo>
                <a:cubicBezTo>
                  <a:pt x="2525" y="1976"/>
                  <a:pt x="2525" y="1976"/>
                  <a:pt x="2525" y="1976"/>
                </a:cubicBezTo>
                <a:cubicBezTo>
                  <a:pt x="2525" y="1976"/>
                  <a:pt x="2525" y="1977"/>
                  <a:pt x="2525" y="1977"/>
                </a:cubicBezTo>
                <a:cubicBezTo>
                  <a:pt x="2526" y="1977"/>
                  <a:pt x="2527" y="1976"/>
                  <a:pt x="2527" y="1976"/>
                </a:cubicBezTo>
                <a:cubicBezTo>
                  <a:pt x="2527" y="1975"/>
                  <a:pt x="2528" y="1975"/>
                  <a:pt x="2528" y="1975"/>
                </a:cubicBezTo>
                <a:cubicBezTo>
                  <a:pt x="2528" y="1974"/>
                  <a:pt x="2528" y="1974"/>
                  <a:pt x="2528" y="1974"/>
                </a:cubicBezTo>
                <a:cubicBezTo>
                  <a:pt x="2528" y="1974"/>
                  <a:pt x="2529" y="1974"/>
                  <a:pt x="2529" y="1973"/>
                </a:cubicBezTo>
                <a:cubicBezTo>
                  <a:pt x="2529" y="1973"/>
                  <a:pt x="2528" y="1974"/>
                  <a:pt x="2528" y="1974"/>
                </a:cubicBezTo>
                <a:close/>
                <a:moveTo>
                  <a:pt x="2578" y="1829"/>
                </a:moveTo>
                <a:cubicBezTo>
                  <a:pt x="2578" y="1828"/>
                  <a:pt x="2577" y="1828"/>
                  <a:pt x="2577" y="1829"/>
                </a:cubicBezTo>
                <a:cubicBezTo>
                  <a:pt x="2577" y="1829"/>
                  <a:pt x="2578" y="1829"/>
                  <a:pt x="2579" y="1829"/>
                </a:cubicBezTo>
                <a:cubicBezTo>
                  <a:pt x="2579" y="1830"/>
                  <a:pt x="2580" y="1830"/>
                  <a:pt x="2580" y="1829"/>
                </a:cubicBezTo>
                <a:cubicBezTo>
                  <a:pt x="2580" y="1828"/>
                  <a:pt x="2578" y="1829"/>
                  <a:pt x="2578" y="1829"/>
                </a:cubicBezTo>
                <a:close/>
                <a:moveTo>
                  <a:pt x="2586" y="1840"/>
                </a:moveTo>
                <a:cubicBezTo>
                  <a:pt x="2585" y="1840"/>
                  <a:pt x="2585" y="1841"/>
                  <a:pt x="2586" y="1841"/>
                </a:cubicBezTo>
                <a:cubicBezTo>
                  <a:pt x="2586" y="1841"/>
                  <a:pt x="2587" y="1841"/>
                  <a:pt x="2586" y="1841"/>
                </a:cubicBezTo>
                <a:cubicBezTo>
                  <a:pt x="2586" y="1840"/>
                  <a:pt x="2586" y="1841"/>
                  <a:pt x="2586" y="1840"/>
                </a:cubicBezTo>
                <a:close/>
                <a:moveTo>
                  <a:pt x="2585" y="1842"/>
                </a:moveTo>
                <a:cubicBezTo>
                  <a:pt x="2585" y="1842"/>
                  <a:pt x="2585" y="1843"/>
                  <a:pt x="2585" y="1843"/>
                </a:cubicBezTo>
                <a:cubicBezTo>
                  <a:pt x="2586" y="1843"/>
                  <a:pt x="2587" y="1842"/>
                  <a:pt x="2587" y="1842"/>
                </a:cubicBezTo>
                <a:cubicBezTo>
                  <a:pt x="2587" y="1842"/>
                  <a:pt x="2586" y="1842"/>
                  <a:pt x="2586" y="1842"/>
                </a:cubicBezTo>
                <a:cubicBezTo>
                  <a:pt x="2586" y="1842"/>
                  <a:pt x="2585" y="1841"/>
                  <a:pt x="2585" y="1842"/>
                </a:cubicBezTo>
                <a:close/>
                <a:moveTo>
                  <a:pt x="2574" y="1826"/>
                </a:moveTo>
                <a:cubicBezTo>
                  <a:pt x="2574" y="1826"/>
                  <a:pt x="2575" y="1827"/>
                  <a:pt x="2575" y="1827"/>
                </a:cubicBezTo>
                <a:cubicBezTo>
                  <a:pt x="2575" y="1827"/>
                  <a:pt x="2574" y="1826"/>
                  <a:pt x="2574" y="1826"/>
                </a:cubicBezTo>
                <a:close/>
                <a:moveTo>
                  <a:pt x="2530" y="1844"/>
                </a:moveTo>
                <a:cubicBezTo>
                  <a:pt x="2530" y="1843"/>
                  <a:pt x="2530" y="1843"/>
                  <a:pt x="2530" y="1843"/>
                </a:cubicBezTo>
                <a:cubicBezTo>
                  <a:pt x="2531" y="1842"/>
                  <a:pt x="2532" y="1841"/>
                  <a:pt x="2531" y="1841"/>
                </a:cubicBezTo>
                <a:cubicBezTo>
                  <a:pt x="2530" y="1840"/>
                  <a:pt x="2530" y="1839"/>
                  <a:pt x="2530" y="1838"/>
                </a:cubicBezTo>
                <a:cubicBezTo>
                  <a:pt x="2530" y="1838"/>
                  <a:pt x="2530" y="1838"/>
                  <a:pt x="2530" y="1837"/>
                </a:cubicBezTo>
                <a:cubicBezTo>
                  <a:pt x="2530" y="1837"/>
                  <a:pt x="2530" y="1837"/>
                  <a:pt x="2530" y="1836"/>
                </a:cubicBezTo>
                <a:cubicBezTo>
                  <a:pt x="2530" y="1836"/>
                  <a:pt x="2530" y="1836"/>
                  <a:pt x="2530" y="1836"/>
                </a:cubicBezTo>
                <a:cubicBezTo>
                  <a:pt x="2530" y="1835"/>
                  <a:pt x="2530" y="1835"/>
                  <a:pt x="2530" y="1835"/>
                </a:cubicBezTo>
                <a:cubicBezTo>
                  <a:pt x="2530" y="1834"/>
                  <a:pt x="2530" y="1834"/>
                  <a:pt x="2530" y="1833"/>
                </a:cubicBezTo>
                <a:cubicBezTo>
                  <a:pt x="2531" y="1833"/>
                  <a:pt x="2531" y="1832"/>
                  <a:pt x="2531" y="1832"/>
                </a:cubicBezTo>
                <a:cubicBezTo>
                  <a:pt x="2531" y="1831"/>
                  <a:pt x="2531" y="1831"/>
                  <a:pt x="2531" y="1831"/>
                </a:cubicBezTo>
                <a:cubicBezTo>
                  <a:pt x="2530" y="1830"/>
                  <a:pt x="2530" y="1831"/>
                  <a:pt x="2530" y="1831"/>
                </a:cubicBezTo>
                <a:cubicBezTo>
                  <a:pt x="2529" y="1831"/>
                  <a:pt x="2529" y="1831"/>
                  <a:pt x="2529" y="1830"/>
                </a:cubicBezTo>
                <a:cubicBezTo>
                  <a:pt x="2528" y="1830"/>
                  <a:pt x="2528" y="1829"/>
                  <a:pt x="2528" y="1829"/>
                </a:cubicBezTo>
                <a:cubicBezTo>
                  <a:pt x="2527" y="1828"/>
                  <a:pt x="2527" y="1828"/>
                  <a:pt x="2526" y="1827"/>
                </a:cubicBezTo>
                <a:cubicBezTo>
                  <a:pt x="2526" y="1827"/>
                  <a:pt x="2525" y="1827"/>
                  <a:pt x="2525" y="1826"/>
                </a:cubicBezTo>
                <a:cubicBezTo>
                  <a:pt x="2524" y="1825"/>
                  <a:pt x="2522" y="1827"/>
                  <a:pt x="2521" y="1826"/>
                </a:cubicBezTo>
                <a:cubicBezTo>
                  <a:pt x="2520" y="1825"/>
                  <a:pt x="2520" y="1823"/>
                  <a:pt x="2519" y="1824"/>
                </a:cubicBezTo>
                <a:cubicBezTo>
                  <a:pt x="2517" y="1824"/>
                  <a:pt x="2517" y="1825"/>
                  <a:pt x="2515" y="1825"/>
                </a:cubicBezTo>
                <a:cubicBezTo>
                  <a:pt x="2514" y="1825"/>
                  <a:pt x="2513" y="1824"/>
                  <a:pt x="2511" y="1824"/>
                </a:cubicBezTo>
                <a:cubicBezTo>
                  <a:pt x="2510" y="1824"/>
                  <a:pt x="2510" y="1824"/>
                  <a:pt x="2509" y="1824"/>
                </a:cubicBezTo>
                <a:cubicBezTo>
                  <a:pt x="2508" y="1824"/>
                  <a:pt x="2508" y="1824"/>
                  <a:pt x="2507" y="1825"/>
                </a:cubicBezTo>
                <a:cubicBezTo>
                  <a:pt x="2507" y="1825"/>
                  <a:pt x="2507" y="1826"/>
                  <a:pt x="2508" y="1826"/>
                </a:cubicBezTo>
                <a:cubicBezTo>
                  <a:pt x="2509" y="1827"/>
                  <a:pt x="2509" y="1825"/>
                  <a:pt x="2510" y="1826"/>
                </a:cubicBezTo>
                <a:cubicBezTo>
                  <a:pt x="2511" y="1827"/>
                  <a:pt x="2510" y="1829"/>
                  <a:pt x="2511" y="1829"/>
                </a:cubicBezTo>
                <a:cubicBezTo>
                  <a:pt x="2511" y="1830"/>
                  <a:pt x="2512" y="1830"/>
                  <a:pt x="2513" y="1830"/>
                </a:cubicBezTo>
                <a:cubicBezTo>
                  <a:pt x="2513" y="1830"/>
                  <a:pt x="2514" y="1831"/>
                  <a:pt x="2514" y="1831"/>
                </a:cubicBezTo>
                <a:cubicBezTo>
                  <a:pt x="2515" y="1832"/>
                  <a:pt x="2515" y="1833"/>
                  <a:pt x="2516" y="1835"/>
                </a:cubicBezTo>
                <a:cubicBezTo>
                  <a:pt x="2516" y="1835"/>
                  <a:pt x="2516" y="1836"/>
                  <a:pt x="2516" y="1837"/>
                </a:cubicBezTo>
                <a:cubicBezTo>
                  <a:pt x="2516" y="1837"/>
                  <a:pt x="2516" y="1837"/>
                  <a:pt x="2516" y="1837"/>
                </a:cubicBezTo>
                <a:cubicBezTo>
                  <a:pt x="2516" y="1838"/>
                  <a:pt x="2516" y="1838"/>
                  <a:pt x="2516" y="1838"/>
                </a:cubicBezTo>
                <a:cubicBezTo>
                  <a:pt x="2516" y="1839"/>
                  <a:pt x="2516" y="1840"/>
                  <a:pt x="2517" y="1840"/>
                </a:cubicBezTo>
                <a:cubicBezTo>
                  <a:pt x="2518" y="1840"/>
                  <a:pt x="2518" y="1841"/>
                  <a:pt x="2519" y="1842"/>
                </a:cubicBezTo>
                <a:cubicBezTo>
                  <a:pt x="2519" y="1843"/>
                  <a:pt x="2518" y="1843"/>
                  <a:pt x="2519" y="1844"/>
                </a:cubicBezTo>
                <a:cubicBezTo>
                  <a:pt x="2519" y="1844"/>
                  <a:pt x="2519" y="1845"/>
                  <a:pt x="2520" y="1846"/>
                </a:cubicBezTo>
                <a:cubicBezTo>
                  <a:pt x="2520" y="1846"/>
                  <a:pt x="2521" y="1846"/>
                  <a:pt x="2521" y="1847"/>
                </a:cubicBezTo>
                <a:cubicBezTo>
                  <a:pt x="2521" y="1847"/>
                  <a:pt x="2522" y="1847"/>
                  <a:pt x="2522" y="1848"/>
                </a:cubicBezTo>
                <a:cubicBezTo>
                  <a:pt x="2522" y="1849"/>
                  <a:pt x="2522" y="1849"/>
                  <a:pt x="2523" y="1849"/>
                </a:cubicBezTo>
                <a:cubicBezTo>
                  <a:pt x="2524" y="1849"/>
                  <a:pt x="2524" y="1849"/>
                  <a:pt x="2524" y="1849"/>
                </a:cubicBezTo>
                <a:cubicBezTo>
                  <a:pt x="2524" y="1850"/>
                  <a:pt x="2525" y="1850"/>
                  <a:pt x="2525" y="1850"/>
                </a:cubicBezTo>
                <a:cubicBezTo>
                  <a:pt x="2526" y="1850"/>
                  <a:pt x="2526" y="1849"/>
                  <a:pt x="2526" y="1848"/>
                </a:cubicBezTo>
                <a:cubicBezTo>
                  <a:pt x="2527" y="1848"/>
                  <a:pt x="2528" y="1849"/>
                  <a:pt x="2528" y="1848"/>
                </a:cubicBezTo>
                <a:cubicBezTo>
                  <a:pt x="2528" y="1848"/>
                  <a:pt x="2527" y="1848"/>
                  <a:pt x="2528" y="1847"/>
                </a:cubicBezTo>
                <a:cubicBezTo>
                  <a:pt x="2528" y="1847"/>
                  <a:pt x="2529" y="1847"/>
                  <a:pt x="2529" y="1846"/>
                </a:cubicBezTo>
                <a:cubicBezTo>
                  <a:pt x="2528" y="1846"/>
                  <a:pt x="2528" y="1845"/>
                  <a:pt x="2529" y="1844"/>
                </a:cubicBezTo>
                <a:cubicBezTo>
                  <a:pt x="2529" y="1844"/>
                  <a:pt x="2530" y="1844"/>
                  <a:pt x="2530" y="1844"/>
                </a:cubicBezTo>
                <a:close/>
                <a:moveTo>
                  <a:pt x="2534" y="1816"/>
                </a:moveTo>
                <a:cubicBezTo>
                  <a:pt x="2534" y="1817"/>
                  <a:pt x="2535" y="1817"/>
                  <a:pt x="2535" y="1817"/>
                </a:cubicBezTo>
                <a:cubicBezTo>
                  <a:pt x="2536" y="1816"/>
                  <a:pt x="2535" y="1815"/>
                  <a:pt x="2534" y="1816"/>
                </a:cubicBezTo>
                <a:close/>
                <a:moveTo>
                  <a:pt x="2595" y="1861"/>
                </a:moveTo>
                <a:cubicBezTo>
                  <a:pt x="2596" y="1861"/>
                  <a:pt x="2596" y="1860"/>
                  <a:pt x="2595" y="1860"/>
                </a:cubicBezTo>
                <a:cubicBezTo>
                  <a:pt x="2595" y="1860"/>
                  <a:pt x="2595" y="1861"/>
                  <a:pt x="2595" y="1861"/>
                </a:cubicBezTo>
                <a:close/>
                <a:moveTo>
                  <a:pt x="2523" y="1977"/>
                </a:moveTo>
                <a:cubicBezTo>
                  <a:pt x="2522" y="1977"/>
                  <a:pt x="2523" y="1979"/>
                  <a:pt x="2524" y="1978"/>
                </a:cubicBezTo>
                <a:cubicBezTo>
                  <a:pt x="2524" y="1978"/>
                  <a:pt x="2525" y="1977"/>
                  <a:pt x="2523" y="1977"/>
                </a:cubicBezTo>
                <a:close/>
                <a:moveTo>
                  <a:pt x="2501" y="1770"/>
                </a:moveTo>
                <a:cubicBezTo>
                  <a:pt x="2502" y="1770"/>
                  <a:pt x="2502" y="1769"/>
                  <a:pt x="2501" y="1769"/>
                </a:cubicBezTo>
                <a:cubicBezTo>
                  <a:pt x="2501" y="1769"/>
                  <a:pt x="2502" y="1768"/>
                  <a:pt x="2501" y="1768"/>
                </a:cubicBezTo>
                <a:cubicBezTo>
                  <a:pt x="2501" y="1768"/>
                  <a:pt x="2500" y="1768"/>
                  <a:pt x="2500" y="1768"/>
                </a:cubicBezTo>
                <a:cubicBezTo>
                  <a:pt x="2500" y="1769"/>
                  <a:pt x="2501" y="1769"/>
                  <a:pt x="2501" y="1770"/>
                </a:cubicBezTo>
                <a:close/>
                <a:moveTo>
                  <a:pt x="2525" y="1808"/>
                </a:moveTo>
                <a:cubicBezTo>
                  <a:pt x="2525" y="1808"/>
                  <a:pt x="2525" y="1807"/>
                  <a:pt x="2525" y="1807"/>
                </a:cubicBezTo>
                <a:cubicBezTo>
                  <a:pt x="2524" y="1807"/>
                  <a:pt x="2524" y="1809"/>
                  <a:pt x="2525" y="1808"/>
                </a:cubicBezTo>
                <a:close/>
                <a:moveTo>
                  <a:pt x="2500" y="1766"/>
                </a:moveTo>
                <a:cubicBezTo>
                  <a:pt x="2499" y="1766"/>
                  <a:pt x="2500" y="1767"/>
                  <a:pt x="2500" y="1767"/>
                </a:cubicBezTo>
                <a:cubicBezTo>
                  <a:pt x="2501" y="1767"/>
                  <a:pt x="2500" y="1765"/>
                  <a:pt x="2500" y="1766"/>
                </a:cubicBezTo>
                <a:close/>
                <a:moveTo>
                  <a:pt x="2602" y="1893"/>
                </a:moveTo>
                <a:cubicBezTo>
                  <a:pt x="2603" y="1893"/>
                  <a:pt x="2603" y="1894"/>
                  <a:pt x="2604" y="1895"/>
                </a:cubicBezTo>
                <a:cubicBezTo>
                  <a:pt x="2604" y="1895"/>
                  <a:pt x="2604" y="1896"/>
                  <a:pt x="2604" y="1895"/>
                </a:cubicBezTo>
                <a:cubicBezTo>
                  <a:pt x="2605" y="1895"/>
                  <a:pt x="2604" y="1895"/>
                  <a:pt x="2604" y="1894"/>
                </a:cubicBezTo>
                <a:cubicBezTo>
                  <a:pt x="2603" y="1893"/>
                  <a:pt x="2603" y="1892"/>
                  <a:pt x="2602" y="1891"/>
                </a:cubicBezTo>
                <a:cubicBezTo>
                  <a:pt x="2602" y="1890"/>
                  <a:pt x="2601" y="1891"/>
                  <a:pt x="2601" y="1891"/>
                </a:cubicBezTo>
                <a:cubicBezTo>
                  <a:pt x="2601" y="1892"/>
                  <a:pt x="2601" y="1892"/>
                  <a:pt x="2602" y="1893"/>
                </a:cubicBezTo>
                <a:close/>
                <a:moveTo>
                  <a:pt x="2539" y="1590"/>
                </a:moveTo>
                <a:cubicBezTo>
                  <a:pt x="2539" y="1588"/>
                  <a:pt x="2537" y="1588"/>
                  <a:pt x="2536" y="1588"/>
                </a:cubicBezTo>
                <a:cubicBezTo>
                  <a:pt x="2535" y="1587"/>
                  <a:pt x="2534" y="1586"/>
                  <a:pt x="2532" y="1586"/>
                </a:cubicBezTo>
                <a:cubicBezTo>
                  <a:pt x="2532" y="1585"/>
                  <a:pt x="2531" y="1585"/>
                  <a:pt x="2531" y="1584"/>
                </a:cubicBezTo>
                <a:cubicBezTo>
                  <a:pt x="2530" y="1584"/>
                  <a:pt x="2530" y="1583"/>
                  <a:pt x="2530" y="1583"/>
                </a:cubicBezTo>
                <a:cubicBezTo>
                  <a:pt x="2528" y="1583"/>
                  <a:pt x="2527" y="1585"/>
                  <a:pt x="2527" y="1585"/>
                </a:cubicBezTo>
                <a:cubicBezTo>
                  <a:pt x="2525" y="1587"/>
                  <a:pt x="2524" y="1588"/>
                  <a:pt x="2523" y="1588"/>
                </a:cubicBezTo>
                <a:cubicBezTo>
                  <a:pt x="2521" y="1589"/>
                  <a:pt x="2520" y="1589"/>
                  <a:pt x="2519" y="1590"/>
                </a:cubicBezTo>
                <a:cubicBezTo>
                  <a:pt x="2517" y="1592"/>
                  <a:pt x="2518" y="1593"/>
                  <a:pt x="2517" y="1595"/>
                </a:cubicBezTo>
                <a:cubicBezTo>
                  <a:pt x="2517" y="1596"/>
                  <a:pt x="2516" y="1597"/>
                  <a:pt x="2515" y="1598"/>
                </a:cubicBezTo>
                <a:cubicBezTo>
                  <a:pt x="2513" y="1599"/>
                  <a:pt x="2512" y="1601"/>
                  <a:pt x="2511" y="1602"/>
                </a:cubicBezTo>
                <a:cubicBezTo>
                  <a:pt x="2510" y="1603"/>
                  <a:pt x="2509" y="1605"/>
                  <a:pt x="2508" y="1606"/>
                </a:cubicBezTo>
                <a:cubicBezTo>
                  <a:pt x="2507" y="1608"/>
                  <a:pt x="2507" y="1610"/>
                  <a:pt x="2506" y="1612"/>
                </a:cubicBezTo>
                <a:cubicBezTo>
                  <a:pt x="2505" y="1613"/>
                  <a:pt x="2503" y="1615"/>
                  <a:pt x="2503" y="1617"/>
                </a:cubicBezTo>
                <a:cubicBezTo>
                  <a:pt x="2502" y="1619"/>
                  <a:pt x="2502" y="1621"/>
                  <a:pt x="2502" y="1622"/>
                </a:cubicBezTo>
                <a:cubicBezTo>
                  <a:pt x="2502" y="1624"/>
                  <a:pt x="2501" y="1626"/>
                  <a:pt x="2501" y="1627"/>
                </a:cubicBezTo>
                <a:cubicBezTo>
                  <a:pt x="2501" y="1629"/>
                  <a:pt x="2502" y="1632"/>
                  <a:pt x="2503" y="1634"/>
                </a:cubicBezTo>
                <a:cubicBezTo>
                  <a:pt x="2503" y="1634"/>
                  <a:pt x="2504" y="1635"/>
                  <a:pt x="2504" y="1636"/>
                </a:cubicBezTo>
                <a:cubicBezTo>
                  <a:pt x="2504" y="1637"/>
                  <a:pt x="2504" y="1638"/>
                  <a:pt x="2505" y="1639"/>
                </a:cubicBezTo>
                <a:cubicBezTo>
                  <a:pt x="2505" y="1640"/>
                  <a:pt x="2506" y="1640"/>
                  <a:pt x="2507" y="1641"/>
                </a:cubicBezTo>
                <a:cubicBezTo>
                  <a:pt x="2507" y="1641"/>
                  <a:pt x="2508" y="1642"/>
                  <a:pt x="2508" y="1643"/>
                </a:cubicBezTo>
                <a:cubicBezTo>
                  <a:pt x="2508" y="1644"/>
                  <a:pt x="2509" y="1645"/>
                  <a:pt x="2510" y="1646"/>
                </a:cubicBezTo>
                <a:cubicBezTo>
                  <a:pt x="2511" y="1647"/>
                  <a:pt x="2510" y="1649"/>
                  <a:pt x="2512" y="1650"/>
                </a:cubicBezTo>
                <a:cubicBezTo>
                  <a:pt x="2513" y="1651"/>
                  <a:pt x="2514" y="1652"/>
                  <a:pt x="2515" y="1653"/>
                </a:cubicBezTo>
                <a:cubicBezTo>
                  <a:pt x="2516" y="1653"/>
                  <a:pt x="2516" y="1655"/>
                  <a:pt x="2517" y="1654"/>
                </a:cubicBezTo>
                <a:cubicBezTo>
                  <a:pt x="2517" y="1654"/>
                  <a:pt x="2517" y="1653"/>
                  <a:pt x="2517" y="1652"/>
                </a:cubicBezTo>
                <a:cubicBezTo>
                  <a:pt x="2517" y="1650"/>
                  <a:pt x="2517" y="1647"/>
                  <a:pt x="2519" y="1645"/>
                </a:cubicBezTo>
                <a:cubicBezTo>
                  <a:pt x="2521" y="1643"/>
                  <a:pt x="2521" y="1639"/>
                  <a:pt x="2522" y="1636"/>
                </a:cubicBezTo>
                <a:cubicBezTo>
                  <a:pt x="2523" y="1635"/>
                  <a:pt x="2524" y="1633"/>
                  <a:pt x="2525" y="1632"/>
                </a:cubicBezTo>
                <a:cubicBezTo>
                  <a:pt x="2526" y="1630"/>
                  <a:pt x="2527" y="1629"/>
                  <a:pt x="2527" y="1627"/>
                </a:cubicBezTo>
                <a:cubicBezTo>
                  <a:pt x="2528" y="1625"/>
                  <a:pt x="2529" y="1624"/>
                  <a:pt x="2530" y="1622"/>
                </a:cubicBezTo>
                <a:cubicBezTo>
                  <a:pt x="2531" y="1620"/>
                  <a:pt x="2531" y="1617"/>
                  <a:pt x="2532" y="1615"/>
                </a:cubicBezTo>
                <a:cubicBezTo>
                  <a:pt x="2532" y="1611"/>
                  <a:pt x="2533" y="1607"/>
                  <a:pt x="2535" y="1604"/>
                </a:cubicBezTo>
                <a:cubicBezTo>
                  <a:pt x="2536" y="1602"/>
                  <a:pt x="2537" y="1601"/>
                  <a:pt x="2537" y="1599"/>
                </a:cubicBezTo>
                <a:cubicBezTo>
                  <a:pt x="2536" y="1597"/>
                  <a:pt x="2536" y="1596"/>
                  <a:pt x="2536" y="1594"/>
                </a:cubicBezTo>
                <a:cubicBezTo>
                  <a:pt x="2537" y="1592"/>
                  <a:pt x="2538" y="1592"/>
                  <a:pt x="2539" y="1590"/>
                </a:cubicBezTo>
                <a:close/>
                <a:moveTo>
                  <a:pt x="2443" y="1949"/>
                </a:moveTo>
                <a:cubicBezTo>
                  <a:pt x="2443" y="1949"/>
                  <a:pt x="2443" y="1949"/>
                  <a:pt x="2442" y="1950"/>
                </a:cubicBezTo>
                <a:cubicBezTo>
                  <a:pt x="2442" y="1950"/>
                  <a:pt x="2441" y="1952"/>
                  <a:pt x="2442" y="1952"/>
                </a:cubicBezTo>
                <a:cubicBezTo>
                  <a:pt x="2443" y="1953"/>
                  <a:pt x="2444" y="1951"/>
                  <a:pt x="2445" y="1951"/>
                </a:cubicBezTo>
                <a:cubicBezTo>
                  <a:pt x="2445" y="1951"/>
                  <a:pt x="2446" y="1951"/>
                  <a:pt x="2446" y="1950"/>
                </a:cubicBezTo>
                <a:cubicBezTo>
                  <a:pt x="2447" y="1949"/>
                  <a:pt x="2447" y="1948"/>
                  <a:pt x="2446" y="1948"/>
                </a:cubicBezTo>
                <a:cubicBezTo>
                  <a:pt x="2446" y="1948"/>
                  <a:pt x="2446" y="1948"/>
                  <a:pt x="2445" y="1948"/>
                </a:cubicBezTo>
                <a:cubicBezTo>
                  <a:pt x="2445" y="1948"/>
                  <a:pt x="2445" y="1948"/>
                  <a:pt x="2444" y="1948"/>
                </a:cubicBezTo>
                <a:cubicBezTo>
                  <a:pt x="2443" y="1947"/>
                  <a:pt x="2444" y="1948"/>
                  <a:pt x="2443" y="1949"/>
                </a:cubicBezTo>
                <a:close/>
                <a:moveTo>
                  <a:pt x="2567" y="2116"/>
                </a:moveTo>
                <a:cubicBezTo>
                  <a:pt x="2566" y="2116"/>
                  <a:pt x="2565" y="2118"/>
                  <a:pt x="2564" y="2117"/>
                </a:cubicBezTo>
                <a:cubicBezTo>
                  <a:pt x="2563" y="2116"/>
                  <a:pt x="2564" y="2115"/>
                  <a:pt x="2562" y="2115"/>
                </a:cubicBezTo>
                <a:cubicBezTo>
                  <a:pt x="2561" y="2114"/>
                  <a:pt x="2560" y="2115"/>
                  <a:pt x="2559" y="2116"/>
                </a:cubicBezTo>
                <a:cubicBezTo>
                  <a:pt x="2558" y="2117"/>
                  <a:pt x="2556" y="2116"/>
                  <a:pt x="2555" y="2118"/>
                </a:cubicBezTo>
                <a:cubicBezTo>
                  <a:pt x="2555" y="2118"/>
                  <a:pt x="2556" y="2119"/>
                  <a:pt x="2556" y="2119"/>
                </a:cubicBezTo>
                <a:cubicBezTo>
                  <a:pt x="2556" y="2120"/>
                  <a:pt x="2556" y="2121"/>
                  <a:pt x="2556" y="2122"/>
                </a:cubicBezTo>
                <a:cubicBezTo>
                  <a:pt x="2556" y="2122"/>
                  <a:pt x="2556" y="2123"/>
                  <a:pt x="2556" y="2123"/>
                </a:cubicBezTo>
                <a:cubicBezTo>
                  <a:pt x="2557" y="2123"/>
                  <a:pt x="2558" y="2123"/>
                  <a:pt x="2558" y="2122"/>
                </a:cubicBezTo>
                <a:cubicBezTo>
                  <a:pt x="2559" y="2121"/>
                  <a:pt x="2559" y="2122"/>
                  <a:pt x="2560" y="2121"/>
                </a:cubicBezTo>
                <a:cubicBezTo>
                  <a:pt x="2561" y="2121"/>
                  <a:pt x="2560" y="2120"/>
                  <a:pt x="2561" y="2120"/>
                </a:cubicBezTo>
                <a:cubicBezTo>
                  <a:pt x="2562" y="2118"/>
                  <a:pt x="2563" y="2120"/>
                  <a:pt x="2562" y="2121"/>
                </a:cubicBezTo>
                <a:cubicBezTo>
                  <a:pt x="2562" y="2122"/>
                  <a:pt x="2562" y="2122"/>
                  <a:pt x="2562" y="2123"/>
                </a:cubicBezTo>
                <a:cubicBezTo>
                  <a:pt x="2562" y="2124"/>
                  <a:pt x="2562" y="2125"/>
                  <a:pt x="2563" y="2125"/>
                </a:cubicBezTo>
                <a:cubicBezTo>
                  <a:pt x="2564" y="2125"/>
                  <a:pt x="2563" y="2122"/>
                  <a:pt x="2564" y="2121"/>
                </a:cubicBezTo>
                <a:cubicBezTo>
                  <a:pt x="2565" y="2121"/>
                  <a:pt x="2565" y="2121"/>
                  <a:pt x="2566" y="2121"/>
                </a:cubicBezTo>
                <a:cubicBezTo>
                  <a:pt x="2567" y="2120"/>
                  <a:pt x="2567" y="2120"/>
                  <a:pt x="2567" y="2119"/>
                </a:cubicBezTo>
                <a:cubicBezTo>
                  <a:pt x="2568" y="2118"/>
                  <a:pt x="2570" y="2118"/>
                  <a:pt x="2570" y="2117"/>
                </a:cubicBezTo>
                <a:cubicBezTo>
                  <a:pt x="2569" y="2117"/>
                  <a:pt x="2569" y="2117"/>
                  <a:pt x="2568" y="2117"/>
                </a:cubicBezTo>
                <a:cubicBezTo>
                  <a:pt x="2568" y="2117"/>
                  <a:pt x="2567" y="2116"/>
                  <a:pt x="2567" y="2116"/>
                </a:cubicBezTo>
                <a:close/>
                <a:moveTo>
                  <a:pt x="2593" y="2076"/>
                </a:moveTo>
                <a:cubicBezTo>
                  <a:pt x="2594" y="2075"/>
                  <a:pt x="2595" y="2075"/>
                  <a:pt x="2596" y="2074"/>
                </a:cubicBezTo>
                <a:cubicBezTo>
                  <a:pt x="2597" y="2073"/>
                  <a:pt x="2597" y="2071"/>
                  <a:pt x="2598" y="2070"/>
                </a:cubicBezTo>
                <a:cubicBezTo>
                  <a:pt x="2598" y="2069"/>
                  <a:pt x="2599" y="2068"/>
                  <a:pt x="2600" y="2066"/>
                </a:cubicBezTo>
                <a:cubicBezTo>
                  <a:pt x="2601" y="2064"/>
                  <a:pt x="2603" y="2061"/>
                  <a:pt x="2601" y="2058"/>
                </a:cubicBezTo>
                <a:cubicBezTo>
                  <a:pt x="2599" y="2055"/>
                  <a:pt x="2596" y="2060"/>
                  <a:pt x="2595" y="2062"/>
                </a:cubicBezTo>
                <a:cubicBezTo>
                  <a:pt x="2595" y="2063"/>
                  <a:pt x="2594" y="2064"/>
                  <a:pt x="2592" y="2064"/>
                </a:cubicBezTo>
                <a:cubicBezTo>
                  <a:pt x="2592" y="2065"/>
                  <a:pt x="2590" y="2065"/>
                  <a:pt x="2590" y="2066"/>
                </a:cubicBezTo>
                <a:cubicBezTo>
                  <a:pt x="2589" y="2066"/>
                  <a:pt x="2590" y="2067"/>
                  <a:pt x="2590" y="2067"/>
                </a:cubicBezTo>
                <a:cubicBezTo>
                  <a:pt x="2591" y="2068"/>
                  <a:pt x="2590" y="2069"/>
                  <a:pt x="2589" y="2069"/>
                </a:cubicBezTo>
                <a:cubicBezTo>
                  <a:pt x="2588" y="2070"/>
                  <a:pt x="2587" y="2071"/>
                  <a:pt x="2586" y="2071"/>
                </a:cubicBezTo>
                <a:cubicBezTo>
                  <a:pt x="2584" y="2072"/>
                  <a:pt x="2583" y="2072"/>
                  <a:pt x="2582" y="2073"/>
                </a:cubicBezTo>
                <a:cubicBezTo>
                  <a:pt x="2581" y="2074"/>
                  <a:pt x="2579" y="2075"/>
                  <a:pt x="2578" y="2075"/>
                </a:cubicBezTo>
                <a:cubicBezTo>
                  <a:pt x="2576" y="2076"/>
                  <a:pt x="2575" y="2076"/>
                  <a:pt x="2573" y="2076"/>
                </a:cubicBezTo>
                <a:cubicBezTo>
                  <a:pt x="2572" y="2076"/>
                  <a:pt x="2571" y="2075"/>
                  <a:pt x="2569" y="2075"/>
                </a:cubicBezTo>
                <a:cubicBezTo>
                  <a:pt x="2568" y="2074"/>
                  <a:pt x="2566" y="2075"/>
                  <a:pt x="2565" y="2074"/>
                </a:cubicBezTo>
                <a:cubicBezTo>
                  <a:pt x="2563" y="2074"/>
                  <a:pt x="2562" y="2074"/>
                  <a:pt x="2560" y="2074"/>
                </a:cubicBezTo>
                <a:cubicBezTo>
                  <a:pt x="2558" y="2075"/>
                  <a:pt x="2557" y="2076"/>
                  <a:pt x="2555" y="2076"/>
                </a:cubicBezTo>
                <a:cubicBezTo>
                  <a:pt x="2554" y="2076"/>
                  <a:pt x="2554" y="2076"/>
                  <a:pt x="2553" y="2076"/>
                </a:cubicBezTo>
                <a:cubicBezTo>
                  <a:pt x="2552" y="2075"/>
                  <a:pt x="2552" y="2075"/>
                  <a:pt x="2551" y="2075"/>
                </a:cubicBezTo>
                <a:cubicBezTo>
                  <a:pt x="2550" y="2074"/>
                  <a:pt x="2548" y="2074"/>
                  <a:pt x="2547" y="2074"/>
                </a:cubicBezTo>
                <a:cubicBezTo>
                  <a:pt x="2545" y="2073"/>
                  <a:pt x="2544" y="2072"/>
                  <a:pt x="2543" y="2072"/>
                </a:cubicBezTo>
                <a:cubicBezTo>
                  <a:pt x="2540" y="2071"/>
                  <a:pt x="2537" y="2072"/>
                  <a:pt x="2534" y="2072"/>
                </a:cubicBezTo>
                <a:cubicBezTo>
                  <a:pt x="2532" y="2072"/>
                  <a:pt x="2531" y="2072"/>
                  <a:pt x="2530" y="2070"/>
                </a:cubicBezTo>
                <a:cubicBezTo>
                  <a:pt x="2530" y="2069"/>
                  <a:pt x="2529" y="2068"/>
                  <a:pt x="2528" y="2068"/>
                </a:cubicBezTo>
                <a:cubicBezTo>
                  <a:pt x="2527" y="2067"/>
                  <a:pt x="2525" y="2067"/>
                  <a:pt x="2524" y="2067"/>
                </a:cubicBezTo>
                <a:cubicBezTo>
                  <a:pt x="2522" y="2067"/>
                  <a:pt x="2521" y="2067"/>
                  <a:pt x="2519" y="2067"/>
                </a:cubicBezTo>
                <a:cubicBezTo>
                  <a:pt x="2518" y="2067"/>
                  <a:pt x="2516" y="2066"/>
                  <a:pt x="2516" y="2068"/>
                </a:cubicBezTo>
                <a:cubicBezTo>
                  <a:pt x="2516" y="2070"/>
                  <a:pt x="2517" y="2071"/>
                  <a:pt x="2515" y="2072"/>
                </a:cubicBezTo>
                <a:cubicBezTo>
                  <a:pt x="2514" y="2073"/>
                  <a:pt x="2513" y="2074"/>
                  <a:pt x="2512" y="2075"/>
                </a:cubicBezTo>
                <a:cubicBezTo>
                  <a:pt x="2511" y="2076"/>
                  <a:pt x="2510" y="2078"/>
                  <a:pt x="2509" y="2077"/>
                </a:cubicBezTo>
                <a:cubicBezTo>
                  <a:pt x="2508" y="2076"/>
                  <a:pt x="2508" y="2075"/>
                  <a:pt x="2507" y="2075"/>
                </a:cubicBezTo>
                <a:cubicBezTo>
                  <a:pt x="2507" y="2075"/>
                  <a:pt x="2507" y="2075"/>
                  <a:pt x="2506" y="2074"/>
                </a:cubicBezTo>
                <a:cubicBezTo>
                  <a:pt x="2506" y="2073"/>
                  <a:pt x="2506" y="2072"/>
                  <a:pt x="2505" y="2073"/>
                </a:cubicBezTo>
                <a:cubicBezTo>
                  <a:pt x="2504" y="2074"/>
                  <a:pt x="2504" y="2075"/>
                  <a:pt x="2504" y="2076"/>
                </a:cubicBezTo>
                <a:cubicBezTo>
                  <a:pt x="2504" y="2077"/>
                  <a:pt x="2503" y="2077"/>
                  <a:pt x="2503" y="2077"/>
                </a:cubicBezTo>
                <a:cubicBezTo>
                  <a:pt x="2501" y="2078"/>
                  <a:pt x="2500" y="2078"/>
                  <a:pt x="2500" y="2080"/>
                </a:cubicBezTo>
                <a:cubicBezTo>
                  <a:pt x="2500" y="2081"/>
                  <a:pt x="2500" y="2082"/>
                  <a:pt x="2499" y="2083"/>
                </a:cubicBezTo>
                <a:cubicBezTo>
                  <a:pt x="2499" y="2083"/>
                  <a:pt x="2498" y="2083"/>
                  <a:pt x="2498" y="2084"/>
                </a:cubicBezTo>
                <a:cubicBezTo>
                  <a:pt x="2497" y="2085"/>
                  <a:pt x="2496" y="2087"/>
                  <a:pt x="2496" y="2088"/>
                </a:cubicBezTo>
                <a:cubicBezTo>
                  <a:pt x="2495" y="2089"/>
                  <a:pt x="2495" y="2091"/>
                  <a:pt x="2494" y="2092"/>
                </a:cubicBezTo>
                <a:cubicBezTo>
                  <a:pt x="2493" y="2092"/>
                  <a:pt x="2492" y="2092"/>
                  <a:pt x="2493" y="2093"/>
                </a:cubicBezTo>
                <a:cubicBezTo>
                  <a:pt x="2493" y="2093"/>
                  <a:pt x="2494" y="2093"/>
                  <a:pt x="2494" y="2094"/>
                </a:cubicBezTo>
                <a:cubicBezTo>
                  <a:pt x="2495" y="2094"/>
                  <a:pt x="2495" y="2095"/>
                  <a:pt x="2495" y="2095"/>
                </a:cubicBezTo>
                <a:cubicBezTo>
                  <a:pt x="2496" y="2096"/>
                  <a:pt x="2496" y="2096"/>
                  <a:pt x="2497" y="2097"/>
                </a:cubicBezTo>
                <a:cubicBezTo>
                  <a:pt x="2497" y="2098"/>
                  <a:pt x="2497" y="2099"/>
                  <a:pt x="2497" y="2100"/>
                </a:cubicBezTo>
                <a:cubicBezTo>
                  <a:pt x="2497" y="2101"/>
                  <a:pt x="2497" y="2103"/>
                  <a:pt x="2497" y="2105"/>
                </a:cubicBezTo>
                <a:cubicBezTo>
                  <a:pt x="2497" y="2105"/>
                  <a:pt x="2497" y="2105"/>
                  <a:pt x="2497" y="2106"/>
                </a:cubicBezTo>
                <a:cubicBezTo>
                  <a:pt x="2496" y="2106"/>
                  <a:pt x="2497" y="2107"/>
                  <a:pt x="2496" y="2107"/>
                </a:cubicBezTo>
                <a:cubicBezTo>
                  <a:pt x="2496" y="2108"/>
                  <a:pt x="2496" y="2107"/>
                  <a:pt x="2495" y="2106"/>
                </a:cubicBezTo>
                <a:cubicBezTo>
                  <a:pt x="2495" y="2106"/>
                  <a:pt x="2495" y="2105"/>
                  <a:pt x="2494" y="2105"/>
                </a:cubicBezTo>
                <a:cubicBezTo>
                  <a:pt x="2493" y="2105"/>
                  <a:pt x="2493" y="2106"/>
                  <a:pt x="2493" y="2107"/>
                </a:cubicBezTo>
                <a:cubicBezTo>
                  <a:pt x="2493" y="2109"/>
                  <a:pt x="2491" y="2109"/>
                  <a:pt x="2490" y="2111"/>
                </a:cubicBezTo>
                <a:cubicBezTo>
                  <a:pt x="2489" y="2112"/>
                  <a:pt x="2489" y="2114"/>
                  <a:pt x="2488" y="2116"/>
                </a:cubicBezTo>
                <a:cubicBezTo>
                  <a:pt x="2487" y="2117"/>
                  <a:pt x="2486" y="2117"/>
                  <a:pt x="2486" y="2118"/>
                </a:cubicBezTo>
                <a:cubicBezTo>
                  <a:pt x="2486" y="2119"/>
                  <a:pt x="2486" y="2121"/>
                  <a:pt x="2486" y="2122"/>
                </a:cubicBezTo>
                <a:cubicBezTo>
                  <a:pt x="2486" y="2122"/>
                  <a:pt x="2486" y="2123"/>
                  <a:pt x="2486" y="2123"/>
                </a:cubicBezTo>
                <a:cubicBezTo>
                  <a:pt x="2486" y="2124"/>
                  <a:pt x="2487" y="2124"/>
                  <a:pt x="2487" y="2125"/>
                </a:cubicBezTo>
                <a:cubicBezTo>
                  <a:pt x="2487" y="2126"/>
                  <a:pt x="2486" y="2127"/>
                  <a:pt x="2486" y="2128"/>
                </a:cubicBezTo>
                <a:cubicBezTo>
                  <a:pt x="2485" y="2130"/>
                  <a:pt x="2485" y="2131"/>
                  <a:pt x="2485" y="2132"/>
                </a:cubicBezTo>
                <a:cubicBezTo>
                  <a:pt x="2484" y="2133"/>
                  <a:pt x="2484" y="2134"/>
                  <a:pt x="2483" y="2135"/>
                </a:cubicBezTo>
                <a:cubicBezTo>
                  <a:pt x="2482" y="2136"/>
                  <a:pt x="2481" y="2137"/>
                  <a:pt x="2480" y="2139"/>
                </a:cubicBezTo>
                <a:cubicBezTo>
                  <a:pt x="2480" y="2141"/>
                  <a:pt x="2479" y="2142"/>
                  <a:pt x="2478" y="2144"/>
                </a:cubicBezTo>
                <a:cubicBezTo>
                  <a:pt x="2477" y="2145"/>
                  <a:pt x="2476" y="2145"/>
                  <a:pt x="2476" y="2147"/>
                </a:cubicBezTo>
                <a:cubicBezTo>
                  <a:pt x="2476" y="2147"/>
                  <a:pt x="2477" y="2148"/>
                  <a:pt x="2477" y="2148"/>
                </a:cubicBezTo>
                <a:cubicBezTo>
                  <a:pt x="2477" y="2149"/>
                  <a:pt x="2478" y="2150"/>
                  <a:pt x="2477" y="2150"/>
                </a:cubicBezTo>
                <a:cubicBezTo>
                  <a:pt x="2477" y="2151"/>
                  <a:pt x="2476" y="2151"/>
                  <a:pt x="2476" y="2152"/>
                </a:cubicBezTo>
                <a:cubicBezTo>
                  <a:pt x="2476" y="2152"/>
                  <a:pt x="2476" y="2153"/>
                  <a:pt x="2476" y="2153"/>
                </a:cubicBezTo>
                <a:cubicBezTo>
                  <a:pt x="2505" y="2153"/>
                  <a:pt x="2505" y="2153"/>
                  <a:pt x="2505" y="2153"/>
                </a:cubicBezTo>
                <a:cubicBezTo>
                  <a:pt x="2505" y="2152"/>
                  <a:pt x="2505" y="2152"/>
                  <a:pt x="2505" y="2151"/>
                </a:cubicBezTo>
                <a:cubicBezTo>
                  <a:pt x="2506" y="2149"/>
                  <a:pt x="2507" y="2150"/>
                  <a:pt x="2508" y="2149"/>
                </a:cubicBezTo>
                <a:cubicBezTo>
                  <a:pt x="2509" y="2148"/>
                  <a:pt x="2510" y="2147"/>
                  <a:pt x="2511" y="2146"/>
                </a:cubicBezTo>
                <a:cubicBezTo>
                  <a:pt x="2512" y="2146"/>
                  <a:pt x="2513" y="2146"/>
                  <a:pt x="2513" y="2145"/>
                </a:cubicBezTo>
                <a:cubicBezTo>
                  <a:pt x="2514" y="2145"/>
                  <a:pt x="2514" y="2144"/>
                  <a:pt x="2515" y="2144"/>
                </a:cubicBezTo>
                <a:cubicBezTo>
                  <a:pt x="2516" y="2144"/>
                  <a:pt x="2518" y="2144"/>
                  <a:pt x="2519" y="2145"/>
                </a:cubicBezTo>
                <a:cubicBezTo>
                  <a:pt x="2520" y="2146"/>
                  <a:pt x="2520" y="2147"/>
                  <a:pt x="2520" y="2148"/>
                </a:cubicBezTo>
                <a:cubicBezTo>
                  <a:pt x="2521" y="2150"/>
                  <a:pt x="2521" y="2151"/>
                  <a:pt x="2521" y="2153"/>
                </a:cubicBezTo>
                <a:cubicBezTo>
                  <a:pt x="2546" y="2153"/>
                  <a:pt x="2546" y="2153"/>
                  <a:pt x="2546" y="2153"/>
                </a:cubicBezTo>
                <a:cubicBezTo>
                  <a:pt x="2545" y="2152"/>
                  <a:pt x="2545" y="2152"/>
                  <a:pt x="2544" y="2151"/>
                </a:cubicBezTo>
                <a:cubicBezTo>
                  <a:pt x="2544" y="2150"/>
                  <a:pt x="2543" y="2149"/>
                  <a:pt x="2542" y="2148"/>
                </a:cubicBezTo>
                <a:cubicBezTo>
                  <a:pt x="2542" y="2147"/>
                  <a:pt x="2540" y="2146"/>
                  <a:pt x="2539" y="2145"/>
                </a:cubicBezTo>
                <a:cubicBezTo>
                  <a:pt x="2539" y="2144"/>
                  <a:pt x="2539" y="2142"/>
                  <a:pt x="2539" y="2141"/>
                </a:cubicBezTo>
                <a:cubicBezTo>
                  <a:pt x="2538" y="2140"/>
                  <a:pt x="2537" y="2139"/>
                  <a:pt x="2536" y="2138"/>
                </a:cubicBezTo>
                <a:cubicBezTo>
                  <a:pt x="2536" y="2137"/>
                  <a:pt x="2535" y="2136"/>
                  <a:pt x="2534" y="2135"/>
                </a:cubicBezTo>
                <a:cubicBezTo>
                  <a:pt x="2533" y="2135"/>
                  <a:pt x="2531" y="2135"/>
                  <a:pt x="2530" y="2134"/>
                </a:cubicBezTo>
                <a:cubicBezTo>
                  <a:pt x="2530" y="2133"/>
                  <a:pt x="2530" y="2132"/>
                  <a:pt x="2529" y="2131"/>
                </a:cubicBezTo>
                <a:cubicBezTo>
                  <a:pt x="2528" y="2131"/>
                  <a:pt x="2526" y="2130"/>
                  <a:pt x="2526" y="2129"/>
                </a:cubicBezTo>
                <a:cubicBezTo>
                  <a:pt x="2527" y="2129"/>
                  <a:pt x="2528" y="2130"/>
                  <a:pt x="2528" y="2130"/>
                </a:cubicBezTo>
                <a:cubicBezTo>
                  <a:pt x="2529" y="2130"/>
                  <a:pt x="2529" y="2130"/>
                  <a:pt x="2530" y="2130"/>
                </a:cubicBezTo>
                <a:cubicBezTo>
                  <a:pt x="2532" y="2130"/>
                  <a:pt x="2533" y="2130"/>
                  <a:pt x="2534" y="2130"/>
                </a:cubicBezTo>
                <a:cubicBezTo>
                  <a:pt x="2535" y="2129"/>
                  <a:pt x="2536" y="2127"/>
                  <a:pt x="2538" y="2127"/>
                </a:cubicBezTo>
                <a:cubicBezTo>
                  <a:pt x="2539" y="2126"/>
                  <a:pt x="2540" y="2125"/>
                  <a:pt x="2541" y="2124"/>
                </a:cubicBezTo>
                <a:cubicBezTo>
                  <a:pt x="2542" y="2123"/>
                  <a:pt x="2543" y="2122"/>
                  <a:pt x="2545" y="2122"/>
                </a:cubicBezTo>
                <a:cubicBezTo>
                  <a:pt x="2546" y="2121"/>
                  <a:pt x="2548" y="2120"/>
                  <a:pt x="2549" y="2119"/>
                </a:cubicBezTo>
                <a:cubicBezTo>
                  <a:pt x="2549" y="2118"/>
                  <a:pt x="2550" y="2118"/>
                  <a:pt x="2550" y="2117"/>
                </a:cubicBezTo>
                <a:cubicBezTo>
                  <a:pt x="2551" y="2116"/>
                  <a:pt x="2553" y="2115"/>
                  <a:pt x="2554" y="2114"/>
                </a:cubicBezTo>
                <a:cubicBezTo>
                  <a:pt x="2555" y="2112"/>
                  <a:pt x="2557" y="2109"/>
                  <a:pt x="2560" y="2109"/>
                </a:cubicBezTo>
                <a:cubicBezTo>
                  <a:pt x="2561" y="2109"/>
                  <a:pt x="2563" y="2109"/>
                  <a:pt x="2564" y="2110"/>
                </a:cubicBezTo>
                <a:cubicBezTo>
                  <a:pt x="2565" y="2111"/>
                  <a:pt x="2565" y="2114"/>
                  <a:pt x="2566" y="2113"/>
                </a:cubicBezTo>
                <a:cubicBezTo>
                  <a:pt x="2567" y="2113"/>
                  <a:pt x="2567" y="2112"/>
                  <a:pt x="2566" y="2111"/>
                </a:cubicBezTo>
                <a:cubicBezTo>
                  <a:pt x="2566" y="2110"/>
                  <a:pt x="2567" y="2110"/>
                  <a:pt x="2567" y="2109"/>
                </a:cubicBezTo>
                <a:cubicBezTo>
                  <a:pt x="2568" y="2107"/>
                  <a:pt x="2568" y="2107"/>
                  <a:pt x="2566" y="2106"/>
                </a:cubicBezTo>
                <a:cubicBezTo>
                  <a:pt x="2565" y="2105"/>
                  <a:pt x="2565" y="2103"/>
                  <a:pt x="2564" y="2103"/>
                </a:cubicBezTo>
                <a:cubicBezTo>
                  <a:pt x="2562" y="2103"/>
                  <a:pt x="2561" y="2103"/>
                  <a:pt x="2560" y="2104"/>
                </a:cubicBezTo>
                <a:cubicBezTo>
                  <a:pt x="2558" y="2104"/>
                  <a:pt x="2558" y="2106"/>
                  <a:pt x="2557" y="2107"/>
                </a:cubicBezTo>
                <a:cubicBezTo>
                  <a:pt x="2555" y="2108"/>
                  <a:pt x="2554" y="2107"/>
                  <a:pt x="2553" y="2107"/>
                </a:cubicBezTo>
                <a:cubicBezTo>
                  <a:pt x="2552" y="2107"/>
                  <a:pt x="2551" y="2107"/>
                  <a:pt x="2550" y="2107"/>
                </a:cubicBezTo>
                <a:cubicBezTo>
                  <a:pt x="2548" y="2107"/>
                  <a:pt x="2546" y="2107"/>
                  <a:pt x="2545" y="2107"/>
                </a:cubicBezTo>
                <a:cubicBezTo>
                  <a:pt x="2543" y="2107"/>
                  <a:pt x="2542" y="2108"/>
                  <a:pt x="2541" y="2108"/>
                </a:cubicBezTo>
                <a:cubicBezTo>
                  <a:pt x="2540" y="2109"/>
                  <a:pt x="2540" y="2109"/>
                  <a:pt x="2539" y="2109"/>
                </a:cubicBezTo>
                <a:cubicBezTo>
                  <a:pt x="2538" y="2109"/>
                  <a:pt x="2538" y="2110"/>
                  <a:pt x="2537" y="2110"/>
                </a:cubicBezTo>
                <a:cubicBezTo>
                  <a:pt x="2536" y="2111"/>
                  <a:pt x="2535" y="2111"/>
                  <a:pt x="2534" y="2110"/>
                </a:cubicBezTo>
                <a:cubicBezTo>
                  <a:pt x="2533" y="2109"/>
                  <a:pt x="2533" y="2109"/>
                  <a:pt x="2532" y="2109"/>
                </a:cubicBezTo>
                <a:cubicBezTo>
                  <a:pt x="2532" y="2108"/>
                  <a:pt x="2531" y="2108"/>
                  <a:pt x="2531" y="2108"/>
                </a:cubicBezTo>
                <a:cubicBezTo>
                  <a:pt x="2530" y="2109"/>
                  <a:pt x="2529" y="2111"/>
                  <a:pt x="2528" y="2112"/>
                </a:cubicBezTo>
                <a:cubicBezTo>
                  <a:pt x="2527" y="2112"/>
                  <a:pt x="2526" y="2113"/>
                  <a:pt x="2525" y="2115"/>
                </a:cubicBezTo>
                <a:cubicBezTo>
                  <a:pt x="2524" y="2117"/>
                  <a:pt x="2523" y="2121"/>
                  <a:pt x="2520" y="2120"/>
                </a:cubicBezTo>
                <a:cubicBezTo>
                  <a:pt x="2519" y="2120"/>
                  <a:pt x="2518" y="2119"/>
                  <a:pt x="2517" y="2119"/>
                </a:cubicBezTo>
                <a:cubicBezTo>
                  <a:pt x="2515" y="2119"/>
                  <a:pt x="2514" y="2119"/>
                  <a:pt x="2513" y="2118"/>
                </a:cubicBezTo>
                <a:cubicBezTo>
                  <a:pt x="2512" y="2117"/>
                  <a:pt x="2512" y="2115"/>
                  <a:pt x="2512" y="2114"/>
                </a:cubicBezTo>
                <a:cubicBezTo>
                  <a:pt x="2511" y="2114"/>
                  <a:pt x="2511" y="2113"/>
                  <a:pt x="2510" y="2113"/>
                </a:cubicBezTo>
                <a:cubicBezTo>
                  <a:pt x="2510" y="2112"/>
                  <a:pt x="2510" y="2112"/>
                  <a:pt x="2509" y="2111"/>
                </a:cubicBezTo>
                <a:cubicBezTo>
                  <a:pt x="2508" y="2110"/>
                  <a:pt x="2507" y="2110"/>
                  <a:pt x="2505" y="2110"/>
                </a:cubicBezTo>
                <a:cubicBezTo>
                  <a:pt x="2504" y="2110"/>
                  <a:pt x="2503" y="2109"/>
                  <a:pt x="2503" y="2108"/>
                </a:cubicBezTo>
                <a:cubicBezTo>
                  <a:pt x="2502" y="2107"/>
                  <a:pt x="2503" y="2105"/>
                  <a:pt x="2502" y="2104"/>
                </a:cubicBezTo>
                <a:cubicBezTo>
                  <a:pt x="2501" y="2103"/>
                  <a:pt x="2500" y="2102"/>
                  <a:pt x="2500" y="2100"/>
                </a:cubicBezTo>
                <a:cubicBezTo>
                  <a:pt x="2500" y="2097"/>
                  <a:pt x="2499" y="2094"/>
                  <a:pt x="2501" y="2091"/>
                </a:cubicBezTo>
                <a:cubicBezTo>
                  <a:pt x="2502" y="2089"/>
                  <a:pt x="2503" y="2089"/>
                  <a:pt x="2504" y="2087"/>
                </a:cubicBezTo>
                <a:cubicBezTo>
                  <a:pt x="2505" y="2086"/>
                  <a:pt x="2505" y="2085"/>
                  <a:pt x="2506" y="2083"/>
                </a:cubicBezTo>
                <a:cubicBezTo>
                  <a:pt x="2507" y="2083"/>
                  <a:pt x="2509" y="2082"/>
                  <a:pt x="2510" y="2082"/>
                </a:cubicBezTo>
                <a:cubicBezTo>
                  <a:pt x="2512" y="2082"/>
                  <a:pt x="2514" y="2081"/>
                  <a:pt x="2515" y="2081"/>
                </a:cubicBezTo>
                <a:cubicBezTo>
                  <a:pt x="2517" y="2082"/>
                  <a:pt x="2518" y="2082"/>
                  <a:pt x="2519" y="2082"/>
                </a:cubicBezTo>
                <a:cubicBezTo>
                  <a:pt x="2521" y="2083"/>
                  <a:pt x="2522" y="2083"/>
                  <a:pt x="2524" y="2083"/>
                </a:cubicBezTo>
                <a:cubicBezTo>
                  <a:pt x="2525" y="2083"/>
                  <a:pt x="2527" y="2084"/>
                  <a:pt x="2528" y="2084"/>
                </a:cubicBezTo>
                <a:cubicBezTo>
                  <a:pt x="2530" y="2083"/>
                  <a:pt x="2532" y="2083"/>
                  <a:pt x="2533" y="2083"/>
                </a:cubicBezTo>
                <a:cubicBezTo>
                  <a:pt x="2536" y="2083"/>
                  <a:pt x="2540" y="2083"/>
                  <a:pt x="2543" y="2083"/>
                </a:cubicBezTo>
                <a:cubicBezTo>
                  <a:pt x="2546" y="2083"/>
                  <a:pt x="2549" y="2083"/>
                  <a:pt x="2552" y="2083"/>
                </a:cubicBezTo>
                <a:cubicBezTo>
                  <a:pt x="2554" y="2082"/>
                  <a:pt x="2555" y="2082"/>
                  <a:pt x="2557" y="2083"/>
                </a:cubicBezTo>
                <a:cubicBezTo>
                  <a:pt x="2558" y="2083"/>
                  <a:pt x="2559" y="2084"/>
                  <a:pt x="2561" y="2084"/>
                </a:cubicBezTo>
                <a:cubicBezTo>
                  <a:pt x="2562" y="2085"/>
                  <a:pt x="2564" y="2084"/>
                  <a:pt x="2565" y="2085"/>
                </a:cubicBezTo>
                <a:cubicBezTo>
                  <a:pt x="2567" y="2086"/>
                  <a:pt x="2568" y="2087"/>
                  <a:pt x="2570" y="2087"/>
                </a:cubicBezTo>
                <a:cubicBezTo>
                  <a:pt x="2571" y="2087"/>
                  <a:pt x="2573" y="2087"/>
                  <a:pt x="2574" y="2087"/>
                </a:cubicBezTo>
                <a:cubicBezTo>
                  <a:pt x="2576" y="2087"/>
                  <a:pt x="2578" y="2086"/>
                  <a:pt x="2579" y="2086"/>
                </a:cubicBezTo>
                <a:cubicBezTo>
                  <a:pt x="2582" y="2086"/>
                  <a:pt x="2583" y="2086"/>
                  <a:pt x="2585" y="2084"/>
                </a:cubicBezTo>
                <a:cubicBezTo>
                  <a:pt x="2585" y="2084"/>
                  <a:pt x="2586" y="2083"/>
                  <a:pt x="2586" y="2083"/>
                </a:cubicBezTo>
                <a:cubicBezTo>
                  <a:pt x="2587" y="2081"/>
                  <a:pt x="2588" y="2080"/>
                  <a:pt x="2590" y="2079"/>
                </a:cubicBezTo>
                <a:cubicBezTo>
                  <a:pt x="2590" y="2078"/>
                  <a:pt x="2591" y="2077"/>
                  <a:pt x="2593" y="2076"/>
                </a:cubicBezTo>
                <a:close/>
                <a:moveTo>
                  <a:pt x="2446" y="1928"/>
                </a:moveTo>
                <a:cubicBezTo>
                  <a:pt x="2446" y="1929"/>
                  <a:pt x="2446" y="1930"/>
                  <a:pt x="2447" y="1930"/>
                </a:cubicBezTo>
                <a:cubicBezTo>
                  <a:pt x="2448" y="1929"/>
                  <a:pt x="2448" y="1928"/>
                  <a:pt x="2448" y="1928"/>
                </a:cubicBezTo>
                <a:cubicBezTo>
                  <a:pt x="2448" y="1928"/>
                  <a:pt x="2449" y="1927"/>
                  <a:pt x="2448" y="1927"/>
                </a:cubicBezTo>
                <a:cubicBezTo>
                  <a:pt x="2447" y="1927"/>
                  <a:pt x="2447" y="1928"/>
                  <a:pt x="2446" y="1928"/>
                </a:cubicBezTo>
                <a:close/>
                <a:moveTo>
                  <a:pt x="2523" y="1851"/>
                </a:moveTo>
                <a:cubicBezTo>
                  <a:pt x="2523" y="1850"/>
                  <a:pt x="2522" y="1850"/>
                  <a:pt x="2522" y="1849"/>
                </a:cubicBezTo>
                <a:cubicBezTo>
                  <a:pt x="2522" y="1849"/>
                  <a:pt x="2522" y="1848"/>
                  <a:pt x="2521" y="1848"/>
                </a:cubicBezTo>
                <a:cubicBezTo>
                  <a:pt x="2521" y="1848"/>
                  <a:pt x="2521" y="1849"/>
                  <a:pt x="2521" y="1850"/>
                </a:cubicBezTo>
                <a:cubicBezTo>
                  <a:pt x="2522" y="1850"/>
                  <a:pt x="2522" y="1851"/>
                  <a:pt x="2523" y="1851"/>
                </a:cubicBezTo>
                <a:close/>
                <a:moveTo>
                  <a:pt x="2557" y="1948"/>
                </a:moveTo>
                <a:cubicBezTo>
                  <a:pt x="2557" y="1948"/>
                  <a:pt x="2557" y="1948"/>
                  <a:pt x="2558" y="1947"/>
                </a:cubicBezTo>
                <a:cubicBezTo>
                  <a:pt x="2558" y="1947"/>
                  <a:pt x="2559" y="1947"/>
                  <a:pt x="2559" y="1946"/>
                </a:cubicBezTo>
                <a:cubicBezTo>
                  <a:pt x="2559" y="1946"/>
                  <a:pt x="2558" y="1945"/>
                  <a:pt x="2558" y="1946"/>
                </a:cubicBezTo>
                <a:cubicBezTo>
                  <a:pt x="2557" y="1946"/>
                  <a:pt x="2557" y="1947"/>
                  <a:pt x="2557" y="1947"/>
                </a:cubicBezTo>
                <a:cubicBezTo>
                  <a:pt x="2557" y="1946"/>
                  <a:pt x="2557" y="1946"/>
                  <a:pt x="2556" y="1946"/>
                </a:cubicBezTo>
                <a:cubicBezTo>
                  <a:pt x="2556" y="1946"/>
                  <a:pt x="2556" y="1947"/>
                  <a:pt x="2556" y="1947"/>
                </a:cubicBezTo>
                <a:cubicBezTo>
                  <a:pt x="2556" y="1947"/>
                  <a:pt x="2556" y="1949"/>
                  <a:pt x="2557" y="1948"/>
                </a:cubicBezTo>
                <a:close/>
                <a:moveTo>
                  <a:pt x="2623" y="2128"/>
                </a:moveTo>
                <a:cubicBezTo>
                  <a:pt x="2622" y="2128"/>
                  <a:pt x="2621" y="2128"/>
                  <a:pt x="2621" y="2128"/>
                </a:cubicBezTo>
                <a:cubicBezTo>
                  <a:pt x="2620" y="2128"/>
                  <a:pt x="2619" y="2128"/>
                  <a:pt x="2618" y="2128"/>
                </a:cubicBezTo>
                <a:cubicBezTo>
                  <a:pt x="2618" y="2128"/>
                  <a:pt x="2617" y="2128"/>
                  <a:pt x="2616" y="2128"/>
                </a:cubicBezTo>
                <a:cubicBezTo>
                  <a:pt x="2616" y="2128"/>
                  <a:pt x="2615" y="2128"/>
                  <a:pt x="2615" y="2128"/>
                </a:cubicBezTo>
                <a:cubicBezTo>
                  <a:pt x="2613" y="2128"/>
                  <a:pt x="2612" y="2128"/>
                  <a:pt x="2610" y="2127"/>
                </a:cubicBezTo>
                <a:cubicBezTo>
                  <a:pt x="2609" y="2126"/>
                  <a:pt x="2608" y="2127"/>
                  <a:pt x="2606" y="2127"/>
                </a:cubicBezTo>
                <a:cubicBezTo>
                  <a:pt x="2606" y="2127"/>
                  <a:pt x="2606" y="2127"/>
                  <a:pt x="2605" y="2127"/>
                </a:cubicBezTo>
                <a:cubicBezTo>
                  <a:pt x="2605" y="2127"/>
                  <a:pt x="2605" y="2127"/>
                  <a:pt x="2605" y="2127"/>
                </a:cubicBezTo>
                <a:cubicBezTo>
                  <a:pt x="2604" y="2126"/>
                  <a:pt x="2603" y="2126"/>
                  <a:pt x="2603" y="2126"/>
                </a:cubicBezTo>
                <a:cubicBezTo>
                  <a:pt x="2602" y="2126"/>
                  <a:pt x="2602" y="2127"/>
                  <a:pt x="2601" y="2126"/>
                </a:cubicBezTo>
                <a:cubicBezTo>
                  <a:pt x="2600" y="2126"/>
                  <a:pt x="2599" y="2126"/>
                  <a:pt x="2599" y="2126"/>
                </a:cubicBezTo>
                <a:cubicBezTo>
                  <a:pt x="2598" y="2126"/>
                  <a:pt x="2597" y="2126"/>
                  <a:pt x="2596" y="2126"/>
                </a:cubicBezTo>
                <a:cubicBezTo>
                  <a:pt x="2595" y="2124"/>
                  <a:pt x="2592" y="2124"/>
                  <a:pt x="2590" y="2124"/>
                </a:cubicBezTo>
                <a:cubicBezTo>
                  <a:pt x="2588" y="2124"/>
                  <a:pt x="2587" y="2125"/>
                  <a:pt x="2587" y="2127"/>
                </a:cubicBezTo>
                <a:cubicBezTo>
                  <a:pt x="2587" y="2129"/>
                  <a:pt x="2587" y="2130"/>
                  <a:pt x="2587" y="2132"/>
                </a:cubicBezTo>
                <a:cubicBezTo>
                  <a:pt x="2587" y="2134"/>
                  <a:pt x="2589" y="2132"/>
                  <a:pt x="2590" y="2131"/>
                </a:cubicBezTo>
                <a:cubicBezTo>
                  <a:pt x="2591" y="2131"/>
                  <a:pt x="2592" y="2131"/>
                  <a:pt x="2592" y="2131"/>
                </a:cubicBezTo>
                <a:cubicBezTo>
                  <a:pt x="2593" y="2131"/>
                  <a:pt x="2593" y="2131"/>
                  <a:pt x="2594" y="2130"/>
                </a:cubicBezTo>
                <a:cubicBezTo>
                  <a:pt x="2595" y="2130"/>
                  <a:pt x="2596" y="2130"/>
                  <a:pt x="2596" y="2130"/>
                </a:cubicBezTo>
                <a:cubicBezTo>
                  <a:pt x="2597" y="2130"/>
                  <a:pt x="2597" y="2131"/>
                  <a:pt x="2598" y="2131"/>
                </a:cubicBezTo>
                <a:cubicBezTo>
                  <a:pt x="2599" y="2131"/>
                  <a:pt x="2600" y="2131"/>
                  <a:pt x="2600" y="2130"/>
                </a:cubicBezTo>
                <a:cubicBezTo>
                  <a:pt x="2601" y="2130"/>
                  <a:pt x="2601" y="2130"/>
                  <a:pt x="2602" y="2130"/>
                </a:cubicBezTo>
                <a:cubicBezTo>
                  <a:pt x="2603" y="2130"/>
                  <a:pt x="2603" y="2130"/>
                  <a:pt x="2604" y="2130"/>
                </a:cubicBezTo>
                <a:cubicBezTo>
                  <a:pt x="2605" y="2130"/>
                  <a:pt x="2605" y="2129"/>
                  <a:pt x="2606" y="2129"/>
                </a:cubicBezTo>
                <a:cubicBezTo>
                  <a:pt x="2607" y="2129"/>
                  <a:pt x="2607" y="2130"/>
                  <a:pt x="2607" y="2130"/>
                </a:cubicBezTo>
                <a:cubicBezTo>
                  <a:pt x="2607" y="2131"/>
                  <a:pt x="2608" y="2131"/>
                  <a:pt x="2609" y="2131"/>
                </a:cubicBezTo>
                <a:cubicBezTo>
                  <a:pt x="2610" y="2131"/>
                  <a:pt x="2611" y="2131"/>
                  <a:pt x="2611" y="2131"/>
                </a:cubicBezTo>
                <a:cubicBezTo>
                  <a:pt x="2612" y="2130"/>
                  <a:pt x="2612" y="2130"/>
                  <a:pt x="2613" y="2130"/>
                </a:cubicBezTo>
                <a:cubicBezTo>
                  <a:pt x="2614" y="2129"/>
                  <a:pt x="2616" y="2130"/>
                  <a:pt x="2616" y="2132"/>
                </a:cubicBezTo>
                <a:cubicBezTo>
                  <a:pt x="2616" y="2132"/>
                  <a:pt x="2615" y="2133"/>
                  <a:pt x="2615" y="2134"/>
                </a:cubicBezTo>
                <a:cubicBezTo>
                  <a:pt x="2615" y="2135"/>
                  <a:pt x="2616" y="2134"/>
                  <a:pt x="2616" y="2135"/>
                </a:cubicBezTo>
                <a:cubicBezTo>
                  <a:pt x="2618" y="2136"/>
                  <a:pt x="2617" y="2138"/>
                  <a:pt x="2617" y="2139"/>
                </a:cubicBezTo>
                <a:cubicBezTo>
                  <a:pt x="2618" y="2139"/>
                  <a:pt x="2618" y="2140"/>
                  <a:pt x="2618" y="2140"/>
                </a:cubicBezTo>
                <a:cubicBezTo>
                  <a:pt x="2619" y="2141"/>
                  <a:pt x="2619" y="2142"/>
                  <a:pt x="2619" y="2142"/>
                </a:cubicBezTo>
                <a:cubicBezTo>
                  <a:pt x="2620" y="2142"/>
                  <a:pt x="2620" y="2140"/>
                  <a:pt x="2620" y="2140"/>
                </a:cubicBezTo>
                <a:cubicBezTo>
                  <a:pt x="2620" y="2139"/>
                  <a:pt x="2619" y="2139"/>
                  <a:pt x="2619" y="2138"/>
                </a:cubicBezTo>
                <a:cubicBezTo>
                  <a:pt x="2618" y="2138"/>
                  <a:pt x="2618" y="2137"/>
                  <a:pt x="2618" y="2136"/>
                </a:cubicBezTo>
                <a:cubicBezTo>
                  <a:pt x="2618" y="2135"/>
                  <a:pt x="2618" y="2135"/>
                  <a:pt x="2618" y="2134"/>
                </a:cubicBezTo>
                <a:cubicBezTo>
                  <a:pt x="2617" y="2133"/>
                  <a:pt x="2617" y="2131"/>
                  <a:pt x="2618" y="2130"/>
                </a:cubicBezTo>
                <a:cubicBezTo>
                  <a:pt x="2619" y="2130"/>
                  <a:pt x="2620" y="2130"/>
                  <a:pt x="2620" y="2130"/>
                </a:cubicBezTo>
                <a:cubicBezTo>
                  <a:pt x="2621" y="2130"/>
                  <a:pt x="2622" y="2130"/>
                  <a:pt x="2622" y="2130"/>
                </a:cubicBezTo>
                <a:cubicBezTo>
                  <a:pt x="2624" y="2129"/>
                  <a:pt x="2625" y="2128"/>
                  <a:pt x="2623" y="2128"/>
                </a:cubicBezTo>
                <a:close/>
                <a:moveTo>
                  <a:pt x="2496" y="1864"/>
                </a:moveTo>
                <a:cubicBezTo>
                  <a:pt x="2496" y="1864"/>
                  <a:pt x="2496" y="1865"/>
                  <a:pt x="2496" y="1865"/>
                </a:cubicBezTo>
                <a:cubicBezTo>
                  <a:pt x="2496" y="1865"/>
                  <a:pt x="2495" y="1865"/>
                  <a:pt x="2495" y="1865"/>
                </a:cubicBezTo>
                <a:cubicBezTo>
                  <a:pt x="2495" y="1865"/>
                  <a:pt x="2496" y="1866"/>
                  <a:pt x="2496" y="1866"/>
                </a:cubicBezTo>
                <a:cubicBezTo>
                  <a:pt x="2497" y="1866"/>
                  <a:pt x="2497" y="1865"/>
                  <a:pt x="2497" y="1866"/>
                </a:cubicBezTo>
                <a:cubicBezTo>
                  <a:pt x="2497" y="1866"/>
                  <a:pt x="2497" y="1867"/>
                  <a:pt x="2498" y="1867"/>
                </a:cubicBezTo>
                <a:cubicBezTo>
                  <a:pt x="2498" y="1866"/>
                  <a:pt x="2498" y="1865"/>
                  <a:pt x="2498" y="1864"/>
                </a:cubicBezTo>
                <a:cubicBezTo>
                  <a:pt x="2498" y="1864"/>
                  <a:pt x="2497" y="1863"/>
                  <a:pt x="2497" y="1864"/>
                </a:cubicBezTo>
                <a:cubicBezTo>
                  <a:pt x="2497" y="1864"/>
                  <a:pt x="2497" y="1864"/>
                  <a:pt x="2497" y="1864"/>
                </a:cubicBezTo>
                <a:cubicBezTo>
                  <a:pt x="2498" y="1865"/>
                  <a:pt x="2497" y="1865"/>
                  <a:pt x="2497" y="1865"/>
                </a:cubicBezTo>
                <a:cubicBezTo>
                  <a:pt x="2497" y="1865"/>
                  <a:pt x="2497" y="1864"/>
                  <a:pt x="2496" y="1864"/>
                </a:cubicBezTo>
                <a:close/>
                <a:moveTo>
                  <a:pt x="2519" y="1821"/>
                </a:moveTo>
                <a:cubicBezTo>
                  <a:pt x="2519" y="1821"/>
                  <a:pt x="2518" y="1821"/>
                  <a:pt x="2518" y="1821"/>
                </a:cubicBezTo>
                <a:cubicBezTo>
                  <a:pt x="2518" y="1821"/>
                  <a:pt x="2517" y="1821"/>
                  <a:pt x="2517" y="1821"/>
                </a:cubicBezTo>
                <a:cubicBezTo>
                  <a:pt x="2517" y="1821"/>
                  <a:pt x="2517" y="1820"/>
                  <a:pt x="2517" y="1821"/>
                </a:cubicBezTo>
                <a:cubicBezTo>
                  <a:pt x="2517" y="1821"/>
                  <a:pt x="2518" y="1822"/>
                  <a:pt x="2518" y="1822"/>
                </a:cubicBezTo>
                <a:cubicBezTo>
                  <a:pt x="2518" y="1822"/>
                  <a:pt x="2520" y="1822"/>
                  <a:pt x="2519" y="1821"/>
                </a:cubicBezTo>
                <a:close/>
                <a:moveTo>
                  <a:pt x="2610" y="1986"/>
                </a:moveTo>
                <a:cubicBezTo>
                  <a:pt x="2610" y="1985"/>
                  <a:pt x="2610" y="1983"/>
                  <a:pt x="2609" y="1984"/>
                </a:cubicBezTo>
                <a:cubicBezTo>
                  <a:pt x="2609" y="1985"/>
                  <a:pt x="2609" y="1986"/>
                  <a:pt x="2610" y="1986"/>
                </a:cubicBezTo>
                <a:close/>
                <a:moveTo>
                  <a:pt x="2519" y="1980"/>
                </a:moveTo>
                <a:cubicBezTo>
                  <a:pt x="2519" y="1979"/>
                  <a:pt x="2518" y="1979"/>
                  <a:pt x="2518" y="1979"/>
                </a:cubicBezTo>
                <a:cubicBezTo>
                  <a:pt x="2517" y="1980"/>
                  <a:pt x="2517" y="1980"/>
                  <a:pt x="2517" y="1980"/>
                </a:cubicBezTo>
                <a:cubicBezTo>
                  <a:pt x="2516" y="1980"/>
                  <a:pt x="2516" y="1980"/>
                  <a:pt x="2516" y="1981"/>
                </a:cubicBezTo>
                <a:cubicBezTo>
                  <a:pt x="2516" y="1981"/>
                  <a:pt x="2517" y="1981"/>
                  <a:pt x="2517" y="1980"/>
                </a:cubicBezTo>
                <a:cubicBezTo>
                  <a:pt x="2518" y="1980"/>
                  <a:pt x="2518" y="1981"/>
                  <a:pt x="2519" y="1980"/>
                </a:cubicBezTo>
                <a:close/>
                <a:moveTo>
                  <a:pt x="2608" y="1986"/>
                </a:moveTo>
                <a:cubicBezTo>
                  <a:pt x="2608" y="1984"/>
                  <a:pt x="2607" y="1985"/>
                  <a:pt x="2606" y="1986"/>
                </a:cubicBezTo>
                <a:cubicBezTo>
                  <a:pt x="2606" y="1987"/>
                  <a:pt x="2608" y="1986"/>
                  <a:pt x="2608" y="1986"/>
                </a:cubicBezTo>
                <a:close/>
                <a:moveTo>
                  <a:pt x="2630" y="1945"/>
                </a:moveTo>
                <a:cubicBezTo>
                  <a:pt x="2630" y="1944"/>
                  <a:pt x="2631" y="1944"/>
                  <a:pt x="2631" y="1944"/>
                </a:cubicBezTo>
                <a:cubicBezTo>
                  <a:pt x="2631" y="1943"/>
                  <a:pt x="2631" y="1943"/>
                  <a:pt x="2630" y="1942"/>
                </a:cubicBezTo>
                <a:cubicBezTo>
                  <a:pt x="2630" y="1942"/>
                  <a:pt x="2630" y="1941"/>
                  <a:pt x="2630" y="1941"/>
                </a:cubicBezTo>
                <a:cubicBezTo>
                  <a:pt x="2630" y="1940"/>
                  <a:pt x="2630" y="1940"/>
                  <a:pt x="2630" y="1940"/>
                </a:cubicBezTo>
                <a:cubicBezTo>
                  <a:pt x="2630" y="1939"/>
                  <a:pt x="2630" y="1938"/>
                  <a:pt x="2629" y="1938"/>
                </a:cubicBezTo>
                <a:cubicBezTo>
                  <a:pt x="2628" y="1938"/>
                  <a:pt x="2628" y="1938"/>
                  <a:pt x="2628" y="1937"/>
                </a:cubicBezTo>
                <a:cubicBezTo>
                  <a:pt x="2628" y="1936"/>
                  <a:pt x="2627" y="1937"/>
                  <a:pt x="2626" y="1936"/>
                </a:cubicBezTo>
                <a:cubicBezTo>
                  <a:pt x="2626" y="1935"/>
                  <a:pt x="2626" y="1935"/>
                  <a:pt x="2627" y="1935"/>
                </a:cubicBezTo>
                <a:cubicBezTo>
                  <a:pt x="2627" y="1934"/>
                  <a:pt x="2628" y="1934"/>
                  <a:pt x="2627" y="1933"/>
                </a:cubicBezTo>
                <a:cubicBezTo>
                  <a:pt x="2627" y="1933"/>
                  <a:pt x="2627" y="1933"/>
                  <a:pt x="2627" y="1932"/>
                </a:cubicBezTo>
                <a:cubicBezTo>
                  <a:pt x="2628" y="1932"/>
                  <a:pt x="2627" y="1931"/>
                  <a:pt x="2627" y="1931"/>
                </a:cubicBezTo>
                <a:cubicBezTo>
                  <a:pt x="2627" y="1930"/>
                  <a:pt x="2628" y="1929"/>
                  <a:pt x="2628" y="1929"/>
                </a:cubicBezTo>
                <a:cubicBezTo>
                  <a:pt x="2628" y="1928"/>
                  <a:pt x="2627" y="1928"/>
                  <a:pt x="2627" y="1929"/>
                </a:cubicBezTo>
                <a:cubicBezTo>
                  <a:pt x="2627" y="1929"/>
                  <a:pt x="2626" y="1929"/>
                  <a:pt x="2626" y="1929"/>
                </a:cubicBezTo>
                <a:cubicBezTo>
                  <a:pt x="2625" y="1930"/>
                  <a:pt x="2625" y="1929"/>
                  <a:pt x="2625" y="1929"/>
                </a:cubicBezTo>
                <a:cubicBezTo>
                  <a:pt x="2626" y="1928"/>
                  <a:pt x="2627" y="1928"/>
                  <a:pt x="2626" y="1927"/>
                </a:cubicBezTo>
                <a:cubicBezTo>
                  <a:pt x="2625" y="1927"/>
                  <a:pt x="2625" y="1926"/>
                  <a:pt x="2625" y="1926"/>
                </a:cubicBezTo>
                <a:cubicBezTo>
                  <a:pt x="2625" y="1925"/>
                  <a:pt x="2626" y="1925"/>
                  <a:pt x="2626" y="1925"/>
                </a:cubicBezTo>
                <a:cubicBezTo>
                  <a:pt x="2626" y="1925"/>
                  <a:pt x="2625" y="1924"/>
                  <a:pt x="2626" y="1924"/>
                </a:cubicBezTo>
                <a:cubicBezTo>
                  <a:pt x="2626" y="1924"/>
                  <a:pt x="2627" y="1924"/>
                  <a:pt x="2627" y="1923"/>
                </a:cubicBezTo>
                <a:cubicBezTo>
                  <a:pt x="2626" y="1922"/>
                  <a:pt x="2625" y="1923"/>
                  <a:pt x="2624" y="1923"/>
                </a:cubicBezTo>
                <a:cubicBezTo>
                  <a:pt x="2624" y="1922"/>
                  <a:pt x="2623" y="1922"/>
                  <a:pt x="2623" y="1922"/>
                </a:cubicBezTo>
                <a:cubicBezTo>
                  <a:pt x="2623" y="1922"/>
                  <a:pt x="2623" y="1923"/>
                  <a:pt x="2623" y="1923"/>
                </a:cubicBezTo>
                <a:cubicBezTo>
                  <a:pt x="2622" y="1923"/>
                  <a:pt x="2621" y="1923"/>
                  <a:pt x="2621" y="1923"/>
                </a:cubicBezTo>
                <a:cubicBezTo>
                  <a:pt x="2621" y="1922"/>
                  <a:pt x="2621" y="1922"/>
                  <a:pt x="2621" y="1921"/>
                </a:cubicBezTo>
                <a:cubicBezTo>
                  <a:pt x="2620" y="1921"/>
                  <a:pt x="2620" y="1921"/>
                  <a:pt x="2621" y="1920"/>
                </a:cubicBezTo>
                <a:cubicBezTo>
                  <a:pt x="2621" y="1920"/>
                  <a:pt x="2622" y="1920"/>
                  <a:pt x="2622" y="1919"/>
                </a:cubicBezTo>
                <a:cubicBezTo>
                  <a:pt x="2623" y="1919"/>
                  <a:pt x="2623" y="1919"/>
                  <a:pt x="2623" y="1918"/>
                </a:cubicBezTo>
                <a:cubicBezTo>
                  <a:pt x="2624" y="1918"/>
                  <a:pt x="2625" y="1917"/>
                  <a:pt x="2625" y="1916"/>
                </a:cubicBezTo>
                <a:cubicBezTo>
                  <a:pt x="2625" y="1914"/>
                  <a:pt x="2622" y="1913"/>
                  <a:pt x="2622" y="1911"/>
                </a:cubicBezTo>
                <a:cubicBezTo>
                  <a:pt x="2622" y="1910"/>
                  <a:pt x="2622" y="1909"/>
                  <a:pt x="2622" y="1909"/>
                </a:cubicBezTo>
                <a:cubicBezTo>
                  <a:pt x="2622" y="1908"/>
                  <a:pt x="2623" y="1907"/>
                  <a:pt x="2622" y="1907"/>
                </a:cubicBezTo>
                <a:cubicBezTo>
                  <a:pt x="2622" y="1907"/>
                  <a:pt x="2621" y="1908"/>
                  <a:pt x="2620" y="1908"/>
                </a:cubicBezTo>
                <a:cubicBezTo>
                  <a:pt x="2619" y="1909"/>
                  <a:pt x="2619" y="1908"/>
                  <a:pt x="2618" y="1907"/>
                </a:cubicBezTo>
                <a:cubicBezTo>
                  <a:pt x="2618" y="1906"/>
                  <a:pt x="2618" y="1906"/>
                  <a:pt x="2617" y="1906"/>
                </a:cubicBezTo>
                <a:cubicBezTo>
                  <a:pt x="2616" y="1906"/>
                  <a:pt x="2617" y="1905"/>
                  <a:pt x="2617" y="1905"/>
                </a:cubicBezTo>
                <a:cubicBezTo>
                  <a:pt x="2617" y="1904"/>
                  <a:pt x="2615" y="1902"/>
                  <a:pt x="2615" y="1902"/>
                </a:cubicBezTo>
                <a:cubicBezTo>
                  <a:pt x="2614" y="1902"/>
                  <a:pt x="2614" y="1902"/>
                  <a:pt x="2613" y="1902"/>
                </a:cubicBezTo>
                <a:cubicBezTo>
                  <a:pt x="2613" y="1902"/>
                  <a:pt x="2613" y="1901"/>
                  <a:pt x="2612" y="1901"/>
                </a:cubicBezTo>
                <a:cubicBezTo>
                  <a:pt x="2611" y="1901"/>
                  <a:pt x="2610" y="1900"/>
                  <a:pt x="2611" y="1899"/>
                </a:cubicBezTo>
                <a:cubicBezTo>
                  <a:pt x="2611" y="1899"/>
                  <a:pt x="2609" y="1898"/>
                  <a:pt x="2609" y="1898"/>
                </a:cubicBezTo>
                <a:cubicBezTo>
                  <a:pt x="2609" y="1898"/>
                  <a:pt x="2608" y="1898"/>
                  <a:pt x="2608" y="1897"/>
                </a:cubicBezTo>
                <a:cubicBezTo>
                  <a:pt x="2607" y="1897"/>
                  <a:pt x="2607" y="1898"/>
                  <a:pt x="2606" y="1899"/>
                </a:cubicBezTo>
                <a:cubicBezTo>
                  <a:pt x="2605" y="1900"/>
                  <a:pt x="2606" y="1901"/>
                  <a:pt x="2607" y="1902"/>
                </a:cubicBezTo>
                <a:cubicBezTo>
                  <a:pt x="2607" y="1903"/>
                  <a:pt x="2608" y="1904"/>
                  <a:pt x="2608" y="1906"/>
                </a:cubicBezTo>
                <a:cubicBezTo>
                  <a:pt x="2608" y="1906"/>
                  <a:pt x="2608" y="1907"/>
                  <a:pt x="2609" y="1908"/>
                </a:cubicBezTo>
                <a:cubicBezTo>
                  <a:pt x="2609" y="1909"/>
                  <a:pt x="2609" y="1911"/>
                  <a:pt x="2609" y="1913"/>
                </a:cubicBezTo>
                <a:cubicBezTo>
                  <a:pt x="2609" y="1914"/>
                  <a:pt x="2606" y="1914"/>
                  <a:pt x="2605" y="1914"/>
                </a:cubicBezTo>
                <a:cubicBezTo>
                  <a:pt x="2604" y="1913"/>
                  <a:pt x="2604" y="1912"/>
                  <a:pt x="2603" y="1912"/>
                </a:cubicBezTo>
                <a:cubicBezTo>
                  <a:pt x="2602" y="1912"/>
                  <a:pt x="2602" y="1914"/>
                  <a:pt x="2602" y="1914"/>
                </a:cubicBezTo>
                <a:cubicBezTo>
                  <a:pt x="2602" y="1916"/>
                  <a:pt x="2602" y="1918"/>
                  <a:pt x="2600" y="1917"/>
                </a:cubicBezTo>
                <a:cubicBezTo>
                  <a:pt x="2598" y="1916"/>
                  <a:pt x="2598" y="1914"/>
                  <a:pt x="2596" y="1913"/>
                </a:cubicBezTo>
                <a:cubicBezTo>
                  <a:pt x="2594" y="1913"/>
                  <a:pt x="2595" y="1918"/>
                  <a:pt x="2594" y="1919"/>
                </a:cubicBezTo>
                <a:cubicBezTo>
                  <a:pt x="2594" y="1920"/>
                  <a:pt x="2593" y="1920"/>
                  <a:pt x="2594" y="1920"/>
                </a:cubicBezTo>
                <a:cubicBezTo>
                  <a:pt x="2594" y="1921"/>
                  <a:pt x="2595" y="1921"/>
                  <a:pt x="2594" y="1922"/>
                </a:cubicBezTo>
                <a:cubicBezTo>
                  <a:pt x="2594" y="1922"/>
                  <a:pt x="2594" y="1923"/>
                  <a:pt x="2594" y="1923"/>
                </a:cubicBezTo>
                <a:cubicBezTo>
                  <a:pt x="2594" y="1925"/>
                  <a:pt x="2593" y="1924"/>
                  <a:pt x="2592" y="1924"/>
                </a:cubicBezTo>
                <a:cubicBezTo>
                  <a:pt x="2591" y="1923"/>
                  <a:pt x="2590" y="1923"/>
                  <a:pt x="2589" y="1922"/>
                </a:cubicBezTo>
                <a:cubicBezTo>
                  <a:pt x="2588" y="1921"/>
                  <a:pt x="2587" y="1922"/>
                  <a:pt x="2587" y="1922"/>
                </a:cubicBezTo>
                <a:cubicBezTo>
                  <a:pt x="2586" y="1923"/>
                  <a:pt x="2586" y="1923"/>
                  <a:pt x="2585" y="1924"/>
                </a:cubicBezTo>
                <a:cubicBezTo>
                  <a:pt x="2585" y="1924"/>
                  <a:pt x="2585" y="1925"/>
                  <a:pt x="2585" y="1926"/>
                </a:cubicBezTo>
                <a:cubicBezTo>
                  <a:pt x="2585" y="1926"/>
                  <a:pt x="2584" y="1927"/>
                  <a:pt x="2584" y="1927"/>
                </a:cubicBezTo>
                <a:cubicBezTo>
                  <a:pt x="2584" y="1928"/>
                  <a:pt x="2584" y="1929"/>
                  <a:pt x="2584" y="1929"/>
                </a:cubicBezTo>
                <a:cubicBezTo>
                  <a:pt x="2583" y="1930"/>
                  <a:pt x="2581" y="1930"/>
                  <a:pt x="2580" y="1930"/>
                </a:cubicBezTo>
                <a:cubicBezTo>
                  <a:pt x="2579" y="1930"/>
                  <a:pt x="2579" y="1930"/>
                  <a:pt x="2578" y="1931"/>
                </a:cubicBezTo>
                <a:cubicBezTo>
                  <a:pt x="2578" y="1931"/>
                  <a:pt x="2577" y="1931"/>
                  <a:pt x="2577" y="1932"/>
                </a:cubicBezTo>
                <a:cubicBezTo>
                  <a:pt x="2576" y="1932"/>
                  <a:pt x="2576" y="1932"/>
                  <a:pt x="2575" y="1933"/>
                </a:cubicBezTo>
                <a:cubicBezTo>
                  <a:pt x="2575" y="1933"/>
                  <a:pt x="2574" y="1934"/>
                  <a:pt x="2574" y="1934"/>
                </a:cubicBezTo>
                <a:cubicBezTo>
                  <a:pt x="2573" y="1934"/>
                  <a:pt x="2573" y="1935"/>
                  <a:pt x="2573" y="1935"/>
                </a:cubicBezTo>
                <a:cubicBezTo>
                  <a:pt x="2572" y="1935"/>
                  <a:pt x="2572" y="1934"/>
                  <a:pt x="2573" y="1934"/>
                </a:cubicBezTo>
                <a:cubicBezTo>
                  <a:pt x="2573" y="1933"/>
                  <a:pt x="2575" y="1932"/>
                  <a:pt x="2576" y="1932"/>
                </a:cubicBezTo>
                <a:cubicBezTo>
                  <a:pt x="2577" y="1930"/>
                  <a:pt x="2577" y="1930"/>
                  <a:pt x="2576" y="1928"/>
                </a:cubicBezTo>
                <a:cubicBezTo>
                  <a:pt x="2576" y="1927"/>
                  <a:pt x="2576" y="1926"/>
                  <a:pt x="2576" y="1925"/>
                </a:cubicBezTo>
                <a:cubicBezTo>
                  <a:pt x="2575" y="1924"/>
                  <a:pt x="2575" y="1923"/>
                  <a:pt x="2574" y="1922"/>
                </a:cubicBezTo>
                <a:cubicBezTo>
                  <a:pt x="2573" y="1921"/>
                  <a:pt x="2573" y="1921"/>
                  <a:pt x="2571" y="1921"/>
                </a:cubicBezTo>
                <a:cubicBezTo>
                  <a:pt x="2571" y="1920"/>
                  <a:pt x="2571" y="1923"/>
                  <a:pt x="2570" y="1921"/>
                </a:cubicBezTo>
                <a:cubicBezTo>
                  <a:pt x="2570" y="1921"/>
                  <a:pt x="2569" y="1921"/>
                  <a:pt x="2569" y="1921"/>
                </a:cubicBezTo>
                <a:cubicBezTo>
                  <a:pt x="2569" y="1920"/>
                  <a:pt x="2569" y="1920"/>
                  <a:pt x="2569" y="1920"/>
                </a:cubicBezTo>
                <a:cubicBezTo>
                  <a:pt x="2568" y="1920"/>
                  <a:pt x="2567" y="1919"/>
                  <a:pt x="2567" y="1919"/>
                </a:cubicBezTo>
                <a:cubicBezTo>
                  <a:pt x="2567" y="1920"/>
                  <a:pt x="2567" y="1920"/>
                  <a:pt x="2567" y="1920"/>
                </a:cubicBezTo>
                <a:cubicBezTo>
                  <a:pt x="2568" y="1921"/>
                  <a:pt x="2566" y="1921"/>
                  <a:pt x="2566" y="1922"/>
                </a:cubicBezTo>
                <a:cubicBezTo>
                  <a:pt x="2566" y="1923"/>
                  <a:pt x="2565" y="1923"/>
                  <a:pt x="2563" y="1923"/>
                </a:cubicBezTo>
                <a:cubicBezTo>
                  <a:pt x="2562" y="1923"/>
                  <a:pt x="2561" y="1924"/>
                  <a:pt x="2560" y="1925"/>
                </a:cubicBezTo>
                <a:cubicBezTo>
                  <a:pt x="2559" y="1925"/>
                  <a:pt x="2559" y="1927"/>
                  <a:pt x="2559" y="1928"/>
                </a:cubicBezTo>
                <a:cubicBezTo>
                  <a:pt x="2559" y="1928"/>
                  <a:pt x="2560" y="1929"/>
                  <a:pt x="2559" y="1930"/>
                </a:cubicBezTo>
                <a:cubicBezTo>
                  <a:pt x="2559" y="1931"/>
                  <a:pt x="2558" y="1931"/>
                  <a:pt x="2557" y="1931"/>
                </a:cubicBezTo>
                <a:cubicBezTo>
                  <a:pt x="2557" y="1931"/>
                  <a:pt x="2556" y="1932"/>
                  <a:pt x="2555" y="1932"/>
                </a:cubicBezTo>
                <a:cubicBezTo>
                  <a:pt x="2554" y="1932"/>
                  <a:pt x="2554" y="1931"/>
                  <a:pt x="2553" y="1931"/>
                </a:cubicBezTo>
                <a:cubicBezTo>
                  <a:pt x="2553" y="1931"/>
                  <a:pt x="2553" y="1931"/>
                  <a:pt x="2552" y="1932"/>
                </a:cubicBezTo>
                <a:cubicBezTo>
                  <a:pt x="2552" y="1932"/>
                  <a:pt x="2552" y="1932"/>
                  <a:pt x="2551" y="1933"/>
                </a:cubicBezTo>
                <a:cubicBezTo>
                  <a:pt x="2550" y="1933"/>
                  <a:pt x="2549" y="1933"/>
                  <a:pt x="2547" y="1933"/>
                </a:cubicBezTo>
                <a:cubicBezTo>
                  <a:pt x="2546" y="1934"/>
                  <a:pt x="2545" y="1934"/>
                  <a:pt x="2544" y="1935"/>
                </a:cubicBezTo>
                <a:cubicBezTo>
                  <a:pt x="2544" y="1936"/>
                  <a:pt x="2543" y="1937"/>
                  <a:pt x="2543" y="1938"/>
                </a:cubicBezTo>
                <a:cubicBezTo>
                  <a:pt x="2542" y="1939"/>
                  <a:pt x="2542" y="1940"/>
                  <a:pt x="2542" y="1941"/>
                </a:cubicBezTo>
                <a:cubicBezTo>
                  <a:pt x="2542" y="1942"/>
                  <a:pt x="2542" y="1943"/>
                  <a:pt x="2542" y="1944"/>
                </a:cubicBezTo>
                <a:cubicBezTo>
                  <a:pt x="2541" y="1945"/>
                  <a:pt x="2541" y="1945"/>
                  <a:pt x="2541" y="1947"/>
                </a:cubicBezTo>
                <a:cubicBezTo>
                  <a:pt x="2541" y="1947"/>
                  <a:pt x="2541" y="1948"/>
                  <a:pt x="2540" y="1949"/>
                </a:cubicBezTo>
                <a:cubicBezTo>
                  <a:pt x="2540" y="1949"/>
                  <a:pt x="2539" y="1949"/>
                  <a:pt x="2538" y="1950"/>
                </a:cubicBezTo>
                <a:cubicBezTo>
                  <a:pt x="2537" y="1952"/>
                  <a:pt x="2539" y="1956"/>
                  <a:pt x="2541" y="1956"/>
                </a:cubicBezTo>
                <a:cubicBezTo>
                  <a:pt x="2541" y="1956"/>
                  <a:pt x="2542" y="1956"/>
                  <a:pt x="2543" y="1956"/>
                </a:cubicBezTo>
                <a:cubicBezTo>
                  <a:pt x="2543" y="1955"/>
                  <a:pt x="2544" y="1955"/>
                  <a:pt x="2544" y="1954"/>
                </a:cubicBezTo>
                <a:cubicBezTo>
                  <a:pt x="2544" y="1953"/>
                  <a:pt x="2545" y="1952"/>
                  <a:pt x="2545" y="1951"/>
                </a:cubicBezTo>
                <a:cubicBezTo>
                  <a:pt x="2545" y="1951"/>
                  <a:pt x="2545" y="1950"/>
                  <a:pt x="2545" y="1949"/>
                </a:cubicBezTo>
                <a:cubicBezTo>
                  <a:pt x="2545" y="1949"/>
                  <a:pt x="2546" y="1947"/>
                  <a:pt x="2547" y="1948"/>
                </a:cubicBezTo>
                <a:cubicBezTo>
                  <a:pt x="2547" y="1948"/>
                  <a:pt x="2548" y="1946"/>
                  <a:pt x="2547" y="1946"/>
                </a:cubicBezTo>
                <a:cubicBezTo>
                  <a:pt x="2547" y="1946"/>
                  <a:pt x="2547" y="1946"/>
                  <a:pt x="2547" y="1946"/>
                </a:cubicBezTo>
                <a:cubicBezTo>
                  <a:pt x="2546" y="1946"/>
                  <a:pt x="2547" y="1945"/>
                  <a:pt x="2547" y="1944"/>
                </a:cubicBezTo>
                <a:cubicBezTo>
                  <a:pt x="2547" y="1944"/>
                  <a:pt x="2548" y="1943"/>
                  <a:pt x="2549" y="1943"/>
                </a:cubicBezTo>
                <a:cubicBezTo>
                  <a:pt x="2549" y="1944"/>
                  <a:pt x="2549" y="1943"/>
                  <a:pt x="2550" y="1943"/>
                </a:cubicBezTo>
                <a:cubicBezTo>
                  <a:pt x="2550" y="1943"/>
                  <a:pt x="2550" y="1942"/>
                  <a:pt x="2550" y="1942"/>
                </a:cubicBezTo>
                <a:cubicBezTo>
                  <a:pt x="2549" y="1942"/>
                  <a:pt x="2549" y="1943"/>
                  <a:pt x="2549" y="1943"/>
                </a:cubicBezTo>
                <a:cubicBezTo>
                  <a:pt x="2548" y="1943"/>
                  <a:pt x="2550" y="1940"/>
                  <a:pt x="2550" y="1940"/>
                </a:cubicBezTo>
                <a:cubicBezTo>
                  <a:pt x="2551" y="1939"/>
                  <a:pt x="2552" y="1938"/>
                  <a:pt x="2554" y="1938"/>
                </a:cubicBezTo>
                <a:cubicBezTo>
                  <a:pt x="2554" y="1939"/>
                  <a:pt x="2555" y="1939"/>
                  <a:pt x="2556" y="1939"/>
                </a:cubicBezTo>
                <a:cubicBezTo>
                  <a:pt x="2556" y="1940"/>
                  <a:pt x="2556" y="1940"/>
                  <a:pt x="2555" y="1940"/>
                </a:cubicBezTo>
                <a:cubicBezTo>
                  <a:pt x="2555" y="1941"/>
                  <a:pt x="2555" y="1942"/>
                  <a:pt x="2555" y="1942"/>
                </a:cubicBezTo>
                <a:cubicBezTo>
                  <a:pt x="2556" y="1943"/>
                  <a:pt x="2556" y="1943"/>
                  <a:pt x="2556" y="1943"/>
                </a:cubicBezTo>
                <a:cubicBezTo>
                  <a:pt x="2555" y="1944"/>
                  <a:pt x="2557" y="1946"/>
                  <a:pt x="2557" y="1944"/>
                </a:cubicBezTo>
                <a:cubicBezTo>
                  <a:pt x="2557" y="1944"/>
                  <a:pt x="2558" y="1943"/>
                  <a:pt x="2558" y="1943"/>
                </a:cubicBezTo>
                <a:cubicBezTo>
                  <a:pt x="2558" y="1944"/>
                  <a:pt x="2559" y="1944"/>
                  <a:pt x="2559" y="1945"/>
                </a:cubicBezTo>
                <a:cubicBezTo>
                  <a:pt x="2559" y="1945"/>
                  <a:pt x="2559" y="1945"/>
                  <a:pt x="2559" y="1944"/>
                </a:cubicBezTo>
                <a:cubicBezTo>
                  <a:pt x="2559" y="1944"/>
                  <a:pt x="2559" y="1943"/>
                  <a:pt x="2560" y="1943"/>
                </a:cubicBezTo>
                <a:cubicBezTo>
                  <a:pt x="2560" y="1943"/>
                  <a:pt x="2560" y="1943"/>
                  <a:pt x="2560" y="1943"/>
                </a:cubicBezTo>
                <a:cubicBezTo>
                  <a:pt x="2560" y="1943"/>
                  <a:pt x="2560" y="1942"/>
                  <a:pt x="2560" y="1942"/>
                </a:cubicBezTo>
                <a:cubicBezTo>
                  <a:pt x="2560" y="1941"/>
                  <a:pt x="2561" y="1941"/>
                  <a:pt x="2561" y="1940"/>
                </a:cubicBezTo>
                <a:cubicBezTo>
                  <a:pt x="2561" y="1940"/>
                  <a:pt x="2562" y="1939"/>
                  <a:pt x="2562" y="1940"/>
                </a:cubicBezTo>
                <a:cubicBezTo>
                  <a:pt x="2563" y="1940"/>
                  <a:pt x="2562" y="1941"/>
                  <a:pt x="2563" y="1941"/>
                </a:cubicBezTo>
                <a:cubicBezTo>
                  <a:pt x="2563" y="1941"/>
                  <a:pt x="2563" y="1941"/>
                  <a:pt x="2563" y="1942"/>
                </a:cubicBezTo>
                <a:cubicBezTo>
                  <a:pt x="2564" y="1942"/>
                  <a:pt x="2563" y="1943"/>
                  <a:pt x="2563" y="1943"/>
                </a:cubicBezTo>
                <a:cubicBezTo>
                  <a:pt x="2562" y="1942"/>
                  <a:pt x="2563" y="1942"/>
                  <a:pt x="2562" y="1942"/>
                </a:cubicBezTo>
                <a:cubicBezTo>
                  <a:pt x="2562" y="1943"/>
                  <a:pt x="2561" y="1944"/>
                  <a:pt x="2563" y="1944"/>
                </a:cubicBezTo>
                <a:cubicBezTo>
                  <a:pt x="2563" y="1945"/>
                  <a:pt x="2564" y="1943"/>
                  <a:pt x="2564" y="1943"/>
                </a:cubicBezTo>
                <a:cubicBezTo>
                  <a:pt x="2566" y="1943"/>
                  <a:pt x="2565" y="1944"/>
                  <a:pt x="2566" y="1945"/>
                </a:cubicBezTo>
                <a:cubicBezTo>
                  <a:pt x="2566" y="1945"/>
                  <a:pt x="2567" y="1945"/>
                  <a:pt x="2567" y="1946"/>
                </a:cubicBezTo>
                <a:cubicBezTo>
                  <a:pt x="2567" y="1946"/>
                  <a:pt x="2567" y="1946"/>
                  <a:pt x="2567" y="1947"/>
                </a:cubicBezTo>
                <a:cubicBezTo>
                  <a:pt x="2567" y="1947"/>
                  <a:pt x="2569" y="1946"/>
                  <a:pt x="2569" y="1946"/>
                </a:cubicBezTo>
                <a:cubicBezTo>
                  <a:pt x="2569" y="1945"/>
                  <a:pt x="2567" y="1945"/>
                  <a:pt x="2567" y="1944"/>
                </a:cubicBezTo>
                <a:cubicBezTo>
                  <a:pt x="2567" y="1944"/>
                  <a:pt x="2567" y="1944"/>
                  <a:pt x="2567" y="1943"/>
                </a:cubicBezTo>
                <a:cubicBezTo>
                  <a:pt x="2567" y="1943"/>
                  <a:pt x="2566" y="1943"/>
                  <a:pt x="2566" y="1943"/>
                </a:cubicBezTo>
                <a:cubicBezTo>
                  <a:pt x="2567" y="1942"/>
                  <a:pt x="2568" y="1942"/>
                  <a:pt x="2568" y="1942"/>
                </a:cubicBezTo>
                <a:cubicBezTo>
                  <a:pt x="2569" y="1941"/>
                  <a:pt x="2569" y="1940"/>
                  <a:pt x="2569" y="1939"/>
                </a:cubicBezTo>
                <a:cubicBezTo>
                  <a:pt x="2568" y="1938"/>
                  <a:pt x="2569" y="1937"/>
                  <a:pt x="2570" y="1937"/>
                </a:cubicBezTo>
                <a:cubicBezTo>
                  <a:pt x="2571" y="1937"/>
                  <a:pt x="2572" y="1937"/>
                  <a:pt x="2573" y="1938"/>
                </a:cubicBezTo>
                <a:cubicBezTo>
                  <a:pt x="2574" y="1938"/>
                  <a:pt x="2574" y="1938"/>
                  <a:pt x="2574" y="1939"/>
                </a:cubicBezTo>
                <a:cubicBezTo>
                  <a:pt x="2575" y="1940"/>
                  <a:pt x="2576" y="1940"/>
                  <a:pt x="2577" y="1940"/>
                </a:cubicBezTo>
                <a:cubicBezTo>
                  <a:pt x="2578" y="1940"/>
                  <a:pt x="2579" y="1940"/>
                  <a:pt x="2579" y="1941"/>
                </a:cubicBezTo>
                <a:cubicBezTo>
                  <a:pt x="2580" y="1941"/>
                  <a:pt x="2581" y="1942"/>
                  <a:pt x="2581" y="1943"/>
                </a:cubicBezTo>
                <a:cubicBezTo>
                  <a:pt x="2582" y="1944"/>
                  <a:pt x="2582" y="1946"/>
                  <a:pt x="2583" y="1946"/>
                </a:cubicBezTo>
                <a:cubicBezTo>
                  <a:pt x="2583" y="1946"/>
                  <a:pt x="2584" y="1945"/>
                  <a:pt x="2584" y="1946"/>
                </a:cubicBezTo>
                <a:cubicBezTo>
                  <a:pt x="2585" y="1946"/>
                  <a:pt x="2585" y="1947"/>
                  <a:pt x="2584" y="1947"/>
                </a:cubicBezTo>
                <a:cubicBezTo>
                  <a:pt x="2584" y="1947"/>
                  <a:pt x="2584" y="1947"/>
                  <a:pt x="2584" y="1948"/>
                </a:cubicBezTo>
                <a:cubicBezTo>
                  <a:pt x="2584" y="1948"/>
                  <a:pt x="2584" y="1949"/>
                  <a:pt x="2583" y="1949"/>
                </a:cubicBezTo>
                <a:cubicBezTo>
                  <a:pt x="2583" y="1950"/>
                  <a:pt x="2583" y="1950"/>
                  <a:pt x="2582" y="1951"/>
                </a:cubicBezTo>
                <a:cubicBezTo>
                  <a:pt x="2581" y="1951"/>
                  <a:pt x="2581" y="1951"/>
                  <a:pt x="2581" y="1951"/>
                </a:cubicBezTo>
                <a:cubicBezTo>
                  <a:pt x="2580" y="1951"/>
                  <a:pt x="2580" y="1952"/>
                  <a:pt x="2580" y="1952"/>
                </a:cubicBezTo>
                <a:cubicBezTo>
                  <a:pt x="2580" y="1953"/>
                  <a:pt x="2579" y="1953"/>
                  <a:pt x="2579" y="1954"/>
                </a:cubicBezTo>
                <a:cubicBezTo>
                  <a:pt x="2578" y="1955"/>
                  <a:pt x="2578" y="1955"/>
                  <a:pt x="2579" y="1956"/>
                </a:cubicBezTo>
                <a:cubicBezTo>
                  <a:pt x="2579" y="1956"/>
                  <a:pt x="2579" y="1957"/>
                  <a:pt x="2579" y="1957"/>
                </a:cubicBezTo>
                <a:cubicBezTo>
                  <a:pt x="2579" y="1959"/>
                  <a:pt x="2580" y="1958"/>
                  <a:pt x="2580" y="1958"/>
                </a:cubicBezTo>
                <a:cubicBezTo>
                  <a:pt x="2581" y="1959"/>
                  <a:pt x="2580" y="1959"/>
                  <a:pt x="2580" y="1960"/>
                </a:cubicBezTo>
                <a:cubicBezTo>
                  <a:pt x="2580" y="1960"/>
                  <a:pt x="2581" y="1961"/>
                  <a:pt x="2581" y="1961"/>
                </a:cubicBezTo>
                <a:cubicBezTo>
                  <a:pt x="2581" y="1962"/>
                  <a:pt x="2580" y="1963"/>
                  <a:pt x="2580" y="1964"/>
                </a:cubicBezTo>
                <a:cubicBezTo>
                  <a:pt x="2580" y="1965"/>
                  <a:pt x="2580" y="1965"/>
                  <a:pt x="2581" y="1966"/>
                </a:cubicBezTo>
                <a:cubicBezTo>
                  <a:pt x="2582" y="1967"/>
                  <a:pt x="2583" y="1968"/>
                  <a:pt x="2584" y="1969"/>
                </a:cubicBezTo>
                <a:cubicBezTo>
                  <a:pt x="2584" y="1970"/>
                  <a:pt x="2585" y="1971"/>
                  <a:pt x="2587" y="1971"/>
                </a:cubicBezTo>
                <a:cubicBezTo>
                  <a:pt x="2588" y="1972"/>
                  <a:pt x="2589" y="1972"/>
                  <a:pt x="2590" y="1973"/>
                </a:cubicBezTo>
                <a:cubicBezTo>
                  <a:pt x="2591" y="1974"/>
                  <a:pt x="2592" y="1974"/>
                  <a:pt x="2594" y="1975"/>
                </a:cubicBezTo>
                <a:cubicBezTo>
                  <a:pt x="2595" y="1975"/>
                  <a:pt x="2595" y="1975"/>
                  <a:pt x="2596" y="1975"/>
                </a:cubicBezTo>
                <a:cubicBezTo>
                  <a:pt x="2597" y="1976"/>
                  <a:pt x="2600" y="1979"/>
                  <a:pt x="2601" y="1976"/>
                </a:cubicBezTo>
                <a:cubicBezTo>
                  <a:pt x="2602" y="1975"/>
                  <a:pt x="2602" y="1973"/>
                  <a:pt x="2604" y="1972"/>
                </a:cubicBezTo>
                <a:cubicBezTo>
                  <a:pt x="2605" y="1971"/>
                  <a:pt x="2606" y="1973"/>
                  <a:pt x="2605" y="1974"/>
                </a:cubicBezTo>
                <a:cubicBezTo>
                  <a:pt x="2605" y="1975"/>
                  <a:pt x="2604" y="1976"/>
                  <a:pt x="2603" y="1977"/>
                </a:cubicBezTo>
                <a:cubicBezTo>
                  <a:pt x="2603" y="1978"/>
                  <a:pt x="2604" y="1978"/>
                  <a:pt x="2604" y="1978"/>
                </a:cubicBezTo>
                <a:cubicBezTo>
                  <a:pt x="2605" y="1979"/>
                  <a:pt x="2605" y="1980"/>
                  <a:pt x="2606" y="1982"/>
                </a:cubicBezTo>
                <a:cubicBezTo>
                  <a:pt x="2606" y="1983"/>
                  <a:pt x="2608" y="1983"/>
                  <a:pt x="2608" y="1982"/>
                </a:cubicBezTo>
                <a:cubicBezTo>
                  <a:pt x="2609" y="1979"/>
                  <a:pt x="2611" y="1977"/>
                  <a:pt x="2613" y="1975"/>
                </a:cubicBezTo>
                <a:cubicBezTo>
                  <a:pt x="2615" y="1973"/>
                  <a:pt x="2613" y="1970"/>
                  <a:pt x="2613" y="1967"/>
                </a:cubicBezTo>
                <a:cubicBezTo>
                  <a:pt x="2612" y="1967"/>
                  <a:pt x="2612" y="1966"/>
                  <a:pt x="2611" y="1965"/>
                </a:cubicBezTo>
                <a:cubicBezTo>
                  <a:pt x="2611" y="1965"/>
                  <a:pt x="2612" y="1964"/>
                  <a:pt x="2611" y="1964"/>
                </a:cubicBezTo>
                <a:cubicBezTo>
                  <a:pt x="2611" y="1963"/>
                  <a:pt x="2610" y="1963"/>
                  <a:pt x="2609" y="1962"/>
                </a:cubicBezTo>
                <a:cubicBezTo>
                  <a:pt x="2609" y="1962"/>
                  <a:pt x="2609" y="1961"/>
                  <a:pt x="2608" y="1962"/>
                </a:cubicBezTo>
                <a:cubicBezTo>
                  <a:pt x="2607" y="1962"/>
                  <a:pt x="2607" y="1961"/>
                  <a:pt x="2607" y="1960"/>
                </a:cubicBezTo>
                <a:cubicBezTo>
                  <a:pt x="2607" y="1959"/>
                  <a:pt x="2607" y="1958"/>
                  <a:pt x="2608" y="1957"/>
                </a:cubicBezTo>
                <a:cubicBezTo>
                  <a:pt x="2608" y="1956"/>
                  <a:pt x="2609" y="1956"/>
                  <a:pt x="2609" y="1954"/>
                </a:cubicBezTo>
                <a:cubicBezTo>
                  <a:pt x="2609" y="1954"/>
                  <a:pt x="2609" y="1953"/>
                  <a:pt x="2610" y="1953"/>
                </a:cubicBezTo>
                <a:cubicBezTo>
                  <a:pt x="2610" y="1953"/>
                  <a:pt x="2611" y="1953"/>
                  <a:pt x="2611" y="1953"/>
                </a:cubicBezTo>
                <a:cubicBezTo>
                  <a:pt x="2612" y="1953"/>
                  <a:pt x="2612" y="1952"/>
                  <a:pt x="2613" y="1952"/>
                </a:cubicBezTo>
                <a:cubicBezTo>
                  <a:pt x="2613" y="1952"/>
                  <a:pt x="2614" y="1953"/>
                  <a:pt x="2614" y="1953"/>
                </a:cubicBezTo>
                <a:cubicBezTo>
                  <a:pt x="2614" y="1953"/>
                  <a:pt x="2614" y="1954"/>
                  <a:pt x="2614" y="1954"/>
                </a:cubicBezTo>
                <a:cubicBezTo>
                  <a:pt x="2613" y="1954"/>
                  <a:pt x="2613" y="1954"/>
                  <a:pt x="2613" y="1954"/>
                </a:cubicBezTo>
                <a:cubicBezTo>
                  <a:pt x="2613" y="1955"/>
                  <a:pt x="2613" y="1955"/>
                  <a:pt x="2613" y="1955"/>
                </a:cubicBezTo>
                <a:cubicBezTo>
                  <a:pt x="2614" y="1955"/>
                  <a:pt x="2614" y="1955"/>
                  <a:pt x="2614" y="1955"/>
                </a:cubicBezTo>
                <a:cubicBezTo>
                  <a:pt x="2614" y="1954"/>
                  <a:pt x="2614" y="1956"/>
                  <a:pt x="2615" y="1956"/>
                </a:cubicBezTo>
                <a:cubicBezTo>
                  <a:pt x="2616" y="1954"/>
                  <a:pt x="2615" y="1953"/>
                  <a:pt x="2615" y="1952"/>
                </a:cubicBezTo>
                <a:cubicBezTo>
                  <a:pt x="2615" y="1951"/>
                  <a:pt x="2614" y="1951"/>
                  <a:pt x="2613" y="1951"/>
                </a:cubicBezTo>
                <a:cubicBezTo>
                  <a:pt x="2612" y="1952"/>
                  <a:pt x="2612" y="1950"/>
                  <a:pt x="2612" y="1950"/>
                </a:cubicBezTo>
                <a:cubicBezTo>
                  <a:pt x="2612" y="1949"/>
                  <a:pt x="2613" y="1948"/>
                  <a:pt x="2613" y="1948"/>
                </a:cubicBezTo>
                <a:cubicBezTo>
                  <a:pt x="2614" y="1947"/>
                  <a:pt x="2615" y="1947"/>
                  <a:pt x="2615" y="1946"/>
                </a:cubicBezTo>
                <a:cubicBezTo>
                  <a:pt x="2615" y="1946"/>
                  <a:pt x="2616" y="1946"/>
                  <a:pt x="2616" y="1946"/>
                </a:cubicBezTo>
                <a:cubicBezTo>
                  <a:pt x="2616" y="1947"/>
                  <a:pt x="2616" y="1948"/>
                  <a:pt x="2616" y="1949"/>
                </a:cubicBezTo>
                <a:cubicBezTo>
                  <a:pt x="2616" y="1949"/>
                  <a:pt x="2617" y="1950"/>
                  <a:pt x="2617" y="1950"/>
                </a:cubicBezTo>
                <a:cubicBezTo>
                  <a:pt x="2617" y="1950"/>
                  <a:pt x="2617" y="1950"/>
                  <a:pt x="2617" y="1951"/>
                </a:cubicBezTo>
                <a:cubicBezTo>
                  <a:pt x="2617" y="1951"/>
                  <a:pt x="2618" y="1952"/>
                  <a:pt x="2618" y="1952"/>
                </a:cubicBezTo>
                <a:cubicBezTo>
                  <a:pt x="2618" y="1952"/>
                  <a:pt x="2619" y="1953"/>
                  <a:pt x="2619" y="1953"/>
                </a:cubicBezTo>
                <a:cubicBezTo>
                  <a:pt x="2619" y="1954"/>
                  <a:pt x="2619" y="1955"/>
                  <a:pt x="2619" y="1955"/>
                </a:cubicBezTo>
                <a:cubicBezTo>
                  <a:pt x="2619" y="1956"/>
                  <a:pt x="2620" y="1956"/>
                  <a:pt x="2620" y="1956"/>
                </a:cubicBezTo>
                <a:cubicBezTo>
                  <a:pt x="2621" y="1957"/>
                  <a:pt x="2621" y="1958"/>
                  <a:pt x="2621" y="1958"/>
                </a:cubicBezTo>
                <a:cubicBezTo>
                  <a:pt x="2621" y="1959"/>
                  <a:pt x="2621" y="1961"/>
                  <a:pt x="2621" y="1962"/>
                </a:cubicBezTo>
                <a:cubicBezTo>
                  <a:pt x="2621" y="1963"/>
                  <a:pt x="2621" y="1963"/>
                  <a:pt x="2621" y="1964"/>
                </a:cubicBezTo>
                <a:cubicBezTo>
                  <a:pt x="2622" y="1964"/>
                  <a:pt x="2622" y="1964"/>
                  <a:pt x="2622" y="1965"/>
                </a:cubicBezTo>
                <a:cubicBezTo>
                  <a:pt x="2622" y="1966"/>
                  <a:pt x="2623" y="1966"/>
                  <a:pt x="2623" y="1966"/>
                </a:cubicBezTo>
                <a:cubicBezTo>
                  <a:pt x="2623" y="1967"/>
                  <a:pt x="2623" y="1967"/>
                  <a:pt x="2623" y="1968"/>
                </a:cubicBezTo>
                <a:cubicBezTo>
                  <a:pt x="2624" y="1968"/>
                  <a:pt x="2623" y="1966"/>
                  <a:pt x="2623" y="1966"/>
                </a:cubicBezTo>
                <a:cubicBezTo>
                  <a:pt x="2623" y="1964"/>
                  <a:pt x="2623" y="1962"/>
                  <a:pt x="2624" y="1960"/>
                </a:cubicBezTo>
                <a:cubicBezTo>
                  <a:pt x="2624" y="1960"/>
                  <a:pt x="2624" y="1959"/>
                  <a:pt x="2624" y="1958"/>
                </a:cubicBezTo>
                <a:cubicBezTo>
                  <a:pt x="2624" y="1957"/>
                  <a:pt x="2623" y="1957"/>
                  <a:pt x="2623" y="1955"/>
                </a:cubicBezTo>
                <a:cubicBezTo>
                  <a:pt x="2623" y="1955"/>
                  <a:pt x="2623" y="1954"/>
                  <a:pt x="2624" y="1955"/>
                </a:cubicBezTo>
                <a:cubicBezTo>
                  <a:pt x="2625" y="1955"/>
                  <a:pt x="2625" y="1955"/>
                  <a:pt x="2625" y="1954"/>
                </a:cubicBezTo>
                <a:cubicBezTo>
                  <a:pt x="2626" y="1952"/>
                  <a:pt x="2627" y="1954"/>
                  <a:pt x="2628" y="1953"/>
                </a:cubicBezTo>
                <a:cubicBezTo>
                  <a:pt x="2628" y="1953"/>
                  <a:pt x="2629" y="1951"/>
                  <a:pt x="2629" y="1950"/>
                </a:cubicBezTo>
                <a:cubicBezTo>
                  <a:pt x="2629" y="1949"/>
                  <a:pt x="2631" y="1949"/>
                  <a:pt x="2631" y="1948"/>
                </a:cubicBezTo>
                <a:cubicBezTo>
                  <a:pt x="2631" y="1947"/>
                  <a:pt x="2630" y="1947"/>
                  <a:pt x="2630" y="1947"/>
                </a:cubicBezTo>
                <a:cubicBezTo>
                  <a:pt x="2630" y="1946"/>
                  <a:pt x="2630" y="1946"/>
                  <a:pt x="2630" y="1945"/>
                </a:cubicBezTo>
                <a:close/>
                <a:moveTo>
                  <a:pt x="2505" y="1819"/>
                </a:moveTo>
                <a:cubicBezTo>
                  <a:pt x="2506" y="1820"/>
                  <a:pt x="2505" y="1821"/>
                  <a:pt x="2506" y="1821"/>
                </a:cubicBezTo>
                <a:cubicBezTo>
                  <a:pt x="2507" y="1820"/>
                  <a:pt x="2508" y="1821"/>
                  <a:pt x="2509" y="1822"/>
                </a:cubicBezTo>
                <a:cubicBezTo>
                  <a:pt x="2509" y="1822"/>
                  <a:pt x="2509" y="1822"/>
                  <a:pt x="2509" y="1821"/>
                </a:cubicBezTo>
                <a:cubicBezTo>
                  <a:pt x="2509" y="1821"/>
                  <a:pt x="2509" y="1821"/>
                  <a:pt x="2508" y="1821"/>
                </a:cubicBezTo>
                <a:cubicBezTo>
                  <a:pt x="2508" y="1821"/>
                  <a:pt x="2507" y="1821"/>
                  <a:pt x="2507" y="1820"/>
                </a:cubicBezTo>
                <a:cubicBezTo>
                  <a:pt x="2506" y="1820"/>
                  <a:pt x="2506" y="1818"/>
                  <a:pt x="2505" y="1818"/>
                </a:cubicBezTo>
                <a:cubicBezTo>
                  <a:pt x="2504" y="1818"/>
                  <a:pt x="2504" y="1817"/>
                  <a:pt x="2503" y="1817"/>
                </a:cubicBezTo>
                <a:cubicBezTo>
                  <a:pt x="2503" y="1817"/>
                  <a:pt x="2503" y="1818"/>
                  <a:pt x="2503" y="1818"/>
                </a:cubicBezTo>
                <a:cubicBezTo>
                  <a:pt x="2503" y="1819"/>
                  <a:pt x="2504" y="1819"/>
                  <a:pt x="2505" y="1819"/>
                </a:cubicBezTo>
                <a:close/>
                <a:moveTo>
                  <a:pt x="2617" y="1902"/>
                </a:moveTo>
                <a:cubicBezTo>
                  <a:pt x="2618" y="1902"/>
                  <a:pt x="2618" y="1901"/>
                  <a:pt x="2618" y="1901"/>
                </a:cubicBezTo>
                <a:cubicBezTo>
                  <a:pt x="2618" y="1900"/>
                  <a:pt x="2618" y="1900"/>
                  <a:pt x="2618" y="1899"/>
                </a:cubicBezTo>
                <a:cubicBezTo>
                  <a:pt x="2618" y="1899"/>
                  <a:pt x="2618" y="1899"/>
                  <a:pt x="2617" y="1898"/>
                </a:cubicBezTo>
                <a:cubicBezTo>
                  <a:pt x="2617" y="1898"/>
                  <a:pt x="2616" y="1898"/>
                  <a:pt x="2617" y="1899"/>
                </a:cubicBezTo>
                <a:cubicBezTo>
                  <a:pt x="2617" y="1899"/>
                  <a:pt x="2617" y="1900"/>
                  <a:pt x="2617" y="1900"/>
                </a:cubicBezTo>
                <a:cubicBezTo>
                  <a:pt x="2616" y="1901"/>
                  <a:pt x="2616" y="1902"/>
                  <a:pt x="2617" y="1902"/>
                </a:cubicBezTo>
                <a:close/>
                <a:moveTo>
                  <a:pt x="2521" y="1814"/>
                </a:moveTo>
                <a:cubicBezTo>
                  <a:pt x="2521" y="1814"/>
                  <a:pt x="2520" y="1813"/>
                  <a:pt x="2520" y="1814"/>
                </a:cubicBezTo>
                <a:cubicBezTo>
                  <a:pt x="2520" y="1815"/>
                  <a:pt x="2520" y="1815"/>
                  <a:pt x="2521" y="1814"/>
                </a:cubicBezTo>
                <a:close/>
                <a:moveTo>
                  <a:pt x="2511" y="1968"/>
                </a:moveTo>
                <a:cubicBezTo>
                  <a:pt x="2511" y="1968"/>
                  <a:pt x="2509" y="1969"/>
                  <a:pt x="2510" y="1969"/>
                </a:cubicBezTo>
                <a:cubicBezTo>
                  <a:pt x="2511" y="1969"/>
                  <a:pt x="2511" y="1970"/>
                  <a:pt x="2512" y="1969"/>
                </a:cubicBezTo>
                <a:cubicBezTo>
                  <a:pt x="2512" y="1968"/>
                  <a:pt x="2512" y="1968"/>
                  <a:pt x="2512" y="1967"/>
                </a:cubicBezTo>
                <a:cubicBezTo>
                  <a:pt x="2512" y="1967"/>
                  <a:pt x="2512" y="1966"/>
                  <a:pt x="2512" y="1966"/>
                </a:cubicBezTo>
                <a:cubicBezTo>
                  <a:pt x="2511" y="1965"/>
                  <a:pt x="2511" y="1968"/>
                  <a:pt x="2511" y="1968"/>
                </a:cubicBezTo>
                <a:close/>
                <a:moveTo>
                  <a:pt x="2520" y="1878"/>
                </a:moveTo>
                <a:cubicBezTo>
                  <a:pt x="2519" y="1878"/>
                  <a:pt x="2521" y="1878"/>
                  <a:pt x="2521" y="1878"/>
                </a:cubicBezTo>
                <a:cubicBezTo>
                  <a:pt x="2521" y="1879"/>
                  <a:pt x="2521" y="1878"/>
                  <a:pt x="2522" y="1878"/>
                </a:cubicBezTo>
                <a:cubicBezTo>
                  <a:pt x="2522" y="1877"/>
                  <a:pt x="2522" y="1876"/>
                  <a:pt x="2521" y="1876"/>
                </a:cubicBezTo>
                <a:cubicBezTo>
                  <a:pt x="2521" y="1876"/>
                  <a:pt x="2521" y="1876"/>
                  <a:pt x="2521" y="1876"/>
                </a:cubicBezTo>
                <a:cubicBezTo>
                  <a:pt x="2521" y="1877"/>
                  <a:pt x="2521" y="1877"/>
                  <a:pt x="2521" y="1877"/>
                </a:cubicBezTo>
                <a:cubicBezTo>
                  <a:pt x="2520" y="1877"/>
                  <a:pt x="2520" y="1877"/>
                  <a:pt x="2520" y="1878"/>
                </a:cubicBezTo>
                <a:close/>
                <a:moveTo>
                  <a:pt x="2517" y="1983"/>
                </a:moveTo>
                <a:cubicBezTo>
                  <a:pt x="2516" y="1983"/>
                  <a:pt x="2516" y="1983"/>
                  <a:pt x="2516" y="1983"/>
                </a:cubicBezTo>
                <a:cubicBezTo>
                  <a:pt x="2516" y="1983"/>
                  <a:pt x="2516" y="1983"/>
                  <a:pt x="2516" y="1983"/>
                </a:cubicBezTo>
                <a:cubicBezTo>
                  <a:pt x="2515" y="1983"/>
                  <a:pt x="2515" y="1983"/>
                  <a:pt x="2515" y="1984"/>
                </a:cubicBezTo>
                <a:cubicBezTo>
                  <a:pt x="2515" y="1985"/>
                  <a:pt x="2516" y="1983"/>
                  <a:pt x="2517" y="1984"/>
                </a:cubicBezTo>
                <a:cubicBezTo>
                  <a:pt x="2517" y="1984"/>
                  <a:pt x="2518" y="1984"/>
                  <a:pt x="2518" y="1984"/>
                </a:cubicBezTo>
                <a:cubicBezTo>
                  <a:pt x="2518" y="1983"/>
                  <a:pt x="2518" y="1983"/>
                  <a:pt x="2518" y="1983"/>
                </a:cubicBezTo>
                <a:cubicBezTo>
                  <a:pt x="2517" y="1982"/>
                  <a:pt x="2517" y="1982"/>
                  <a:pt x="2517" y="1983"/>
                </a:cubicBezTo>
                <a:close/>
                <a:moveTo>
                  <a:pt x="2498" y="1992"/>
                </a:moveTo>
                <a:cubicBezTo>
                  <a:pt x="2498" y="1992"/>
                  <a:pt x="2499" y="1993"/>
                  <a:pt x="2500" y="1992"/>
                </a:cubicBezTo>
                <a:cubicBezTo>
                  <a:pt x="2500" y="1992"/>
                  <a:pt x="2500" y="1991"/>
                  <a:pt x="2500" y="1991"/>
                </a:cubicBezTo>
                <a:cubicBezTo>
                  <a:pt x="2501" y="1990"/>
                  <a:pt x="2501" y="1990"/>
                  <a:pt x="2501" y="1991"/>
                </a:cubicBezTo>
                <a:cubicBezTo>
                  <a:pt x="2502" y="1992"/>
                  <a:pt x="2502" y="1991"/>
                  <a:pt x="2502" y="1990"/>
                </a:cubicBezTo>
                <a:cubicBezTo>
                  <a:pt x="2502" y="1989"/>
                  <a:pt x="2503" y="1990"/>
                  <a:pt x="2503" y="1990"/>
                </a:cubicBezTo>
                <a:cubicBezTo>
                  <a:pt x="2504" y="1991"/>
                  <a:pt x="2503" y="1991"/>
                  <a:pt x="2504" y="1991"/>
                </a:cubicBezTo>
                <a:cubicBezTo>
                  <a:pt x="2505" y="1992"/>
                  <a:pt x="2504" y="1991"/>
                  <a:pt x="2505" y="1990"/>
                </a:cubicBezTo>
                <a:cubicBezTo>
                  <a:pt x="2505" y="1990"/>
                  <a:pt x="2506" y="1991"/>
                  <a:pt x="2506" y="1990"/>
                </a:cubicBezTo>
                <a:cubicBezTo>
                  <a:pt x="2506" y="1990"/>
                  <a:pt x="2506" y="1990"/>
                  <a:pt x="2506" y="1989"/>
                </a:cubicBezTo>
                <a:cubicBezTo>
                  <a:pt x="2506" y="1989"/>
                  <a:pt x="2506" y="1989"/>
                  <a:pt x="2505" y="1989"/>
                </a:cubicBezTo>
                <a:cubicBezTo>
                  <a:pt x="2505" y="1988"/>
                  <a:pt x="2504" y="1989"/>
                  <a:pt x="2505" y="1988"/>
                </a:cubicBezTo>
                <a:cubicBezTo>
                  <a:pt x="2505" y="1987"/>
                  <a:pt x="2504" y="1987"/>
                  <a:pt x="2504" y="1987"/>
                </a:cubicBezTo>
                <a:cubicBezTo>
                  <a:pt x="2503" y="1988"/>
                  <a:pt x="2503" y="1988"/>
                  <a:pt x="2502" y="1988"/>
                </a:cubicBezTo>
                <a:cubicBezTo>
                  <a:pt x="2501" y="1988"/>
                  <a:pt x="2501" y="1989"/>
                  <a:pt x="2500" y="1989"/>
                </a:cubicBezTo>
                <a:cubicBezTo>
                  <a:pt x="2499" y="1990"/>
                  <a:pt x="2499" y="1990"/>
                  <a:pt x="2499" y="1990"/>
                </a:cubicBezTo>
                <a:cubicBezTo>
                  <a:pt x="2498" y="1991"/>
                  <a:pt x="2498" y="1991"/>
                  <a:pt x="2497" y="1991"/>
                </a:cubicBezTo>
                <a:cubicBezTo>
                  <a:pt x="2497" y="1991"/>
                  <a:pt x="2497" y="1991"/>
                  <a:pt x="2496" y="1991"/>
                </a:cubicBezTo>
                <a:cubicBezTo>
                  <a:pt x="2496" y="1992"/>
                  <a:pt x="2497" y="1992"/>
                  <a:pt x="2498" y="1992"/>
                </a:cubicBezTo>
                <a:close/>
                <a:moveTo>
                  <a:pt x="2507" y="1854"/>
                </a:moveTo>
                <a:cubicBezTo>
                  <a:pt x="2507" y="1853"/>
                  <a:pt x="2507" y="1853"/>
                  <a:pt x="2507" y="1853"/>
                </a:cubicBezTo>
                <a:cubicBezTo>
                  <a:pt x="2507" y="1852"/>
                  <a:pt x="2507" y="1852"/>
                  <a:pt x="2506" y="1852"/>
                </a:cubicBezTo>
                <a:cubicBezTo>
                  <a:pt x="2506" y="1852"/>
                  <a:pt x="2506" y="1852"/>
                  <a:pt x="2506" y="1851"/>
                </a:cubicBezTo>
                <a:cubicBezTo>
                  <a:pt x="2506" y="1851"/>
                  <a:pt x="2506" y="1850"/>
                  <a:pt x="2505" y="1850"/>
                </a:cubicBezTo>
                <a:cubicBezTo>
                  <a:pt x="2505" y="1850"/>
                  <a:pt x="2505" y="1851"/>
                  <a:pt x="2505" y="1851"/>
                </a:cubicBezTo>
                <a:cubicBezTo>
                  <a:pt x="2504" y="1851"/>
                  <a:pt x="2504" y="1851"/>
                  <a:pt x="2504" y="1850"/>
                </a:cubicBezTo>
                <a:cubicBezTo>
                  <a:pt x="2504" y="1850"/>
                  <a:pt x="2504" y="1850"/>
                  <a:pt x="2504" y="1851"/>
                </a:cubicBezTo>
                <a:cubicBezTo>
                  <a:pt x="2504" y="1851"/>
                  <a:pt x="2505" y="1852"/>
                  <a:pt x="2504" y="1852"/>
                </a:cubicBezTo>
                <a:cubicBezTo>
                  <a:pt x="2504" y="1852"/>
                  <a:pt x="2503" y="1852"/>
                  <a:pt x="2503" y="1851"/>
                </a:cubicBezTo>
                <a:cubicBezTo>
                  <a:pt x="2503" y="1851"/>
                  <a:pt x="2503" y="1851"/>
                  <a:pt x="2503" y="1850"/>
                </a:cubicBezTo>
                <a:cubicBezTo>
                  <a:pt x="2503" y="1850"/>
                  <a:pt x="2502" y="1850"/>
                  <a:pt x="2502" y="1850"/>
                </a:cubicBezTo>
                <a:cubicBezTo>
                  <a:pt x="2501" y="1849"/>
                  <a:pt x="2501" y="1849"/>
                  <a:pt x="2501" y="1849"/>
                </a:cubicBezTo>
                <a:cubicBezTo>
                  <a:pt x="2500" y="1849"/>
                  <a:pt x="2500" y="1849"/>
                  <a:pt x="2500" y="1849"/>
                </a:cubicBezTo>
                <a:cubicBezTo>
                  <a:pt x="2500" y="1848"/>
                  <a:pt x="2500" y="1848"/>
                  <a:pt x="2499" y="1848"/>
                </a:cubicBezTo>
                <a:cubicBezTo>
                  <a:pt x="2499" y="1847"/>
                  <a:pt x="2498" y="1848"/>
                  <a:pt x="2498" y="1848"/>
                </a:cubicBezTo>
                <a:cubicBezTo>
                  <a:pt x="2499" y="1849"/>
                  <a:pt x="2498" y="1849"/>
                  <a:pt x="2498" y="1850"/>
                </a:cubicBezTo>
                <a:cubicBezTo>
                  <a:pt x="2498" y="1850"/>
                  <a:pt x="2498" y="1851"/>
                  <a:pt x="2498" y="1852"/>
                </a:cubicBezTo>
                <a:cubicBezTo>
                  <a:pt x="2498" y="1852"/>
                  <a:pt x="2498" y="1851"/>
                  <a:pt x="2498" y="1850"/>
                </a:cubicBezTo>
                <a:cubicBezTo>
                  <a:pt x="2499" y="1850"/>
                  <a:pt x="2499" y="1852"/>
                  <a:pt x="2499" y="1852"/>
                </a:cubicBezTo>
                <a:cubicBezTo>
                  <a:pt x="2499" y="1852"/>
                  <a:pt x="2500" y="1852"/>
                  <a:pt x="2500" y="1853"/>
                </a:cubicBezTo>
                <a:cubicBezTo>
                  <a:pt x="2500" y="1853"/>
                  <a:pt x="2500" y="1853"/>
                  <a:pt x="2500" y="1854"/>
                </a:cubicBezTo>
                <a:cubicBezTo>
                  <a:pt x="2501" y="1855"/>
                  <a:pt x="2501" y="1854"/>
                  <a:pt x="2502" y="1854"/>
                </a:cubicBezTo>
                <a:cubicBezTo>
                  <a:pt x="2502" y="1854"/>
                  <a:pt x="2502" y="1855"/>
                  <a:pt x="2502" y="1855"/>
                </a:cubicBezTo>
                <a:cubicBezTo>
                  <a:pt x="2503" y="1855"/>
                  <a:pt x="2502" y="1854"/>
                  <a:pt x="2502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3"/>
                  <a:pt x="2504" y="1854"/>
                  <a:pt x="2504" y="1854"/>
                </a:cubicBezTo>
                <a:cubicBezTo>
                  <a:pt x="2504" y="1854"/>
                  <a:pt x="2504" y="1854"/>
                  <a:pt x="2504" y="1855"/>
                </a:cubicBezTo>
                <a:cubicBezTo>
                  <a:pt x="2505" y="1855"/>
                  <a:pt x="2504" y="1854"/>
                  <a:pt x="2504" y="1854"/>
                </a:cubicBezTo>
                <a:cubicBezTo>
                  <a:pt x="2505" y="1854"/>
                  <a:pt x="2505" y="1855"/>
                  <a:pt x="2505" y="1855"/>
                </a:cubicBezTo>
                <a:cubicBezTo>
                  <a:pt x="2505" y="1856"/>
                  <a:pt x="2504" y="1855"/>
                  <a:pt x="2505" y="1856"/>
                </a:cubicBezTo>
                <a:cubicBezTo>
                  <a:pt x="2505" y="1856"/>
                  <a:pt x="2505" y="1856"/>
                  <a:pt x="2505" y="1857"/>
                </a:cubicBezTo>
                <a:cubicBezTo>
                  <a:pt x="2505" y="1857"/>
                  <a:pt x="2505" y="1858"/>
                  <a:pt x="2506" y="1858"/>
                </a:cubicBezTo>
                <a:cubicBezTo>
                  <a:pt x="2506" y="1858"/>
                  <a:pt x="2506" y="1858"/>
                  <a:pt x="2506" y="1858"/>
                </a:cubicBezTo>
                <a:cubicBezTo>
                  <a:pt x="2506" y="1857"/>
                  <a:pt x="2506" y="1857"/>
                  <a:pt x="2506" y="1856"/>
                </a:cubicBezTo>
                <a:cubicBezTo>
                  <a:pt x="2506" y="1856"/>
                  <a:pt x="2506" y="1856"/>
                  <a:pt x="2506" y="1855"/>
                </a:cubicBezTo>
                <a:cubicBezTo>
                  <a:pt x="2506" y="1855"/>
                  <a:pt x="2506" y="1855"/>
                  <a:pt x="2505" y="1855"/>
                </a:cubicBezTo>
                <a:cubicBezTo>
                  <a:pt x="2505" y="1855"/>
                  <a:pt x="2505" y="1854"/>
                  <a:pt x="2506" y="1854"/>
                </a:cubicBezTo>
                <a:cubicBezTo>
                  <a:pt x="2506" y="1854"/>
                  <a:pt x="2506" y="1855"/>
                  <a:pt x="2507" y="1854"/>
                </a:cubicBezTo>
                <a:close/>
                <a:moveTo>
                  <a:pt x="2497" y="1885"/>
                </a:moveTo>
                <a:cubicBezTo>
                  <a:pt x="2497" y="1885"/>
                  <a:pt x="2497" y="1885"/>
                  <a:pt x="2498" y="1885"/>
                </a:cubicBezTo>
                <a:cubicBezTo>
                  <a:pt x="2498" y="1884"/>
                  <a:pt x="2498" y="1885"/>
                  <a:pt x="2499" y="1885"/>
                </a:cubicBezTo>
                <a:cubicBezTo>
                  <a:pt x="2499" y="1885"/>
                  <a:pt x="2499" y="1884"/>
                  <a:pt x="2499" y="1883"/>
                </a:cubicBezTo>
                <a:cubicBezTo>
                  <a:pt x="2499" y="1883"/>
                  <a:pt x="2499" y="1884"/>
                  <a:pt x="2500" y="1884"/>
                </a:cubicBezTo>
                <a:cubicBezTo>
                  <a:pt x="2500" y="1884"/>
                  <a:pt x="2501" y="1883"/>
                  <a:pt x="2501" y="1883"/>
                </a:cubicBezTo>
                <a:cubicBezTo>
                  <a:pt x="2501" y="1882"/>
                  <a:pt x="2500" y="1882"/>
                  <a:pt x="2500" y="1882"/>
                </a:cubicBezTo>
                <a:cubicBezTo>
                  <a:pt x="2499" y="1882"/>
                  <a:pt x="2498" y="1882"/>
                  <a:pt x="2498" y="1881"/>
                </a:cubicBezTo>
                <a:cubicBezTo>
                  <a:pt x="2497" y="1880"/>
                  <a:pt x="2497" y="1882"/>
                  <a:pt x="2497" y="1882"/>
                </a:cubicBezTo>
                <a:cubicBezTo>
                  <a:pt x="2497" y="1882"/>
                  <a:pt x="2497" y="1883"/>
                  <a:pt x="2496" y="1883"/>
                </a:cubicBezTo>
                <a:cubicBezTo>
                  <a:pt x="2496" y="1883"/>
                  <a:pt x="2496" y="1883"/>
                  <a:pt x="2496" y="1883"/>
                </a:cubicBezTo>
                <a:cubicBezTo>
                  <a:pt x="2496" y="1884"/>
                  <a:pt x="2496" y="1884"/>
                  <a:pt x="2496" y="1884"/>
                </a:cubicBezTo>
                <a:cubicBezTo>
                  <a:pt x="2496" y="1885"/>
                  <a:pt x="2496" y="1885"/>
                  <a:pt x="2497" y="1885"/>
                </a:cubicBezTo>
                <a:close/>
                <a:moveTo>
                  <a:pt x="2498" y="1856"/>
                </a:moveTo>
                <a:cubicBezTo>
                  <a:pt x="2498" y="1857"/>
                  <a:pt x="2499" y="1857"/>
                  <a:pt x="2499" y="1857"/>
                </a:cubicBezTo>
                <a:cubicBezTo>
                  <a:pt x="2499" y="1858"/>
                  <a:pt x="2499" y="1858"/>
                  <a:pt x="2499" y="1858"/>
                </a:cubicBezTo>
                <a:cubicBezTo>
                  <a:pt x="2499" y="1860"/>
                  <a:pt x="2500" y="1858"/>
                  <a:pt x="2501" y="1858"/>
                </a:cubicBezTo>
                <a:cubicBezTo>
                  <a:pt x="2501" y="1859"/>
                  <a:pt x="2500" y="1859"/>
                  <a:pt x="2500" y="1859"/>
                </a:cubicBezTo>
                <a:cubicBezTo>
                  <a:pt x="2500" y="1860"/>
                  <a:pt x="2500" y="1860"/>
                  <a:pt x="2500" y="1860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0" y="1861"/>
                  <a:pt x="2500" y="1862"/>
                  <a:pt x="2500" y="1862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1" y="1860"/>
                  <a:pt x="2501" y="1860"/>
                  <a:pt x="2501" y="1860"/>
                </a:cubicBezTo>
                <a:cubicBezTo>
                  <a:pt x="2502" y="1860"/>
                  <a:pt x="2501" y="1859"/>
                  <a:pt x="2502" y="1858"/>
                </a:cubicBezTo>
                <a:cubicBezTo>
                  <a:pt x="2502" y="1858"/>
                  <a:pt x="2501" y="1857"/>
                  <a:pt x="2501" y="1857"/>
                </a:cubicBezTo>
                <a:cubicBezTo>
                  <a:pt x="2502" y="1857"/>
                  <a:pt x="2502" y="1858"/>
                  <a:pt x="2503" y="1858"/>
                </a:cubicBezTo>
                <a:cubicBezTo>
                  <a:pt x="2503" y="1857"/>
                  <a:pt x="2501" y="1857"/>
                  <a:pt x="2502" y="1856"/>
                </a:cubicBezTo>
                <a:cubicBezTo>
                  <a:pt x="2502" y="1856"/>
                  <a:pt x="2502" y="1855"/>
                  <a:pt x="2501" y="1856"/>
                </a:cubicBezTo>
                <a:cubicBezTo>
                  <a:pt x="2501" y="1856"/>
                  <a:pt x="2501" y="1856"/>
                  <a:pt x="2500" y="1856"/>
                </a:cubicBezTo>
                <a:cubicBezTo>
                  <a:pt x="2500" y="1856"/>
                  <a:pt x="2500" y="1855"/>
                  <a:pt x="2500" y="1855"/>
                </a:cubicBezTo>
                <a:cubicBezTo>
                  <a:pt x="2501" y="1855"/>
                  <a:pt x="2500" y="1855"/>
                  <a:pt x="2500" y="1855"/>
                </a:cubicBezTo>
                <a:cubicBezTo>
                  <a:pt x="2500" y="1855"/>
                  <a:pt x="2500" y="1855"/>
                  <a:pt x="2500" y="1855"/>
                </a:cubicBezTo>
                <a:cubicBezTo>
                  <a:pt x="2499" y="1855"/>
                  <a:pt x="2499" y="1854"/>
                  <a:pt x="2498" y="1854"/>
                </a:cubicBezTo>
                <a:cubicBezTo>
                  <a:pt x="2498" y="1854"/>
                  <a:pt x="2497" y="1855"/>
                  <a:pt x="2498" y="1855"/>
                </a:cubicBezTo>
                <a:cubicBezTo>
                  <a:pt x="2498" y="1855"/>
                  <a:pt x="2498" y="1854"/>
                  <a:pt x="2498" y="1855"/>
                </a:cubicBezTo>
                <a:cubicBezTo>
                  <a:pt x="2498" y="1855"/>
                  <a:pt x="2498" y="1856"/>
                  <a:pt x="2498" y="1856"/>
                </a:cubicBezTo>
                <a:close/>
                <a:moveTo>
                  <a:pt x="2577" y="1887"/>
                </a:moveTo>
                <a:cubicBezTo>
                  <a:pt x="2577" y="1888"/>
                  <a:pt x="2577" y="1888"/>
                  <a:pt x="2577" y="1888"/>
                </a:cubicBezTo>
                <a:cubicBezTo>
                  <a:pt x="2577" y="1888"/>
                  <a:pt x="2576" y="1889"/>
                  <a:pt x="2577" y="1889"/>
                </a:cubicBezTo>
                <a:cubicBezTo>
                  <a:pt x="2577" y="1889"/>
                  <a:pt x="2578" y="1888"/>
                  <a:pt x="2578" y="1888"/>
                </a:cubicBezTo>
                <a:cubicBezTo>
                  <a:pt x="2578" y="1888"/>
                  <a:pt x="2578" y="1887"/>
                  <a:pt x="2578" y="1887"/>
                </a:cubicBezTo>
                <a:cubicBezTo>
                  <a:pt x="2578" y="1887"/>
                  <a:pt x="2578" y="1887"/>
                  <a:pt x="2577" y="1887"/>
                </a:cubicBezTo>
                <a:close/>
                <a:moveTo>
                  <a:pt x="2538" y="1886"/>
                </a:moveTo>
                <a:cubicBezTo>
                  <a:pt x="2538" y="1886"/>
                  <a:pt x="2539" y="1886"/>
                  <a:pt x="2540" y="1885"/>
                </a:cubicBezTo>
                <a:cubicBezTo>
                  <a:pt x="2540" y="1885"/>
                  <a:pt x="2541" y="1885"/>
                  <a:pt x="2541" y="1884"/>
                </a:cubicBezTo>
                <a:cubicBezTo>
                  <a:pt x="2541" y="1883"/>
                  <a:pt x="2542" y="1883"/>
                  <a:pt x="2543" y="1882"/>
                </a:cubicBezTo>
                <a:cubicBezTo>
                  <a:pt x="2543" y="1882"/>
                  <a:pt x="2543" y="1882"/>
                  <a:pt x="2544" y="1881"/>
                </a:cubicBezTo>
                <a:cubicBezTo>
                  <a:pt x="2545" y="1881"/>
                  <a:pt x="2545" y="1881"/>
                  <a:pt x="2546" y="1881"/>
                </a:cubicBezTo>
                <a:cubicBezTo>
                  <a:pt x="2548" y="1881"/>
                  <a:pt x="2549" y="1881"/>
                  <a:pt x="2550" y="1880"/>
                </a:cubicBezTo>
                <a:cubicBezTo>
                  <a:pt x="2551" y="1879"/>
                  <a:pt x="2551" y="1878"/>
                  <a:pt x="2552" y="1878"/>
                </a:cubicBezTo>
                <a:cubicBezTo>
                  <a:pt x="2553" y="1878"/>
                  <a:pt x="2553" y="1878"/>
                  <a:pt x="2554" y="1878"/>
                </a:cubicBezTo>
                <a:cubicBezTo>
                  <a:pt x="2554" y="1878"/>
                  <a:pt x="2554" y="1877"/>
                  <a:pt x="2554" y="1877"/>
                </a:cubicBezTo>
                <a:cubicBezTo>
                  <a:pt x="2555" y="1877"/>
                  <a:pt x="2555" y="1876"/>
                  <a:pt x="2555" y="1876"/>
                </a:cubicBezTo>
                <a:cubicBezTo>
                  <a:pt x="2555" y="1876"/>
                  <a:pt x="2555" y="1875"/>
                  <a:pt x="2555" y="1875"/>
                </a:cubicBezTo>
                <a:cubicBezTo>
                  <a:pt x="2555" y="1875"/>
                  <a:pt x="2555" y="1874"/>
                  <a:pt x="2556" y="1874"/>
                </a:cubicBezTo>
                <a:cubicBezTo>
                  <a:pt x="2556" y="1874"/>
                  <a:pt x="2556" y="1874"/>
                  <a:pt x="2557" y="1873"/>
                </a:cubicBezTo>
                <a:cubicBezTo>
                  <a:pt x="2558" y="1873"/>
                  <a:pt x="2558" y="1874"/>
                  <a:pt x="2559" y="1873"/>
                </a:cubicBezTo>
                <a:cubicBezTo>
                  <a:pt x="2560" y="1873"/>
                  <a:pt x="2560" y="1872"/>
                  <a:pt x="2560" y="1872"/>
                </a:cubicBezTo>
                <a:cubicBezTo>
                  <a:pt x="2560" y="1871"/>
                  <a:pt x="2560" y="1871"/>
                  <a:pt x="2560" y="1871"/>
                </a:cubicBezTo>
                <a:cubicBezTo>
                  <a:pt x="2561" y="1870"/>
                  <a:pt x="2562" y="1872"/>
                  <a:pt x="2562" y="1871"/>
                </a:cubicBezTo>
                <a:cubicBezTo>
                  <a:pt x="2562" y="1870"/>
                  <a:pt x="2562" y="1870"/>
                  <a:pt x="2562" y="1869"/>
                </a:cubicBezTo>
                <a:cubicBezTo>
                  <a:pt x="2562" y="1869"/>
                  <a:pt x="2563" y="1869"/>
                  <a:pt x="2563" y="1868"/>
                </a:cubicBezTo>
                <a:cubicBezTo>
                  <a:pt x="2562" y="1868"/>
                  <a:pt x="2562" y="1868"/>
                  <a:pt x="2562" y="1869"/>
                </a:cubicBezTo>
                <a:cubicBezTo>
                  <a:pt x="2562" y="1869"/>
                  <a:pt x="2562" y="1869"/>
                  <a:pt x="2562" y="1870"/>
                </a:cubicBezTo>
                <a:cubicBezTo>
                  <a:pt x="2561" y="1870"/>
                  <a:pt x="2561" y="1868"/>
                  <a:pt x="2562" y="1867"/>
                </a:cubicBezTo>
                <a:cubicBezTo>
                  <a:pt x="2562" y="1867"/>
                  <a:pt x="2562" y="1867"/>
                  <a:pt x="2562" y="1866"/>
                </a:cubicBezTo>
                <a:cubicBezTo>
                  <a:pt x="2561" y="1866"/>
                  <a:pt x="2562" y="1865"/>
                  <a:pt x="2562" y="1865"/>
                </a:cubicBezTo>
                <a:cubicBezTo>
                  <a:pt x="2562" y="1864"/>
                  <a:pt x="2562" y="1865"/>
                  <a:pt x="2561" y="1864"/>
                </a:cubicBezTo>
                <a:cubicBezTo>
                  <a:pt x="2561" y="1864"/>
                  <a:pt x="2562" y="1863"/>
                  <a:pt x="2562" y="1863"/>
                </a:cubicBezTo>
                <a:cubicBezTo>
                  <a:pt x="2563" y="1863"/>
                  <a:pt x="2563" y="1863"/>
                  <a:pt x="2562" y="1863"/>
                </a:cubicBezTo>
                <a:cubicBezTo>
                  <a:pt x="2562" y="1863"/>
                  <a:pt x="2562" y="1863"/>
                  <a:pt x="2562" y="1862"/>
                </a:cubicBezTo>
                <a:cubicBezTo>
                  <a:pt x="2562" y="1862"/>
                  <a:pt x="2562" y="1862"/>
                  <a:pt x="2561" y="1862"/>
                </a:cubicBezTo>
                <a:cubicBezTo>
                  <a:pt x="2561" y="1862"/>
                  <a:pt x="2561" y="1863"/>
                  <a:pt x="2561" y="1863"/>
                </a:cubicBezTo>
                <a:cubicBezTo>
                  <a:pt x="2560" y="1863"/>
                  <a:pt x="2560" y="1864"/>
                  <a:pt x="2559" y="1864"/>
                </a:cubicBezTo>
                <a:cubicBezTo>
                  <a:pt x="2559" y="1864"/>
                  <a:pt x="2558" y="1864"/>
                  <a:pt x="2558" y="1865"/>
                </a:cubicBezTo>
                <a:cubicBezTo>
                  <a:pt x="2558" y="1865"/>
                  <a:pt x="2557" y="1866"/>
                  <a:pt x="2557" y="1865"/>
                </a:cubicBezTo>
                <a:cubicBezTo>
                  <a:pt x="2557" y="1865"/>
                  <a:pt x="2557" y="1865"/>
                  <a:pt x="2558" y="1864"/>
                </a:cubicBezTo>
                <a:cubicBezTo>
                  <a:pt x="2558" y="1864"/>
                  <a:pt x="2557" y="1863"/>
                  <a:pt x="2557" y="1863"/>
                </a:cubicBezTo>
                <a:cubicBezTo>
                  <a:pt x="2556" y="1863"/>
                  <a:pt x="2557" y="1863"/>
                  <a:pt x="2556" y="1863"/>
                </a:cubicBezTo>
                <a:cubicBezTo>
                  <a:pt x="2556" y="1862"/>
                  <a:pt x="2555" y="1862"/>
                  <a:pt x="2555" y="1862"/>
                </a:cubicBezTo>
                <a:cubicBezTo>
                  <a:pt x="2554" y="1862"/>
                  <a:pt x="2554" y="1862"/>
                  <a:pt x="2554" y="1862"/>
                </a:cubicBezTo>
                <a:cubicBezTo>
                  <a:pt x="2553" y="1863"/>
                  <a:pt x="2553" y="1863"/>
                  <a:pt x="2553" y="1863"/>
                </a:cubicBezTo>
                <a:cubicBezTo>
                  <a:pt x="2552" y="1863"/>
                  <a:pt x="2552" y="1863"/>
                  <a:pt x="2552" y="1864"/>
                </a:cubicBezTo>
                <a:cubicBezTo>
                  <a:pt x="2551" y="1864"/>
                  <a:pt x="2551" y="1864"/>
                  <a:pt x="2551" y="1863"/>
                </a:cubicBezTo>
                <a:cubicBezTo>
                  <a:pt x="2551" y="1863"/>
                  <a:pt x="2550" y="1863"/>
                  <a:pt x="2550" y="1863"/>
                </a:cubicBezTo>
                <a:cubicBezTo>
                  <a:pt x="2550" y="1863"/>
                  <a:pt x="2549" y="1864"/>
                  <a:pt x="2549" y="1863"/>
                </a:cubicBezTo>
                <a:cubicBezTo>
                  <a:pt x="2549" y="1862"/>
                  <a:pt x="2549" y="1862"/>
                  <a:pt x="2549" y="1862"/>
                </a:cubicBezTo>
                <a:cubicBezTo>
                  <a:pt x="2549" y="1861"/>
                  <a:pt x="2548" y="1861"/>
                  <a:pt x="2548" y="1860"/>
                </a:cubicBezTo>
                <a:cubicBezTo>
                  <a:pt x="2547" y="1860"/>
                  <a:pt x="2547" y="1859"/>
                  <a:pt x="2546" y="1859"/>
                </a:cubicBezTo>
                <a:cubicBezTo>
                  <a:pt x="2546" y="1859"/>
                  <a:pt x="2545" y="1859"/>
                  <a:pt x="2545" y="1859"/>
                </a:cubicBezTo>
                <a:cubicBezTo>
                  <a:pt x="2544" y="1858"/>
                  <a:pt x="2544" y="1858"/>
                  <a:pt x="2543" y="1858"/>
                </a:cubicBezTo>
                <a:cubicBezTo>
                  <a:pt x="2543" y="1858"/>
                  <a:pt x="2542" y="1858"/>
                  <a:pt x="2541" y="1857"/>
                </a:cubicBezTo>
                <a:cubicBezTo>
                  <a:pt x="2540" y="1857"/>
                  <a:pt x="2540" y="1855"/>
                  <a:pt x="2539" y="1856"/>
                </a:cubicBezTo>
                <a:cubicBezTo>
                  <a:pt x="2538" y="1856"/>
                  <a:pt x="2538" y="1856"/>
                  <a:pt x="2538" y="1857"/>
                </a:cubicBezTo>
                <a:cubicBezTo>
                  <a:pt x="2537" y="1857"/>
                  <a:pt x="2538" y="1858"/>
                  <a:pt x="2537" y="1858"/>
                </a:cubicBezTo>
                <a:cubicBezTo>
                  <a:pt x="2537" y="1858"/>
                  <a:pt x="2537" y="1859"/>
                  <a:pt x="2538" y="1859"/>
                </a:cubicBezTo>
                <a:cubicBezTo>
                  <a:pt x="2538" y="1859"/>
                  <a:pt x="2538" y="1859"/>
                  <a:pt x="2539" y="1859"/>
                </a:cubicBezTo>
                <a:cubicBezTo>
                  <a:pt x="2539" y="1859"/>
                  <a:pt x="2539" y="1859"/>
                  <a:pt x="2540" y="1859"/>
                </a:cubicBezTo>
                <a:cubicBezTo>
                  <a:pt x="2541" y="1859"/>
                  <a:pt x="2542" y="1860"/>
                  <a:pt x="2542" y="1862"/>
                </a:cubicBezTo>
                <a:cubicBezTo>
                  <a:pt x="2541" y="1862"/>
                  <a:pt x="2541" y="1863"/>
                  <a:pt x="2541" y="1863"/>
                </a:cubicBezTo>
                <a:cubicBezTo>
                  <a:pt x="2541" y="1864"/>
                  <a:pt x="2542" y="1864"/>
                  <a:pt x="2541" y="1865"/>
                </a:cubicBezTo>
                <a:cubicBezTo>
                  <a:pt x="2541" y="1865"/>
                  <a:pt x="2541" y="1865"/>
                  <a:pt x="2541" y="1866"/>
                </a:cubicBezTo>
                <a:cubicBezTo>
                  <a:pt x="2540" y="1866"/>
                  <a:pt x="2541" y="1867"/>
                  <a:pt x="2541" y="1868"/>
                </a:cubicBezTo>
                <a:cubicBezTo>
                  <a:pt x="2540" y="1868"/>
                  <a:pt x="2540" y="1869"/>
                  <a:pt x="2541" y="1869"/>
                </a:cubicBezTo>
                <a:cubicBezTo>
                  <a:pt x="2541" y="1870"/>
                  <a:pt x="2540" y="1870"/>
                  <a:pt x="2540" y="1871"/>
                </a:cubicBezTo>
                <a:cubicBezTo>
                  <a:pt x="2540" y="1872"/>
                  <a:pt x="2541" y="1874"/>
                  <a:pt x="2540" y="1875"/>
                </a:cubicBezTo>
                <a:cubicBezTo>
                  <a:pt x="2539" y="1876"/>
                  <a:pt x="2538" y="1878"/>
                  <a:pt x="2539" y="1879"/>
                </a:cubicBezTo>
                <a:cubicBezTo>
                  <a:pt x="2539" y="1880"/>
                  <a:pt x="2539" y="1883"/>
                  <a:pt x="2539" y="1884"/>
                </a:cubicBezTo>
                <a:cubicBezTo>
                  <a:pt x="2538" y="1884"/>
                  <a:pt x="2538" y="1885"/>
                  <a:pt x="2538" y="1886"/>
                </a:cubicBezTo>
                <a:close/>
                <a:moveTo>
                  <a:pt x="2557" y="1910"/>
                </a:moveTo>
                <a:cubicBezTo>
                  <a:pt x="2557" y="1910"/>
                  <a:pt x="2557" y="1911"/>
                  <a:pt x="2558" y="1911"/>
                </a:cubicBezTo>
                <a:cubicBezTo>
                  <a:pt x="2558" y="1912"/>
                  <a:pt x="2559" y="1913"/>
                  <a:pt x="2560" y="1913"/>
                </a:cubicBezTo>
                <a:cubicBezTo>
                  <a:pt x="2562" y="1913"/>
                  <a:pt x="2563" y="1913"/>
                  <a:pt x="2563" y="1912"/>
                </a:cubicBezTo>
                <a:cubicBezTo>
                  <a:pt x="2564" y="1911"/>
                  <a:pt x="2565" y="1910"/>
                  <a:pt x="2565" y="1909"/>
                </a:cubicBezTo>
                <a:cubicBezTo>
                  <a:pt x="2566" y="1908"/>
                  <a:pt x="2566" y="1907"/>
                  <a:pt x="2565" y="1906"/>
                </a:cubicBezTo>
                <a:cubicBezTo>
                  <a:pt x="2564" y="1906"/>
                  <a:pt x="2565" y="1905"/>
                  <a:pt x="2563" y="1905"/>
                </a:cubicBezTo>
                <a:cubicBezTo>
                  <a:pt x="2563" y="1904"/>
                  <a:pt x="2563" y="1904"/>
                  <a:pt x="2563" y="1904"/>
                </a:cubicBezTo>
                <a:cubicBezTo>
                  <a:pt x="2563" y="1903"/>
                  <a:pt x="2562" y="1903"/>
                  <a:pt x="2562" y="1903"/>
                </a:cubicBezTo>
                <a:cubicBezTo>
                  <a:pt x="2563" y="1902"/>
                  <a:pt x="2562" y="1902"/>
                  <a:pt x="2562" y="1901"/>
                </a:cubicBezTo>
                <a:cubicBezTo>
                  <a:pt x="2562" y="1901"/>
                  <a:pt x="2562" y="1901"/>
                  <a:pt x="2563" y="1900"/>
                </a:cubicBezTo>
                <a:cubicBezTo>
                  <a:pt x="2563" y="1900"/>
                  <a:pt x="2562" y="1899"/>
                  <a:pt x="2562" y="1898"/>
                </a:cubicBezTo>
                <a:cubicBezTo>
                  <a:pt x="2562" y="1897"/>
                  <a:pt x="2562" y="1896"/>
                  <a:pt x="2563" y="1895"/>
                </a:cubicBezTo>
                <a:cubicBezTo>
                  <a:pt x="2564" y="1893"/>
                  <a:pt x="2565" y="1892"/>
                  <a:pt x="2565" y="1891"/>
                </a:cubicBezTo>
                <a:cubicBezTo>
                  <a:pt x="2565" y="1890"/>
                  <a:pt x="2565" y="1890"/>
                  <a:pt x="2565" y="1889"/>
                </a:cubicBezTo>
                <a:cubicBezTo>
                  <a:pt x="2566" y="1889"/>
                  <a:pt x="2566" y="1888"/>
                  <a:pt x="2566" y="1887"/>
                </a:cubicBezTo>
                <a:cubicBezTo>
                  <a:pt x="2566" y="1887"/>
                  <a:pt x="2566" y="1886"/>
                  <a:pt x="2566" y="1886"/>
                </a:cubicBezTo>
                <a:cubicBezTo>
                  <a:pt x="2567" y="1885"/>
                  <a:pt x="2567" y="1884"/>
                  <a:pt x="2568" y="1884"/>
                </a:cubicBezTo>
                <a:cubicBezTo>
                  <a:pt x="2568" y="1884"/>
                  <a:pt x="2569" y="1883"/>
                  <a:pt x="2569" y="1883"/>
                </a:cubicBezTo>
                <a:cubicBezTo>
                  <a:pt x="2569" y="1882"/>
                  <a:pt x="2569" y="1881"/>
                  <a:pt x="2569" y="1881"/>
                </a:cubicBezTo>
                <a:cubicBezTo>
                  <a:pt x="2570" y="1880"/>
                  <a:pt x="2571" y="1878"/>
                  <a:pt x="2570" y="1877"/>
                </a:cubicBezTo>
                <a:cubicBezTo>
                  <a:pt x="2570" y="1877"/>
                  <a:pt x="2569" y="1876"/>
                  <a:pt x="2569" y="1875"/>
                </a:cubicBezTo>
                <a:cubicBezTo>
                  <a:pt x="2568" y="1875"/>
                  <a:pt x="2568" y="1875"/>
                  <a:pt x="2567" y="1875"/>
                </a:cubicBezTo>
                <a:cubicBezTo>
                  <a:pt x="2567" y="1875"/>
                  <a:pt x="2566" y="1875"/>
                  <a:pt x="2565" y="1875"/>
                </a:cubicBezTo>
                <a:cubicBezTo>
                  <a:pt x="2564" y="1874"/>
                  <a:pt x="2564" y="1874"/>
                  <a:pt x="2563" y="1874"/>
                </a:cubicBezTo>
                <a:cubicBezTo>
                  <a:pt x="2562" y="1874"/>
                  <a:pt x="2562" y="1875"/>
                  <a:pt x="2561" y="1876"/>
                </a:cubicBezTo>
                <a:cubicBezTo>
                  <a:pt x="2560" y="1876"/>
                  <a:pt x="2557" y="1876"/>
                  <a:pt x="2558" y="1877"/>
                </a:cubicBezTo>
                <a:cubicBezTo>
                  <a:pt x="2558" y="1877"/>
                  <a:pt x="2558" y="1878"/>
                  <a:pt x="2558" y="1878"/>
                </a:cubicBezTo>
                <a:cubicBezTo>
                  <a:pt x="2559" y="1879"/>
                  <a:pt x="2558" y="1879"/>
                  <a:pt x="2558" y="1880"/>
                </a:cubicBezTo>
                <a:cubicBezTo>
                  <a:pt x="2558" y="1881"/>
                  <a:pt x="2557" y="1883"/>
                  <a:pt x="2556" y="1884"/>
                </a:cubicBezTo>
                <a:cubicBezTo>
                  <a:pt x="2556" y="1885"/>
                  <a:pt x="2556" y="1885"/>
                  <a:pt x="2556" y="1886"/>
                </a:cubicBezTo>
                <a:cubicBezTo>
                  <a:pt x="2556" y="1887"/>
                  <a:pt x="2556" y="1888"/>
                  <a:pt x="2556" y="1888"/>
                </a:cubicBezTo>
                <a:cubicBezTo>
                  <a:pt x="2556" y="1890"/>
                  <a:pt x="2557" y="1891"/>
                  <a:pt x="2556" y="1893"/>
                </a:cubicBezTo>
                <a:cubicBezTo>
                  <a:pt x="2556" y="1894"/>
                  <a:pt x="2555" y="1893"/>
                  <a:pt x="2554" y="1894"/>
                </a:cubicBezTo>
                <a:cubicBezTo>
                  <a:pt x="2553" y="1895"/>
                  <a:pt x="2553" y="1895"/>
                  <a:pt x="2551" y="1895"/>
                </a:cubicBezTo>
                <a:cubicBezTo>
                  <a:pt x="2550" y="1895"/>
                  <a:pt x="2549" y="1894"/>
                  <a:pt x="2549" y="1895"/>
                </a:cubicBezTo>
                <a:cubicBezTo>
                  <a:pt x="2548" y="1896"/>
                  <a:pt x="2547" y="1897"/>
                  <a:pt x="2548" y="1898"/>
                </a:cubicBezTo>
                <a:cubicBezTo>
                  <a:pt x="2548" y="1899"/>
                  <a:pt x="2547" y="1900"/>
                  <a:pt x="2548" y="1900"/>
                </a:cubicBezTo>
                <a:cubicBezTo>
                  <a:pt x="2548" y="1901"/>
                  <a:pt x="2549" y="1901"/>
                  <a:pt x="2549" y="1902"/>
                </a:cubicBezTo>
                <a:cubicBezTo>
                  <a:pt x="2549" y="1902"/>
                  <a:pt x="2549" y="1903"/>
                  <a:pt x="2550" y="1903"/>
                </a:cubicBezTo>
                <a:cubicBezTo>
                  <a:pt x="2550" y="1904"/>
                  <a:pt x="2551" y="1905"/>
                  <a:pt x="2552" y="1906"/>
                </a:cubicBezTo>
                <a:cubicBezTo>
                  <a:pt x="2553" y="1906"/>
                  <a:pt x="2554" y="1906"/>
                  <a:pt x="2555" y="1907"/>
                </a:cubicBezTo>
                <a:cubicBezTo>
                  <a:pt x="2556" y="1907"/>
                  <a:pt x="2557" y="1907"/>
                  <a:pt x="2557" y="1908"/>
                </a:cubicBezTo>
                <a:cubicBezTo>
                  <a:pt x="2557" y="1909"/>
                  <a:pt x="2557" y="1909"/>
                  <a:pt x="2557" y="1910"/>
                </a:cubicBezTo>
                <a:close/>
                <a:moveTo>
                  <a:pt x="2551" y="1848"/>
                </a:moveTo>
                <a:cubicBezTo>
                  <a:pt x="2551" y="1848"/>
                  <a:pt x="2552" y="1850"/>
                  <a:pt x="2552" y="1849"/>
                </a:cubicBezTo>
                <a:cubicBezTo>
                  <a:pt x="2553" y="1848"/>
                  <a:pt x="2553" y="1848"/>
                  <a:pt x="2553" y="1847"/>
                </a:cubicBezTo>
                <a:cubicBezTo>
                  <a:pt x="2553" y="1846"/>
                  <a:pt x="2553" y="1845"/>
                  <a:pt x="2552" y="1845"/>
                </a:cubicBezTo>
                <a:cubicBezTo>
                  <a:pt x="2551" y="1844"/>
                  <a:pt x="2549" y="1844"/>
                  <a:pt x="2548" y="1845"/>
                </a:cubicBezTo>
                <a:cubicBezTo>
                  <a:pt x="2547" y="1846"/>
                  <a:pt x="2549" y="1846"/>
                  <a:pt x="2550" y="1847"/>
                </a:cubicBezTo>
                <a:cubicBezTo>
                  <a:pt x="2550" y="1847"/>
                  <a:pt x="2550" y="1847"/>
                  <a:pt x="2551" y="1848"/>
                </a:cubicBezTo>
                <a:close/>
                <a:moveTo>
                  <a:pt x="2574" y="1868"/>
                </a:moveTo>
                <a:cubicBezTo>
                  <a:pt x="2574" y="1868"/>
                  <a:pt x="2574" y="1867"/>
                  <a:pt x="2573" y="1868"/>
                </a:cubicBezTo>
                <a:cubicBezTo>
                  <a:pt x="2573" y="1868"/>
                  <a:pt x="2572" y="1869"/>
                  <a:pt x="2573" y="1870"/>
                </a:cubicBezTo>
                <a:cubicBezTo>
                  <a:pt x="2573" y="1870"/>
                  <a:pt x="2573" y="1870"/>
                  <a:pt x="2573" y="1871"/>
                </a:cubicBezTo>
                <a:cubicBezTo>
                  <a:pt x="2573" y="1872"/>
                  <a:pt x="2574" y="1871"/>
                  <a:pt x="2574" y="1871"/>
                </a:cubicBezTo>
                <a:cubicBezTo>
                  <a:pt x="2575" y="1871"/>
                  <a:pt x="2575" y="1871"/>
                  <a:pt x="2575" y="1871"/>
                </a:cubicBezTo>
                <a:cubicBezTo>
                  <a:pt x="2575" y="1870"/>
                  <a:pt x="2575" y="1869"/>
                  <a:pt x="2575" y="1870"/>
                </a:cubicBezTo>
                <a:cubicBezTo>
                  <a:pt x="2575" y="1870"/>
                  <a:pt x="2574" y="1870"/>
                  <a:pt x="2574" y="1870"/>
                </a:cubicBezTo>
                <a:cubicBezTo>
                  <a:pt x="2574" y="1869"/>
                  <a:pt x="2575" y="1869"/>
                  <a:pt x="2574" y="1868"/>
                </a:cubicBezTo>
                <a:close/>
                <a:moveTo>
                  <a:pt x="2574" y="1847"/>
                </a:moveTo>
                <a:cubicBezTo>
                  <a:pt x="2574" y="1847"/>
                  <a:pt x="2575" y="1848"/>
                  <a:pt x="2575" y="1848"/>
                </a:cubicBezTo>
                <a:cubicBezTo>
                  <a:pt x="2575" y="1847"/>
                  <a:pt x="2575" y="1847"/>
                  <a:pt x="2574" y="1847"/>
                </a:cubicBezTo>
                <a:cubicBezTo>
                  <a:pt x="2574" y="1846"/>
                  <a:pt x="2574" y="1846"/>
                  <a:pt x="2574" y="1845"/>
                </a:cubicBezTo>
                <a:cubicBezTo>
                  <a:pt x="2574" y="1844"/>
                  <a:pt x="2573" y="1842"/>
                  <a:pt x="2572" y="1841"/>
                </a:cubicBezTo>
                <a:cubicBezTo>
                  <a:pt x="2572" y="1841"/>
                  <a:pt x="2572" y="1840"/>
                  <a:pt x="2571" y="1841"/>
                </a:cubicBezTo>
                <a:cubicBezTo>
                  <a:pt x="2571" y="1841"/>
                  <a:pt x="2570" y="1842"/>
                  <a:pt x="2571" y="1842"/>
                </a:cubicBezTo>
                <a:cubicBezTo>
                  <a:pt x="2572" y="1844"/>
                  <a:pt x="2573" y="1845"/>
                  <a:pt x="2574" y="1847"/>
                </a:cubicBezTo>
                <a:close/>
                <a:moveTo>
                  <a:pt x="2542" y="1825"/>
                </a:moveTo>
                <a:cubicBezTo>
                  <a:pt x="2542" y="1825"/>
                  <a:pt x="2542" y="1824"/>
                  <a:pt x="2541" y="1824"/>
                </a:cubicBezTo>
                <a:cubicBezTo>
                  <a:pt x="2541" y="1825"/>
                  <a:pt x="2541" y="1824"/>
                  <a:pt x="2540" y="1824"/>
                </a:cubicBezTo>
                <a:cubicBezTo>
                  <a:pt x="2540" y="1824"/>
                  <a:pt x="2540" y="1823"/>
                  <a:pt x="2540" y="1824"/>
                </a:cubicBezTo>
                <a:cubicBezTo>
                  <a:pt x="2539" y="1824"/>
                  <a:pt x="2539" y="1824"/>
                  <a:pt x="2538" y="1824"/>
                </a:cubicBezTo>
                <a:cubicBezTo>
                  <a:pt x="2538" y="1823"/>
                  <a:pt x="2538" y="1824"/>
                  <a:pt x="2537" y="1823"/>
                </a:cubicBezTo>
                <a:cubicBezTo>
                  <a:pt x="2537" y="1823"/>
                  <a:pt x="2537" y="1824"/>
                  <a:pt x="2537" y="1824"/>
                </a:cubicBezTo>
                <a:cubicBezTo>
                  <a:pt x="2537" y="1825"/>
                  <a:pt x="2536" y="1825"/>
                  <a:pt x="2536" y="1825"/>
                </a:cubicBezTo>
                <a:cubicBezTo>
                  <a:pt x="2536" y="1826"/>
                  <a:pt x="2536" y="1827"/>
                  <a:pt x="2536" y="1827"/>
                </a:cubicBezTo>
                <a:cubicBezTo>
                  <a:pt x="2536" y="1827"/>
                  <a:pt x="2537" y="1828"/>
                  <a:pt x="2537" y="1829"/>
                </a:cubicBezTo>
                <a:cubicBezTo>
                  <a:pt x="2538" y="1829"/>
                  <a:pt x="2538" y="1829"/>
                  <a:pt x="2539" y="1829"/>
                </a:cubicBezTo>
                <a:cubicBezTo>
                  <a:pt x="2539" y="1830"/>
                  <a:pt x="2539" y="1830"/>
                  <a:pt x="2540" y="1830"/>
                </a:cubicBezTo>
                <a:cubicBezTo>
                  <a:pt x="2540" y="1830"/>
                  <a:pt x="2541" y="1829"/>
                  <a:pt x="2541" y="1829"/>
                </a:cubicBezTo>
                <a:cubicBezTo>
                  <a:pt x="2541" y="1828"/>
                  <a:pt x="2543" y="1828"/>
                  <a:pt x="2543" y="1827"/>
                </a:cubicBezTo>
                <a:cubicBezTo>
                  <a:pt x="2543" y="1827"/>
                  <a:pt x="2543" y="1827"/>
                  <a:pt x="2542" y="1826"/>
                </a:cubicBezTo>
                <a:cubicBezTo>
                  <a:pt x="2542" y="1826"/>
                  <a:pt x="2542" y="1826"/>
                  <a:pt x="2542" y="1826"/>
                </a:cubicBezTo>
                <a:cubicBezTo>
                  <a:pt x="2542" y="1826"/>
                  <a:pt x="2543" y="1825"/>
                  <a:pt x="2542" y="1825"/>
                </a:cubicBezTo>
                <a:close/>
                <a:moveTo>
                  <a:pt x="2545" y="1962"/>
                </a:moveTo>
                <a:cubicBezTo>
                  <a:pt x="2545" y="1962"/>
                  <a:pt x="2547" y="1962"/>
                  <a:pt x="2546" y="1961"/>
                </a:cubicBezTo>
                <a:cubicBezTo>
                  <a:pt x="2546" y="1961"/>
                  <a:pt x="2544" y="1961"/>
                  <a:pt x="2544" y="1961"/>
                </a:cubicBezTo>
                <a:cubicBezTo>
                  <a:pt x="2543" y="1961"/>
                  <a:pt x="2543" y="1961"/>
                  <a:pt x="2543" y="1960"/>
                </a:cubicBezTo>
                <a:cubicBezTo>
                  <a:pt x="2542" y="1960"/>
                  <a:pt x="2542" y="1959"/>
                  <a:pt x="2542" y="1959"/>
                </a:cubicBezTo>
                <a:cubicBezTo>
                  <a:pt x="2541" y="1959"/>
                  <a:pt x="2541" y="1959"/>
                  <a:pt x="2541" y="1959"/>
                </a:cubicBezTo>
                <a:cubicBezTo>
                  <a:pt x="2541" y="1959"/>
                  <a:pt x="2540" y="1959"/>
                  <a:pt x="2540" y="1959"/>
                </a:cubicBezTo>
                <a:cubicBezTo>
                  <a:pt x="2540" y="1959"/>
                  <a:pt x="2539" y="1959"/>
                  <a:pt x="2539" y="1959"/>
                </a:cubicBezTo>
                <a:cubicBezTo>
                  <a:pt x="2539" y="1960"/>
                  <a:pt x="2539" y="1960"/>
                  <a:pt x="2539" y="1961"/>
                </a:cubicBezTo>
                <a:cubicBezTo>
                  <a:pt x="2538" y="1961"/>
                  <a:pt x="2538" y="1961"/>
                  <a:pt x="2538" y="1961"/>
                </a:cubicBezTo>
                <a:cubicBezTo>
                  <a:pt x="2537" y="1961"/>
                  <a:pt x="2537" y="1960"/>
                  <a:pt x="2537" y="1960"/>
                </a:cubicBezTo>
                <a:cubicBezTo>
                  <a:pt x="2536" y="1960"/>
                  <a:pt x="2536" y="1962"/>
                  <a:pt x="2536" y="1962"/>
                </a:cubicBezTo>
                <a:cubicBezTo>
                  <a:pt x="2536" y="1963"/>
                  <a:pt x="2536" y="1962"/>
                  <a:pt x="2537" y="1962"/>
                </a:cubicBezTo>
                <a:cubicBezTo>
                  <a:pt x="2538" y="1962"/>
                  <a:pt x="2537" y="1963"/>
                  <a:pt x="2537" y="1964"/>
                </a:cubicBezTo>
                <a:cubicBezTo>
                  <a:pt x="2537" y="1964"/>
                  <a:pt x="2538" y="1964"/>
                  <a:pt x="2538" y="1965"/>
                </a:cubicBezTo>
                <a:cubicBezTo>
                  <a:pt x="2538" y="1965"/>
                  <a:pt x="2539" y="1965"/>
                  <a:pt x="2539" y="1965"/>
                </a:cubicBezTo>
                <a:cubicBezTo>
                  <a:pt x="2539" y="1966"/>
                  <a:pt x="2540" y="1966"/>
                  <a:pt x="2541" y="1965"/>
                </a:cubicBezTo>
                <a:cubicBezTo>
                  <a:pt x="2542" y="1965"/>
                  <a:pt x="2543" y="1965"/>
                  <a:pt x="2543" y="1965"/>
                </a:cubicBezTo>
                <a:cubicBezTo>
                  <a:pt x="2543" y="1965"/>
                  <a:pt x="2543" y="1965"/>
                  <a:pt x="2544" y="1965"/>
                </a:cubicBezTo>
                <a:cubicBezTo>
                  <a:pt x="2544" y="1965"/>
                  <a:pt x="2544" y="1965"/>
                  <a:pt x="2544" y="1965"/>
                </a:cubicBezTo>
                <a:cubicBezTo>
                  <a:pt x="2545" y="1965"/>
                  <a:pt x="2544" y="1964"/>
                  <a:pt x="2544" y="1964"/>
                </a:cubicBezTo>
                <a:cubicBezTo>
                  <a:pt x="2544" y="1964"/>
                  <a:pt x="2544" y="1964"/>
                  <a:pt x="2544" y="1964"/>
                </a:cubicBezTo>
                <a:cubicBezTo>
                  <a:pt x="2544" y="1963"/>
                  <a:pt x="2544" y="1962"/>
                  <a:pt x="2545" y="1962"/>
                </a:cubicBezTo>
                <a:close/>
                <a:moveTo>
                  <a:pt x="2538" y="1853"/>
                </a:moveTo>
                <a:cubicBezTo>
                  <a:pt x="2538" y="1854"/>
                  <a:pt x="2539" y="1854"/>
                  <a:pt x="2539" y="1854"/>
                </a:cubicBezTo>
                <a:cubicBezTo>
                  <a:pt x="2539" y="1854"/>
                  <a:pt x="2539" y="1853"/>
                  <a:pt x="2539" y="1853"/>
                </a:cubicBezTo>
                <a:cubicBezTo>
                  <a:pt x="2539" y="1853"/>
                  <a:pt x="2539" y="1853"/>
                  <a:pt x="2539" y="1853"/>
                </a:cubicBezTo>
                <a:cubicBezTo>
                  <a:pt x="2539" y="1852"/>
                  <a:pt x="2538" y="1853"/>
                  <a:pt x="2538" y="1853"/>
                </a:cubicBezTo>
                <a:close/>
                <a:moveTo>
                  <a:pt x="2542" y="1842"/>
                </a:moveTo>
                <a:cubicBezTo>
                  <a:pt x="2542" y="1842"/>
                  <a:pt x="2543" y="1841"/>
                  <a:pt x="2542" y="1841"/>
                </a:cubicBezTo>
                <a:cubicBezTo>
                  <a:pt x="2542" y="1841"/>
                  <a:pt x="2541" y="1841"/>
                  <a:pt x="2541" y="1841"/>
                </a:cubicBezTo>
                <a:cubicBezTo>
                  <a:pt x="2540" y="1842"/>
                  <a:pt x="2540" y="1842"/>
                  <a:pt x="2540" y="1842"/>
                </a:cubicBezTo>
                <a:cubicBezTo>
                  <a:pt x="2539" y="1843"/>
                  <a:pt x="2540" y="1843"/>
                  <a:pt x="2540" y="1844"/>
                </a:cubicBezTo>
                <a:cubicBezTo>
                  <a:pt x="2540" y="1845"/>
                  <a:pt x="2540" y="1846"/>
                  <a:pt x="2539" y="1846"/>
                </a:cubicBezTo>
                <a:cubicBezTo>
                  <a:pt x="2539" y="1846"/>
                  <a:pt x="2538" y="1847"/>
                  <a:pt x="2538" y="1848"/>
                </a:cubicBezTo>
                <a:cubicBezTo>
                  <a:pt x="2538" y="1848"/>
                  <a:pt x="2539" y="1849"/>
                  <a:pt x="2539" y="1849"/>
                </a:cubicBezTo>
                <a:cubicBezTo>
                  <a:pt x="2540" y="1849"/>
                  <a:pt x="2540" y="1850"/>
                  <a:pt x="2539" y="1850"/>
                </a:cubicBezTo>
                <a:cubicBezTo>
                  <a:pt x="2539" y="1850"/>
                  <a:pt x="2539" y="1850"/>
                  <a:pt x="2539" y="1850"/>
                </a:cubicBezTo>
                <a:cubicBezTo>
                  <a:pt x="2539" y="1850"/>
                  <a:pt x="2539" y="1851"/>
                  <a:pt x="2539" y="1851"/>
                </a:cubicBezTo>
                <a:cubicBezTo>
                  <a:pt x="2539" y="1851"/>
                  <a:pt x="2539" y="1851"/>
                  <a:pt x="2540" y="1852"/>
                </a:cubicBezTo>
                <a:cubicBezTo>
                  <a:pt x="2540" y="1853"/>
                  <a:pt x="2540" y="1851"/>
                  <a:pt x="2541" y="1851"/>
                </a:cubicBezTo>
                <a:cubicBezTo>
                  <a:pt x="2541" y="1850"/>
                  <a:pt x="2541" y="1850"/>
                  <a:pt x="2541" y="1849"/>
                </a:cubicBezTo>
                <a:cubicBezTo>
                  <a:pt x="2541" y="1848"/>
                  <a:pt x="2541" y="1848"/>
                  <a:pt x="2542" y="1847"/>
                </a:cubicBezTo>
                <a:cubicBezTo>
                  <a:pt x="2542" y="1846"/>
                  <a:pt x="2542" y="1844"/>
                  <a:pt x="2542" y="1842"/>
                </a:cubicBezTo>
                <a:close/>
                <a:moveTo>
                  <a:pt x="2565" y="1843"/>
                </a:moveTo>
                <a:cubicBezTo>
                  <a:pt x="2565" y="1842"/>
                  <a:pt x="2564" y="1842"/>
                  <a:pt x="2564" y="1842"/>
                </a:cubicBezTo>
                <a:cubicBezTo>
                  <a:pt x="2563" y="1842"/>
                  <a:pt x="2564" y="1845"/>
                  <a:pt x="2564" y="1845"/>
                </a:cubicBezTo>
                <a:cubicBezTo>
                  <a:pt x="2565" y="1845"/>
                  <a:pt x="2564" y="1846"/>
                  <a:pt x="2565" y="1846"/>
                </a:cubicBezTo>
                <a:cubicBezTo>
                  <a:pt x="2565" y="1847"/>
                  <a:pt x="2565" y="1847"/>
                  <a:pt x="2564" y="1847"/>
                </a:cubicBezTo>
                <a:cubicBezTo>
                  <a:pt x="2564" y="1847"/>
                  <a:pt x="2564" y="1847"/>
                  <a:pt x="2564" y="1847"/>
                </a:cubicBezTo>
                <a:cubicBezTo>
                  <a:pt x="2563" y="1847"/>
                  <a:pt x="2564" y="1848"/>
                  <a:pt x="2564" y="1849"/>
                </a:cubicBezTo>
                <a:cubicBezTo>
                  <a:pt x="2564" y="1849"/>
                  <a:pt x="2563" y="1850"/>
                  <a:pt x="2564" y="1850"/>
                </a:cubicBezTo>
                <a:cubicBezTo>
                  <a:pt x="2564" y="1850"/>
                  <a:pt x="2564" y="1849"/>
                  <a:pt x="2565" y="1849"/>
                </a:cubicBezTo>
                <a:cubicBezTo>
                  <a:pt x="2565" y="1849"/>
                  <a:pt x="2564" y="1851"/>
                  <a:pt x="2564" y="1851"/>
                </a:cubicBezTo>
                <a:cubicBezTo>
                  <a:pt x="2564" y="1852"/>
                  <a:pt x="2564" y="1852"/>
                  <a:pt x="2563" y="1852"/>
                </a:cubicBezTo>
                <a:cubicBezTo>
                  <a:pt x="2563" y="1853"/>
                  <a:pt x="2563" y="1853"/>
                  <a:pt x="2563" y="1854"/>
                </a:cubicBezTo>
                <a:cubicBezTo>
                  <a:pt x="2563" y="1854"/>
                  <a:pt x="2562" y="1856"/>
                  <a:pt x="2563" y="1856"/>
                </a:cubicBezTo>
                <a:cubicBezTo>
                  <a:pt x="2564" y="1855"/>
                  <a:pt x="2564" y="1854"/>
                  <a:pt x="2565" y="1853"/>
                </a:cubicBezTo>
                <a:cubicBezTo>
                  <a:pt x="2565" y="1853"/>
                  <a:pt x="2566" y="1852"/>
                  <a:pt x="2566" y="1852"/>
                </a:cubicBezTo>
                <a:cubicBezTo>
                  <a:pt x="2567" y="1851"/>
                  <a:pt x="2567" y="1851"/>
                  <a:pt x="2567" y="1850"/>
                </a:cubicBezTo>
                <a:cubicBezTo>
                  <a:pt x="2568" y="1850"/>
                  <a:pt x="2569" y="1850"/>
                  <a:pt x="2569" y="1850"/>
                </a:cubicBezTo>
                <a:cubicBezTo>
                  <a:pt x="2570" y="1850"/>
                  <a:pt x="2570" y="1851"/>
                  <a:pt x="2570" y="1851"/>
                </a:cubicBezTo>
                <a:cubicBezTo>
                  <a:pt x="2571" y="1851"/>
                  <a:pt x="2571" y="1852"/>
                  <a:pt x="2571" y="1852"/>
                </a:cubicBezTo>
                <a:cubicBezTo>
                  <a:pt x="2572" y="1853"/>
                  <a:pt x="2572" y="1853"/>
                  <a:pt x="2572" y="1853"/>
                </a:cubicBezTo>
                <a:cubicBezTo>
                  <a:pt x="2573" y="1854"/>
                  <a:pt x="2573" y="1854"/>
                  <a:pt x="2573" y="1855"/>
                </a:cubicBezTo>
                <a:cubicBezTo>
                  <a:pt x="2573" y="1855"/>
                  <a:pt x="2573" y="1855"/>
                  <a:pt x="2574" y="1856"/>
                </a:cubicBezTo>
                <a:cubicBezTo>
                  <a:pt x="2575" y="1856"/>
                  <a:pt x="2576" y="1856"/>
                  <a:pt x="2577" y="1857"/>
                </a:cubicBezTo>
                <a:cubicBezTo>
                  <a:pt x="2578" y="1857"/>
                  <a:pt x="2579" y="1858"/>
                  <a:pt x="2579" y="1858"/>
                </a:cubicBezTo>
                <a:cubicBezTo>
                  <a:pt x="2579" y="1859"/>
                  <a:pt x="2580" y="1860"/>
                  <a:pt x="2580" y="1860"/>
                </a:cubicBezTo>
                <a:cubicBezTo>
                  <a:pt x="2580" y="1859"/>
                  <a:pt x="2580" y="1859"/>
                  <a:pt x="2580" y="1858"/>
                </a:cubicBezTo>
                <a:cubicBezTo>
                  <a:pt x="2580" y="1858"/>
                  <a:pt x="2580" y="1857"/>
                  <a:pt x="2580" y="1857"/>
                </a:cubicBezTo>
                <a:cubicBezTo>
                  <a:pt x="2580" y="1856"/>
                  <a:pt x="2579" y="1856"/>
                  <a:pt x="2579" y="1855"/>
                </a:cubicBezTo>
                <a:cubicBezTo>
                  <a:pt x="2579" y="1854"/>
                  <a:pt x="2579" y="1854"/>
                  <a:pt x="2579" y="1853"/>
                </a:cubicBezTo>
                <a:cubicBezTo>
                  <a:pt x="2578" y="1852"/>
                  <a:pt x="2577" y="1851"/>
                  <a:pt x="2577" y="1850"/>
                </a:cubicBezTo>
                <a:cubicBezTo>
                  <a:pt x="2577" y="1850"/>
                  <a:pt x="2576" y="1850"/>
                  <a:pt x="2576" y="1850"/>
                </a:cubicBezTo>
                <a:cubicBezTo>
                  <a:pt x="2576" y="1850"/>
                  <a:pt x="2575" y="1850"/>
                  <a:pt x="2575" y="1849"/>
                </a:cubicBezTo>
                <a:cubicBezTo>
                  <a:pt x="2575" y="1849"/>
                  <a:pt x="2575" y="1850"/>
                  <a:pt x="2575" y="1850"/>
                </a:cubicBezTo>
                <a:cubicBezTo>
                  <a:pt x="2574" y="1851"/>
                  <a:pt x="2573" y="1848"/>
                  <a:pt x="2573" y="1847"/>
                </a:cubicBezTo>
                <a:cubicBezTo>
                  <a:pt x="2572" y="1847"/>
                  <a:pt x="2572" y="1847"/>
                  <a:pt x="2571" y="1847"/>
                </a:cubicBezTo>
                <a:cubicBezTo>
                  <a:pt x="2571" y="1847"/>
                  <a:pt x="2571" y="1846"/>
                  <a:pt x="2571" y="1846"/>
                </a:cubicBezTo>
                <a:cubicBezTo>
                  <a:pt x="2570" y="1845"/>
                  <a:pt x="2570" y="1845"/>
                  <a:pt x="2569" y="1845"/>
                </a:cubicBezTo>
                <a:cubicBezTo>
                  <a:pt x="2569" y="1845"/>
                  <a:pt x="2568" y="1844"/>
                  <a:pt x="2568" y="1844"/>
                </a:cubicBezTo>
                <a:cubicBezTo>
                  <a:pt x="2567" y="1844"/>
                  <a:pt x="2567" y="1844"/>
                  <a:pt x="2566" y="1844"/>
                </a:cubicBezTo>
                <a:cubicBezTo>
                  <a:pt x="2566" y="1844"/>
                  <a:pt x="2566" y="1845"/>
                  <a:pt x="2566" y="1845"/>
                </a:cubicBezTo>
                <a:cubicBezTo>
                  <a:pt x="2565" y="1846"/>
                  <a:pt x="2566" y="1843"/>
                  <a:pt x="2566" y="1843"/>
                </a:cubicBezTo>
                <a:cubicBezTo>
                  <a:pt x="2566" y="1843"/>
                  <a:pt x="2565" y="1843"/>
                  <a:pt x="2565" y="1843"/>
                </a:cubicBezTo>
                <a:close/>
                <a:moveTo>
                  <a:pt x="2587" y="1864"/>
                </a:moveTo>
                <a:cubicBezTo>
                  <a:pt x="2588" y="1865"/>
                  <a:pt x="2589" y="1864"/>
                  <a:pt x="2589" y="1864"/>
                </a:cubicBezTo>
                <a:cubicBezTo>
                  <a:pt x="2590" y="1864"/>
                  <a:pt x="2591" y="1864"/>
                  <a:pt x="2591" y="1864"/>
                </a:cubicBezTo>
                <a:cubicBezTo>
                  <a:pt x="2591" y="1863"/>
                  <a:pt x="2590" y="1862"/>
                  <a:pt x="2589" y="1862"/>
                </a:cubicBezTo>
                <a:cubicBezTo>
                  <a:pt x="2589" y="1861"/>
                  <a:pt x="2589" y="1860"/>
                  <a:pt x="2588" y="1860"/>
                </a:cubicBezTo>
                <a:cubicBezTo>
                  <a:pt x="2588" y="1860"/>
                  <a:pt x="2586" y="1860"/>
                  <a:pt x="2586" y="1860"/>
                </a:cubicBezTo>
                <a:cubicBezTo>
                  <a:pt x="2585" y="1861"/>
                  <a:pt x="2586" y="1862"/>
                  <a:pt x="2586" y="1862"/>
                </a:cubicBezTo>
                <a:cubicBezTo>
                  <a:pt x="2586" y="1863"/>
                  <a:pt x="2587" y="1863"/>
                  <a:pt x="2587" y="1864"/>
                </a:cubicBezTo>
                <a:close/>
                <a:moveTo>
                  <a:pt x="2582" y="1830"/>
                </a:moveTo>
                <a:cubicBezTo>
                  <a:pt x="2583" y="1830"/>
                  <a:pt x="2582" y="1830"/>
                  <a:pt x="2582" y="1829"/>
                </a:cubicBezTo>
                <a:cubicBezTo>
                  <a:pt x="2581" y="1829"/>
                  <a:pt x="2580" y="1829"/>
                  <a:pt x="2580" y="1830"/>
                </a:cubicBezTo>
                <a:cubicBezTo>
                  <a:pt x="2580" y="1830"/>
                  <a:pt x="2581" y="1830"/>
                  <a:pt x="2581" y="1830"/>
                </a:cubicBezTo>
                <a:cubicBezTo>
                  <a:pt x="2581" y="1830"/>
                  <a:pt x="2582" y="1831"/>
                  <a:pt x="2582" y="1830"/>
                </a:cubicBezTo>
                <a:close/>
                <a:moveTo>
                  <a:pt x="2584" y="1882"/>
                </a:moveTo>
                <a:cubicBezTo>
                  <a:pt x="2585" y="1882"/>
                  <a:pt x="2585" y="1882"/>
                  <a:pt x="2585" y="1882"/>
                </a:cubicBezTo>
                <a:cubicBezTo>
                  <a:pt x="2586" y="1882"/>
                  <a:pt x="2586" y="1881"/>
                  <a:pt x="2586" y="1881"/>
                </a:cubicBezTo>
                <a:cubicBezTo>
                  <a:pt x="2586" y="1881"/>
                  <a:pt x="2585" y="1879"/>
                  <a:pt x="2585" y="1880"/>
                </a:cubicBezTo>
                <a:cubicBezTo>
                  <a:pt x="2585" y="1880"/>
                  <a:pt x="2585" y="1881"/>
                  <a:pt x="2585" y="1881"/>
                </a:cubicBezTo>
                <a:cubicBezTo>
                  <a:pt x="2585" y="1881"/>
                  <a:pt x="2584" y="1882"/>
                  <a:pt x="2584" y="1882"/>
                </a:cubicBezTo>
                <a:close/>
                <a:moveTo>
                  <a:pt x="2585" y="1859"/>
                </a:moveTo>
                <a:cubicBezTo>
                  <a:pt x="2586" y="1858"/>
                  <a:pt x="2585" y="1857"/>
                  <a:pt x="2584" y="1858"/>
                </a:cubicBezTo>
                <a:cubicBezTo>
                  <a:pt x="2584" y="1858"/>
                  <a:pt x="2585" y="1859"/>
                  <a:pt x="2585" y="1859"/>
                </a:cubicBezTo>
                <a:close/>
                <a:moveTo>
                  <a:pt x="2583" y="1853"/>
                </a:moveTo>
                <a:cubicBezTo>
                  <a:pt x="2583" y="1852"/>
                  <a:pt x="2582" y="1852"/>
                  <a:pt x="2582" y="1853"/>
                </a:cubicBezTo>
                <a:cubicBezTo>
                  <a:pt x="2582" y="1853"/>
                  <a:pt x="2583" y="1853"/>
                  <a:pt x="2583" y="1853"/>
                </a:cubicBezTo>
                <a:close/>
                <a:moveTo>
                  <a:pt x="2565" y="1838"/>
                </a:moveTo>
                <a:cubicBezTo>
                  <a:pt x="2564" y="1838"/>
                  <a:pt x="2564" y="1837"/>
                  <a:pt x="2564" y="1837"/>
                </a:cubicBezTo>
                <a:cubicBezTo>
                  <a:pt x="2564" y="1836"/>
                  <a:pt x="2563" y="1836"/>
                  <a:pt x="2563" y="1836"/>
                </a:cubicBezTo>
                <a:cubicBezTo>
                  <a:pt x="2562" y="1836"/>
                  <a:pt x="2562" y="1835"/>
                  <a:pt x="2562" y="1835"/>
                </a:cubicBezTo>
                <a:cubicBezTo>
                  <a:pt x="2562" y="1834"/>
                  <a:pt x="2561" y="1833"/>
                  <a:pt x="2560" y="1833"/>
                </a:cubicBezTo>
                <a:cubicBezTo>
                  <a:pt x="2560" y="1832"/>
                  <a:pt x="2560" y="1831"/>
                  <a:pt x="2559" y="1831"/>
                </a:cubicBezTo>
                <a:cubicBezTo>
                  <a:pt x="2559" y="1831"/>
                  <a:pt x="2558" y="1831"/>
                  <a:pt x="2558" y="1832"/>
                </a:cubicBezTo>
                <a:cubicBezTo>
                  <a:pt x="2558" y="1832"/>
                  <a:pt x="2558" y="1832"/>
                  <a:pt x="2558" y="1832"/>
                </a:cubicBezTo>
                <a:cubicBezTo>
                  <a:pt x="2558" y="1833"/>
                  <a:pt x="2558" y="1833"/>
                  <a:pt x="2558" y="1833"/>
                </a:cubicBezTo>
                <a:cubicBezTo>
                  <a:pt x="2558" y="1833"/>
                  <a:pt x="2558" y="1834"/>
                  <a:pt x="2558" y="1834"/>
                </a:cubicBezTo>
                <a:cubicBezTo>
                  <a:pt x="2559" y="1834"/>
                  <a:pt x="2560" y="1834"/>
                  <a:pt x="2561" y="1835"/>
                </a:cubicBezTo>
                <a:cubicBezTo>
                  <a:pt x="2561" y="1835"/>
                  <a:pt x="2561" y="1836"/>
                  <a:pt x="2561" y="1836"/>
                </a:cubicBezTo>
                <a:cubicBezTo>
                  <a:pt x="2562" y="1836"/>
                  <a:pt x="2562" y="1836"/>
                  <a:pt x="2562" y="1837"/>
                </a:cubicBezTo>
                <a:cubicBezTo>
                  <a:pt x="2563" y="1837"/>
                  <a:pt x="2563" y="1837"/>
                  <a:pt x="2563" y="1837"/>
                </a:cubicBezTo>
                <a:cubicBezTo>
                  <a:pt x="2564" y="1837"/>
                  <a:pt x="2564" y="1838"/>
                  <a:pt x="2564" y="1838"/>
                </a:cubicBezTo>
                <a:cubicBezTo>
                  <a:pt x="2565" y="1839"/>
                  <a:pt x="2565" y="1839"/>
                  <a:pt x="2566" y="1840"/>
                </a:cubicBezTo>
                <a:cubicBezTo>
                  <a:pt x="2566" y="1839"/>
                  <a:pt x="2565" y="1839"/>
                  <a:pt x="2565" y="1838"/>
                </a:cubicBezTo>
                <a:close/>
                <a:moveTo>
                  <a:pt x="2588" y="1881"/>
                </a:moveTo>
                <a:cubicBezTo>
                  <a:pt x="2588" y="1881"/>
                  <a:pt x="2590" y="1881"/>
                  <a:pt x="2589" y="1880"/>
                </a:cubicBezTo>
                <a:cubicBezTo>
                  <a:pt x="2588" y="1880"/>
                  <a:pt x="2588" y="1880"/>
                  <a:pt x="2588" y="1880"/>
                </a:cubicBezTo>
                <a:cubicBezTo>
                  <a:pt x="2587" y="1879"/>
                  <a:pt x="2587" y="1880"/>
                  <a:pt x="2587" y="1881"/>
                </a:cubicBezTo>
                <a:cubicBezTo>
                  <a:pt x="2586" y="1882"/>
                  <a:pt x="2587" y="1881"/>
                  <a:pt x="2588" y="1881"/>
                </a:cubicBezTo>
                <a:close/>
                <a:moveTo>
                  <a:pt x="2552" y="1880"/>
                </a:moveTo>
                <a:cubicBezTo>
                  <a:pt x="2551" y="1880"/>
                  <a:pt x="2551" y="1881"/>
                  <a:pt x="2551" y="1881"/>
                </a:cubicBezTo>
                <a:cubicBezTo>
                  <a:pt x="2550" y="1882"/>
                  <a:pt x="2550" y="1883"/>
                  <a:pt x="2549" y="1883"/>
                </a:cubicBezTo>
                <a:cubicBezTo>
                  <a:pt x="2549" y="1884"/>
                  <a:pt x="2549" y="1885"/>
                  <a:pt x="2550" y="1885"/>
                </a:cubicBezTo>
                <a:cubicBezTo>
                  <a:pt x="2550" y="1886"/>
                  <a:pt x="2551" y="1885"/>
                  <a:pt x="2551" y="1885"/>
                </a:cubicBezTo>
                <a:cubicBezTo>
                  <a:pt x="2551" y="1885"/>
                  <a:pt x="2551" y="1885"/>
                  <a:pt x="2552" y="1885"/>
                </a:cubicBezTo>
                <a:cubicBezTo>
                  <a:pt x="2552" y="1885"/>
                  <a:pt x="2552" y="1885"/>
                  <a:pt x="2552" y="1885"/>
                </a:cubicBezTo>
                <a:cubicBezTo>
                  <a:pt x="2553" y="1885"/>
                  <a:pt x="2553" y="1884"/>
                  <a:pt x="2553" y="1883"/>
                </a:cubicBezTo>
                <a:cubicBezTo>
                  <a:pt x="2553" y="1883"/>
                  <a:pt x="2554" y="1882"/>
                  <a:pt x="2554" y="1881"/>
                </a:cubicBezTo>
                <a:cubicBezTo>
                  <a:pt x="2554" y="1880"/>
                  <a:pt x="2553" y="1879"/>
                  <a:pt x="2552" y="1880"/>
                </a:cubicBezTo>
                <a:close/>
                <a:moveTo>
                  <a:pt x="2576" y="1900"/>
                </a:moveTo>
                <a:cubicBezTo>
                  <a:pt x="2576" y="1900"/>
                  <a:pt x="2576" y="1901"/>
                  <a:pt x="2577" y="1902"/>
                </a:cubicBezTo>
                <a:cubicBezTo>
                  <a:pt x="2578" y="1902"/>
                  <a:pt x="2579" y="1902"/>
                  <a:pt x="2581" y="1902"/>
                </a:cubicBezTo>
                <a:cubicBezTo>
                  <a:pt x="2581" y="1902"/>
                  <a:pt x="2582" y="1902"/>
                  <a:pt x="2583" y="1902"/>
                </a:cubicBezTo>
                <a:cubicBezTo>
                  <a:pt x="2583" y="1902"/>
                  <a:pt x="2584" y="1902"/>
                  <a:pt x="2584" y="1902"/>
                </a:cubicBezTo>
                <a:cubicBezTo>
                  <a:pt x="2585" y="1902"/>
                  <a:pt x="2586" y="1902"/>
                  <a:pt x="2587" y="1901"/>
                </a:cubicBezTo>
                <a:cubicBezTo>
                  <a:pt x="2587" y="1900"/>
                  <a:pt x="2587" y="1900"/>
                  <a:pt x="2588" y="1899"/>
                </a:cubicBezTo>
                <a:cubicBezTo>
                  <a:pt x="2588" y="1899"/>
                  <a:pt x="2588" y="1899"/>
                  <a:pt x="2588" y="1899"/>
                </a:cubicBezTo>
                <a:cubicBezTo>
                  <a:pt x="2589" y="1898"/>
                  <a:pt x="2589" y="1899"/>
                  <a:pt x="2589" y="1899"/>
                </a:cubicBezTo>
                <a:cubicBezTo>
                  <a:pt x="2589" y="1900"/>
                  <a:pt x="2589" y="1900"/>
                  <a:pt x="2590" y="1899"/>
                </a:cubicBezTo>
                <a:cubicBezTo>
                  <a:pt x="2591" y="1899"/>
                  <a:pt x="2591" y="1898"/>
                  <a:pt x="2590" y="1897"/>
                </a:cubicBezTo>
                <a:cubicBezTo>
                  <a:pt x="2589" y="1897"/>
                  <a:pt x="2591" y="1896"/>
                  <a:pt x="2590" y="1895"/>
                </a:cubicBezTo>
                <a:cubicBezTo>
                  <a:pt x="2590" y="1895"/>
                  <a:pt x="2589" y="1895"/>
                  <a:pt x="2590" y="1894"/>
                </a:cubicBezTo>
                <a:cubicBezTo>
                  <a:pt x="2590" y="1894"/>
                  <a:pt x="2590" y="1894"/>
                  <a:pt x="2590" y="1893"/>
                </a:cubicBezTo>
                <a:cubicBezTo>
                  <a:pt x="2590" y="1893"/>
                  <a:pt x="2589" y="1893"/>
                  <a:pt x="2589" y="1893"/>
                </a:cubicBezTo>
                <a:cubicBezTo>
                  <a:pt x="2588" y="1893"/>
                  <a:pt x="2588" y="1893"/>
                  <a:pt x="2587" y="1892"/>
                </a:cubicBezTo>
                <a:cubicBezTo>
                  <a:pt x="2587" y="1892"/>
                  <a:pt x="2587" y="1892"/>
                  <a:pt x="2587" y="1891"/>
                </a:cubicBezTo>
                <a:cubicBezTo>
                  <a:pt x="2586" y="1891"/>
                  <a:pt x="2586" y="1892"/>
                  <a:pt x="2586" y="1892"/>
                </a:cubicBezTo>
                <a:cubicBezTo>
                  <a:pt x="2585" y="1891"/>
                  <a:pt x="2586" y="1891"/>
                  <a:pt x="2585" y="1891"/>
                </a:cubicBezTo>
                <a:cubicBezTo>
                  <a:pt x="2584" y="1891"/>
                  <a:pt x="2584" y="1891"/>
                  <a:pt x="2583" y="1891"/>
                </a:cubicBezTo>
                <a:cubicBezTo>
                  <a:pt x="2583" y="1891"/>
                  <a:pt x="2582" y="1891"/>
                  <a:pt x="2582" y="1891"/>
                </a:cubicBezTo>
                <a:cubicBezTo>
                  <a:pt x="2581" y="1892"/>
                  <a:pt x="2581" y="1892"/>
                  <a:pt x="2581" y="1892"/>
                </a:cubicBezTo>
                <a:cubicBezTo>
                  <a:pt x="2580" y="1893"/>
                  <a:pt x="2580" y="1894"/>
                  <a:pt x="2579" y="1894"/>
                </a:cubicBezTo>
                <a:cubicBezTo>
                  <a:pt x="2578" y="1895"/>
                  <a:pt x="2578" y="1895"/>
                  <a:pt x="2578" y="1895"/>
                </a:cubicBezTo>
                <a:cubicBezTo>
                  <a:pt x="2578" y="1896"/>
                  <a:pt x="2577" y="1896"/>
                  <a:pt x="2577" y="1896"/>
                </a:cubicBezTo>
                <a:cubicBezTo>
                  <a:pt x="2576" y="1896"/>
                  <a:pt x="2576" y="1897"/>
                  <a:pt x="2575" y="1897"/>
                </a:cubicBezTo>
                <a:cubicBezTo>
                  <a:pt x="2575" y="1897"/>
                  <a:pt x="2575" y="1898"/>
                  <a:pt x="2575" y="1898"/>
                </a:cubicBezTo>
                <a:cubicBezTo>
                  <a:pt x="2575" y="1900"/>
                  <a:pt x="2576" y="1899"/>
                  <a:pt x="2576" y="1900"/>
                </a:cubicBezTo>
                <a:close/>
                <a:moveTo>
                  <a:pt x="2594" y="1863"/>
                </a:moveTo>
                <a:cubicBezTo>
                  <a:pt x="2595" y="1864"/>
                  <a:pt x="2595" y="1862"/>
                  <a:pt x="2595" y="1862"/>
                </a:cubicBezTo>
                <a:cubicBezTo>
                  <a:pt x="2594" y="1862"/>
                  <a:pt x="2594" y="1861"/>
                  <a:pt x="2594" y="1861"/>
                </a:cubicBezTo>
                <a:cubicBezTo>
                  <a:pt x="2594" y="1861"/>
                  <a:pt x="2594" y="1859"/>
                  <a:pt x="2593" y="1859"/>
                </a:cubicBezTo>
                <a:cubicBezTo>
                  <a:pt x="2592" y="1859"/>
                  <a:pt x="2593" y="1861"/>
                  <a:pt x="2593" y="1861"/>
                </a:cubicBezTo>
                <a:cubicBezTo>
                  <a:pt x="2593" y="1861"/>
                  <a:pt x="2593" y="1861"/>
                  <a:pt x="2594" y="1861"/>
                </a:cubicBezTo>
                <a:cubicBezTo>
                  <a:pt x="2594" y="1862"/>
                  <a:pt x="2594" y="1862"/>
                  <a:pt x="2594" y="1862"/>
                </a:cubicBezTo>
                <a:cubicBezTo>
                  <a:pt x="2594" y="1862"/>
                  <a:pt x="2594" y="1863"/>
                  <a:pt x="2594" y="1863"/>
                </a:cubicBezTo>
                <a:close/>
                <a:moveTo>
                  <a:pt x="2557" y="1805"/>
                </a:moveTo>
                <a:cubicBezTo>
                  <a:pt x="2557" y="1805"/>
                  <a:pt x="2558" y="1806"/>
                  <a:pt x="2558" y="1806"/>
                </a:cubicBezTo>
                <a:cubicBezTo>
                  <a:pt x="2558" y="1807"/>
                  <a:pt x="2559" y="1806"/>
                  <a:pt x="2559" y="1806"/>
                </a:cubicBezTo>
                <a:cubicBezTo>
                  <a:pt x="2558" y="1806"/>
                  <a:pt x="2558" y="1806"/>
                  <a:pt x="2558" y="1806"/>
                </a:cubicBezTo>
                <a:cubicBezTo>
                  <a:pt x="2558" y="1805"/>
                  <a:pt x="2558" y="1805"/>
                  <a:pt x="2558" y="1805"/>
                </a:cubicBezTo>
                <a:cubicBezTo>
                  <a:pt x="2558" y="1804"/>
                  <a:pt x="2557" y="1805"/>
                  <a:pt x="2557" y="1805"/>
                </a:cubicBezTo>
                <a:close/>
                <a:moveTo>
                  <a:pt x="2543" y="1796"/>
                </a:moveTo>
                <a:cubicBezTo>
                  <a:pt x="2542" y="1796"/>
                  <a:pt x="2542" y="1796"/>
                  <a:pt x="2542" y="1797"/>
                </a:cubicBezTo>
                <a:cubicBezTo>
                  <a:pt x="2542" y="1797"/>
                  <a:pt x="2543" y="1796"/>
                  <a:pt x="2543" y="1796"/>
                </a:cubicBezTo>
                <a:close/>
                <a:moveTo>
                  <a:pt x="2580" y="1820"/>
                </a:moveTo>
                <a:cubicBezTo>
                  <a:pt x="2580" y="1820"/>
                  <a:pt x="2579" y="1821"/>
                  <a:pt x="2579" y="1821"/>
                </a:cubicBezTo>
                <a:cubicBezTo>
                  <a:pt x="2579" y="1822"/>
                  <a:pt x="2579" y="1822"/>
                  <a:pt x="2580" y="1822"/>
                </a:cubicBezTo>
                <a:cubicBezTo>
                  <a:pt x="2581" y="1822"/>
                  <a:pt x="2581" y="1823"/>
                  <a:pt x="2582" y="1823"/>
                </a:cubicBezTo>
                <a:cubicBezTo>
                  <a:pt x="2583" y="1824"/>
                  <a:pt x="2583" y="1823"/>
                  <a:pt x="2583" y="1822"/>
                </a:cubicBezTo>
                <a:cubicBezTo>
                  <a:pt x="2584" y="1822"/>
                  <a:pt x="2584" y="1823"/>
                  <a:pt x="2584" y="1823"/>
                </a:cubicBezTo>
                <a:cubicBezTo>
                  <a:pt x="2585" y="1822"/>
                  <a:pt x="2585" y="1821"/>
                  <a:pt x="2585" y="1821"/>
                </a:cubicBezTo>
                <a:cubicBezTo>
                  <a:pt x="2585" y="1821"/>
                  <a:pt x="2586" y="1821"/>
                  <a:pt x="2586" y="1821"/>
                </a:cubicBezTo>
                <a:cubicBezTo>
                  <a:pt x="2586" y="1820"/>
                  <a:pt x="2586" y="1820"/>
                  <a:pt x="2586" y="1820"/>
                </a:cubicBezTo>
                <a:cubicBezTo>
                  <a:pt x="2586" y="1819"/>
                  <a:pt x="2586" y="1819"/>
                  <a:pt x="2586" y="1818"/>
                </a:cubicBezTo>
                <a:cubicBezTo>
                  <a:pt x="2586" y="1818"/>
                  <a:pt x="2586" y="1818"/>
                  <a:pt x="2586" y="1818"/>
                </a:cubicBezTo>
                <a:cubicBezTo>
                  <a:pt x="2586" y="1817"/>
                  <a:pt x="2586" y="1817"/>
                  <a:pt x="2586" y="1816"/>
                </a:cubicBezTo>
                <a:cubicBezTo>
                  <a:pt x="2586" y="1816"/>
                  <a:pt x="2585" y="1816"/>
                  <a:pt x="2585" y="1816"/>
                </a:cubicBezTo>
                <a:cubicBezTo>
                  <a:pt x="2585" y="1816"/>
                  <a:pt x="2585" y="1814"/>
                  <a:pt x="2584" y="1815"/>
                </a:cubicBezTo>
                <a:cubicBezTo>
                  <a:pt x="2584" y="1815"/>
                  <a:pt x="2585" y="1816"/>
                  <a:pt x="2584" y="1816"/>
                </a:cubicBezTo>
                <a:cubicBezTo>
                  <a:pt x="2584" y="1816"/>
                  <a:pt x="2584" y="1814"/>
                  <a:pt x="2583" y="1814"/>
                </a:cubicBezTo>
                <a:cubicBezTo>
                  <a:pt x="2583" y="1813"/>
                  <a:pt x="2583" y="1812"/>
                  <a:pt x="2582" y="1813"/>
                </a:cubicBezTo>
                <a:cubicBezTo>
                  <a:pt x="2581" y="1813"/>
                  <a:pt x="2581" y="1813"/>
                  <a:pt x="2581" y="1814"/>
                </a:cubicBezTo>
                <a:cubicBezTo>
                  <a:pt x="2581" y="1815"/>
                  <a:pt x="2581" y="1815"/>
                  <a:pt x="2581" y="1815"/>
                </a:cubicBezTo>
                <a:cubicBezTo>
                  <a:pt x="2581" y="1816"/>
                  <a:pt x="2581" y="1816"/>
                  <a:pt x="2581" y="1817"/>
                </a:cubicBezTo>
                <a:cubicBezTo>
                  <a:pt x="2581" y="1818"/>
                  <a:pt x="2581" y="1819"/>
                  <a:pt x="2580" y="1820"/>
                </a:cubicBezTo>
                <a:close/>
                <a:moveTo>
                  <a:pt x="2575" y="1815"/>
                </a:moveTo>
                <a:cubicBezTo>
                  <a:pt x="2574" y="1815"/>
                  <a:pt x="2575" y="1816"/>
                  <a:pt x="2575" y="1816"/>
                </a:cubicBezTo>
                <a:cubicBezTo>
                  <a:pt x="2575" y="1816"/>
                  <a:pt x="2575" y="1815"/>
                  <a:pt x="2575" y="1815"/>
                </a:cubicBezTo>
                <a:close/>
                <a:moveTo>
                  <a:pt x="2545" y="1798"/>
                </a:moveTo>
                <a:cubicBezTo>
                  <a:pt x="2545" y="1798"/>
                  <a:pt x="2544" y="1798"/>
                  <a:pt x="2544" y="1798"/>
                </a:cubicBezTo>
                <a:cubicBezTo>
                  <a:pt x="2544" y="1799"/>
                  <a:pt x="2544" y="1799"/>
                  <a:pt x="2543" y="1798"/>
                </a:cubicBezTo>
                <a:cubicBezTo>
                  <a:pt x="2543" y="1797"/>
                  <a:pt x="2542" y="1797"/>
                  <a:pt x="2541" y="1798"/>
                </a:cubicBezTo>
                <a:cubicBezTo>
                  <a:pt x="2541" y="1798"/>
                  <a:pt x="2541" y="1798"/>
                  <a:pt x="2541" y="1798"/>
                </a:cubicBezTo>
                <a:cubicBezTo>
                  <a:pt x="2542" y="1799"/>
                  <a:pt x="2543" y="1799"/>
                  <a:pt x="2544" y="1799"/>
                </a:cubicBezTo>
                <a:cubicBezTo>
                  <a:pt x="2544" y="1800"/>
                  <a:pt x="2545" y="1799"/>
                  <a:pt x="2545" y="1798"/>
                </a:cubicBezTo>
                <a:close/>
                <a:moveTo>
                  <a:pt x="2497" y="1771"/>
                </a:moveTo>
                <a:cubicBezTo>
                  <a:pt x="2497" y="1771"/>
                  <a:pt x="2497" y="1772"/>
                  <a:pt x="2497" y="1772"/>
                </a:cubicBezTo>
                <a:cubicBezTo>
                  <a:pt x="2497" y="1773"/>
                  <a:pt x="2497" y="1774"/>
                  <a:pt x="2497" y="1775"/>
                </a:cubicBezTo>
                <a:cubicBezTo>
                  <a:pt x="2497" y="1775"/>
                  <a:pt x="2496" y="1777"/>
                  <a:pt x="2497" y="1776"/>
                </a:cubicBezTo>
                <a:cubicBezTo>
                  <a:pt x="2497" y="1776"/>
                  <a:pt x="2497" y="1775"/>
                  <a:pt x="2498" y="1775"/>
                </a:cubicBezTo>
                <a:cubicBezTo>
                  <a:pt x="2498" y="1775"/>
                  <a:pt x="2499" y="1775"/>
                  <a:pt x="2499" y="1776"/>
                </a:cubicBezTo>
                <a:cubicBezTo>
                  <a:pt x="2499" y="1777"/>
                  <a:pt x="2499" y="1778"/>
                  <a:pt x="2499" y="1779"/>
                </a:cubicBezTo>
                <a:cubicBezTo>
                  <a:pt x="2499" y="1780"/>
                  <a:pt x="2499" y="1780"/>
                  <a:pt x="2499" y="1780"/>
                </a:cubicBezTo>
                <a:cubicBezTo>
                  <a:pt x="2500" y="1781"/>
                  <a:pt x="2499" y="1781"/>
                  <a:pt x="2499" y="1782"/>
                </a:cubicBezTo>
                <a:cubicBezTo>
                  <a:pt x="2499" y="1783"/>
                  <a:pt x="2501" y="1784"/>
                  <a:pt x="2500" y="1785"/>
                </a:cubicBezTo>
                <a:cubicBezTo>
                  <a:pt x="2498" y="1785"/>
                  <a:pt x="2501" y="1787"/>
                  <a:pt x="2501" y="1788"/>
                </a:cubicBezTo>
                <a:cubicBezTo>
                  <a:pt x="2503" y="1791"/>
                  <a:pt x="2501" y="1796"/>
                  <a:pt x="2503" y="1799"/>
                </a:cubicBezTo>
                <a:cubicBezTo>
                  <a:pt x="2504" y="1799"/>
                  <a:pt x="2504" y="1800"/>
                  <a:pt x="2505" y="1799"/>
                </a:cubicBezTo>
                <a:cubicBezTo>
                  <a:pt x="2505" y="1799"/>
                  <a:pt x="2505" y="1798"/>
                  <a:pt x="2505" y="1798"/>
                </a:cubicBezTo>
                <a:cubicBezTo>
                  <a:pt x="2505" y="1798"/>
                  <a:pt x="2505" y="1797"/>
                  <a:pt x="2505" y="1797"/>
                </a:cubicBezTo>
                <a:cubicBezTo>
                  <a:pt x="2506" y="1797"/>
                  <a:pt x="2506" y="1798"/>
                  <a:pt x="2506" y="1798"/>
                </a:cubicBezTo>
                <a:cubicBezTo>
                  <a:pt x="2506" y="1799"/>
                  <a:pt x="2506" y="1801"/>
                  <a:pt x="2507" y="1801"/>
                </a:cubicBezTo>
                <a:cubicBezTo>
                  <a:pt x="2507" y="1802"/>
                  <a:pt x="2509" y="1802"/>
                  <a:pt x="2508" y="1803"/>
                </a:cubicBezTo>
                <a:cubicBezTo>
                  <a:pt x="2508" y="1804"/>
                  <a:pt x="2508" y="1804"/>
                  <a:pt x="2508" y="1805"/>
                </a:cubicBezTo>
                <a:cubicBezTo>
                  <a:pt x="2508" y="1805"/>
                  <a:pt x="2509" y="1805"/>
                  <a:pt x="2509" y="1805"/>
                </a:cubicBezTo>
                <a:cubicBezTo>
                  <a:pt x="2510" y="1806"/>
                  <a:pt x="2510" y="1806"/>
                  <a:pt x="2510" y="1806"/>
                </a:cubicBezTo>
                <a:cubicBezTo>
                  <a:pt x="2510" y="1806"/>
                  <a:pt x="2511" y="1806"/>
                  <a:pt x="2511" y="1806"/>
                </a:cubicBezTo>
                <a:cubicBezTo>
                  <a:pt x="2511" y="1806"/>
                  <a:pt x="2511" y="1806"/>
                  <a:pt x="2512" y="1806"/>
                </a:cubicBezTo>
                <a:cubicBezTo>
                  <a:pt x="2513" y="1805"/>
                  <a:pt x="2513" y="1805"/>
                  <a:pt x="2513" y="1804"/>
                </a:cubicBezTo>
                <a:cubicBezTo>
                  <a:pt x="2513" y="1803"/>
                  <a:pt x="2512" y="1802"/>
                  <a:pt x="2512" y="1801"/>
                </a:cubicBezTo>
                <a:cubicBezTo>
                  <a:pt x="2511" y="1801"/>
                  <a:pt x="2511" y="1799"/>
                  <a:pt x="2512" y="1798"/>
                </a:cubicBezTo>
                <a:cubicBezTo>
                  <a:pt x="2512" y="1797"/>
                  <a:pt x="2513" y="1799"/>
                  <a:pt x="2513" y="1799"/>
                </a:cubicBezTo>
                <a:cubicBezTo>
                  <a:pt x="2514" y="1800"/>
                  <a:pt x="2515" y="1799"/>
                  <a:pt x="2516" y="1799"/>
                </a:cubicBezTo>
                <a:cubicBezTo>
                  <a:pt x="2518" y="1799"/>
                  <a:pt x="2518" y="1800"/>
                  <a:pt x="2519" y="1801"/>
                </a:cubicBezTo>
                <a:cubicBezTo>
                  <a:pt x="2519" y="1803"/>
                  <a:pt x="2519" y="1804"/>
                  <a:pt x="2518" y="1805"/>
                </a:cubicBezTo>
                <a:cubicBezTo>
                  <a:pt x="2518" y="1805"/>
                  <a:pt x="2517" y="1806"/>
                  <a:pt x="2517" y="1806"/>
                </a:cubicBezTo>
                <a:cubicBezTo>
                  <a:pt x="2516" y="1807"/>
                  <a:pt x="2516" y="1807"/>
                  <a:pt x="2515" y="1808"/>
                </a:cubicBezTo>
                <a:cubicBezTo>
                  <a:pt x="2514" y="1809"/>
                  <a:pt x="2512" y="1809"/>
                  <a:pt x="2512" y="1811"/>
                </a:cubicBezTo>
                <a:cubicBezTo>
                  <a:pt x="2512" y="1812"/>
                  <a:pt x="2513" y="1813"/>
                  <a:pt x="2513" y="1814"/>
                </a:cubicBezTo>
                <a:cubicBezTo>
                  <a:pt x="2513" y="1815"/>
                  <a:pt x="2513" y="1816"/>
                  <a:pt x="2513" y="1817"/>
                </a:cubicBezTo>
                <a:cubicBezTo>
                  <a:pt x="2513" y="1817"/>
                  <a:pt x="2513" y="1819"/>
                  <a:pt x="2514" y="1819"/>
                </a:cubicBezTo>
                <a:cubicBezTo>
                  <a:pt x="2514" y="1818"/>
                  <a:pt x="2514" y="1818"/>
                  <a:pt x="2514" y="1817"/>
                </a:cubicBezTo>
                <a:cubicBezTo>
                  <a:pt x="2514" y="1817"/>
                  <a:pt x="2514" y="1818"/>
                  <a:pt x="2515" y="1817"/>
                </a:cubicBezTo>
                <a:cubicBezTo>
                  <a:pt x="2515" y="1817"/>
                  <a:pt x="2514" y="1817"/>
                  <a:pt x="2514" y="1816"/>
                </a:cubicBezTo>
                <a:cubicBezTo>
                  <a:pt x="2515" y="1815"/>
                  <a:pt x="2516" y="1816"/>
                  <a:pt x="2516" y="1816"/>
                </a:cubicBezTo>
                <a:cubicBezTo>
                  <a:pt x="2517" y="1816"/>
                  <a:pt x="2519" y="1816"/>
                  <a:pt x="2519" y="1817"/>
                </a:cubicBezTo>
                <a:cubicBezTo>
                  <a:pt x="2519" y="1818"/>
                  <a:pt x="2519" y="1818"/>
                  <a:pt x="2518" y="1819"/>
                </a:cubicBezTo>
                <a:cubicBezTo>
                  <a:pt x="2518" y="1819"/>
                  <a:pt x="2517" y="1820"/>
                  <a:pt x="2518" y="1820"/>
                </a:cubicBezTo>
                <a:cubicBezTo>
                  <a:pt x="2519" y="1821"/>
                  <a:pt x="2519" y="1818"/>
                  <a:pt x="2521" y="1819"/>
                </a:cubicBezTo>
                <a:cubicBezTo>
                  <a:pt x="2521" y="1819"/>
                  <a:pt x="2521" y="1820"/>
                  <a:pt x="2521" y="1820"/>
                </a:cubicBezTo>
                <a:cubicBezTo>
                  <a:pt x="2522" y="1821"/>
                  <a:pt x="2521" y="1821"/>
                  <a:pt x="2521" y="1822"/>
                </a:cubicBezTo>
                <a:cubicBezTo>
                  <a:pt x="2522" y="1822"/>
                  <a:pt x="2523" y="1821"/>
                  <a:pt x="2524" y="1822"/>
                </a:cubicBezTo>
                <a:cubicBezTo>
                  <a:pt x="2525" y="1822"/>
                  <a:pt x="2525" y="1822"/>
                  <a:pt x="2525" y="1822"/>
                </a:cubicBezTo>
                <a:cubicBezTo>
                  <a:pt x="2526" y="1823"/>
                  <a:pt x="2526" y="1822"/>
                  <a:pt x="2527" y="1822"/>
                </a:cubicBezTo>
                <a:cubicBezTo>
                  <a:pt x="2527" y="1821"/>
                  <a:pt x="2528" y="1821"/>
                  <a:pt x="2528" y="1821"/>
                </a:cubicBezTo>
                <a:cubicBezTo>
                  <a:pt x="2529" y="1821"/>
                  <a:pt x="2529" y="1821"/>
                  <a:pt x="2529" y="1820"/>
                </a:cubicBezTo>
                <a:cubicBezTo>
                  <a:pt x="2528" y="1819"/>
                  <a:pt x="2529" y="1818"/>
                  <a:pt x="2529" y="1818"/>
                </a:cubicBezTo>
                <a:cubicBezTo>
                  <a:pt x="2530" y="1817"/>
                  <a:pt x="2532" y="1817"/>
                  <a:pt x="2532" y="1817"/>
                </a:cubicBezTo>
                <a:cubicBezTo>
                  <a:pt x="2533" y="1816"/>
                  <a:pt x="2534" y="1816"/>
                  <a:pt x="2534" y="1816"/>
                </a:cubicBezTo>
                <a:cubicBezTo>
                  <a:pt x="2534" y="1815"/>
                  <a:pt x="2534" y="1815"/>
                  <a:pt x="2535" y="1815"/>
                </a:cubicBezTo>
                <a:cubicBezTo>
                  <a:pt x="2536" y="1816"/>
                  <a:pt x="2536" y="1816"/>
                  <a:pt x="2537" y="1816"/>
                </a:cubicBezTo>
                <a:cubicBezTo>
                  <a:pt x="2537" y="1817"/>
                  <a:pt x="2538" y="1817"/>
                  <a:pt x="2538" y="1817"/>
                </a:cubicBezTo>
                <a:cubicBezTo>
                  <a:pt x="2539" y="1817"/>
                  <a:pt x="2539" y="1818"/>
                  <a:pt x="2540" y="1818"/>
                </a:cubicBezTo>
                <a:cubicBezTo>
                  <a:pt x="2540" y="1819"/>
                  <a:pt x="2541" y="1819"/>
                  <a:pt x="2542" y="1819"/>
                </a:cubicBezTo>
                <a:cubicBezTo>
                  <a:pt x="2543" y="1820"/>
                  <a:pt x="2543" y="1821"/>
                  <a:pt x="2543" y="1822"/>
                </a:cubicBezTo>
                <a:cubicBezTo>
                  <a:pt x="2545" y="1823"/>
                  <a:pt x="2546" y="1823"/>
                  <a:pt x="2547" y="1824"/>
                </a:cubicBezTo>
                <a:cubicBezTo>
                  <a:pt x="2549" y="1826"/>
                  <a:pt x="2550" y="1827"/>
                  <a:pt x="2550" y="1829"/>
                </a:cubicBezTo>
                <a:cubicBezTo>
                  <a:pt x="2550" y="1830"/>
                  <a:pt x="2551" y="1831"/>
                  <a:pt x="2551" y="1831"/>
                </a:cubicBezTo>
                <a:cubicBezTo>
                  <a:pt x="2552" y="1831"/>
                  <a:pt x="2552" y="1831"/>
                  <a:pt x="2552" y="1830"/>
                </a:cubicBezTo>
                <a:cubicBezTo>
                  <a:pt x="2553" y="1830"/>
                  <a:pt x="2553" y="1830"/>
                  <a:pt x="2553" y="1829"/>
                </a:cubicBezTo>
                <a:cubicBezTo>
                  <a:pt x="2553" y="1828"/>
                  <a:pt x="2553" y="1827"/>
                  <a:pt x="2552" y="1826"/>
                </a:cubicBezTo>
                <a:cubicBezTo>
                  <a:pt x="2552" y="1826"/>
                  <a:pt x="2552" y="1825"/>
                  <a:pt x="2552" y="1825"/>
                </a:cubicBezTo>
                <a:cubicBezTo>
                  <a:pt x="2551" y="1824"/>
                  <a:pt x="2551" y="1824"/>
                  <a:pt x="2551" y="1823"/>
                </a:cubicBezTo>
                <a:cubicBezTo>
                  <a:pt x="2551" y="1823"/>
                  <a:pt x="2551" y="1824"/>
                  <a:pt x="2552" y="1824"/>
                </a:cubicBezTo>
                <a:cubicBezTo>
                  <a:pt x="2552" y="1823"/>
                  <a:pt x="2551" y="1823"/>
                  <a:pt x="2550" y="1822"/>
                </a:cubicBezTo>
                <a:cubicBezTo>
                  <a:pt x="2550" y="1822"/>
                  <a:pt x="2549" y="1821"/>
                  <a:pt x="2549" y="1820"/>
                </a:cubicBezTo>
                <a:cubicBezTo>
                  <a:pt x="2549" y="1820"/>
                  <a:pt x="2549" y="1819"/>
                  <a:pt x="2549" y="1819"/>
                </a:cubicBezTo>
                <a:cubicBezTo>
                  <a:pt x="2550" y="1819"/>
                  <a:pt x="2550" y="1818"/>
                  <a:pt x="2549" y="1818"/>
                </a:cubicBezTo>
                <a:cubicBezTo>
                  <a:pt x="2549" y="1817"/>
                  <a:pt x="2549" y="1817"/>
                  <a:pt x="2549" y="1816"/>
                </a:cubicBezTo>
                <a:cubicBezTo>
                  <a:pt x="2548" y="1816"/>
                  <a:pt x="2548" y="1816"/>
                  <a:pt x="2548" y="1816"/>
                </a:cubicBezTo>
                <a:cubicBezTo>
                  <a:pt x="2548" y="1815"/>
                  <a:pt x="2550" y="1817"/>
                  <a:pt x="2550" y="1815"/>
                </a:cubicBezTo>
                <a:cubicBezTo>
                  <a:pt x="2550" y="1815"/>
                  <a:pt x="2550" y="1815"/>
                  <a:pt x="2550" y="1816"/>
                </a:cubicBezTo>
                <a:cubicBezTo>
                  <a:pt x="2551" y="1816"/>
                  <a:pt x="2550" y="1816"/>
                  <a:pt x="2551" y="1816"/>
                </a:cubicBezTo>
                <a:cubicBezTo>
                  <a:pt x="2551" y="1817"/>
                  <a:pt x="2551" y="1816"/>
                  <a:pt x="2552" y="1817"/>
                </a:cubicBezTo>
                <a:cubicBezTo>
                  <a:pt x="2552" y="1817"/>
                  <a:pt x="2552" y="1818"/>
                  <a:pt x="2552" y="1818"/>
                </a:cubicBezTo>
                <a:cubicBezTo>
                  <a:pt x="2553" y="1818"/>
                  <a:pt x="2554" y="1818"/>
                  <a:pt x="2554" y="1818"/>
                </a:cubicBezTo>
                <a:cubicBezTo>
                  <a:pt x="2555" y="1819"/>
                  <a:pt x="2557" y="1820"/>
                  <a:pt x="2556" y="1821"/>
                </a:cubicBezTo>
                <a:cubicBezTo>
                  <a:pt x="2555" y="1822"/>
                  <a:pt x="2557" y="1822"/>
                  <a:pt x="2557" y="1823"/>
                </a:cubicBezTo>
                <a:cubicBezTo>
                  <a:pt x="2557" y="1823"/>
                  <a:pt x="2557" y="1824"/>
                  <a:pt x="2558" y="1824"/>
                </a:cubicBezTo>
                <a:cubicBezTo>
                  <a:pt x="2559" y="1824"/>
                  <a:pt x="2559" y="1824"/>
                  <a:pt x="2560" y="1824"/>
                </a:cubicBezTo>
                <a:cubicBezTo>
                  <a:pt x="2561" y="1824"/>
                  <a:pt x="2563" y="1825"/>
                  <a:pt x="2563" y="1826"/>
                </a:cubicBezTo>
                <a:cubicBezTo>
                  <a:pt x="2563" y="1827"/>
                  <a:pt x="2563" y="1828"/>
                  <a:pt x="2564" y="1828"/>
                </a:cubicBezTo>
                <a:cubicBezTo>
                  <a:pt x="2564" y="1828"/>
                  <a:pt x="2565" y="1829"/>
                  <a:pt x="2565" y="1829"/>
                </a:cubicBezTo>
                <a:cubicBezTo>
                  <a:pt x="2565" y="1830"/>
                  <a:pt x="2565" y="1830"/>
                  <a:pt x="2565" y="1831"/>
                </a:cubicBezTo>
                <a:cubicBezTo>
                  <a:pt x="2564" y="1832"/>
                  <a:pt x="2564" y="1832"/>
                  <a:pt x="2565" y="1833"/>
                </a:cubicBezTo>
                <a:cubicBezTo>
                  <a:pt x="2565" y="1834"/>
                  <a:pt x="2566" y="1834"/>
                  <a:pt x="2567" y="1833"/>
                </a:cubicBezTo>
                <a:cubicBezTo>
                  <a:pt x="2568" y="1832"/>
                  <a:pt x="2568" y="1835"/>
                  <a:pt x="2569" y="1835"/>
                </a:cubicBezTo>
                <a:cubicBezTo>
                  <a:pt x="2569" y="1835"/>
                  <a:pt x="2570" y="1835"/>
                  <a:pt x="2570" y="1836"/>
                </a:cubicBezTo>
                <a:cubicBezTo>
                  <a:pt x="2571" y="1836"/>
                  <a:pt x="2571" y="1836"/>
                  <a:pt x="2572" y="1836"/>
                </a:cubicBezTo>
                <a:cubicBezTo>
                  <a:pt x="2572" y="1836"/>
                  <a:pt x="2572" y="1836"/>
                  <a:pt x="2573" y="1837"/>
                </a:cubicBezTo>
                <a:cubicBezTo>
                  <a:pt x="2573" y="1837"/>
                  <a:pt x="2573" y="1837"/>
                  <a:pt x="2574" y="1837"/>
                </a:cubicBezTo>
                <a:cubicBezTo>
                  <a:pt x="2574" y="1837"/>
                  <a:pt x="2575" y="1836"/>
                  <a:pt x="2576" y="1836"/>
                </a:cubicBezTo>
                <a:cubicBezTo>
                  <a:pt x="2576" y="1835"/>
                  <a:pt x="2577" y="1834"/>
                  <a:pt x="2578" y="1835"/>
                </a:cubicBezTo>
                <a:cubicBezTo>
                  <a:pt x="2578" y="1836"/>
                  <a:pt x="2578" y="1836"/>
                  <a:pt x="2577" y="1837"/>
                </a:cubicBezTo>
                <a:cubicBezTo>
                  <a:pt x="2577" y="1837"/>
                  <a:pt x="2577" y="1837"/>
                  <a:pt x="2576" y="1837"/>
                </a:cubicBezTo>
                <a:cubicBezTo>
                  <a:pt x="2574" y="1837"/>
                  <a:pt x="2575" y="1839"/>
                  <a:pt x="2576" y="1840"/>
                </a:cubicBezTo>
                <a:cubicBezTo>
                  <a:pt x="2576" y="1841"/>
                  <a:pt x="2576" y="1841"/>
                  <a:pt x="2577" y="1842"/>
                </a:cubicBezTo>
                <a:cubicBezTo>
                  <a:pt x="2578" y="1842"/>
                  <a:pt x="2578" y="1844"/>
                  <a:pt x="2580" y="1843"/>
                </a:cubicBezTo>
                <a:cubicBezTo>
                  <a:pt x="2580" y="1843"/>
                  <a:pt x="2581" y="1841"/>
                  <a:pt x="2581" y="1840"/>
                </a:cubicBezTo>
                <a:cubicBezTo>
                  <a:pt x="2581" y="1839"/>
                  <a:pt x="2581" y="1839"/>
                  <a:pt x="2581" y="1838"/>
                </a:cubicBezTo>
                <a:cubicBezTo>
                  <a:pt x="2582" y="1837"/>
                  <a:pt x="2581" y="1836"/>
                  <a:pt x="2581" y="1835"/>
                </a:cubicBezTo>
                <a:cubicBezTo>
                  <a:pt x="2581" y="1834"/>
                  <a:pt x="2582" y="1834"/>
                  <a:pt x="2582" y="1834"/>
                </a:cubicBezTo>
                <a:cubicBezTo>
                  <a:pt x="2582" y="1833"/>
                  <a:pt x="2582" y="1832"/>
                  <a:pt x="2581" y="1833"/>
                </a:cubicBezTo>
                <a:cubicBezTo>
                  <a:pt x="2580" y="1833"/>
                  <a:pt x="2581" y="1834"/>
                  <a:pt x="2580" y="1834"/>
                </a:cubicBezTo>
                <a:cubicBezTo>
                  <a:pt x="2580" y="1834"/>
                  <a:pt x="2580" y="1833"/>
                  <a:pt x="2579" y="1833"/>
                </a:cubicBezTo>
                <a:cubicBezTo>
                  <a:pt x="2579" y="1833"/>
                  <a:pt x="2579" y="1833"/>
                  <a:pt x="2579" y="1833"/>
                </a:cubicBezTo>
                <a:cubicBezTo>
                  <a:pt x="2578" y="1833"/>
                  <a:pt x="2579" y="1832"/>
                  <a:pt x="2578" y="1832"/>
                </a:cubicBezTo>
                <a:cubicBezTo>
                  <a:pt x="2578" y="1832"/>
                  <a:pt x="2577" y="1832"/>
                  <a:pt x="2577" y="1832"/>
                </a:cubicBezTo>
                <a:cubicBezTo>
                  <a:pt x="2575" y="1831"/>
                  <a:pt x="2575" y="1833"/>
                  <a:pt x="2574" y="1833"/>
                </a:cubicBezTo>
                <a:cubicBezTo>
                  <a:pt x="2574" y="1833"/>
                  <a:pt x="2574" y="1832"/>
                  <a:pt x="2574" y="1832"/>
                </a:cubicBezTo>
                <a:cubicBezTo>
                  <a:pt x="2574" y="1831"/>
                  <a:pt x="2574" y="1831"/>
                  <a:pt x="2574" y="1830"/>
                </a:cubicBezTo>
                <a:cubicBezTo>
                  <a:pt x="2574" y="1830"/>
                  <a:pt x="2575" y="1829"/>
                  <a:pt x="2576" y="1829"/>
                </a:cubicBezTo>
                <a:cubicBezTo>
                  <a:pt x="2576" y="1829"/>
                  <a:pt x="2577" y="1829"/>
                  <a:pt x="2576" y="1829"/>
                </a:cubicBezTo>
                <a:cubicBezTo>
                  <a:pt x="2576" y="1828"/>
                  <a:pt x="2577" y="1828"/>
                  <a:pt x="2577" y="1828"/>
                </a:cubicBezTo>
                <a:cubicBezTo>
                  <a:pt x="2577" y="1827"/>
                  <a:pt x="2576" y="1827"/>
                  <a:pt x="2576" y="1827"/>
                </a:cubicBezTo>
                <a:cubicBezTo>
                  <a:pt x="2575" y="1827"/>
                  <a:pt x="2576" y="1827"/>
                  <a:pt x="2576" y="1828"/>
                </a:cubicBezTo>
                <a:cubicBezTo>
                  <a:pt x="2576" y="1830"/>
                  <a:pt x="2573" y="1826"/>
                  <a:pt x="2572" y="1825"/>
                </a:cubicBezTo>
                <a:cubicBezTo>
                  <a:pt x="2571" y="1824"/>
                  <a:pt x="2569" y="1824"/>
                  <a:pt x="2569" y="1822"/>
                </a:cubicBezTo>
                <a:cubicBezTo>
                  <a:pt x="2569" y="1821"/>
                  <a:pt x="2570" y="1820"/>
                  <a:pt x="2571" y="1820"/>
                </a:cubicBezTo>
                <a:cubicBezTo>
                  <a:pt x="2571" y="1820"/>
                  <a:pt x="2572" y="1820"/>
                  <a:pt x="2572" y="1820"/>
                </a:cubicBezTo>
                <a:cubicBezTo>
                  <a:pt x="2573" y="1820"/>
                  <a:pt x="2574" y="1820"/>
                  <a:pt x="2574" y="1820"/>
                </a:cubicBezTo>
                <a:cubicBezTo>
                  <a:pt x="2575" y="1820"/>
                  <a:pt x="2575" y="1820"/>
                  <a:pt x="2576" y="1820"/>
                </a:cubicBezTo>
                <a:cubicBezTo>
                  <a:pt x="2576" y="1819"/>
                  <a:pt x="2577" y="1820"/>
                  <a:pt x="2578" y="1820"/>
                </a:cubicBezTo>
                <a:cubicBezTo>
                  <a:pt x="2578" y="1819"/>
                  <a:pt x="2577" y="1819"/>
                  <a:pt x="2577" y="1818"/>
                </a:cubicBezTo>
                <a:cubicBezTo>
                  <a:pt x="2576" y="1818"/>
                  <a:pt x="2576" y="1818"/>
                  <a:pt x="2575" y="1817"/>
                </a:cubicBezTo>
                <a:cubicBezTo>
                  <a:pt x="2574" y="1817"/>
                  <a:pt x="2574" y="1817"/>
                  <a:pt x="2573" y="1817"/>
                </a:cubicBezTo>
                <a:cubicBezTo>
                  <a:pt x="2573" y="1816"/>
                  <a:pt x="2573" y="1815"/>
                  <a:pt x="2573" y="1816"/>
                </a:cubicBezTo>
                <a:cubicBezTo>
                  <a:pt x="2572" y="1816"/>
                  <a:pt x="2572" y="1816"/>
                  <a:pt x="2572" y="1816"/>
                </a:cubicBezTo>
                <a:cubicBezTo>
                  <a:pt x="2572" y="1817"/>
                  <a:pt x="2571" y="1817"/>
                  <a:pt x="2571" y="1816"/>
                </a:cubicBezTo>
                <a:cubicBezTo>
                  <a:pt x="2571" y="1816"/>
                  <a:pt x="2570" y="1816"/>
                  <a:pt x="2570" y="1816"/>
                </a:cubicBezTo>
                <a:cubicBezTo>
                  <a:pt x="2571" y="1816"/>
                  <a:pt x="2571" y="1816"/>
                  <a:pt x="2571" y="1816"/>
                </a:cubicBezTo>
                <a:cubicBezTo>
                  <a:pt x="2572" y="1816"/>
                  <a:pt x="2572" y="1815"/>
                  <a:pt x="2572" y="1815"/>
                </a:cubicBezTo>
                <a:cubicBezTo>
                  <a:pt x="2571" y="1815"/>
                  <a:pt x="2571" y="1815"/>
                  <a:pt x="2571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6"/>
                  <a:pt x="2570" y="1816"/>
                  <a:pt x="2569" y="1816"/>
                </a:cubicBezTo>
                <a:cubicBezTo>
                  <a:pt x="2569" y="1816"/>
                  <a:pt x="2568" y="1815"/>
                  <a:pt x="2568" y="1815"/>
                </a:cubicBezTo>
                <a:cubicBezTo>
                  <a:pt x="2567" y="1815"/>
                  <a:pt x="2567" y="1816"/>
                  <a:pt x="2567" y="1815"/>
                </a:cubicBezTo>
                <a:cubicBezTo>
                  <a:pt x="2567" y="1815"/>
                  <a:pt x="2567" y="1814"/>
                  <a:pt x="2566" y="1814"/>
                </a:cubicBezTo>
                <a:cubicBezTo>
                  <a:pt x="2566" y="1814"/>
                  <a:pt x="2566" y="1814"/>
                  <a:pt x="2566" y="1813"/>
                </a:cubicBezTo>
                <a:cubicBezTo>
                  <a:pt x="2566" y="1812"/>
                  <a:pt x="2565" y="1812"/>
                  <a:pt x="2565" y="1813"/>
                </a:cubicBezTo>
                <a:cubicBezTo>
                  <a:pt x="2565" y="1813"/>
                  <a:pt x="2565" y="1813"/>
                  <a:pt x="2564" y="1813"/>
                </a:cubicBezTo>
                <a:cubicBezTo>
                  <a:pt x="2564" y="1813"/>
                  <a:pt x="2564" y="1814"/>
                  <a:pt x="2564" y="1814"/>
                </a:cubicBezTo>
                <a:cubicBezTo>
                  <a:pt x="2563" y="1815"/>
                  <a:pt x="2563" y="1815"/>
                  <a:pt x="2564" y="1815"/>
                </a:cubicBezTo>
                <a:cubicBezTo>
                  <a:pt x="2565" y="1816"/>
                  <a:pt x="2565" y="1815"/>
                  <a:pt x="2565" y="1815"/>
                </a:cubicBezTo>
                <a:cubicBezTo>
                  <a:pt x="2565" y="1816"/>
                  <a:pt x="2564" y="1816"/>
                  <a:pt x="2565" y="1817"/>
                </a:cubicBezTo>
                <a:cubicBezTo>
                  <a:pt x="2565" y="1817"/>
                  <a:pt x="2565" y="1818"/>
                  <a:pt x="2565" y="1819"/>
                </a:cubicBezTo>
                <a:cubicBezTo>
                  <a:pt x="2564" y="1819"/>
                  <a:pt x="2564" y="1819"/>
                  <a:pt x="2564" y="1819"/>
                </a:cubicBezTo>
                <a:cubicBezTo>
                  <a:pt x="2564" y="1820"/>
                  <a:pt x="2563" y="1820"/>
                  <a:pt x="2562" y="1820"/>
                </a:cubicBezTo>
                <a:cubicBezTo>
                  <a:pt x="2561" y="1820"/>
                  <a:pt x="2562" y="1821"/>
                  <a:pt x="2561" y="1821"/>
                </a:cubicBezTo>
                <a:cubicBezTo>
                  <a:pt x="2561" y="1820"/>
                  <a:pt x="2561" y="1820"/>
                  <a:pt x="2561" y="1819"/>
                </a:cubicBezTo>
                <a:cubicBezTo>
                  <a:pt x="2561" y="1819"/>
                  <a:pt x="2560" y="1819"/>
                  <a:pt x="2560" y="1819"/>
                </a:cubicBezTo>
                <a:cubicBezTo>
                  <a:pt x="2559" y="1817"/>
                  <a:pt x="2561" y="1817"/>
                  <a:pt x="2561" y="1816"/>
                </a:cubicBezTo>
                <a:cubicBezTo>
                  <a:pt x="2561" y="1815"/>
                  <a:pt x="2560" y="1815"/>
                  <a:pt x="2560" y="1814"/>
                </a:cubicBezTo>
                <a:cubicBezTo>
                  <a:pt x="2560" y="1813"/>
                  <a:pt x="2560" y="1813"/>
                  <a:pt x="2560" y="1812"/>
                </a:cubicBezTo>
                <a:cubicBezTo>
                  <a:pt x="2559" y="1812"/>
                  <a:pt x="2559" y="1812"/>
                  <a:pt x="2558" y="1812"/>
                </a:cubicBezTo>
                <a:cubicBezTo>
                  <a:pt x="2558" y="1811"/>
                  <a:pt x="2558" y="1811"/>
                  <a:pt x="2558" y="1810"/>
                </a:cubicBezTo>
                <a:cubicBezTo>
                  <a:pt x="2557" y="1810"/>
                  <a:pt x="2556" y="1809"/>
                  <a:pt x="2556" y="1809"/>
                </a:cubicBezTo>
                <a:cubicBezTo>
                  <a:pt x="2555" y="1809"/>
                  <a:pt x="2555" y="1809"/>
                  <a:pt x="2555" y="1808"/>
                </a:cubicBezTo>
                <a:cubicBezTo>
                  <a:pt x="2554" y="1808"/>
                  <a:pt x="2554" y="1808"/>
                  <a:pt x="2553" y="1808"/>
                </a:cubicBezTo>
                <a:cubicBezTo>
                  <a:pt x="2552" y="1807"/>
                  <a:pt x="2553" y="1809"/>
                  <a:pt x="2552" y="1808"/>
                </a:cubicBezTo>
                <a:cubicBezTo>
                  <a:pt x="2552" y="1808"/>
                  <a:pt x="2551" y="1808"/>
                  <a:pt x="2551" y="1808"/>
                </a:cubicBezTo>
                <a:cubicBezTo>
                  <a:pt x="2550" y="1808"/>
                  <a:pt x="2550" y="1808"/>
                  <a:pt x="2549" y="1808"/>
                </a:cubicBezTo>
                <a:cubicBezTo>
                  <a:pt x="2548" y="1808"/>
                  <a:pt x="2547" y="1809"/>
                  <a:pt x="2547" y="1810"/>
                </a:cubicBezTo>
                <a:cubicBezTo>
                  <a:pt x="2546" y="1810"/>
                  <a:pt x="2546" y="1810"/>
                  <a:pt x="2546" y="1811"/>
                </a:cubicBezTo>
                <a:cubicBezTo>
                  <a:pt x="2546" y="1811"/>
                  <a:pt x="2546" y="1812"/>
                  <a:pt x="2546" y="1812"/>
                </a:cubicBezTo>
                <a:cubicBezTo>
                  <a:pt x="2546" y="1813"/>
                  <a:pt x="2545" y="1812"/>
                  <a:pt x="2545" y="1812"/>
                </a:cubicBezTo>
                <a:cubicBezTo>
                  <a:pt x="2545" y="1811"/>
                  <a:pt x="2545" y="1811"/>
                  <a:pt x="2545" y="1811"/>
                </a:cubicBezTo>
                <a:cubicBezTo>
                  <a:pt x="2545" y="1810"/>
                  <a:pt x="2545" y="1810"/>
                  <a:pt x="2545" y="1810"/>
                </a:cubicBezTo>
                <a:cubicBezTo>
                  <a:pt x="2545" y="1809"/>
                  <a:pt x="2544" y="1810"/>
                  <a:pt x="2544" y="1810"/>
                </a:cubicBezTo>
                <a:cubicBezTo>
                  <a:pt x="2544" y="1811"/>
                  <a:pt x="2543" y="1811"/>
                  <a:pt x="2543" y="1811"/>
                </a:cubicBezTo>
                <a:cubicBezTo>
                  <a:pt x="2543" y="1812"/>
                  <a:pt x="2543" y="1812"/>
                  <a:pt x="2543" y="1813"/>
                </a:cubicBezTo>
                <a:cubicBezTo>
                  <a:pt x="2544" y="1813"/>
                  <a:pt x="2546" y="1814"/>
                  <a:pt x="2546" y="1815"/>
                </a:cubicBezTo>
                <a:cubicBezTo>
                  <a:pt x="2545" y="1816"/>
                  <a:pt x="2544" y="1815"/>
                  <a:pt x="2544" y="1815"/>
                </a:cubicBezTo>
                <a:cubicBezTo>
                  <a:pt x="2543" y="1815"/>
                  <a:pt x="2544" y="1815"/>
                  <a:pt x="2544" y="1815"/>
                </a:cubicBezTo>
                <a:cubicBezTo>
                  <a:pt x="2544" y="1815"/>
                  <a:pt x="2545" y="1816"/>
                  <a:pt x="2544" y="1816"/>
                </a:cubicBezTo>
                <a:cubicBezTo>
                  <a:pt x="2543" y="1817"/>
                  <a:pt x="2542" y="1816"/>
                  <a:pt x="2542" y="1816"/>
                </a:cubicBezTo>
                <a:cubicBezTo>
                  <a:pt x="2540" y="1816"/>
                  <a:pt x="2539" y="1815"/>
                  <a:pt x="2538" y="1814"/>
                </a:cubicBezTo>
                <a:cubicBezTo>
                  <a:pt x="2537" y="1814"/>
                  <a:pt x="2537" y="1813"/>
                  <a:pt x="2536" y="1813"/>
                </a:cubicBezTo>
                <a:cubicBezTo>
                  <a:pt x="2536" y="1812"/>
                  <a:pt x="2535" y="1812"/>
                  <a:pt x="2535" y="1812"/>
                </a:cubicBezTo>
                <a:cubicBezTo>
                  <a:pt x="2535" y="1811"/>
                  <a:pt x="2534" y="1811"/>
                  <a:pt x="2535" y="1811"/>
                </a:cubicBezTo>
                <a:cubicBezTo>
                  <a:pt x="2535" y="1810"/>
                  <a:pt x="2535" y="1810"/>
                  <a:pt x="2535" y="1809"/>
                </a:cubicBezTo>
                <a:cubicBezTo>
                  <a:pt x="2534" y="1809"/>
                  <a:pt x="2534" y="1809"/>
                  <a:pt x="2534" y="1808"/>
                </a:cubicBezTo>
                <a:cubicBezTo>
                  <a:pt x="2534" y="1808"/>
                  <a:pt x="2534" y="1807"/>
                  <a:pt x="2533" y="1807"/>
                </a:cubicBezTo>
                <a:cubicBezTo>
                  <a:pt x="2533" y="1806"/>
                  <a:pt x="2533" y="1805"/>
                  <a:pt x="2532" y="1804"/>
                </a:cubicBezTo>
                <a:cubicBezTo>
                  <a:pt x="2532" y="1803"/>
                  <a:pt x="2532" y="1802"/>
                  <a:pt x="2533" y="1801"/>
                </a:cubicBezTo>
                <a:cubicBezTo>
                  <a:pt x="2533" y="1801"/>
                  <a:pt x="2535" y="1801"/>
                  <a:pt x="2534" y="1800"/>
                </a:cubicBezTo>
                <a:cubicBezTo>
                  <a:pt x="2534" y="1800"/>
                  <a:pt x="2533" y="1799"/>
                  <a:pt x="2533" y="1799"/>
                </a:cubicBezTo>
                <a:cubicBezTo>
                  <a:pt x="2531" y="1798"/>
                  <a:pt x="2532" y="1797"/>
                  <a:pt x="2531" y="1796"/>
                </a:cubicBezTo>
                <a:cubicBezTo>
                  <a:pt x="2531" y="1794"/>
                  <a:pt x="2530" y="1794"/>
                  <a:pt x="2530" y="1792"/>
                </a:cubicBezTo>
                <a:cubicBezTo>
                  <a:pt x="2530" y="1792"/>
                  <a:pt x="2530" y="1791"/>
                  <a:pt x="2529" y="1791"/>
                </a:cubicBezTo>
                <a:cubicBezTo>
                  <a:pt x="2529" y="1790"/>
                  <a:pt x="2528" y="1790"/>
                  <a:pt x="2528" y="1790"/>
                </a:cubicBezTo>
                <a:cubicBezTo>
                  <a:pt x="2528" y="1788"/>
                  <a:pt x="2527" y="1787"/>
                  <a:pt x="2529" y="1787"/>
                </a:cubicBezTo>
                <a:cubicBezTo>
                  <a:pt x="2530" y="1786"/>
                  <a:pt x="2529" y="1785"/>
                  <a:pt x="2530" y="1784"/>
                </a:cubicBezTo>
                <a:cubicBezTo>
                  <a:pt x="2530" y="1784"/>
                  <a:pt x="2530" y="1783"/>
                  <a:pt x="2531" y="1783"/>
                </a:cubicBezTo>
                <a:cubicBezTo>
                  <a:pt x="2531" y="1782"/>
                  <a:pt x="2532" y="1782"/>
                  <a:pt x="2532" y="1781"/>
                </a:cubicBezTo>
                <a:cubicBezTo>
                  <a:pt x="2532" y="1780"/>
                  <a:pt x="2533" y="1780"/>
                  <a:pt x="2532" y="1779"/>
                </a:cubicBezTo>
                <a:cubicBezTo>
                  <a:pt x="2532" y="1779"/>
                  <a:pt x="2532" y="1778"/>
                  <a:pt x="2531" y="1778"/>
                </a:cubicBezTo>
                <a:cubicBezTo>
                  <a:pt x="2530" y="1778"/>
                  <a:pt x="2531" y="1776"/>
                  <a:pt x="2532" y="1776"/>
                </a:cubicBezTo>
                <a:cubicBezTo>
                  <a:pt x="2532" y="1775"/>
                  <a:pt x="2533" y="1775"/>
                  <a:pt x="2533" y="1774"/>
                </a:cubicBezTo>
                <a:cubicBezTo>
                  <a:pt x="2534" y="1774"/>
                  <a:pt x="2535" y="1773"/>
                  <a:pt x="2536" y="1773"/>
                </a:cubicBezTo>
                <a:cubicBezTo>
                  <a:pt x="2537" y="1772"/>
                  <a:pt x="2539" y="1772"/>
                  <a:pt x="2540" y="1771"/>
                </a:cubicBezTo>
                <a:cubicBezTo>
                  <a:pt x="2541" y="1771"/>
                  <a:pt x="2541" y="1770"/>
                  <a:pt x="2541" y="1770"/>
                </a:cubicBezTo>
                <a:cubicBezTo>
                  <a:pt x="2541" y="1769"/>
                  <a:pt x="2542" y="1769"/>
                  <a:pt x="2542" y="1770"/>
                </a:cubicBezTo>
                <a:cubicBezTo>
                  <a:pt x="2542" y="1770"/>
                  <a:pt x="2542" y="1770"/>
                  <a:pt x="2542" y="1770"/>
                </a:cubicBezTo>
                <a:cubicBezTo>
                  <a:pt x="2541" y="1771"/>
                  <a:pt x="2541" y="1771"/>
                  <a:pt x="2541" y="1771"/>
                </a:cubicBezTo>
                <a:cubicBezTo>
                  <a:pt x="2541" y="1772"/>
                  <a:pt x="2539" y="1773"/>
                  <a:pt x="2539" y="1774"/>
                </a:cubicBezTo>
                <a:cubicBezTo>
                  <a:pt x="2539" y="1774"/>
                  <a:pt x="2540" y="1773"/>
                  <a:pt x="2540" y="1773"/>
                </a:cubicBezTo>
                <a:cubicBezTo>
                  <a:pt x="2541" y="1773"/>
                  <a:pt x="2541" y="1772"/>
                  <a:pt x="2541" y="1772"/>
                </a:cubicBezTo>
                <a:cubicBezTo>
                  <a:pt x="2542" y="1771"/>
                  <a:pt x="2543" y="1770"/>
                  <a:pt x="2544" y="1769"/>
                </a:cubicBezTo>
                <a:cubicBezTo>
                  <a:pt x="2544" y="1769"/>
                  <a:pt x="2544" y="1769"/>
                  <a:pt x="2544" y="1768"/>
                </a:cubicBezTo>
                <a:cubicBezTo>
                  <a:pt x="2544" y="1768"/>
                  <a:pt x="2544" y="1768"/>
                  <a:pt x="2543" y="1768"/>
                </a:cubicBezTo>
                <a:cubicBezTo>
                  <a:pt x="2543" y="1769"/>
                  <a:pt x="2543" y="1768"/>
                  <a:pt x="2543" y="1768"/>
                </a:cubicBezTo>
                <a:cubicBezTo>
                  <a:pt x="2544" y="1767"/>
                  <a:pt x="2544" y="1767"/>
                  <a:pt x="2544" y="1767"/>
                </a:cubicBezTo>
                <a:cubicBezTo>
                  <a:pt x="2544" y="1766"/>
                  <a:pt x="2544" y="1766"/>
                  <a:pt x="2543" y="1766"/>
                </a:cubicBezTo>
                <a:cubicBezTo>
                  <a:pt x="2543" y="1766"/>
                  <a:pt x="2543" y="1766"/>
                  <a:pt x="2543" y="1765"/>
                </a:cubicBezTo>
                <a:cubicBezTo>
                  <a:pt x="2544" y="1764"/>
                  <a:pt x="2546" y="1762"/>
                  <a:pt x="2546" y="1761"/>
                </a:cubicBezTo>
                <a:cubicBezTo>
                  <a:pt x="2548" y="1759"/>
                  <a:pt x="2548" y="1757"/>
                  <a:pt x="2549" y="1754"/>
                </a:cubicBezTo>
                <a:cubicBezTo>
                  <a:pt x="2549" y="1754"/>
                  <a:pt x="2550" y="1752"/>
                  <a:pt x="2550" y="1751"/>
                </a:cubicBezTo>
                <a:cubicBezTo>
                  <a:pt x="2550" y="1750"/>
                  <a:pt x="2548" y="1752"/>
                  <a:pt x="2548" y="1750"/>
                </a:cubicBezTo>
                <a:cubicBezTo>
                  <a:pt x="2548" y="1750"/>
                  <a:pt x="2548" y="1749"/>
                  <a:pt x="2548" y="1748"/>
                </a:cubicBezTo>
                <a:cubicBezTo>
                  <a:pt x="2547" y="1747"/>
                  <a:pt x="2545" y="1747"/>
                  <a:pt x="2545" y="1746"/>
                </a:cubicBezTo>
                <a:cubicBezTo>
                  <a:pt x="2545" y="1745"/>
                  <a:pt x="2545" y="1745"/>
                  <a:pt x="2544" y="1744"/>
                </a:cubicBezTo>
                <a:cubicBezTo>
                  <a:pt x="2544" y="1744"/>
                  <a:pt x="2543" y="1743"/>
                  <a:pt x="2543" y="1743"/>
                </a:cubicBezTo>
                <a:cubicBezTo>
                  <a:pt x="2543" y="1741"/>
                  <a:pt x="2543" y="1740"/>
                  <a:pt x="2543" y="1738"/>
                </a:cubicBezTo>
                <a:cubicBezTo>
                  <a:pt x="2544" y="1737"/>
                  <a:pt x="2544" y="1736"/>
                  <a:pt x="2544" y="1735"/>
                </a:cubicBezTo>
                <a:cubicBezTo>
                  <a:pt x="2544" y="1734"/>
                  <a:pt x="2544" y="1733"/>
                  <a:pt x="2544" y="1733"/>
                </a:cubicBezTo>
                <a:cubicBezTo>
                  <a:pt x="2544" y="1732"/>
                  <a:pt x="2545" y="1732"/>
                  <a:pt x="2545" y="1732"/>
                </a:cubicBezTo>
                <a:cubicBezTo>
                  <a:pt x="2546" y="1731"/>
                  <a:pt x="2546" y="1729"/>
                  <a:pt x="2546" y="1727"/>
                </a:cubicBezTo>
                <a:cubicBezTo>
                  <a:pt x="2546" y="1727"/>
                  <a:pt x="2545" y="1726"/>
                  <a:pt x="2545" y="1726"/>
                </a:cubicBezTo>
                <a:cubicBezTo>
                  <a:pt x="2544" y="1725"/>
                  <a:pt x="2545" y="1724"/>
                  <a:pt x="2545" y="1724"/>
                </a:cubicBezTo>
                <a:cubicBezTo>
                  <a:pt x="2545" y="1723"/>
                  <a:pt x="2543" y="1723"/>
                  <a:pt x="2543" y="1724"/>
                </a:cubicBezTo>
                <a:cubicBezTo>
                  <a:pt x="2542" y="1725"/>
                  <a:pt x="2542" y="1726"/>
                  <a:pt x="2542" y="1727"/>
                </a:cubicBezTo>
                <a:cubicBezTo>
                  <a:pt x="2541" y="1728"/>
                  <a:pt x="2540" y="1729"/>
                  <a:pt x="2539" y="1729"/>
                </a:cubicBezTo>
                <a:cubicBezTo>
                  <a:pt x="2537" y="1729"/>
                  <a:pt x="2536" y="1728"/>
                  <a:pt x="2534" y="1728"/>
                </a:cubicBezTo>
                <a:cubicBezTo>
                  <a:pt x="2534" y="1728"/>
                  <a:pt x="2533" y="1727"/>
                  <a:pt x="2532" y="1727"/>
                </a:cubicBezTo>
                <a:cubicBezTo>
                  <a:pt x="2532" y="1727"/>
                  <a:pt x="2531" y="1727"/>
                  <a:pt x="2531" y="1726"/>
                </a:cubicBezTo>
                <a:cubicBezTo>
                  <a:pt x="2530" y="1726"/>
                  <a:pt x="2529" y="1725"/>
                  <a:pt x="2527" y="1724"/>
                </a:cubicBezTo>
                <a:cubicBezTo>
                  <a:pt x="2527" y="1724"/>
                  <a:pt x="2526" y="1724"/>
                  <a:pt x="2526" y="1723"/>
                </a:cubicBezTo>
                <a:cubicBezTo>
                  <a:pt x="2525" y="1723"/>
                  <a:pt x="2525" y="1723"/>
                  <a:pt x="2524" y="1722"/>
                </a:cubicBezTo>
                <a:cubicBezTo>
                  <a:pt x="2523" y="1722"/>
                  <a:pt x="2522" y="1722"/>
                  <a:pt x="2521" y="1722"/>
                </a:cubicBezTo>
                <a:cubicBezTo>
                  <a:pt x="2521" y="1722"/>
                  <a:pt x="2520" y="1723"/>
                  <a:pt x="2519" y="1722"/>
                </a:cubicBezTo>
                <a:cubicBezTo>
                  <a:pt x="2519" y="1722"/>
                  <a:pt x="2520" y="1721"/>
                  <a:pt x="2519" y="1721"/>
                </a:cubicBezTo>
                <a:cubicBezTo>
                  <a:pt x="2517" y="1720"/>
                  <a:pt x="2517" y="1723"/>
                  <a:pt x="2517" y="1723"/>
                </a:cubicBezTo>
                <a:cubicBezTo>
                  <a:pt x="2515" y="1724"/>
                  <a:pt x="2515" y="1723"/>
                  <a:pt x="2514" y="1722"/>
                </a:cubicBezTo>
                <a:cubicBezTo>
                  <a:pt x="2513" y="1722"/>
                  <a:pt x="2512" y="1722"/>
                  <a:pt x="2512" y="1723"/>
                </a:cubicBezTo>
                <a:cubicBezTo>
                  <a:pt x="2511" y="1724"/>
                  <a:pt x="2512" y="1724"/>
                  <a:pt x="2512" y="1725"/>
                </a:cubicBezTo>
                <a:cubicBezTo>
                  <a:pt x="2513" y="1727"/>
                  <a:pt x="2512" y="1729"/>
                  <a:pt x="2511" y="1730"/>
                </a:cubicBezTo>
                <a:cubicBezTo>
                  <a:pt x="2511" y="1731"/>
                  <a:pt x="2510" y="1732"/>
                  <a:pt x="2510" y="1733"/>
                </a:cubicBezTo>
                <a:cubicBezTo>
                  <a:pt x="2510" y="1734"/>
                  <a:pt x="2510" y="1734"/>
                  <a:pt x="2510" y="1735"/>
                </a:cubicBezTo>
                <a:cubicBezTo>
                  <a:pt x="2510" y="1736"/>
                  <a:pt x="2510" y="1736"/>
                  <a:pt x="2510" y="1737"/>
                </a:cubicBezTo>
                <a:cubicBezTo>
                  <a:pt x="2510" y="1738"/>
                  <a:pt x="2509" y="1739"/>
                  <a:pt x="2509" y="1740"/>
                </a:cubicBezTo>
                <a:cubicBezTo>
                  <a:pt x="2508" y="1741"/>
                  <a:pt x="2507" y="1743"/>
                  <a:pt x="2509" y="1744"/>
                </a:cubicBezTo>
                <a:cubicBezTo>
                  <a:pt x="2509" y="1744"/>
                  <a:pt x="2509" y="1744"/>
                  <a:pt x="2510" y="1745"/>
                </a:cubicBezTo>
                <a:cubicBezTo>
                  <a:pt x="2510" y="1746"/>
                  <a:pt x="2510" y="1746"/>
                  <a:pt x="2510" y="1747"/>
                </a:cubicBezTo>
                <a:cubicBezTo>
                  <a:pt x="2510" y="1747"/>
                  <a:pt x="2509" y="1748"/>
                  <a:pt x="2509" y="1748"/>
                </a:cubicBezTo>
                <a:cubicBezTo>
                  <a:pt x="2509" y="1749"/>
                  <a:pt x="2509" y="1750"/>
                  <a:pt x="2509" y="1750"/>
                </a:cubicBezTo>
                <a:cubicBezTo>
                  <a:pt x="2509" y="1751"/>
                  <a:pt x="2510" y="1752"/>
                  <a:pt x="2510" y="1752"/>
                </a:cubicBezTo>
                <a:cubicBezTo>
                  <a:pt x="2510" y="1754"/>
                  <a:pt x="2510" y="1755"/>
                  <a:pt x="2509" y="1757"/>
                </a:cubicBezTo>
                <a:cubicBezTo>
                  <a:pt x="2509" y="1757"/>
                  <a:pt x="2508" y="1757"/>
                  <a:pt x="2508" y="1758"/>
                </a:cubicBezTo>
                <a:cubicBezTo>
                  <a:pt x="2507" y="1758"/>
                  <a:pt x="2508" y="1759"/>
                  <a:pt x="2508" y="1759"/>
                </a:cubicBezTo>
                <a:cubicBezTo>
                  <a:pt x="2508" y="1761"/>
                  <a:pt x="2506" y="1761"/>
                  <a:pt x="2506" y="1762"/>
                </a:cubicBezTo>
                <a:cubicBezTo>
                  <a:pt x="2506" y="1763"/>
                  <a:pt x="2507" y="1764"/>
                  <a:pt x="2507" y="1765"/>
                </a:cubicBezTo>
                <a:cubicBezTo>
                  <a:pt x="2507" y="1766"/>
                  <a:pt x="2507" y="1766"/>
                  <a:pt x="2507" y="1767"/>
                </a:cubicBezTo>
                <a:cubicBezTo>
                  <a:pt x="2508" y="1768"/>
                  <a:pt x="2508" y="1769"/>
                  <a:pt x="2508" y="1770"/>
                </a:cubicBezTo>
                <a:cubicBezTo>
                  <a:pt x="2508" y="1771"/>
                  <a:pt x="2508" y="1771"/>
                  <a:pt x="2508" y="1772"/>
                </a:cubicBezTo>
                <a:cubicBezTo>
                  <a:pt x="2508" y="1773"/>
                  <a:pt x="2506" y="1774"/>
                  <a:pt x="2504" y="1774"/>
                </a:cubicBezTo>
                <a:cubicBezTo>
                  <a:pt x="2504" y="1774"/>
                  <a:pt x="2504" y="1773"/>
                  <a:pt x="2503" y="1773"/>
                </a:cubicBezTo>
                <a:cubicBezTo>
                  <a:pt x="2503" y="1773"/>
                  <a:pt x="2502" y="1773"/>
                  <a:pt x="2503" y="1772"/>
                </a:cubicBezTo>
                <a:cubicBezTo>
                  <a:pt x="2503" y="1772"/>
                  <a:pt x="2503" y="1771"/>
                  <a:pt x="2503" y="1771"/>
                </a:cubicBezTo>
                <a:cubicBezTo>
                  <a:pt x="2502" y="1771"/>
                  <a:pt x="2502" y="1771"/>
                  <a:pt x="2501" y="1771"/>
                </a:cubicBezTo>
                <a:cubicBezTo>
                  <a:pt x="2501" y="1771"/>
                  <a:pt x="2501" y="1770"/>
                  <a:pt x="2500" y="1770"/>
                </a:cubicBezTo>
                <a:cubicBezTo>
                  <a:pt x="2500" y="1770"/>
                  <a:pt x="2499" y="1770"/>
                  <a:pt x="2499" y="1769"/>
                </a:cubicBezTo>
                <a:cubicBezTo>
                  <a:pt x="2499" y="1769"/>
                  <a:pt x="2500" y="1767"/>
                  <a:pt x="2499" y="1767"/>
                </a:cubicBezTo>
                <a:cubicBezTo>
                  <a:pt x="2497" y="1767"/>
                  <a:pt x="2496" y="1769"/>
                  <a:pt x="2497" y="1771"/>
                </a:cubicBezTo>
                <a:close/>
                <a:moveTo>
                  <a:pt x="2522" y="1805"/>
                </a:moveTo>
                <a:cubicBezTo>
                  <a:pt x="2522" y="1804"/>
                  <a:pt x="2523" y="1804"/>
                  <a:pt x="2523" y="1804"/>
                </a:cubicBezTo>
                <a:cubicBezTo>
                  <a:pt x="2524" y="1805"/>
                  <a:pt x="2524" y="1805"/>
                  <a:pt x="2524" y="1805"/>
                </a:cubicBezTo>
                <a:cubicBezTo>
                  <a:pt x="2524" y="1806"/>
                  <a:pt x="2524" y="1806"/>
                  <a:pt x="2525" y="1807"/>
                </a:cubicBezTo>
                <a:cubicBezTo>
                  <a:pt x="2525" y="1807"/>
                  <a:pt x="2524" y="1803"/>
                  <a:pt x="2526" y="1805"/>
                </a:cubicBezTo>
                <a:cubicBezTo>
                  <a:pt x="2526" y="1805"/>
                  <a:pt x="2527" y="1806"/>
                  <a:pt x="2527" y="1806"/>
                </a:cubicBezTo>
                <a:cubicBezTo>
                  <a:pt x="2527" y="1807"/>
                  <a:pt x="2526" y="1807"/>
                  <a:pt x="2526" y="1807"/>
                </a:cubicBezTo>
                <a:cubicBezTo>
                  <a:pt x="2526" y="1808"/>
                  <a:pt x="2526" y="1808"/>
                  <a:pt x="2526" y="1809"/>
                </a:cubicBezTo>
                <a:cubicBezTo>
                  <a:pt x="2526" y="1809"/>
                  <a:pt x="2527" y="1808"/>
                  <a:pt x="2528" y="1808"/>
                </a:cubicBezTo>
                <a:cubicBezTo>
                  <a:pt x="2528" y="1807"/>
                  <a:pt x="2528" y="1807"/>
                  <a:pt x="2529" y="1806"/>
                </a:cubicBezTo>
                <a:cubicBezTo>
                  <a:pt x="2530" y="1806"/>
                  <a:pt x="2530" y="1807"/>
                  <a:pt x="2529" y="1808"/>
                </a:cubicBezTo>
                <a:cubicBezTo>
                  <a:pt x="2529" y="1808"/>
                  <a:pt x="2528" y="1808"/>
                  <a:pt x="2528" y="1808"/>
                </a:cubicBezTo>
                <a:cubicBezTo>
                  <a:pt x="2527" y="1809"/>
                  <a:pt x="2527" y="1809"/>
                  <a:pt x="2527" y="1809"/>
                </a:cubicBezTo>
                <a:cubicBezTo>
                  <a:pt x="2527" y="1810"/>
                  <a:pt x="2526" y="1810"/>
                  <a:pt x="2526" y="1810"/>
                </a:cubicBezTo>
                <a:cubicBezTo>
                  <a:pt x="2525" y="1810"/>
                  <a:pt x="2524" y="1811"/>
                  <a:pt x="2524" y="1811"/>
                </a:cubicBezTo>
                <a:cubicBezTo>
                  <a:pt x="2524" y="1811"/>
                  <a:pt x="2524" y="1810"/>
                  <a:pt x="2524" y="1810"/>
                </a:cubicBezTo>
                <a:cubicBezTo>
                  <a:pt x="2524" y="1810"/>
                  <a:pt x="2524" y="1809"/>
                  <a:pt x="2523" y="1809"/>
                </a:cubicBezTo>
                <a:cubicBezTo>
                  <a:pt x="2523" y="1809"/>
                  <a:pt x="2523" y="1809"/>
                  <a:pt x="2523" y="1808"/>
                </a:cubicBezTo>
                <a:cubicBezTo>
                  <a:pt x="2522" y="1808"/>
                  <a:pt x="2522" y="1808"/>
                  <a:pt x="2522" y="1807"/>
                </a:cubicBezTo>
                <a:cubicBezTo>
                  <a:pt x="2521" y="1807"/>
                  <a:pt x="2521" y="1806"/>
                  <a:pt x="2522" y="1805"/>
                </a:cubicBezTo>
                <a:close/>
                <a:moveTo>
                  <a:pt x="2521" y="1813"/>
                </a:moveTo>
                <a:cubicBezTo>
                  <a:pt x="2522" y="1813"/>
                  <a:pt x="2521" y="1813"/>
                  <a:pt x="2522" y="1814"/>
                </a:cubicBezTo>
                <a:cubicBezTo>
                  <a:pt x="2522" y="1814"/>
                  <a:pt x="2522" y="1814"/>
                  <a:pt x="2522" y="1814"/>
                </a:cubicBezTo>
                <a:cubicBezTo>
                  <a:pt x="2522" y="1814"/>
                  <a:pt x="2522" y="1815"/>
                  <a:pt x="2522" y="1815"/>
                </a:cubicBezTo>
                <a:cubicBezTo>
                  <a:pt x="2522" y="1815"/>
                  <a:pt x="2521" y="1815"/>
                  <a:pt x="2521" y="1816"/>
                </a:cubicBezTo>
                <a:cubicBezTo>
                  <a:pt x="2521" y="1816"/>
                  <a:pt x="2521" y="1817"/>
                  <a:pt x="2520" y="1817"/>
                </a:cubicBezTo>
                <a:cubicBezTo>
                  <a:pt x="2520" y="1817"/>
                  <a:pt x="2519" y="1816"/>
                  <a:pt x="2519" y="1816"/>
                </a:cubicBezTo>
                <a:cubicBezTo>
                  <a:pt x="2519" y="1815"/>
                  <a:pt x="2520" y="1814"/>
                  <a:pt x="2519" y="1814"/>
                </a:cubicBezTo>
                <a:cubicBezTo>
                  <a:pt x="2518" y="1812"/>
                  <a:pt x="2520" y="1812"/>
                  <a:pt x="2521" y="1813"/>
                </a:cubicBezTo>
                <a:close/>
                <a:moveTo>
                  <a:pt x="2545" y="1800"/>
                </a:moveTo>
                <a:cubicBezTo>
                  <a:pt x="2546" y="1801"/>
                  <a:pt x="2548" y="1801"/>
                  <a:pt x="2548" y="1801"/>
                </a:cubicBezTo>
                <a:cubicBezTo>
                  <a:pt x="2548" y="1799"/>
                  <a:pt x="2546" y="1800"/>
                  <a:pt x="2545" y="1800"/>
                </a:cubicBezTo>
                <a:close/>
                <a:moveTo>
                  <a:pt x="2540" y="1812"/>
                </a:moveTo>
                <a:cubicBezTo>
                  <a:pt x="2540" y="1813"/>
                  <a:pt x="2542" y="1815"/>
                  <a:pt x="2543" y="1814"/>
                </a:cubicBezTo>
                <a:cubicBezTo>
                  <a:pt x="2544" y="1814"/>
                  <a:pt x="2542" y="1813"/>
                  <a:pt x="2542" y="1812"/>
                </a:cubicBezTo>
                <a:cubicBezTo>
                  <a:pt x="2541" y="1812"/>
                  <a:pt x="2541" y="1812"/>
                  <a:pt x="2541" y="1812"/>
                </a:cubicBezTo>
                <a:cubicBezTo>
                  <a:pt x="2540" y="1811"/>
                  <a:pt x="2539" y="1811"/>
                  <a:pt x="2539" y="1810"/>
                </a:cubicBezTo>
                <a:cubicBezTo>
                  <a:pt x="2538" y="1810"/>
                  <a:pt x="2538" y="1810"/>
                  <a:pt x="2538" y="1811"/>
                </a:cubicBezTo>
                <a:cubicBezTo>
                  <a:pt x="2539" y="1811"/>
                  <a:pt x="2539" y="1812"/>
                  <a:pt x="2540" y="1812"/>
                </a:cubicBezTo>
                <a:close/>
                <a:moveTo>
                  <a:pt x="2538" y="1802"/>
                </a:moveTo>
                <a:cubicBezTo>
                  <a:pt x="2539" y="1802"/>
                  <a:pt x="2539" y="1801"/>
                  <a:pt x="2539" y="1801"/>
                </a:cubicBezTo>
                <a:cubicBezTo>
                  <a:pt x="2540" y="1800"/>
                  <a:pt x="2540" y="1799"/>
                  <a:pt x="2539" y="1798"/>
                </a:cubicBezTo>
                <a:cubicBezTo>
                  <a:pt x="2539" y="1798"/>
                  <a:pt x="2539" y="1797"/>
                  <a:pt x="2539" y="1797"/>
                </a:cubicBezTo>
                <a:cubicBezTo>
                  <a:pt x="2539" y="1796"/>
                  <a:pt x="2540" y="1796"/>
                  <a:pt x="2540" y="1795"/>
                </a:cubicBezTo>
                <a:cubicBezTo>
                  <a:pt x="2539" y="1795"/>
                  <a:pt x="2540" y="1795"/>
                  <a:pt x="2540" y="1795"/>
                </a:cubicBezTo>
                <a:cubicBezTo>
                  <a:pt x="2541" y="1795"/>
                  <a:pt x="2540" y="1795"/>
                  <a:pt x="2540" y="1794"/>
                </a:cubicBezTo>
                <a:cubicBezTo>
                  <a:pt x="2539" y="1793"/>
                  <a:pt x="2538" y="1794"/>
                  <a:pt x="2537" y="1794"/>
                </a:cubicBezTo>
                <a:cubicBezTo>
                  <a:pt x="2536" y="1794"/>
                  <a:pt x="2536" y="1795"/>
                  <a:pt x="2536" y="1795"/>
                </a:cubicBezTo>
                <a:cubicBezTo>
                  <a:pt x="2536" y="1795"/>
                  <a:pt x="2536" y="1796"/>
                  <a:pt x="2536" y="1796"/>
                </a:cubicBezTo>
                <a:cubicBezTo>
                  <a:pt x="2537" y="1796"/>
                  <a:pt x="2537" y="1796"/>
                  <a:pt x="2537" y="1797"/>
                </a:cubicBezTo>
                <a:cubicBezTo>
                  <a:pt x="2537" y="1797"/>
                  <a:pt x="2537" y="1797"/>
                  <a:pt x="2537" y="1798"/>
                </a:cubicBezTo>
                <a:cubicBezTo>
                  <a:pt x="2538" y="1798"/>
                  <a:pt x="2538" y="1799"/>
                  <a:pt x="2538" y="1799"/>
                </a:cubicBezTo>
                <a:cubicBezTo>
                  <a:pt x="2538" y="1799"/>
                  <a:pt x="2538" y="1799"/>
                  <a:pt x="2539" y="1800"/>
                </a:cubicBezTo>
                <a:cubicBezTo>
                  <a:pt x="2539" y="1800"/>
                  <a:pt x="2538" y="1800"/>
                  <a:pt x="2538" y="1800"/>
                </a:cubicBezTo>
                <a:cubicBezTo>
                  <a:pt x="2537" y="1801"/>
                  <a:pt x="2538" y="1801"/>
                  <a:pt x="2538" y="1802"/>
                </a:cubicBezTo>
                <a:close/>
                <a:moveTo>
                  <a:pt x="2598" y="1841"/>
                </a:moveTo>
                <a:cubicBezTo>
                  <a:pt x="2598" y="1841"/>
                  <a:pt x="2597" y="1842"/>
                  <a:pt x="2597" y="1842"/>
                </a:cubicBezTo>
                <a:cubicBezTo>
                  <a:pt x="2597" y="1842"/>
                  <a:pt x="2598" y="1842"/>
                  <a:pt x="2598" y="1842"/>
                </a:cubicBezTo>
                <a:cubicBezTo>
                  <a:pt x="2599" y="1842"/>
                  <a:pt x="2599" y="1842"/>
                  <a:pt x="2598" y="1842"/>
                </a:cubicBezTo>
                <a:cubicBezTo>
                  <a:pt x="2598" y="1842"/>
                  <a:pt x="2599" y="1841"/>
                  <a:pt x="2598" y="1841"/>
                </a:cubicBezTo>
                <a:close/>
                <a:moveTo>
                  <a:pt x="2599" y="1886"/>
                </a:moveTo>
                <a:cubicBezTo>
                  <a:pt x="2600" y="1887"/>
                  <a:pt x="2600" y="1889"/>
                  <a:pt x="2600" y="1890"/>
                </a:cubicBezTo>
                <a:cubicBezTo>
                  <a:pt x="2601" y="1890"/>
                  <a:pt x="2601" y="1890"/>
                  <a:pt x="2601" y="1889"/>
                </a:cubicBezTo>
                <a:cubicBezTo>
                  <a:pt x="2601" y="1889"/>
                  <a:pt x="2601" y="1888"/>
                  <a:pt x="2601" y="1888"/>
                </a:cubicBezTo>
                <a:cubicBezTo>
                  <a:pt x="2602" y="1888"/>
                  <a:pt x="2603" y="1889"/>
                  <a:pt x="2603" y="1888"/>
                </a:cubicBezTo>
                <a:cubicBezTo>
                  <a:pt x="2604" y="1887"/>
                  <a:pt x="2603" y="1886"/>
                  <a:pt x="2603" y="1886"/>
                </a:cubicBezTo>
                <a:cubicBezTo>
                  <a:pt x="2602" y="1885"/>
                  <a:pt x="2602" y="1883"/>
                  <a:pt x="2602" y="1883"/>
                </a:cubicBezTo>
                <a:cubicBezTo>
                  <a:pt x="2602" y="1882"/>
                  <a:pt x="2601" y="1882"/>
                  <a:pt x="2601" y="1881"/>
                </a:cubicBezTo>
                <a:cubicBezTo>
                  <a:pt x="2601" y="1881"/>
                  <a:pt x="2601" y="1880"/>
                  <a:pt x="2600" y="1880"/>
                </a:cubicBezTo>
                <a:cubicBezTo>
                  <a:pt x="2600" y="1879"/>
                  <a:pt x="2599" y="1880"/>
                  <a:pt x="2598" y="1878"/>
                </a:cubicBezTo>
                <a:cubicBezTo>
                  <a:pt x="2598" y="1877"/>
                  <a:pt x="2598" y="1877"/>
                  <a:pt x="2599" y="1876"/>
                </a:cubicBezTo>
                <a:cubicBezTo>
                  <a:pt x="2599" y="1875"/>
                  <a:pt x="2599" y="1875"/>
                  <a:pt x="2599" y="1874"/>
                </a:cubicBezTo>
                <a:cubicBezTo>
                  <a:pt x="2599" y="1874"/>
                  <a:pt x="2599" y="1874"/>
                  <a:pt x="2599" y="1873"/>
                </a:cubicBezTo>
                <a:cubicBezTo>
                  <a:pt x="2599" y="1873"/>
                  <a:pt x="2599" y="1873"/>
                  <a:pt x="2599" y="1872"/>
                </a:cubicBezTo>
                <a:cubicBezTo>
                  <a:pt x="2599" y="1872"/>
                  <a:pt x="2599" y="1871"/>
                  <a:pt x="2599" y="1871"/>
                </a:cubicBezTo>
                <a:cubicBezTo>
                  <a:pt x="2599" y="1870"/>
                  <a:pt x="2599" y="1869"/>
                  <a:pt x="2598" y="1869"/>
                </a:cubicBezTo>
                <a:cubicBezTo>
                  <a:pt x="2598" y="1869"/>
                  <a:pt x="2598" y="1868"/>
                  <a:pt x="2597" y="1868"/>
                </a:cubicBezTo>
                <a:cubicBezTo>
                  <a:pt x="2597" y="1867"/>
                  <a:pt x="2597" y="1867"/>
                  <a:pt x="2597" y="1866"/>
                </a:cubicBezTo>
                <a:cubicBezTo>
                  <a:pt x="2597" y="1866"/>
                  <a:pt x="2597" y="1866"/>
                  <a:pt x="2597" y="1865"/>
                </a:cubicBezTo>
                <a:cubicBezTo>
                  <a:pt x="2596" y="1865"/>
                  <a:pt x="2596" y="1865"/>
                  <a:pt x="2596" y="1865"/>
                </a:cubicBezTo>
                <a:cubicBezTo>
                  <a:pt x="2595" y="1866"/>
                  <a:pt x="2595" y="1865"/>
                  <a:pt x="2594" y="1866"/>
                </a:cubicBezTo>
                <a:cubicBezTo>
                  <a:pt x="2593" y="1867"/>
                  <a:pt x="2593" y="1868"/>
                  <a:pt x="2591" y="1868"/>
                </a:cubicBezTo>
                <a:cubicBezTo>
                  <a:pt x="2590" y="1868"/>
                  <a:pt x="2589" y="1867"/>
                  <a:pt x="2589" y="1866"/>
                </a:cubicBezTo>
                <a:cubicBezTo>
                  <a:pt x="2589" y="1865"/>
                  <a:pt x="2588" y="1864"/>
                  <a:pt x="2588" y="1865"/>
                </a:cubicBezTo>
                <a:cubicBezTo>
                  <a:pt x="2588" y="1865"/>
                  <a:pt x="2588" y="1866"/>
                  <a:pt x="2588" y="1866"/>
                </a:cubicBezTo>
                <a:cubicBezTo>
                  <a:pt x="2587" y="1866"/>
                  <a:pt x="2587" y="1865"/>
                  <a:pt x="2586" y="1864"/>
                </a:cubicBezTo>
                <a:cubicBezTo>
                  <a:pt x="2586" y="1864"/>
                  <a:pt x="2586" y="1863"/>
                  <a:pt x="2585" y="1863"/>
                </a:cubicBezTo>
                <a:cubicBezTo>
                  <a:pt x="2585" y="1863"/>
                  <a:pt x="2585" y="1863"/>
                  <a:pt x="2585" y="1863"/>
                </a:cubicBezTo>
                <a:cubicBezTo>
                  <a:pt x="2584" y="1864"/>
                  <a:pt x="2585" y="1864"/>
                  <a:pt x="2585" y="1865"/>
                </a:cubicBezTo>
                <a:cubicBezTo>
                  <a:pt x="2585" y="1866"/>
                  <a:pt x="2585" y="1866"/>
                  <a:pt x="2586" y="1867"/>
                </a:cubicBezTo>
                <a:cubicBezTo>
                  <a:pt x="2586" y="1867"/>
                  <a:pt x="2586" y="1868"/>
                  <a:pt x="2586" y="1868"/>
                </a:cubicBezTo>
                <a:cubicBezTo>
                  <a:pt x="2586" y="1869"/>
                  <a:pt x="2586" y="1869"/>
                  <a:pt x="2586" y="1870"/>
                </a:cubicBezTo>
                <a:cubicBezTo>
                  <a:pt x="2586" y="1871"/>
                  <a:pt x="2587" y="1871"/>
                  <a:pt x="2586" y="1872"/>
                </a:cubicBezTo>
                <a:cubicBezTo>
                  <a:pt x="2586" y="1873"/>
                  <a:pt x="2587" y="1873"/>
                  <a:pt x="2587" y="1874"/>
                </a:cubicBezTo>
                <a:cubicBezTo>
                  <a:pt x="2587" y="1874"/>
                  <a:pt x="2587" y="1875"/>
                  <a:pt x="2587" y="1875"/>
                </a:cubicBezTo>
                <a:cubicBezTo>
                  <a:pt x="2587" y="1876"/>
                  <a:pt x="2588" y="1876"/>
                  <a:pt x="2588" y="1876"/>
                </a:cubicBezTo>
                <a:cubicBezTo>
                  <a:pt x="2589" y="1877"/>
                  <a:pt x="2589" y="1875"/>
                  <a:pt x="2589" y="1875"/>
                </a:cubicBezTo>
                <a:cubicBezTo>
                  <a:pt x="2590" y="1873"/>
                  <a:pt x="2591" y="1874"/>
                  <a:pt x="2592" y="1875"/>
                </a:cubicBezTo>
                <a:cubicBezTo>
                  <a:pt x="2593" y="1876"/>
                  <a:pt x="2594" y="1877"/>
                  <a:pt x="2594" y="1878"/>
                </a:cubicBezTo>
                <a:cubicBezTo>
                  <a:pt x="2595" y="1880"/>
                  <a:pt x="2594" y="1881"/>
                  <a:pt x="2594" y="1882"/>
                </a:cubicBezTo>
                <a:cubicBezTo>
                  <a:pt x="2594" y="1883"/>
                  <a:pt x="2593" y="1884"/>
                  <a:pt x="2593" y="1886"/>
                </a:cubicBezTo>
                <a:cubicBezTo>
                  <a:pt x="2593" y="1887"/>
                  <a:pt x="2594" y="1887"/>
                  <a:pt x="2594" y="1888"/>
                </a:cubicBezTo>
                <a:cubicBezTo>
                  <a:pt x="2594" y="1889"/>
                  <a:pt x="2594" y="1889"/>
                  <a:pt x="2594" y="1890"/>
                </a:cubicBezTo>
                <a:cubicBezTo>
                  <a:pt x="2594" y="1891"/>
                  <a:pt x="2595" y="1891"/>
                  <a:pt x="2595" y="1891"/>
                </a:cubicBezTo>
                <a:cubicBezTo>
                  <a:pt x="2596" y="1891"/>
                  <a:pt x="2596" y="1891"/>
                  <a:pt x="2596" y="1891"/>
                </a:cubicBezTo>
                <a:cubicBezTo>
                  <a:pt x="2597" y="1892"/>
                  <a:pt x="2597" y="1892"/>
                  <a:pt x="2598" y="1892"/>
                </a:cubicBezTo>
                <a:cubicBezTo>
                  <a:pt x="2598" y="1893"/>
                  <a:pt x="2598" y="1893"/>
                  <a:pt x="2599" y="1893"/>
                </a:cubicBezTo>
                <a:cubicBezTo>
                  <a:pt x="2599" y="1893"/>
                  <a:pt x="2599" y="1892"/>
                  <a:pt x="2599" y="1891"/>
                </a:cubicBezTo>
                <a:cubicBezTo>
                  <a:pt x="2599" y="1891"/>
                  <a:pt x="2598" y="1890"/>
                  <a:pt x="2598" y="1890"/>
                </a:cubicBezTo>
                <a:cubicBezTo>
                  <a:pt x="2598" y="1889"/>
                  <a:pt x="2598" y="1888"/>
                  <a:pt x="2598" y="1887"/>
                </a:cubicBezTo>
                <a:cubicBezTo>
                  <a:pt x="2598" y="1887"/>
                  <a:pt x="2598" y="1886"/>
                  <a:pt x="2598" y="1886"/>
                </a:cubicBezTo>
                <a:cubicBezTo>
                  <a:pt x="2599" y="1886"/>
                  <a:pt x="2599" y="1886"/>
                  <a:pt x="2599" y="1886"/>
                </a:cubicBezTo>
                <a:close/>
                <a:moveTo>
                  <a:pt x="2593" y="1909"/>
                </a:moveTo>
                <a:cubicBezTo>
                  <a:pt x="2592" y="1909"/>
                  <a:pt x="2591" y="1910"/>
                  <a:pt x="2592" y="1911"/>
                </a:cubicBezTo>
                <a:cubicBezTo>
                  <a:pt x="2592" y="1911"/>
                  <a:pt x="2593" y="1911"/>
                  <a:pt x="2593" y="1912"/>
                </a:cubicBezTo>
                <a:cubicBezTo>
                  <a:pt x="2594" y="1912"/>
                  <a:pt x="2594" y="1912"/>
                  <a:pt x="2594" y="1912"/>
                </a:cubicBezTo>
                <a:cubicBezTo>
                  <a:pt x="2595" y="1912"/>
                  <a:pt x="2595" y="1910"/>
                  <a:pt x="2595" y="1910"/>
                </a:cubicBezTo>
                <a:cubicBezTo>
                  <a:pt x="2594" y="1909"/>
                  <a:pt x="2594" y="1910"/>
                  <a:pt x="2594" y="1909"/>
                </a:cubicBezTo>
                <a:cubicBezTo>
                  <a:pt x="2593" y="1909"/>
                  <a:pt x="2593" y="1909"/>
                  <a:pt x="2593" y="1909"/>
                </a:cubicBezTo>
                <a:close/>
                <a:moveTo>
                  <a:pt x="2572" y="1909"/>
                </a:moveTo>
                <a:cubicBezTo>
                  <a:pt x="2572" y="1909"/>
                  <a:pt x="2572" y="1908"/>
                  <a:pt x="2571" y="1908"/>
                </a:cubicBezTo>
                <a:cubicBezTo>
                  <a:pt x="2570" y="1908"/>
                  <a:pt x="2570" y="1910"/>
                  <a:pt x="2570" y="1910"/>
                </a:cubicBezTo>
                <a:cubicBezTo>
                  <a:pt x="2570" y="1910"/>
                  <a:pt x="2568" y="1910"/>
                  <a:pt x="2568" y="1911"/>
                </a:cubicBezTo>
                <a:cubicBezTo>
                  <a:pt x="2569" y="1912"/>
                  <a:pt x="2570" y="1911"/>
                  <a:pt x="2570" y="1912"/>
                </a:cubicBezTo>
                <a:cubicBezTo>
                  <a:pt x="2571" y="1912"/>
                  <a:pt x="2571" y="1912"/>
                  <a:pt x="2572" y="1912"/>
                </a:cubicBezTo>
                <a:cubicBezTo>
                  <a:pt x="2573" y="1912"/>
                  <a:pt x="2574" y="1911"/>
                  <a:pt x="2573" y="1911"/>
                </a:cubicBezTo>
                <a:cubicBezTo>
                  <a:pt x="2573" y="1911"/>
                  <a:pt x="2572" y="1910"/>
                  <a:pt x="2573" y="1910"/>
                </a:cubicBezTo>
                <a:cubicBezTo>
                  <a:pt x="2573" y="1910"/>
                  <a:pt x="2573" y="1909"/>
                  <a:pt x="2572" y="1909"/>
                </a:cubicBezTo>
                <a:close/>
                <a:moveTo>
                  <a:pt x="2614" y="1879"/>
                </a:moveTo>
                <a:cubicBezTo>
                  <a:pt x="2614" y="1878"/>
                  <a:pt x="2613" y="1879"/>
                  <a:pt x="2612" y="1878"/>
                </a:cubicBezTo>
                <a:cubicBezTo>
                  <a:pt x="2612" y="1878"/>
                  <a:pt x="2612" y="1878"/>
                  <a:pt x="2612" y="1877"/>
                </a:cubicBezTo>
                <a:cubicBezTo>
                  <a:pt x="2612" y="1877"/>
                  <a:pt x="2612" y="1877"/>
                  <a:pt x="2611" y="1877"/>
                </a:cubicBezTo>
                <a:cubicBezTo>
                  <a:pt x="2611" y="1878"/>
                  <a:pt x="2612" y="1879"/>
                  <a:pt x="2612" y="1879"/>
                </a:cubicBezTo>
                <a:cubicBezTo>
                  <a:pt x="2613" y="1879"/>
                  <a:pt x="2615" y="1880"/>
                  <a:pt x="2614" y="1879"/>
                </a:cubicBezTo>
                <a:close/>
                <a:moveTo>
                  <a:pt x="2588" y="1843"/>
                </a:moveTo>
                <a:cubicBezTo>
                  <a:pt x="2587" y="1843"/>
                  <a:pt x="2587" y="1844"/>
                  <a:pt x="2587" y="1843"/>
                </a:cubicBezTo>
                <a:cubicBezTo>
                  <a:pt x="2587" y="1843"/>
                  <a:pt x="2587" y="1843"/>
                  <a:pt x="2587" y="1843"/>
                </a:cubicBezTo>
                <a:cubicBezTo>
                  <a:pt x="2586" y="1843"/>
                  <a:pt x="2586" y="1843"/>
                  <a:pt x="2585" y="1843"/>
                </a:cubicBezTo>
                <a:cubicBezTo>
                  <a:pt x="2585" y="1843"/>
                  <a:pt x="2585" y="1843"/>
                  <a:pt x="2584" y="1843"/>
                </a:cubicBezTo>
                <a:cubicBezTo>
                  <a:pt x="2584" y="1842"/>
                  <a:pt x="2584" y="1842"/>
                  <a:pt x="2584" y="1843"/>
                </a:cubicBezTo>
                <a:cubicBezTo>
                  <a:pt x="2584" y="1844"/>
                  <a:pt x="2584" y="1845"/>
                  <a:pt x="2585" y="1845"/>
                </a:cubicBezTo>
                <a:cubicBezTo>
                  <a:pt x="2585" y="1847"/>
                  <a:pt x="2584" y="1848"/>
                  <a:pt x="2585" y="1849"/>
                </a:cubicBezTo>
                <a:cubicBezTo>
                  <a:pt x="2586" y="1849"/>
                  <a:pt x="2586" y="1850"/>
                  <a:pt x="2586" y="1850"/>
                </a:cubicBezTo>
                <a:cubicBezTo>
                  <a:pt x="2587" y="1851"/>
                  <a:pt x="2587" y="1851"/>
                  <a:pt x="2588" y="1851"/>
                </a:cubicBezTo>
                <a:cubicBezTo>
                  <a:pt x="2588" y="1852"/>
                  <a:pt x="2588" y="1852"/>
                  <a:pt x="2589" y="1852"/>
                </a:cubicBezTo>
                <a:cubicBezTo>
                  <a:pt x="2589" y="1853"/>
                  <a:pt x="2590" y="1853"/>
                  <a:pt x="2590" y="1853"/>
                </a:cubicBezTo>
                <a:cubicBezTo>
                  <a:pt x="2592" y="1853"/>
                  <a:pt x="2592" y="1854"/>
                  <a:pt x="2593" y="1855"/>
                </a:cubicBezTo>
                <a:cubicBezTo>
                  <a:pt x="2593" y="1856"/>
                  <a:pt x="2595" y="1857"/>
                  <a:pt x="2595" y="1857"/>
                </a:cubicBezTo>
                <a:cubicBezTo>
                  <a:pt x="2595" y="1858"/>
                  <a:pt x="2596" y="1858"/>
                  <a:pt x="2596" y="1859"/>
                </a:cubicBezTo>
                <a:cubicBezTo>
                  <a:pt x="2596" y="1859"/>
                  <a:pt x="2597" y="1859"/>
                  <a:pt x="2597" y="1858"/>
                </a:cubicBezTo>
                <a:cubicBezTo>
                  <a:pt x="2598" y="1858"/>
                  <a:pt x="2599" y="1858"/>
                  <a:pt x="2599" y="1859"/>
                </a:cubicBezTo>
                <a:cubicBezTo>
                  <a:pt x="2599" y="1860"/>
                  <a:pt x="2598" y="1860"/>
                  <a:pt x="2598" y="1860"/>
                </a:cubicBezTo>
                <a:cubicBezTo>
                  <a:pt x="2598" y="1861"/>
                  <a:pt x="2598" y="1861"/>
                  <a:pt x="2598" y="1861"/>
                </a:cubicBezTo>
                <a:cubicBezTo>
                  <a:pt x="2598" y="1862"/>
                  <a:pt x="2598" y="1862"/>
                  <a:pt x="2598" y="1862"/>
                </a:cubicBezTo>
                <a:cubicBezTo>
                  <a:pt x="2597" y="1862"/>
                  <a:pt x="2597" y="1862"/>
                  <a:pt x="2597" y="1862"/>
                </a:cubicBezTo>
                <a:cubicBezTo>
                  <a:pt x="2597" y="1863"/>
                  <a:pt x="2596" y="1862"/>
                  <a:pt x="2596" y="1862"/>
                </a:cubicBezTo>
                <a:cubicBezTo>
                  <a:pt x="2596" y="1863"/>
                  <a:pt x="2596" y="1863"/>
                  <a:pt x="2596" y="1863"/>
                </a:cubicBezTo>
                <a:cubicBezTo>
                  <a:pt x="2595" y="1863"/>
                  <a:pt x="2595" y="1863"/>
                  <a:pt x="2595" y="1864"/>
                </a:cubicBezTo>
                <a:cubicBezTo>
                  <a:pt x="2595" y="1864"/>
                  <a:pt x="2596" y="1865"/>
                  <a:pt x="2596" y="1864"/>
                </a:cubicBezTo>
                <a:cubicBezTo>
                  <a:pt x="2596" y="1864"/>
                  <a:pt x="2596" y="1864"/>
                  <a:pt x="2597" y="1864"/>
                </a:cubicBezTo>
                <a:cubicBezTo>
                  <a:pt x="2597" y="1865"/>
                  <a:pt x="2598" y="1865"/>
                  <a:pt x="2598" y="1865"/>
                </a:cubicBezTo>
                <a:cubicBezTo>
                  <a:pt x="2598" y="1866"/>
                  <a:pt x="2598" y="1866"/>
                  <a:pt x="2598" y="1867"/>
                </a:cubicBezTo>
                <a:cubicBezTo>
                  <a:pt x="2598" y="1867"/>
                  <a:pt x="2598" y="1868"/>
                  <a:pt x="2598" y="1868"/>
                </a:cubicBezTo>
                <a:cubicBezTo>
                  <a:pt x="2598" y="1868"/>
                  <a:pt x="2599" y="1868"/>
                  <a:pt x="2599" y="1868"/>
                </a:cubicBezTo>
                <a:cubicBezTo>
                  <a:pt x="2601" y="1868"/>
                  <a:pt x="2602" y="1869"/>
                  <a:pt x="2602" y="1870"/>
                </a:cubicBezTo>
                <a:cubicBezTo>
                  <a:pt x="2602" y="1871"/>
                  <a:pt x="2602" y="1873"/>
                  <a:pt x="2603" y="1872"/>
                </a:cubicBezTo>
                <a:cubicBezTo>
                  <a:pt x="2604" y="1871"/>
                  <a:pt x="2604" y="1871"/>
                  <a:pt x="2605" y="1871"/>
                </a:cubicBezTo>
                <a:cubicBezTo>
                  <a:pt x="2605" y="1871"/>
                  <a:pt x="2606" y="1871"/>
                  <a:pt x="2606" y="1872"/>
                </a:cubicBezTo>
                <a:cubicBezTo>
                  <a:pt x="2607" y="1872"/>
                  <a:pt x="2607" y="1872"/>
                  <a:pt x="2607" y="1871"/>
                </a:cubicBezTo>
                <a:cubicBezTo>
                  <a:pt x="2608" y="1871"/>
                  <a:pt x="2608" y="1872"/>
                  <a:pt x="2608" y="1872"/>
                </a:cubicBezTo>
                <a:cubicBezTo>
                  <a:pt x="2608" y="1872"/>
                  <a:pt x="2608" y="1871"/>
                  <a:pt x="2609" y="1871"/>
                </a:cubicBezTo>
                <a:cubicBezTo>
                  <a:pt x="2609" y="1871"/>
                  <a:pt x="2609" y="1871"/>
                  <a:pt x="2609" y="1871"/>
                </a:cubicBezTo>
                <a:cubicBezTo>
                  <a:pt x="2610" y="1872"/>
                  <a:pt x="2610" y="1871"/>
                  <a:pt x="2611" y="1871"/>
                </a:cubicBezTo>
                <a:cubicBezTo>
                  <a:pt x="2611" y="1871"/>
                  <a:pt x="2611" y="1871"/>
                  <a:pt x="2611" y="1871"/>
                </a:cubicBezTo>
                <a:cubicBezTo>
                  <a:pt x="2611" y="1872"/>
                  <a:pt x="2611" y="1872"/>
                  <a:pt x="2611" y="1872"/>
                </a:cubicBezTo>
                <a:cubicBezTo>
                  <a:pt x="2611" y="1873"/>
                  <a:pt x="2612" y="1873"/>
                  <a:pt x="2612" y="1873"/>
                </a:cubicBezTo>
                <a:cubicBezTo>
                  <a:pt x="2612" y="1873"/>
                  <a:pt x="2613" y="1873"/>
                  <a:pt x="2614" y="1874"/>
                </a:cubicBezTo>
                <a:cubicBezTo>
                  <a:pt x="2614" y="1874"/>
                  <a:pt x="2614" y="1874"/>
                  <a:pt x="2615" y="1875"/>
                </a:cubicBezTo>
                <a:cubicBezTo>
                  <a:pt x="2615" y="1874"/>
                  <a:pt x="2614" y="1873"/>
                  <a:pt x="2613" y="1873"/>
                </a:cubicBezTo>
                <a:cubicBezTo>
                  <a:pt x="2612" y="1872"/>
                  <a:pt x="2612" y="1871"/>
                  <a:pt x="2611" y="1870"/>
                </a:cubicBezTo>
                <a:cubicBezTo>
                  <a:pt x="2611" y="1869"/>
                  <a:pt x="2611" y="1869"/>
                  <a:pt x="2610" y="1870"/>
                </a:cubicBezTo>
                <a:cubicBezTo>
                  <a:pt x="2609" y="1870"/>
                  <a:pt x="2608" y="1870"/>
                  <a:pt x="2609" y="1869"/>
                </a:cubicBezTo>
                <a:cubicBezTo>
                  <a:pt x="2609" y="1868"/>
                  <a:pt x="2611" y="1867"/>
                  <a:pt x="2610" y="1866"/>
                </a:cubicBezTo>
                <a:cubicBezTo>
                  <a:pt x="2610" y="1866"/>
                  <a:pt x="2610" y="1866"/>
                  <a:pt x="2609" y="1866"/>
                </a:cubicBezTo>
                <a:cubicBezTo>
                  <a:pt x="2609" y="1865"/>
                  <a:pt x="2609" y="1865"/>
                  <a:pt x="2609" y="1865"/>
                </a:cubicBezTo>
                <a:cubicBezTo>
                  <a:pt x="2608" y="1865"/>
                  <a:pt x="2607" y="1863"/>
                  <a:pt x="2607" y="1862"/>
                </a:cubicBezTo>
                <a:cubicBezTo>
                  <a:pt x="2607" y="1861"/>
                  <a:pt x="2607" y="1861"/>
                  <a:pt x="2607" y="1860"/>
                </a:cubicBezTo>
                <a:cubicBezTo>
                  <a:pt x="2607" y="1859"/>
                  <a:pt x="2607" y="1859"/>
                  <a:pt x="2607" y="1858"/>
                </a:cubicBezTo>
                <a:cubicBezTo>
                  <a:pt x="2607" y="1856"/>
                  <a:pt x="2606" y="1855"/>
                  <a:pt x="2607" y="1854"/>
                </a:cubicBezTo>
                <a:cubicBezTo>
                  <a:pt x="2607" y="1853"/>
                  <a:pt x="2608" y="1853"/>
                  <a:pt x="2608" y="1853"/>
                </a:cubicBezTo>
                <a:cubicBezTo>
                  <a:pt x="2608" y="1853"/>
                  <a:pt x="2608" y="1852"/>
                  <a:pt x="2608" y="1852"/>
                </a:cubicBezTo>
                <a:cubicBezTo>
                  <a:pt x="2607" y="1852"/>
                  <a:pt x="2607" y="1852"/>
                  <a:pt x="2607" y="1851"/>
                </a:cubicBezTo>
                <a:cubicBezTo>
                  <a:pt x="2607" y="1851"/>
                  <a:pt x="2607" y="1851"/>
                  <a:pt x="2608" y="1850"/>
                </a:cubicBezTo>
                <a:cubicBezTo>
                  <a:pt x="2609" y="1851"/>
                  <a:pt x="2607" y="1849"/>
                  <a:pt x="2607" y="1849"/>
                </a:cubicBezTo>
                <a:cubicBezTo>
                  <a:pt x="2607" y="1848"/>
                  <a:pt x="2605" y="1848"/>
                  <a:pt x="2605" y="1848"/>
                </a:cubicBezTo>
                <a:cubicBezTo>
                  <a:pt x="2605" y="1848"/>
                  <a:pt x="2604" y="1849"/>
                  <a:pt x="2605" y="1848"/>
                </a:cubicBezTo>
                <a:cubicBezTo>
                  <a:pt x="2605" y="1847"/>
                  <a:pt x="2604" y="1848"/>
                  <a:pt x="2604" y="1848"/>
                </a:cubicBezTo>
                <a:cubicBezTo>
                  <a:pt x="2603" y="1847"/>
                  <a:pt x="2604" y="1846"/>
                  <a:pt x="2604" y="1846"/>
                </a:cubicBezTo>
                <a:cubicBezTo>
                  <a:pt x="2604" y="1846"/>
                  <a:pt x="2605" y="1846"/>
                  <a:pt x="2604" y="1845"/>
                </a:cubicBezTo>
                <a:cubicBezTo>
                  <a:pt x="2603" y="1845"/>
                  <a:pt x="2603" y="1844"/>
                  <a:pt x="2602" y="1843"/>
                </a:cubicBezTo>
                <a:cubicBezTo>
                  <a:pt x="2602" y="1843"/>
                  <a:pt x="2601" y="1842"/>
                  <a:pt x="2600" y="1842"/>
                </a:cubicBezTo>
                <a:cubicBezTo>
                  <a:pt x="2599" y="1842"/>
                  <a:pt x="2598" y="1843"/>
                  <a:pt x="2598" y="1843"/>
                </a:cubicBezTo>
                <a:cubicBezTo>
                  <a:pt x="2598" y="1843"/>
                  <a:pt x="2598" y="1842"/>
                  <a:pt x="2597" y="1842"/>
                </a:cubicBezTo>
                <a:cubicBezTo>
                  <a:pt x="2597" y="1842"/>
                  <a:pt x="2596" y="1842"/>
                  <a:pt x="2595" y="1843"/>
                </a:cubicBezTo>
                <a:cubicBezTo>
                  <a:pt x="2595" y="1843"/>
                  <a:pt x="2595" y="1843"/>
                  <a:pt x="2595" y="1844"/>
                </a:cubicBezTo>
                <a:cubicBezTo>
                  <a:pt x="2594" y="1844"/>
                  <a:pt x="2593" y="1844"/>
                  <a:pt x="2592" y="1844"/>
                </a:cubicBezTo>
                <a:cubicBezTo>
                  <a:pt x="2591" y="1844"/>
                  <a:pt x="2589" y="1843"/>
                  <a:pt x="2588" y="1843"/>
                </a:cubicBezTo>
                <a:close/>
                <a:moveTo>
                  <a:pt x="2591" y="1306"/>
                </a:moveTo>
                <a:cubicBezTo>
                  <a:pt x="2591" y="1306"/>
                  <a:pt x="2591" y="1307"/>
                  <a:pt x="2591" y="1307"/>
                </a:cubicBezTo>
                <a:cubicBezTo>
                  <a:pt x="2593" y="1306"/>
                  <a:pt x="2590" y="1305"/>
                  <a:pt x="2591" y="1306"/>
                </a:cubicBezTo>
                <a:close/>
                <a:moveTo>
                  <a:pt x="2610" y="1896"/>
                </a:moveTo>
                <a:cubicBezTo>
                  <a:pt x="2610" y="1896"/>
                  <a:pt x="2610" y="1897"/>
                  <a:pt x="2611" y="1897"/>
                </a:cubicBezTo>
                <a:cubicBezTo>
                  <a:pt x="2611" y="1897"/>
                  <a:pt x="2612" y="1897"/>
                  <a:pt x="2612" y="1896"/>
                </a:cubicBezTo>
                <a:cubicBezTo>
                  <a:pt x="2613" y="1896"/>
                  <a:pt x="2612" y="1895"/>
                  <a:pt x="2612" y="1895"/>
                </a:cubicBezTo>
                <a:cubicBezTo>
                  <a:pt x="2611" y="1894"/>
                  <a:pt x="2612" y="1893"/>
                  <a:pt x="2612" y="1892"/>
                </a:cubicBezTo>
                <a:cubicBezTo>
                  <a:pt x="2612" y="1892"/>
                  <a:pt x="2611" y="1891"/>
                  <a:pt x="2611" y="1890"/>
                </a:cubicBezTo>
                <a:cubicBezTo>
                  <a:pt x="2611" y="1890"/>
                  <a:pt x="2612" y="1889"/>
                  <a:pt x="2611" y="1889"/>
                </a:cubicBezTo>
                <a:cubicBezTo>
                  <a:pt x="2611" y="1889"/>
                  <a:pt x="2611" y="1889"/>
                  <a:pt x="2611" y="1888"/>
                </a:cubicBezTo>
                <a:cubicBezTo>
                  <a:pt x="2611" y="1888"/>
                  <a:pt x="2611" y="1888"/>
                  <a:pt x="2611" y="1887"/>
                </a:cubicBezTo>
                <a:cubicBezTo>
                  <a:pt x="2611" y="1886"/>
                  <a:pt x="2612" y="1885"/>
                  <a:pt x="2611" y="1884"/>
                </a:cubicBezTo>
                <a:cubicBezTo>
                  <a:pt x="2611" y="1884"/>
                  <a:pt x="2611" y="1885"/>
                  <a:pt x="2611" y="1885"/>
                </a:cubicBezTo>
                <a:cubicBezTo>
                  <a:pt x="2610" y="1885"/>
                  <a:pt x="2610" y="1887"/>
                  <a:pt x="2609" y="1886"/>
                </a:cubicBezTo>
                <a:cubicBezTo>
                  <a:pt x="2609" y="1886"/>
                  <a:pt x="2610" y="1887"/>
                  <a:pt x="2609" y="1887"/>
                </a:cubicBezTo>
                <a:cubicBezTo>
                  <a:pt x="2608" y="1887"/>
                  <a:pt x="2609" y="1888"/>
                  <a:pt x="2609" y="1888"/>
                </a:cubicBezTo>
                <a:cubicBezTo>
                  <a:pt x="2609" y="1888"/>
                  <a:pt x="2609" y="1888"/>
                  <a:pt x="2609" y="1889"/>
                </a:cubicBezTo>
                <a:cubicBezTo>
                  <a:pt x="2609" y="1889"/>
                  <a:pt x="2609" y="1890"/>
                  <a:pt x="2609" y="1890"/>
                </a:cubicBezTo>
                <a:cubicBezTo>
                  <a:pt x="2609" y="1890"/>
                  <a:pt x="2608" y="1891"/>
                  <a:pt x="2608" y="1891"/>
                </a:cubicBezTo>
                <a:cubicBezTo>
                  <a:pt x="2608" y="1892"/>
                  <a:pt x="2609" y="1892"/>
                  <a:pt x="2609" y="1892"/>
                </a:cubicBezTo>
                <a:cubicBezTo>
                  <a:pt x="2610" y="1892"/>
                  <a:pt x="2610" y="1893"/>
                  <a:pt x="2610" y="1893"/>
                </a:cubicBezTo>
                <a:cubicBezTo>
                  <a:pt x="2610" y="1894"/>
                  <a:pt x="2611" y="1894"/>
                  <a:pt x="2611" y="1895"/>
                </a:cubicBezTo>
                <a:cubicBezTo>
                  <a:pt x="2611" y="1895"/>
                  <a:pt x="2611" y="1896"/>
                  <a:pt x="2610" y="1896"/>
                </a:cubicBezTo>
                <a:close/>
                <a:moveTo>
                  <a:pt x="2599" y="1840"/>
                </a:moveTo>
                <a:cubicBezTo>
                  <a:pt x="2598" y="1840"/>
                  <a:pt x="2599" y="1841"/>
                  <a:pt x="2599" y="1842"/>
                </a:cubicBezTo>
                <a:cubicBezTo>
                  <a:pt x="2599" y="1842"/>
                  <a:pt x="2600" y="1842"/>
                  <a:pt x="2600" y="1841"/>
                </a:cubicBezTo>
                <a:cubicBezTo>
                  <a:pt x="2599" y="1841"/>
                  <a:pt x="2599" y="1841"/>
                  <a:pt x="2599" y="1841"/>
                </a:cubicBezTo>
                <a:cubicBezTo>
                  <a:pt x="2599" y="1841"/>
                  <a:pt x="2599" y="1841"/>
                  <a:pt x="2599" y="1840"/>
                </a:cubicBezTo>
                <a:cubicBezTo>
                  <a:pt x="2600" y="1840"/>
                  <a:pt x="2599" y="1840"/>
                  <a:pt x="2599" y="1840"/>
                </a:cubicBezTo>
                <a:close/>
                <a:moveTo>
                  <a:pt x="2577" y="1888"/>
                </a:moveTo>
                <a:cubicBezTo>
                  <a:pt x="2578" y="1886"/>
                  <a:pt x="2578" y="1885"/>
                  <a:pt x="2579" y="1884"/>
                </a:cubicBezTo>
                <a:cubicBezTo>
                  <a:pt x="2579" y="1883"/>
                  <a:pt x="2579" y="1883"/>
                  <a:pt x="2579" y="1882"/>
                </a:cubicBezTo>
                <a:cubicBezTo>
                  <a:pt x="2579" y="1882"/>
                  <a:pt x="2580" y="1881"/>
                  <a:pt x="2579" y="1880"/>
                </a:cubicBezTo>
                <a:cubicBezTo>
                  <a:pt x="2579" y="1879"/>
                  <a:pt x="2579" y="1878"/>
                  <a:pt x="2580" y="1876"/>
                </a:cubicBezTo>
                <a:cubicBezTo>
                  <a:pt x="2580" y="1876"/>
                  <a:pt x="2579" y="1876"/>
                  <a:pt x="2579" y="1875"/>
                </a:cubicBezTo>
                <a:cubicBezTo>
                  <a:pt x="2579" y="1874"/>
                  <a:pt x="2580" y="1874"/>
                  <a:pt x="2579" y="1873"/>
                </a:cubicBezTo>
                <a:cubicBezTo>
                  <a:pt x="2579" y="1873"/>
                  <a:pt x="2579" y="1872"/>
                  <a:pt x="2579" y="1872"/>
                </a:cubicBezTo>
                <a:cubicBezTo>
                  <a:pt x="2579" y="1871"/>
                  <a:pt x="2580" y="1871"/>
                  <a:pt x="2580" y="1870"/>
                </a:cubicBezTo>
                <a:cubicBezTo>
                  <a:pt x="2580" y="1870"/>
                  <a:pt x="2580" y="1868"/>
                  <a:pt x="2579" y="1868"/>
                </a:cubicBezTo>
                <a:cubicBezTo>
                  <a:pt x="2579" y="1869"/>
                  <a:pt x="2579" y="1869"/>
                  <a:pt x="2578" y="1870"/>
                </a:cubicBezTo>
                <a:cubicBezTo>
                  <a:pt x="2578" y="1870"/>
                  <a:pt x="2577" y="1870"/>
                  <a:pt x="2578" y="1871"/>
                </a:cubicBezTo>
                <a:cubicBezTo>
                  <a:pt x="2578" y="1872"/>
                  <a:pt x="2577" y="1872"/>
                  <a:pt x="2577" y="1873"/>
                </a:cubicBezTo>
                <a:cubicBezTo>
                  <a:pt x="2577" y="1874"/>
                  <a:pt x="2578" y="1874"/>
                  <a:pt x="2577" y="1875"/>
                </a:cubicBezTo>
                <a:cubicBezTo>
                  <a:pt x="2577" y="1875"/>
                  <a:pt x="2577" y="1876"/>
                  <a:pt x="2577" y="1876"/>
                </a:cubicBezTo>
                <a:cubicBezTo>
                  <a:pt x="2576" y="1877"/>
                  <a:pt x="2576" y="1878"/>
                  <a:pt x="2576" y="1878"/>
                </a:cubicBezTo>
                <a:cubicBezTo>
                  <a:pt x="2576" y="1879"/>
                  <a:pt x="2575" y="1879"/>
                  <a:pt x="2575" y="1880"/>
                </a:cubicBezTo>
                <a:cubicBezTo>
                  <a:pt x="2574" y="1882"/>
                  <a:pt x="2573" y="1883"/>
                  <a:pt x="2572" y="1885"/>
                </a:cubicBezTo>
                <a:cubicBezTo>
                  <a:pt x="2572" y="1886"/>
                  <a:pt x="2572" y="1887"/>
                  <a:pt x="2571" y="1887"/>
                </a:cubicBezTo>
                <a:cubicBezTo>
                  <a:pt x="2571" y="1888"/>
                  <a:pt x="2570" y="1888"/>
                  <a:pt x="2570" y="1889"/>
                </a:cubicBezTo>
                <a:cubicBezTo>
                  <a:pt x="2570" y="1890"/>
                  <a:pt x="2570" y="1890"/>
                  <a:pt x="2569" y="1891"/>
                </a:cubicBezTo>
                <a:cubicBezTo>
                  <a:pt x="2569" y="1891"/>
                  <a:pt x="2569" y="1892"/>
                  <a:pt x="2568" y="1893"/>
                </a:cubicBezTo>
                <a:cubicBezTo>
                  <a:pt x="2568" y="1893"/>
                  <a:pt x="2567" y="1894"/>
                  <a:pt x="2567" y="1894"/>
                </a:cubicBezTo>
                <a:cubicBezTo>
                  <a:pt x="2567" y="1895"/>
                  <a:pt x="2567" y="1896"/>
                  <a:pt x="2567" y="1897"/>
                </a:cubicBezTo>
                <a:cubicBezTo>
                  <a:pt x="2566" y="1898"/>
                  <a:pt x="2566" y="1899"/>
                  <a:pt x="2566" y="1901"/>
                </a:cubicBezTo>
                <a:cubicBezTo>
                  <a:pt x="2566" y="1902"/>
                  <a:pt x="2565" y="1903"/>
                  <a:pt x="2565" y="1904"/>
                </a:cubicBezTo>
                <a:cubicBezTo>
                  <a:pt x="2565" y="1905"/>
                  <a:pt x="2565" y="1906"/>
                  <a:pt x="2566" y="1906"/>
                </a:cubicBezTo>
                <a:cubicBezTo>
                  <a:pt x="2566" y="1906"/>
                  <a:pt x="2567" y="1905"/>
                  <a:pt x="2567" y="1905"/>
                </a:cubicBezTo>
                <a:cubicBezTo>
                  <a:pt x="2567" y="1904"/>
                  <a:pt x="2568" y="1904"/>
                  <a:pt x="2568" y="1903"/>
                </a:cubicBezTo>
                <a:cubicBezTo>
                  <a:pt x="2569" y="1902"/>
                  <a:pt x="2569" y="1901"/>
                  <a:pt x="2569" y="1900"/>
                </a:cubicBezTo>
                <a:cubicBezTo>
                  <a:pt x="2569" y="1898"/>
                  <a:pt x="2571" y="1897"/>
                  <a:pt x="2571" y="1895"/>
                </a:cubicBezTo>
                <a:cubicBezTo>
                  <a:pt x="2572" y="1895"/>
                  <a:pt x="2572" y="1895"/>
                  <a:pt x="2571" y="1894"/>
                </a:cubicBezTo>
                <a:cubicBezTo>
                  <a:pt x="2571" y="1894"/>
                  <a:pt x="2572" y="1893"/>
                  <a:pt x="2572" y="1893"/>
                </a:cubicBezTo>
                <a:cubicBezTo>
                  <a:pt x="2572" y="1892"/>
                  <a:pt x="2572" y="1892"/>
                  <a:pt x="2573" y="1892"/>
                </a:cubicBezTo>
                <a:cubicBezTo>
                  <a:pt x="2573" y="1891"/>
                  <a:pt x="2574" y="1890"/>
                  <a:pt x="2574" y="1890"/>
                </a:cubicBezTo>
                <a:cubicBezTo>
                  <a:pt x="2575" y="1889"/>
                  <a:pt x="2576" y="1889"/>
                  <a:pt x="2577" y="1888"/>
                </a:cubicBezTo>
                <a:close/>
                <a:moveTo>
                  <a:pt x="23" y="846"/>
                </a:moveTo>
                <a:cubicBezTo>
                  <a:pt x="23" y="846"/>
                  <a:pt x="23" y="847"/>
                  <a:pt x="24" y="846"/>
                </a:cubicBezTo>
                <a:cubicBezTo>
                  <a:pt x="24" y="845"/>
                  <a:pt x="24" y="844"/>
                  <a:pt x="24" y="844"/>
                </a:cubicBezTo>
                <a:cubicBezTo>
                  <a:pt x="24" y="843"/>
                  <a:pt x="24" y="843"/>
                  <a:pt x="23" y="842"/>
                </a:cubicBezTo>
                <a:cubicBezTo>
                  <a:pt x="22" y="842"/>
                  <a:pt x="22" y="842"/>
                  <a:pt x="21" y="842"/>
                </a:cubicBezTo>
                <a:cubicBezTo>
                  <a:pt x="20" y="841"/>
                  <a:pt x="20" y="841"/>
                  <a:pt x="19" y="841"/>
                </a:cubicBezTo>
                <a:cubicBezTo>
                  <a:pt x="18" y="841"/>
                  <a:pt x="18" y="839"/>
                  <a:pt x="17" y="838"/>
                </a:cubicBezTo>
                <a:cubicBezTo>
                  <a:pt x="17" y="838"/>
                  <a:pt x="16" y="837"/>
                  <a:pt x="16" y="837"/>
                </a:cubicBezTo>
                <a:cubicBezTo>
                  <a:pt x="15" y="836"/>
                  <a:pt x="13" y="838"/>
                  <a:pt x="12" y="838"/>
                </a:cubicBezTo>
                <a:cubicBezTo>
                  <a:pt x="12" y="838"/>
                  <a:pt x="12" y="838"/>
                  <a:pt x="11" y="838"/>
                </a:cubicBezTo>
                <a:cubicBezTo>
                  <a:pt x="11" y="838"/>
                  <a:pt x="11" y="839"/>
                  <a:pt x="11" y="839"/>
                </a:cubicBezTo>
                <a:cubicBezTo>
                  <a:pt x="11" y="840"/>
                  <a:pt x="12" y="840"/>
                  <a:pt x="13" y="840"/>
                </a:cubicBezTo>
                <a:cubicBezTo>
                  <a:pt x="14" y="841"/>
                  <a:pt x="13" y="842"/>
                  <a:pt x="14" y="842"/>
                </a:cubicBezTo>
                <a:cubicBezTo>
                  <a:pt x="15" y="842"/>
                  <a:pt x="17" y="841"/>
                  <a:pt x="17" y="842"/>
                </a:cubicBezTo>
                <a:cubicBezTo>
                  <a:pt x="18" y="843"/>
                  <a:pt x="15" y="844"/>
                  <a:pt x="18" y="844"/>
                </a:cubicBezTo>
                <a:cubicBezTo>
                  <a:pt x="18" y="845"/>
                  <a:pt x="17" y="845"/>
                  <a:pt x="16" y="845"/>
                </a:cubicBezTo>
                <a:cubicBezTo>
                  <a:pt x="15" y="845"/>
                  <a:pt x="15" y="846"/>
                  <a:pt x="14" y="846"/>
                </a:cubicBezTo>
                <a:cubicBezTo>
                  <a:pt x="14" y="846"/>
                  <a:pt x="13" y="846"/>
                  <a:pt x="13" y="846"/>
                </a:cubicBezTo>
                <a:cubicBezTo>
                  <a:pt x="12" y="846"/>
                  <a:pt x="12" y="846"/>
                  <a:pt x="11" y="846"/>
                </a:cubicBezTo>
                <a:cubicBezTo>
                  <a:pt x="11" y="846"/>
                  <a:pt x="11" y="847"/>
                  <a:pt x="12" y="848"/>
                </a:cubicBezTo>
                <a:cubicBezTo>
                  <a:pt x="13" y="849"/>
                  <a:pt x="14" y="847"/>
                  <a:pt x="15" y="847"/>
                </a:cubicBezTo>
                <a:cubicBezTo>
                  <a:pt x="16" y="847"/>
                  <a:pt x="16" y="847"/>
                  <a:pt x="17" y="847"/>
                </a:cubicBezTo>
                <a:cubicBezTo>
                  <a:pt x="18" y="846"/>
                  <a:pt x="18" y="846"/>
                  <a:pt x="19" y="846"/>
                </a:cubicBezTo>
                <a:cubicBezTo>
                  <a:pt x="20" y="846"/>
                  <a:pt x="20" y="846"/>
                  <a:pt x="21" y="847"/>
                </a:cubicBezTo>
                <a:cubicBezTo>
                  <a:pt x="21" y="847"/>
                  <a:pt x="22" y="847"/>
                  <a:pt x="22" y="847"/>
                </a:cubicBezTo>
                <a:cubicBezTo>
                  <a:pt x="22" y="846"/>
                  <a:pt x="21" y="845"/>
                  <a:pt x="23" y="846"/>
                </a:cubicBezTo>
                <a:close/>
                <a:moveTo>
                  <a:pt x="1184" y="376"/>
                </a:moveTo>
                <a:cubicBezTo>
                  <a:pt x="1183" y="374"/>
                  <a:pt x="1182" y="376"/>
                  <a:pt x="1180" y="376"/>
                </a:cubicBezTo>
                <a:cubicBezTo>
                  <a:pt x="1180" y="375"/>
                  <a:pt x="1180" y="374"/>
                  <a:pt x="1180" y="374"/>
                </a:cubicBezTo>
                <a:cubicBezTo>
                  <a:pt x="1179" y="373"/>
                  <a:pt x="1179" y="373"/>
                  <a:pt x="1178" y="372"/>
                </a:cubicBezTo>
                <a:cubicBezTo>
                  <a:pt x="1178" y="372"/>
                  <a:pt x="1178" y="371"/>
                  <a:pt x="1177" y="371"/>
                </a:cubicBezTo>
                <a:cubicBezTo>
                  <a:pt x="1176" y="370"/>
                  <a:pt x="1177" y="372"/>
                  <a:pt x="1177" y="372"/>
                </a:cubicBezTo>
                <a:cubicBezTo>
                  <a:pt x="1177" y="372"/>
                  <a:pt x="1178" y="372"/>
                  <a:pt x="1177" y="373"/>
                </a:cubicBezTo>
                <a:cubicBezTo>
                  <a:pt x="1177" y="373"/>
                  <a:pt x="1176" y="373"/>
                  <a:pt x="1176" y="373"/>
                </a:cubicBezTo>
                <a:cubicBezTo>
                  <a:pt x="1175" y="373"/>
                  <a:pt x="1176" y="372"/>
                  <a:pt x="1176" y="371"/>
                </a:cubicBezTo>
                <a:cubicBezTo>
                  <a:pt x="1176" y="370"/>
                  <a:pt x="1172" y="370"/>
                  <a:pt x="1171" y="370"/>
                </a:cubicBezTo>
                <a:cubicBezTo>
                  <a:pt x="1170" y="370"/>
                  <a:pt x="1169" y="370"/>
                  <a:pt x="1168" y="371"/>
                </a:cubicBezTo>
                <a:cubicBezTo>
                  <a:pt x="1168" y="371"/>
                  <a:pt x="1168" y="372"/>
                  <a:pt x="1167" y="372"/>
                </a:cubicBezTo>
                <a:cubicBezTo>
                  <a:pt x="1166" y="372"/>
                  <a:pt x="1164" y="371"/>
                  <a:pt x="1165" y="372"/>
                </a:cubicBezTo>
                <a:cubicBezTo>
                  <a:pt x="1165" y="373"/>
                  <a:pt x="1166" y="374"/>
                  <a:pt x="1167" y="374"/>
                </a:cubicBezTo>
                <a:cubicBezTo>
                  <a:pt x="1168" y="375"/>
                  <a:pt x="1169" y="376"/>
                  <a:pt x="1170" y="377"/>
                </a:cubicBezTo>
                <a:cubicBezTo>
                  <a:pt x="1171" y="379"/>
                  <a:pt x="1173" y="379"/>
                  <a:pt x="1174" y="380"/>
                </a:cubicBezTo>
                <a:cubicBezTo>
                  <a:pt x="1175" y="381"/>
                  <a:pt x="1175" y="383"/>
                  <a:pt x="1177" y="383"/>
                </a:cubicBezTo>
                <a:cubicBezTo>
                  <a:pt x="1178" y="383"/>
                  <a:pt x="1179" y="383"/>
                  <a:pt x="1179" y="384"/>
                </a:cubicBezTo>
                <a:cubicBezTo>
                  <a:pt x="1180" y="385"/>
                  <a:pt x="1180" y="386"/>
                  <a:pt x="1181" y="386"/>
                </a:cubicBezTo>
                <a:cubicBezTo>
                  <a:pt x="1183" y="387"/>
                  <a:pt x="1181" y="384"/>
                  <a:pt x="1181" y="383"/>
                </a:cubicBezTo>
                <a:cubicBezTo>
                  <a:pt x="1181" y="382"/>
                  <a:pt x="1181" y="382"/>
                  <a:pt x="1182" y="381"/>
                </a:cubicBezTo>
                <a:cubicBezTo>
                  <a:pt x="1183" y="381"/>
                  <a:pt x="1183" y="381"/>
                  <a:pt x="1184" y="380"/>
                </a:cubicBezTo>
                <a:cubicBezTo>
                  <a:pt x="1184" y="380"/>
                  <a:pt x="1183" y="379"/>
                  <a:pt x="1184" y="378"/>
                </a:cubicBezTo>
                <a:cubicBezTo>
                  <a:pt x="1184" y="378"/>
                  <a:pt x="1184" y="377"/>
                  <a:pt x="1184" y="376"/>
                </a:cubicBezTo>
                <a:close/>
                <a:moveTo>
                  <a:pt x="616" y="126"/>
                </a:moveTo>
                <a:cubicBezTo>
                  <a:pt x="617" y="125"/>
                  <a:pt x="618" y="125"/>
                  <a:pt x="619" y="124"/>
                </a:cubicBezTo>
                <a:cubicBezTo>
                  <a:pt x="620" y="123"/>
                  <a:pt x="622" y="122"/>
                  <a:pt x="623" y="122"/>
                </a:cubicBezTo>
                <a:cubicBezTo>
                  <a:pt x="624" y="122"/>
                  <a:pt x="627" y="122"/>
                  <a:pt x="626" y="121"/>
                </a:cubicBezTo>
                <a:cubicBezTo>
                  <a:pt x="625" y="120"/>
                  <a:pt x="624" y="120"/>
                  <a:pt x="624" y="120"/>
                </a:cubicBezTo>
                <a:cubicBezTo>
                  <a:pt x="623" y="120"/>
                  <a:pt x="623" y="119"/>
                  <a:pt x="622" y="119"/>
                </a:cubicBezTo>
                <a:cubicBezTo>
                  <a:pt x="621" y="119"/>
                  <a:pt x="619" y="118"/>
                  <a:pt x="618" y="118"/>
                </a:cubicBezTo>
                <a:cubicBezTo>
                  <a:pt x="617" y="117"/>
                  <a:pt x="616" y="116"/>
                  <a:pt x="615" y="116"/>
                </a:cubicBezTo>
                <a:cubicBezTo>
                  <a:pt x="614" y="115"/>
                  <a:pt x="612" y="116"/>
                  <a:pt x="611" y="116"/>
                </a:cubicBezTo>
                <a:cubicBezTo>
                  <a:pt x="609" y="116"/>
                  <a:pt x="608" y="117"/>
                  <a:pt x="607" y="117"/>
                </a:cubicBezTo>
                <a:cubicBezTo>
                  <a:pt x="605" y="117"/>
                  <a:pt x="604" y="117"/>
                  <a:pt x="602" y="117"/>
                </a:cubicBezTo>
                <a:cubicBezTo>
                  <a:pt x="601" y="117"/>
                  <a:pt x="600" y="115"/>
                  <a:pt x="599" y="115"/>
                </a:cubicBezTo>
                <a:cubicBezTo>
                  <a:pt x="598" y="114"/>
                  <a:pt x="597" y="114"/>
                  <a:pt x="596" y="113"/>
                </a:cubicBezTo>
                <a:cubicBezTo>
                  <a:pt x="595" y="113"/>
                  <a:pt x="593" y="113"/>
                  <a:pt x="593" y="112"/>
                </a:cubicBezTo>
                <a:cubicBezTo>
                  <a:pt x="593" y="112"/>
                  <a:pt x="594" y="111"/>
                  <a:pt x="594" y="110"/>
                </a:cubicBezTo>
                <a:cubicBezTo>
                  <a:pt x="594" y="110"/>
                  <a:pt x="594" y="110"/>
                  <a:pt x="594" y="109"/>
                </a:cubicBezTo>
                <a:cubicBezTo>
                  <a:pt x="595" y="107"/>
                  <a:pt x="598" y="107"/>
                  <a:pt x="597" y="104"/>
                </a:cubicBezTo>
                <a:cubicBezTo>
                  <a:pt x="597" y="103"/>
                  <a:pt x="595" y="102"/>
                  <a:pt x="594" y="102"/>
                </a:cubicBezTo>
                <a:cubicBezTo>
                  <a:pt x="592" y="102"/>
                  <a:pt x="591" y="101"/>
                  <a:pt x="589" y="101"/>
                </a:cubicBezTo>
                <a:cubicBezTo>
                  <a:pt x="588" y="101"/>
                  <a:pt x="586" y="101"/>
                  <a:pt x="585" y="101"/>
                </a:cubicBezTo>
                <a:cubicBezTo>
                  <a:pt x="583" y="100"/>
                  <a:pt x="580" y="101"/>
                  <a:pt x="578" y="102"/>
                </a:cubicBezTo>
                <a:cubicBezTo>
                  <a:pt x="578" y="102"/>
                  <a:pt x="577" y="103"/>
                  <a:pt x="577" y="103"/>
                </a:cubicBezTo>
                <a:cubicBezTo>
                  <a:pt x="576" y="104"/>
                  <a:pt x="575" y="103"/>
                  <a:pt x="574" y="102"/>
                </a:cubicBezTo>
                <a:cubicBezTo>
                  <a:pt x="573" y="102"/>
                  <a:pt x="572" y="102"/>
                  <a:pt x="572" y="102"/>
                </a:cubicBezTo>
                <a:cubicBezTo>
                  <a:pt x="570" y="102"/>
                  <a:pt x="569" y="102"/>
                  <a:pt x="567" y="102"/>
                </a:cubicBezTo>
                <a:cubicBezTo>
                  <a:pt x="566" y="102"/>
                  <a:pt x="566" y="103"/>
                  <a:pt x="565" y="103"/>
                </a:cubicBezTo>
                <a:cubicBezTo>
                  <a:pt x="564" y="103"/>
                  <a:pt x="563" y="103"/>
                  <a:pt x="563" y="103"/>
                </a:cubicBezTo>
                <a:cubicBezTo>
                  <a:pt x="561" y="102"/>
                  <a:pt x="560" y="103"/>
                  <a:pt x="558" y="103"/>
                </a:cubicBezTo>
                <a:cubicBezTo>
                  <a:pt x="557" y="104"/>
                  <a:pt x="556" y="104"/>
                  <a:pt x="554" y="104"/>
                </a:cubicBezTo>
                <a:cubicBezTo>
                  <a:pt x="553" y="104"/>
                  <a:pt x="551" y="105"/>
                  <a:pt x="550" y="105"/>
                </a:cubicBezTo>
                <a:cubicBezTo>
                  <a:pt x="549" y="105"/>
                  <a:pt x="546" y="105"/>
                  <a:pt x="547" y="107"/>
                </a:cubicBezTo>
                <a:cubicBezTo>
                  <a:pt x="547" y="109"/>
                  <a:pt x="549" y="109"/>
                  <a:pt x="550" y="109"/>
                </a:cubicBezTo>
                <a:cubicBezTo>
                  <a:pt x="551" y="109"/>
                  <a:pt x="551" y="110"/>
                  <a:pt x="552" y="110"/>
                </a:cubicBezTo>
                <a:cubicBezTo>
                  <a:pt x="553" y="111"/>
                  <a:pt x="555" y="111"/>
                  <a:pt x="556" y="113"/>
                </a:cubicBezTo>
                <a:cubicBezTo>
                  <a:pt x="557" y="113"/>
                  <a:pt x="557" y="113"/>
                  <a:pt x="559" y="113"/>
                </a:cubicBezTo>
                <a:cubicBezTo>
                  <a:pt x="559" y="113"/>
                  <a:pt x="560" y="113"/>
                  <a:pt x="561" y="114"/>
                </a:cubicBezTo>
                <a:cubicBezTo>
                  <a:pt x="561" y="114"/>
                  <a:pt x="560" y="115"/>
                  <a:pt x="560" y="115"/>
                </a:cubicBezTo>
                <a:cubicBezTo>
                  <a:pt x="560" y="116"/>
                  <a:pt x="560" y="116"/>
                  <a:pt x="559" y="117"/>
                </a:cubicBezTo>
                <a:cubicBezTo>
                  <a:pt x="559" y="118"/>
                  <a:pt x="558" y="118"/>
                  <a:pt x="558" y="118"/>
                </a:cubicBezTo>
                <a:cubicBezTo>
                  <a:pt x="557" y="119"/>
                  <a:pt x="556" y="120"/>
                  <a:pt x="555" y="122"/>
                </a:cubicBezTo>
                <a:cubicBezTo>
                  <a:pt x="554" y="123"/>
                  <a:pt x="554" y="124"/>
                  <a:pt x="554" y="125"/>
                </a:cubicBezTo>
                <a:cubicBezTo>
                  <a:pt x="554" y="126"/>
                  <a:pt x="554" y="127"/>
                  <a:pt x="552" y="128"/>
                </a:cubicBezTo>
                <a:cubicBezTo>
                  <a:pt x="552" y="128"/>
                  <a:pt x="551" y="128"/>
                  <a:pt x="550" y="128"/>
                </a:cubicBezTo>
                <a:cubicBezTo>
                  <a:pt x="549" y="129"/>
                  <a:pt x="547" y="128"/>
                  <a:pt x="547" y="130"/>
                </a:cubicBezTo>
                <a:cubicBezTo>
                  <a:pt x="546" y="131"/>
                  <a:pt x="547" y="131"/>
                  <a:pt x="546" y="132"/>
                </a:cubicBezTo>
                <a:cubicBezTo>
                  <a:pt x="546" y="132"/>
                  <a:pt x="545" y="133"/>
                  <a:pt x="546" y="133"/>
                </a:cubicBezTo>
                <a:cubicBezTo>
                  <a:pt x="546" y="134"/>
                  <a:pt x="549" y="133"/>
                  <a:pt x="549" y="133"/>
                </a:cubicBezTo>
                <a:cubicBezTo>
                  <a:pt x="551" y="133"/>
                  <a:pt x="552" y="133"/>
                  <a:pt x="554" y="133"/>
                </a:cubicBezTo>
                <a:cubicBezTo>
                  <a:pt x="555" y="132"/>
                  <a:pt x="557" y="132"/>
                  <a:pt x="558" y="132"/>
                </a:cubicBezTo>
                <a:cubicBezTo>
                  <a:pt x="560" y="132"/>
                  <a:pt x="561" y="132"/>
                  <a:pt x="563" y="132"/>
                </a:cubicBezTo>
                <a:cubicBezTo>
                  <a:pt x="564" y="132"/>
                  <a:pt x="566" y="132"/>
                  <a:pt x="567" y="132"/>
                </a:cubicBezTo>
                <a:cubicBezTo>
                  <a:pt x="569" y="132"/>
                  <a:pt x="570" y="132"/>
                  <a:pt x="571" y="131"/>
                </a:cubicBezTo>
                <a:cubicBezTo>
                  <a:pt x="573" y="131"/>
                  <a:pt x="574" y="130"/>
                  <a:pt x="576" y="131"/>
                </a:cubicBezTo>
                <a:cubicBezTo>
                  <a:pt x="577" y="131"/>
                  <a:pt x="579" y="131"/>
                  <a:pt x="580" y="131"/>
                </a:cubicBezTo>
                <a:cubicBezTo>
                  <a:pt x="581" y="131"/>
                  <a:pt x="584" y="130"/>
                  <a:pt x="582" y="132"/>
                </a:cubicBezTo>
                <a:cubicBezTo>
                  <a:pt x="582" y="132"/>
                  <a:pt x="582" y="132"/>
                  <a:pt x="582" y="132"/>
                </a:cubicBezTo>
                <a:cubicBezTo>
                  <a:pt x="581" y="132"/>
                  <a:pt x="581" y="133"/>
                  <a:pt x="581" y="133"/>
                </a:cubicBezTo>
                <a:cubicBezTo>
                  <a:pt x="581" y="134"/>
                  <a:pt x="580" y="134"/>
                  <a:pt x="579" y="134"/>
                </a:cubicBezTo>
                <a:cubicBezTo>
                  <a:pt x="579" y="134"/>
                  <a:pt x="578" y="134"/>
                  <a:pt x="577" y="135"/>
                </a:cubicBezTo>
                <a:cubicBezTo>
                  <a:pt x="577" y="136"/>
                  <a:pt x="577" y="136"/>
                  <a:pt x="578" y="137"/>
                </a:cubicBezTo>
                <a:cubicBezTo>
                  <a:pt x="578" y="137"/>
                  <a:pt x="579" y="137"/>
                  <a:pt x="579" y="138"/>
                </a:cubicBezTo>
                <a:cubicBezTo>
                  <a:pt x="580" y="138"/>
                  <a:pt x="580" y="139"/>
                  <a:pt x="580" y="139"/>
                </a:cubicBezTo>
                <a:cubicBezTo>
                  <a:pt x="581" y="140"/>
                  <a:pt x="581" y="140"/>
                  <a:pt x="582" y="141"/>
                </a:cubicBezTo>
                <a:cubicBezTo>
                  <a:pt x="583" y="141"/>
                  <a:pt x="583" y="141"/>
                  <a:pt x="583" y="142"/>
                </a:cubicBezTo>
                <a:cubicBezTo>
                  <a:pt x="585" y="144"/>
                  <a:pt x="586" y="141"/>
                  <a:pt x="586" y="140"/>
                </a:cubicBezTo>
                <a:cubicBezTo>
                  <a:pt x="586" y="140"/>
                  <a:pt x="587" y="140"/>
                  <a:pt x="587" y="139"/>
                </a:cubicBezTo>
                <a:cubicBezTo>
                  <a:pt x="588" y="139"/>
                  <a:pt x="588" y="139"/>
                  <a:pt x="589" y="138"/>
                </a:cubicBezTo>
                <a:cubicBezTo>
                  <a:pt x="592" y="137"/>
                  <a:pt x="595" y="139"/>
                  <a:pt x="598" y="137"/>
                </a:cubicBezTo>
                <a:cubicBezTo>
                  <a:pt x="599" y="136"/>
                  <a:pt x="600" y="135"/>
                  <a:pt x="601" y="135"/>
                </a:cubicBezTo>
                <a:cubicBezTo>
                  <a:pt x="603" y="134"/>
                  <a:pt x="604" y="135"/>
                  <a:pt x="606" y="134"/>
                </a:cubicBezTo>
                <a:cubicBezTo>
                  <a:pt x="607" y="133"/>
                  <a:pt x="607" y="131"/>
                  <a:pt x="608" y="130"/>
                </a:cubicBezTo>
                <a:cubicBezTo>
                  <a:pt x="609" y="129"/>
                  <a:pt x="610" y="128"/>
                  <a:pt x="612" y="128"/>
                </a:cubicBezTo>
                <a:cubicBezTo>
                  <a:pt x="613" y="127"/>
                  <a:pt x="614" y="127"/>
                  <a:pt x="616" y="126"/>
                </a:cubicBezTo>
                <a:close/>
                <a:moveTo>
                  <a:pt x="488" y="19"/>
                </a:moveTo>
                <a:cubicBezTo>
                  <a:pt x="489" y="19"/>
                  <a:pt x="491" y="19"/>
                  <a:pt x="492" y="19"/>
                </a:cubicBezTo>
                <a:cubicBezTo>
                  <a:pt x="493" y="20"/>
                  <a:pt x="495" y="20"/>
                  <a:pt x="496" y="20"/>
                </a:cubicBezTo>
                <a:cubicBezTo>
                  <a:pt x="498" y="20"/>
                  <a:pt x="500" y="20"/>
                  <a:pt x="501" y="21"/>
                </a:cubicBezTo>
                <a:cubicBezTo>
                  <a:pt x="502" y="21"/>
                  <a:pt x="503" y="21"/>
                  <a:pt x="504" y="21"/>
                </a:cubicBezTo>
                <a:cubicBezTo>
                  <a:pt x="504" y="21"/>
                  <a:pt x="505" y="21"/>
                  <a:pt x="506" y="22"/>
                </a:cubicBezTo>
                <a:cubicBezTo>
                  <a:pt x="506" y="22"/>
                  <a:pt x="507" y="21"/>
                  <a:pt x="507" y="22"/>
                </a:cubicBezTo>
                <a:cubicBezTo>
                  <a:pt x="507" y="23"/>
                  <a:pt x="506" y="22"/>
                  <a:pt x="506" y="23"/>
                </a:cubicBezTo>
                <a:cubicBezTo>
                  <a:pt x="505" y="23"/>
                  <a:pt x="506" y="24"/>
                  <a:pt x="505" y="25"/>
                </a:cubicBezTo>
                <a:cubicBezTo>
                  <a:pt x="504" y="25"/>
                  <a:pt x="504" y="24"/>
                  <a:pt x="503" y="23"/>
                </a:cubicBezTo>
                <a:cubicBezTo>
                  <a:pt x="501" y="23"/>
                  <a:pt x="503" y="24"/>
                  <a:pt x="503" y="25"/>
                </a:cubicBezTo>
                <a:cubicBezTo>
                  <a:pt x="503" y="26"/>
                  <a:pt x="502" y="26"/>
                  <a:pt x="502" y="26"/>
                </a:cubicBezTo>
                <a:cubicBezTo>
                  <a:pt x="501" y="25"/>
                  <a:pt x="500" y="25"/>
                  <a:pt x="500" y="26"/>
                </a:cubicBezTo>
                <a:cubicBezTo>
                  <a:pt x="500" y="27"/>
                  <a:pt x="500" y="27"/>
                  <a:pt x="501" y="28"/>
                </a:cubicBezTo>
                <a:cubicBezTo>
                  <a:pt x="501" y="29"/>
                  <a:pt x="501" y="30"/>
                  <a:pt x="501" y="30"/>
                </a:cubicBezTo>
                <a:cubicBezTo>
                  <a:pt x="501" y="31"/>
                  <a:pt x="502" y="31"/>
                  <a:pt x="502" y="32"/>
                </a:cubicBezTo>
                <a:cubicBezTo>
                  <a:pt x="504" y="33"/>
                  <a:pt x="503" y="35"/>
                  <a:pt x="505" y="36"/>
                </a:cubicBezTo>
                <a:cubicBezTo>
                  <a:pt x="506" y="36"/>
                  <a:pt x="506" y="36"/>
                  <a:pt x="507" y="36"/>
                </a:cubicBezTo>
                <a:cubicBezTo>
                  <a:pt x="508" y="37"/>
                  <a:pt x="510" y="37"/>
                  <a:pt x="511" y="37"/>
                </a:cubicBezTo>
                <a:cubicBezTo>
                  <a:pt x="513" y="37"/>
                  <a:pt x="515" y="36"/>
                  <a:pt x="517" y="36"/>
                </a:cubicBezTo>
                <a:cubicBezTo>
                  <a:pt x="519" y="36"/>
                  <a:pt x="520" y="36"/>
                  <a:pt x="522" y="36"/>
                </a:cubicBezTo>
                <a:cubicBezTo>
                  <a:pt x="524" y="36"/>
                  <a:pt x="525" y="35"/>
                  <a:pt x="527" y="35"/>
                </a:cubicBezTo>
                <a:cubicBezTo>
                  <a:pt x="528" y="35"/>
                  <a:pt x="530" y="35"/>
                  <a:pt x="531" y="35"/>
                </a:cubicBezTo>
                <a:cubicBezTo>
                  <a:pt x="532" y="35"/>
                  <a:pt x="533" y="34"/>
                  <a:pt x="534" y="34"/>
                </a:cubicBezTo>
                <a:cubicBezTo>
                  <a:pt x="534" y="34"/>
                  <a:pt x="534" y="33"/>
                  <a:pt x="535" y="33"/>
                </a:cubicBezTo>
                <a:cubicBezTo>
                  <a:pt x="536" y="33"/>
                  <a:pt x="538" y="33"/>
                  <a:pt x="539" y="33"/>
                </a:cubicBezTo>
                <a:cubicBezTo>
                  <a:pt x="542" y="32"/>
                  <a:pt x="545" y="32"/>
                  <a:pt x="549" y="32"/>
                </a:cubicBezTo>
                <a:cubicBezTo>
                  <a:pt x="550" y="32"/>
                  <a:pt x="552" y="32"/>
                  <a:pt x="554" y="33"/>
                </a:cubicBezTo>
                <a:cubicBezTo>
                  <a:pt x="555" y="33"/>
                  <a:pt x="555" y="33"/>
                  <a:pt x="556" y="33"/>
                </a:cubicBezTo>
                <a:cubicBezTo>
                  <a:pt x="557" y="33"/>
                  <a:pt x="558" y="32"/>
                  <a:pt x="559" y="32"/>
                </a:cubicBezTo>
                <a:cubicBezTo>
                  <a:pt x="561" y="32"/>
                  <a:pt x="563" y="32"/>
                  <a:pt x="565" y="32"/>
                </a:cubicBezTo>
                <a:cubicBezTo>
                  <a:pt x="566" y="33"/>
                  <a:pt x="567" y="33"/>
                  <a:pt x="569" y="33"/>
                </a:cubicBezTo>
                <a:cubicBezTo>
                  <a:pt x="569" y="34"/>
                  <a:pt x="573" y="33"/>
                  <a:pt x="573" y="34"/>
                </a:cubicBezTo>
                <a:cubicBezTo>
                  <a:pt x="572" y="35"/>
                  <a:pt x="569" y="34"/>
                  <a:pt x="568" y="34"/>
                </a:cubicBezTo>
                <a:cubicBezTo>
                  <a:pt x="568" y="35"/>
                  <a:pt x="567" y="35"/>
                  <a:pt x="566" y="36"/>
                </a:cubicBezTo>
                <a:cubicBezTo>
                  <a:pt x="565" y="36"/>
                  <a:pt x="565" y="36"/>
                  <a:pt x="565" y="37"/>
                </a:cubicBezTo>
                <a:cubicBezTo>
                  <a:pt x="563" y="38"/>
                  <a:pt x="562" y="37"/>
                  <a:pt x="561" y="37"/>
                </a:cubicBezTo>
                <a:cubicBezTo>
                  <a:pt x="560" y="37"/>
                  <a:pt x="559" y="37"/>
                  <a:pt x="558" y="37"/>
                </a:cubicBezTo>
                <a:cubicBezTo>
                  <a:pt x="557" y="37"/>
                  <a:pt x="557" y="37"/>
                  <a:pt x="556" y="37"/>
                </a:cubicBezTo>
                <a:cubicBezTo>
                  <a:pt x="554" y="37"/>
                  <a:pt x="553" y="37"/>
                  <a:pt x="551" y="37"/>
                </a:cubicBezTo>
                <a:cubicBezTo>
                  <a:pt x="550" y="37"/>
                  <a:pt x="548" y="37"/>
                  <a:pt x="547" y="37"/>
                </a:cubicBezTo>
                <a:cubicBezTo>
                  <a:pt x="546" y="37"/>
                  <a:pt x="546" y="37"/>
                  <a:pt x="545" y="37"/>
                </a:cubicBezTo>
                <a:cubicBezTo>
                  <a:pt x="544" y="38"/>
                  <a:pt x="545" y="38"/>
                  <a:pt x="545" y="39"/>
                </a:cubicBezTo>
                <a:cubicBezTo>
                  <a:pt x="546" y="39"/>
                  <a:pt x="548" y="40"/>
                  <a:pt x="548" y="41"/>
                </a:cubicBezTo>
                <a:cubicBezTo>
                  <a:pt x="549" y="41"/>
                  <a:pt x="548" y="41"/>
                  <a:pt x="549" y="42"/>
                </a:cubicBezTo>
                <a:cubicBezTo>
                  <a:pt x="549" y="42"/>
                  <a:pt x="549" y="42"/>
                  <a:pt x="549" y="42"/>
                </a:cubicBezTo>
                <a:cubicBezTo>
                  <a:pt x="550" y="42"/>
                  <a:pt x="551" y="42"/>
                  <a:pt x="551" y="43"/>
                </a:cubicBezTo>
                <a:cubicBezTo>
                  <a:pt x="551" y="45"/>
                  <a:pt x="549" y="43"/>
                  <a:pt x="548" y="43"/>
                </a:cubicBezTo>
                <a:cubicBezTo>
                  <a:pt x="546" y="43"/>
                  <a:pt x="545" y="43"/>
                  <a:pt x="543" y="43"/>
                </a:cubicBezTo>
                <a:cubicBezTo>
                  <a:pt x="542" y="43"/>
                  <a:pt x="541" y="42"/>
                  <a:pt x="540" y="42"/>
                </a:cubicBezTo>
                <a:cubicBezTo>
                  <a:pt x="538" y="41"/>
                  <a:pt x="536" y="41"/>
                  <a:pt x="535" y="41"/>
                </a:cubicBezTo>
                <a:cubicBezTo>
                  <a:pt x="534" y="40"/>
                  <a:pt x="534" y="40"/>
                  <a:pt x="533" y="40"/>
                </a:cubicBezTo>
                <a:cubicBezTo>
                  <a:pt x="532" y="40"/>
                  <a:pt x="531" y="40"/>
                  <a:pt x="531" y="40"/>
                </a:cubicBezTo>
                <a:cubicBezTo>
                  <a:pt x="530" y="40"/>
                  <a:pt x="529" y="39"/>
                  <a:pt x="529" y="39"/>
                </a:cubicBezTo>
                <a:cubicBezTo>
                  <a:pt x="529" y="40"/>
                  <a:pt x="530" y="41"/>
                  <a:pt x="530" y="41"/>
                </a:cubicBezTo>
                <a:cubicBezTo>
                  <a:pt x="531" y="44"/>
                  <a:pt x="533" y="46"/>
                  <a:pt x="535" y="47"/>
                </a:cubicBezTo>
                <a:cubicBezTo>
                  <a:pt x="536" y="48"/>
                  <a:pt x="538" y="48"/>
                  <a:pt x="539" y="49"/>
                </a:cubicBezTo>
                <a:cubicBezTo>
                  <a:pt x="540" y="49"/>
                  <a:pt x="540" y="50"/>
                  <a:pt x="541" y="50"/>
                </a:cubicBezTo>
                <a:cubicBezTo>
                  <a:pt x="541" y="51"/>
                  <a:pt x="542" y="51"/>
                  <a:pt x="543" y="51"/>
                </a:cubicBezTo>
                <a:cubicBezTo>
                  <a:pt x="544" y="51"/>
                  <a:pt x="546" y="52"/>
                  <a:pt x="547" y="52"/>
                </a:cubicBezTo>
                <a:cubicBezTo>
                  <a:pt x="549" y="52"/>
                  <a:pt x="550" y="51"/>
                  <a:pt x="552" y="51"/>
                </a:cubicBezTo>
                <a:cubicBezTo>
                  <a:pt x="553" y="51"/>
                  <a:pt x="555" y="50"/>
                  <a:pt x="556" y="50"/>
                </a:cubicBezTo>
                <a:cubicBezTo>
                  <a:pt x="557" y="50"/>
                  <a:pt x="558" y="51"/>
                  <a:pt x="558" y="51"/>
                </a:cubicBezTo>
                <a:cubicBezTo>
                  <a:pt x="559" y="51"/>
                  <a:pt x="559" y="51"/>
                  <a:pt x="560" y="51"/>
                </a:cubicBezTo>
                <a:cubicBezTo>
                  <a:pt x="561" y="51"/>
                  <a:pt x="561" y="52"/>
                  <a:pt x="562" y="52"/>
                </a:cubicBezTo>
                <a:cubicBezTo>
                  <a:pt x="562" y="53"/>
                  <a:pt x="563" y="52"/>
                  <a:pt x="564" y="52"/>
                </a:cubicBezTo>
                <a:cubicBezTo>
                  <a:pt x="564" y="52"/>
                  <a:pt x="565" y="52"/>
                  <a:pt x="566" y="51"/>
                </a:cubicBezTo>
                <a:cubicBezTo>
                  <a:pt x="569" y="50"/>
                  <a:pt x="574" y="50"/>
                  <a:pt x="578" y="51"/>
                </a:cubicBezTo>
                <a:cubicBezTo>
                  <a:pt x="580" y="51"/>
                  <a:pt x="581" y="51"/>
                  <a:pt x="583" y="51"/>
                </a:cubicBezTo>
                <a:cubicBezTo>
                  <a:pt x="584" y="51"/>
                  <a:pt x="585" y="52"/>
                  <a:pt x="586" y="52"/>
                </a:cubicBezTo>
                <a:cubicBezTo>
                  <a:pt x="588" y="52"/>
                  <a:pt x="589" y="53"/>
                  <a:pt x="591" y="53"/>
                </a:cubicBezTo>
                <a:cubicBezTo>
                  <a:pt x="592" y="54"/>
                  <a:pt x="593" y="55"/>
                  <a:pt x="594" y="56"/>
                </a:cubicBezTo>
                <a:cubicBezTo>
                  <a:pt x="596" y="57"/>
                  <a:pt x="599" y="58"/>
                  <a:pt x="601" y="59"/>
                </a:cubicBezTo>
                <a:cubicBezTo>
                  <a:pt x="604" y="60"/>
                  <a:pt x="607" y="61"/>
                  <a:pt x="610" y="60"/>
                </a:cubicBezTo>
                <a:cubicBezTo>
                  <a:pt x="611" y="59"/>
                  <a:pt x="612" y="58"/>
                  <a:pt x="613" y="56"/>
                </a:cubicBezTo>
                <a:cubicBezTo>
                  <a:pt x="614" y="56"/>
                  <a:pt x="614" y="55"/>
                  <a:pt x="615" y="55"/>
                </a:cubicBezTo>
                <a:cubicBezTo>
                  <a:pt x="616" y="54"/>
                  <a:pt x="616" y="54"/>
                  <a:pt x="617" y="54"/>
                </a:cubicBezTo>
                <a:cubicBezTo>
                  <a:pt x="618" y="54"/>
                  <a:pt x="619" y="53"/>
                  <a:pt x="621" y="54"/>
                </a:cubicBezTo>
                <a:cubicBezTo>
                  <a:pt x="622" y="54"/>
                  <a:pt x="624" y="54"/>
                  <a:pt x="625" y="54"/>
                </a:cubicBezTo>
                <a:cubicBezTo>
                  <a:pt x="628" y="54"/>
                  <a:pt x="631" y="54"/>
                  <a:pt x="634" y="53"/>
                </a:cubicBezTo>
                <a:cubicBezTo>
                  <a:pt x="635" y="52"/>
                  <a:pt x="637" y="51"/>
                  <a:pt x="639" y="51"/>
                </a:cubicBezTo>
                <a:cubicBezTo>
                  <a:pt x="639" y="51"/>
                  <a:pt x="640" y="51"/>
                  <a:pt x="641" y="51"/>
                </a:cubicBezTo>
                <a:cubicBezTo>
                  <a:pt x="642" y="50"/>
                  <a:pt x="643" y="50"/>
                  <a:pt x="644" y="49"/>
                </a:cubicBezTo>
                <a:cubicBezTo>
                  <a:pt x="644" y="49"/>
                  <a:pt x="644" y="48"/>
                  <a:pt x="644" y="47"/>
                </a:cubicBezTo>
                <a:cubicBezTo>
                  <a:pt x="645" y="46"/>
                  <a:pt x="646" y="47"/>
                  <a:pt x="646" y="46"/>
                </a:cubicBezTo>
                <a:cubicBezTo>
                  <a:pt x="649" y="46"/>
                  <a:pt x="646" y="45"/>
                  <a:pt x="646" y="44"/>
                </a:cubicBezTo>
                <a:cubicBezTo>
                  <a:pt x="645" y="43"/>
                  <a:pt x="644" y="41"/>
                  <a:pt x="645" y="40"/>
                </a:cubicBezTo>
                <a:cubicBezTo>
                  <a:pt x="646" y="39"/>
                  <a:pt x="648" y="39"/>
                  <a:pt x="649" y="39"/>
                </a:cubicBezTo>
                <a:cubicBezTo>
                  <a:pt x="651" y="39"/>
                  <a:pt x="652" y="39"/>
                  <a:pt x="654" y="38"/>
                </a:cubicBezTo>
                <a:cubicBezTo>
                  <a:pt x="655" y="37"/>
                  <a:pt x="656" y="36"/>
                  <a:pt x="658" y="35"/>
                </a:cubicBezTo>
                <a:cubicBezTo>
                  <a:pt x="659" y="35"/>
                  <a:pt x="659" y="35"/>
                  <a:pt x="660" y="34"/>
                </a:cubicBezTo>
                <a:cubicBezTo>
                  <a:pt x="661" y="34"/>
                  <a:pt x="662" y="33"/>
                  <a:pt x="662" y="33"/>
                </a:cubicBezTo>
                <a:cubicBezTo>
                  <a:pt x="663" y="32"/>
                  <a:pt x="664" y="32"/>
                  <a:pt x="665" y="32"/>
                </a:cubicBezTo>
                <a:cubicBezTo>
                  <a:pt x="665" y="31"/>
                  <a:pt x="666" y="31"/>
                  <a:pt x="667" y="31"/>
                </a:cubicBezTo>
                <a:cubicBezTo>
                  <a:pt x="667" y="31"/>
                  <a:pt x="668" y="32"/>
                  <a:pt x="669" y="31"/>
                </a:cubicBezTo>
                <a:cubicBezTo>
                  <a:pt x="670" y="31"/>
                  <a:pt x="669" y="31"/>
                  <a:pt x="670" y="30"/>
                </a:cubicBezTo>
                <a:cubicBezTo>
                  <a:pt x="670" y="29"/>
                  <a:pt x="672" y="29"/>
                  <a:pt x="672" y="28"/>
                </a:cubicBezTo>
                <a:cubicBezTo>
                  <a:pt x="672" y="27"/>
                  <a:pt x="671" y="27"/>
                  <a:pt x="671" y="27"/>
                </a:cubicBezTo>
                <a:cubicBezTo>
                  <a:pt x="671" y="26"/>
                  <a:pt x="671" y="26"/>
                  <a:pt x="671" y="26"/>
                </a:cubicBezTo>
                <a:cubicBezTo>
                  <a:pt x="670" y="25"/>
                  <a:pt x="670" y="25"/>
                  <a:pt x="670" y="25"/>
                </a:cubicBezTo>
                <a:cubicBezTo>
                  <a:pt x="668" y="24"/>
                  <a:pt x="670" y="24"/>
                  <a:pt x="670" y="23"/>
                </a:cubicBezTo>
                <a:cubicBezTo>
                  <a:pt x="671" y="22"/>
                  <a:pt x="670" y="21"/>
                  <a:pt x="671" y="20"/>
                </a:cubicBezTo>
                <a:cubicBezTo>
                  <a:pt x="672" y="20"/>
                  <a:pt x="673" y="20"/>
                  <a:pt x="672" y="19"/>
                </a:cubicBezTo>
                <a:cubicBezTo>
                  <a:pt x="672" y="19"/>
                  <a:pt x="671" y="19"/>
                  <a:pt x="670" y="19"/>
                </a:cubicBezTo>
                <a:cubicBezTo>
                  <a:pt x="670" y="19"/>
                  <a:pt x="670" y="19"/>
                  <a:pt x="670" y="19"/>
                </a:cubicBezTo>
                <a:cubicBezTo>
                  <a:pt x="669" y="18"/>
                  <a:pt x="669" y="18"/>
                  <a:pt x="668" y="18"/>
                </a:cubicBezTo>
                <a:cubicBezTo>
                  <a:pt x="667" y="18"/>
                  <a:pt x="666" y="18"/>
                  <a:pt x="664" y="18"/>
                </a:cubicBezTo>
                <a:cubicBezTo>
                  <a:pt x="662" y="17"/>
                  <a:pt x="661" y="16"/>
                  <a:pt x="658" y="16"/>
                </a:cubicBezTo>
                <a:cubicBezTo>
                  <a:pt x="657" y="16"/>
                  <a:pt x="655" y="16"/>
                  <a:pt x="654" y="16"/>
                </a:cubicBezTo>
                <a:cubicBezTo>
                  <a:pt x="653" y="15"/>
                  <a:pt x="652" y="15"/>
                  <a:pt x="651" y="15"/>
                </a:cubicBezTo>
                <a:cubicBezTo>
                  <a:pt x="649" y="14"/>
                  <a:pt x="646" y="15"/>
                  <a:pt x="643" y="14"/>
                </a:cubicBezTo>
                <a:cubicBezTo>
                  <a:pt x="642" y="14"/>
                  <a:pt x="642" y="13"/>
                  <a:pt x="641" y="13"/>
                </a:cubicBezTo>
                <a:cubicBezTo>
                  <a:pt x="640" y="12"/>
                  <a:pt x="639" y="12"/>
                  <a:pt x="637" y="12"/>
                </a:cubicBezTo>
                <a:cubicBezTo>
                  <a:pt x="636" y="12"/>
                  <a:pt x="635" y="12"/>
                  <a:pt x="634" y="12"/>
                </a:cubicBezTo>
                <a:cubicBezTo>
                  <a:pt x="633" y="12"/>
                  <a:pt x="632" y="11"/>
                  <a:pt x="631" y="11"/>
                </a:cubicBezTo>
                <a:cubicBezTo>
                  <a:pt x="629" y="10"/>
                  <a:pt x="626" y="10"/>
                  <a:pt x="624" y="9"/>
                </a:cubicBezTo>
                <a:cubicBezTo>
                  <a:pt x="622" y="9"/>
                  <a:pt x="620" y="9"/>
                  <a:pt x="619" y="8"/>
                </a:cubicBezTo>
                <a:cubicBezTo>
                  <a:pt x="618" y="8"/>
                  <a:pt x="616" y="8"/>
                  <a:pt x="615" y="7"/>
                </a:cubicBezTo>
                <a:cubicBezTo>
                  <a:pt x="614" y="7"/>
                  <a:pt x="614" y="7"/>
                  <a:pt x="613" y="7"/>
                </a:cubicBezTo>
                <a:cubicBezTo>
                  <a:pt x="612" y="7"/>
                  <a:pt x="612" y="7"/>
                  <a:pt x="613" y="8"/>
                </a:cubicBezTo>
                <a:cubicBezTo>
                  <a:pt x="613" y="9"/>
                  <a:pt x="613" y="9"/>
                  <a:pt x="612" y="10"/>
                </a:cubicBezTo>
                <a:cubicBezTo>
                  <a:pt x="612" y="10"/>
                  <a:pt x="611" y="10"/>
                  <a:pt x="611" y="10"/>
                </a:cubicBezTo>
                <a:cubicBezTo>
                  <a:pt x="610" y="10"/>
                  <a:pt x="609" y="9"/>
                  <a:pt x="608" y="10"/>
                </a:cubicBezTo>
                <a:cubicBezTo>
                  <a:pt x="608" y="10"/>
                  <a:pt x="607" y="10"/>
                  <a:pt x="606" y="10"/>
                </a:cubicBezTo>
                <a:cubicBezTo>
                  <a:pt x="606" y="10"/>
                  <a:pt x="605" y="10"/>
                  <a:pt x="604" y="10"/>
                </a:cubicBezTo>
                <a:cubicBezTo>
                  <a:pt x="603" y="10"/>
                  <a:pt x="603" y="11"/>
                  <a:pt x="603" y="12"/>
                </a:cubicBezTo>
                <a:cubicBezTo>
                  <a:pt x="603" y="13"/>
                  <a:pt x="604" y="13"/>
                  <a:pt x="602" y="14"/>
                </a:cubicBezTo>
                <a:cubicBezTo>
                  <a:pt x="601" y="15"/>
                  <a:pt x="600" y="15"/>
                  <a:pt x="599" y="15"/>
                </a:cubicBezTo>
                <a:cubicBezTo>
                  <a:pt x="598" y="16"/>
                  <a:pt x="597" y="17"/>
                  <a:pt x="596" y="17"/>
                </a:cubicBezTo>
                <a:cubicBezTo>
                  <a:pt x="595" y="18"/>
                  <a:pt x="592" y="19"/>
                  <a:pt x="590" y="18"/>
                </a:cubicBezTo>
                <a:cubicBezTo>
                  <a:pt x="589" y="18"/>
                  <a:pt x="590" y="17"/>
                  <a:pt x="590" y="16"/>
                </a:cubicBezTo>
                <a:cubicBezTo>
                  <a:pt x="590" y="15"/>
                  <a:pt x="589" y="15"/>
                  <a:pt x="589" y="14"/>
                </a:cubicBezTo>
                <a:cubicBezTo>
                  <a:pt x="589" y="13"/>
                  <a:pt x="589" y="13"/>
                  <a:pt x="589" y="13"/>
                </a:cubicBezTo>
                <a:cubicBezTo>
                  <a:pt x="590" y="12"/>
                  <a:pt x="591" y="13"/>
                  <a:pt x="591" y="13"/>
                </a:cubicBezTo>
                <a:cubicBezTo>
                  <a:pt x="592" y="12"/>
                  <a:pt x="592" y="11"/>
                  <a:pt x="593" y="11"/>
                </a:cubicBezTo>
                <a:cubicBezTo>
                  <a:pt x="593" y="11"/>
                  <a:pt x="594" y="11"/>
                  <a:pt x="595" y="10"/>
                </a:cubicBezTo>
                <a:cubicBezTo>
                  <a:pt x="595" y="9"/>
                  <a:pt x="594" y="8"/>
                  <a:pt x="593" y="7"/>
                </a:cubicBezTo>
                <a:cubicBezTo>
                  <a:pt x="592" y="7"/>
                  <a:pt x="591" y="6"/>
                  <a:pt x="591" y="5"/>
                </a:cubicBezTo>
                <a:cubicBezTo>
                  <a:pt x="590" y="5"/>
                  <a:pt x="590" y="4"/>
                  <a:pt x="590" y="4"/>
                </a:cubicBezTo>
                <a:cubicBezTo>
                  <a:pt x="589" y="3"/>
                  <a:pt x="587" y="4"/>
                  <a:pt x="586" y="3"/>
                </a:cubicBezTo>
                <a:cubicBezTo>
                  <a:pt x="584" y="3"/>
                  <a:pt x="584" y="3"/>
                  <a:pt x="584" y="3"/>
                </a:cubicBezTo>
                <a:cubicBezTo>
                  <a:pt x="583" y="4"/>
                  <a:pt x="582" y="3"/>
                  <a:pt x="581" y="4"/>
                </a:cubicBezTo>
                <a:cubicBezTo>
                  <a:pt x="580" y="4"/>
                  <a:pt x="580" y="4"/>
                  <a:pt x="579" y="4"/>
                </a:cubicBezTo>
                <a:cubicBezTo>
                  <a:pt x="578" y="4"/>
                  <a:pt x="578" y="4"/>
                  <a:pt x="577" y="4"/>
                </a:cubicBezTo>
                <a:cubicBezTo>
                  <a:pt x="575" y="4"/>
                  <a:pt x="575" y="7"/>
                  <a:pt x="576" y="8"/>
                </a:cubicBezTo>
                <a:cubicBezTo>
                  <a:pt x="576" y="8"/>
                  <a:pt x="576" y="8"/>
                  <a:pt x="577" y="8"/>
                </a:cubicBezTo>
                <a:cubicBezTo>
                  <a:pt x="577" y="8"/>
                  <a:pt x="578" y="8"/>
                  <a:pt x="578" y="8"/>
                </a:cubicBezTo>
                <a:cubicBezTo>
                  <a:pt x="578" y="9"/>
                  <a:pt x="578" y="9"/>
                  <a:pt x="579" y="10"/>
                </a:cubicBezTo>
                <a:cubicBezTo>
                  <a:pt x="579" y="10"/>
                  <a:pt x="581" y="10"/>
                  <a:pt x="580" y="11"/>
                </a:cubicBezTo>
                <a:cubicBezTo>
                  <a:pt x="580" y="12"/>
                  <a:pt x="579" y="11"/>
                  <a:pt x="578" y="11"/>
                </a:cubicBezTo>
                <a:cubicBezTo>
                  <a:pt x="577" y="12"/>
                  <a:pt x="578" y="15"/>
                  <a:pt x="578" y="16"/>
                </a:cubicBezTo>
                <a:cubicBezTo>
                  <a:pt x="577" y="18"/>
                  <a:pt x="576" y="19"/>
                  <a:pt x="576" y="21"/>
                </a:cubicBezTo>
                <a:cubicBezTo>
                  <a:pt x="575" y="21"/>
                  <a:pt x="574" y="26"/>
                  <a:pt x="573" y="24"/>
                </a:cubicBezTo>
                <a:cubicBezTo>
                  <a:pt x="573" y="23"/>
                  <a:pt x="573" y="22"/>
                  <a:pt x="572" y="22"/>
                </a:cubicBezTo>
                <a:cubicBezTo>
                  <a:pt x="572" y="21"/>
                  <a:pt x="571" y="21"/>
                  <a:pt x="571" y="21"/>
                </a:cubicBezTo>
                <a:cubicBezTo>
                  <a:pt x="570" y="20"/>
                  <a:pt x="570" y="20"/>
                  <a:pt x="569" y="19"/>
                </a:cubicBezTo>
                <a:cubicBezTo>
                  <a:pt x="568" y="19"/>
                  <a:pt x="568" y="19"/>
                  <a:pt x="567" y="19"/>
                </a:cubicBezTo>
                <a:cubicBezTo>
                  <a:pt x="566" y="19"/>
                  <a:pt x="565" y="19"/>
                  <a:pt x="563" y="19"/>
                </a:cubicBezTo>
                <a:cubicBezTo>
                  <a:pt x="563" y="19"/>
                  <a:pt x="561" y="18"/>
                  <a:pt x="561" y="18"/>
                </a:cubicBezTo>
                <a:cubicBezTo>
                  <a:pt x="561" y="17"/>
                  <a:pt x="562" y="18"/>
                  <a:pt x="563" y="17"/>
                </a:cubicBezTo>
                <a:cubicBezTo>
                  <a:pt x="563" y="16"/>
                  <a:pt x="561" y="16"/>
                  <a:pt x="561" y="16"/>
                </a:cubicBezTo>
                <a:cubicBezTo>
                  <a:pt x="559" y="15"/>
                  <a:pt x="558" y="15"/>
                  <a:pt x="556" y="15"/>
                </a:cubicBezTo>
                <a:cubicBezTo>
                  <a:pt x="554" y="15"/>
                  <a:pt x="553" y="15"/>
                  <a:pt x="551" y="15"/>
                </a:cubicBezTo>
                <a:cubicBezTo>
                  <a:pt x="549" y="15"/>
                  <a:pt x="548" y="15"/>
                  <a:pt x="546" y="14"/>
                </a:cubicBezTo>
                <a:cubicBezTo>
                  <a:pt x="544" y="14"/>
                  <a:pt x="544" y="12"/>
                  <a:pt x="542" y="11"/>
                </a:cubicBezTo>
                <a:cubicBezTo>
                  <a:pt x="541" y="10"/>
                  <a:pt x="539" y="9"/>
                  <a:pt x="538" y="8"/>
                </a:cubicBezTo>
                <a:cubicBezTo>
                  <a:pt x="536" y="8"/>
                  <a:pt x="535" y="7"/>
                  <a:pt x="533" y="6"/>
                </a:cubicBezTo>
                <a:cubicBezTo>
                  <a:pt x="532" y="6"/>
                  <a:pt x="531" y="4"/>
                  <a:pt x="529" y="4"/>
                </a:cubicBezTo>
                <a:cubicBezTo>
                  <a:pt x="528" y="4"/>
                  <a:pt x="527" y="4"/>
                  <a:pt x="526" y="4"/>
                </a:cubicBezTo>
                <a:cubicBezTo>
                  <a:pt x="525" y="3"/>
                  <a:pt x="525" y="2"/>
                  <a:pt x="524" y="2"/>
                </a:cubicBezTo>
                <a:cubicBezTo>
                  <a:pt x="523" y="0"/>
                  <a:pt x="522" y="2"/>
                  <a:pt x="520" y="3"/>
                </a:cubicBezTo>
                <a:cubicBezTo>
                  <a:pt x="519" y="3"/>
                  <a:pt x="519" y="3"/>
                  <a:pt x="518" y="4"/>
                </a:cubicBezTo>
                <a:cubicBezTo>
                  <a:pt x="517" y="4"/>
                  <a:pt x="517" y="5"/>
                  <a:pt x="518" y="5"/>
                </a:cubicBezTo>
                <a:cubicBezTo>
                  <a:pt x="519" y="6"/>
                  <a:pt x="520" y="5"/>
                  <a:pt x="521" y="5"/>
                </a:cubicBezTo>
                <a:cubicBezTo>
                  <a:pt x="522" y="5"/>
                  <a:pt x="522" y="6"/>
                  <a:pt x="523" y="6"/>
                </a:cubicBezTo>
                <a:cubicBezTo>
                  <a:pt x="524" y="6"/>
                  <a:pt x="527" y="6"/>
                  <a:pt x="526" y="8"/>
                </a:cubicBezTo>
                <a:cubicBezTo>
                  <a:pt x="526" y="8"/>
                  <a:pt x="525" y="9"/>
                  <a:pt x="525" y="9"/>
                </a:cubicBezTo>
                <a:cubicBezTo>
                  <a:pt x="524" y="10"/>
                  <a:pt x="524" y="10"/>
                  <a:pt x="524" y="11"/>
                </a:cubicBezTo>
                <a:cubicBezTo>
                  <a:pt x="523" y="13"/>
                  <a:pt x="522" y="14"/>
                  <a:pt x="520" y="13"/>
                </a:cubicBezTo>
                <a:cubicBezTo>
                  <a:pt x="519" y="13"/>
                  <a:pt x="518" y="12"/>
                  <a:pt x="517" y="11"/>
                </a:cubicBezTo>
                <a:cubicBezTo>
                  <a:pt x="516" y="10"/>
                  <a:pt x="516" y="10"/>
                  <a:pt x="515" y="10"/>
                </a:cubicBezTo>
                <a:cubicBezTo>
                  <a:pt x="514" y="9"/>
                  <a:pt x="514" y="9"/>
                  <a:pt x="513" y="9"/>
                </a:cubicBezTo>
                <a:cubicBezTo>
                  <a:pt x="511" y="9"/>
                  <a:pt x="511" y="7"/>
                  <a:pt x="509" y="8"/>
                </a:cubicBezTo>
                <a:cubicBezTo>
                  <a:pt x="509" y="9"/>
                  <a:pt x="510" y="9"/>
                  <a:pt x="510" y="10"/>
                </a:cubicBezTo>
                <a:cubicBezTo>
                  <a:pt x="511" y="11"/>
                  <a:pt x="510" y="12"/>
                  <a:pt x="511" y="13"/>
                </a:cubicBezTo>
                <a:cubicBezTo>
                  <a:pt x="511" y="13"/>
                  <a:pt x="512" y="13"/>
                  <a:pt x="512" y="13"/>
                </a:cubicBezTo>
                <a:cubicBezTo>
                  <a:pt x="512" y="14"/>
                  <a:pt x="511" y="14"/>
                  <a:pt x="511" y="14"/>
                </a:cubicBezTo>
                <a:cubicBezTo>
                  <a:pt x="510" y="14"/>
                  <a:pt x="509" y="14"/>
                  <a:pt x="508" y="14"/>
                </a:cubicBezTo>
                <a:cubicBezTo>
                  <a:pt x="506" y="14"/>
                  <a:pt x="505" y="15"/>
                  <a:pt x="503" y="15"/>
                </a:cubicBezTo>
                <a:cubicBezTo>
                  <a:pt x="502" y="16"/>
                  <a:pt x="500" y="15"/>
                  <a:pt x="498" y="16"/>
                </a:cubicBezTo>
                <a:cubicBezTo>
                  <a:pt x="496" y="16"/>
                  <a:pt x="493" y="17"/>
                  <a:pt x="490" y="17"/>
                </a:cubicBezTo>
                <a:cubicBezTo>
                  <a:pt x="489" y="17"/>
                  <a:pt x="489" y="18"/>
                  <a:pt x="488" y="18"/>
                </a:cubicBezTo>
                <a:cubicBezTo>
                  <a:pt x="487" y="17"/>
                  <a:pt x="485" y="17"/>
                  <a:pt x="485" y="17"/>
                </a:cubicBezTo>
                <a:cubicBezTo>
                  <a:pt x="485" y="18"/>
                  <a:pt x="487" y="19"/>
                  <a:pt x="488" y="19"/>
                </a:cubicBezTo>
                <a:close/>
                <a:moveTo>
                  <a:pt x="591" y="400"/>
                </a:moveTo>
                <a:cubicBezTo>
                  <a:pt x="591" y="400"/>
                  <a:pt x="591" y="399"/>
                  <a:pt x="591" y="398"/>
                </a:cubicBezTo>
                <a:cubicBezTo>
                  <a:pt x="592" y="396"/>
                  <a:pt x="594" y="397"/>
                  <a:pt x="595" y="396"/>
                </a:cubicBezTo>
                <a:cubicBezTo>
                  <a:pt x="596" y="395"/>
                  <a:pt x="595" y="395"/>
                  <a:pt x="596" y="394"/>
                </a:cubicBezTo>
                <a:cubicBezTo>
                  <a:pt x="596" y="393"/>
                  <a:pt x="597" y="393"/>
                  <a:pt x="597" y="393"/>
                </a:cubicBezTo>
                <a:cubicBezTo>
                  <a:pt x="599" y="393"/>
                  <a:pt x="599" y="391"/>
                  <a:pt x="598" y="390"/>
                </a:cubicBezTo>
                <a:cubicBezTo>
                  <a:pt x="596" y="389"/>
                  <a:pt x="596" y="391"/>
                  <a:pt x="595" y="392"/>
                </a:cubicBezTo>
                <a:cubicBezTo>
                  <a:pt x="594" y="393"/>
                  <a:pt x="592" y="393"/>
                  <a:pt x="591" y="394"/>
                </a:cubicBezTo>
                <a:cubicBezTo>
                  <a:pt x="591" y="394"/>
                  <a:pt x="590" y="395"/>
                  <a:pt x="589" y="395"/>
                </a:cubicBezTo>
                <a:cubicBezTo>
                  <a:pt x="589" y="396"/>
                  <a:pt x="588" y="396"/>
                  <a:pt x="587" y="396"/>
                </a:cubicBezTo>
                <a:cubicBezTo>
                  <a:pt x="586" y="396"/>
                  <a:pt x="584" y="395"/>
                  <a:pt x="583" y="396"/>
                </a:cubicBezTo>
                <a:cubicBezTo>
                  <a:pt x="582" y="396"/>
                  <a:pt x="581" y="396"/>
                  <a:pt x="580" y="396"/>
                </a:cubicBezTo>
                <a:cubicBezTo>
                  <a:pt x="579" y="396"/>
                  <a:pt x="579" y="395"/>
                  <a:pt x="578" y="395"/>
                </a:cubicBezTo>
                <a:cubicBezTo>
                  <a:pt x="577" y="394"/>
                  <a:pt x="577" y="395"/>
                  <a:pt x="576" y="395"/>
                </a:cubicBezTo>
                <a:cubicBezTo>
                  <a:pt x="576" y="396"/>
                  <a:pt x="576" y="397"/>
                  <a:pt x="575" y="396"/>
                </a:cubicBezTo>
                <a:cubicBezTo>
                  <a:pt x="575" y="396"/>
                  <a:pt x="575" y="396"/>
                  <a:pt x="574" y="396"/>
                </a:cubicBezTo>
                <a:cubicBezTo>
                  <a:pt x="574" y="396"/>
                  <a:pt x="573" y="396"/>
                  <a:pt x="573" y="396"/>
                </a:cubicBezTo>
                <a:cubicBezTo>
                  <a:pt x="573" y="397"/>
                  <a:pt x="573" y="398"/>
                  <a:pt x="572" y="398"/>
                </a:cubicBezTo>
                <a:cubicBezTo>
                  <a:pt x="571" y="397"/>
                  <a:pt x="571" y="396"/>
                  <a:pt x="570" y="395"/>
                </a:cubicBezTo>
                <a:cubicBezTo>
                  <a:pt x="569" y="395"/>
                  <a:pt x="569" y="397"/>
                  <a:pt x="569" y="398"/>
                </a:cubicBezTo>
                <a:cubicBezTo>
                  <a:pt x="569" y="399"/>
                  <a:pt x="570" y="400"/>
                  <a:pt x="571" y="400"/>
                </a:cubicBezTo>
                <a:cubicBezTo>
                  <a:pt x="572" y="401"/>
                  <a:pt x="571" y="403"/>
                  <a:pt x="572" y="403"/>
                </a:cubicBezTo>
                <a:cubicBezTo>
                  <a:pt x="574" y="404"/>
                  <a:pt x="576" y="402"/>
                  <a:pt x="577" y="402"/>
                </a:cubicBezTo>
                <a:cubicBezTo>
                  <a:pt x="578" y="402"/>
                  <a:pt x="578" y="402"/>
                  <a:pt x="579" y="402"/>
                </a:cubicBezTo>
                <a:cubicBezTo>
                  <a:pt x="580" y="402"/>
                  <a:pt x="580" y="402"/>
                  <a:pt x="581" y="401"/>
                </a:cubicBezTo>
                <a:cubicBezTo>
                  <a:pt x="583" y="400"/>
                  <a:pt x="583" y="402"/>
                  <a:pt x="585" y="402"/>
                </a:cubicBezTo>
                <a:cubicBezTo>
                  <a:pt x="586" y="402"/>
                  <a:pt x="587" y="401"/>
                  <a:pt x="589" y="401"/>
                </a:cubicBezTo>
                <a:cubicBezTo>
                  <a:pt x="589" y="401"/>
                  <a:pt x="590" y="401"/>
                  <a:pt x="591" y="400"/>
                </a:cubicBezTo>
                <a:close/>
                <a:moveTo>
                  <a:pt x="588" y="407"/>
                </a:moveTo>
                <a:cubicBezTo>
                  <a:pt x="589" y="407"/>
                  <a:pt x="589" y="408"/>
                  <a:pt x="589" y="408"/>
                </a:cubicBezTo>
                <a:cubicBezTo>
                  <a:pt x="590" y="409"/>
                  <a:pt x="590" y="409"/>
                  <a:pt x="591" y="409"/>
                </a:cubicBezTo>
                <a:cubicBezTo>
                  <a:pt x="592" y="410"/>
                  <a:pt x="593" y="409"/>
                  <a:pt x="594" y="408"/>
                </a:cubicBezTo>
                <a:cubicBezTo>
                  <a:pt x="596" y="408"/>
                  <a:pt x="597" y="407"/>
                  <a:pt x="598" y="406"/>
                </a:cubicBezTo>
                <a:cubicBezTo>
                  <a:pt x="599" y="404"/>
                  <a:pt x="600" y="404"/>
                  <a:pt x="601" y="403"/>
                </a:cubicBezTo>
                <a:cubicBezTo>
                  <a:pt x="602" y="402"/>
                  <a:pt x="602" y="400"/>
                  <a:pt x="601" y="399"/>
                </a:cubicBezTo>
                <a:cubicBezTo>
                  <a:pt x="600" y="399"/>
                  <a:pt x="600" y="399"/>
                  <a:pt x="599" y="398"/>
                </a:cubicBezTo>
                <a:cubicBezTo>
                  <a:pt x="599" y="398"/>
                  <a:pt x="598" y="397"/>
                  <a:pt x="597" y="398"/>
                </a:cubicBezTo>
                <a:cubicBezTo>
                  <a:pt x="596" y="399"/>
                  <a:pt x="599" y="399"/>
                  <a:pt x="598" y="401"/>
                </a:cubicBezTo>
                <a:cubicBezTo>
                  <a:pt x="598" y="402"/>
                  <a:pt x="596" y="402"/>
                  <a:pt x="595" y="402"/>
                </a:cubicBezTo>
                <a:cubicBezTo>
                  <a:pt x="594" y="403"/>
                  <a:pt x="593" y="403"/>
                  <a:pt x="592" y="403"/>
                </a:cubicBezTo>
                <a:cubicBezTo>
                  <a:pt x="591" y="403"/>
                  <a:pt x="590" y="404"/>
                  <a:pt x="589" y="405"/>
                </a:cubicBezTo>
                <a:cubicBezTo>
                  <a:pt x="588" y="405"/>
                  <a:pt x="587" y="404"/>
                  <a:pt x="586" y="404"/>
                </a:cubicBezTo>
                <a:cubicBezTo>
                  <a:pt x="584" y="405"/>
                  <a:pt x="587" y="407"/>
                  <a:pt x="588" y="407"/>
                </a:cubicBezTo>
                <a:close/>
                <a:moveTo>
                  <a:pt x="1077" y="2"/>
                </a:moveTo>
                <a:cubicBezTo>
                  <a:pt x="1082" y="2"/>
                  <a:pt x="1082" y="2"/>
                  <a:pt x="1082" y="2"/>
                </a:cubicBezTo>
                <a:cubicBezTo>
                  <a:pt x="1081" y="2"/>
                  <a:pt x="1081" y="2"/>
                  <a:pt x="1081" y="2"/>
                </a:cubicBezTo>
                <a:cubicBezTo>
                  <a:pt x="1079" y="2"/>
                  <a:pt x="1078" y="2"/>
                  <a:pt x="1077" y="2"/>
                </a:cubicBezTo>
                <a:close/>
                <a:moveTo>
                  <a:pt x="1111" y="439"/>
                </a:moveTo>
                <a:cubicBezTo>
                  <a:pt x="1110" y="439"/>
                  <a:pt x="1109" y="439"/>
                  <a:pt x="1108" y="438"/>
                </a:cubicBezTo>
                <a:cubicBezTo>
                  <a:pt x="1107" y="438"/>
                  <a:pt x="1106" y="438"/>
                  <a:pt x="1105" y="437"/>
                </a:cubicBezTo>
                <a:cubicBezTo>
                  <a:pt x="1103" y="437"/>
                  <a:pt x="1101" y="437"/>
                  <a:pt x="1100" y="437"/>
                </a:cubicBezTo>
                <a:cubicBezTo>
                  <a:pt x="1098" y="438"/>
                  <a:pt x="1097" y="438"/>
                  <a:pt x="1096" y="439"/>
                </a:cubicBezTo>
                <a:cubicBezTo>
                  <a:pt x="1094" y="440"/>
                  <a:pt x="1092" y="440"/>
                  <a:pt x="1091" y="441"/>
                </a:cubicBezTo>
                <a:cubicBezTo>
                  <a:pt x="1090" y="443"/>
                  <a:pt x="1089" y="444"/>
                  <a:pt x="1088" y="446"/>
                </a:cubicBezTo>
                <a:cubicBezTo>
                  <a:pt x="1088" y="446"/>
                  <a:pt x="1088" y="447"/>
                  <a:pt x="1087" y="448"/>
                </a:cubicBezTo>
                <a:cubicBezTo>
                  <a:pt x="1087" y="449"/>
                  <a:pt x="1087" y="450"/>
                  <a:pt x="1086" y="450"/>
                </a:cubicBezTo>
                <a:cubicBezTo>
                  <a:pt x="1085" y="452"/>
                  <a:pt x="1085" y="453"/>
                  <a:pt x="1085" y="455"/>
                </a:cubicBezTo>
                <a:cubicBezTo>
                  <a:pt x="1086" y="456"/>
                  <a:pt x="1086" y="457"/>
                  <a:pt x="1087" y="458"/>
                </a:cubicBezTo>
                <a:cubicBezTo>
                  <a:pt x="1088" y="459"/>
                  <a:pt x="1088" y="460"/>
                  <a:pt x="1089" y="461"/>
                </a:cubicBezTo>
                <a:cubicBezTo>
                  <a:pt x="1090" y="461"/>
                  <a:pt x="1092" y="462"/>
                  <a:pt x="1093" y="462"/>
                </a:cubicBezTo>
                <a:cubicBezTo>
                  <a:pt x="1094" y="463"/>
                  <a:pt x="1094" y="464"/>
                  <a:pt x="1095" y="464"/>
                </a:cubicBezTo>
                <a:cubicBezTo>
                  <a:pt x="1097" y="465"/>
                  <a:pt x="1098" y="464"/>
                  <a:pt x="1099" y="464"/>
                </a:cubicBezTo>
                <a:cubicBezTo>
                  <a:pt x="1101" y="463"/>
                  <a:pt x="1102" y="463"/>
                  <a:pt x="1104" y="463"/>
                </a:cubicBezTo>
                <a:cubicBezTo>
                  <a:pt x="1106" y="463"/>
                  <a:pt x="1107" y="462"/>
                  <a:pt x="1109" y="461"/>
                </a:cubicBezTo>
                <a:cubicBezTo>
                  <a:pt x="1110" y="460"/>
                  <a:pt x="1112" y="459"/>
                  <a:pt x="1114" y="459"/>
                </a:cubicBezTo>
                <a:cubicBezTo>
                  <a:pt x="1115" y="459"/>
                  <a:pt x="1116" y="458"/>
                  <a:pt x="1117" y="457"/>
                </a:cubicBezTo>
                <a:cubicBezTo>
                  <a:pt x="1118" y="456"/>
                  <a:pt x="1118" y="455"/>
                  <a:pt x="1119" y="454"/>
                </a:cubicBezTo>
                <a:cubicBezTo>
                  <a:pt x="1120" y="453"/>
                  <a:pt x="1121" y="452"/>
                  <a:pt x="1122" y="452"/>
                </a:cubicBezTo>
                <a:cubicBezTo>
                  <a:pt x="1123" y="451"/>
                  <a:pt x="1122" y="451"/>
                  <a:pt x="1123" y="450"/>
                </a:cubicBezTo>
                <a:cubicBezTo>
                  <a:pt x="1123" y="449"/>
                  <a:pt x="1124" y="449"/>
                  <a:pt x="1125" y="449"/>
                </a:cubicBezTo>
                <a:cubicBezTo>
                  <a:pt x="1125" y="450"/>
                  <a:pt x="1125" y="450"/>
                  <a:pt x="1124" y="451"/>
                </a:cubicBezTo>
                <a:cubicBezTo>
                  <a:pt x="1124" y="451"/>
                  <a:pt x="1124" y="452"/>
                  <a:pt x="1123" y="453"/>
                </a:cubicBezTo>
                <a:cubicBezTo>
                  <a:pt x="1123" y="453"/>
                  <a:pt x="1122" y="454"/>
                  <a:pt x="1122" y="454"/>
                </a:cubicBezTo>
                <a:cubicBezTo>
                  <a:pt x="1122" y="455"/>
                  <a:pt x="1122" y="456"/>
                  <a:pt x="1123" y="456"/>
                </a:cubicBezTo>
                <a:cubicBezTo>
                  <a:pt x="1123" y="456"/>
                  <a:pt x="1124" y="455"/>
                  <a:pt x="1124" y="454"/>
                </a:cubicBezTo>
                <a:cubicBezTo>
                  <a:pt x="1125" y="454"/>
                  <a:pt x="1125" y="454"/>
                  <a:pt x="1126" y="453"/>
                </a:cubicBezTo>
                <a:cubicBezTo>
                  <a:pt x="1127" y="452"/>
                  <a:pt x="1127" y="450"/>
                  <a:pt x="1126" y="449"/>
                </a:cubicBezTo>
                <a:cubicBezTo>
                  <a:pt x="1125" y="448"/>
                  <a:pt x="1125" y="447"/>
                  <a:pt x="1123" y="447"/>
                </a:cubicBezTo>
                <a:cubicBezTo>
                  <a:pt x="1122" y="446"/>
                  <a:pt x="1121" y="445"/>
                  <a:pt x="1120" y="444"/>
                </a:cubicBezTo>
                <a:cubicBezTo>
                  <a:pt x="1118" y="443"/>
                  <a:pt x="1117" y="442"/>
                  <a:pt x="1115" y="441"/>
                </a:cubicBezTo>
                <a:cubicBezTo>
                  <a:pt x="1114" y="441"/>
                  <a:pt x="1112" y="440"/>
                  <a:pt x="1111" y="439"/>
                </a:cubicBezTo>
                <a:close/>
                <a:moveTo>
                  <a:pt x="1076" y="2"/>
                </a:moveTo>
                <a:cubicBezTo>
                  <a:pt x="1076" y="2"/>
                  <a:pt x="1076" y="2"/>
                  <a:pt x="1077" y="2"/>
                </a:cubicBezTo>
                <a:cubicBezTo>
                  <a:pt x="1070" y="3"/>
                  <a:pt x="1070" y="3"/>
                  <a:pt x="1070" y="3"/>
                </a:cubicBezTo>
                <a:cubicBezTo>
                  <a:pt x="1070" y="4"/>
                  <a:pt x="1075" y="3"/>
                  <a:pt x="1076" y="2"/>
                </a:cubicBezTo>
                <a:close/>
                <a:moveTo>
                  <a:pt x="509" y="425"/>
                </a:moveTo>
                <a:cubicBezTo>
                  <a:pt x="510" y="425"/>
                  <a:pt x="510" y="425"/>
                  <a:pt x="511" y="426"/>
                </a:cubicBezTo>
                <a:cubicBezTo>
                  <a:pt x="511" y="426"/>
                  <a:pt x="511" y="426"/>
                  <a:pt x="512" y="426"/>
                </a:cubicBezTo>
                <a:cubicBezTo>
                  <a:pt x="513" y="427"/>
                  <a:pt x="513" y="426"/>
                  <a:pt x="514" y="426"/>
                </a:cubicBezTo>
                <a:cubicBezTo>
                  <a:pt x="515" y="426"/>
                  <a:pt x="517" y="427"/>
                  <a:pt x="518" y="426"/>
                </a:cubicBezTo>
                <a:cubicBezTo>
                  <a:pt x="519" y="426"/>
                  <a:pt x="520" y="424"/>
                  <a:pt x="521" y="423"/>
                </a:cubicBezTo>
                <a:cubicBezTo>
                  <a:pt x="522" y="423"/>
                  <a:pt x="523" y="422"/>
                  <a:pt x="523" y="420"/>
                </a:cubicBezTo>
                <a:cubicBezTo>
                  <a:pt x="523" y="419"/>
                  <a:pt x="522" y="418"/>
                  <a:pt x="521" y="418"/>
                </a:cubicBezTo>
                <a:cubicBezTo>
                  <a:pt x="520" y="418"/>
                  <a:pt x="518" y="417"/>
                  <a:pt x="517" y="417"/>
                </a:cubicBezTo>
                <a:cubicBezTo>
                  <a:pt x="515" y="417"/>
                  <a:pt x="514" y="416"/>
                  <a:pt x="513" y="417"/>
                </a:cubicBezTo>
                <a:cubicBezTo>
                  <a:pt x="512" y="417"/>
                  <a:pt x="512" y="418"/>
                  <a:pt x="512" y="418"/>
                </a:cubicBezTo>
                <a:cubicBezTo>
                  <a:pt x="511" y="419"/>
                  <a:pt x="511" y="418"/>
                  <a:pt x="510" y="418"/>
                </a:cubicBezTo>
                <a:cubicBezTo>
                  <a:pt x="509" y="419"/>
                  <a:pt x="509" y="419"/>
                  <a:pt x="508" y="420"/>
                </a:cubicBezTo>
                <a:cubicBezTo>
                  <a:pt x="508" y="420"/>
                  <a:pt x="508" y="419"/>
                  <a:pt x="507" y="419"/>
                </a:cubicBezTo>
                <a:cubicBezTo>
                  <a:pt x="507" y="419"/>
                  <a:pt x="507" y="420"/>
                  <a:pt x="507" y="420"/>
                </a:cubicBezTo>
                <a:cubicBezTo>
                  <a:pt x="506" y="421"/>
                  <a:pt x="507" y="423"/>
                  <a:pt x="505" y="424"/>
                </a:cubicBezTo>
                <a:cubicBezTo>
                  <a:pt x="505" y="424"/>
                  <a:pt x="505" y="424"/>
                  <a:pt x="504" y="424"/>
                </a:cubicBezTo>
                <a:cubicBezTo>
                  <a:pt x="504" y="424"/>
                  <a:pt x="504" y="425"/>
                  <a:pt x="504" y="425"/>
                </a:cubicBezTo>
                <a:cubicBezTo>
                  <a:pt x="504" y="426"/>
                  <a:pt x="504" y="426"/>
                  <a:pt x="503" y="427"/>
                </a:cubicBezTo>
                <a:cubicBezTo>
                  <a:pt x="503" y="427"/>
                  <a:pt x="502" y="427"/>
                  <a:pt x="502" y="427"/>
                </a:cubicBezTo>
                <a:cubicBezTo>
                  <a:pt x="502" y="427"/>
                  <a:pt x="502" y="427"/>
                  <a:pt x="501" y="427"/>
                </a:cubicBezTo>
                <a:cubicBezTo>
                  <a:pt x="501" y="428"/>
                  <a:pt x="500" y="428"/>
                  <a:pt x="500" y="428"/>
                </a:cubicBezTo>
                <a:cubicBezTo>
                  <a:pt x="499" y="427"/>
                  <a:pt x="499" y="427"/>
                  <a:pt x="498" y="427"/>
                </a:cubicBezTo>
                <a:cubicBezTo>
                  <a:pt x="497" y="427"/>
                  <a:pt x="497" y="427"/>
                  <a:pt x="497" y="428"/>
                </a:cubicBezTo>
                <a:cubicBezTo>
                  <a:pt x="497" y="429"/>
                  <a:pt x="497" y="430"/>
                  <a:pt x="496" y="430"/>
                </a:cubicBezTo>
                <a:cubicBezTo>
                  <a:pt x="496" y="430"/>
                  <a:pt x="495" y="429"/>
                  <a:pt x="495" y="430"/>
                </a:cubicBezTo>
                <a:cubicBezTo>
                  <a:pt x="494" y="432"/>
                  <a:pt x="497" y="432"/>
                  <a:pt x="496" y="433"/>
                </a:cubicBezTo>
                <a:cubicBezTo>
                  <a:pt x="496" y="434"/>
                  <a:pt x="495" y="433"/>
                  <a:pt x="494" y="433"/>
                </a:cubicBezTo>
                <a:cubicBezTo>
                  <a:pt x="493" y="432"/>
                  <a:pt x="493" y="432"/>
                  <a:pt x="492" y="433"/>
                </a:cubicBezTo>
                <a:cubicBezTo>
                  <a:pt x="492" y="433"/>
                  <a:pt x="491" y="434"/>
                  <a:pt x="491" y="434"/>
                </a:cubicBezTo>
                <a:cubicBezTo>
                  <a:pt x="491" y="435"/>
                  <a:pt x="493" y="435"/>
                  <a:pt x="494" y="435"/>
                </a:cubicBezTo>
                <a:cubicBezTo>
                  <a:pt x="495" y="435"/>
                  <a:pt x="495" y="435"/>
                  <a:pt x="495" y="435"/>
                </a:cubicBezTo>
                <a:cubicBezTo>
                  <a:pt x="497" y="435"/>
                  <a:pt x="498" y="435"/>
                  <a:pt x="500" y="435"/>
                </a:cubicBezTo>
                <a:cubicBezTo>
                  <a:pt x="502" y="435"/>
                  <a:pt x="503" y="436"/>
                  <a:pt x="505" y="435"/>
                </a:cubicBezTo>
                <a:cubicBezTo>
                  <a:pt x="506" y="435"/>
                  <a:pt x="506" y="435"/>
                  <a:pt x="506" y="434"/>
                </a:cubicBezTo>
                <a:cubicBezTo>
                  <a:pt x="507" y="433"/>
                  <a:pt x="507" y="433"/>
                  <a:pt x="507" y="432"/>
                </a:cubicBezTo>
                <a:cubicBezTo>
                  <a:pt x="507" y="430"/>
                  <a:pt x="509" y="432"/>
                  <a:pt x="510" y="430"/>
                </a:cubicBezTo>
                <a:cubicBezTo>
                  <a:pt x="510" y="430"/>
                  <a:pt x="510" y="429"/>
                  <a:pt x="510" y="429"/>
                </a:cubicBezTo>
                <a:cubicBezTo>
                  <a:pt x="511" y="428"/>
                  <a:pt x="512" y="428"/>
                  <a:pt x="512" y="428"/>
                </a:cubicBezTo>
                <a:cubicBezTo>
                  <a:pt x="512" y="427"/>
                  <a:pt x="510" y="426"/>
                  <a:pt x="510" y="426"/>
                </a:cubicBezTo>
                <a:cubicBezTo>
                  <a:pt x="509" y="425"/>
                  <a:pt x="509" y="425"/>
                  <a:pt x="508" y="425"/>
                </a:cubicBezTo>
                <a:cubicBezTo>
                  <a:pt x="507" y="425"/>
                  <a:pt x="506" y="424"/>
                  <a:pt x="507" y="424"/>
                </a:cubicBezTo>
                <a:cubicBezTo>
                  <a:pt x="508" y="424"/>
                  <a:pt x="509" y="425"/>
                  <a:pt x="509" y="425"/>
                </a:cubicBezTo>
                <a:close/>
                <a:moveTo>
                  <a:pt x="302" y="631"/>
                </a:moveTo>
                <a:cubicBezTo>
                  <a:pt x="303" y="631"/>
                  <a:pt x="305" y="630"/>
                  <a:pt x="306" y="630"/>
                </a:cubicBezTo>
                <a:cubicBezTo>
                  <a:pt x="307" y="629"/>
                  <a:pt x="310" y="630"/>
                  <a:pt x="309" y="628"/>
                </a:cubicBezTo>
                <a:cubicBezTo>
                  <a:pt x="309" y="626"/>
                  <a:pt x="307" y="629"/>
                  <a:pt x="306" y="629"/>
                </a:cubicBezTo>
                <a:cubicBezTo>
                  <a:pt x="305" y="629"/>
                  <a:pt x="304" y="629"/>
                  <a:pt x="304" y="629"/>
                </a:cubicBezTo>
                <a:cubicBezTo>
                  <a:pt x="303" y="629"/>
                  <a:pt x="301" y="629"/>
                  <a:pt x="301" y="630"/>
                </a:cubicBezTo>
                <a:cubicBezTo>
                  <a:pt x="300" y="631"/>
                  <a:pt x="301" y="631"/>
                  <a:pt x="302" y="631"/>
                </a:cubicBezTo>
                <a:close/>
                <a:moveTo>
                  <a:pt x="1057" y="12"/>
                </a:moveTo>
                <a:cubicBezTo>
                  <a:pt x="1058" y="12"/>
                  <a:pt x="1059" y="14"/>
                  <a:pt x="1060" y="15"/>
                </a:cubicBezTo>
                <a:cubicBezTo>
                  <a:pt x="1061" y="16"/>
                  <a:pt x="1062" y="16"/>
                  <a:pt x="1063" y="16"/>
                </a:cubicBezTo>
                <a:cubicBezTo>
                  <a:pt x="1064" y="16"/>
                  <a:pt x="1064" y="15"/>
                  <a:pt x="1065" y="15"/>
                </a:cubicBezTo>
                <a:cubicBezTo>
                  <a:pt x="1066" y="15"/>
                  <a:pt x="1066" y="15"/>
                  <a:pt x="1067" y="15"/>
                </a:cubicBezTo>
                <a:cubicBezTo>
                  <a:pt x="1068" y="15"/>
                  <a:pt x="1069" y="14"/>
                  <a:pt x="1069" y="13"/>
                </a:cubicBezTo>
                <a:cubicBezTo>
                  <a:pt x="1070" y="13"/>
                  <a:pt x="1071" y="13"/>
                  <a:pt x="1071" y="13"/>
                </a:cubicBezTo>
                <a:cubicBezTo>
                  <a:pt x="1073" y="13"/>
                  <a:pt x="1074" y="12"/>
                  <a:pt x="1076" y="13"/>
                </a:cubicBezTo>
                <a:cubicBezTo>
                  <a:pt x="1078" y="13"/>
                  <a:pt x="1079" y="13"/>
                  <a:pt x="1080" y="14"/>
                </a:cubicBezTo>
                <a:cubicBezTo>
                  <a:pt x="1080" y="14"/>
                  <a:pt x="1082" y="14"/>
                  <a:pt x="1082" y="14"/>
                </a:cubicBezTo>
                <a:cubicBezTo>
                  <a:pt x="1082" y="15"/>
                  <a:pt x="1081" y="15"/>
                  <a:pt x="1080" y="15"/>
                </a:cubicBezTo>
                <a:cubicBezTo>
                  <a:pt x="1079" y="15"/>
                  <a:pt x="1079" y="15"/>
                  <a:pt x="1078" y="15"/>
                </a:cubicBezTo>
                <a:cubicBezTo>
                  <a:pt x="1077" y="16"/>
                  <a:pt x="1077" y="16"/>
                  <a:pt x="1077" y="17"/>
                </a:cubicBezTo>
                <a:cubicBezTo>
                  <a:pt x="1076" y="17"/>
                  <a:pt x="1075" y="17"/>
                  <a:pt x="1075" y="18"/>
                </a:cubicBezTo>
                <a:cubicBezTo>
                  <a:pt x="1074" y="18"/>
                  <a:pt x="1074" y="19"/>
                  <a:pt x="1075" y="19"/>
                </a:cubicBezTo>
                <a:cubicBezTo>
                  <a:pt x="1076" y="20"/>
                  <a:pt x="1078" y="18"/>
                  <a:pt x="1079" y="18"/>
                </a:cubicBezTo>
                <a:cubicBezTo>
                  <a:pt x="1080" y="18"/>
                  <a:pt x="1082" y="18"/>
                  <a:pt x="1083" y="18"/>
                </a:cubicBezTo>
                <a:cubicBezTo>
                  <a:pt x="1086" y="18"/>
                  <a:pt x="1090" y="17"/>
                  <a:pt x="1093" y="18"/>
                </a:cubicBezTo>
                <a:cubicBezTo>
                  <a:pt x="1095" y="18"/>
                  <a:pt x="1097" y="17"/>
                  <a:pt x="1098" y="17"/>
                </a:cubicBezTo>
                <a:cubicBezTo>
                  <a:pt x="1100" y="17"/>
                  <a:pt x="1102" y="18"/>
                  <a:pt x="1103" y="17"/>
                </a:cubicBezTo>
                <a:cubicBezTo>
                  <a:pt x="1103" y="15"/>
                  <a:pt x="1102" y="16"/>
                  <a:pt x="1102" y="15"/>
                </a:cubicBezTo>
                <a:cubicBezTo>
                  <a:pt x="1101" y="15"/>
                  <a:pt x="1101" y="14"/>
                  <a:pt x="1101" y="14"/>
                </a:cubicBezTo>
                <a:cubicBezTo>
                  <a:pt x="1101" y="13"/>
                  <a:pt x="1100" y="13"/>
                  <a:pt x="1100" y="12"/>
                </a:cubicBezTo>
                <a:cubicBezTo>
                  <a:pt x="1100" y="11"/>
                  <a:pt x="1100" y="11"/>
                  <a:pt x="1099" y="10"/>
                </a:cubicBezTo>
                <a:cubicBezTo>
                  <a:pt x="1099" y="9"/>
                  <a:pt x="1097" y="8"/>
                  <a:pt x="1098" y="7"/>
                </a:cubicBezTo>
                <a:cubicBezTo>
                  <a:pt x="1099" y="5"/>
                  <a:pt x="1101" y="5"/>
                  <a:pt x="1102" y="5"/>
                </a:cubicBezTo>
                <a:cubicBezTo>
                  <a:pt x="1105" y="4"/>
                  <a:pt x="1109" y="3"/>
                  <a:pt x="1112" y="2"/>
                </a:cubicBezTo>
                <a:cubicBezTo>
                  <a:pt x="1114" y="2"/>
                  <a:pt x="1115" y="2"/>
                  <a:pt x="1116" y="2"/>
                </a:cubicBezTo>
                <a:cubicBezTo>
                  <a:pt x="1082" y="2"/>
                  <a:pt x="1082" y="2"/>
                  <a:pt x="1082" y="2"/>
                </a:cubicBezTo>
                <a:cubicBezTo>
                  <a:pt x="1082" y="2"/>
                  <a:pt x="1082" y="3"/>
                  <a:pt x="1082" y="3"/>
                </a:cubicBezTo>
                <a:cubicBezTo>
                  <a:pt x="1083" y="3"/>
                  <a:pt x="1084" y="3"/>
                  <a:pt x="1084" y="3"/>
                </a:cubicBezTo>
                <a:cubicBezTo>
                  <a:pt x="1085" y="4"/>
                  <a:pt x="1081" y="4"/>
                  <a:pt x="1080" y="4"/>
                </a:cubicBezTo>
                <a:cubicBezTo>
                  <a:pt x="1079" y="4"/>
                  <a:pt x="1078" y="5"/>
                  <a:pt x="1077" y="5"/>
                </a:cubicBezTo>
                <a:cubicBezTo>
                  <a:pt x="1077" y="5"/>
                  <a:pt x="1077" y="5"/>
                  <a:pt x="1076" y="5"/>
                </a:cubicBezTo>
                <a:cubicBezTo>
                  <a:pt x="1076" y="5"/>
                  <a:pt x="1076" y="5"/>
                  <a:pt x="1075" y="5"/>
                </a:cubicBezTo>
                <a:cubicBezTo>
                  <a:pt x="1075" y="6"/>
                  <a:pt x="1075" y="5"/>
                  <a:pt x="1074" y="5"/>
                </a:cubicBezTo>
                <a:cubicBezTo>
                  <a:pt x="1074" y="6"/>
                  <a:pt x="1074" y="6"/>
                  <a:pt x="1075" y="7"/>
                </a:cubicBezTo>
                <a:cubicBezTo>
                  <a:pt x="1076" y="7"/>
                  <a:pt x="1077" y="7"/>
                  <a:pt x="1078" y="7"/>
                </a:cubicBezTo>
                <a:cubicBezTo>
                  <a:pt x="1080" y="8"/>
                  <a:pt x="1081" y="8"/>
                  <a:pt x="1083" y="8"/>
                </a:cubicBezTo>
                <a:cubicBezTo>
                  <a:pt x="1083" y="9"/>
                  <a:pt x="1082" y="9"/>
                  <a:pt x="1081" y="9"/>
                </a:cubicBezTo>
                <a:cubicBezTo>
                  <a:pt x="1080" y="9"/>
                  <a:pt x="1080" y="10"/>
                  <a:pt x="1079" y="10"/>
                </a:cubicBezTo>
                <a:cubicBezTo>
                  <a:pt x="1077" y="10"/>
                  <a:pt x="1075" y="10"/>
                  <a:pt x="1074" y="9"/>
                </a:cubicBezTo>
                <a:cubicBezTo>
                  <a:pt x="1072" y="9"/>
                  <a:pt x="1070" y="10"/>
                  <a:pt x="1068" y="9"/>
                </a:cubicBezTo>
                <a:cubicBezTo>
                  <a:pt x="1067" y="9"/>
                  <a:pt x="1066" y="8"/>
                  <a:pt x="1064" y="7"/>
                </a:cubicBezTo>
                <a:cubicBezTo>
                  <a:pt x="1063" y="7"/>
                  <a:pt x="1062" y="7"/>
                  <a:pt x="1061" y="7"/>
                </a:cubicBezTo>
                <a:cubicBezTo>
                  <a:pt x="1060" y="7"/>
                  <a:pt x="1060" y="8"/>
                  <a:pt x="1059" y="8"/>
                </a:cubicBezTo>
                <a:cubicBezTo>
                  <a:pt x="1058" y="8"/>
                  <a:pt x="1057" y="8"/>
                  <a:pt x="1057" y="9"/>
                </a:cubicBezTo>
                <a:cubicBezTo>
                  <a:pt x="1056" y="9"/>
                  <a:pt x="1056" y="10"/>
                  <a:pt x="1056" y="10"/>
                </a:cubicBezTo>
                <a:cubicBezTo>
                  <a:pt x="1055" y="10"/>
                  <a:pt x="1055" y="10"/>
                  <a:pt x="1055" y="11"/>
                </a:cubicBezTo>
                <a:cubicBezTo>
                  <a:pt x="1055" y="12"/>
                  <a:pt x="1056" y="12"/>
                  <a:pt x="1057" y="12"/>
                </a:cubicBezTo>
                <a:close/>
                <a:moveTo>
                  <a:pt x="603" y="400"/>
                </a:moveTo>
                <a:cubicBezTo>
                  <a:pt x="604" y="401"/>
                  <a:pt x="605" y="401"/>
                  <a:pt x="606" y="401"/>
                </a:cubicBezTo>
                <a:cubicBezTo>
                  <a:pt x="608" y="402"/>
                  <a:pt x="609" y="401"/>
                  <a:pt x="610" y="400"/>
                </a:cubicBezTo>
                <a:cubicBezTo>
                  <a:pt x="611" y="399"/>
                  <a:pt x="611" y="397"/>
                  <a:pt x="610" y="397"/>
                </a:cubicBezTo>
                <a:cubicBezTo>
                  <a:pt x="608" y="396"/>
                  <a:pt x="608" y="395"/>
                  <a:pt x="606" y="395"/>
                </a:cubicBezTo>
                <a:cubicBezTo>
                  <a:pt x="605" y="395"/>
                  <a:pt x="605" y="395"/>
                  <a:pt x="604" y="394"/>
                </a:cubicBezTo>
                <a:cubicBezTo>
                  <a:pt x="604" y="394"/>
                  <a:pt x="603" y="393"/>
                  <a:pt x="603" y="394"/>
                </a:cubicBezTo>
                <a:cubicBezTo>
                  <a:pt x="602" y="395"/>
                  <a:pt x="603" y="396"/>
                  <a:pt x="603" y="396"/>
                </a:cubicBezTo>
                <a:cubicBezTo>
                  <a:pt x="603" y="398"/>
                  <a:pt x="602" y="399"/>
                  <a:pt x="603" y="400"/>
                </a:cubicBezTo>
                <a:close/>
                <a:moveTo>
                  <a:pt x="526" y="418"/>
                </a:moveTo>
                <a:cubicBezTo>
                  <a:pt x="527" y="419"/>
                  <a:pt x="528" y="418"/>
                  <a:pt x="529" y="418"/>
                </a:cubicBezTo>
                <a:cubicBezTo>
                  <a:pt x="531" y="417"/>
                  <a:pt x="533" y="416"/>
                  <a:pt x="531" y="415"/>
                </a:cubicBezTo>
                <a:cubicBezTo>
                  <a:pt x="531" y="415"/>
                  <a:pt x="530" y="415"/>
                  <a:pt x="530" y="415"/>
                </a:cubicBezTo>
                <a:cubicBezTo>
                  <a:pt x="529" y="415"/>
                  <a:pt x="529" y="414"/>
                  <a:pt x="529" y="414"/>
                </a:cubicBezTo>
                <a:cubicBezTo>
                  <a:pt x="528" y="413"/>
                  <a:pt x="528" y="413"/>
                  <a:pt x="527" y="412"/>
                </a:cubicBezTo>
                <a:cubicBezTo>
                  <a:pt x="525" y="412"/>
                  <a:pt x="525" y="412"/>
                  <a:pt x="524" y="411"/>
                </a:cubicBezTo>
                <a:cubicBezTo>
                  <a:pt x="523" y="411"/>
                  <a:pt x="521" y="410"/>
                  <a:pt x="521" y="411"/>
                </a:cubicBezTo>
                <a:cubicBezTo>
                  <a:pt x="521" y="413"/>
                  <a:pt x="523" y="414"/>
                  <a:pt x="524" y="415"/>
                </a:cubicBezTo>
                <a:cubicBezTo>
                  <a:pt x="525" y="416"/>
                  <a:pt x="524" y="418"/>
                  <a:pt x="526" y="418"/>
                </a:cubicBezTo>
                <a:close/>
                <a:moveTo>
                  <a:pt x="436" y="477"/>
                </a:moveTo>
                <a:cubicBezTo>
                  <a:pt x="437" y="477"/>
                  <a:pt x="438" y="477"/>
                  <a:pt x="438" y="477"/>
                </a:cubicBezTo>
                <a:cubicBezTo>
                  <a:pt x="440" y="477"/>
                  <a:pt x="442" y="478"/>
                  <a:pt x="444" y="478"/>
                </a:cubicBezTo>
                <a:cubicBezTo>
                  <a:pt x="445" y="479"/>
                  <a:pt x="446" y="478"/>
                  <a:pt x="447" y="476"/>
                </a:cubicBezTo>
                <a:cubicBezTo>
                  <a:pt x="448" y="475"/>
                  <a:pt x="449" y="474"/>
                  <a:pt x="450" y="473"/>
                </a:cubicBezTo>
                <a:cubicBezTo>
                  <a:pt x="451" y="472"/>
                  <a:pt x="452" y="471"/>
                  <a:pt x="453" y="471"/>
                </a:cubicBezTo>
                <a:cubicBezTo>
                  <a:pt x="455" y="470"/>
                  <a:pt x="456" y="470"/>
                  <a:pt x="458" y="470"/>
                </a:cubicBezTo>
                <a:cubicBezTo>
                  <a:pt x="459" y="470"/>
                  <a:pt x="461" y="470"/>
                  <a:pt x="462" y="468"/>
                </a:cubicBezTo>
                <a:cubicBezTo>
                  <a:pt x="462" y="467"/>
                  <a:pt x="462" y="465"/>
                  <a:pt x="462" y="464"/>
                </a:cubicBezTo>
                <a:cubicBezTo>
                  <a:pt x="463" y="463"/>
                  <a:pt x="464" y="461"/>
                  <a:pt x="462" y="460"/>
                </a:cubicBezTo>
                <a:cubicBezTo>
                  <a:pt x="462" y="460"/>
                  <a:pt x="461" y="460"/>
                  <a:pt x="460" y="460"/>
                </a:cubicBezTo>
                <a:cubicBezTo>
                  <a:pt x="459" y="460"/>
                  <a:pt x="459" y="459"/>
                  <a:pt x="459" y="459"/>
                </a:cubicBezTo>
                <a:cubicBezTo>
                  <a:pt x="458" y="458"/>
                  <a:pt x="457" y="458"/>
                  <a:pt x="456" y="459"/>
                </a:cubicBezTo>
                <a:cubicBezTo>
                  <a:pt x="456" y="459"/>
                  <a:pt x="456" y="460"/>
                  <a:pt x="455" y="460"/>
                </a:cubicBezTo>
                <a:cubicBezTo>
                  <a:pt x="454" y="461"/>
                  <a:pt x="454" y="460"/>
                  <a:pt x="454" y="461"/>
                </a:cubicBezTo>
                <a:cubicBezTo>
                  <a:pt x="453" y="462"/>
                  <a:pt x="454" y="462"/>
                  <a:pt x="454" y="463"/>
                </a:cubicBezTo>
                <a:cubicBezTo>
                  <a:pt x="456" y="464"/>
                  <a:pt x="454" y="465"/>
                  <a:pt x="453" y="466"/>
                </a:cubicBezTo>
                <a:cubicBezTo>
                  <a:pt x="452" y="467"/>
                  <a:pt x="452" y="467"/>
                  <a:pt x="451" y="467"/>
                </a:cubicBezTo>
                <a:cubicBezTo>
                  <a:pt x="451" y="467"/>
                  <a:pt x="450" y="468"/>
                  <a:pt x="450" y="469"/>
                </a:cubicBezTo>
                <a:cubicBezTo>
                  <a:pt x="449" y="469"/>
                  <a:pt x="448" y="471"/>
                  <a:pt x="448" y="470"/>
                </a:cubicBezTo>
                <a:cubicBezTo>
                  <a:pt x="447" y="470"/>
                  <a:pt x="448" y="469"/>
                  <a:pt x="448" y="468"/>
                </a:cubicBezTo>
                <a:cubicBezTo>
                  <a:pt x="448" y="467"/>
                  <a:pt x="448" y="467"/>
                  <a:pt x="449" y="467"/>
                </a:cubicBezTo>
                <a:cubicBezTo>
                  <a:pt x="450" y="466"/>
                  <a:pt x="450" y="466"/>
                  <a:pt x="450" y="465"/>
                </a:cubicBezTo>
                <a:cubicBezTo>
                  <a:pt x="450" y="464"/>
                  <a:pt x="449" y="465"/>
                  <a:pt x="448" y="464"/>
                </a:cubicBezTo>
                <a:cubicBezTo>
                  <a:pt x="448" y="464"/>
                  <a:pt x="448" y="463"/>
                  <a:pt x="449" y="462"/>
                </a:cubicBezTo>
                <a:cubicBezTo>
                  <a:pt x="449" y="461"/>
                  <a:pt x="450" y="459"/>
                  <a:pt x="450" y="457"/>
                </a:cubicBezTo>
                <a:cubicBezTo>
                  <a:pt x="450" y="455"/>
                  <a:pt x="447" y="455"/>
                  <a:pt x="446" y="456"/>
                </a:cubicBezTo>
                <a:cubicBezTo>
                  <a:pt x="444" y="457"/>
                  <a:pt x="445" y="459"/>
                  <a:pt x="445" y="460"/>
                </a:cubicBezTo>
                <a:cubicBezTo>
                  <a:pt x="444" y="461"/>
                  <a:pt x="444" y="461"/>
                  <a:pt x="443" y="461"/>
                </a:cubicBezTo>
                <a:cubicBezTo>
                  <a:pt x="443" y="462"/>
                  <a:pt x="443" y="462"/>
                  <a:pt x="443" y="463"/>
                </a:cubicBezTo>
                <a:cubicBezTo>
                  <a:pt x="442" y="464"/>
                  <a:pt x="439" y="464"/>
                  <a:pt x="441" y="465"/>
                </a:cubicBezTo>
                <a:cubicBezTo>
                  <a:pt x="441" y="466"/>
                  <a:pt x="442" y="466"/>
                  <a:pt x="441" y="467"/>
                </a:cubicBezTo>
                <a:cubicBezTo>
                  <a:pt x="441" y="467"/>
                  <a:pt x="441" y="468"/>
                  <a:pt x="440" y="468"/>
                </a:cubicBezTo>
                <a:cubicBezTo>
                  <a:pt x="439" y="468"/>
                  <a:pt x="439" y="469"/>
                  <a:pt x="438" y="470"/>
                </a:cubicBezTo>
                <a:cubicBezTo>
                  <a:pt x="438" y="470"/>
                  <a:pt x="438" y="471"/>
                  <a:pt x="438" y="472"/>
                </a:cubicBezTo>
                <a:cubicBezTo>
                  <a:pt x="438" y="473"/>
                  <a:pt x="438" y="474"/>
                  <a:pt x="436" y="475"/>
                </a:cubicBezTo>
                <a:cubicBezTo>
                  <a:pt x="435" y="475"/>
                  <a:pt x="433" y="476"/>
                  <a:pt x="433" y="477"/>
                </a:cubicBezTo>
                <a:cubicBezTo>
                  <a:pt x="434" y="478"/>
                  <a:pt x="435" y="477"/>
                  <a:pt x="436" y="477"/>
                </a:cubicBezTo>
                <a:close/>
                <a:moveTo>
                  <a:pt x="412" y="478"/>
                </a:moveTo>
                <a:cubicBezTo>
                  <a:pt x="412" y="477"/>
                  <a:pt x="411" y="477"/>
                  <a:pt x="410" y="477"/>
                </a:cubicBezTo>
                <a:cubicBezTo>
                  <a:pt x="409" y="478"/>
                  <a:pt x="409" y="478"/>
                  <a:pt x="409" y="479"/>
                </a:cubicBezTo>
                <a:cubicBezTo>
                  <a:pt x="408" y="479"/>
                  <a:pt x="408" y="479"/>
                  <a:pt x="407" y="480"/>
                </a:cubicBezTo>
                <a:cubicBezTo>
                  <a:pt x="405" y="480"/>
                  <a:pt x="401" y="483"/>
                  <a:pt x="403" y="485"/>
                </a:cubicBezTo>
                <a:cubicBezTo>
                  <a:pt x="404" y="486"/>
                  <a:pt x="406" y="486"/>
                  <a:pt x="407" y="486"/>
                </a:cubicBezTo>
                <a:cubicBezTo>
                  <a:pt x="409" y="486"/>
                  <a:pt x="409" y="485"/>
                  <a:pt x="410" y="484"/>
                </a:cubicBezTo>
                <a:cubicBezTo>
                  <a:pt x="412" y="483"/>
                  <a:pt x="413" y="482"/>
                  <a:pt x="414" y="481"/>
                </a:cubicBezTo>
                <a:cubicBezTo>
                  <a:pt x="416" y="480"/>
                  <a:pt x="414" y="480"/>
                  <a:pt x="413" y="479"/>
                </a:cubicBezTo>
                <a:cubicBezTo>
                  <a:pt x="413" y="478"/>
                  <a:pt x="413" y="478"/>
                  <a:pt x="412" y="478"/>
                </a:cubicBezTo>
                <a:close/>
                <a:moveTo>
                  <a:pt x="419" y="479"/>
                </a:moveTo>
                <a:cubicBezTo>
                  <a:pt x="418" y="480"/>
                  <a:pt x="418" y="480"/>
                  <a:pt x="417" y="481"/>
                </a:cubicBezTo>
                <a:cubicBezTo>
                  <a:pt x="417" y="482"/>
                  <a:pt x="416" y="483"/>
                  <a:pt x="417" y="483"/>
                </a:cubicBezTo>
                <a:cubicBezTo>
                  <a:pt x="418" y="483"/>
                  <a:pt x="419" y="482"/>
                  <a:pt x="419" y="482"/>
                </a:cubicBezTo>
                <a:cubicBezTo>
                  <a:pt x="421" y="481"/>
                  <a:pt x="422" y="481"/>
                  <a:pt x="423" y="481"/>
                </a:cubicBezTo>
                <a:cubicBezTo>
                  <a:pt x="424" y="481"/>
                  <a:pt x="424" y="480"/>
                  <a:pt x="425" y="480"/>
                </a:cubicBezTo>
                <a:cubicBezTo>
                  <a:pt x="426" y="479"/>
                  <a:pt x="426" y="479"/>
                  <a:pt x="427" y="479"/>
                </a:cubicBezTo>
                <a:cubicBezTo>
                  <a:pt x="428" y="478"/>
                  <a:pt x="429" y="478"/>
                  <a:pt x="431" y="477"/>
                </a:cubicBezTo>
                <a:cubicBezTo>
                  <a:pt x="432" y="477"/>
                  <a:pt x="433" y="476"/>
                  <a:pt x="434" y="475"/>
                </a:cubicBezTo>
                <a:cubicBezTo>
                  <a:pt x="434" y="474"/>
                  <a:pt x="436" y="472"/>
                  <a:pt x="434" y="473"/>
                </a:cubicBezTo>
                <a:cubicBezTo>
                  <a:pt x="433" y="473"/>
                  <a:pt x="433" y="473"/>
                  <a:pt x="432" y="474"/>
                </a:cubicBezTo>
                <a:cubicBezTo>
                  <a:pt x="432" y="474"/>
                  <a:pt x="431" y="474"/>
                  <a:pt x="430" y="474"/>
                </a:cubicBezTo>
                <a:cubicBezTo>
                  <a:pt x="429" y="474"/>
                  <a:pt x="427" y="474"/>
                  <a:pt x="426" y="474"/>
                </a:cubicBezTo>
                <a:cubicBezTo>
                  <a:pt x="425" y="475"/>
                  <a:pt x="425" y="475"/>
                  <a:pt x="424" y="475"/>
                </a:cubicBezTo>
                <a:cubicBezTo>
                  <a:pt x="423" y="476"/>
                  <a:pt x="422" y="475"/>
                  <a:pt x="422" y="476"/>
                </a:cubicBezTo>
                <a:cubicBezTo>
                  <a:pt x="421" y="476"/>
                  <a:pt x="421" y="477"/>
                  <a:pt x="420" y="477"/>
                </a:cubicBezTo>
                <a:cubicBezTo>
                  <a:pt x="420" y="478"/>
                  <a:pt x="420" y="479"/>
                  <a:pt x="419" y="479"/>
                </a:cubicBezTo>
                <a:close/>
                <a:moveTo>
                  <a:pt x="395" y="485"/>
                </a:moveTo>
                <a:cubicBezTo>
                  <a:pt x="393" y="484"/>
                  <a:pt x="390" y="492"/>
                  <a:pt x="390" y="493"/>
                </a:cubicBezTo>
                <a:cubicBezTo>
                  <a:pt x="389" y="493"/>
                  <a:pt x="389" y="494"/>
                  <a:pt x="389" y="495"/>
                </a:cubicBezTo>
                <a:cubicBezTo>
                  <a:pt x="390" y="495"/>
                  <a:pt x="391" y="495"/>
                  <a:pt x="391" y="494"/>
                </a:cubicBezTo>
                <a:cubicBezTo>
                  <a:pt x="392" y="493"/>
                  <a:pt x="393" y="492"/>
                  <a:pt x="395" y="491"/>
                </a:cubicBezTo>
                <a:cubicBezTo>
                  <a:pt x="395" y="491"/>
                  <a:pt x="396" y="490"/>
                  <a:pt x="396" y="489"/>
                </a:cubicBezTo>
                <a:cubicBezTo>
                  <a:pt x="395" y="489"/>
                  <a:pt x="394" y="490"/>
                  <a:pt x="394" y="488"/>
                </a:cubicBezTo>
                <a:cubicBezTo>
                  <a:pt x="394" y="487"/>
                  <a:pt x="395" y="487"/>
                  <a:pt x="395" y="487"/>
                </a:cubicBezTo>
                <a:cubicBezTo>
                  <a:pt x="395" y="486"/>
                  <a:pt x="396" y="485"/>
                  <a:pt x="395" y="485"/>
                </a:cubicBezTo>
                <a:close/>
                <a:moveTo>
                  <a:pt x="443" y="455"/>
                </a:moveTo>
                <a:cubicBezTo>
                  <a:pt x="443" y="455"/>
                  <a:pt x="443" y="456"/>
                  <a:pt x="444" y="456"/>
                </a:cubicBezTo>
                <a:cubicBezTo>
                  <a:pt x="445" y="457"/>
                  <a:pt x="446" y="455"/>
                  <a:pt x="447" y="455"/>
                </a:cubicBezTo>
                <a:cubicBezTo>
                  <a:pt x="448" y="454"/>
                  <a:pt x="449" y="454"/>
                  <a:pt x="451" y="453"/>
                </a:cubicBezTo>
                <a:cubicBezTo>
                  <a:pt x="452" y="452"/>
                  <a:pt x="452" y="450"/>
                  <a:pt x="453" y="449"/>
                </a:cubicBezTo>
                <a:cubicBezTo>
                  <a:pt x="454" y="449"/>
                  <a:pt x="456" y="447"/>
                  <a:pt x="455" y="446"/>
                </a:cubicBezTo>
                <a:cubicBezTo>
                  <a:pt x="455" y="445"/>
                  <a:pt x="452" y="447"/>
                  <a:pt x="452" y="447"/>
                </a:cubicBezTo>
                <a:cubicBezTo>
                  <a:pt x="450" y="448"/>
                  <a:pt x="449" y="448"/>
                  <a:pt x="448" y="449"/>
                </a:cubicBezTo>
                <a:cubicBezTo>
                  <a:pt x="446" y="449"/>
                  <a:pt x="445" y="451"/>
                  <a:pt x="444" y="452"/>
                </a:cubicBezTo>
                <a:cubicBezTo>
                  <a:pt x="442" y="453"/>
                  <a:pt x="441" y="455"/>
                  <a:pt x="441" y="458"/>
                </a:cubicBezTo>
                <a:cubicBezTo>
                  <a:pt x="441" y="458"/>
                  <a:pt x="441" y="459"/>
                  <a:pt x="441" y="459"/>
                </a:cubicBezTo>
                <a:cubicBezTo>
                  <a:pt x="442" y="459"/>
                  <a:pt x="442" y="459"/>
                  <a:pt x="442" y="458"/>
                </a:cubicBezTo>
                <a:cubicBezTo>
                  <a:pt x="443" y="457"/>
                  <a:pt x="441" y="457"/>
                  <a:pt x="442" y="456"/>
                </a:cubicBezTo>
                <a:cubicBezTo>
                  <a:pt x="442" y="455"/>
                  <a:pt x="443" y="455"/>
                  <a:pt x="443" y="455"/>
                </a:cubicBezTo>
                <a:close/>
                <a:moveTo>
                  <a:pt x="538" y="416"/>
                </a:moveTo>
                <a:cubicBezTo>
                  <a:pt x="538" y="416"/>
                  <a:pt x="538" y="417"/>
                  <a:pt x="538" y="417"/>
                </a:cubicBezTo>
                <a:cubicBezTo>
                  <a:pt x="539" y="418"/>
                  <a:pt x="539" y="417"/>
                  <a:pt x="540" y="417"/>
                </a:cubicBezTo>
                <a:cubicBezTo>
                  <a:pt x="541" y="417"/>
                  <a:pt x="541" y="418"/>
                  <a:pt x="542" y="418"/>
                </a:cubicBezTo>
                <a:cubicBezTo>
                  <a:pt x="542" y="418"/>
                  <a:pt x="543" y="419"/>
                  <a:pt x="543" y="419"/>
                </a:cubicBezTo>
                <a:cubicBezTo>
                  <a:pt x="544" y="418"/>
                  <a:pt x="544" y="417"/>
                  <a:pt x="544" y="417"/>
                </a:cubicBezTo>
                <a:cubicBezTo>
                  <a:pt x="545" y="415"/>
                  <a:pt x="547" y="415"/>
                  <a:pt x="546" y="413"/>
                </a:cubicBezTo>
                <a:cubicBezTo>
                  <a:pt x="545" y="412"/>
                  <a:pt x="545" y="412"/>
                  <a:pt x="544" y="412"/>
                </a:cubicBezTo>
                <a:cubicBezTo>
                  <a:pt x="543" y="413"/>
                  <a:pt x="543" y="413"/>
                  <a:pt x="542" y="414"/>
                </a:cubicBezTo>
                <a:cubicBezTo>
                  <a:pt x="542" y="414"/>
                  <a:pt x="541" y="414"/>
                  <a:pt x="540" y="414"/>
                </a:cubicBezTo>
                <a:cubicBezTo>
                  <a:pt x="540" y="414"/>
                  <a:pt x="539" y="414"/>
                  <a:pt x="539" y="414"/>
                </a:cubicBezTo>
                <a:cubicBezTo>
                  <a:pt x="538" y="414"/>
                  <a:pt x="538" y="414"/>
                  <a:pt x="538" y="414"/>
                </a:cubicBezTo>
                <a:cubicBezTo>
                  <a:pt x="537" y="414"/>
                  <a:pt x="537" y="414"/>
                  <a:pt x="537" y="415"/>
                </a:cubicBezTo>
                <a:cubicBezTo>
                  <a:pt x="537" y="416"/>
                  <a:pt x="538" y="416"/>
                  <a:pt x="538" y="416"/>
                </a:cubicBezTo>
                <a:close/>
                <a:moveTo>
                  <a:pt x="534" y="92"/>
                </a:moveTo>
                <a:cubicBezTo>
                  <a:pt x="536" y="92"/>
                  <a:pt x="537" y="92"/>
                  <a:pt x="538" y="93"/>
                </a:cubicBezTo>
                <a:cubicBezTo>
                  <a:pt x="540" y="94"/>
                  <a:pt x="541" y="94"/>
                  <a:pt x="542" y="95"/>
                </a:cubicBezTo>
                <a:cubicBezTo>
                  <a:pt x="542" y="96"/>
                  <a:pt x="542" y="97"/>
                  <a:pt x="543" y="98"/>
                </a:cubicBezTo>
                <a:cubicBezTo>
                  <a:pt x="544" y="99"/>
                  <a:pt x="544" y="99"/>
                  <a:pt x="544" y="100"/>
                </a:cubicBezTo>
                <a:cubicBezTo>
                  <a:pt x="544" y="100"/>
                  <a:pt x="544" y="101"/>
                  <a:pt x="544" y="101"/>
                </a:cubicBezTo>
                <a:cubicBezTo>
                  <a:pt x="543" y="102"/>
                  <a:pt x="542" y="102"/>
                  <a:pt x="542" y="103"/>
                </a:cubicBezTo>
                <a:cubicBezTo>
                  <a:pt x="543" y="104"/>
                  <a:pt x="544" y="103"/>
                  <a:pt x="544" y="102"/>
                </a:cubicBezTo>
                <a:cubicBezTo>
                  <a:pt x="545" y="102"/>
                  <a:pt x="547" y="102"/>
                  <a:pt x="548" y="102"/>
                </a:cubicBezTo>
                <a:cubicBezTo>
                  <a:pt x="550" y="102"/>
                  <a:pt x="551" y="102"/>
                  <a:pt x="552" y="102"/>
                </a:cubicBezTo>
                <a:cubicBezTo>
                  <a:pt x="553" y="102"/>
                  <a:pt x="554" y="102"/>
                  <a:pt x="554" y="102"/>
                </a:cubicBezTo>
                <a:cubicBezTo>
                  <a:pt x="555" y="101"/>
                  <a:pt x="556" y="101"/>
                  <a:pt x="556" y="101"/>
                </a:cubicBezTo>
                <a:cubicBezTo>
                  <a:pt x="558" y="100"/>
                  <a:pt x="559" y="101"/>
                  <a:pt x="561" y="101"/>
                </a:cubicBezTo>
                <a:cubicBezTo>
                  <a:pt x="563" y="101"/>
                  <a:pt x="564" y="100"/>
                  <a:pt x="565" y="100"/>
                </a:cubicBezTo>
                <a:cubicBezTo>
                  <a:pt x="568" y="100"/>
                  <a:pt x="575" y="101"/>
                  <a:pt x="574" y="96"/>
                </a:cubicBezTo>
                <a:cubicBezTo>
                  <a:pt x="574" y="95"/>
                  <a:pt x="573" y="95"/>
                  <a:pt x="573" y="95"/>
                </a:cubicBezTo>
                <a:cubicBezTo>
                  <a:pt x="572" y="94"/>
                  <a:pt x="573" y="93"/>
                  <a:pt x="574" y="92"/>
                </a:cubicBezTo>
                <a:cubicBezTo>
                  <a:pt x="575" y="91"/>
                  <a:pt x="574" y="90"/>
                  <a:pt x="573" y="89"/>
                </a:cubicBezTo>
                <a:cubicBezTo>
                  <a:pt x="572" y="89"/>
                  <a:pt x="572" y="89"/>
                  <a:pt x="571" y="88"/>
                </a:cubicBezTo>
                <a:cubicBezTo>
                  <a:pt x="571" y="88"/>
                  <a:pt x="571" y="87"/>
                  <a:pt x="571" y="86"/>
                </a:cubicBezTo>
                <a:cubicBezTo>
                  <a:pt x="570" y="84"/>
                  <a:pt x="569" y="87"/>
                  <a:pt x="568" y="87"/>
                </a:cubicBezTo>
                <a:cubicBezTo>
                  <a:pt x="566" y="88"/>
                  <a:pt x="566" y="86"/>
                  <a:pt x="565" y="86"/>
                </a:cubicBezTo>
                <a:cubicBezTo>
                  <a:pt x="564" y="85"/>
                  <a:pt x="562" y="85"/>
                  <a:pt x="561" y="86"/>
                </a:cubicBezTo>
                <a:cubicBezTo>
                  <a:pt x="560" y="87"/>
                  <a:pt x="559" y="86"/>
                  <a:pt x="557" y="85"/>
                </a:cubicBezTo>
                <a:cubicBezTo>
                  <a:pt x="556" y="85"/>
                  <a:pt x="555" y="84"/>
                  <a:pt x="554" y="84"/>
                </a:cubicBezTo>
                <a:cubicBezTo>
                  <a:pt x="553" y="85"/>
                  <a:pt x="552" y="85"/>
                  <a:pt x="552" y="85"/>
                </a:cubicBezTo>
                <a:cubicBezTo>
                  <a:pt x="552" y="86"/>
                  <a:pt x="551" y="87"/>
                  <a:pt x="551" y="87"/>
                </a:cubicBezTo>
                <a:cubicBezTo>
                  <a:pt x="550" y="87"/>
                  <a:pt x="550" y="87"/>
                  <a:pt x="549" y="87"/>
                </a:cubicBezTo>
                <a:cubicBezTo>
                  <a:pt x="548" y="88"/>
                  <a:pt x="546" y="88"/>
                  <a:pt x="544" y="88"/>
                </a:cubicBezTo>
                <a:cubicBezTo>
                  <a:pt x="543" y="89"/>
                  <a:pt x="541" y="89"/>
                  <a:pt x="540" y="89"/>
                </a:cubicBezTo>
                <a:cubicBezTo>
                  <a:pt x="538" y="89"/>
                  <a:pt x="537" y="89"/>
                  <a:pt x="535" y="90"/>
                </a:cubicBezTo>
                <a:cubicBezTo>
                  <a:pt x="535" y="90"/>
                  <a:pt x="534" y="90"/>
                  <a:pt x="533" y="90"/>
                </a:cubicBezTo>
                <a:cubicBezTo>
                  <a:pt x="533" y="90"/>
                  <a:pt x="532" y="90"/>
                  <a:pt x="531" y="91"/>
                </a:cubicBezTo>
                <a:cubicBezTo>
                  <a:pt x="531" y="91"/>
                  <a:pt x="532" y="91"/>
                  <a:pt x="532" y="91"/>
                </a:cubicBezTo>
                <a:cubicBezTo>
                  <a:pt x="533" y="92"/>
                  <a:pt x="534" y="92"/>
                  <a:pt x="534" y="92"/>
                </a:cubicBezTo>
                <a:close/>
                <a:moveTo>
                  <a:pt x="432" y="459"/>
                </a:moveTo>
                <a:cubicBezTo>
                  <a:pt x="430" y="459"/>
                  <a:pt x="429" y="461"/>
                  <a:pt x="428" y="462"/>
                </a:cubicBezTo>
                <a:cubicBezTo>
                  <a:pt x="427" y="463"/>
                  <a:pt x="425" y="462"/>
                  <a:pt x="424" y="463"/>
                </a:cubicBezTo>
                <a:cubicBezTo>
                  <a:pt x="424" y="464"/>
                  <a:pt x="423" y="465"/>
                  <a:pt x="422" y="465"/>
                </a:cubicBezTo>
                <a:cubicBezTo>
                  <a:pt x="420" y="465"/>
                  <a:pt x="420" y="466"/>
                  <a:pt x="420" y="467"/>
                </a:cubicBezTo>
                <a:cubicBezTo>
                  <a:pt x="421" y="468"/>
                  <a:pt x="421" y="468"/>
                  <a:pt x="421" y="469"/>
                </a:cubicBezTo>
                <a:cubicBezTo>
                  <a:pt x="422" y="469"/>
                  <a:pt x="423" y="469"/>
                  <a:pt x="423" y="469"/>
                </a:cubicBezTo>
                <a:cubicBezTo>
                  <a:pt x="424" y="468"/>
                  <a:pt x="424" y="466"/>
                  <a:pt x="426" y="466"/>
                </a:cubicBezTo>
                <a:cubicBezTo>
                  <a:pt x="427" y="465"/>
                  <a:pt x="429" y="465"/>
                  <a:pt x="430" y="465"/>
                </a:cubicBezTo>
                <a:cubicBezTo>
                  <a:pt x="432" y="465"/>
                  <a:pt x="431" y="467"/>
                  <a:pt x="430" y="468"/>
                </a:cubicBezTo>
                <a:cubicBezTo>
                  <a:pt x="430" y="468"/>
                  <a:pt x="430" y="469"/>
                  <a:pt x="431" y="469"/>
                </a:cubicBezTo>
                <a:cubicBezTo>
                  <a:pt x="431" y="470"/>
                  <a:pt x="432" y="469"/>
                  <a:pt x="433" y="469"/>
                </a:cubicBezTo>
                <a:cubicBezTo>
                  <a:pt x="433" y="469"/>
                  <a:pt x="434" y="469"/>
                  <a:pt x="435" y="469"/>
                </a:cubicBezTo>
                <a:cubicBezTo>
                  <a:pt x="435" y="468"/>
                  <a:pt x="436" y="468"/>
                  <a:pt x="436" y="467"/>
                </a:cubicBezTo>
                <a:cubicBezTo>
                  <a:pt x="437" y="467"/>
                  <a:pt x="438" y="467"/>
                  <a:pt x="438" y="467"/>
                </a:cubicBezTo>
                <a:cubicBezTo>
                  <a:pt x="439" y="466"/>
                  <a:pt x="439" y="466"/>
                  <a:pt x="439" y="465"/>
                </a:cubicBezTo>
                <a:cubicBezTo>
                  <a:pt x="440" y="464"/>
                  <a:pt x="441" y="462"/>
                  <a:pt x="440" y="461"/>
                </a:cubicBezTo>
                <a:cubicBezTo>
                  <a:pt x="439" y="460"/>
                  <a:pt x="437" y="460"/>
                  <a:pt x="437" y="459"/>
                </a:cubicBezTo>
                <a:cubicBezTo>
                  <a:pt x="436" y="458"/>
                  <a:pt x="436" y="458"/>
                  <a:pt x="436" y="457"/>
                </a:cubicBezTo>
                <a:cubicBezTo>
                  <a:pt x="435" y="457"/>
                  <a:pt x="435" y="456"/>
                  <a:pt x="435" y="455"/>
                </a:cubicBezTo>
                <a:cubicBezTo>
                  <a:pt x="434" y="454"/>
                  <a:pt x="432" y="453"/>
                  <a:pt x="432" y="455"/>
                </a:cubicBezTo>
                <a:cubicBezTo>
                  <a:pt x="431" y="457"/>
                  <a:pt x="434" y="458"/>
                  <a:pt x="432" y="459"/>
                </a:cubicBezTo>
                <a:close/>
                <a:moveTo>
                  <a:pt x="349" y="50"/>
                </a:moveTo>
                <a:cubicBezTo>
                  <a:pt x="349" y="51"/>
                  <a:pt x="350" y="51"/>
                  <a:pt x="350" y="52"/>
                </a:cubicBezTo>
                <a:cubicBezTo>
                  <a:pt x="351" y="53"/>
                  <a:pt x="351" y="54"/>
                  <a:pt x="351" y="54"/>
                </a:cubicBezTo>
                <a:cubicBezTo>
                  <a:pt x="352" y="56"/>
                  <a:pt x="353" y="56"/>
                  <a:pt x="354" y="57"/>
                </a:cubicBezTo>
                <a:cubicBezTo>
                  <a:pt x="356" y="58"/>
                  <a:pt x="356" y="59"/>
                  <a:pt x="356" y="61"/>
                </a:cubicBezTo>
                <a:cubicBezTo>
                  <a:pt x="356" y="63"/>
                  <a:pt x="357" y="63"/>
                  <a:pt x="358" y="63"/>
                </a:cubicBezTo>
                <a:cubicBezTo>
                  <a:pt x="360" y="63"/>
                  <a:pt x="361" y="63"/>
                  <a:pt x="362" y="62"/>
                </a:cubicBezTo>
                <a:cubicBezTo>
                  <a:pt x="363" y="62"/>
                  <a:pt x="363" y="62"/>
                  <a:pt x="364" y="61"/>
                </a:cubicBezTo>
                <a:cubicBezTo>
                  <a:pt x="366" y="60"/>
                  <a:pt x="366" y="59"/>
                  <a:pt x="365" y="57"/>
                </a:cubicBezTo>
                <a:cubicBezTo>
                  <a:pt x="365" y="57"/>
                  <a:pt x="365" y="57"/>
                  <a:pt x="364" y="56"/>
                </a:cubicBezTo>
                <a:cubicBezTo>
                  <a:pt x="364" y="56"/>
                  <a:pt x="364" y="55"/>
                  <a:pt x="365" y="55"/>
                </a:cubicBezTo>
                <a:cubicBezTo>
                  <a:pt x="366" y="54"/>
                  <a:pt x="366" y="55"/>
                  <a:pt x="367" y="55"/>
                </a:cubicBezTo>
                <a:cubicBezTo>
                  <a:pt x="368" y="56"/>
                  <a:pt x="368" y="56"/>
                  <a:pt x="369" y="56"/>
                </a:cubicBezTo>
                <a:cubicBezTo>
                  <a:pt x="369" y="56"/>
                  <a:pt x="369" y="57"/>
                  <a:pt x="369" y="57"/>
                </a:cubicBezTo>
                <a:cubicBezTo>
                  <a:pt x="369" y="58"/>
                  <a:pt x="370" y="58"/>
                  <a:pt x="370" y="58"/>
                </a:cubicBezTo>
                <a:cubicBezTo>
                  <a:pt x="370" y="57"/>
                  <a:pt x="370" y="57"/>
                  <a:pt x="370" y="56"/>
                </a:cubicBezTo>
                <a:cubicBezTo>
                  <a:pt x="369" y="55"/>
                  <a:pt x="371" y="56"/>
                  <a:pt x="372" y="56"/>
                </a:cubicBezTo>
                <a:cubicBezTo>
                  <a:pt x="372" y="55"/>
                  <a:pt x="372" y="55"/>
                  <a:pt x="373" y="55"/>
                </a:cubicBezTo>
                <a:cubicBezTo>
                  <a:pt x="374" y="56"/>
                  <a:pt x="374" y="56"/>
                  <a:pt x="374" y="57"/>
                </a:cubicBezTo>
                <a:cubicBezTo>
                  <a:pt x="373" y="58"/>
                  <a:pt x="372" y="59"/>
                  <a:pt x="371" y="60"/>
                </a:cubicBezTo>
                <a:cubicBezTo>
                  <a:pt x="370" y="60"/>
                  <a:pt x="370" y="61"/>
                  <a:pt x="369" y="62"/>
                </a:cubicBezTo>
                <a:cubicBezTo>
                  <a:pt x="369" y="62"/>
                  <a:pt x="369" y="63"/>
                  <a:pt x="368" y="63"/>
                </a:cubicBezTo>
                <a:cubicBezTo>
                  <a:pt x="367" y="64"/>
                  <a:pt x="367" y="63"/>
                  <a:pt x="366" y="64"/>
                </a:cubicBezTo>
                <a:cubicBezTo>
                  <a:pt x="366" y="65"/>
                  <a:pt x="367" y="66"/>
                  <a:pt x="367" y="66"/>
                </a:cubicBezTo>
                <a:cubicBezTo>
                  <a:pt x="369" y="67"/>
                  <a:pt x="370" y="66"/>
                  <a:pt x="372" y="67"/>
                </a:cubicBezTo>
                <a:cubicBezTo>
                  <a:pt x="373" y="68"/>
                  <a:pt x="374" y="69"/>
                  <a:pt x="376" y="68"/>
                </a:cubicBezTo>
                <a:cubicBezTo>
                  <a:pt x="376" y="68"/>
                  <a:pt x="377" y="67"/>
                  <a:pt x="378" y="68"/>
                </a:cubicBezTo>
                <a:cubicBezTo>
                  <a:pt x="378" y="68"/>
                  <a:pt x="378" y="69"/>
                  <a:pt x="378" y="70"/>
                </a:cubicBezTo>
                <a:cubicBezTo>
                  <a:pt x="377" y="70"/>
                  <a:pt x="377" y="71"/>
                  <a:pt x="377" y="72"/>
                </a:cubicBezTo>
                <a:cubicBezTo>
                  <a:pt x="376" y="72"/>
                  <a:pt x="376" y="72"/>
                  <a:pt x="375" y="72"/>
                </a:cubicBezTo>
                <a:cubicBezTo>
                  <a:pt x="374" y="72"/>
                  <a:pt x="373" y="73"/>
                  <a:pt x="371" y="72"/>
                </a:cubicBezTo>
                <a:cubicBezTo>
                  <a:pt x="371" y="72"/>
                  <a:pt x="370" y="71"/>
                  <a:pt x="370" y="71"/>
                </a:cubicBezTo>
                <a:cubicBezTo>
                  <a:pt x="369" y="71"/>
                  <a:pt x="368" y="71"/>
                  <a:pt x="367" y="71"/>
                </a:cubicBezTo>
                <a:cubicBezTo>
                  <a:pt x="365" y="70"/>
                  <a:pt x="362" y="68"/>
                  <a:pt x="359" y="68"/>
                </a:cubicBezTo>
                <a:cubicBezTo>
                  <a:pt x="358" y="68"/>
                  <a:pt x="358" y="69"/>
                  <a:pt x="357" y="68"/>
                </a:cubicBezTo>
                <a:cubicBezTo>
                  <a:pt x="356" y="68"/>
                  <a:pt x="355" y="68"/>
                  <a:pt x="355" y="69"/>
                </a:cubicBezTo>
                <a:cubicBezTo>
                  <a:pt x="354" y="70"/>
                  <a:pt x="357" y="71"/>
                  <a:pt x="357" y="72"/>
                </a:cubicBezTo>
                <a:cubicBezTo>
                  <a:pt x="358" y="73"/>
                  <a:pt x="358" y="73"/>
                  <a:pt x="358" y="74"/>
                </a:cubicBezTo>
                <a:cubicBezTo>
                  <a:pt x="358" y="75"/>
                  <a:pt x="359" y="75"/>
                  <a:pt x="360" y="75"/>
                </a:cubicBezTo>
                <a:cubicBezTo>
                  <a:pt x="360" y="76"/>
                  <a:pt x="361" y="76"/>
                  <a:pt x="360" y="77"/>
                </a:cubicBezTo>
                <a:cubicBezTo>
                  <a:pt x="360" y="78"/>
                  <a:pt x="359" y="78"/>
                  <a:pt x="360" y="79"/>
                </a:cubicBezTo>
                <a:cubicBezTo>
                  <a:pt x="361" y="80"/>
                  <a:pt x="363" y="79"/>
                  <a:pt x="364" y="80"/>
                </a:cubicBezTo>
                <a:cubicBezTo>
                  <a:pt x="365" y="80"/>
                  <a:pt x="365" y="81"/>
                  <a:pt x="366" y="82"/>
                </a:cubicBezTo>
                <a:cubicBezTo>
                  <a:pt x="368" y="83"/>
                  <a:pt x="369" y="82"/>
                  <a:pt x="370" y="83"/>
                </a:cubicBezTo>
                <a:cubicBezTo>
                  <a:pt x="372" y="83"/>
                  <a:pt x="373" y="85"/>
                  <a:pt x="374" y="85"/>
                </a:cubicBezTo>
                <a:cubicBezTo>
                  <a:pt x="376" y="86"/>
                  <a:pt x="377" y="86"/>
                  <a:pt x="378" y="86"/>
                </a:cubicBezTo>
                <a:cubicBezTo>
                  <a:pt x="380" y="87"/>
                  <a:pt x="381" y="89"/>
                  <a:pt x="382" y="89"/>
                </a:cubicBezTo>
                <a:cubicBezTo>
                  <a:pt x="383" y="89"/>
                  <a:pt x="383" y="89"/>
                  <a:pt x="384" y="89"/>
                </a:cubicBezTo>
                <a:cubicBezTo>
                  <a:pt x="385" y="89"/>
                  <a:pt x="386" y="89"/>
                  <a:pt x="386" y="89"/>
                </a:cubicBezTo>
                <a:cubicBezTo>
                  <a:pt x="387" y="89"/>
                  <a:pt x="388" y="88"/>
                  <a:pt x="389" y="88"/>
                </a:cubicBezTo>
                <a:cubicBezTo>
                  <a:pt x="389" y="89"/>
                  <a:pt x="390" y="89"/>
                  <a:pt x="389" y="89"/>
                </a:cubicBezTo>
                <a:cubicBezTo>
                  <a:pt x="389" y="90"/>
                  <a:pt x="388" y="89"/>
                  <a:pt x="388" y="90"/>
                </a:cubicBezTo>
                <a:cubicBezTo>
                  <a:pt x="388" y="90"/>
                  <a:pt x="387" y="90"/>
                  <a:pt x="387" y="90"/>
                </a:cubicBezTo>
                <a:cubicBezTo>
                  <a:pt x="386" y="90"/>
                  <a:pt x="386" y="91"/>
                  <a:pt x="385" y="91"/>
                </a:cubicBezTo>
                <a:cubicBezTo>
                  <a:pt x="384" y="91"/>
                  <a:pt x="383" y="90"/>
                  <a:pt x="383" y="90"/>
                </a:cubicBezTo>
                <a:cubicBezTo>
                  <a:pt x="382" y="90"/>
                  <a:pt x="381" y="90"/>
                  <a:pt x="381" y="90"/>
                </a:cubicBezTo>
                <a:cubicBezTo>
                  <a:pt x="380" y="90"/>
                  <a:pt x="379" y="90"/>
                  <a:pt x="378" y="90"/>
                </a:cubicBezTo>
                <a:cubicBezTo>
                  <a:pt x="377" y="90"/>
                  <a:pt x="377" y="89"/>
                  <a:pt x="376" y="89"/>
                </a:cubicBezTo>
                <a:cubicBezTo>
                  <a:pt x="373" y="89"/>
                  <a:pt x="376" y="91"/>
                  <a:pt x="376" y="92"/>
                </a:cubicBezTo>
                <a:cubicBezTo>
                  <a:pt x="377" y="93"/>
                  <a:pt x="377" y="94"/>
                  <a:pt x="379" y="95"/>
                </a:cubicBezTo>
                <a:cubicBezTo>
                  <a:pt x="380" y="96"/>
                  <a:pt x="381" y="97"/>
                  <a:pt x="382" y="98"/>
                </a:cubicBezTo>
                <a:cubicBezTo>
                  <a:pt x="383" y="99"/>
                  <a:pt x="384" y="100"/>
                  <a:pt x="385" y="101"/>
                </a:cubicBezTo>
                <a:cubicBezTo>
                  <a:pt x="386" y="102"/>
                  <a:pt x="387" y="103"/>
                  <a:pt x="389" y="103"/>
                </a:cubicBezTo>
                <a:cubicBezTo>
                  <a:pt x="391" y="103"/>
                  <a:pt x="392" y="103"/>
                  <a:pt x="394" y="103"/>
                </a:cubicBezTo>
                <a:cubicBezTo>
                  <a:pt x="396" y="103"/>
                  <a:pt x="397" y="102"/>
                  <a:pt x="399" y="103"/>
                </a:cubicBezTo>
                <a:cubicBezTo>
                  <a:pt x="400" y="103"/>
                  <a:pt x="400" y="103"/>
                  <a:pt x="401" y="103"/>
                </a:cubicBezTo>
                <a:cubicBezTo>
                  <a:pt x="402" y="104"/>
                  <a:pt x="404" y="103"/>
                  <a:pt x="404" y="102"/>
                </a:cubicBezTo>
                <a:cubicBezTo>
                  <a:pt x="404" y="102"/>
                  <a:pt x="404" y="101"/>
                  <a:pt x="404" y="101"/>
                </a:cubicBezTo>
                <a:cubicBezTo>
                  <a:pt x="404" y="100"/>
                  <a:pt x="405" y="101"/>
                  <a:pt x="405" y="101"/>
                </a:cubicBezTo>
                <a:cubicBezTo>
                  <a:pt x="406" y="101"/>
                  <a:pt x="406" y="102"/>
                  <a:pt x="407" y="101"/>
                </a:cubicBezTo>
                <a:cubicBezTo>
                  <a:pt x="407" y="100"/>
                  <a:pt x="407" y="100"/>
                  <a:pt x="408" y="99"/>
                </a:cubicBezTo>
                <a:cubicBezTo>
                  <a:pt x="408" y="99"/>
                  <a:pt x="409" y="98"/>
                  <a:pt x="410" y="99"/>
                </a:cubicBezTo>
                <a:cubicBezTo>
                  <a:pt x="411" y="99"/>
                  <a:pt x="410" y="100"/>
                  <a:pt x="411" y="100"/>
                </a:cubicBezTo>
                <a:cubicBezTo>
                  <a:pt x="411" y="101"/>
                  <a:pt x="412" y="100"/>
                  <a:pt x="413" y="99"/>
                </a:cubicBezTo>
                <a:cubicBezTo>
                  <a:pt x="413" y="99"/>
                  <a:pt x="413" y="99"/>
                  <a:pt x="413" y="98"/>
                </a:cubicBezTo>
                <a:cubicBezTo>
                  <a:pt x="413" y="98"/>
                  <a:pt x="414" y="98"/>
                  <a:pt x="414" y="98"/>
                </a:cubicBezTo>
                <a:cubicBezTo>
                  <a:pt x="414" y="97"/>
                  <a:pt x="414" y="96"/>
                  <a:pt x="413" y="96"/>
                </a:cubicBezTo>
                <a:cubicBezTo>
                  <a:pt x="413" y="95"/>
                  <a:pt x="413" y="94"/>
                  <a:pt x="415" y="94"/>
                </a:cubicBezTo>
                <a:cubicBezTo>
                  <a:pt x="416" y="94"/>
                  <a:pt x="416" y="95"/>
                  <a:pt x="417" y="95"/>
                </a:cubicBezTo>
                <a:cubicBezTo>
                  <a:pt x="418" y="95"/>
                  <a:pt x="419" y="94"/>
                  <a:pt x="420" y="94"/>
                </a:cubicBezTo>
                <a:cubicBezTo>
                  <a:pt x="420" y="95"/>
                  <a:pt x="421" y="95"/>
                  <a:pt x="422" y="95"/>
                </a:cubicBezTo>
                <a:cubicBezTo>
                  <a:pt x="423" y="94"/>
                  <a:pt x="421" y="92"/>
                  <a:pt x="420" y="92"/>
                </a:cubicBezTo>
                <a:cubicBezTo>
                  <a:pt x="419" y="92"/>
                  <a:pt x="419" y="92"/>
                  <a:pt x="418" y="91"/>
                </a:cubicBezTo>
                <a:cubicBezTo>
                  <a:pt x="418" y="91"/>
                  <a:pt x="417" y="91"/>
                  <a:pt x="416" y="91"/>
                </a:cubicBezTo>
                <a:cubicBezTo>
                  <a:pt x="416" y="90"/>
                  <a:pt x="417" y="89"/>
                  <a:pt x="418" y="89"/>
                </a:cubicBezTo>
                <a:cubicBezTo>
                  <a:pt x="418" y="89"/>
                  <a:pt x="419" y="89"/>
                  <a:pt x="419" y="88"/>
                </a:cubicBezTo>
                <a:cubicBezTo>
                  <a:pt x="419" y="88"/>
                  <a:pt x="419" y="87"/>
                  <a:pt x="419" y="87"/>
                </a:cubicBezTo>
                <a:cubicBezTo>
                  <a:pt x="419" y="87"/>
                  <a:pt x="419" y="86"/>
                  <a:pt x="420" y="86"/>
                </a:cubicBezTo>
                <a:cubicBezTo>
                  <a:pt x="420" y="85"/>
                  <a:pt x="420" y="85"/>
                  <a:pt x="419" y="84"/>
                </a:cubicBezTo>
                <a:cubicBezTo>
                  <a:pt x="419" y="83"/>
                  <a:pt x="418" y="83"/>
                  <a:pt x="418" y="82"/>
                </a:cubicBezTo>
                <a:cubicBezTo>
                  <a:pt x="419" y="82"/>
                  <a:pt x="420" y="82"/>
                  <a:pt x="421" y="82"/>
                </a:cubicBezTo>
                <a:cubicBezTo>
                  <a:pt x="421" y="81"/>
                  <a:pt x="421" y="80"/>
                  <a:pt x="422" y="80"/>
                </a:cubicBezTo>
                <a:cubicBezTo>
                  <a:pt x="422" y="80"/>
                  <a:pt x="423" y="80"/>
                  <a:pt x="424" y="80"/>
                </a:cubicBezTo>
                <a:cubicBezTo>
                  <a:pt x="425" y="81"/>
                  <a:pt x="424" y="83"/>
                  <a:pt x="425" y="84"/>
                </a:cubicBezTo>
                <a:cubicBezTo>
                  <a:pt x="426" y="84"/>
                  <a:pt x="426" y="84"/>
                  <a:pt x="426" y="84"/>
                </a:cubicBezTo>
                <a:cubicBezTo>
                  <a:pt x="427" y="85"/>
                  <a:pt x="427" y="85"/>
                  <a:pt x="427" y="85"/>
                </a:cubicBezTo>
                <a:cubicBezTo>
                  <a:pt x="428" y="87"/>
                  <a:pt x="429" y="85"/>
                  <a:pt x="430" y="84"/>
                </a:cubicBezTo>
                <a:cubicBezTo>
                  <a:pt x="430" y="83"/>
                  <a:pt x="431" y="83"/>
                  <a:pt x="431" y="83"/>
                </a:cubicBezTo>
                <a:cubicBezTo>
                  <a:pt x="433" y="83"/>
                  <a:pt x="433" y="82"/>
                  <a:pt x="433" y="81"/>
                </a:cubicBezTo>
                <a:cubicBezTo>
                  <a:pt x="433" y="80"/>
                  <a:pt x="433" y="80"/>
                  <a:pt x="434" y="79"/>
                </a:cubicBezTo>
                <a:cubicBezTo>
                  <a:pt x="434" y="78"/>
                  <a:pt x="434" y="77"/>
                  <a:pt x="434" y="77"/>
                </a:cubicBezTo>
                <a:cubicBezTo>
                  <a:pt x="435" y="75"/>
                  <a:pt x="437" y="76"/>
                  <a:pt x="437" y="77"/>
                </a:cubicBezTo>
                <a:cubicBezTo>
                  <a:pt x="437" y="78"/>
                  <a:pt x="438" y="78"/>
                  <a:pt x="438" y="79"/>
                </a:cubicBezTo>
                <a:cubicBezTo>
                  <a:pt x="438" y="79"/>
                  <a:pt x="438" y="80"/>
                  <a:pt x="438" y="81"/>
                </a:cubicBezTo>
                <a:cubicBezTo>
                  <a:pt x="438" y="82"/>
                  <a:pt x="437" y="82"/>
                  <a:pt x="437" y="83"/>
                </a:cubicBezTo>
                <a:cubicBezTo>
                  <a:pt x="437" y="84"/>
                  <a:pt x="437" y="85"/>
                  <a:pt x="437" y="85"/>
                </a:cubicBezTo>
                <a:cubicBezTo>
                  <a:pt x="436" y="87"/>
                  <a:pt x="434" y="87"/>
                  <a:pt x="435" y="89"/>
                </a:cubicBezTo>
                <a:cubicBezTo>
                  <a:pt x="435" y="91"/>
                  <a:pt x="437" y="91"/>
                  <a:pt x="439" y="92"/>
                </a:cubicBezTo>
                <a:cubicBezTo>
                  <a:pt x="440" y="92"/>
                  <a:pt x="441" y="91"/>
                  <a:pt x="443" y="91"/>
                </a:cubicBezTo>
                <a:cubicBezTo>
                  <a:pt x="444" y="90"/>
                  <a:pt x="445" y="91"/>
                  <a:pt x="447" y="91"/>
                </a:cubicBezTo>
                <a:cubicBezTo>
                  <a:pt x="448" y="91"/>
                  <a:pt x="448" y="91"/>
                  <a:pt x="449" y="91"/>
                </a:cubicBezTo>
                <a:cubicBezTo>
                  <a:pt x="450" y="90"/>
                  <a:pt x="451" y="89"/>
                  <a:pt x="452" y="89"/>
                </a:cubicBezTo>
                <a:cubicBezTo>
                  <a:pt x="453" y="88"/>
                  <a:pt x="453" y="88"/>
                  <a:pt x="454" y="88"/>
                </a:cubicBezTo>
                <a:cubicBezTo>
                  <a:pt x="455" y="88"/>
                  <a:pt x="456" y="88"/>
                  <a:pt x="456" y="87"/>
                </a:cubicBezTo>
                <a:cubicBezTo>
                  <a:pt x="456" y="86"/>
                  <a:pt x="456" y="86"/>
                  <a:pt x="456" y="85"/>
                </a:cubicBezTo>
                <a:cubicBezTo>
                  <a:pt x="456" y="85"/>
                  <a:pt x="457" y="85"/>
                  <a:pt x="457" y="84"/>
                </a:cubicBezTo>
                <a:cubicBezTo>
                  <a:pt x="458" y="84"/>
                  <a:pt x="458" y="83"/>
                  <a:pt x="458" y="82"/>
                </a:cubicBezTo>
                <a:cubicBezTo>
                  <a:pt x="458" y="81"/>
                  <a:pt x="459" y="80"/>
                  <a:pt x="461" y="81"/>
                </a:cubicBezTo>
                <a:cubicBezTo>
                  <a:pt x="461" y="81"/>
                  <a:pt x="461" y="82"/>
                  <a:pt x="462" y="82"/>
                </a:cubicBezTo>
                <a:cubicBezTo>
                  <a:pt x="463" y="82"/>
                  <a:pt x="464" y="82"/>
                  <a:pt x="464" y="83"/>
                </a:cubicBezTo>
                <a:cubicBezTo>
                  <a:pt x="465" y="84"/>
                  <a:pt x="462" y="86"/>
                  <a:pt x="462" y="86"/>
                </a:cubicBezTo>
                <a:cubicBezTo>
                  <a:pt x="461" y="87"/>
                  <a:pt x="460" y="87"/>
                  <a:pt x="460" y="88"/>
                </a:cubicBezTo>
                <a:cubicBezTo>
                  <a:pt x="460" y="89"/>
                  <a:pt x="459" y="90"/>
                  <a:pt x="459" y="90"/>
                </a:cubicBezTo>
                <a:cubicBezTo>
                  <a:pt x="458" y="91"/>
                  <a:pt x="457" y="91"/>
                  <a:pt x="457" y="91"/>
                </a:cubicBezTo>
                <a:cubicBezTo>
                  <a:pt x="456" y="93"/>
                  <a:pt x="457" y="93"/>
                  <a:pt x="458" y="93"/>
                </a:cubicBezTo>
                <a:cubicBezTo>
                  <a:pt x="459" y="93"/>
                  <a:pt x="459" y="93"/>
                  <a:pt x="460" y="93"/>
                </a:cubicBezTo>
                <a:cubicBezTo>
                  <a:pt x="460" y="94"/>
                  <a:pt x="461" y="94"/>
                  <a:pt x="461" y="94"/>
                </a:cubicBezTo>
                <a:cubicBezTo>
                  <a:pt x="462" y="94"/>
                  <a:pt x="463" y="94"/>
                  <a:pt x="463" y="94"/>
                </a:cubicBezTo>
                <a:cubicBezTo>
                  <a:pt x="464" y="93"/>
                  <a:pt x="465" y="93"/>
                  <a:pt x="465" y="94"/>
                </a:cubicBezTo>
                <a:cubicBezTo>
                  <a:pt x="464" y="95"/>
                  <a:pt x="463" y="95"/>
                  <a:pt x="463" y="95"/>
                </a:cubicBezTo>
                <a:cubicBezTo>
                  <a:pt x="462" y="95"/>
                  <a:pt x="460" y="95"/>
                  <a:pt x="459" y="96"/>
                </a:cubicBezTo>
                <a:cubicBezTo>
                  <a:pt x="457" y="96"/>
                  <a:pt x="456" y="96"/>
                  <a:pt x="454" y="96"/>
                </a:cubicBezTo>
                <a:cubicBezTo>
                  <a:pt x="453" y="96"/>
                  <a:pt x="451" y="97"/>
                  <a:pt x="450" y="97"/>
                </a:cubicBezTo>
                <a:cubicBezTo>
                  <a:pt x="448" y="97"/>
                  <a:pt x="447" y="96"/>
                  <a:pt x="445" y="97"/>
                </a:cubicBezTo>
                <a:cubicBezTo>
                  <a:pt x="444" y="97"/>
                  <a:pt x="444" y="98"/>
                  <a:pt x="443" y="100"/>
                </a:cubicBezTo>
                <a:cubicBezTo>
                  <a:pt x="442" y="103"/>
                  <a:pt x="438" y="104"/>
                  <a:pt x="435" y="104"/>
                </a:cubicBezTo>
                <a:cubicBezTo>
                  <a:pt x="434" y="104"/>
                  <a:pt x="433" y="105"/>
                  <a:pt x="432" y="105"/>
                </a:cubicBezTo>
                <a:cubicBezTo>
                  <a:pt x="430" y="105"/>
                  <a:pt x="429" y="106"/>
                  <a:pt x="428" y="106"/>
                </a:cubicBezTo>
                <a:cubicBezTo>
                  <a:pt x="426" y="107"/>
                  <a:pt x="424" y="108"/>
                  <a:pt x="422" y="109"/>
                </a:cubicBezTo>
                <a:cubicBezTo>
                  <a:pt x="420" y="110"/>
                  <a:pt x="420" y="110"/>
                  <a:pt x="418" y="110"/>
                </a:cubicBezTo>
                <a:cubicBezTo>
                  <a:pt x="416" y="110"/>
                  <a:pt x="414" y="110"/>
                  <a:pt x="413" y="110"/>
                </a:cubicBezTo>
                <a:cubicBezTo>
                  <a:pt x="411" y="110"/>
                  <a:pt x="410" y="111"/>
                  <a:pt x="409" y="110"/>
                </a:cubicBezTo>
                <a:cubicBezTo>
                  <a:pt x="408" y="109"/>
                  <a:pt x="407" y="108"/>
                  <a:pt x="405" y="107"/>
                </a:cubicBezTo>
                <a:cubicBezTo>
                  <a:pt x="404" y="107"/>
                  <a:pt x="403" y="108"/>
                  <a:pt x="402" y="109"/>
                </a:cubicBezTo>
                <a:cubicBezTo>
                  <a:pt x="401" y="110"/>
                  <a:pt x="399" y="109"/>
                  <a:pt x="400" y="111"/>
                </a:cubicBezTo>
                <a:cubicBezTo>
                  <a:pt x="400" y="112"/>
                  <a:pt x="401" y="112"/>
                  <a:pt x="401" y="113"/>
                </a:cubicBezTo>
                <a:cubicBezTo>
                  <a:pt x="401" y="113"/>
                  <a:pt x="401" y="114"/>
                  <a:pt x="401" y="115"/>
                </a:cubicBezTo>
                <a:cubicBezTo>
                  <a:pt x="401" y="116"/>
                  <a:pt x="400" y="119"/>
                  <a:pt x="401" y="120"/>
                </a:cubicBezTo>
                <a:cubicBezTo>
                  <a:pt x="401" y="121"/>
                  <a:pt x="402" y="121"/>
                  <a:pt x="403" y="121"/>
                </a:cubicBezTo>
                <a:cubicBezTo>
                  <a:pt x="404" y="121"/>
                  <a:pt x="404" y="121"/>
                  <a:pt x="405" y="122"/>
                </a:cubicBezTo>
                <a:cubicBezTo>
                  <a:pt x="405" y="122"/>
                  <a:pt x="406" y="123"/>
                  <a:pt x="406" y="123"/>
                </a:cubicBezTo>
                <a:cubicBezTo>
                  <a:pt x="408" y="122"/>
                  <a:pt x="409" y="121"/>
                  <a:pt x="410" y="121"/>
                </a:cubicBezTo>
                <a:cubicBezTo>
                  <a:pt x="412" y="121"/>
                  <a:pt x="414" y="121"/>
                  <a:pt x="415" y="121"/>
                </a:cubicBezTo>
                <a:cubicBezTo>
                  <a:pt x="417" y="121"/>
                  <a:pt x="418" y="121"/>
                  <a:pt x="420" y="120"/>
                </a:cubicBezTo>
                <a:cubicBezTo>
                  <a:pt x="422" y="120"/>
                  <a:pt x="423" y="121"/>
                  <a:pt x="425" y="121"/>
                </a:cubicBezTo>
                <a:cubicBezTo>
                  <a:pt x="427" y="121"/>
                  <a:pt x="429" y="120"/>
                  <a:pt x="430" y="119"/>
                </a:cubicBezTo>
                <a:cubicBezTo>
                  <a:pt x="431" y="119"/>
                  <a:pt x="432" y="118"/>
                  <a:pt x="433" y="118"/>
                </a:cubicBezTo>
                <a:cubicBezTo>
                  <a:pt x="433" y="118"/>
                  <a:pt x="434" y="118"/>
                  <a:pt x="435" y="118"/>
                </a:cubicBezTo>
                <a:cubicBezTo>
                  <a:pt x="436" y="117"/>
                  <a:pt x="438" y="116"/>
                  <a:pt x="439" y="116"/>
                </a:cubicBezTo>
                <a:cubicBezTo>
                  <a:pt x="441" y="115"/>
                  <a:pt x="441" y="117"/>
                  <a:pt x="443" y="117"/>
                </a:cubicBezTo>
                <a:cubicBezTo>
                  <a:pt x="444" y="118"/>
                  <a:pt x="445" y="118"/>
                  <a:pt x="447" y="119"/>
                </a:cubicBezTo>
                <a:cubicBezTo>
                  <a:pt x="448" y="119"/>
                  <a:pt x="450" y="119"/>
                  <a:pt x="452" y="118"/>
                </a:cubicBezTo>
                <a:cubicBezTo>
                  <a:pt x="454" y="117"/>
                  <a:pt x="456" y="117"/>
                  <a:pt x="458" y="118"/>
                </a:cubicBezTo>
                <a:cubicBezTo>
                  <a:pt x="459" y="118"/>
                  <a:pt x="460" y="118"/>
                  <a:pt x="461" y="118"/>
                </a:cubicBezTo>
                <a:cubicBezTo>
                  <a:pt x="462" y="117"/>
                  <a:pt x="462" y="116"/>
                  <a:pt x="463" y="116"/>
                </a:cubicBezTo>
                <a:cubicBezTo>
                  <a:pt x="464" y="115"/>
                  <a:pt x="465" y="115"/>
                  <a:pt x="465" y="115"/>
                </a:cubicBezTo>
                <a:cubicBezTo>
                  <a:pt x="466" y="115"/>
                  <a:pt x="467" y="115"/>
                  <a:pt x="467" y="115"/>
                </a:cubicBezTo>
                <a:cubicBezTo>
                  <a:pt x="467" y="114"/>
                  <a:pt x="467" y="113"/>
                  <a:pt x="468" y="114"/>
                </a:cubicBezTo>
                <a:cubicBezTo>
                  <a:pt x="468" y="115"/>
                  <a:pt x="468" y="117"/>
                  <a:pt x="466" y="116"/>
                </a:cubicBezTo>
                <a:cubicBezTo>
                  <a:pt x="465" y="116"/>
                  <a:pt x="464" y="116"/>
                  <a:pt x="465" y="117"/>
                </a:cubicBezTo>
                <a:cubicBezTo>
                  <a:pt x="465" y="117"/>
                  <a:pt x="466" y="118"/>
                  <a:pt x="466" y="118"/>
                </a:cubicBezTo>
                <a:cubicBezTo>
                  <a:pt x="466" y="119"/>
                  <a:pt x="468" y="119"/>
                  <a:pt x="468" y="120"/>
                </a:cubicBezTo>
                <a:cubicBezTo>
                  <a:pt x="468" y="121"/>
                  <a:pt x="467" y="120"/>
                  <a:pt x="467" y="120"/>
                </a:cubicBezTo>
                <a:cubicBezTo>
                  <a:pt x="465" y="119"/>
                  <a:pt x="464" y="119"/>
                  <a:pt x="463" y="119"/>
                </a:cubicBezTo>
                <a:cubicBezTo>
                  <a:pt x="461" y="119"/>
                  <a:pt x="460" y="120"/>
                  <a:pt x="458" y="120"/>
                </a:cubicBezTo>
                <a:cubicBezTo>
                  <a:pt x="458" y="120"/>
                  <a:pt x="457" y="120"/>
                  <a:pt x="456" y="120"/>
                </a:cubicBezTo>
                <a:cubicBezTo>
                  <a:pt x="455" y="120"/>
                  <a:pt x="455" y="121"/>
                  <a:pt x="454" y="121"/>
                </a:cubicBezTo>
                <a:cubicBezTo>
                  <a:pt x="452" y="122"/>
                  <a:pt x="450" y="121"/>
                  <a:pt x="448" y="121"/>
                </a:cubicBezTo>
                <a:cubicBezTo>
                  <a:pt x="446" y="121"/>
                  <a:pt x="445" y="122"/>
                  <a:pt x="443" y="122"/>
                </a:cubicBezTo>
                <a:cubicBezTo>
                  <a:pt x="441" y="123"/>
                  <a:pt x="440" y="122"/>
                  <a:pt x="438" y="123"/>
                </a:cubicBezTo>
                <a:cubicBezTo>
                  <a:pt x="437" y="123"/>
                  <a:pt x="436" y="123"/>
                  <a:pt x="435" y="123"/>
                </a:cubicBezTo>
                <a:cubicBezTo>
                  <a:pt x="434" y="123"/>
                  <a:pt x="433" y="123"/>
                  <a:pt x="432" y="124"/>
                </a:cubicBezTo>
                <a:cubicBezTo>
                  <a:pt x="431" y="124"/>
                  <a:pt x="429" y="125"/>
                  <a:pt x="428" y="125"/>
                </a:cubicBezTo>
                <a:cubicBezTo>
                  <a:pt x="427" y="125"/>
                  <a:pt x="426" y="124"/>
                  <a:pt x="425" y="124"/>
                </a:cubicBezTo>
                <a:cubicBezTo>
                  <a:pt x="424" y="125"/>
                  <a:pt x="424" y="125"/>
                  <a:pt x="424" y="126"/>
                </a:cubicBezTo>
                <a:cubicBezTo>
                  <a:pt x="424" y="126"/>
                  <a:pt x="424" y="126"/>
                  <a:pt x="425" y="126"/>
                </a:cubicBezTo>
                <a:cubicBezTo>
                  <a:pt x="425" y="126"/>
                  <a:pt x="425" y="127"/>
                  <a:pt x="426" y="127"/>
                </a:cubicBezTo>
                <a:cubicBezTo>
                  <a:pt x="426" y="127"/>
                  <a:pt x="427" y="127"/>
                  <a:pt x="428" y="127"/>
                </a:cubicBezTo>
                <a:cubicBezTo>
                  <a:pt x="429" y="128"/>
                  <a:pt x="428" y="129"/>
                  <a:pt x="429" y="128"/>
                </a:cubicBezTo>
                <a:cubicBezTo>
                  <a:pt x="430" y="128"/>
                  <a:pt x="431" y="128"/>
                  <a:pt x="432" y="128"/>
                </a:cubicBezTo>
                <a:cubicBezTo>
                  <a:pt x="433" y="128"/>
                  <a:pt x="434" y="128"/>
                  <a:pt x="435" y="128"/>
                </a:cubicBezTo>
                <a:cubicBezTo>
                  <a:pt x="437" y="128"/>
                  <a:pt x="439" y="128"/>
                  <a:pt x="441" y="129"/>
                </a:cubicBezTo>
                <a:cubicBezTo>
                  <a:pt x="443" y="129"/>
                  <a:pt x="444" y="129"/>
                  <a:pt x="445" y="130"/>
                </a:cubicBezTo>
                <a:cubicBezTo>
                  <a:pt x="447" y="130"/>
                  <a:pt x="448" y="131"/>
                  <a:pt x="449" y="132"/>
                </a:cubicBezTo>
                <a:cubicBezTo>
                  <a:pt x="449" y="132"/>
                  <a:pt x="450" y="133"/>
                  <a:pt x="450" y="133"/>
                </a:cubicBezTo>
                <a:cubicBezTo>
                  <a:pt x="451" y="133"/>
                  <a:pt x="452" y="133"/>
                  <a:pt x="453" y="133"/>
                </a:cubicBezTo>
                <a:cubicBezTo>
                  <a:pt x="454" y="133"/>
                  <a:pt x="454" y="133"/>
                  <a:pt x="453" y="134"/>
                </a:cubicBezTo>
                <a:cubicBezTo>
                  <a:pt x="452" y="134"/>
                  <a:pt x="452" y="134"/>
                  <a:pt x="452" y="135"/>
                </a:cubicBezTo>
                <a:cubicBezTo>
                  <a:pt x="451" y="136"/>
                  <a:pt x="450" y="134"/>
                  <a:pt x="450" y="134"/>
                </a:cubicBezTo>
                <a:cubicBezTo>
                  <a:pt x="449" y="133"/>
                  <a:pt x="448" y="132"/>
                  <a:pt x="447" y="131"/>
                </a:cubicBezTo>
                <a:cubicBezTo>
                  <a:pt x="446" y="130"/>
                  <a:pt x="444" y="130"/>
                  <a:pt x="443" y="130"/>
                </a:cubicBezTo>
                <a:cubicBezTo>
                  <a:pt x="441" y="130"/>
                  <a:pt x="439" y="130"/>
                  <a:pt x="438" y="130"/>
                </a:cubicBezTo>
                <a:cubicBezTo>
                  <a:pt x="436" y="130"/>
                  <a:pt x="435" y="131"/>
                  <a:pt x="433" y="130"/>
                </a:cubicBezTo>
                <a:cubicBezTo>
                  <a:pt x="432" y="130"/>
                  <a:pt x="432" y="130"/>
                  <a:pt x="431" y="130"/>
                </a:cubicBezTo>
                <a:cubicBezTo>
                  <a:pt x="429" y="129"/>
                  <a:pt x="428" y="130"/>
                  <a:pt x="426" y="130"/>
                </a:cubicBezTo>
                <a:cubicBezTo>
                  <a:pt x="425" y="130"/>
                  <a:pt x="424" y="131"/>
                  <a:pt x="423" y="132"/>
                </a:cubicBezTo>
                <a:cubicBezTo>
                  <a:pt x="422" y="133"/>
                  <a:pt x="420" y="133"/>
                  <a:pt x="419" y="132"/>
                </a:cubicBezTo>
                <a:cubicBezTo>
                  <a:pt x="419" y="131"/>
                  <a:pt x="419" y="130"/>
                  <a:pt x="418" y="129"/>
                </a:cubicBezTo>
                <a:cubicBezTo>
                  <a:pt x="415" y="128"/>
                  <a:pt x="412" y="130"/>
                  <a:pt x="409" y="130"/>
                </a:cubicBezTo>
                <a:cubicBezTo>
                  <a:pt x="408" y="130"/>
                  <a:pt x="407" y="131"/>
                  <a:pt x="407" y="133"/>
                </a:cubicBezTo>
                <a:cubicBezTo>
                  <a:pt x="408" y="134"/>
                  <a:pt x="408" y="135"/>
                  <a:pt x="409" y="136"/>
                </a:cubicBezTo>
                <a:cubicBezTo>
                  <a:pt x="410" y="139"/>
                  <a:pt x="411" y="142"/>
                  <a:pt x="414" y="143"/>
                </a:cubicBezTo>
                <a:cubicBezTo>
                  <a:pt x="415" y="144"/>
                  <a:pt x="416" y="144"/>
                  <a:pt x="417" y="145"/>
                </a:cubicBezTo>
                <a:cubicBezTo>
                  <a:pt x="418" y="146"/>
                  <a:pt x="419" y="146"/>
                  <a:pt x="421" y="146"/>
                </a:cubicBezTo>
                <a:cubicBezTo>
                  <a:pt x="422" y="146"/>
                  <a:pt x="424" y="146"/>
                  <a:pt x="425" y="147"/>
                </a:cubicBezTo>
                <a:cubicBezTo>
                  <a:pt x="426" y="147"/>
                  <a:pt x="428" y="148"/>
                  <a:pt x="429" y="148"/>
                </a:cubicBezTo>
                <a:cubicBezTo>
                  <a:pt x="430" y="149"/>
                  <a:pt x="432" y="150"/>
                  <a:pt x="433" y="150"/>
                </a:cubicBezTo>
                <a:cubicBezTo>
                  <a:pt x="436" y="152"/>
                  <a:pt x="438" y="153"/>
                  <a:pt x="442" y="153"/>
                </a:cubicBezTo>
                <a:cubicBezTo>
                  <a:pt x="443" y="153"/>
                  <a:pt x="444" y="154"/>
                  <a:pt x="446" y="153"/>
                </a:cubicBezTo>
                <a:cubicBezTo>
                  <a:pt x="447" y="153"/>
                  <a:pt x="447" y="152"/>
                  <a:pt x="446" y="152"/>
                </a:cubicBezTo>
                <a:cubicBezTo>
                  <a:pt x="446" y="151"/>
                  <a:pt x="446" y="151"/>
                  <a:pt x="447" y="150"/>
                </a:cubicBezTo>
                <a:cubicBezTo>
                  <a:pt x="449" y="149"/>
                  <a:pt x="449" y="150"/>
                  <a:pt x="450" y="151"/>
                </a:cubicBezTo>
                <a:cubicBezTo>
                  <a:pt x="451" y="152"/>
                  <a:pt x="451" y="152"/>
                  <a:pt x="452" y="152"/>
                </a:cubicBezTo>
                <a:cubicBezTo>
                  <a:pt x="452" y="152"/>
                  <a:pt x="453" y="153"/>
                  <a:pt x="453" y="153"/>
                </a:cubicBezTo>
                <a:cubicBezTo>
                  <a:pt x="454" y="154"/>
                  <a:pt x="455" y="154"/>
                  <a:pt x="455" y="155"/>
                </a:cubicBezTo>
                <a:cubicBezTo>
                  <a:pt x="455" y="155"/>
                  <a:pt x="454" y="156"/>
                  <a:pt x="454" y="155"/>
                </a:cubicBezTo>
                <a:cubicBezTo>
                  <a:pt x="453" y="155"/>
                  <a:pt x="453" y="154"/>
                  <a:pt x="452" y="154"/>
                </a:cubicBezTo>
                <a:cubicBezTo>
                  <a:pt x="452" y="154"/>
                  <a:pt x="451" y="154"/>
                  <a:pt x="450" y="154"/>
                </a:cubicBezTo>
                <a:cubicBezTo>
                  <a:pt x="449" y="154"/>
                  <a:pt x="449" y="154"/>
                  <a:pt x="448" y="154"/>
                </a:cubicBezTo>
                <a:cubicBezTo>
                  <a:pt x="448" y="155"/>
                  <a:pt x="447" y="155"/>
                  <a:pt x="446" y="155"/>
                </a:cubicBezTo>
                <a:cubicBezTo>
                  <a:pt x="444" y="155"/>
                  <a:pt x="443" y="156"/>
                  <a:pt x="442" y="156"/>
                </a:cubicBezTo>
                <a:cubicBezTo>
                  <a:pt x="441" y="157"/>
                  <a:pt x="438" y="157"/>
                  <a:pt x="439" y="158"/>
                </a:cubicBezTo>
                <a:cubicBezTo>
                  <a:pt x="439" y="159"/>
                  <a:pt x="440" y="159"/>
                  <a:pt x="440" y="159"/>
                </a:cubicBezTo>
                <a:cubicBezTo>
                  <a:pt x="441" y="159"/>
                  <a:pt x="442" y="159"/>
                  <a:pt x="442" y="160"/>
                </a:cubicBezTo>
                <a:cubicBezTo>
                  <a:pt x="443" y="160"/>
                  <a:pt x="443" y="161"/>
                  <a:pt x="444" y="161"/>
                </a:cubicBezTo>
                <a:cubicBezTo>
                  <a:pt x="445" y="161"/>
                  <a:pt x="446" y="161"/>
                  <a:pt x="446" y="161"/>
                </a:cubicBezTo>
                <a:cubicBezTo>
                  <a:pt x="448" y="162"/>
                  <a:pt x="451" y="164"/>
                  <a:pt x="452" y="165"/>
                </a:cubicBezTo>
                <a:cubicBezTo>
                  <a:pt x="454" y="166"/>
                  <a:pt x="455" y="166"/>
                  <a:pt x="455" y="168"/>
                </a:cubicBezTo>
                <a:cubicBezTo>
                  <a:pt x="455" y="169"/>
                  <a:pt x="454" y="172"/>
                  <a:pt x="456" y="171"/>
                </a:cubicBezTo>
                <a:cubicBezTo>
                  <a:pt x="458" y="169"/>
                  <a:pt x="460" y="170"/>
                  <a:pt x="461" y="171"/>
                </a:cubicBezTo>
                <a:cubicBezTo>
                  <a:pt x="463" y="171"/>
                  <a:pt x="466" y="172"/>
                  <a:pt x="467" y="171"/>
                </a:cubicBezTo>
                <a:cubicBezTo>
                  <a:pt x="469" y="170"/>
                  <a:pt x="469" y="168"/>
                  <a:pt x="471" y="168"/>
                </a:cubicBezTo>
                <a:cubicBezTo>
                  <a:pt x="472" y="167"/>
                  <a:pt x="474" y="166"/>
                  <a:pt x="472" y="165"/>
                </a:cubicBezTo>
                <a:cubicBezTo>
                  <a:pt x="472" y="164"/>
                  <a:pt x="471" y="164"/>
                  <a:pt x="471" y="164"/>
                </a:cubicBezTo>
                <a:cubicBezTo>
                  <a:pt x="470" y="163"/>
                  <a:pt x="470" y="163"/>
                  <a:pt x="469" y="163"/>
                </a:cubicBezTo>
                <a:cubicBezTo>
                  <a:pt x="467" y="162"/>
                  <a:pt x="469" y="161"/>
                  <a:pt x="470" y="160"/>
                </a:cubicBezTo>
                <a:cubicBezTo>
                  <a:pt x="471" y="159"/>
                  <a:pt x="471" y="158"/>
                  <a:pt x="472" y="157"/>
                </a:cubicBezTo>
                <a:cubicBezTo>
                  <a:pt x="474" y="156"/>
                  <a:pt x="476" y="156"/>
                  <a:pt x="475" y="154"/>
                </a:cubicBezTo>
                <a:cubicBezTo>
                  <a:pt x="474" y="154"/>
                  <a:pt x="474" y="153"/>
                  <a:pt x="473" y="153"/>
                </a:cubicBezTo>
                <a:cubicBezTo>
                  <a:pt x="473" y="152"/>
                  <a:pt x="472" y="152"/>
                  <a:pt x="472" y="151"/>
                </a:cubicBezTo>
                <a:cubicBezTo>
                  <a:pt x="472" y="151"/>
                  <a:pt x="473" y="150"/>
                  <a:pt x="473" y="151"/>
                </a:cubicBezTo>
                <a:cubicBezTo>
                  <a:pt x="474" y="151"/>
                  <a:pt x="475" y="151"/>
                  <a:pt x="475" y="151"/>
                </a:cubicBezTo>
                <a:cubicBezTo>
                  <a:pt x="476" y="150"/>
                  <a:pt x="477" y="149"/>
                  <a:pt x="477" y="148"/>
                </a:cubicBezTo>
                <a:cubicBezTo>
                  <a:pt x="477" y="146"/>
                  <a:pt x="477" y="145"/>
                  <a:pt x="478" y="144"/>
                </a:cubicBezTo>
                <a:cubicBezTo>
                  <a:pt x="478" y="143"/>
                  <a:pt x="479" y="142"/>
                  <a:pt x="479" y="141"/>
                </a:cubicBezTo>
                <a:cubicBezTo>
                  <a:pt x="479" y="139"/>
                  <a:pt x="480" y="138"/>
                  <a:pt x="481" y="137"/>
                </a:cubicBezTo>
                <a:cubicBezTo>
                  <a:pt x="482" y="136"/>
                  <a:pt x="482" y="135"/>
                  <a:pt x="483" y="134"/>
                </a:cubicBezTo>
                <a:cubicBezTo>
                  <a:pt x="484" y="134"/>
                  <a:pt x="485" y="133"/>
                  <a:pt x="485" y="133"/>
                </a:cubicBezTo>
                <a:cubicBezTo>
                  <a:pt x="486" y="132"/>
                  <a:pt x="488" y="131"/>
                  <a:pt x="489" y="132"/>
                </a:cubicBezTo>
                <a:cubicBezTo>
                  <a:pt x="490" y="133"/>
                  <a:pt x="490" y="133"/>
                  <a:pt x="491" y="133"/>
                </a:cubicBezTo>
                <a:cubicBezTo>
                  <a:pt x="492" y="133"/>
                  <a:pt x="493" y="133"/>
                  <a:pt x="493" y="133"/>
                </a:cubicBezTo>
                <a:cubicBezTo>
                  <a:pt x="495" y="133"/>
                  <a:pt x="495" y="131"/>
                  <a:pt x="495" y="129"/>
                </a:cubicBezTo>
                <a:cubicBezTo>
                  <a:pt x="495" y="129"/>
                  <a:pt x="495" y="128"/>
                  <a:pt x="495" y="127"/>
                </a:cubicBezTo>
                <a:cubicBezTo>
                  <a:pt x="495" y="127"/>
                  <a:pt x="496" y="126"/>
                  <a:pt x="496" y="125"/>
                </a:cubicBezTo>
                <a:cubicBezTo>
                  <a:pt x="496" y="124"/>
                  <a:pt x="497" y="123"/>
                  <a:pt x="498" y="122"/>
                </a:cubicBezTo>
                <a:cubicBezTo>
                  <a:pt x="498" y="120"/>
                  <a:pt x="498" y="119"/>
                  <a:pt x="498" y="117"/>
                </a:cubicBezTo>
                <a:cubicBezTo>
                  <a:pt x="498" y="117"/>
                  <a:pt x="498" y="117"/>
                  <a:pt x="498" y="116"/>
                </a:cubicBezTo>
                <a:cubicBezTo>
                  <a:pt x="498" y="115"/>
                  <a:pt x="498" y="115"/>
                  <a:pt x="498" y="114"/>
                </a:cubicBezTo>
                <a:cubicBezTo>
                  <a:pt x="499" y="113"/>
                  <a:pt x="499" y="113"/>
                  <a:pt x="499" y="111"/>
                </a:cubicBezTo>
                <a:cubicBezTo>
                  <a:pt x="499" y="111"/>
                  <a:pt x="498" y="110"/>
                  <a:pt x="499" y="109"/>
                </a:cubicBezTo>
                <a:cubicBezTo>
                  <a:pt x="499" y="109"/>
                  <a:pt x="500" y="109"/>
                  <a:pt x="500" y="109"/>
                </a:cubicBezTo>
                <a:cubicBezTo>
                  <a:pt x="502" y="110"/>
                  <a:pt x="503" y="110"/>
                  <a:pt x="505" y="109"/>
                </a:cubicBezTo>
                <a:cubicBezTo>
                  <a:pt x="505" y="109"/>
                  <a:pt x="506" y="109"/>
                  <a:pt x="507" y="109"/>
                </a:cubicBezTo>
                <a:cubicBezTo>
                  <a:pt x="508" y="109"/>
                  <a:pt x="510" y="109"/>
                  <a:pt x="510" y="107"/>
                </a:cubicBezTo>
                <a:cubicBezTo>
                  <a:pt x="511" y="106"/>
                  <a:pt x="511" y="105"/>
                  <a:pt x="511" y="104"/>
                </a:cubicBezTo>
                <a:cubicBezTo>
                  <a:pt x="510" y="103"/>
                  <a:pt x="510" y="103"/>
                  <a:pt x="509" y="102"/>
                </a:cubicBezTo>
                <a:cubicBezTo>
                  <a:pt x="509" y="101"/>
                  <a:pt x="509" y="101"/>
                  <a:pt x="509" y="100"/>
                </a:cubicBezTo>
                <a:cubicBezTo>
                  <a:pt x="509" y="99"/>
                  <a:pt x="509" y="98"/>
                  <a:pt x="509" y="98"/>
                </a:cubicBezTo>
                <a:cubicBezTo>
                  <a:pt x="509" y="97"/>
                  <a:pt x="510" y="97"/>
                  <a:pt x="510" y="96"/>
                </a:cubicBezTo>
                <a:cubicBezTo>
                  <a:pt x="511" y="94"/>
                  <a:pt x="509" y="93"/>
                  <a:pt x="509" y="92"/>
                </a:cubicBezTo>
                <a:cubicBezTo>
                  <a:pt x="510" y="91"/>
                  <a:pt x="510" y="92"/>
                  <a:pt x="511" y="92"/>
                </a:cubicBezTo>
                <a:cubicBezTo>
                  <a:pt x="512" y="92"/>
                  <a:pt x="513" y="91"/>
                  <a:pt x="514" y="91"/>
                </a:cubicBezTo>
                <a:cubicBezTo>
                  <a:pt x="515" y="91"/>
                  <a:pt x="516" y="91"/>
                  <a:pt x="516" y="91"/>
                </a:cubicBezTo>
                <a:cubicBezTo>
                  <a:pt x="518" y="91"/>
                  <a:pt x="519" y="90"/>
                  <a:pt x="520" y="90"/>
                </a:cubicBezTo>
                <a:cubicBezTo>
                  <a:pt x="521" y="90"/>
                  <a:pt x="522" y="90"/>
                  <a:pt x="522" y="90"/>
                </a:cubicBezTo>
                <a:cubicBezTo>
                  <a:pt x="523" y="89"/>
                  <a:pt x="523" y="89"/>
                  <a:pt x="523" y="88"/>
                </a:cubicBezTo>
                <a:cubicBezTo>
                  <a:pt x="523" y="87"/>
                  <a:pt x="523" y="87"/>
                  <a:pt x="523" y="86"/>
                </a:cubicBezTo>
                <a:cubicBezTo>
                  <a:pt x="523" y="86"/>
                  <a:pt x="524" y="85"/>
                  <a:pt x="524" y="85"/>
                </a:cubicBezTo>
                <a:cubicBezTo>
                  <a:pt x="524" y="85"/>
                  <a:pt x="525" y="85"/>
                  <a:pt x="525" y="84"/>
                </a:cubicBezTo>
                <a:cubicBezTo>
                  <a:pt x="525" y="84"/>
                  <a:pt x="526" y="84"/>
                  <a:pt x="526" y="84"/>
                </a:cubicBezTo>
                <a:cubicBezTo>
                  <a:pt x="527" y="85"/>
                  <a:pt x="527" y="85"/>
                  <a:pt x="528" y="86"/>
                </a:cubicBezTo>
                <a:cubicBezTo>
                  <a:pt x="528" y="86"/>
                  <a:pt x="529" y="86"/>
                  <a:pt x="530" y="85"/>
                </a:cubicBezTo>
                <a:cubicBezTo>
                  <a:pt x="530" y="85"/>
                  <a:pt x="531" y="84"/>
                  <a:pt x="531" y="84"/>
                </a:cubicBezTo>
                <a:cubicBezTo>
                  <a:pt x="532" y="84"/>
                  <a:pt x="532" y="84"/>
                  <a:pt x="533" y="84"/>
                </a:cubicBezTo>
                <a:cubicBezTo>
                  <a:pt x="534" y="84"/>
                  <a:pt x="534" y="84"/>
                  <a:pt x="534" y="83"/>
                </a:cubicBezTo>
                <a:cubicBezTo>
                  <a:pt x="535" y="83"/>
                  <a:pt x="536" y="83"/>
                  <a:pt x="536" y="83"/>
                </a:cubicBezTo>
                <a:cubicBezTo>
                  <a:pt x="537" y="84"/>
                  <a:pt x="538" y="85"/>
                  <a:pt x="540" y="85"/>
                </a:cubicBezTo>
                <a:cubicBezTo>
                  <a:pt x="541" y="84"/>
                  <a:pt x="540" y="82"/>
                  <a:pt x="542" y="82"/>
                </a:cubicBezTo>
                <a:cubicBezTo>
                  <a:pt x="543" y="82"/>
                  <a:pt x="545" y="82"/>
                  <a:pt x="546" y="82"/>
                </a:cubicBezTo>
                <a:cubicBezTo>
                  <a:pt x="548" y="82"/>
                  <a:pt x="548" y="83"/>
                  <a:pt x="550" y="84"/>
                </a:cubicBezTo>
                <a:cubicBezTo>
                  <a:pt x="550" y="84"/>
                  <a:pt x="551" y="83"/>
                  <a:pt x="551" y="83"/>
                </a:cubicBezTo>
                <a:cubicBezTo>
                  <a:pt x="552" y="83"/>
                  <a:pt x="553" y="83"/>
                  <a:pt x="553" y="83"/>
                </a:cubicBezTo>
                <a:cubicBezTo>
                  <a:pt x="554" y="83"/>
                  <a:pt x="555" y="83"/>
                  <a:pt x="556" y="82"/>
                </a:cubicBezTo>
                <a:cubicBezTo>
                  <a:pt x="556" y="82"/>
                  <a:pt x="556" y="81"/>
                  <a:pt x="557" y="81"/>
                </a:cubicBezTo>
                <a:cubicBezTo>
                  <a:pt x="557" y="80"/>
                  <a:pt x="557" y="79"/>
                  <a:pt x="558" y="79"/>
                </a:cubicBezTo>
                <a:cubicBezTo>
                  <a:pt x="559" y="79"/>
                  <a:pt x="560" y="79"/>
                  <a:pt x="560" y="78"/>
                </a:cubicBezTo>
                <a:cubicBezTo>
                  <a:pt x="561" y="77"/>
                  <a:pt x="558" y="77"/>
                  <a:pt x="557" y="76"/>
                </a:cubicBezTo>
                <a:cubicBezTo>
                  <a:pt x="556" y="76"/>
                  <a:pt x="554" y="75"/>
                  <a:pt x="553" y="75"/>
                </a:cubicBezTo>
                <a:cubicBezTo>
                  <a:pt x="552" y="74"/>
                  <a:pt x="550" y="74"/>
                  <a:pt x="549" y="74"/>
                </a:cubicBezTo>
                <a:cubicBezTo>
                  <a:pt x="547" y="73"/>
                  <a:pt x="546" y="73"/>
                  <a:pt x="545" y="72"/>
                </a:cubicBezTo>
                <a:cubicBezTo>
                  <a:pt x="542" y="72"/>
                  <a:pt x="540" y="71"/>
                  <a:pt x="537" y="69"/>
                </a:cubicBezTo>
                <a:cubicBezTo>
                  <a:pt x="535" y="69"/>
                  <a:pt x="534" y="69"/>
                  <a:pt x="533" y="68"/>
                </a:cubicBezTo>
                <a:cubicBezTo>
                  <a:pt x="531" y="68"/>
                  <a:pt x="530" y="68"/>
                  <a:pt x="529" y="68"/>
                </a:cubicBezTo>
                <a:cubicBezTo>
                  <a:pt x="527" y="67"/>
                  <a:pt x="527" y="66"/>
                  <a:pt x="526" y="65"/>
                </a:cubicBezTo>
                <a:cubicBezTo>
                  <a:pt x="525" y="63"/>
                  <a:pt x="523" y="61"/>
                  <a:pt x="521" y="61"/>
                </a:cubicBezTo>
                <a:cubicBezTo>
                  <a:pt x="520" y="61"/>
                  <a:pt x="520" y="61"/>
                  <a:pt x="519" y="61"/>
                </a:cubicBezTo>
                <a:cubicBezTo>
                  <a:pt x="518" y="61"/>
                  <a:pt x="517" y="59"/>
                  <a:pt x="516" y="60"/>
                </a:cubicBezTo>
                <a:cubicBezTo>
                  <a:pt x="514" y="60"/>
                  <a:pt x="514" y="62"/>
                  <a:pt x="512" y="62"/>
                </a:cubicBezTo>
                <a:cubicBezTo>
                  <a:pt x="510" y="62"/>
                  <a:pt x="510" y="61"/>
                  <a:pt x="508" y="61"/>
                </a:cubicBezTo>
                <a:cubicBezTo>
                  <a:pt x="507" y="60"/>
                  <a:pt x="507" y="60"/>
                  <a:pt x="507" y="59"/>
                </a:cubicBezTo>
                <a:cubicBezTo>
                  <a:pt x="507" y="58"/>
                  <a:pt x="506" y="57"/>
                  <a:pt x="506" y="56"/>
                </a:cubicBezTo>
                <a:cubicBezTo>
                  <a:pt x="506" y="55"/>
                  <a:pt x="507" y="54"/>
                  <a:pt x="506" y="53"/>
                </a:cubicBezTo>
                <a:cubicBezTo>
                  <a:pt x="506" y="52"/>
                  <a:pt x="505" y="51"/>
                  <a:pt x="506" y="50"/>
                </a:cubicBezTo>
                <a:cubicBezTo>
                  <a:pt x="506" y="49"/>
                  <a:pt x="506" y="49"/>
                  <a:pt x="506" y="48"/>
                </a:cubicBezTo>
                <a:cubicBezTo>
                  <a:pt x="506" y="47"/>
                  <a:pt x="505" y="47"/>
                  <a:pt x="504" y="46"/>
                </a:cubicBezTo>
                <a:cubicBezTo>
                  <a:pt x="504" y="46"/>
                  <a:pt x="503" y="45"/>
                  <a:pt x="503" y="45"/>
                </a:cubicBezTo>
                <a:cubicBezTo>
                  <a:pt x="502" y="44"/>
                  <a:pt x="501" y="44"/>
                  <a:pt x="500" y="44"/>
                </a:cubicBezTo>
                <a:cubicBezTo>
                  <a:pt x="500" y="44"/>
                  <a:pt x="499" y="44"/>
                  <a:pt x="498" y="44"/>
                </a:cubicBezTo>
                <a:cubicBezTo>
                  <a:pt x="497" y="43"/>
                  <a:pt x="496" y="44"/>
                  <a:pt x="494" y="43"/>
                </a:cubicBezTo>
                <a:cubicBezTo>
                  <a:pt x="492" y="43"/>
                  <a:pt x="491" y="41"/>
                  <a:pt x="490" y="44"/>
                </a:cubicBezTo>
                <a:cubicBezTo>
                  <a:pt x="490" y="45"/>
                  <a:pt x="490" y="45"/>
                  <a:pt x="489" y="46"/>
                </a:cubicBezTo>
                <a:cubicBezTo>
                  <a:pt x="489" y="47"/>
                  <a:pt x="489" y="48"/>
                  <a:pt x="489" y="49"/>
                </a:cubicBezTo>
                <a:cubicBezTo>
                  <a:pt x="488" y="50"/>
                  <a:pt x="486" y="49"/>
                  <a:pt x="485" y="51"/>
                </a:cubicBezTo>
                <a:cubicBezTo>
                  <a:pt x="485" y="51"/>
                  <a:pt x="484" y="53"/>
                  <a:pt x="483" y="52"/>
                </a:cubicBezTo>
                <a:cubicBezTo>
                  <a:pt x="483" y="52"/>
                  <a:pt x="484" y="50"/>
                  <a:pt x="484" y="50"/>
                </a:cubicBezTo>
                <a:cubicBezTo>
                  <a:pt x="484" y="49"/>
                  <a:pt x="484" y="49"/>
                  <a:pt x="484" y="48"/>
                </a:cubicBezTo>
                <a:cubicBezTo>
                  <a:pt x="484" y="46"/>
                  <a:pt x="485" y="46"/>
                  <a:pt x="485" y="44"/>
                </a:cubicBezTo>
                <a:cubicBezTo>
                  <a:pt x="485" y="43"/>
                  <a:pt x="485" y="42"/>
                  <a:pt x="485" y="41"/>
                </a:cubicBezTo>
                <a:cubicBezTo>
                  <a:pt x="485" y="40"/>
                  <a:pt x="486" y="40"/>
                  <a:pt x="487" y="39"/>
                </a:cubicBezTo>
                <a:cubicBezTo>
                  <a:pt x="488" y="39"/>
                  <a:pt x="488" y="39"/>
                  <a:pt x="488" y="38"/>
                </a:cubicBezTo>
                <a:cubicBezTo>
                  <a:pt x="489" y="37"/>
                  <a:pt x="489" y="37"/>
                  <a:pt x="490" y="37"/>
                </a:cubicBezTo>
                <a:cubicBezTo>
                  <a:pt x="491" y="37"/>
                  <a:pt x="492" y="37"/>
                  <a:pt x="491" y="36"/>
                </a:cubicBezTo>
                <a:cubicBezTo>
                  <a:pt x="491" y="35"/>
                  <a:pt x="490" y="36"/>
                  <a:pt x="489" y="35"/>
                </a:cubicBezTo>
                <a:cubicBezTo>
                  <a:pt x="488" y="35"/>
                  <a:pt x="488" y="35"/>
                  <a:pt x="487" y="34"/>
                </a:cubicBezTo>
                <a:cubicBezTo>
                  <a:pt x="486" y="34"/>
                  <a:pt x="484" y="34"/>
                  <a:pt x="482" y="34"/>
                </a:cubicBezTo>
                <a:cubicBezTo>
                  <a:pt x="481" y="34"/>
                  <a:pt x="480" y="33"/>
                  <a:pt x="478" y="33"/>
                </a:cubicBezTo>
                <a:cubicBezTo>
                  <a:pt x="477" y="33"/>
                  <a:pt x="476" y="31"/>
                  <a:pt x="474" y="31"/>
                </a:cubicBezTo>
                <a:cubicBezTo>
                  <a:pt x="473" y="31"/>
                  <a:pt x="472" y="31"/>
                  <a:pt x="470" y="31"/>
                </a:cubicBezTo>
                <a:cubicBezTo>
                  <a:pt x="469" y="31"/>
                  <a:pt x="469" y="31"/>
                  <a:pt x="468" y="30"/>
                </a:cubicBezTo>
                <a:cubicBezTo>
                  <a:pt x="467" y="30"/>
                  <a:pt x="466" y="30"/>
                  <a:pt x="466" y="29"/>
                </a:cubicBezTo>
                <a:cubicBezTo>
                  <a:pt x="465" y="29"/>
                  <a:pt x="465" y="28"/>
                  <a:pt x="465" y="27"/>
                </a:cubicBezTo>
                <a:cubicBezTo>
                  <a:pt x="463" y="26"/>
                  <a:pt x="462" y="27"/>
                  <a:pt x="462" y="25"/>
                </a:cubicBezTo>
                <a:cubicBezTo>
                  <a:pt x="461" y="23"/>
                  <a:pt x="460" y="22"/>
                  <a:pt x="459" y="22"/>
                </a:cubicBezTo>
                <a:cubicBezTo>
                  <a:pt x="458" y="22"/>
                  <a:pt x="457" y="22"/>
                  <a:pt x="456" y="22"/>
                </a:cubicBezTo>
                <a:cubicBezTo>
                  <a:pt x="456" y="22"/>
                  <a:pt x="455" y="23"/>
                  <a:pt x="454" y="23"/>
                </a:cubicBezTo>
                <a:cubicBezTo>
                  <a:pt x="454" y="23"/>
                  <a:pt x="450" y="22"/>
                  <a:pt x="451" y="23"/>
                </a:cubicBezTo>
                <a:cubicBezTo>
                  <a:pt x="452" y="24"/>
                  <a:pt x="453" y="23"/>
                  <a:pt x="454" y="24"/>
                </a:cubicBezTo>
                <a:cubicBezTo>
                  <a:pt x="454" y="25"/>
                  <a:pt x="454" y="25"/>
                  <a:pt x="454" y="26"/>
                </a:cubicBezTo>
                <a:cubicBezTo>
                  <a:pt x="455" y="28"/>
                  <a:pt x="458" y="28"/>
                  <a:pt x="457" y="30"/>
                </a:cubicBezTo>
                <a:cubicBezTo>
                  <a:pt x="456" y="31"/>
                  <a:pt x="455" y="30"/>
                  <a:pt x="455" y="30"/>
                </a:cubicBezTo>
                <a:cubicBezTo>
                  <a:pt x="454" y="30"/>
                  <a:pt x="453" y="29"/>
                  <a:pt x="453" y="30"/>
                </a:cubicBezTo>
                <a:cubicBezTo>
                  <a:pt x="452" y="30"/>
                  <a:pt x="451" y="30"/>
                  <a:pt x="451" y="30"/>
                </a:cubicBezTo>
                <a:cubicBezTo>
                  <a:pt x="450" y="30"/>
                  <a:pt x="449" y="29"/>
                  <a:pt x="449" y="29"/>
                </a:cubicBezTo>
                <a:cubicBezTo>
                  <a:pt x="448" y="29"/>
                  <a:pt x="447" y="29"/>
                  <a:pt x="447" y="30"/>
                </a:cubicBezTo>
                <a:cubicBezTo>
                  <a:pt x="447" y="31"/>
                  <a:pt x="447" y="33"/>
                  <a:pt x="447" y="35"/>
                </a:cubicBezTo>
                <a:cubicBezTo>
                  <a:pt x="447" y="37"/>
                  <a:pt x="448" y="38"/>
                  <a:pt x="449" y="39"/>
                </a:cubicBezTo>
                <a:cubicBezTo>
                  <a:pt x="449" y="40"/>
                  <a:pt x="450" y="41"/>
                  <a:pt x="450" y="41"/>
                </a:cubicBezTo>
                <a:cubicBezTo>
                  <a:pt x="450" y="42"/>
                  <a:pt x="451" y="42"/>
                  <a:pt x="451" y="42"/>
                </a:cubicBezTo>
                <a:cubicBezTo>
                  <a:pt x="453" y="45"/>
                  <a:pt x="451" y="49"/>
                  <a:pt x="452" y="52"/>
                </a:cubicBezTo>
                <a:cubicBezTo>
                  <a:pt x="453" y="52"/>
                  <a:pt x="453" y="53"/>
                  <a:pt x="454" y="54"/>
                </a:cubicBezTo>
                <a:cubicBezTo>
                  <a:pt x="454" y="54"/>
                  <a:pt x="454" y="55"/>
                  <a:pt x="454" y="55"/>
                </a:cubicBezTo>
                <a:cubicBezTo>
                  <a:pt x="455" y="56"/>
                  <a:pt x="456" y="56"/>
                  <a:pt x="457" y="57"/>
                </a:cubicBezTo>
                <a:cubicBezTo>
                  <a:pt x="458" y="58"/>
                  <a:pt x="457" y="60"/>
                  <a:pt x="457" y="61"/>
                </a:cubicBezTo>
                <a:cubicBezTo>
                  <a:pt x="458" y="63"/>
                  <a:pt x="459" y="64"/>
                  <a:pt x="460" y="66"/>
                </a:cubicBezTo>
                <a:cubicBezTo>
                  <a:pt x="461" y="67"/>
                  <a:pt x="461" y="68"/>
                  <a:pt x="462" y="69"/>
                </a:cubicBezTo>
                <a:cubicBezTo>
                  <a:pt x="462" y="69"/>
                  <a:pt x="464" y="69"/>
                  <a:pt x="464" y="70"/>
                </a:cubicBezTo>
                <a:cubicBezTo>
                  <a:pt x="464" y="70"/>
                  <a:pt x="464" y="71"/>
                  <a:pt x="463" y="71"/>
                </a:cubicBezTo>
                <a:cubicBezTo>
                  <a:pt x="462" y="72"/>
                  <a:pt x="461" y="70"/>
                  <a:pt x="460" y="69"/>
                </a:cubicBezTo>
                <a:cubicBezTo>
                  <a:pt x="459" y="68"/>
                  <a:pt x="457" y="69"/>
                  <a:pt x="456" y="68"/>
                </a:cubicBezTo>
                <a:cubicBezTo>
                  <a:pt x="456" y="68"/>
                  <a:pt x="458" y="67"/>
                  <a:pt x="457" y="66"/>
                </a:cubicBezTo>
                <a:cubicBezTo>
                  <a:pt x="457" y="66"/>
                  <a:pt x="456" y="65"/>
                  <a:pt x="456" y="65"/>
                </a:cubicBezTo>
                <a:cubicBezTo>
                  <a:pt x="455" y="64"/>
                  <a:pt x="454" y="64"/>
                  <a:pt x="454" y="63"/>
                </a:cubicBezTo>
                <a:cubicBezTo>
                  <a:pt x="453" y="62"/>
                  <a:pt x="453" y="62"/>
                  <a:pt x="453" y="61"/>
                </a:cubicBezTo>
                <a:cubicBezTo>
                  <a:pt x="452" y="61"/>
                  <a:pt x="451" y="60"/>
                  <a:pt x="451" y="60"/>
                </a:cubicBezTo>
                <a:cubicBezTo>
                  <a:pt x="450" y="60"/>
                  <a:pt x="450" y="61"/>
                  <a:pt x="449" y="61"/>
                </a:cubicBezTo>
                <a:cubicBezTo>
                  <a:pt x="448" y="61"/>
                  <a:pt x="448" y="60"/>
                  <a:pt x="449" y="59"/>
                </a:cubicBezTo>
                <a:cubicBezTo>
                  <a:pt x="450" y="58"/>
                  <a:pt x="450" y="58"/>
                  <a:pt x="449" y="57"/>
                </a:cubicBezTo>
                <a:cubicBezTo>
                  <a:pt x="449" y="57"/>
                  <a:pt x="448" y="57"/>
                  <a:pt x="448" y="56"/>
                </a:cubicBezTo>
                <a:cubicBezTo>
                  <a:pt x="447" y="56"/>
                  <a:pt x="447" y="55"/>
                  <a:pt x="446" y="55"/>
                </a:cubicBezTo>
                <a:cubicBezTo>
                  <a:pt x="445" y="54"/>
                  <a:pt x="444" y="53"/>
                  <a:pt x="443" y="51"/>
                </a:cubicBezTo>
                <a:cubicBezTo>
                  <a:pt x="442" y="50"/>
                  <a:pt x="441" y="49"/>
                  <a:pt x="441" y="47"/>
                </a:cubicBezTo>
                <a:cubicBezTo>
                  <a:pt x="440" y="45"/>
                  <a:pt x="439" y="44"/>
                  <a:pt x="439" y="42"/>
                </a:cubicBezTo>
                <a:cubicBezTo>
                  <a:pt x="439" y="41"/>
                  <a:pt x="439" y="40"/>
                  <a:pt x="437" y="40"/>
                </a:cubicBezTo>
                <a:cubicBezTo>
                  <a:pt x="434" y="40"/>
                  <a:pt x="434" y="35"/>
                  <a:pt x="431" y="34"/>
                </a:cubicBezTo>
                <a:cubicBezTo>
                  <a:pt x="430" y="34"/>
                  <a:pt x="430" y="34"/>
                  <a:pt x="429" y="33"/>
                </a:cubicBezTo>
                <a:cubicBezTo>
                  <a:pt x="428" y="33"/>
                  <a:pt x="428" y="33"/>
                  <a:pt x="427" y="32"/>
                </a:cubicBezTo>
                <a:cubicBezTo>
                  <a:pt x="426" y="32"/>
                  <a:pt x="424" y="33"/>
                  <a:pt x="423" y="34"/>
                </a:cubicBezTo>
                <a:cubicBezTo>
                  <a:pt x="422" y="35"/>
                  <a:pt x="421" y="36"/>
                  <a:pt x="420" y="37"/>
                </a:cubicBezTo>
                <a:cubicBezTo>
                  <a:pt x="419" y="37"/>
                  <a:pt x="419" y="38"/>
                  <a:pt x="418" y="39"/>
                </a:cubicBezTo>
                <a:cubicBezTo>
                  <a:pt x="418" y="39"/>
                  <a:pt x="418" y="40"/>
                  <a:pt x="417" y="41"/>
                </a:cubicBezTo>
                <a:cubicBezTo>
                  <a:pt x="416" y="42"/>
                  <a:pt x="414" y="41"/>
                  <a:pt x="412" y="42"/>
                </a:cubicBezTo>
                <a:cubicBezTo>
                  <a:pt x="411" y="42"/>
                  <a:pt x="410" y="44"/>
                  <a:pt x="411" y="45"/>
                </a:cubicBezTo>
                <a:cubicBezTo>
                  <a:pt x="412" y="46"/>
                  <a:pt x="413" y="47"/>
                  <a:pt x="414" y="48"/>
                </a:cubicBezTo>
                <a:cubicBezTo>
                  <a:pt x="414" y="49"/>
                  <a:pt x="414" y="49"/>
                  <a:pt x="414" y="50"/>
                </a:cubicBezTo>
                <a:cubicBezTo>
                  <a:pt x="414" y="51"/>
                  <a:pt x="415" y="51"/>
                  <a:pt x="415" y="52"/>
                </a:cubicBezTo>
                <a:cubicBezTo>
                  <a:pt x="417" y="53"/>
                  <a:pt x="415" y="54"/>
                  <a:pt x="414" y="54"/>
                </a:cubicBezTo>
                <a:cubicBezTo>
                  <a:pt x="413" y="55"/>
                  <a:pt x="412" y="56"/>
                  <a:pt x="411" y="55"/>
                </a:cubicBezTo>
                <a:cubicBezTo>
                  <a:pt x="411" y="54"/>
                  <a:pt x="411" y="53"/>
                  <a:pt x="411" y="53"/>
                </a:cubicBezTo>
                <a:cubicBezTo>
                  <a:pt x="411" y="52"/>
                  <a:pt x="411" y="51"/>
                  <a:pt x="410" y="51"/>
                </a:cubicBezTo>
                <a:cubicBezTo>
                  <a:pt x="410" y="50"/>
                  <a:pt x="409" y="50"/>
                  <a:pt x="409" y="49"/>
                </a:cubicBezTo>
                <a:cubicBezTo>
                  <a:pt x="408" y="49"/>
                  <a:pt x="408" y="48"/>
                  <a:pt x="407" y="48"/>
                </a:cubicBezTo>
                <a:cubicBezTo>
                  <a:pt x="406" y="47"/>
                  <a:pt x="404" y="47"/>
                  <a:pt x="402" y="47"/>
                </a:cubicBezTo>
                <a:cubicBezTo>
                  <a:pt x="401" y="47"/>
                  <a:pt x="401" y="47"/>
                  <a:pt x="400" y="48"/>
                </a:cubicBezTo>
                <a:cubicBezTo>
                  <a:pt x="399" y="48"/>
                  <a:pt x="399" y="48"/>
                  <a:pt x="398" y="48"/>
                </a:cubicBezTo>
                <a:cubicBezTo>
                  <a:pt x="398" y="47"/>
                  <a:pt x="399" y="47"/>
                  <a:pt x="399" y="46"/>
                </a:cubicBezTo>
                <a:cubicBezTo>
                  <a:pt x="399" y="45"/>
                  <a:pt x="400" y="45"/>
                  <a:pt x="401" y="45"/>
                </a:cubicBezTo>
                <a:cubicBezTo>
                  <a:pt x="402" y="45"/>
                  <a:pt x="402" y="44"/>
                  <a:pt x="403" y="43"/>
                </a:cubicBezTo>
                <a:cubicBezTo>
                  <a:pt x="403" y="42"/>
                  <a:pt x="402" y="42"/>
                  <a:pt x="401" y="42"/>
                </a:cubicBezTo>
                <a:cubicBezTo>
                  <a:pt x="398" y="41"/>
                  <a:pt x="395" y="42"/>
                  <a:pt x="392" y="42"/>
                </a:cubicBezTo>
                <a:cubicBezTo>
                  <a:pt x="391" y="43"/>
                  <a:pt x="390" y="43"/>
                  <a:pt x="389" y="44"/>
                </a:cubicBezTo>
                <a:cubicBezTo>
                  <a:pt x="388" y="44"/>
                  <a:pt x="388" y="43"/>
                  <a:pt x="387" y="43"/>
                </a:cubicBezTo>
                <a:cubicBezTo>
                  <a:pt x="385" y="43"/>
                  <a:pt x="384" y="45"/>
                  <a:pt x="382" y="44"/>
                </a:cubicBezTo>
                <a:cubicBezTo>
                  <a:pt x="382" y="42"/>
                  <a:pt x="387" y="41"/>
                  <a:pt x="388" y="41"/>
                </a:cubicBezTo>
                <a:cubicBezTo>
                  <a:pt x="388" y="40"/>
                  <a:pt x="389" y="40"/>
                  <a:pt x="390" y="40"/>
                </a:cubicBezTo>
                <a:cubicBezTo>
                  <a:pt x="391" y="39"/>
                  <a:pt x="391" y="39"/>
                  <a:pt x="392" y="38"/>
                </a:cubicBezTo>
                <a:cubicBezTo>
                  <a:pt x="393" y="37"/>
                  <a:pt x="395" y="37"/>
                  <a:pt x="396" y="37"/>
                </a:cubicBezTo>
                <a:cubicBezTo>
                  <a:pt x="398" y="37"/>
                  <a:pt x="400" y="37"/>
                  <a:pt x="401" y="37"/>
                </a:cubicBezTo>
                <a:cubicBezTo>
                  <a:pt x="403" y="37"/>
                  <a:pt x="406" y="38"/>
                  <a:pt x="408" y="37"/>
                </a:cubicBezTo>
                <a:cubicBezTo>
                  <a:pt x="409" y="36"/>
                  <a:pt x="409" y="36"/>
                  <a:pt x="410" y="36"/>
                </a:cubicBezTo>
                <a:cubicBezTo>
                  <a:pt x="411" y="36"/>
                  <a:pt x="411" y="36"/>
                  <a:pt x="411" y="35"/>
                </a:cubicBezTo>
                <a:cubicBezTo>
                  <a:pt x="412" y="34"/>
                  <a:pt x="412" y="34"/>
                  <a:pt x="412" y="34"/>
                </a:cubicBezTo>
                <a:cubicBezTo>
                  <a:pt x="413" y="33"/>
                  <a:pt x="413" y="33"/>
                  <a:pt x="413" y="32"/>
                </a:cubicBezTo>
                <a:cubicBezTo>
                  <a:pt x="412" y="30"/>
                  <a:pt x="411" y="30"/>
                  <a:pt x="410" y="30"/>
                </a:cubicBezTo>
                <a:cubicBezTo>
                  <a:pt x="409" y="30"/>
                  <a:pt x="408" y="30"/>
                  <a:pt x="407" y="30"/>
                </a:cubicBezTo>
                <a:cubicBezTo>
                  <a:pt x="406" y="30"/>
                  <a:pt x="405" y="30"/>
                  <a:pt x="404" y="30"/>
                </a:cubicBezTo>
                <a:cubicBezTo>
                  <a:pt x="404" y="30"/>
                  <a:pt x="403" y="30"/>
                  <a:pt x="402" y="30"/>
                </a:cubicBezTo>
                <a:cubicBezTo>
                  <a:pt x="401" y="30"/>
                  <a:pt x="399" y="31"/>
                  <a:pt x="398" y="31"/>
                </a:cubicBezTo>
                <a:cubicBezTo>
                  <a:pt x="397" y="31"/>
                  <a:pt x="397" y="31"/>
                  <a:pt x="396" y="31"/>
                </a:cubicBezTo>
                <a:cubicBezTo>
                  <a:pt x="395" y="31"/>
                  <a:pt x="394" y="32"/>
                  <a:pt x="393" y="32"/>
                </a:cubicBezTo>
                <a:cubicBezTo>
                  <a:pt x="392" y="32"/>
                  <a:pt x="391" y="32"/>
                  <a:pt x="391" y="32"/>
                </a:cubicBezTo>
                <a:cubicBezTo>
                  <a:pt x="390" y="32"/>
                  <a:pt x="390" y="33"/>
                  <a:pt x="389" y="33"/>
                </a:cubicBezTo>
                <a:cubicBezTo>
                  <a:pt x="388" y="34"/>
                  <a:pt x="387" y="34"/>
                  <a:pt x="385" y="34"/>
                </a:cubicBezTo>
                <a:cubicBezTo>
                  <a:pt x="384" y="35"/>
                  <a:pt x="383" y="35"/>
                  <a:pt x="382" y="34"/>
                </a:cubicBezTo>
                <a:cubicBezTo>
                  <a:pt x="382" y="34"/>
                  <a:pt x="382" y="33"/>
                  <a:pt x="382" y="33"/>
                </a:cubicBezTo>
                <a:cubicBezTo>
                  <a:pt x="382" y="32"/>
                  <a:pt x="381" y="32"/>
                  <a:pt x="381" y="32"/>
                </a:cubicBezTo>
                <a:cubicBezTo>
                  <a:pt x="380" y="32"/>
                  <a:pt x="380" y="32"/>
                  <a:pt x="380" y="32"/>
                </a:cubicBezTo>
                <a:cubicBezTo>
                  <a:pt x="379" y="31"/>
                  <a:pt x="379" y="31"/>
                  <a:pt x="379" y="31"/>
                </a:cubicBezTo>
                <a:cubicBezTo>
                  <a:pt x="379" y="30"/>
                  <a:pt x="378" y="30"/>
                  <a:pt x="377" y="31"/>
                </a:cubicBezTo>
                <a:cubicBezTo>
                  <a:pt x="377" y="31"/>
                  <a:pt x="377" y="32"/>
                  <a:pt x="376" y="32"/>
                </a:cubicBezTo>
                <a:cubicBezTo>
                  <a:pt x="376" y="33"/>
                  <a:pt x="375" y="33"/>
                  <a:pt x="375" y="33"/>
                </a:cubicBezTo>
                <a:cubicBezTo>
                  <a:pt x="374" y="34"/>
                  <a:pt x="375" y="36"/>
                  <a:pt x="375" y="37"/>
                </a:cubicBezTo>
                <a:cubicBezTo>
                  <a:pt x="374" y="38"/>
                  <a:pt x="373" y="37"/>
                  <a:pt x="373" y="37"/>
                </a:cubicBezTo>
                <a:cubicBezTo>
                  <a:pt x="373" y="36"/>
                  <a:pt x="373" y="36"/>
                  <a:pt x="372" y="35"/>
                </a:cubicBezTo>
                <a:cubicBezTo>
                  <a:pt x="372" y="35"/>
                  <a:pt x="372" y="35"/>
                  <a:pt x="371" y="35"/>
                </a:cubicBezTo>
                <a:cubicBezTo>
                  <a:pt x="371" y="34"/>
                  <a:pt x="371" y="33"/>
                  <a:pt x="371" y="32"/>
                </a:cubicBezTo>
                <a:cubicBezTo>
                  <a:pt x="370" y="32"/>
                  <a:pt x="369" y="32"/>
                  <a:pt x="369" y="31"/>
                </a:cubicBezTo>
                <a:cubicBezTo>
                  <a:pt x="368" y="31"/>
                  <a:pt x="368" y="31"/>
                  <a:pt x="367" y="31"/>
                </a:cubicBezTo>
                <a:cubicBezTo>
                  <a:pt x="365" y="30"/>
                  <a:pt x="365" y="33"/>
                  <a:pt x="363" y="33"/>
                </a:cubicBezTo>
                <a:cubicBezTo>
                  <a:pt x="362" y="33"/>
                  <a:pt x="362" y="33"/>
                  <a:pt x="361" y="33"/>
                </a:cubicBezTo>
                <a:cubicBezTo>
                  <a:pt x="360" y="33"/>
                  <a:pt x="360" y="34"/>
                  <a:pt x="359" y="34"/>
                </a:cubicBezTo>
                <a:cubicBezTo>
                  <a:pt x="358" y="35"/>
                  <a:pt x="357" y="34"/>
                  <a:pt x="357" y="35"/>
                </a:cubicBezTo>
                <a:cubicBezTo>
                  <a:pt x="357" y="36"/>
                  <a:pt x="357" y="37"/>
                  <a:pt x="357" y="38"/>
                </a:cubicBezTo>
                <a:cubicBezTo>
                  <a:pt x="357" y="39"/>
                  <a:pt x="356" y="40"/>
                  <a:pt x="355" y="40"/>
                </a:cubicBezTo>
                <a:cubicBezTo>
                  <a:pt x="354" y="40"/>
                  <a:pt x="353" y="39"/>
                  <a:pt x="353" y="39"/>
                </a:cubicBezTo>
                <a:cubicBezTo>
                  <a:pt x="352" y="39"/>
                  <a:pt x="352" y="40"/>
                  <a:pt x="351" y="40"/>
                </a:cubicBezTo>
                <a:cubicBezTo>
                  <a:pt x="351" y="40"/>
                  <a:pt x="349" y="40"/>
                  <a:pt x="349" y="41"/>
                </a:cubicBezTo>
                <a:cubicBezTo>
                  <a:pt x="350" y="42"/>
                  <a:pt x="351" y="41"/>
                  <a:pt x="351" y="41"/>
                </a:cubicBezTo>
                <a:cubicBezTo>
                  <a:pt x="352" y="42"/>
                  <a:pt x="351" y="43"/>
                  <a:pt x="351" y="43"/>
                </a:cubicBezTo>
                <a:cubicBezTo>
                  <a:pt x="349" y="43"/>
                  <a:pt x="347" y="42"/>
                  <a:pt x="347" y="43"/>
                </a:cubicBezTo>
                <a:cubicBezTo>
                  <a:pt x="345" y="44"/>
                  <a:pt x="347" y="46"/>
                  <a:pt x="347" y="47"/>
                </a:cubicBezTo>
                <a:cubicBezTo>
                  <a:pt x="348" y="48"/>
                  <a:pt x="348" y="49"/>
                  <a:pt x="349" y="50"/>
                </a:cubicBezTo>
                <a:close/>
                <a:moveTo>
                  <a:pt x="1044" y="4"/>
                </a:moveTo>
                <a:cubicBezTo>
                  <a:pt x="1046" y="4"/>
                  <a:pt x="1047" y="4"/>
                  <a:pt x="1049" y="3"/>
                </a:cubicBezTo>
                <a:cubicBezTo>
                  <a:pt x="1050" y="3"/>
                  <a:pt x="1051" y="3"/>
                  <a:pt x="1053" y="2"/>
                </a:cubicBezTo>
                <a:cubicBezTo>
                  <a:pt x="1042" y="3"/>
                  <a:pt x="1042" y="3"/>
                  <a:pt x="1042" y="3"/>
                </a:cubicBezTo>
                <a:cubicBezTo>
                  <a:pt x="1041" y="4"/>
                  <a:pt x="1043" y="4"/>
                  <a:pt x="1044" y="4"/>
                </a:cubicBezTo>
                <a:close/>
                <a:moveTo>
                  <a:pt x="2964" y="296"/>
                </a:moveTo>
                <a:cubicBezTo>
                  <a:pt x="2964" y="295"/>
                  <a:pt x="2964" y="294"/>
                  <a:pt x="2963" y="293"/>
                </a:cubicBezTo>
                <a:cubicBezTo>
                  <a:pt x="2963" y="292"/>
                  <a:pt x="2961" y="291"/>
                  <a:pt x="2960" y="290"/>
                </a:cubicBezTo>
                <a:cubicBezTo>
                  <a:pt x="2959" y="289"/>
                  <a:pt x="2958" y="288"/>
                  <a:pt x="2956" y="287"/>
                </a:cubicBezTo>
                <a:cubicBezTo>
                  <a:pt x="2955" y="286"/>
                  <a:pt x="2953" y="286"/>
                  <a:pt x="2952" y="285"/>
                </a:cubicBezTo>
                <a:cubicBezTo>
                  <a:pt x="2951" y="284"/>
                  <a:pt x="2950" y="283"/>
                  <a:pt x="2949" y="282"/>
                </a:cubicBezTo>
                <a:cubicBezTo>
                  <a:pt x="2947" y="281"/>
                  <a:pt x="2946" y="280"/>
                  <a:pt x="2945" y="280"/>
                </a:cubicBezTo>
                <a:cubicBezTo>
                  <a:pt x="2944" y="279"/>
                  <a:pt x="2944" y="279"/>
                  <a:pt x="2943" y="279"/>
                </a:cubicBezTo>
                <a:cubicBezTo>
                  <a:pt x="2941" y="278"/>
                  <a:pt x="2939" y="276"/>
                  <a:pt x="2937" y="276"/>
                </a:cubicBezTo>
                <a:cubicBezTo>
                  <a:pt x="2934" y="275"/>
                  <a:pt x="2932" y="276"/>
                  <a:pt x="2930" y="276"/>
                </a:cubicBezTo>
                <a:cubicBezTo>
                  <a:pt x="2926" y="278"/>
                  <a:pt x="2922" y="278"/>
                  <a:pt x="2918" y="278"/>
                </a:cubicBezTo>
                <a:cubicBezTo>
                  <a:pt x="2916" y="278"/>
                  <a:pt x="2914" y="279"/>
                  <a:pt x="2912" y="280"/>
                </a:cubicBezTo>
                <a:cubicBezTo>
                  <a:pt x="2911" y="281"/>
                  <a:pt x="2910" y="283"/>
                  <a:pt x="2909" y="285"/>
                </a:cubicBezTo>
                <a:cubicBezTo>
                  <a:pt x="2907" y="288"/>
                  <a:pt x="2905" y="291"/>
                  <a:pt x="2902" y="292"/>
                </a:cubicBezTo>
                <a:cubicBezTo>
                  <a:pt x="2900" y="293"/>
                  <a:pt x="2899" y="294"/>
                  <a:pt x="2897" y="294"/>
                </a:cubicBezTo>
                <a:cubicBezTo>
                  <a:pt x="2896" y="294"/>
                  <a:pt x="2895" y="294"/>
                  <a:pt x="2894" y="294"/>
                </a:cubicBezTo>
                <a:cubicBezTo>
                  <a:pt x="2893" y="294"/>
                  <a:pt x="2892" y="294"/>
                  <a:pt x="2891" y="294"/>
                </a:cubicBezTo>
                <a:cubicBezTo>
                  <a:pt x="2890" y="294"/>
                  <a:pt x="2888" y="294"/>
                  <a:pt x="2887" y="296"/>
                </a:cubicBezTo>
                <a:cubicBezTo>
                  <a:pt x="2887" y="298"/>
                  <a:pt x="2890" y="298"/>
                  <a:pt x="2891" y="298"/>
                </a:cubicBezTo>
                <a:cubicBezTo>
                  <a:pt x="2892" y="298"/>
                  <a:pt x="2894" y="298"/>
                  <a:pt x="2895" y="297"/>
                </a:cubicBezTo>
                <a:cubicBezTo>
                  <a:pt x="2896" y="297"/>
                  <a:pt x="2897" y="296"/>
                  <a:pt x="2899" y="296"/>
                </a:cubicBezTo>
                <a:cubicBezTo>
                  <a:pt x="2900" y="295"/>
                  <a:pt x="2901" y="294"/>
                  <a:pt x="2903" y="294"/>
                </a:cubicBezTo>
                <a:cubicBezTo>
                  <a:pt x="2904" y="294"/>
                  <a:pt x="2906" y="294"/>
                  <a:pt x="2907" y="294"/>
                </a:cubicBezTo>
                <a:cubicBezTo>
                  <a:pt x="2910" y="294"/>
                  <a:pt x="2914" y="294"/>
                  <a:pt x="2916" y="296"/>
                </a:cubicBezTo>
                <a:cubicBezTo>
                  <a:pt x="2918" y="296"/>
                  <a:pt x="2920" y="297"/>
                  <a:pt x="2921" y="298"/>
                </a:cubicBezTo>
                <a:cubicBezTo>
                  <a:pt x="2923" y="299"/>
                  <a:pt x="2925" y="299"/>
                  <a:pt x="2927" y="299"/>
                </a:cubicBezTo>
                <a:cubicBezTo>
                  <a:pt x="2929" y="299"/>
                  <a:pt x="2931" y="299"/>
                  <a:pt x="2933" y="300"/>
                </a:cubicBezTo>
                <a:cubicBezTo>
                  <a:pt x="2935" y="300"/>
                  <a:pt x="2937" y="301"/>
                  <a:pt x="2939" y="302"/>
                </a:cubicBezTo>
                <a:cubicBezTo>
                  <a:pt x="2942" y="302"/>
                  <a:pt x="2944" y="301"/>
                  <a:pt x="2947" y="301"/>
                </a:cubicBezTo>
                <a:cubicBezTo>
                  <a:pt x="2949" y="301"/>
                  <a:pt x="2950" y="301"/>
                  <a:pt x="2952" y="302"/>
                </a:cubicBezTo>
                <a:cubicBezTo>
                  <a:pt x="2954" y="303"/>
                  <a:pt x="2955" y="304"/>
                  <a:pt x="2957" y="303"/>
                </a:cubicBezTo>
                <a:cubicBezTo>
                  <a:pt x="2959" y="303"/>
                  <a:pt x="2961" y="303"/>
                  <a:pt x="2962" y="302"/>
                </a:cubicBezTo>
                <a:cubicBezTo>
                  <a:pt x="2963" y="301"/>
                  <a:pt x="2963" y="301"/>
                  <a:pt x="2963" y="300"/>
                </a:cubicBezTo>
                <a:cubicBezTo>
                  <a:pt x="2963" y="299"/>
                  <a:pt x="2962" y="299"/>
                  <a:pt x="2963" y="298"/>
                </a:cubicBezTo>
                <a:cubicBezTo>
                  <a:pt x="2963" y="297"/>
                  <a:pt x="2964" y="296"/>
                  <a:pt x="2964" y="296"/>
                </a:cubicBezTo>
                <a:close/>
                <a:moveTo>
                  <a:pt x="2806" y="215"/>
                </a:moveTo>
                <a:cubicBezTo>
                  <a:pt x="2806" y="216"/>
                  <a:pt x="2806" y="216"/>
                  <a:pt x="2806" y="217"/>
                </a:cubicBezTo>
                <a:cubicBezTo>
                  <a:pt x="2805" y="218"/>
                  <a:pt x="2804" y="218"/>
                  <a:pt x="2806" y="219"/>
                </a:cubicBezTo>
                <a:cubicBezTo>
                  <a:pt x="2806" y="219"/>
                  <a:pt x="2808" y="219"/>
                  <a:pt x="2809" y="219"/>
                </a:cubicBezTo>
                <a:cubicBezTo>
                  <a:pt x="2810" y="219"/>
                  <a:pt x="2812" y="218"/>
                  <a:pt x="2813" y="218"/>
                </a:cubicBezTo>
                <a:cubicBezTo>
                  <a:pt x="2814" y="218"/>
                  <a:pt x="2815" y="217"/>
                  <a:pt x="2815" y="217"/>
                </a:cubicBezTo>
                <a:cubicBezTo>
                  <a:pt x="2815" y="216"/>
                  <a:pt x="2816" y="215"/>
                  <a:pt x="2816" y="215"/>
                </a:cubicBezTo>
                <a:cubicBezTo>
                  <a:pt x="2817" y="213"/>
                  <a:pt x="2818" y="212"/>
                  <a:pt x="2818" y="210"/>
                </a:cubicBezTo>
                <a:cubicBezTo>
                  <a:pt x="2817" y="209"/>
                  <a:pt x="2817" y="209"/>
                  <a:pt x="2816" y="209"/>
                </a:cubicBezTo>
                <a:cubicBezTo>
                  <a:pt x="2816" y="208"/>
                  <a:pt x="2815" y="208"/>
                  <a:pt x="2814" y="208"/>
                </a:cubicBezTo>
                <a:cubicBezTo>
                  <a:pt x="2813" y="207"/>
                  <a:pt x="2812" y="206"/>
                  <a:pt x="2812" y="205"/>
                </a:cubicBezTo>
                <a:cubicBezTo>
                  <a:pt x="2812" y="204"/>
                  <a:pt x="2812" y="203"/>
                  <a:pt x="2811" y="203"/>
                </a:cubicBezTo>
                <a:cubicBezTo>
                  <a:pt x="2811" y="202"/>
                  <a:pt x="2810" y="202"/>
                  <a:pt x="2810" y="201"/>
                </a:cubicBezTo>
                <a:cubicBezTo>
                  <a:pt x="2810" y="201"/>
                  <a:pt x="2810" y="199"/>
                  <a:pt x="2809" y="199"/>
                </a:cubicBezTo>
                <a:cubicBezTo>
                  <a:pt x="2808" y="198"/>
                  <a:pt x="2808" y="200"/>
                  <a:pt x="2808" y="200"/>
                </a:cubicBezTo>
                <a:cubicBezTo>
                  <a:pt x="2808" y="202"/>
                  <a:pt x="2808" y="203"/>
                  <a:pt x="2808" y="205"/>
                </a:cubicBezTo>
                <a:cubicBezTo>
                  <a:pt x="2807" y="206"/>
                  <a:pt x="2805" y="206"/>
                  <a:pt x="2806" y="208"/>
                </a:cubicBezTo>
                <a:cubicBezTo>
                  <a:pt x="2806" y="208"/>
                  <a:pt x="2806" y="209"/>
                  <a:pt x="2806" y="210"/>
                </a:cubicBezTo>
                <a:cubicBezTo>
                  <a:pt x="2807" y="210"/>
                  <a:pt x="2807" y="211"/>
                  <a:pt x="2807" y="211"/>
                </a:cubicBezTo>
                <a:cubicBezTo>
                  <a:pt x="2807" y="211"/>
                  <a:pt x="2807" y="211"/>
                  <a:pt x="2807" y="212"/>
                </a:cubicBezTo>
                <a:cubicBezTo>
                  <a:pt x="2807" y="213"/>
                  <a:pt x="2806" y="214"/>
                  <a:pt x="2806" y="215"/>
                </a:cubicBezTo>
                <a:close/>
                <a:moveTo>
                  <a:pt x="2900" y="274"/>
                </a:moveTo>
                <a:cubicBezTo>
                  <a:pt x="2901" y="275"/>
                  <a:pt x="2901" y="277"/>
                  <a:pt x="2903" y="277"/>
                </a:cubicBezTo>
                <a:cubicBezTo>
                  <a:pt x="2903" y="277"/>
                  <a:pt x="2904" y="277"/>
                  <a:pt x="2905" y="276"/>
                </a:cubicBezTo>
                <a:cubicBezTo>
                  <a:pt x="2905" y="275"/>
                  <a:pt x="2906" y="275"/>
                  <a:pt x="2906" y="275"/>
                </a:cubicBezTo>
                <a:cubicBezTo>
                  <a:pt x="2909" y="273"/>
                  <a:pt x="2915" y="274"/>
                  <a:pt x="2916" y="271"/>
                </a:cubicBezTo>
                <a:cubicBezTo>
                  <a:pt x="2916" y="270"/>
                  <a:pt x="2916" y="269"/>
                  <a:pt x="2915" y="268"/>
                </a:cubicBezTo>
                <a:cubicBezTo>
                  <a:pt x="2915" y="267"/>
                  <a:pt x="2915" y="267"/>
                  <a:pt x="2915" y="266"/>
                </a:cubicBezTo>
                <a:cubicBezTo>
                  <a:pt x="2914" y="265"/>
                  <a:pt x="2913" y="263"/>
                  <a:pt x="2911" y="262"/>
                </a:cubicBezTo>
                <a:cubicBezTo>
                  <a:pt x="2910" y="262"/>
                  <a:pt x="2908" y="262"/>
                  <a:pt x="2906" y="262"/>
                </a:cubicBezTo>
                <a:cubicBezTo>
                  <a:pt x="2906" y="262"/>
                  <a:pt x="2905" y="262"/>
                  <a:pt x="2904" y="262"/>
                </a:cubicBezTo>
                <a:cubicBezTo>
                  <a:pt x="2904" y="262"/>
                  <a:pt x="2903" y="262"/>
                  <a:pt x="2903" y="262"/>
                </a:cubicBezTo>
                <a:cubicBezTo>
                  <a:pt x="2903" y="262"/>
                  <a:pt x="2902" y="262"/>
                  <a:pt x="2902" y="262"/>
                </a:cubicBezTo>
                <a:cubicBezTo>
                  <a:pt x="2901" y="262"/>
                  <a:pt x="2899" y="262"/>
                  <a:pt x="2898" y="263"/>
                </a:cubicBezTo>
                <a:cubicBezTo>
                  <a:pt x="2898" y="264"/>
                  <a:pt x="2898" y="265"/>
                  <a:pt x="2897" y="265"/>
                </a:cubicBezTo>
                <a:cubicBezTo>
                  <a:pt x="2897" y="266"/>
                  <a:pt x="2896" y="266"/>
                  <a:pt x="2896" y="267"/>
                </a:cubicBezTo>
                <a:cubicBezTo>
                  <a:pt x="2896" y="268"/>
                  <a:pt x="2896" y="269"/>
                  <a:pt x="2896" y="269"/>
                </a:cubicBezTo>
                <a:cubicBezTo>
                  <a:pt x="2897" y="270"/>
                  <a:pt x="2897" y="271"/>
                  <a:pt x="2897" y="271"/>
                </a:cubicBezTo>
                <a:cubicBezTo>
                  <a:pt x="2897" y="273"/>
                  <a:pt x="2899" y="273"/>
                  <a:pt x="2900" y="274"/>
                </a:cubicBezTo>
                <a:close/>
                <a:moveTo>
                  <a:pt x="1313" y="430"/>
                </a:moveTo>
                <a:cubicBezTo>
                  <a:pt x="1314" y="431"/>
                  <a:pt x="1314" y="431"/>
                  <a:pt x="1315" y="432"/>
                </a:cubicBezTo>
                <a:cubicBezTo>
                  <a:pt x="1316" y="432"/>
                  <a:pt x="1317" y="431"/>
                  <a:pt x="1318" y="430"/>
                </a:cubicBezTo>
                <a:cubicBezTo>
                  <a:pt x="1321" y="430"/>
                  <a:pt x="1324" y="432"/>
                  <a:pt x="1326" y="430"/>
                </a:cubicBezTo>
                <a:cubicBezTo>
                  <a:pt x="1327" y="429"/>
                  <a:pt x="1327" y="428"/>
                  <a:pt x="1326" y="426"/>
                </a:cubicBezTo>
                <a:cubicBezTo>
                  <a:pt x="1326" y="425"/>
                  <a:pt x="1327" y="424"/>
                  <a:pt x="1326" y="422"/>
                </a:cubicBezTo>
                <a:cubicBezTo>
                  <a:pt x="1325" y="421"/>
                  <a:pt x="1324" y="421"/>
                  <a:pt x="1323" y="420"/>
                </a:cubicBezTo>
                <a:cubicBezTo>
                  <a:pt x="1322" y="419"/>
                  <a:pt x="1321" y="419"/>
                  <a:pt x="1320" y="419"/>
                </a:cubicBezTo>
                <a:cubicBezTo>
                  <a:pt x="1319" y="418"/>
                  <a:pt x="1318" y="417"/>
                  <a:pt x="1318" y="417"/>
                </a:cubicBezTo>
                <a:cubicBezTo>
                  <a:pt x="1317" y="416"/>
                  <a:pt x="1316" y="415"/>
                  <a:pt x="1315" y="415"/>
                </a:cubicBezTo>
                <a:cubicBezTo>
                  <a:pt x="1314" y="414"/>
                  <a:pt x="1313" y="414"/>
                  <a:pt x="1312" y="413"/>
                </a:cubicBezTo>
                <a:cubicBezTo>
                  <a:pt x="1312" y="413"/>
                  <a:pt x="1312" y="413"/>
                  <a:pt x="1312" y="413"/>
                </a:cubicBezTo>
                <a:cubicBezTo>
                  <a:pt x="1310" y="411"/>
                  <a:pt x="1308" y="410"/>
                  <a:pt x="1307" y="408"/>
                </a:cubicBezTo>
                <a:cubicBezTo>
                  <a:pt x="1306" y="407"/>
                  <a:pt x="1306" y="407"/>
                  <a:pt x="1305" y="407"/>
                </a:cubicBezTo>
                <a:cubicBezTo>
                  <a:pt x="1304" y="407"/>
                  <a:pt x="1304" y="406"/>
                  <a:pt x="1303" y="406"/>
                </a:cubicBezTo>
                <a:cubicBezTo>
                  <a:pt x="1301" y="404"/>
                  <a:pt x="1299" y="402"/>
                  <a:pt x="1296" y="403"/>
                </a:cubicBezTo>
                <a:cubicBezTo>
                  <a:pt x="1296" y="404"/>
                  <a:pt x="1295" y="404"/>
                  <a:pt x="1295" y="404"/>
                </a:cubicBezTo>
                <a:cubicBezTo>
                  <a:pt x="1294" y="405"/>
                  <a:pt x="1294" y="405"/>
                  <a:pt x="1293" y="405"/>
                </a:cubicBezTo>
                <a:cubicBezTo>
                  <a:pt x="1291" y="405"/>
                  <a:pt x="1292" y="407"/>
                  <a:pt x="1290" y="407"/>
                </a:cubicBezTo>
                <a:cubicBezTo>
                  <a:pt x="1289" y="407"/>
                  <a:pt x="1289" y="407"/>
                  <a:pt x="1288" y="408"/>
                </a:cubicBezTo>
                <a:cubicBezTo>
                  <a:pt x="1287" y="408"/>
                  <a:pt x="1288" y="409"/>
                  <a:pt x="1289" y="409"/>
                </a:cubicBezTo>
                <a:cubicBezTo>
                  <a:pt x="1290" y="409"/>
                  <a:pt x="1290" y="410"/>
                  <a:pt x="1290" y="410"/>
                </a:cubicBezTo>
                <a:cubicBezTo>
                  <a:pt x="1291" y="410"/>
                  <a:pt x="1292" y="410"/>
                  <a:pt x="1292" y="411"/>
                </a:cubicBezTo>
                <a:cubicBezTo>
                  <a:pt x="1292" y="412"/>
                  <a:pt x="1289" y="411"/>
                  <a:pt x="1288" y="411"/>
                </a:cubicBezTo>
                <a:cubicBezTo>
                  <a:pt x="1288" y="412"/>
                  <a:pt x="1288" y="415"/>
                  <a:pt x="1289" y="416"/>
                </a:cubicBezTo>
                <a:cubicBezTo>
                  <a:pt x="1289" y="417"/>
                  <a:pt x="1290" y="418"/>
                  <a:pt x="1291" y="419"/>
                </a:cubicBezTo>
                <a:cubicBezTo>
                  <a:pt x="1291" y="419"/>
                  <a:pt x="1292" y="420"/>
                  <a:pt x="1292" y="420"/>
                </a:cubicBezTo>
                <a:cubicBezTo>
                  <a:pt x="1293" y="421"/>
                  <a:pt x="1294" y="422"/>
                  <a:pt x="1295" y="423"/>
                </a:cubicBezTo>
                <a:cubicBezTo>
                  <a:pt x="1295" y="423"/>
                  <a:pt x="1296" y="423"/>
                  <a:pt x="1297" y="423"/>
                </a:cubicBezTo>
                <a:cubicBezTo>
                  <a:pt x="1297" y="424"/>
                  <a:pt x="1298" y="426"/>
                  <a:pt x="1299" y="425"/>
                </a:cubicBezTo>
                <a:cubicBezTo>
                  <a:pt x="1299" y="424"/>
                  <a:pt x="1299" y="423"/>
                  <a:pt x="1298" y="423"/>
                </a:cubicBezTo>
                <a:cubicBezTo>
                  <a:pt x="1297" y="422"/>
                  <a:pt x="1297" y="422"/>
                  <a:pt x="1298" y="422"/>
                </a:cubicBezTo>
                <a:cubicBezTo>
                  <a:pt x="1299" y="423"/>
                  <a:pt x="1300" y="423"/>
                  <a:pt x="1300" y="423"/>
                </a:cubicBezTo>
                <a:cubicBezTo>
                  <a:pt x="1301" y="423"/>
                  <a:pt x="1302" y="424"/>
                  <a:pt x="1302" y="424"/>
                </a:cubicBezTo>
                <a:cubicBezTo>
                  <a:pt x="1303" y="425"/>
                  <a:pt x="1305" y="424"/>
                  <a:pt x="1307" y="425"/>
                </a:cubicBezTo>
                <a:cubicBezTo>
                  <a:pt x="1307" y="425"/>
                  <a:pt x="1307" y="426"/>
                  <a:pt x="1308" y="426"/>
                </a:cubicBezTo>
                <a:cubicBezTo>
                  <a:pt x="1308" y="427"/>
                  <a:pt x="1309" y="427"/>
                  <a:pt x="1310" y="428"/>
                </a:cubicBezTo>
                <a:cubicBezTo>
                  <a:pt x="1310" y="428"/>
                  <a:pt x="1309" y="429"/>
                  <a:pt x="1310" y="430"/>
                </a:cubicBezTo>
                <a:cubicBezTo>
                  <a:pt x="1310" y="431"/>
                  <a:pt x="1312" y="430"/>
                  <a:pt x="1313" y="430"/>
                </a:cubicBezTo>
                <a:close/>
                <a:moveTo>
                  <a:pt x="2806" y="266"/>
                </a:moveTo>
                <a:cubicBezTo>
                  <a:pt x="2807" y="267"/>
                  <a:pt x="2808" y="267"/>
                  <a:pt x="2809" y="269"/>
                </a:cubicBezTo>
                <a:cubicBezTo>
                  <a:pt x="2810" y="269"/>
                  <a:pt x="2810" y="270"/>
                  <a:pt x="2810" y="271"/>
                </a:cubicBezTo>
                <a:cubicBezTo>
                  <a:pt x="2811" y="272"/>
                  <a:pt x="2813" y="274"/>
                  <a:pt x="2814" y="274"/>
                </a:cubicBezTo>
                <a:cubicBezTo>
                  <a:pt x="2815" y="275"/>
                  <a:pt x="2815" y="275"/>
                  <a:pt x="2816" y="276"/>
                </a:cubicBezTo>
                <a:cubicBezTo>
                  <a:pt x="2818" y="277"/>
                  <a:pt x="2820" y="276"/>
                  <a:pt x="2820" y="274"/>
                </a:cubicBezTo>
                <a:cubicBezTo>
                  <a:pt x="2820" y="272"/>
                  <a:pt x="2818" y="272"/>
                  <a:pt x="2817" y="271"/>
                </a:cubicBezTo>
                <a:cubicBezTo>
                  <a:pt x="2816" y="270"/>
                  <a:pt x="2816" y="269"/>
                  <a:pt x="2814" y="268"/>
                </a:cubicBezTo>
                <a:cubicBezTo>
                  <a:pt x="2813" y="267"/>
                  <a:pt x="2812" y="268"/>
                  <a:pt x="2811" y="267"/>
                </a:cubicBezTo>
                <a:cubicBezTo>
                  <a:pt x="2810" y="265"/>
                  <a:pt x="2809" y="265"/>
                  <a:pt x="2808" y="264"/>
                </a:cubicBezTo>
                <a:cubicBezTo>
                  <a:pt x="2807" y="264"/>
                  <a:pt x="2806" y="264"/>
                  <a:pt x="2805" y="264"/>
                </a:cubicBezTo>
                <a:cubicBezTo>
                  <a:pt x="2805" y="263"/>
                  <a:pt x="2805" y="263"/>
                  <a:pt x="2804" y="263"/>
                </a:cubicBezTo>
                <a:cubicBezTo>
                  <a:pt x="2803" y="263"/>
                  <a:pt x="2805" y="266"/>
                  <a:pt x="2806" y="266"/>
                </a:cubicBezTo>
                <a:close/>
                <a:moveTo>
                  <a:pt x="2839" y="229"/>
                </a:moveTo>
                <a:cubicBezTo>
                  <a:pt x="2840" y="230"/>
                  <a:pt x="2840" y="231"/>
                  <a:pt x="2842" y="232"/>
                </a:cubicBezTo>
                <a:cubicBezTo>
                  <a:pt x="2843" y="232"/>
                  <a:pt x="2844" y="233"/>
                  <a:pt x="2845" y="234"/>
                </a:cubicBezTo>
                <a:cubicBezTo>
                  <a:pt x="2847" y="234"/>
                  <a:pt x="2848" y="235"/>
                  <a:pt x="2849" y="236"/>
                </a:cubicBezTo>
                <a:cubicBezTo>
                  <a:pt x="2850" y="236"/>
                  <a:pt x="2850" y="238"/>
                  <a:pt x="2851" y="239"/>
                </a:cubicBezTo>
                <a:cubicBezTo>
                  <a:pt x="2854" y="241"/>
                  <a:pt x="2857" y="241"/>
                  <a:pt x="2860" y="242"/>
                </a:cubicBezTo>
                <a:cubicBezTo>
                  <a:pt x="2861" y="242"/>
                  <a:pt x="2862" y="243"/>
                  <a:pt x="2863" y="243"/>
                </a:cubicBezTo>
                <a:cubicBezTo>
                  <a:pt x="2865" y="244"/>
                  <a:pt x="2866" y="245"/>
                  <a:pt x="2868" y="245"/>
                </a:cubicBezTo>
                <a:cubicBezTo>
                  <a:pt x="2870" y="246"/>
                  <a:pt x="2871" y="247"/>
                  <a:pt x="2873" y="247"/>
                </a:cubicBezTo>
                <a:cubicBezTo>
                  <a:pt x="2873" y="247"/>
                  <a:pt x="2874" y="247"/>
                  <a:pt x="2875" y="247"/>
                </a:cubicBezTo>
                <a:cubicBezTo>
                  <a:pt x="2876" y="247"/>
                  <a:pt x="2876" y="248"/>
                  <a:pt x="2877" y="248"/>
                </a:cubicBezTo>
                <a:cubicBezTo>
                  <a:pt x="2877" y="248"/>
                  <a:pt x="2878" y="248"/>
                  <a:pt x="2879" y="248"/>
                </a:cubicBezTo>
                <a:cubicBezTo>
                  <a:pt x="2880" y="248"/>
                  <a:pt x="2880" y="247"/>
                  <a:pt x="2881" y="246"/>
                </a:cubicBezTo>
                <a:cubicBezTo>
                  <a:pt x="2882" y="245"/>
                  <a:pt x="2883" y="245"/>
                  <a:pt x="2884" y="244"/>
                </a:cubicBezTo>
                <a:cubicBezTo>
                  <a:pt x="2884" y="243"/>
                  <a:pt x="2884" y="241"/>
                  <a:pt x="2885" y="241"/>
                </a:cubicBezTo>
                <a:cubicBezTo>
                  <a:pt x="2886" y="240"/>
                  <a:pt x="2886" y="240"/>
                  <a:pt x="2886" y="240"/>
                </a:cubicBezTo>
                <a:cubicBezTo>
                  <a:pt x="2886" y="238"/>
                  <a:pt x="2885" y="239"/>
                  <a:pt x="2884" y="239"/>
                </a:cubicBezTo>
                <a:cubicBezTo>
                  <a:pt x="2883" y="238"/>
                  <a:pt x="2885" y="236"/>
                  <a:pt x="2886" y="236"/>
                </a:cubicBezTo>
                <a:cubicBezTo>
                  <a:pt x="2887" y="235"/>
                  <a:pt x="2889" y="235"/>
                  <a:pt x="2890" y="235"/>
                </a:cubicBezTo>
                <a:cubicBezTo>
                  <a:pt x="2891" y="236"/>
                  <a:pt x="2891" y="236"/>
                  <a:pt x="2892" y="237"/>
                </a:cubicBezTo>
                <a:cubicBezTo>
                  <a:pt x="2892" y="237"/>
                  <a:pt x="2893" y="237"/>
                  <a:pt x="2893" y="238"/>
                </a:cubicBezTo>
                <a:cubicBezTo>
                  <a:pt x="2895" y="238"/>
                  <a:pt x="2894" y="240"/>
                  <a:pt x="2895" y="241"/>
                </a:cubicBezTo>
                <a:cubicBezTo>
                  <a:pt x="2896" y="241"/>
                  <a:pt x="2898" y="241"/>
                  <a:pt x="2899" y="241"/>
                </a:cubicBezTo>
                <a:cubicBezTo>
                  <a:pt x="2901" y="240"/>
                  <a:pt x="2902" y="240"/>
                  <a:pt x="2903" y="239"/>
                </a:cubicBezTo>
                <a:cubicBezTo>
                  <a:pt x="2905" y="239"/>
                  <a:pt x="2907" y="239"/>
                  <a:pt x="2908" y="239"/>
                </a:cubicBezTo>
                <a:cubicBezTo>
                  <a:pt x="2910" y="238"/>
                  <a:pt x="2912" y="238"/>
                  <a:pt x="2914" y="238"/>
                </a:cubicBezTo>
                <a:cubicBezTo>
                  <a:pt x="2916" y="237"/>
                  <a:pt x="2919" y="238"/>
                  <a:pt x="2920" y="237"/>
                </a:cubicBezTo>
                <a:cubicBezTo>
                  <a:pt x="2921" y="236"/>
                  <a:pt x="2921" y="236"/>
                  <a:pt x="2922" y="236"/>
                </a:cubicBezTo>
                <a:cubicBezTo>
                  <a:pt x="2923" y="236"/>
                  <a:pt x="2924" y="236"/>
                  <a:pt x="2925" y="236"/>
                </a:cubicBezTo>
                <a:cubicBezTo>
                  <a:pt x="2926" y="236"/>
                  <a:pt x="2927" y="235"/>
                  <a:pt x="2928" y="235"/>
                </a:cubicBezTo>
                <a:cubicBezTo>
                  <a:pt x="2930" y="234"/>
                  <a:pt x="2933" y="234"/>
                  <a:pt x="2935" y="234"/>
                </a:cubicBezTo>
                <a:cubicBezTo>
                  <a:pt x="2936" y="234"/>
                  <a:pt x="2936" y="235"/>
                  <a:pt x="2937" y="235"/>
                </a:cubicBezTo>
                <a:cubicBezTo>
                  <a:pt x="2938" y="235"/>
                  <a:pt x="2939" y="235"/>
                  <a:pt x="2939" y="235"/>
                </a:cubicBezTo>
                <a:cubicBezTo>
                  <a:pt x="2940" y="236"/>
                  <a:pt x="2940" y="235"/>
                  <a:pt x="2940" y="236"/>
                </a:cubicBezTo>
                <a:cubicBezTo>
                  <a:pt x="2940" y="236"/>
                  <a:pt x="2940" y="236"/>
                  <a:pt x="2939" y="236"/>
                </a:cubicBezTo>
                <a:cubicBezTo>
                  <a:pt x="2938" y="237"/>
                  <a:pt x="2938" y="236"/>
                  <a:pt x="2938" y="236"/>
                </a:cubicBezTo>
                <a:cubicBezTo>
                  <a:pt x="2937" y="235"/>
                  <a:pt x="2936" y="235"/>
                  <a:pt x="2936" y="235"/>
                </a:cubicBezTo>
                <a:cubicBezTo>
                  <a:pt x="2935" y="235"/>
                  <a:pt x="2934" y="235"/>
                  <a:pt x="2934" y="235"/>
                </a:cubicBezTo>
                <a:cubicBezTo>
                  <a:pt x="2932" y="235"/>
                  <a:pt x="2934" y="238"/>
                  <a:pt x="2935" y="238"/>
                </a:cubicBezTo>
                <a:cubicBezTo>
                  <a:pt x="2935" y="239"/>
                  <a:pt x="2936" y="240"/>
                  <a:pt x="2938" y="240"/>
                </a:cubicBezTo>
                <a:cubicBezTo>
                  <a:pt x="2939" y="240"/>
                  <a:pt x="2940" y="240"/>
                  <a:pt x="2942" y="240"/>
                </a:cubicBezTo>
                <a:cubicBezTo>
                  <a:pt x="2943" y="241"/>
                  <a:pt x="2944" y="241"/>
                  <a:pt x="2945" y="241"/>
                </a:cubicBezTo>
                <a:cubicBezTo>
                  <a:pt x="2947" y="241"/>
                  <a:pt x="2948" y="240"/>
                  <a:pt x="2949" y="239"/>
                </a:cubicBezTo>
                <a:cubicBezTo>
                  <a:pt x="2950" y="238"/>
                  <a:pt x="2952" y="238"/>
                  <a:pt x="2954" y="238"/>
                </a:cubicBezTo>
                <a:cubicBezTo>
                  <a:pt x="2956" y="238"/>
                  <a:pt x="2957" y="238"/>
                  <a:pt x="2959" y="238"/>
                </a:cubicBezTo>
                <a:cubicBezTo>
                  <a:pt x="2961" y="237"/>
                  <a:pt x="2963" y="238"/>
                  <a:pt x="2965" y="237"/>
                </a:cubicBezTo>
                <a:cubicBezTo>
                  <a:pt x="2965" y="236"/>
                  <a:pt x="2965" y="236"/>
                  <a:pt x="2965" y="235"/>
                </a:cubicBezTo>
                <a:cubicBezTo>
                  <a:pt x="2963" y="234"/>
                  <a:pt x="2962" y="235"/>
                  <a:pt x="2960" y="234"/>
                </a:cubicBezTo>
                <a:cubicBezTo>
                  <a:pt x="2959" y="234"/>
                  <a:pt x="2957" y="233"/>
                  <a:pt x="2956" y="232"/>
                </a:cubicBezTo>
                <a:cubicBezTo>
                  <a:pt x="2955" y="232"/>
                  <a:pt x="2953" y="233"/>
                  <a:pt x="2952" y="232"/>
                </a:cubicBezTo>
                <a:cubicBezTo>
                  <a:pt x="2951" y="232"/>
                  <a:pt x="2950" y="232"/>
                  <a:pt x="2949" y="231"/>
                </a:cubicBezTo>
                <a:cubicBezTo>
                  <a:pt x="2949" y="231"/>
                  <a:pt x="2948" y="231"/>
                  <a:pt x="2947" y="231"/>
                </a:cubicBezTo>
                <a:cubicBezTo>
                  <a:pt x="2944" y="229"/>
                  <a:pt x="2944" y="226"/>
                  <a:pt x="2942" y="224"/>
                </a:cubicBezTo>
                <a:cubicBezTo>
                  <a:pt x="2941" y="223"/>
                  <a:pt x="2941" y="222"/>
                  <a:pt x="2940" y="222"/>
                </a:cubicBezTo>
                <a:cubicBezTo>
                  <a:pt x="2940" y="222"/>
                  <a:pt x="2939" y="221"/>
                  <a:pt x="2938" y="221"/>
                </a:cubicBezTo>
                <a:cubicBezTo>
                  <a:pt x="2936" y="220"/>
                  <a:pt x="2937" y="219"/>
                  <a:pt x="2937" y="218"/>
                </a:cubicBezTo>
                <a:cubicBezTo>
                  <a:pt x="2938" y="216"/>
                  <a:pt x="2936" y="216"/>
                  <a:pt x="2935" y="214"/>
                </a:cubicBezTo>
                <a:cubicBezTo>
                  <a:pt x="2934" y="213"/>
                  <a:pt x="2935" y="211"/>
                  <a:pt x="2936" y="210"/>
                </a:cubicBezTo>
                <a:cubicBezTo>
                  <a:pt x="2936" y="209"/>
                  <a:pt x="2938" y="208"/>
                  <a:pt x="2939" y="208"/>
                </a:cubicBezTo>
                <a:cubicBezTo>
                  <a:pt x="2940" y="208"/>
                  <a:pt x="2941" y="208"/>
                  <a:pt x="2941" y="208"/>
                </a:cubicBezTo>
                <a:cubicBezTo>
                  <a:pt x="2942" y="207"/>
                  <a:pt x="2942" y="206"/>
                  <a:pt x="2942" y="206"/>
                </a:cubicBezTo>
                <a:cubicBezTo>
                  <a:pt x="2943" y="205"/>
                  <a:pt x="2944" y="206"/>
                  <a:pt x="2944" y="205"/>
                </a:cubicBezTo>
                <a:cubicBezTo>
                  <a:pt x="2945" y="205"/>
                  <a:pt x="2946" y="205"/>
                  <a:pt x="2947" y="205"/>
                </a:cubicBezTo>
                <a:cubicBezTo>
                  <a:pt x="2948" y="205"/>
                  <a:pt x="2950" y="205"/>
                  <a:pt x="2951" y="206"/>
                </a:cubicBezTo>
                <a:cubicBezTo>
                  <a:pt x="2952" y="207"/>
                  <a:pt x="2954" y="208"/>
                  <a:pt x="2954" y="210"/>
                </a:cubicBezTo>
                <a:cubicBezTo>
                  <a:pt x="2953" y="211"/>
                  <a:pt x="2951" y="211"/>
                  <a:pt x="2950" y="211"/>
                </a:cubicBezTo>
                <a:cubicBezTo>
                  <a:pt x="2949" y="212"/>
                  <a:pt x="2947" y="213"/>
                  <a:pt x="2946" y="213"/>
                </a:cubicBezTo>
                <a:cubicBezTo>
                  <a:pt x="2945" y="214"/>
                  <a:pt x="2944" y="215"/>
                  <a:pt x="2943" y="217"/>
                </a:cubicBezTo>
                <a:cubicBezTo>
                  <a:pt x="2943" y="218"/>
                  <a:pt x="2943" y="219"/>
                  <a:pt x="2944" y="220"/>
                </a:cubicBezTo>
                <a:cubicBezTo>
                  <a:pt x="2946" y="221"/>
                  <a:pt x="2946" y="222"/>
                  <a:pt x="2947" y="224"/>
                </a:cubicBezTo>
                <a:cubicBezTo>
                  <a:pt x="2948" y="225"/>
                  <a:pt x="2949" y="225"/>
                  <a:pt x="2950" y="226"/>
                </a:cubicBezTo>
                <a:cubicBezTo>
                  <a:pt x="2951" y="227"/>
                  <a:pt x="2951" y="227"/>
                  <a:pt x="2952" y="228"/>
                </a:cubicBezTo>
                <a:cubicBezTo>
                  <a:pt x="2952" y="228"/>
                  <a:pt x="2953" y="229"/>
                  <a:pt x="2953" y="229"/>
                </a:cubicBezTo>
                <a:cubicBezTo>
                  <a:pt x="2955" y="230"/>
                  <a:pt x="2956" y="230"/>
                  <a:pt x="2958" y="230"/>
                </a:cubicBezTo>
                <a:cubicBezTo>
                  <a:pt x="2959" y="231"/>
                  <a:pt x="2960" y="231"/>
                  <a:pt x="2962" y="231"/>
                </a:cubicBezTo>
                <a:cubicBezTo>
                  <a:pt x="2964" y="231"/>
                  <a:pt x="2965" y="230"/>
                  <a:pt x="2967" y="231"/>
                </a:cubicBezTo>
                <a:cubicBezTo>
                  <a:pt x="2969" y="231"/>
                  <a:pt x="2970" y="232"/>
                  <a:pt x="2971" y="233"/>
                </a:cubicBezTo>
                <a:cubicBezTo>
                  <a:pt x="2975" y="234"/>
                  <a:pt x="2978" y="232"/>
                  <a:pt x="2981" y="231"/>
                </a:cubicBezTo>
                <a:cubicBezTo>
                  <a:pt x="2983" y="230"/>
                  <a:pt x="2985" y="229"/>
                  <a:pt x="2986" y="227"/>
                </a:cubicBezTo>
                <a:cubicBezTo>
                  <a:pt x="2986" y="227"/>
                  <a:pt x="2986" y="226"/>
                  <a:pt x="2986" y="225"/>
                </a:cubicBezTo>
                <a:cubicBezTo>
                  <a:pt x="2987" y="225"/>
                  <a:pt x="2988" y="224"/>
                  <a:pt x="2989" y="224"/>
                </a:cubicBezTo>
                <a:cubicBezTo>
                  <a:pt x="2990" y="224"/>
                  <a:pt x="2991" y="222"/>
                  <a:pt x="2990" y="221"/>
                </a:cubicBezTo>
                <a:cubicBezTo>
                  <a:pt x="2989" y="220"/>
                  <a:pt x="2988" y="219"/>
                  <a:pt x="2989" y="217"/>
                </a:cubicBezTo>
                <a:cubicBezTo>
                  <a:pt x="2989" y="216"/>
                  <a:pt x="2991" y="216"/>
                  <a:pt x="2992" y="215"/>
                </a:cubicBezTo>
                <a:cubicBezTo>
                  <a:pt x="2994" y="215"/>
                  <a:pt x="2995" y="214"/>
                  <a:pt x="2996" y="214"/>
                </a:cubicBezTo>
                <a:cubicBezTo>
                  <a:pt x="2997" y="214"/>
                  <a:pt x="2998" y="214"/>
                  <a:pt x="2998" y="214"/>
                </a:cubicBezTo>
                <a:cubicBezTo>
                  <a:pt x="2999" y="214"/>
                  <a:pt x="3000" y="213"/>
                  <a:pt x="2999" y="213"/>
                </a:cubicBezTo>
                <a:cubicBezTo>
                  <a:pt x="2999" y="212"/>
                  <a:pt x="2998" y="212"/>
                  <a:pt x="2997" y="212"/>
                </a:cubicBezTo>
                <a:cubicBezTo>
                  <a:pt x="2997" y="211"/>
                  <a:pt x="2996" y="211"/>
                  <a:pt x="2996" y="210"/>
                </a:cubicBezTo>
                <a:cubicBezTo>
                  <a:pt x="2995" y="210"/>
                  <a:pt x="2993" y="209"/>
                  <a:pt x="2992" y="209"/>
                </a:cubicBezTo>
                <a:cubicBezTo>
                  <a:pt x="2990" y="208"/>
                  <a:pt x="2989" y="208"/>
                  <a:pt x="2987" y="207"/>
                </a:cubicBezTo>
                <a:cubicBezTo>
                  <a:pt x="2985" y="206"/>
                  <a:pt x="2983" y="206"/>
                  <a:pt x="2981" y="205"/>
                </a:cubicBezTo>
                <a:cubicBezTo>
                  <a:pt x="2979" y="204"/>
                  <a:pt x="2977" y="203"/>
                  <a:pt x="2975" y="202"/>
                </a:cubicBezTo>
                <a:cubicBezTo>
                  <a:pt x="2973" y="202"/>
                  <a:pt x="2972" y="201"/>
                  <a:pt x="2970" y="200"/>
                </a:cubicBezTo>
                <a:cubicBezTo>
                  <a:pt x="2968" y="200"/>
                  <a:pt x="2967" y="199"/>
                  <a:pt x="2965" y="199"/>
                </a:cubicBezTo>
                <a:cubicBezTo>
                  <a:pt x="2963" y="198"/>
                  <a:pt x="2962" y="198"/>
                  <a:pt x="2960" y="198"/>
                </a:cubicBezTo>
                <a:cubicBezTo>
                  <a:pt x="2958" y="197"/>
                  <a:pt x="2957" y="197"/>
                  <a:pt x="2955" y="197"/>
                </a:cubicBezTo>
                <a:cubicBezTo>
                  <a:pt x="2954" y="196"/>
                  <a:pt x="2952" y="196"/>
                  <a:pt x="2950" y="196"/>
                </a:cubicBezTo>
                <a:cubicBezTo>
                  <a:pt x="2947" y="195"/>
                  <a:pt x="2944" y="194"/>
                  <a:pt x="2941" y="194"/>
                </a:cubicBezTo>
                <a:cubicBezTo>
                  <a:pt x="2939" y="193"/>
                  <a:pt x="2937" y="193"/>
                  <a:pt x="2936" y="193"/>
                </a:cubicBezTo>
                <a:cubicBezTo>
                  <a:pt x="2935" y="193"/>
                  <a:pt x="2934" y="192"/>
                  <a:pt x="2933" y="192"/>
                </a:cubicBezTo>
                <a:cubicBezTo>
                  <a:pt x="2932" y="191"/>
                  <a:pt x="2931" y="191"/>
                  <a:pt x="2929" y="190"/>
                </a:cubicBezTo>
                <a:cubicBezTo>
                  <a:pt x="2928" y="188"/>
                  <a:pt x="2926" y="189"/>
                  <a:pt x="2924" y="188"/>
                </a:cubicBezTo>
                <a:cubicBezTo>
                  <a:pt x="2923" y="188"/>
                  <a:pt x="2924" y="187"/>
                  <a:pt x="2923" y="186"/>
                </a:cubicBezTo>
                <a:cubicBezTo>
                  <a:pt x="2922" y="186"/>
                  <a:pt x="2922" y="186"/>
                  <a:pt x="2922" y="187"/>
                </a:cubicBezTo>
                <a:cubicBezTo>
                  <a:pt x="2921" y="188"/>
                  <a:pt x="2922" y="190"/>
                  <a:pt x="2923" y="190"/>
                </a:cubicBezTo>
                <a:cubicBezTo>
                  <a:pt x="2923" y="191"/>
                  <a:pt x="2926" y="192"/>
                  <a:pt x="2925" y="194"/>
                </a:cubicBezTo>
                <a:cubicBezTo>
                  <a:pt x="2924" y="194"/>
                  <a:pt x="2923" y="194"/>
                  <a:pt x="2923" y="194"/>
                </a:cubicBezTo>
                <a:cubicBezTo>
                  <a:pt x="2922" y="194"/>
                  <a:pt x="2921" y="194"/>
                  <a:pt x="2920" y="194"/>
                </a:cubicBezTo>
                <a:cubicBezTo>
                  <a:pt x="2919" y="194"/>
                  <a:pt x="2919" y="193"/>
                  <a:pt x="2918" y="193"/>
                </a:cubicBezTo>
                <a:cubicBezTo>
                  <a:pt x="2917" y="193"/>
                  <a:pt x="2917" y="194"/>
                  <a:pt x="2916" y="194"/>
                </a:cubicBezTo>
                <a:cubicBezTo>
                  <a:pt x="2914" y="193"/>
                  <a:pt x="2913" y="193"/>
                  <a:pt x="2912" y="194"/>
                </a:cubicBezTo>
                <a:cubicBezTo>
                  <a:pt x="2911" y="196"/>
                  <a:pt x="2912" y="198"/>
                  <a:pt x="2912" y="199"/>
                </a:cubicBezTo>
                <a:cubicBezTo>
                  <a:pt x="2912" y="201"/>
                  <a:pt x="2912" y="202"/>
                  <a:pt x="2912" y="204"/>
                </a:cubicBezTo>
                <a:cubicBezTo>
                  <a:pt x="2912" y="205"/>
                  <a:pt x="2912" y="205"/>
                  <a:pt x="2912" y="206"/>
                </a:cubicBezTo>
                <a:cubicBezTo>
                  <a:pt x="2913" y="206"/>
                  <a:pt x="2914" y="206"/>
                  <a:pt x="2914" y="207"/>
                </a:cubicBezTo>
                <a:cubicBezTo>
                  <a:pt x="2914" y="207"/>
                  <a:pt x="2914" y="208"/>
                  <a:pt x="2914" y="209"/>
                </a:cubicBezTo>
                <a:cubicBezTo>
                  <a:pt x="2914" y="209"/>
                  <a:pt x="2913" y="209"/>
                  <a:pt x="2912" y="209"/>
                </a:cubicBezTo>
                <a:cubicBezTo>
                  <a:pt x="2911" y="209"/>
                  <a:pt x="2910" y="209"/>
                  <a:pt x="2910" y="209"/>
                </a:cubicBezTo>
                <a:cubicBezTo>
                  <a:pt x="2909" y="209"/>
                  <a:pt x="2909" y="209"/>
                  <a:pt x="2908" y="208"/>
                </a:cubicBezTo>
                <a:cubicBezTo>
                  <a:pt x="2907" y="208"/>
                  <a:pt x="2907" y="208"/>
                  <a:pt x="2906" y="207"/>
                </a:cubicBezTo>
                <a:cubicBezTo>
                  <a:pt x="2906" y="206"/>
                  <a:pt x="2906" y="205"/>
                  <a:pt x="2906" y="205"/>
                </a:cubicBezTo>
                <a:cubicBezTo>
                  <a:pt x="2905" y="202"/>
                  <a:pt x="2903" y="202"/>
                  <a:pt x="2901" y="201"/>
                </a:cubicBezTo>
                <a:cubicBezTo>
                  <a:pt x="2900" y="201"/>
                  <a:pt x="2899" y="201"/>
                  <a:pt x="2898" y="202"/>
                </a:cubicBezTo>
                <a:cubicBezTo>
                  <a:pt x="2897" y="202"/>
                  <a:pt x="2896" y="201"/>
                  <a:pt x="2894" y="201"/>
                </a:cubicBezTo>
                <a:cubicBezTo>
                  <a:pt x="2893" y="201"/>
                  <a:pt x="2893" y="201"/>
                  <a:pt x="2892" y="200"/>
                </a:cubicBezTo>
                <a:cubicBezTo>
                  <a:pt x="2891" y="199"/>
                  <a:pt x="2890" y="197"/>
                  <a:pt x="2888" y="197"/>
                </a:cubicBezTo>
                <a:cubicBezTo>
                  <a:pt x="2887" y="196"/>
                  <a:pt x="2885" y="195"/>
                  <a:pt x="2884" y="194"/>
                </a:cubicBezTo>
                <a:cubicBezTo>
                  <a:pt x="2884" y="193"/>
                  <a:pt x="2883" y="193"/>
                  <a:pt x="2883" y="192"/>
                </a:cubicBezTo>
                <a:cubicBezTo>
                  <a:pt x="2882" y="191"/>
                  <a:pt x="2882" y="191"/>
                  <a:pt x="2881" y="190"/>
                </a:cubicBezTo>
                <a:cubicBezTo>
                  <a:pt x="2879" y="189"/>
                  <a:pt x="2878" y="189"/>
                  <a:pt x="2876" y="188"/>
                </a:cubicBezTo>
                <a:cubicBezTo>
                  <a:pt x="2875" y="187"/>
                  <a:pt x="2874" y="185"/>
                  <a:pt x="2873" y="186"/>
                </a:cubicBezTo>
                <a:cubicBezTo>
                  <a:pt x="2872" y="186"/>
                  <a:pt x="2872" y="187"/>
                  <a:pt x="2871" y="187"/>
                </a:cubicBezTo>
                <a:cubicBezTo>
                  <a:pt x="2870" y="188"/>
                  <a:pt x="2870" y="188"/>
                  <a:pt x="2869" y="188"/>
                </a:cubicBezTo>
                <a:cubicBezTo>
                  <a:pt x="2868" y="188"/>
                  <a:pt x="2867" y="189"/>
                  <a:pt x="2867" y="189"/>
                </a:cubicBezTo>
                <a:cubicBezTo>
                  <a:pt x="2866" y="189"/>
                  <a:pt x="2865" y="191"/>
                  <a:pt x="2864" y="191"/>
                </a:cubicBezTo>
                <a:cubicBezTo>
                  <a:pt x="2863" y="191"/>
                  <a:pt x="2863" y="190"/>
                  <a:pt x="2863" y="190"/>
                </a:cubicBezTo>
                <a:cubicBezTo>
                  <a:pt x="2862" y="189"/>
                  <a:pt x="2862" y="187"/>
                  <a:pt x="2860" y="188"/>
                </a:cubicBezTo>
                <a:cubicBezTo>
                  <a:pt x="2859" y="188"/>
                  <a:pt x="2858" y="188"/>
                  <a:pt x="2857" y="189"/>
                </a:cubicBezTo>
                <a:cubicBezTo>
                  <a:pt x="2856" y="190"/>
                  <a:pt x="2856" y="190"/>
                  <a:pt x="2855" y="191"/>
                </a:cubicBezTo>
                <a:cubicBezTo>
                  <a:pt x="2855" y="192"/>
                  <a:pt x="2855" y="193"/>
                  <a:pt x="2855" y="193"/>
                </a:cubicBezTo>
                <a:cubicBezTo>
                  <a:pt x="2854" y="193"/>
                  <a:pt x="2853" y="193"/>
                  <a:pt x="2852" y="193"/>
                </a:cubicBezTo>
                <a:cubicBezTo>
                  <a:pt x="2851" y="194"/>
                  <a:pt x="2850" y="193"/>
                  <a:pt x="2848" y="194"/>
                </a:cubicBezTo>
                <a:cubicBezTo>
                  <a:pt x="2848" y="194"/>
                  <a:pt x="2847" y="194"/>
                  <a:pt x="2846" y="194"/>
                </a:cubicBezTo>
                <a:cubicBezTo>
                  <a:pt x="2846" y="195"/>
                  <a:pt x="2845" y="195"/>
                  <a:pt x="2845" y="195"/>
                </a:cubicBezTo>
                <a:cubicBezTo>
                  <a:pt x="2844" y="196"/>
                  <a:pt x="2844" y="195"/>
                  <a:pt x="2843" y="196"/>
                </a:cubicBezTo>
                <a:cubicBezTo>
                  <a:pt x="2842" y="196"/>
                  <a:pt x="2842" y="197"/>
                  <a:pt x="2843" y="197"/>
                </a:cubicBezTo>
                <a:cubicBezTo>
                  <a:pt x="2843" y="198"/>
                  <a:pt x="2843" y="198"/>
                  <a:pt x="2843" y="198"/>
                </a:cubicBezTo>
                <a:cubicBezTo>
                  <a:pt x="2843" y="199"/>
                  <a:pt x="2843" y="199"/>
                  <a:pt x="2844" y="200"/>
                </a:cubicBezTo>
                <a:cubicBezTo>
                  <a:pt x="2844" y="200"/>
                  <a:pt x="2844" y="201"/>
                  <a:pt x="2845" y="201"/>
                </a:cubicBezTo>
                <a:cubicBezTo>
                  <a:pt x="2845" y="201"/>
                  <a:pt x="2845" y="203"/>
                  <a:pt x="2844" y="203"/>
                </a:cubicBezTo>
                <a:cubicBezTo>
                  <a:pt x="2844" y="203"/>
                  <a:pt x="2843" y="202"/>
                  <a:pt x="2843" y="202"/>
                </a:cubicBezTo>
                <a:cubicBezTo>
                  <a:pt x="2843" y="202"/>
                  <a:pt x="2842" y="203"/>
                  <a:pt x="2842" y="203"/>
                </a:cubicBezTo>
                <a:cubicBezTo>
                  <a:pt x="2840" y="203"/>
                  <a:pt x="2839" y="202"/>
                  <a:pt x="2838" y="203"/>
                </a:cubicBezTo>
                <a:cubicBezTo>
                  <a:pt x="2838" y="204"/>
                  <a:pt x="2836" y="205"/>
                  <a:pt x="2836" y="206"/>
                </a:cubicBezTo>
                <a:cubicBezTo>
                  <a:pt x="2836" y="207"/>
                  <a:pt x="2836" y="208"/>
                  <a:pt x="2835" y="208"/>
                </a:cubicBezTo>
                <a:cubicBezTo>
                  <a:pt x="2835" y="209"/>
                  <a:pt x="2834" y="209"/>
                  <a:pt x="2835" y="210"/>
                </a:cubicBezTo>
                <a:cubicBezTo>
                  <a:pt x="2836" y="210"/>
                  <a:pt x="2835" y="209"/>
                  <a:pt x="2836" y="209"/>
                </a:cubicBezTo>
                <a:cubicBezTo>
                  <a:pt x="2836" y="209"/>
                  <a:pt x="2837" y="209"/>
                  <a:pt x="2837" y="209"/>
                </a:cubicBezTo>
                <a:cubicBezTo>
                  <a:pt x="2839" y="209"/>
                  <a:pt x="2838" y="211"/>
                  <a:pt x="2839" y="212"/>
                </a:cubicBezTo>
                <a:cubicBezTo>
                  <a:pt x="2839" y="212"/>
                  <a:pt x="2839" y="213"/>
                  <a:pt x="2840" y="213"/>
                </a:cubicBezTo>
                <a:cubicBezTo>
                  <a:pt x="2840" y="214"/>
                  <a:pt x="2840" y="214"/>
                  <a:pt x="2839" y="214"/>
                </a:cubicBezTo>
                <a:cubicBezTo>
                  <a:pt x="2839" y="215"/>
                  <a:pt x="2839" y="215"/>
                  <a:pt x="2838" y="215"/>
                </a:cubicBezTo>
                <a:cubicBezTo>
                  <a:pt x="2838" y="215"/>
                  <a:pt x="2837" y="215"/>
                  <a:pt x="2837" y="216"/>
                </a:cubicBezTo>
                <a:cubicBezTo>
                  <a:pt x="2837" y="216"/>
                  <a:pt x="2838" y="217"/>
                  <a:pt x="2838" y="217"/>
                </a:cubicBezTo>
                <a:cubicBezTo>
                  <a:pt x="2839" y="218"/>
                  <a:pt x="2840" y="218"/>
                  <a:pt x="2840" y="219"/>
                </a:cubicBezTo>
                <a:cubicBezTo>
                  <a:pt x="2841" y="220"/>
                  <a:pt x="2840" y="221"/>
                  <a:pt x="2838" y="221"/>
                </a:cubicBezTo>
                <a:cubicBezTo>
                  <a:pt x="2837" y="220"/>
                  <a:pt x="2836" y="219"/>
                  <a:pt x="2835" y="219"/>
                </a:cubicBezTo>
                <a:cubicBezTo>
                  <a:pt x="2835" y="218"/>
                  <a:pt x="2834" y="218"/>
                  <a:pt x="2833" y="218"/>
                </a:cubicBezTo>
                <a:cubicBezTo>
                  <a:pt x="2832" y="219"/>
                  <a:pt x="2833" y="222"/>
                  <a:pt x="2834" y="223"/>
                </a:cubicBezTo>
                <a:cubicBezTo>
                  <a:pt x="2834" y="225"/>
                  <a:pt x="2837" y="227"/>
                  <a:pt x="2839" y="229"/>
                </a:cubicBezTo>
                <a:close/>
                <a:moveTo>
                  <a:pt x="3658" y="389"/>
                </a:moveTo>
                <a:cubicBezTo>
                  <a:pt x="3658" y="390"/>
                  <a:pt x="3657" y="391"/>
                  <a:pt x="3657" y="392"/>
                </a:cubicBezTo>
                <a:cubicBezTo>
                  <a:pt x="3657" y="393"/>
                  <a:pt x="3658" y="393"/>
                  <a:pt x="3659" y="393"/>
                </a:cubicBezTo>
                <a:cubicBezTo>
                  <a:pt x="3659" y="393"/>
                  <a:pt x="3660" y="392"/>
                  <a:pt x="3661" y="392"/>
                </a:cubicBezTo>
                <a:cubicBezTo>
                  <a:pt x="3662" y="392"/>
                  <a:pt x="3662" y="392"/>
                  <a:pt x="3663" y="392"/>
                </a:cubicBezTo>
                <a:cubicBezTo>
                  <a:pt x="3663" y="392"/>
                  <a:pt x="3664" y="392"/>
                  <a:pt x="3664" y="391"/>
                </a:cubicBezTo>
                <a:cubicBezTo>
                  <a:pt x="3665" y="391"/>
                  <a:pt x="3666" y="391"/>
                  <a:pt x="3666" y="390"/>
                </a:cubicBezTo>
                <a:cubicBezTo>
                  <a:pt x="3667" y="390"/>
                  <a:pt x="3667" y="390"/>
                  <a:pt x="3667" y="389"/>
                </a:cubicBezTo>
                <a:cubicBezTo>
                  <a:pt x="3668" y="389"/>
                  <a:pt x="3669" y="389"/>
                  <a:pt x="3669" y="389"/>
                </a:cubicBezTo>
                <a:cubicBezTo>
                  <a:pt x="3670" y="388"/>
                  <a:pt x="3671" y="388"/>
                  <a:pt x="3672" y="388"/>
                </a:cubicBezTo>
                <a:cubicBezTo>
                  <a:pt x="3673" y="389"/>
                  <a:pt x="3673" y="389"/>
                  <a:pt x="3674" y="388"/>
                </a:cubicBezTo>
                <a:cubicBezTo>
                  <a:pt x="3675" y="388"/>
                  <a:pt x="3675" y="387"/>
                  <a:pt x="3675" y="387"/>
                </a:cubicBezTo>
                <a:cubicBezTo>
                  <a:pt x="3675" y="386"/>
                  <a:pt x="3676" y="386"/>
                  <a:pt x="3677" y="386"/>
                </a:cubicBezTo>
                <a:cubicBezTo>
                  <a:pt x="3678" y="386"/>
                  <a:pt x="3679" y="386"/>
                  <a:pt x="3679" y="385"/>
                </a:cubicBezTo>
                <a:cubicBezTo>
                  <a:pt x="3680" y="385"/>
                  <a:pt x="3681" y="384"/>
                  <a:pt x="3682" y="384"/>
                </a:cubicBezTo>
                <a:cubicBezTo>
                  <a:pt x="3683" y="384"/>
                  <a:pt x="3684" y="384"/>
                  <a:pt x="3684" y="384"/>
                </a:cubicBezTo>
                <a:cubicBezTo>
                  <a:pt x="3685" y="385"/>
                  <a:pt x="3684" y="386"/>
                  <a:pt x="3685" y="386"/>
                </a:cubicBezTo>
                <a:cubicBezTo>
                  <a:pt x="3685" y="387"/>
                  <a:pt x="3688" y="386"/>
                  <a:pt x="3689" y="386"/>
                </a:cubicBezTo>
                <a:cubicBezTo>
                  <a:pt x="3690" y="386"/>
                  <a:pt x="3690" y="388"/>
                  <a:pt x="3691" y="388"/>
                </a:cubicBezTo>
                <a:cubicBezTo>
                  <a:pt x="3692" y="388"/>
                  <a:pt x="3693" y="388"/>
                  <a:pt x="3693" y="388"/>
                </a:cubicBezTo>
                <a:cubicBezTo>
                  <a:pt x="3694" y="388"/>
                  <a:pt x="3694" y="388"/>
                  <a:pt x="3695" y="387"/>
                </a:cubicBezTo>
                <a:cubicBezTo>
                  <a:pt x="3696" y="386"/>
                  <a:pt x="3697" y="387"/>
                  <a:pt x="3699" y="388"/>
                </a:cubicBezTo>
                <a:cubicBezTo>
                  <a:pt x="3700" y="389"/>
                  <a:pt x="3701" y="388"/>
                  <a:pt x="3703" y="387"/>
                </a:cubicBezTo>
                <a:cubicBezTo>
                  <a:pt x="3704" y="386"/>
                  <a:pt x="3707" y="386"/>
                  <a:pt x="3709" y="386"/>
                </a:cubicBezTo>
                <a:cubicBezTo>
                  <a:pt x="3710" y="386"/>
                  <a:pt x="3710" y="385"/>
                  <a:pt x="3711" y="385"/>
                </a:cubicBezTo>
                <a:cubicBezTo>
                  <a:pt x="3712" y="384"/>
                  <a:pt x="3713" y="384"/>
                  <a:pt x="3714" y="384"/>
                </a:cubicBezTo>
                <a:cubicBezTo>
                  <a:pt x="3716" y="383"/>
                  <a:pt x="3718" y="383"/>
                  <a:pt x="3719" y="383"/>
                </a:cubicBezTo>
                <a:cubicBezTo>
                  <a:pt x="3721" y="383"/>
                  <a:pt x="3722" y="383"/>
                  <a:pt x="3723" y="382"/>
                </a:cubicBezTo>
                <a:cubicBezTo>
                  <a:pt x="3724" y="382"/>
                  <a:pt x="3725" y="381"/>
                  <a:pt x="3726" y="381"/>
                </a:cubicBezTo>
                <a:cubicBezTo>
                  <a:pt x="3726" y="380"/>
                  <a:pt x="3728" y="378"/>
                  <a:pt x="3728" y="378"/>
                </a:cubicBezTo>
                <a:cubicBezTo>
                  <a:pt x="3729" y="377"/>
                  <a:pt x="3730" y="378"/>
                  <a:pt x="3730" y="377"/>
                </a:cubicBezTo>
                <a:cubicBezTo>
                  <a:pt x="3731" y="376"/>
                  <a:pt x="3731" y="376"/>
                  <a:pt x="3731" y="375"/>
                </a:cubicBezTo>
                <a:cubicBezTo>
                  <a:pt x="3730" y="374"/>
                  <a:pt x="3729" y="373"/>
                  <a:pt x="3728" y="373"/>
                </a:cubicBezTo>
                <a:cubicBezTo>
                  <a:pt x="3726" y="373"/>
                  <a:pt x="3725" y="372"/>
                  <a:pt x="3724" y="372"/>
                </a:cubicBezTo>
                <a:cubicBezTo>
                  <a:pt x="3723" y="371"/>
                  <a:pt x="3723" y="370"/>
                  <a:pt x="3722" y="369"/>
                </a:cubicBezTo>
                <a:cubicBezTo>
                  <a:pt x="3721" y="368"/>
                  <a:pt x="3719" y="368"/>
                  <a:pt x="3717" y="367"/>
                </a:cubicBezTo>
                <a:cubicBezTo>
                  <a:pt x="3717" y="367"/>
                  <a:pt x="3717" y="366"/>
                  <a:pt x="3716" y="365"/>
                </a:cubicBezTo>
                <a:cubicBezTo>
                  <a:pt x="3716" y="365"/>
                  <a:pt x="3715" y="365"/>
                  <a:pt x="3715" y="364"/>
                </a:cubicBezTo>
                <a:cubicBezTo>
                  <a:pt x="3713" y="364"/>
                  <a:pt x="3712" y="364"/>
                  <a:pt x="3710" y="364"/>
                </a:cubicBezTo>
                <a:cubicBezTo>
                  <a:pt x="3709" y="364"/>
                  <a:pt x="3707" y="363"/>
                  <a:pt x="3706" y="363"/>
                </a:cubicBezTo>
                <a:cubicBezTo>
                  <a:pt x="3705" y="363"/>
                  <a:pt x="3704" y="364"/>
                  <a:pt x="3703" y="364"/>
                </a:cubicBezTo>
                <a:cubicBezTo>
                  <a:pt x="3702" y="364"/>
                  <a:pt x="3701" y="365"/>
                  <a:pt x="3700" y="365"/>
                </a:cubicBezTo>
                <a:cubicBezTo>
                  <a:pt x="3698" y="365"/>
                  <a:pt x="3696" y="365"/>
                  <a:pt x="3694" y="365"/>
                </a:cubicBezTo>
                <a:cubicBezTo>
                  <a:pt x="3693" y="365"/>
                  <a:pt x="3691" y="365"/>
                  <a:pt x="3689" y="365"/>
                </a:cubicBezTo>
                <a:cubicBezTo>
                  <a:pt x="3688" y="365"/>
                  <a:pt x="3686" y="364"/>
                  <a:pt x="3685" y="364"/>
                </a:cubicBezTo>
                <a:cubicBezTo>
                  <a:pt x="3682" y="364"/>
                  <a:pt x="3680" y="366"/>
                  <a:pt x="3678" y="368"/>
                </a:cubicBezTo>
                <a:cubicBezTo>
                  <a:pt x="3676" y="368"/>
                  <a:pt x="3675" y="369"/>
                  <a:pt x="3673" y="369"/>
                </a:cubicBezTo>
                <a:cubicBezTo>
                  <a:pt x="3672" y="370"/>
                  <a:pt x="3671" y="371"/>
                  <a:pt x="3669" y="372"/>
                </a:cubicBezTo>
                <a:cubicBezTo>
                  <a:pt x="3668" y="373"/>
                  <a:pt x="3667" y="374"/>
                  <a:pt x="3665" y="374"/>
                </a:cubicBezTo>
                <a:cubicBezTo>
                  <a:pt x="3663" y="375"/>
                  <a:pt x="3662" y="375"/>
                  <a:pt x="3660" y="376"/>
                </a:cubicBezTo>
                <a:cubicBezTo>
                  <a:pt x="3659" y="377"/>
                  <a:pt x="3658" y="378"/>
                  <a:pt x="3657" y="378"/>
                </a:cubicBezTo>
                <a:cubicBezTo>
                  <a:pt x="3656" y="380"/>
                  <a:pt x="3656" y="381"/>
                  <a:pt x="3656" y="383"/>
                </a:cubicBezTo>
                <a:cubicBezTo>
                  <a:pt x="3656" y="384"/>
                  <a:pt x="3656" y="385"/>
                  <a:pt x="3657" y="387"/>
                </a:cubicBezTo>
                <a:cubicBezTo>
                  <a:pt x="3657" y="387"/>
                  <a:pt x="3658" y="388"/>
                  <a:pt x="3658" y="389"/>
                </a:cubicBezTo>
                <a:close/>
                <a:moveTo>
                  <a:pt x="3443" y="428"/>
                </a:moveTo>
                <a:cubicBezTo>
                  <a:pt x="3444" y="428"/>
                  <a:pt x="3445" y="429"/>
                  <a:pt x="3446" y="429"/>
                </a:cubicBezTo>
                <a:cubicBezTo>
                  <a:pt x="3448" y="430"/>
                  <a:pt x="3448" y="431"/>
                  <a:pt x="3450" y="431"/>
                </a:cubicBezTo>
                <a:cubicBezTo>
                  <a:pt x="3450" y="431"/>
                  <a:pt x="3451" y="431"/>
                  <a:pt x="3452" y="432"/>
                </a:cubicBezTo>
                <a:cubicBezTo>
                  <a:pt x="3452" y="432"/>
                  <a:pt x="3453" y="432"/>
                  <a:pt x="3453" y="433"/>
                </a:cubicBezTo>
                <a:cubicBezTo>
                  <a:pt x="3455" y="434"/>
                  <a:pt x="3456" y="434"/>
                  <a:pt x="3457" y="434"/>
                </a:cubicBezTo>
                <a:cubicBezTo>
                  <a:pt x="3459" y="434"/>
                  <a:pt x="3460" y="434"/>
                  <a:pt x="3461" y="435"/>
                </a:cubicBezTo>
                <a:cubicBezTo>
                  <a:pt x="3463" y="435"/>
                  <a:pt x="3464" y="435"/>
                  <a:pt x="3466" y="435"/>
                </a:cubicBezTo>
                <a:cubicBezTo>
                  <a:pt x="3467" y="435"/>
                  <a:pt x="3469" y="435"/>
                  <a:pt x="3470" y="434"/>
                </a:cubicBezTo>
                <a:cubicBezTo>
                  <a:pt x="3471" y="434"/>
                  <a:pt x="3471" y="433"/>
                  <a:pt x="3472" y="431"/>
                </a:cubicBezTo>
                <a:cubicBezTo>
                  <a:pt x="3472" y="430"/>
                  <a:pt x="3472" y="430"/>
                  <a:pt x="3472" y="429"/>
                </a:cubicBezTo>
                <a:cubicBezTo>
                  <a:pt x="3473" y="428"/>
                  <a:pt x="3473" y="428"/>
                  <a:pt x="3473" y="427"/>
                </a:cubicBezTo>
                <a:cubicBezTo>
                  <a:pt x="3473" y="426"/>
                  <a:pt x="3473" y="424"/>
                  <a:pt x="3472" y="424"/>
                </a:cubicBezTo>
                <a:cubicBezTo>
                  <a:pt x="3471" y="423"/>
                  <a:pt x="3469" y="423"/>
                  <a:pt x="3468" y="423"/>
                </a:cubicBezTo>
                <a:cubicBezTo>
                  <a:pt x="3467" y="423"/>
                  <a:pt x="3467" y="423"/>
                  <a:pt x="3466" y="423"/>
                </a:cubicBezTo>
                <a:cubicBezTo>
                  <a:pt x="3465" y="423"/>
                  <a:pt x="3465" y="422"/>
                  <a:pt x="3464" y="422"/>
                </a:cubicBezTo>
                <a:cubicBezTo>
                  <a:pt x="3463" y="422"/>
                  <a:pt x="3462" y="422"/>
                  <a:pt x="3461" y="421"/>
                </a:cubicBezTo>
                <a:cubicBezTo>
                  <a:pt x="3459" y="421"/>
                  <a:pt x="3458" y="421"/>
                  <a:pt x="3457" y="420"/>
                </a:cubicBezTo>
                <a:cubicBezTo>
                  <a:pt x="3455" y="419"/>
                  <a:pt x="3451" y="419"/>
                  <a:pt x="3449" y="420"/>
                </a:cubicBezTo>
                <a:cubicBezTo>
                  <a:pt x="3448" y="420"/>
                  <a:pt x="3447" y="421"/>
                  <a:pt x="3446" y="421"/>
                </a:cubicBezTo>
                <a:cubicBezTo>
                  <a:pt x="3445" y="422"/>
                  <a:pt x="3444" y="422"/>
                  <a:pt x="3443" y="423"/>
                </a:cubicBezTo>
                <a:cubicBezTo>
                  <a:pt x="3443" y="424"/>
                  <a:pt x="3441" y="425"/>
                  <a:pt x="3441" y="426"/>
                </a:cubicBezTo>
                <a:cubicBezTo>
                  <a:pt x="3440" y="428"/>
                  <a:pt x="3442" y="428"/>
                  <a:pt x="3443" y="428"/>
                </a:cubicBezTo>
                <a:close/>
                <a:moveTo>
                  <a:pt x="3016" y="226"/>
                </a:moveTo>
                <a:cubicBezTo>
                  <a:pt x="3018" y="227"/>
                  <a:pt x="3019" y="228"/>
                  <a:pt x="3020" y="228"/>
                </a:cubicBezTo>
                <a:cubicBezTo>
                  <a:pt x="3021" y="229"/>
                  <a:pt x="3022" y="229"/>
                  <a:pt x="3023" y="229"/>
                </a:cubicBezTo>
                <a:cubicBezTo>
                  <a:pt x="3024" y="229"/>
                  <a:pt x="3025" y="230"/>
                  <a:pt x="3026" y="230"/>
                </a:cubicBezTo>
                <a:cubicBezTo>
                  <a:pt x="3028" y="231"/>
                  <a:pt x="3030" y="231"/>
                  <a:pt x="3032" y="232"/>
                </a:cubicBezTo>
                <a:cubicBezTo>
                  <a:pt x="3034" y="234"/>
                  <a:pt x="3036" y="234"/>
                  <a:pt x="3039" y="235"/>
                </a:cubicBezTo>
                <a:cubicBezTo>
                  <a:pt x="3040" y="235"/>
                  <a:pt x="3041" y="236"/>
                  <a:pt x="3042" y="236"/>
                </a:cubicBezTo>
                <a:cubicBezTo>
                  <a:pt x="3044" y="237"/>
                  <a:pt x="3045" y="238"/>
                  <a:pt x="3046" y="238"/>
                </a:cubicBezTo>
                <a:cubicBezTo>
                  <a:pt x="3048" y="239"/>
                  <a:pt x="3050" y="239"/>
                  <a:pt x="3051" y="240"/>
                </a:cubicBezTo>
                <a:cubicBezTo>
                  <a:pt x="3053" y="241"/>
                  <a:pt x="3055" y="241"/>
                  <a:pt x="3057" y="241"/>
                </a:cubicBezTo>
                <a:cubicBezTo>
                  <a:pt x="3059" y="241"/>
                  <a:pt x="3061" y="242"/>
                  <a:pt x="3063" y="243"/>
                </a:cubicBezTo>
                <a:cubicBezTo>
                  <a:pt x="3064" y="243"/>
                  <a:pt x="3066" y="243"/>
                  <a:pt x="3068" y="243"/>
                </a:cubicBezTo>
                <a:cubicBezTo>
                  <a:pt x="3070" y="242"/>
                  <a:pt x="3072" y="242"/>
                  <a:pt x="3074" y="242"/>
                </a:cubicBezTo>
                <a:cubicBezTo>
                  <a:pt x="3076" y="242"/>
                  <a:pt x="3077" y="242"/>
                  <a:pt x="3079" y="243"/>
                </a:cubicBezTo>
                <a:cubicBezTo>
                  <a:pt x="3081" y="244"/>
                  <a:pt x="3082" y="244"/>
                  <a:pt x="3084" y="244"/>
                </a:cubicBezTo>
                <a:cubicBezTo>
                  <a:pt x="3086" y="244"/>
                  <a:pt x="3087" y="243"/>
                  <a:pt x="3088" y="242"/>
                </a:cubicBezTo>
                <a:cubicBezTo>
                  <a:pt x="3089" y="241"/>
                  <a:pt x="3091" y="240"/>
                  <a:pt x="3093" y="239"/>
                </a:cubicBezTo>
                <a:cubicBezTo>
                  <a:pt x="3095" y="239"/>
                  <a:pt x="3097" y="239"/>
                  <a:pt x="3098" y="239"/>
                </a:cubicBezTo>
                <a:cubicBezTo>
                  <a:pt x="3100" y="239"/>
                  <a:pt x="3103" y="239"/>
                  <a:pt x="3104" y="238"/>
                </a:cubicBezTo>
                <a:cubicBezTo>
                  <a:pt x="3104" y="237"/>
                  <a:pt x="3105" y="235"/>
                  <a:pt x="3105" y="234"/>
                </a:cubicBezTo>
                <a:cubicBezTo>
                  <a:pt x="3106" y="233"/>
                  <a:pt x="3106" y="232"/>
                  <a:pt x="3106" y="232"/>
                </a:cubicBezTo>
                <a:cubicBezTo>
                  <a:pt x="3106" y="230"/>
                  <a:pt x="3106" y="231"/>
                  <a:pt x="3107" y="230"/>
                </a:cubicBezTo>
                <a:cubicBezTo>
                  <a:pt x="3108" y="230"/>
                  <a:pt x="3109" y="230"/>
                  <a:pt x="3108" y="229"/>
                </a:cubicBezTo>
                <a:cubicBezTo>
                  <a:pt x="3108" y="228"/>
                  <a:pt x="3107" y="229"/>
                  <a:pt x="3106" y="229"/>
                </a:cubicBezTo>
                <a:cubicBezTo>
                  <a:pt x="3105" y="228"/>
                  <a:pt x="3103" y="229"/>
                  <a:pt x="3102" y="229"/>
                </a:cubicBezTo>
                <a:cubicBezTo>
                  <a:pt x="3100" y="229"/>
                  <a:pt x="3099" y="229"/>
                  <a:pt x="3097" y="228"/>
                </a:cubicBezTo>
                <a:cubicBezTo>
                  <a:pt x="3095" y="228"/>
                  <a:pt x="3095" y="227"/>
                  <a:pt x="3094" y="226"/>
                </a:cubicBezTo>
                <a:cubicBezTo>
                  <a:pt x="3093" y="225"/>
                  <a:pt x="3091" y="224"/>
                  <a:pt x="3090" y="224"/>
                </a:cubicBezTo>
                <a:cubicBezTo>
                  <a:pt x="3089" y="224"/>
                  <a:pt x="3088" y="224"/>
                  <a:pt x="3087" y="224"/>
                </a:cubicBezTo>
                <a:cubicBezTo>
                  <a:pt x="3086" y="224"/>
                  <a:pt x="3085" y="224"/>
                  <a:pt x="3084" y="224"/>
                </a:cubicBezTo>
                <a:cubicBezTo>
                  <a:pt x="3082" y="224"/>
                  <a:pt x="3080" y="223"/>
                  <a:pt x="3079" y="222"/>
                </a:cubicBezTo>
                <a:cubicBezTo>
                  <a:pt x="3078" y="222"/>
                  <a:pt x="3077" y="222"/>
                  <a:pt x="3076" y="222"/>
                </a:cubicBezTo>
                <a:cubicBezTo>
                  <a:pt x="3075" y="223"/>
                  <a:pt x="3074" y="223"/>
                  <a:pt x="3074" y="224"/>
                </a:cubicBezTo>
                <a:cubicBezTo>
                  <a:pt x="3073" y="224"/>
                  <a:pt x="3072" y="224"/>
                  <a:pt x="3072" y="224"/>
                </a:cubicBezTo>
                <a:cubicBezTo>
                  <a:pt x="3071" y="224"/>
                  <a:pt x="3070" y="224"/>
                  <a:pt x="3069" y="225"/>
                </a:cubicBezTo>
                <a:cubicBezTo>
                  <a:pt x="3068" y="225"/>
                  <a:pt x="3068" y="225"/>
                  <a:pt x="3067" y="225"/>
                </a:cubicBezTo>
                <a:cubicBezTo>
                  <a:pt x="3066" y="225"/>
                  <a:pt x="3064" y="225"/>
                  <a:pt x="3063" y="225"/>
                </a:cubicBezTo>
                <a:cubicBezTo>
                  <a:pt x="3062" y="225"/>
                  <a:pt x="3062" y="224"/>
                  <a:pt x="3062" y="224"/>
                </a:cubicBezTo>
                <a:cubicBezTo>
                  <a:pt x="3061" y="223"/>
                  <a:pt x="3061" y="223"/>
                  <a:pt x="3061" y="222"/>
                </a:cubicBezTo>
                <a:cubicBezTo>
                  <a:pt x="3061" y="222"/>
                  <a:pt x="3062" y="221"/>
                  <a:pt x="3062" y="221"/>
                </a:cubicBezTo>
                <a:cubicBezTo>
                  <a:pt x="3064" y="217"/>
                  <a:pt x="3057" y="217"/>
                  <a:pt x="3055" y="217"/>
                </a:cubicBezTo>
                <a:cubicBezTo>
                  <a:pt x="3054" y="217"/>
                  <a:pt x="3052" y="218"/>
                  <a:pt x="3050" y="217"/>
                </a:cubicBezTo>
                <a:cubicBezTo>
                  <a:pt x="3049" y="217"/>
                  <a:pt x="3048" y="218"/>
                  <a:pt x="3047" y="217"/>
                </a:cubicBezTo>
                <a:cubicBezTo>
                  <a:pt x="3046" y="217"/>
                  <a:pt x="3046" y="217"/>
                  <a:pt x="3045" y="216"/>
                </a:cubicBezTo>
                <a:cubicBezTo>
                  <a:pt x="3043" y="215"/>
                  <a:pt x="3042" y="216"/>
                  <a:pt x="3040" y="217"/>
                </a:cubicBezTo>
                <a:cubicBezTo>
                  <a:pt x="3038" y="218"/>
                  <a:pt x="3036" y="219"/>
                  <a:pt x="3035" y="220"/>
                </a:cubicBezTo>
                <a:cubicBezTo>
                  <a:pt x="3034" y="221"/>
                  <a:pt x="3032" y="221"/>
                  <a:pt x="3031" y="221"/>
                </a:cubicBezTo>
                <a:cubicBezTo>
                  <a:pt x="3029" y="220"/>
                  <a:pt x="3028" y="220"/>
                  <a:pt x="3027" y="219"/>
                </a:cubicBezTo>
                <a:cubicBezTo>
                  <a:pt x="3026" y="219"/>
                  <a:pt x="3025" y="218"/>
                  <a:pt x="3025" y="217"/>
                </a:cubicBezTo>
                <a:cubicBezTo>
                  <a:pt x="3025" y="216"/>
                  <a:pt x="3026" y="216"/>
                  <a:pt x="3026" y="215"/>
                </a:cubicBezTo>
                <a:cubicBezTo>
                  <a:pt x="3027" y="215"/>
                  <a:pt x="3026" y="214"/>
                  <a:pt x="3026" y="213"/>
                </a:cubicBezTo>
                <a:cubicBezTo>
                  <a:pt x="3025" y="213"/>
                  <a:pt x="3025" y="212"/>
                  <a:pt x="3024" y="211"/>
                </a:cubicBezTo>
                <a:cubicBezTo>
                  <a:pt x="3024" y="210"/>
                  <a:pt x="3022" y="209"/>
                  <a:pt x="3021" y="210"/>
                </a:cubicBezTo>
                <a:cubicBezTo>
                  <a:pt x="3020" y="211"/>
                  <a:pt x="3020" y="213"/>
                  <a:pt x="3019" y="214"/>
                </a:cubicBezTo>
                <a:cubicBezTo>
                  <a:pt x="3019" y="215"/>
                  <a:pt x="3019" y="216"/>
                  <a:pt x="3018" y="216"/>
                </a:cubicBezTo>
                <a:cubicBezTo>
                  <a:pt x="3017" y="216"/>
                  <a:pt x="3017" y="217"/>
                  <a:pt x="3017" y="217"/>
                </a:cubicBezTo>
                <a:cubicBezTo>
                  <a:pt x="3016" y="219"/>
                  <a:pt x="3015" y="221"/>
                  <a:pt x="3015" y="222"/>
                </a:cubicBezTo>
                <a:cubicBezTo>
                  <a:pt x="3015" y="224"/>
                  <a:pt x="3014" y="223"/>
                  <a:pt x="3013" y="224"/>
                </a:cubicBezTo>
                <a:cubicBezTo>
                  <a:pt x="3013" y="225"/>
                  <a:pt x="3015" y="226"/>
                  <a:pt x="3016" y="226"/>
                </a:cubicBezTo>
                <a:close/>
                <a:moveTo>
                  <a:pt x="2042" y="18"/>
                </a:moveTo>
                <a:cubicBezTo>
                  <a:pt x="2041" y="19"/>
                  <a:pt x="2039" y="18"/>
                  <a:pt x="2038" y="18"/>
                </a:cubicBezTo>
                <a:cubicBezTo>
                  <a:pt x="2036" y="19"/>
                  <a:pt x="2036" y="20"/>
                  <a:pt x="2034" y="19"/>
                </a:cubicBezTo>
                <a:cubicBezTo>
                  <a:pt x="2033" y="19"/>
                  <a:pt x="2033" y="19"/>
                  <a:pt x="2032" y="19"/>
                </a:cubicBezTo>
                <a:cubicBezTo>
                  <a:pt x="2031" y="19"/>
                  <a:pt x="2031" y="19"/>
                  <a:pt x="2030" y="20"/>
                </a:cubicBezTo>
                <a:cubicBezTo>
                  <a:pt x="2029" y="20"/>
                  <a:pt x="2028" y="19"/>
                  <a:pt x="2026" y="19"/>
                </a:cubicBezTo>
                <a:cubicBezTo>
                  <a:pt x="2025" y="19"/>
                  <a:pt x="2023" y="19"/>
                  <a:pt x="2022" y="19"/>
                </a:cubicBezTo>
                <a:cubicBezTo>
                  <a:pt x="2020" y="19"/>
                  <a:pt x="2019" y="19"/>
                  <a:pt x="2017" y="19"/>
                </a:cubicBezTo>
                <a:cubicBezTo>
                  <a:pt x="2016" y="19"/>
                  <a:pt x="2015" y="20"/>
                  <a:pt x="2014" y="21"/>
                </a:cubicBezTo>
                <a:cubicBezTo>
                  <a:pt x="2013" y="21"/>
                  <a:pt x="2013" y="23"/>
                  <a:pt x="2011" y="22"/>
                </a:cubicBezTo>
                <a:cubicBezTo>
                  <a:pt x="2010" y="22"/>
                  <a:pt x="2009" y="20"/>
                  <a:pt x="2008" y="20"/>
                </a:cubicBezTo>
                <a:cubicBezTo>
                  <a:pt x="2006" y="20"/>
                  <a:pt x="2005" y="20"/>
                  <a:pt x="2004" y="21"/>
                </a:cubicBezTo>
                <a:cubicBezTo>
                  <a:pt x="2003" y="22"/>
                  <a:pt x="2003" y="22"/>
                  <a:pt x="2002" y="23"/>
                </a:cubicBezTo>
                <a:cubicBezTo>
                  <a:pt x="2002" y="23"/>
                  <a:pt x="2001" y="24"/>
                  <a:pt x="2001" y="24"/>
                </a:cubicBezTo>
                <a:cubicBezTo>
                  <a:pt x="1999" y="25"/>
                  <a:pt x="1998" y="25"/>
                  <a:pt x="1997" y="25"/>
                </a:cubicBezTo>
                <a:cubicBezTo>
                  <a:pt x="1996" y="25"/>
                  <a:pt x="1995" y="25"/>
                  <a:pt x="1995" y="25"/>
                </a:cubicBezTo>
                <a:cubicBezTo>
                  <a:pt x="1994" y="25"/>
                  <a:pt x="1994" y="26"/>
                  <a:pt x="1994" y="26"/>
                </a:cubicBezTo>
                <a:cubicBezTo>
                  <a:pt x="1993" y="27"/>
                  <a:pt x="1992" y="27"/>
                  <a:pt x="1992" y="28"/>
                </a:cubicBezTo>
                <a:cubicBezTo>
                  <a:pt x="1992" y="29"/>
                  <a:pt x="1993" y="29"/>
                  <a:pt x="1994" y="29"/>
                </a:cubicBezTo>
                <a:cubicBezTo>
                  <a:pt x="1994" y="30"/>
                  <a:pt x="1994" y="30"/>
                  <a:pt x="1995" y="31"/>
                </a:cubicBezTo>
                <a:cubicBezTo>
                  <a:pt x="1995" y="31"/>
                  <a:pt x="1996" y="31"/>
                  <a:pt x="1996" y="32"/>
                </a:cubicBezTo>
                <a:cubicBezTo>
                  <a:pt x="1997" y="33"/>
                  <a:pt x="1996" y="33"/>
                  <a:pt x="1995" y="33"/>
                </a:cubicBezTo>
                <a:cubicBezTo>
                  <a:pt x="1995" y="33"/>
                  <a:pt x="1994" y="33"/>
                  <a:pt x="1993" y="33"/>
                </a:cubicBezTo>
                <a:cubicBezTo>
                  <a:pt x="1992" y="33"/>
                  <a:pt x="1992" y="34"/>
                  <a:pt x="1991" y="34"/>
                </a:cubicBezTo>
                <a:cubicBezTo>
                  <a:pt x="1990" y="34"/>
                  <a:pt x="1990" y="34"/>
                  <a:pt x="1989" y="35"/>
                </a:cubicBezTo>
                <a:cubicBezTo>
                  <a:pt x="1988" y="35"/>
                  <a:pt x="1987" y="36"/>
                  <a:pt x="1986" y="36"/>
                </a:cubicBezTo>
                <a:cubicBezTo>
                  <a:pt x="1984" y="37"/>
                  <a:pt x="1983" y="38"/>
                  <a:pt x="1982" y="39"/>
                </a:cubicBezTo>
                <a:cubicBezTo>
                  <a:pt x="1979" y="41"/>
                  <a:pt x="1977" y="43"/>
                  <a:pt x="1974" y="44"/>
                </a:cubicBezTo>
                <a:cubicBezTo>
                  <a:pt x="1972" y="44"/>
                  <a:pt x="1971" y="44"/>
                  <a:pt x="1969" y="44"/>
                </a:cubicBezTo>
                <a:cubicBezTo>
                  <a:pt x="1969" y="44"/>
                  <a:pt x="1966" y="42"/>
                  <a:pt x="1966" y="43"/>
                </a:cubicBezTo>
                <a:cubicBezTo>
                  <a:pt x="1964" y="44"/>
                  <a:pt x="1968" y="45"/>
                  <a:pt x="1968" y="45"/>
                </a:cubicBezTo>
                <a:cubicBezTo>
                  <a:pt x="1969" y="46"/>
                  <a:pt x="1969" y="47"/>
                  <a:pt x="1969" y="47"/>
                </a:cubicBezTo>
                <a:cubicBezTo>
                  <a:pt x="1970" y="48"/>
                  <a:pt x="1970" y="48"/>
                  <a:pt x="1971" y="48"/>
                </a:cubicBezTo>
                <a:cubicBezTo>
                  <a:pt x="1972" y="49"/>
                  <a:pt x="1972" y="49"/>
                  <a:pt x="1972" y="49"/>
                </a:cubicBezTo>
                <a:cubicBezTo>
                  <a:pt x="1973" y="48"/>
                  <a:pt x="1974" y="48"/>
                  <a:pt x="1974" y="47"/>
                </a:cubicBezTo>
                <a:cubicBezTo>
                  <a:pt x="1975" y="46"/>
                  <a:pt x="1976" y="45"/>
                  <a:pt x="1978" y="44"/>
                </a:cubicBezTo>
                <a:cubicBezTo>
                  <a:pt x="1978" y="44"/>
                  <a:pt x="1979" y="44"/>
                  <a:pt x="1979" y="43"/>
                </a:cubicBezTo>
                <a:cubicBezTo>
                  <a:pt x="1980" y="43"/>
                  <a:pt x="1981" y="42"/>
                  <a:pt x="1981" y="42"/>
                </a:cubicBezTo>
                <a:cubicBezTo>
                  <a:pt x="1982" y="42"/>
                  <a:pt x="1983" y="42"/>
                  <a:pt x="1983" y="43"/>
                </a:cubicBezTo>
                <a:cubicBezTo>
                  <a:pt x="1983" y="43"/>
                  <a:pt x="1984" y="43"/>
                  <a:pt x="1984" y="44"/>
                </a:cubicBezTo>
                <a:cubicBezTo>
                  <a:pt x="1984" y="44"/>
                  <a:pt x="1984" y="44"/>
                  <a:pt x="1984" y="45"/>
                </a:cubicBezTo>
                <a:cubicBezTo>
                  <a:pt x="1984" y="45"/>
                  <a:pt x="1986" y="46"/>
                  <a:pt x="1986" y="47"/>
                </a:cubicBezTo>
                <a:cubicBezTo>
                  <a:pt x="1985" y="48"/>
                  <a:pt x="1983" y="46"/>
                  <a:pt x="1983" y="48"/>
                </a:cubicBezTo>
                <a:cubicBezTo>
                  <a:pt x="1982" y="49"/>
                  <a:pt x="1985" y="48"/>
                  <a:pt x="1986" y="49"/>
                </a:cubicBezTo>
                <a:cubicBezTo>
                  <a:pt x="1986" y="49"/>
                  <a:pt x="1987" y="49"/>
                  <a:pt x="1988" y="49"/>
                </a:cubicBezTo>
                <a:cubicBezTo>
                  <a:pt x="1988" y="49"/>
                  <a:pt x="1989" y="50"/>
                  <a:pt x="1990" y="49"/>
                </a:cubicBezTo>
                <a:cubicBezTo>
                  <a:pt x="1991" y="49"/>
                  <a:pt x="1992" y="49"/>
                  <a:pt x="1993" y="49"/>
                </a:cubicBezTo>
                <a:cubicBezTo>
                  <a:pt x="1994" y="49"/>
                  <a:pt x="1994" y="50"/>
                  <a:pt x="1994" y="51"/>
                </a:cubicBezTo>
                <a:cubicBezTo>
                  <a:pt x="1994" y="51"/>
                  <a:pt x="1993" y="51"/>
                  <a:pt x="1993" y="52"/>
                </a:cubicBezTo>
                <a:cubicBezTo>
                  <a:pt x="1993" y="52"/>
                  <a:pt x="1994" y="53"/>
                  <a:pt x="1994" y="53"/>
                </a:cubicBezTo>
                <a:cubicBezTo>
                  <a:pt x="1994" y="54"/>
                  <a:pt x="1994" y="55"/>
                  <a:pt x="1994" y="56"/>
                </a:cubicBezTo>
                <a:cubicBezTo>
                  <a:pt x="1994" y="57"/>
                  <a:pt x="1994" y="58"/>
                  <a:pt x="1995" y="58"/>
                </a:cubicBezTo>
                <a:cubicBezTo>
                  <a:pt x="1996" y="59"/>
                  <a:pt x="1997" y="58"/>
                  <a:pt x="1997" y="58"/>
                </a:cubicBezTo>
                <a:cubicBezTo>
                  <a:pt x="1998" y="58"/>
                  <a:pt x="1999" y="58"/>
                  <a:pt x="1999" y="58"/>
                </a:cubicBezTo>
                <a:cubicBezTo>
                  <a:pt x="2000" y="59"/>
                  <a:pt x="2000" y="60"/>
                  <a:pt x="2000" y="60"/>
                </a:cubicBezTo>
                <a:cubicBezTo>
                  <a:pt x="2000" y="61"/>
                  <a:pt x="1999" y="62"/>
                  <a:pt x="2000" y="63"/>
                </a:cubicBezTo>
                <a:cubicBezTo>
                  <a:pt x="2000" y="63"/>
                  <a:pt x="2001" y="64"/>
                  <a:pt x="2002" y="64"/>
                </a:cubicBezTo>
                <a:cubicBezTo>
                  <a:pt x="2003" y="64"/>
                  <a:pt x="2003" y="64"/>
                  <a:pt x="2004" y="65"/>
                </a:cubicBezTo>
                <a:cubicBezTo>
                  <a:pt x="2005" y="65"/>
                  <a:pt x="2005" y="65"/>
                  <a:pt x="2006" y="66"/>
                </a:cubicBezTo>
                <a:cubicBezTo>
                  <a:pt x="2007" y="66"/>
                  <a:pt x="2008" y="66"/>
                  <a:pt x="2008" y="66"/>
                </a:cubicBezTo>
                <a:cubicBezTo>
                  <a:pt x="2009" y="66"/>
                  <a:pt x="2010" y="66"/>
                  <a:pt x="2010" y="67"/>
                </a:cubicBezTo>
                <a:cubicBezTo>
                  <a:pt x="2012" y="67"/>
                  <a:pt x="2013" y="66"/>
                  <a:pt x="2014" y="66"/>
                </a:cubicBezTo>
                <a:cubicBezTo>
                  <a:pt x="2016" y="66"/>
                  <a:pt x="2017" y="65"/>
                  <a:pt x="2018" y="65"/>
                </a:cubicBezTo>
                <a:cubicBezTo>
                  <a:pt x="2020" y="65"/>
                  <a:pt x="2019" y="67"/>
                  <a:pt x="2021" y="68"/>
                </a:cubicBezTo>
                <a:cubicBezTo>
                  <a:pt x="2022" y="68"/>
                  <a:pt x="2022" y="68"/>
                  <a:pt x="2023" y="68"/>
                </a:cubicBezTo>
                <a:cubicBezTo>
                  <a:pt x="2024" y="68"/>
                  <a:pt x="2024" y="69"/>
                  <a:pt x="2025" y="69"/>
                </a:cubicBezTo>
                <a:cubicBezTo>
                  <a:pt x="2026" y="69"/>
                  <a:pt x="2028" y="68"/>
                  <a:pt x="2029" y="68"/>
                </a:cubicBezTo>
                <a:cubicBezTo>
                  <a:pt x="2031" y="67"/>
                  <a:pt x="2032" y="66"/>
                  <a:pt x="2033" y="68"/>
                </a:cubicBezTo>
                <a:cubicBezTo>
                  <a:pt x="2034" y="69"/>
                  <a:pt x="2036" y="69"/>
                  <a:pt x="2037" y="69"/>
                </a:cubicBezTo>
                <a:cubicBezTo>
                  <a:pt x="2039" y="68"/>
                  <a:pt x="2041" y="68"/>
                  <a:pt x="2042" y="69"/>
                </a:cubicBezTo>
                <a:cubicBezTo>
                  <a:pt x="2043" y="70"/>
                  <a:pt x="2044" y="71"/>
                  <a:pt x="2045" y="72"/>
                </a:cubicBezTo>
                <a:cubicBezTo>
                  <a:pt x="2047" y="72"/>
                  <a:pt x="2048" y="71"/>
                  <a:pt x="2049" y="73"/>
                </a:cubicBezTo>
                <a:cubicBezTo>
                  <a:pt x="2050" y="74"/>
                  <a:pt x="2051" y="74"/>
                  <a:pt x="2052" y="74"/>
                </a:cubicBezTo>
                <a:cubicBezTo>
                  <a:pt x="2053" y="74"/>
                  <a:pt x="2054" y="74"/>
                  <a:pt x="2055" y="74"/>
                </a:cubicBezTo>
                <a:cubicBezTo>
                  <a:pt x="2055" y="75"/>
                  <a:pt x="2056" y="75"/>
                  <a:pt x="2056" y="76"/>
                </a:cubicBezTo>
                <a:cubicBezTo>
                  <a:pt x="2058" y="76"/>
                  <a:pt x="2059" y="76"/>
                  <a:pt x="2061" y="76"/>
                </a:cubicBezTo>
                <a:cubicBezTo>
                  <a:pt x="2063" y="77"/>
                  <a:pt x="2064" y="77"/>
                  <a:pt x="2066" y="77"/>
                </a:cubicBezTo>
                <a:cubicBezTo>
                  <a:pt x="2067" y="77"/>
                  <a:pt x="2069" y="77"/>
                  <a:pt x="2070" y="78"/>
                </a:cubicBezTo>
                <a:cubicBezTo>
                  <a:pt x="2071" y="78"/>
                  <a:pt x="2073" y="78"/>
                  <a:pt x="2074" y="78"/>
                </a:cubicBezTo>
                <a:cubicBezTo>
                  <a:pt x="2076" y="78"/>
                  <a:pt x="2078" y="78"/>
                  <a:pt x="2080" y="78"/>
                </a:cubicBezTo>
                <a:cubicBezTo>
                  <a:pt x="2082" y="78"/>
                  <a:pt x="2083" y="77"/>
                  <a:pt x="2085" y="77"/>
                </a:cubicBezTo>
                <a:cubicBezTo>
                  <a:pt x="2088" y="77"/>
                  <a:pt x="2091" y="76"/>
                  <a:pt x="2094" y="76"/>
                </a:cubicBezTo>
                <a:cubicBezTo>
                  <a:pt x="2096" y="75"/>
                  <a:pt x="2099" y="74"/>
                  <a:pt x="2101" y="73"/>
                </a:cubicBezTo>
                <a:cubicBezTo>
                  <a:pt x="2103" y="72"/>
                  <a:pt x="2105" y="70"/>
                  <a:pt x="2105" y="68"/>
                </a:cubicBezTo>
                <a:cubicBezTo>
                  <a:pt x="2105" y="67"/>
                  <a:pt x="2104" y="67"/>
                  <a:pt x="2104" y="66"/>
                </a:cubicBezTo>
                <a:cubicBezTo>
                  <a:pt x="2103" y="65"/>
                  <a:pt x="2103" y="64"/>
                  <a:pt x="2102" y="64"/>
                </a:cubicBezTo>
                <a:cubicBezTo>
                  <a:pt x="2101" y="63"/>
                  <a:pt x="2099" y="62"/>
                  <a:pt x="2098" y="62"/>
                </a:cubicBezTo>
                <a:cubicBezTo>
                  <a:pt x="2095" y="61"/>
                  <a:pt x="2093" y="60"/>
                  <a:pt x="2091" y="58"/>
                </a:cubicBezTo>
                <a:cubicBezTo>
                  <a:pt x="2090" y="57"/>
                  <a:pt x="2090" y="57"/>
                  <a:pt x="2090" y="56"/>
                </a:cubicBezTo>
                <a:cubicBezTo>
                  <a:pt x="2090" y="55"/>
                  <a:pt x="2091" y="55"/>
                  <a:pt x="2092" y="55"/>
                </a:cubicBezTo>
                <a:cubicBezTo>
                  <a:pt x="2093" y="56"/>
                  <a:pt x="2094" y="57"/>
                  <a:pt x="2095" y="57"/>
                </a:cubicBezTo>
                <a:cubicBezTo>
                  <a:pt x="2097" y="58"/>
                  <a:pt x="2097" y="56"/>
                  <a:pt x="2098" y="55"/>
                </a:cubicBezTo>
                <a:cubicBezTo>
                  <a:pt x="2099" y="54"/>
                  <a:pt x="2101" y="54"/>
                  <a:pt x="2101" y="52"/>
                </a:cubicBezTo>
                <a:cubicBezTo>
                  <a:pt x="2101" y="51"/>
                  <a:pt x="2101" y="50"/>
                  <a:pt x="2101" y="49"/>
                </a:cubicBezTo>
                <a:cubicBezTo>
                  <a:pt x="2100" y="49"/>
                  <a:pt x="2100" y="48"/>
                  <a:pt x="2100" y="47"/>
                </a:cubicBezTo>
                <a:cubicBezTo>
                  <a:pt x="2101" y="46"/>
                  <a:pt x="2101" y="46"/>
                  <a:pt x="2102" y="45"/>
                </a:cubicBezTo>
                <a:cubicBezTo>
                  <a:pt x="2102" y="45"/>
                  <a:pt x="2102" y="44"/>
                  <a:pt x="2102" y="43"/>
                </a:cubicBezTo>
                <a:cubicBezTo>
                  <a:pt x="2102" y="42"/>
                  <a:pt x="2101" y="41"/>
                  <a:pt x="2102" y="39"/>
                </a:cubicBezTo>
                <a:cubicBezTo>
                  <a:pt x="2103" y="39"/>
                  <a:pt x="2104" y="38"/>
                  <a:pt x="2104" y="37"/>
                </a:cubicBezTo>
                <a:cubicBezTo>
                  <a:pt x="2104" y="37"/>
                  <a:pt x="2104" y="36"/>
                  <a:pt x="2104" y="36"/>
                </a:cubicBezTo>
                <a:cubicBezTo>
                  <a:pt x="2105" y="35"/>
                  <a:pt x="2106" y="35"/>
                  <a:pt x="2107" y="34"/>
                </a:cubicBezTo>
                <a:cubicBezTo>
                  <a:pt x="2107" y="32"/>
                  <a:pt x="2105" y="31"/>
                  <a:pt x="2104" y="30"/>
                </a:cubicBezTo>
                <a:cubicBezTo>
                  <a:pt x="2103" y="29"/>
                  <a:pt x="2102" y="29"/>
                  <a:pt x="2101" y="28"/>
                </a:cubicBezTo>
                <a:cubicBezTo>
                  <a:pt x="2100" y="28"/>
                  <a:pt x="2099" y="27"/>
                  <a:pt x="2099" y="27"/>
                </a:cubicBezTo>
                <a:cubicBezTo>
                  <a:pt x="2098" y="27"/>
                  <a:pt x="2098" y="26"/>
                  <a:pt x="2097" y="25"/>
                </a:cubicBezTo>
                <a:cubicBezTo>
                  <a:pt x="2097" y="25"/>
                  <a:pt x="2096" y="25"/>
                  <a:pt x="2095" y="25"/>
                </a:cubicBezTo>
                <a:cubicBezTo>
                  <a:pt x="2095" y="24"/>
                  <a:pt x="2094" y="24"/>
                  <a:pt x="2094" y="24"/>
                </a:cubicBezTo>
                <a:cubicBezTo>
                  <a:pt x="2091" y="21"/>
                  <a:pt x="2089" y="22"/>
                  <a:pt x="2086" y="23"/>
                </a:cubicBezTo>
                <a:cubicBezTo>
                  <a:pt x="2084" y="24"/>
                  <a:pt x="2082" y="23"/>
                  <a:pt x="2080" y="24"/>
                </a:cubicBezTo>
                <a:cubicBezTo>
                  <a:pt x="2078" y="24"/>
                  <a:pt x="2076" y="26"/>
                  <a:pt x="2074" y="26"/>
                </a:cubicBezTo>
                <a:cubicBezTo>
                  <a:pt x="2072" y="26"/>
                  <a:pt x="2070" y="26"/>
                  <a:pt x="2068" y="27"/>
                </a:cubicBezTo>
                <a:cubicBezTo>
                  <a:pt x="2068" y="27"/>
                  <a:pt x="2067" y="28"/>
                  <a:pt x="2067" y="28"/>
                </a:cubicBezTo>
                <a:cubicBezTo>
                  <a:pt x="2066" y="29"/>
                  <a:pt x="2065" y="29"/>
                  <a:pt x="2064" y="30"/>
                </a:cubicBezTo>
                <a:cubicBezTo>
                  <a:pt x="2062" y="32"/>
                  <a:pt x="2060" y="36"/>
                  <a:pt x="2056" y="36"/>
                </a:cubicBezTo>
                <a:cubicBezTo>
                  <a:pt x="2055" y="36"/>
                  <a:pt x="2053" y="37"/>
                  <a:pt x="2053" y="35"/>
                </a:cubicBezTo>
                <a:cubicBezTo>
                  <a:pt x="2053" y="34"/>
                  <a:pt x="2055" y="33"/>
                  <a:pt x="2056" y="32"/>
                </a:cubicBezTo>
                <a:cubicBezTo>
                  <a:pt x="2057" y="31"/>
                  <a:pt x="2057" y="29"/>
                  <a:pt x="2059" y="28"/>
                </a:cubicBezTo>
                <a:cubicBezTo>
                  <a:pt x="2060" y="27"/>
                  <a:pt x="2061" y="27"/>
                  <a:pt x="2062" y="26"/>
                </a:cubicBezTo>
                <a:cubicBezTo>
                  <a:pt x="2063" y="25"/>
                  <a:pt x="2064" y="24"/>
                  <a:pt x="2065" y="24"/>
                </a:cubicBezTo>
                <a:cubicBezTo>
                  <a:pt x="2065" y="23"/>
                  <a:pt x="2069" y="22"/>
                  <a:pt x="2067" y="20"/>
                </a:cubicBezTo>
                <a:cubicBezTo>
                  <a:pt x="2067" y="20"/>
                  <a:pt x="2066" y="20"/>
                  <a:pt x="2065" y="20"/>
                </a:cubicBezTo>
                <a:cubicBezTo>
                  <a:pt x="2065" y="19"/>
                  <a:pt x="2064" y="19"/>
                  <a:pt x="2064" y="19"/>
                </a:cubicBezTo>
                <a:cubicBezTo>
                  <a:pt x="2063" y="18"/>
                  <a:pt x="2062" y="17"/>
                  <a:pt x="2061" y="17"/>
                </a:cubicBezTo>
                <a:cubicBezTo>
                  <a:pt x="2058" y="17"/>
                  <a:pt x="2056" y="16"/>
                  <a:pt x="2053" y="16"/>
                </a:cubicBezTo>
                <a:cubicBezTo>
                  <a:pt x="2051" y="16"/>
                  <a:pt x="2050" y="16"/>
                  <a:pt x="2048" y="16"/>
                </a:cubicBezTo>
                <a:cubicBezTo>
                  <a:pt x="2046" y="17"/>
                  <a:pt x="2044" y="18"/>
                  <a:pt x="2042" y="18"/>
                </a:cubicBezTo>
                <a:close/>
                <a:moveTo>
                  <a:pt x="2102" y="100"/>
                </a:moveTo>
                <a:cubicBezTo>
                  <a:pt x="2101" y="100"/>
                  <a:pt x="2101" y="101"/>
                  <a:pt x="2100" y="102"/>
                </a:cubicBezTo>
                <a:cubicBezTo>
                  <a:pt x="2099" y="103"/>
                  <a:pt x="2097" y="103"/>
                  <a:pt x="2096" y="105"/>
                </a:cubicBezTo>
                <a:cubicBezTo>
                  <a:pt x="2096" y="106"/>
                  <a:pt x="2094" y="107"/>
                  <a:pt x="2094" y="109"/>
                </a:cubicBezTo>
                <a:cubicBezTo>
                  <a:pt x="2093" y="111"/>
                  <a:pt x="2095" y="111"/>
                  <a:pt x="2096" y="111"/>
                </a:cubicBezTo>
                <a:cubicBezTo>
                  <a:pt x="2097" y="112"/>
                  <a:pt x="2098" y="113"/>
                  <a:pt x="2099" y="113"/>
                </a:cubicBezTo>
                <a:cubicBezTo>
                  <a:pt x="2101" y="114"/>
                  <a:pt x="2102" y="113"/>
                  <a:pt x="2104" y="113"/>
                </a:cubicBezTo>
                <a:cubicBezTo>
                  <a:pt x="2105" y="113"/>
                  <a:pt x="2106" y="112"/>
                  <a:pt x="2108" y="112"/>
                </a:cubicBezTo>
                <a:cubicBezTo>
                  <a:pt x="2109" y="111"/>
                  <a:pt x="2111" y="111"/>
                  <a:pt x="2112" y="110"/>
                </a:cubicBezTo>
                <a:cubicBezTo>
                  <a:pt x="2114" y="110"/>
                  <a:pt x="2115" y="109"/>
                  <a:pt x="2116" y="108"/>
                </a:cubicBezTo>
                <a:cubicBezTo>
                  <a:pt x="2119" y="107"/>
                  <a:pt x="2122" y="107"/>
                  <a:pt x="2125" y="106"/>
                </a:cubicBezTo>
                <a:cubicBezTo>
                  <a:pt x="2128" y="104"/>
                  <a:pt x="2130" y="102"/>
                  <a:pt x="2134" y="102"/>
                </a:cubicBezTo>
                <a:cubicBezTo>
                  <a:pt x="2134" y="102"/>
                  <a:pt x="2135" y="102"/>
                  <a:pt x="2136" y="102"/>
                </a:cubicBezTo>
                <a:cubicBezTo>
                  <a:pt x="2137" y="102"/>
                  <a:pt x="2137" y="103"/>
                  <a:pt x="2138" y="103"/>
                </a:cubicBezTo>
                <a:cubicBezTo>
                  <a:pt x="2140" y="103"/>
                  <a:pt x="2141" y="102"/>
                  <a:pt x="2142" y="102"/>
                </a:cubicBezTo>
                <a:cubicBezTo>
                  <a:pt x="2143" y="102"/>
                  <a:pt x="2144" y="103"/>
                  <a:pt x="2145" y="103"/>
                </a:cubicBezTo>
                <a:cubicBezTo>
                  <a:pt x="2146" y="103"/>
                  <a:pt x="2147" y="103"/>
                  <a:pt x="2148" y="102"/>
                </a:cubicBezTo>
                <a:cubicBezTo>
                  <a:pt x="2149" y="102"/>
                  <a:pt x="2150" y="102"/>
                  <a:pt x="2152" y="102"/>
                </a:cubicBezTo>
                <a:cubicBezTo>
                  <a:pt x="2154" y="102"/>
                  <a:pt x="2159" y="102"/>
                  <a:pt x="2160" y="104"/>
                </a:cubicBezTo>
                <a:cubicBezTo>
                  <a:pt x="2161" y="104"/>
                  <a:pt x="2162" y="104"/>
                  <a:pt x="2162" y="103"/>
                </a:cubicBezTo>
                <a:cubicBezTo>
                  <a:pt x="2164" y="102"/>
                  <a:pt x="2165" y="100"/>
                  <a:pt x="2167" y="100"/>
                </a:cubicBezTo>
                <a:cubicBezTo>
                  <a:pt x="2168" y="100"/>
                  <a:pt x="2169" y="101"/>
                  <a:pt x="2171" y="101"/>
                </a:cubicBezTo>
                <a:cubicBezTo>
                  <a:pt x="2172" y="101"/>
                  <a:pt x="2174" y="100"/>
                  <a:pt x="2175" y="99"/>
                </a:cubicBezTo>
                <a:cubicBezTo>
                  <a:pt x="2177" y="99"/>
                  <a:pt x="2179" y="99"/>
                  <a:pt x="2181" y="99"/>
                </a:cubicBezTo>
                <a:cubicBezTo>
                  <a:pt x="2182" y="99"/>
                  <a:pt x="2185" y="100"/>
                  <a:pt x="2186" y="99"/>
                </a:cubicBezTo>
                <a:cubicBezTo>
                  <a:pt x="2187" y="99"/>
                  <a:pt x="2188" y="98"/>
                  <a:pt x="2189" y="97"/>
                </a:cubicBezTo>
                <a:cubicBezTo>
                  <a:pt x="2190" y="97"/>
                  <a:pt x="2190" y="97"/>
                  <a:pt x="2191" y="97"/>
                </a:cubicBezTo>
                <a:cubicBezTo>
                  <a:pt x="2193" y="97"/>
                  <a:pt x="2196" y="95"/>
                  <a:pt x="2197" y="96"/>
                </a:cubicBezTo>
                <a:cubicBezTo>
                  <a:pt x="2199" y="96"/>
                  <a:pt x="2200" y="97"/>
                  <a:pt x="2201" y="97"/>
                </a:cubicBezTo>
                <a:cubicBezTo>
                  <a:pt x="2203" y="97"/>
                  <a:pt x="2204" y="96"/>
                  <a:pt x="2205" y="96"/>
                </a:cubicBezTo>
                <a:cubicBezTo>
                  <a:pt x="2207" y="95"/>
                  <a:pt x="2208" y="93"/>
                  <a:pt x="2209" y="92"/>
                </a:cubicBezTo>
                <a:cubicBezTo>
                  <a:pt x="2211" y="90"/>
                  <a:pt x="2213" y="90"/>
                  <a:pt x="2215" y="89"/>
                </a:cubicBezTo>
                <a:cubicBezTo>
                  <a:pt x="2216" y="87"/>
                  <a:pt x="2215" y="86"/>
                  <a:pt x="2214" y="84"/>
                </a:cubicBezTo>
                <a:cubicBezTo>
                  <a:pt x="2214" y="84"/>
                  <a:pt x="2214" y="83"/>
                  <a:pt x="2213" y="82"/>
                </a:cubicBezTo>
                <a:cubicBezTo>
                  <a:pt x="2213" y="82"/>
                  <a:pt x="2212" y="81"/>
                  <a:pt x="2212" y="80"/>
                </a:cubicBezTo>
                <a:cubicBezTo>
                  <a:pt x="2211" y="79"/>
                  <a:pt x="2212" y="77"/>
                  <a:pt x="2211" y="76"/>
                </a:cubicBezTo>
                <a:cubicBezTo>
                  <a:pt x="2210" y="75"/>
                  <a:pt x="2208" y="75"/>
                  <a:pt x="2207" y="75"/>
                </a:cubicBezTo>
                <a:cubicBezTo>
                  <a:pt x="2204" y="75"/>
                  <a:pt x="2201" y="74"/>
                  <a:pt x="2198" y="74"/>
                </a:cubicBezTo>
                <a:cubicBezTo>
                  <a:pt x="2197" y="74"/>
                  <a:pt x="2197" y="74"/>
                  <a:pt x="2197" y="73"/>
                </a:cubicBezTo>
                <a:cubicBezTo>
                  <a:pt x="2197" y="72"/>
                  <a:pt x="2198" y="73"/>
                  <a:pt x="2197" y="71"/>
                </a:cubicBezTo>
                <a:cubicBezTo>
                  <a:pt x="2197" y="70"/>
                  <a:pt x="2197" y="69"/>
                  <a:pt x="2195" y="68"/>
                </a:cubicBezTo>
                <a:cubicBezTo>
                  <a:pt x="2193" y="68"/>
                  <a:pt x="2191" y="69"/>
                  <a:pt x="2189" y="68"/>
                </a:cubicBezTo>
                <a:cubicBezTo>
                  <a:pt x="2188" y="68"/>
                  <a:pt x="2185" y="67"/>
                  <a:pt x="2186" y="65"/>
                </a:cubicBezTo>
                <a:cubicBezTo>
                  <a:pt x="2186" y="65"/>
                  <a:pt x="2187" y="65"/>
                  <a:pt x="2187" y="64"/>
                </a:cubicBezTo>
                <a:cubicBezTo>
                  <a:pt x="2187" y="63"/>
                  <a:pt x="2186" y="63"/>
                  <a:pt x="2186" y="62"/>
                </a:cubicBezTo>
                <a:cubicBezTo>
                  <a:pt x="2183" y="61"/>
                  <a:pt x="2179" y="62"/>
                  <a:pt x="2175" y="61"/>
                </a:cubicBezTo>
                <a:cubicBezTo>
                  <a:pt x="2173" y="61"/>
                  <a:pt x="2172" y="61"/>
                  <a:pt x="2170" y="62"/>
                </a:cubicBezTo>
                <a:cubicBezTo>
                  <a:pt x="2168" y="63"/>
                  <a:pt x="2167" y="63"/>
                  <a:pt x="2165" y="63"/>
                </a:cubicBezTo>
                <a:cubicBezTo>
                  <a:pt x="2164" y="63"/>
                  <a:pt x="2162" y="65"/>
                  <a:pt x="2161" y="64"/>
                </a:cubicBezTo>
                <a:cubicBezTo>
                  <a:pt x="2160" y="63"/>
                  <a:pt x="2161" y="60"/>
                  <a:pt x="2161" y="60"/>
                </a:cubicBezTo>
                <a:cubicBezTo>
                  <a:pt x="2162" y="59"/>
                  <a:pt x="2162" y="58"/>
                  <a:pt x="2162" y="58"/>
                </a:cubicBezTo>
                <a:cubicBezTo>
                  <a:pt x="2163" y="57"/>
                  <a:pt x="2164" y="57"/>
                  <a:pt x="2164" y="57"/>
                </a:cubicBezTo>
                <a:cubicBezTo>
                  <a:pt x="2165" y="56"/>
                  <a:pt x="2165" y="56"/>
                  <a:pt x="2166" y="55"/>
                </a:cubicBezTo>
                <a:cubicBezTo>
                  <a:pt x="2167" y="55"/>
                  <a:pt x="2167" y="55"/>
                  <a:pt x="2168" y="55"/>
                </a:cubicBezTo>
                <a:cubicBezTo>
                  <a:pt x="2170" y="54"/>
                  <a:pt x="2168" y="53"/>
                  <a:pt x="2167" y="53"/>
                </a:cubicBezTo>
                <a:cubicBezTo>
                  <a:pt x="2166" y="53"/>
                  <a:pt x="2164" y="52"/>
                  <a:pt x="2163" y="52"/>
                </a:cubicBezTo>
                <a:cubicBezTo>
                  <a:pt x="2162" y="51"/>
                  <a:pt x="2161" y="50"/>
                  <a:pt x="2159" y="50"/>
                </a:cubicBezTo>
                <a:cubicBezTo>
                  <a:pt x="2158" y="50"/>
                  <a:pt x="2157" y="50"/>
                  <a:pt x="2155" y="50"/>
                </a:cubicBezTo>
                <a:cubicBezTo>
                  <a:pt x="2154" y="49"/>
                  <a:pt x="2154" y="49"/>
                  <a:pt x="2153" y="49"/>
                </a:cubicBezTo>
                <a:cubicBezTo>
                  <a:pt x="2152" y="50"/>
                  <a:pt x="2152" y="50"/>
                  <a:pt x="2152" y="51"/>
                </a:cubicBezTo>
                <a:cubicBezTo>
                  <a:pt x="2152" y="52"/>
                  <a:pt x="2151" y="53"/>
                  <a:pt x="2151" y="53"/>
                </a:cubicBezTo>
                <a:cubicBezTo>
                  <a:pt x="2150" y="54"/>
                  <a:pt x="2151" y="54"/>
                  <a:pt x="2150" y="55"/>
                </a:cubicBezTo>
                <a:cubicBezTo>
                  <a:pt x="2150" y="56"/>
                  <a:pt x="2149" y="57"/>
                  <a:pt x="2149" y="57"/>
                </a:cubicBezTo>
                <a:cubicBezTo>
                  <a:pt x="2148" y="58"/>
                  <a:pt x="2148" y="57"/>
                  <a:pt x="2147" y="57"/>
                </a:cubicBezTo>
                <a:cubicBezTo>
                  <a:pt x="2145" y="57"/>
                  <a:pt x="2145" y="56"/>
                  <a:pt x="2144" y="54"/>
                </a:cubicBezTo>
                <a:cubicBezTo>
                  <a:pt x="2143" y="53"/>
                  <a:pt x="2142" y="52"/>
                  <a:pt x="2140" y="52"/>
                </a:cubicBezTo>
                <a:cubicBezTo>
                  <a:pt x="2139" y="52"/>
                  <a:pt x="2139" y="52"/>
                  <a:pt x="2138" y="52"/>
                </a:cubicBezTo>
                <a:cubicBezTo>
                  <a:pt x="2136" y="53"/>
                  <a:pt x="2134" y="54"/>
                  <a:pt x="2133" y="56"/>
                </a:cubicBezTo>
                <a:cubicBezTo>
                  <a:pt x="2132" y="57"/>
                  <a:pt x="2132" y="58"/>
                  <a:pt x="2131" y="58"/>
                </a:cubicBezTo>
                <a:cubicBezTo>
                  <a:pt x="2130" y="59"/>
                  <a:pt x="2128" y="61"/>
                  <a:pt x="2128" y="63"/>
                </a:cubicBezTo>
                <a:cubicBezTo>
                  <a:pt x="2129" y="63"/>
                  <a:pt x="2129" y="63"/>
                  <a:pt x="2129" y="64"/>
                </a:cubicBezTo>
                <a:cubicBezTo>
                  <a:pt x="2129" y="64"/>
                  <a:pt x="2129" y="64"/>
                  <a:pt x="2129" y="64"/>
                </a:cubicBezTo>
                <a:cubicBezTo>
                  <a:pt x="2130" y="65"/>
                  <a:pt x="2130" y="65"/>
                  <a:pt x="2130" y="66"/>
                </a:cubicBezTo>
                <a:cubicBezTo>
                  <a:pt x="2130" y="68"/>
                  <a:pt x="2128" y="67"/>
                  <a:pt x="2127" y="67"/>
                </a:cubicBezTo>
                <a:cubicBezTo>
                  <a:pt x="2125" y="68"/>
                  <a:pt x="2124" y="70"/>
                  <a:pt x="2124" y="72"/>
                </a:cubicBezTo>
                <a:cubicBezTo>
                  <a:pt x="2124" y="72"/>
                  <a:pt x="2124" y="72"/>
                  <a:pt x="2124" y="73"/>
                </a:cubicBezTo>
                <a:cubicBezTo>
                  <a:pt x="2124" y="73"/>
                  <a:pt x="2123" y="74"/>
                  <a:pt x="2123" y="74"/>
                </a:cubicBezTo>
                <a:cubicBezTo>
                  <a:pt x="2122" y="75"/>
                  <a:pt x="2122" y="76"/>
                  <a:pt x="2123" y="76"/>
                </a:cubicBezTo>
                <a:cubicBezTo>
                  <a:pt x="2124" y="77"/>
                  <a:pt x="2124" y="77"/>
                  <a:pt x="2125" y="78"/>
                </a:cubicBezTo>
                <a:cubicBezTo>
                  <a:pt x="2126" y="78"/>
                  <a:pt x="2126" y="78"/>
                  <a:pt x="2127" y="79"/>
                </a:cubicBezTo>
                <a:cubicBezTo>
                  <a:pt x="2127" y="79"/>
                  <a:pt x="2127" y="79"/>
                  <a:pt x="2127" y="79"/>
                </a:cubicBezTo>
                <a:cubicBezTo>
                  <a:pt x="2127" y="79"/>
                  <a:pt x="2125" y="79"/>
                  <a:pt x="2125" y="78"/>
                </a:cubicBezTo>
                <a:cubicBezTo>
                  <a:pt x="2124" y="78"/>
                  <a:pt x="2124" y="78"/>
                  <a:pt x="2123" y="78"/>
                </a:cubicBezTo>
                <a:cubicBezTo>
                  <a:pt x="2123" y="77"/>
                  <a:pt x="2122" y="77"/>
                  <a:pt x="2121" y="77"/>
                </a:cubicBezTo>
                <a:cubicBezTo>
                  <a:pt x="2120" y="77"/>
                  <a:pt x="2120" y="77"/>
                  <a:pt x="2119" y="77"/>
                </a:cubicBezTo>
                <a:cubicBezTo>
                  <a:pt x="2118" y="77"/>
                  <a:pt x="2116" y="78"/>
                  <a:pt x="2115" y="78"/>
                </a:cubicBezTo>
                <a:cubicBezTo>
                  <a:pt x="2113" y="79"/>
                  <a:pt x="2113" y="81"/>
                  <a:pt x="2112" y="82"/>
                </a:cubicBezTo>
                <a:cubicBezTo>
                  <a:pt x="2111" y="83"/>
                  <a:pt x="2111" y="83"/>
                  <a:pt x="2110" y="84"/>
                </a:cubicBezTo>
                <a:cubicBezTo>
                  <a:pt x="2110" y="85"/>
                  <a:pt x="2109" y="86"/>
                  <a:pt x="2109" y="87"/>
                </a:cubicBezTo>
                <a:cubicBezTo>
                  <a:pt x="2108" y="88"/>
                  <a:pt x="2108" y="89"/>
                  <a:pt x="2108" y="90"/>
                </a:cubicBezTo>
                <a:cubicBezTo>
                  <a:pt x="2107" y="91"/>
                  <a:pt x="2107" y="92"/>
                  <a:pt x="2107" y="92"/>
                </a:cubicBezTo>
                <a:cubicBezTo>
                  <a:pt x="2106" y="94"/>
                  <a:pt x="2106" y="96"/>
                  <a:pt x="2104" y="98"/>
                </a:cubicBezTo>
                <a:cubicBezTo>
                  <a:pt x="2104" y="99"/>
                  <a:pt x="2103" y="99"/>
                  <a:pt x="2102" y="100"/>
                </a:cubicBezTo>
                <a:close/>
                <a:moveTo>
                  <a:pt x="1237" y="19"/>
                </a:moveTo>
                <a:cubicBezTo>
                  <a:pt x="1237" y="19"/>
                  <a:pt x="1237" y="19"/>
                  <a:pt x="1238" y="19"/>
                </a:cubicBezTo>
                <a:cubicBezTo>
                  <a:pt x="1239" y="20"/>
                  <a:pt x="1238" y="20"/>
                  <a:pt x="1239" y="20"/>
                </a:cubicBezTo>
                <a:cubicBezTo>
                  <a:pt x="1240" y="20"/>
                  <a:pt x="1241" y="20"/>
                  <a:pt x="1242" y="20"/>
                </a:cubicBezTo>
                <a:cubicBezTo>
                  <a:pt x="1244" y="19"/>
                  <a:pt x="1247" y="19"/>
                  <a:pt x="1249" y="20"/>
                </a:cubicBezTo>
                <a:cubicBezTo>
                  <a:pt x="1250" y="20"/>
                  <a:pt x="1251" y="21"/>
                  <a:pt x="1252" y="21"/>
                </a:cubicBezTo>
                <a:cubicBezTo>
                  <a:pt x="1253" y="21"/>
                  <a:pt x="1254" y="21"/>
                  <a:pt x="1255" y="21"/>
                </a:cubicBezTo>
                <a:cubicBezTo>
                  <a:pt x="1256" y="21"/>
                  <a:pt x="1259" y="21"/>
                  <a:pt x="1260" y="20"/>
                </a:cubicBezTo>
                <a:cubicBezTo>
                  <a:pt x="1260" y="20"/>
                  <a:pt x="1260" y="19"/>
                  <a:pt x="1260" y="19"/>
                </a:cubicBezTo>
                <a:cubicBezTo>
                  <a:pt x="1260" y="19"/>
                  <a:pt x="1260" y="18"/>
                  <a:pt x="1261" y="18"/>
                </a:cubicBezTo>
                <a:cubicBezTo>
                  <a:pt x="1261" y="17"/>
                  <a:pt x="1261" y="17"/>
                  <a:pt x="1261" y="16"/>
                </a:cubicBezTo>
                <a:cubicBezTo>
                  <a:pt x="1261" y="15"/>
                  <a:pt x="1261" y="11"/>
                  <a:pt x="1262" y="12"/>
                </a:cubicBezTo>
                <a:cubicBezTo>
                  <a:pt x="1262" y="13"/>
                  <a:pt x="1263" y="14"/>
                  <a:pt x="1264" y="15"/>
                </a:cubicBezTo>
                <a:cubicBezTo>
                  <a:pt x="1265" y="16"/>
                  <a:pt x="1266" y="16"/>
                  <a:pt x="1266" y="16"/>
                </a:cubicBezTo>
                <a:cubicBezTo>
                  <a:pt x="1267" y="17"/>
                  <a:pt x="1267" y="17"/>
                  <a:pt x="1268" y="18"/>
                </a:cubicBezTo>
                <a:cubicBezTo>
                  <a:pt x="1269" y="18"/>
                  <a:pt x="1271" y="17"/>
                  <a:pt x="1272" y="19"/>
                </a:cubicBezTo>
                <a:cubicBezTo>
                  <a:pt x="1273" y="19"/>
                  <a:pt x="1273" y="20"/>
                  <a:pt x="1274" y="20"/>
                </a:cubicBezTo>
                <a:cubicBezTo>
                  <a:pt x="1275" y="20"/>
                  <a:pt x="1276" y="20"/>
                  <a:pt x="1277" y="20"/>
                </a:cubicBezTo>
                <a:cubicBezTo>
                  <a:pt x="1277" y="19"/>
                  <a:pt x="1277" y="19"/>
                  <a:pt x="1277" y="19"/>
                </a:cubicBezTo>
                <a:cubicBezTo>
                  <a:pt x="1277" y="18"/>
                  <a:pt x="1277" y="18"/>
                  <a:pt x="1278" y="18"/>
                </a:cubicBezTo>
                <a:cubicBezTo>
                  <a:pt x="1278" y="18"/>
                  <a:pt x="1279" y="18"/>
                  <a:pt x="1279" y="17"/>
                </a:cubicBezTo>
                <a:cubicBezTo>
                  <a:pt x="1279" y="16"/>
                  <a:pt x="1278" y="15"/>
                  <a:pt x="1279" y="15"/>
                </a:cubicBezTo>
                <a:cubicBezTo>
                  <a:pt x="1279" y="15"/>
                  <a:pt x="1280" y="15"/>
                  <a:pt x="1280" y="15"/>
                </a:cubicBezTo>
                <a:cubicBezTo>
                  <a:pt x="1281" y="15"/>
                  <a:pt x="1281" y="15"/>
                  <a:pt x="1281" y="15"/>
                </a:cubicBezTo>
                <a:cubicBezTo>
                  <a:pt x="1283" y="14"/>
                  <a:pt x="1284" y="16"/>
                  <a:pt x="1286" y="16"/>
                </a:cubicBezTo>
                <a:cubicBezTo>
                  <a:pt x="1288" y="16"/>
                  <a:pt x="1286" y="14"/>
                  <a:pt x="1286" y="13"/>
                </a:cubicBezTo>
                <a:cubicBezTo>
                  <a:pt x="1285" y="12"/>
                  <a:pt x="1285" y="12"/>
                  <a:pt x="1284" y="11"/>
                </a:cubicBezTo>
                <a:cubicBezTo>
                  <a:pt x="1284" y="11"/>
                  <a:pt x="1283" y="11"/>
                  <a:pt x="1283" y="10"/>
                </a:cubicBezTo>
                <a:cubicBezTo>
                  <a:pt x="1285" y="10"/>
                  <a:pt x="1286" y="10"/>
                  <a:pt x="1287" y="9"/>
                </a:cubicBezTo>
                <a:cubicBezTo>
                  <a:pt x="1288" y="9"/>
                  <a:pt x="1288" y="9"/>
                  <a:pt x="1288" y="8"/>
                </a:cubicBezTo>
                <a:cubicBezTo>
                  <a:pt x="1289" y="8"/>
                  <a:pt x="1290" y="9"/>
                  <a:pt x="1290" y="9"/>
                </a:cubicBezTo>
                <a:cubicBezTo>
                  <a:pt x="1293" y="9"/>
                  <a:pt x="1296" y="7"/>
                  <a:pt x="1299" y="8"/>
                </a:cubicBezTo>
                <a:cubicBezTo>
                  <a:pt x="1299" y="9"/>
                  <a:pt x="1303" y="10"/>
                  <a:pt x="1302" y="8"/>
                </a:cubicBezTo>
                <a:cubicBezTo>
                  <a:pt x="1302" y="7"/>
                  <a:pt x="1300" y="6"/>
                  <a:pt x="1299" y="6"/>
                </a:cubicBezTo>
                <a:cubicBezTo>
                  <a:pt x="1298" y="5"/>
                  <a:pt x="1296" y="5"/>
                  <a:pt x="1295" y="4"/>
                </a:cubicBezTo>
                <a:cubicBezTo>
                  <a:pt x="1293" y="4"/>
                  <a:pt x="1292" y="3"/>
                  <a:pt x="1290" y="3"/>
                </a:cubicBezTo>
                <a:cubicBezTo>
                  <a:pt x="1288" y="3"/>
                  <a:pt x="1286" y="3"/>
                  <a:pt x="1283" y="2"/>
                </a:cubicBezTo>
                <a:cubicBezTo>
                  <a:pt x="1281" y="2"/>
                  <a:pt x="1280" y="2"/>
                  <a:pt x="1278" y="2"/>
                </a:cubicBezTo>
                <a:cubicBezTo>
                  <a:pt x="1275" y="2"/>
                  <a:pt x="1272" y="2"/>
                  <a:pt x="1269" y="2"/>
                </a:cubicBezTo>
                <a:cubicBezTo>
                  <a:pt x="1261" y="2"/>
                  <a:pt x="1261" y="2"/>
                  <a:pt x="1261" y="2"/>
                </a:cubicBezTo>
                <a:cubicBezTo>
                  <a:pt x="1260" y="2"/>
                  <a:pt x="1260" y="2"/>
                  <a:pt x="1259" y="2"/>
                </a:cubicBezTo>
                <a:cubicBezTo>
                  <a:pt x="1258" y="2"/>
                  <a:pt x="1259" y="3"/>
                  <a:pt x="1259" y="3"/>
                </a:cubicBezTo>
                <a:cubicBezTo>
                  <a:pt x="1260" y="4"/>
                  <a:pt x="1259" y="4"/>
                  <a:pt x="1259" y="5"/>
                </a:cubicBezTo>
                <a:cubicBezTo>
                  <a:pt x="1259" y="6"/>
                  <a:pt x="1260" y="6"/>
                  <a:pt x="1260" y="6"/>
                </a:cubicBezTo>
                <a:cubicBezTo>
                  <a:pt x="1261" y="7"/>
                  <a:pt x="1260" y="8"/>
                  <a:pt x="1259" y="8"/>
                </a:cubicBezTo>
                <a:cubicBezTo>
                  <a:pt x="1258" y="8"/>
                  <a:pt x="1257" y="7"/>
                  <a:pt x="1255" y="7"/>
                </a:cubicBezTo>
                <a:cubicBezTo>
                  <a:pt x="1254" y="7"/>
                  <a:pt x="1252" y="7"/>
                  <a:pt x="1251" y="7"/>
                </a:cubicBezTo>
                <a:cubicBezTo>
                  <a:pt x="1249" y="7"/>
                  <a:pt x="1248" y="8"/>
                  <a:pt x="1246" y="8"/>
                </a:cubicBezTo>
                <a:cubicBezTo>
                  <a:pt x="1246" y="9"/>
                  <a:pt x="1245" y="8"/>
                  <a:pt x="1244" y="8"/>
                </a:cubicBezTo>
                <a:cubicBezTo>
                  <a:pt x="1244" y="8"/>
                  <a:pt x="1243" y="9"/>
                  <a:pt x="1242" y="9"/>
                </a:cubicBezTo>
                <a:cubicBezTo>
                  <a:pt x="1240" y="10"/>
                  <a:pt x="1240" y="11"/>
                  <a:pt x="1239" y="13"/>
                </a:cubicBezTo>
                <a:cubicBezTo>
                  <a:pt x="1238" y="14"/>
                  <a:pt x="1237" y="15"/>
                  <a:pt x="1237" y="16"/>
                </a:cubicBezTo>
                <a:cubicBezTo>
                  <a:pt x="1236" y="16"/>
                  <a:pt x="1235" y="18"/>
                  <a:pt x="1236" y="19"/>
                </a:cubicBezTo>
                <a:cubicBezTo>
                  <a:pt x="1236" y="20"/>
                  <a:pt x="1236" y="19"/>
                  <a:pt x="1237" y="19"/>
                </a:cubicBezTo>
                <a:close/>
                <a:moveTo>
                  <a:pt x="1313" y="4"/>
                </a:moveTo>
                <a:cubicBezTo>
                  <a:pt x="1315" y="4"/>
                  <a:pt x="1316" y="4"/>
                  <a:pt x="1318" y="4"/>
                </a:cubicBezTo>
                <a:cubicBezTo>
                  <a:pt x="1308" y="2"/>
                  <a:pt x="1308" y="2"/>
                  <a:pt x="1308" y="2"/>
                </a:cubicBezTo>
                <a:cubicBezTo>
                  <a:pt x="1309" y="2"/>
                  <a:pt x="1309" y="3"/>
                  <a:pt x="1310" y="4"/>
                </a:cubicBezTo>
                <a:cubicBezTo>
                  <a:pt x="1311" y="5"/>
                  <a:pt x="1312" y="4"/>
                  <a:pt x="1313" y="4"/>
                </a:cubicBezTo>
                <a:close/>
                <a:moveTo>
                  <a:pt x="1938" y="10"/>
                </a:moveTo>
                <a:cubicBezTo>
                  <a:pt x="1939" y="10"/>
                  <a:pt x="1941" y="10"/>
                  <a:pt x="1942" y="10"/>
                </a:cubicBezTo>
                <a:cubicBezTo>
                  <a:pt x="1948" y="9"/>
                  <a:pt x="1954" y="10"/>
                  <a:pt x="1960" y="10"/>
                </a:cubicBezTo>
                <a:cubicBezTo>
                  <a:pt x="1961" y="10"/>
                  <a:pt x="1963" y="9"/>
                  <a:pt x="1964" y="9"/>
                </a:cubicBezTo>
                <a:cubicBezTo>
                  <a:pt x="1966" y="9"/>
                  <a:pt x="1967" y="10"/>
                  <a:pt x="1969" y="10"/>
                </a:cubicBezTo>
                <a:cubicBezTo>
                  <a:pt x="1970" y="10"/>
                  <a:pt x="1973" y="9"/>
                  <a:pt x="1973" y="10"/>
                </a:cubicBezTo>
                <a:cubicBezTo>
                  <a:pt x="1974" y="11"/>
                  <a:pt x="1970" y="11"/>
                  <a:pt x="1969" y="11"/>
                </a:cubicBezTo>
                <a:cubicBezTo>
                  <a:pt x="1968" y="11"/>
                  <a:pt x="1967" y="11"/>
                  <a:pt x="1965" y="11"/>
                </a:cubicBezTo>
                <a:cubicBezTo>
                  <a:pt x="1964" y="11"/>
                  <a:pt x="1962" y="12"/>
                  <a:pt x="1961" y="12"/>
                </a:cubicBezTo>
                <a:cubicBezTo>
                  <a:pt x="1959" y="11"/>
                  <a:pt x="1955" y="10"/>
                  <a:pt x="1952" y="11"/>
                </a:cubicBezTo>
                <a:cubicBezTo>
                  <a:pt x="1952" y="12"/>
                  <a:pt x="1954" y="12"/>
                  <a:pt x="1955" y="13"/>
                </a:cubicBezTo>
                <a:cubicBezTo>
                  <a:pt x="1955" y="13"/>
                  <a:pt x="1955" y="13"/>
                  <a:pt x="1956" y="14"/>
                </a:cubicBezTo>
                <a:cubicBezTo>
                  <a:pt x="1956" y="14"/>
                  <a:pt x="1957" y="14"/>
                  <a:pt x="1957" y="14"/>
                </a:cubicBezTo>
                <a:cubicBezTo>
                  <a:pt x="1958" y="14"/>
                  <a:pt x="1959" y="14"/>
                  <a:pt x="1960" y="15"/>
                </a:cubicBezTo>
                <a:cubicBezTo>
                  <a:pt x="1961" y="15"/>
                  <a:pt x="1962" y="15"/>
                  <a:pt x="1963" y="15"/>
                </a:cubicBezTo>
                <a:cubicBezTo>
                  <a:pt x="1964" y="16"/>
                  <a:pt x="1963" y="16"/>
                  <a:pt x="1963" y="16"/>
                </a:cubicBezTo>
                <a:cubicBezTo>
                  <a:pt x="1962" y="16"/>
                  <a:pt x="1961" y="16"/>
                  <a:pt x="1961" y="16"/>
                </a:cubicBezTo>
                <a:cubicBezTo>
                  <a:pt x="1959" y="15"/>
                  <a:pt x="1958" y="15"/>
                  <a:pt x="1957" y="15"/>
                </a:cubicBezTo>
                <a:cubicBezTo>
                  <a:pt x="1956" y="15"/>
                  <a:pt x="1955" y="15"/>
                  <a:pt x="1956" y="16"/>
                </a:cubicBezTo>
                <a:cubicBezTo>
                  <a:pt x="1956" y="16"/>
                  <a:pt x="1957" y="16"/>
                  <a:pt x="1957" y="16"/>
                </a:cubicBezTo>
                <a:cubicBezTo>
                  <a:pt x="1959" y="16"/>
                  <a:pt x="1960" y="16"/>
                  <a:pt x="1962" y="17"/>
                </a:cubicBezTo>
                <a:cubicBezTo>
                  <a:pt x="1964" y="19"/>
                  <a:pt x="1968" y="17"/>
                  <a:pt x="1970" y="20"/>
                </a:cubicBezTo>
                <a:cubicBezTo>
                  <a:pt x="1970" y="20"/>
                  <a:pt x="1970" y="21"/>
                  <a:pt x="1971" y="21"/>
                </a:cubicBezTo>
                <a:cubicBezTo>
                  <a:pt x="1971" y="22"/>
                  <a:pt x="1972" y="22"/>
                  <a:pt x="1973" y="22"/>
                </a:cubicBezTo>
                <a:cubicBezTo>
                  <a:pt x="1974" y="22"/>
                  <a:pt x="1976" y="23"/>
                  <a:pt x="1977" y="23"/>
                </a:cubicBezTo>
                <a:cubicBezTo>
                  <a:pt x="1980" y="24"/>
                  <a:pt x="1983" y="24"/>
                  <a:pt x="1986" y="23"/>
                </a:cubicBezTo>
                <a:cubicBezTo>
                  <a:pt x="1989" y="23"/>
                  <a:pt x="1992" y="21"/>
                  <a:pt x="1994" y="21"/>
                </a:cubicBezTo>
                <a:cubicBezTo>
                  <a:pt x="1996" y="21"/>
                  <a:pt x="1997" y="21"/>
                  <a:pt x="1998" y="21"/>
                </a:cubicBezTo>
                <a:cubicBezTo>
                  <a:pt x="1999" y="20"/>
                  <a:pt x="2000" y="19"/>
                  <a:pt x="2002" y="19"/>
                </a:cubicBezTo>
                <a:cubicBezTo>
                  <a:pt x="2003" y="19"/>
                  <a:pt x="2005" y="19"/>
                  <a:pt x="2006" y="19"/>
                </a:cubicBezTo>
                <a:cubicBezTo>
                  <a:pt x="2009" y="18"/>
                  <a:pt x="2012" y="16"/>
                  <a:pt x="2015" y="16"/>
                </a:cubicBezTo>
                <a:cubicBezTo>
                  <a:pt x="2017" y="16"/>
                  <a:pt x="2019" y="16"/>
                  <a:pt x="2021" y="15"/>
                </a:cubicBezTo>
                <a:cubicBezTo>
                  <a:pt x="2022" y="15"/>
                  <a:pt x="2024" y="14"/>
                  <a:pt x="2026" y="14"/>
                </a:cubicBezTo>
                <a:cubicBezTo>
                  <a:pt x="2030" y="13"/>
                  <a:pt x="2034" y="13"/>
                  <a:pt x="2038" y="14"/>
                </a:cubicBezTo>
                <a:cubicBezTo>
                  <a:pt x="2039" y="14"/>
                  <a:pt x="2041" y="14"/>
                  <a:pt x="2042" y="14"/>
                </a:cubicBezTo>
                <a:cubicBezTo>
                  <a:pt x="2044" y="13"/>
                  <a:pt x="2046" y="14"/>
                  <a:pt x="2047" y="13"/>
                </a:cubicBezTo>
                <a:cubicBezTo>
                  <a:pt x="2049" y="13"/>
                  <a:pt x="2050" y="12"/>
                  <a:pt x="2050" y="10"/>
                </a:cubicBezTo>
                <a:cubicBezTo>
                  <a:pt x="2051" y="9"/>
                  <a:pt x="2051" y="7"/>
                  <a:pt x="2051" y="5"/>
                </a:cubicBezTo>
                <a:cubicBezTo>
                  <a:pt x="2051" y="4"/>
                  <a:pt x="2050" y="4"/>
                  <a:pt x="2050" y="3"/>
                </a:cubicBezTo>
                <a:cubicBezTo>
                  <a:pt x="1949" y="2"/>
                  <a:pt x="1949" y="2"/>
                  <a:pt x="1949" y="2"/>
                </a:cubicBezTo>
                <a:cubicBezTo>
                  <a:pt x="1948" y="3"/>
                  <a:pt x="1948" y="2"/>
                  <a:pt x="1947" y="2"/>
                </a:cubicBezTo>
                <a:cubicBezTo>
                  <a:pt x="1946" y="2"/>
                  <a:pt x="1947" y="3"/>
                  <a:pt x="1947" y="3"/>
                </a:cubicBezTo>
                <a:cubicBezTo>
                  <a:pt x="1947" y="3"/>
                  <a:pt x="1947" y="4"/>
                  <a:pt x="1947" y="4"/>
                </a:cubicBezTo>
                <a:cubicBezTo>
                  <a:pt x="1948" y="4"/>
                  <a:pt x="1948" y="4"/>
                  <a:pt x="1948" y="5"/>
                </a:cubicBezTo>
                <a:cubicBezTo>
                  <a:pt x="1949" y="5"/>
                  <a:pt x="1949" y="6"/>
                  <a:pt x="1948" y="6"/>
                </a:cubicBezTo>
                <a:cubicBezTo>
                  <a:pt x="1947" y="6"/>
                  <a:pt x="1946" y="6"/>
                  <a:pt x="1946" y="6"/>
                </a:cubicBezTo>
                <a:cubicBezTo>
                  <a:pt x="1945" y="6"/>
                  <a:pt x="1944" y="6"/>
                  <a:pt x="1944" y="6"/>
                </a:cubicBezTo>
                <a:cubicBezTo>
                  <a:pt x="1942" y="7"/>
                  <a:pt x="1941" y="7"/>
                  <a:pt x="1940" y="8"/>
                </a:cubicBezTo>
                <a:cubicBezTo>
                  <a:pt x="1939" y="8"/>
                  <a:pt x="1939" y="9"/>
                  <a:pt x="1938" y="9"/>
                </a:cubicBezTo>
                <a:cubicBezTo>
                  <a:pt x="1937" y="9"/>
                  <a:pt x="1937" y="9"/>
                  <a:pt x="1936" y="10"/>
                </a:cubicBezTo>
                <a:cubicBezTo>
                  <a:pt x="1936" y="11"/>
                  <a:pt x="1938" y="11"/>
                  <a:pt x="1938" y="10"/>
                </a:cubicBezTo>
                <a:close/>
                <a:moveTo>
                  <a:pt x="1167" y="14"/>
                </a:moveTo>
                <a:cubicBezTo>
                  <a:pt x="1168" y="15"/>
                  <a:pt x="1169" y="15"/>
                  <a:pt x="1170" y="15"/>
                </a:cubicBezTo>
                <a:cubicBezTo>
                  <a:pt x="1171" y="15"/>
                  <a:pt x="1172" y="16"/>
                  <a:pt x="1173" y="17"/>
                </a:cubicBezTo>
                <a:cubicBezTo>
                  <a:pt x="1174" y="17"/>
                  <a:pt x="1175" y="16"/>
                  <a:pt x="1176" y="16"/>
                </a:cubicBezTo>
                <a:cubicBezTo>
                  <a:pt x="1178" y="15"/>
                  <a:pt x="1179" y="16"/>
                  <a:pt x="1181" y="15"/>
                </a:cubicBezTo>
                <a:cubicBezTo>
                  <a:pt x="1182" y="15"/>
                  <a:pt x="1184" y="15"/>
                  <a:pt x="1186" y="16"/>
                </a:cubicBezTo>
                <a:cubicBezTo>
                  <a:pt x="1186" y="16"/>
                  <a:pt x="1187" y="17"/>
                  <a:pt x="1187" y="17"/>
                </a:cubicBezTo>
                <a:cubicBezTo>
                  <a:pt x="1188" y="16"/>
                  <a:pt x="1189" y="16"/>
                  <a:pt x="1190" y="15"/>
                </a:cubicBezTo>
                <a:cubicBezTo>
                  <a:pt x="1190" y="15"/>
                  <a:pt x="1190" y="14"/>
                  <a:pt x="1190" y="14"/>
                </a:cubicBezTo>
                <a:cubicBezTo>
                  <a:pt x="1191" y="13"/>
                  <a:pt x="1192" y="13"/>
                  <a:pt x="1193" y="13"/>
                </a:cubicBezTo>
                <a:cubicBezTo>
                  <a:pt x="1193" y="13"/>
                  <a:pt x="1194" y="13"/>
                  <a:pt x="1195" y="13"/>
                </a:cubicBezTo>
                <a:cubicBezTo>
                  <a:pt x="1196" y="13"/>
                  <a:pt x="1197" y="13"/>
                  <a:pt x="1196" y="12"/>
                </a:cubicBezTo>
                <a:cubicBezTo>
                  <a:pt x="1196" y="11"/>
                  <a:pt x="1194" y="11"/>
                  <a:pt x="1193" y="10"/>
                </a:cubicBezTo>
                <a:cubicBezTo>
                  <a:pt x="1192" y="10"/>
                  <a:pt x="1191" y="9"/>
                  <a:pt x="1191" y="9"/>
                </a:cubicBezTo>
                <a:cubicBezTo>
                  <a:pt x="1190" y="9"/>
                  <a:pt x="1189" y="9"/>
                  <a:pt x="1189" y="9"/>
                </a:cubicBezTo>
                <a:cubicBezTo>
                  <a:pt x="1187" y="8"/>
                  <a:pt x="1187" y="7"/>
                  <a:pt x="1186" y="6"/>
                </a:cubicBezTo>
                <a:cubicBezTo>
                  <a:pt x="1184" y="5"/>
                  <a:pt x="1183" y="5"/>
                  <a:pt x="1182" y="5"/>
                </a:cubicBezTo>
                <a:cubicBezTo>
                  <a:pt x="1181" y="5"/>
                  <a:pt x="1180" y="5"/>
                  <a:pt x="1180" y="6"/>
                </a:cubicBezTo>
                <a:cubicBezTo>
                  <a:pt x="1179" y="6"/>
                  <a:pt x="1178" y="6"/>
                  <a:pt x="1178" y="6"/>
                </a:cubicBezTo>
                <a:cubicBezTo>
                  <a:pt x="1176" y="6"/>
                  <a:pt x="1175" y="7"/>
                  <a:pt x="1174" y="8"/>
                </a:cubicBezTo>
                <a:cubicBezTo>
                  <a:pt x="1173" y="9"/>
                  <a:pt x="1172" y="10"/>
                  <a:pt x="1172" y="10"/>
                </a:cubicBezTo>
                <a:cubicBezTo>
                  <a:pt x="1171" y="11"/>
                  <a:pt x="1171" y="11"/>
                  <a:pt x="1170" y="11"/>
                </a:cubicBezTo>
                <a:cubicBezTo>
                  <a:pt x="1170" y="12"/>
                  <a:pt x="1169" y="12"/>
                  <a:pt x="1169" y="12"/>
                </a:cubicBezTo>
                <a:cubicBezTo>
                  <a:pt x="1168" y="12"/>
                  <a:pt x="1166" y="14"/>
                  <a:pt x="1167" y="14"/>
                </a:cubicBezTo>
                <a:close/>
                <a:moveTo>
                  <a:pt x="1150" y="359"/>
                </a:moveTo>
                <a:cubicBezTo>
                  <a:pt x="1150" y="359"/>
                  <a:pt x="1151" y="360"/>
                  <a:pt x="1151" y="360"/>
                </a:cubicBezTo>
                <a:cubicBezTo>
                  <a:pt x="1152" y="361"/>
                  <a:pt x="1151" y="362"/>
                  <a:pt x="1151" y="363"/>
                </a:cubicBezTo>
                <a:cubicBezTo>
                  <a:pt x="1151" y="364"/>
                  <a:pt x="1154" y="364"/>
                  <a:pt x="1155" y="364"/>
                </a:cubicBezTo>
                <a:cubicBezTo>
                  <a:pt x="1156" y="364"/>
                  <a:pt x="1156" y="364"/>
                  <a:pt x="1157" y="364"/>
                </a:cubicBezTo>
                <a:cubicBezTo>
                  <a:pt x="1158" y="364"/>
                  <a:pt x="1159" y="364"/>
                  <a:pt x="1159" y="364"/>
                </a:cubicBezTo>
                <a:cubicBezTo>
                  <a:pt x="1161" y="364"/>
                  <a:pt x="1162" y="364"/>
                  <a:pt x="1164" y="364"/>
                </a:cubicBezTo>
                <a:cubicBezTo>
                  <a:pt x="1165" y="363"/>
                  <a:pt x="1166" y="365"/>
                  <a:pt x="1168" y="364"/>
                </a:cubicBezTo>
                <a:cubicBezTo>
                  <a:pt x="1168" y="364"/>
                  <a:pt x="1169" y="364"/>
                  <a:pt x="1169" y="364"/>
                </a:cubicBezTo>
                <a:cubicBezTo>
                  <a:pt x="1169" y="364"/>
                  <a:pt x="1169" y="363"/>
                  <a:pt x="1169" y="363"/>
                </a:cubicBezTo>
                <a:cubicBezTo>
                  <a:pt x="1170" y="362"/>
                  <a:pt x="1171" y="362"/>
                  <a:pt x="1171" y="363"/>
                </a:cubicBezTo>
                <a:cubicBezTo>
                  <a:pt x="1172" y="363"/>
                  <a:pt x="1171" y="365"/>
                  <a:pt x="1171" y="365"/>
                </a:cubicBezTo>
                <a:cubicBezTo>
                  <a:pt x="1171" y="366"/>
                  <a:pt x="1171" y="366"/>
                  <a:pt x="1171" y="367"/>
                </a:cubicBezTo>
                <a:cubicBezTo>
                  <a:pt x="1172" y="367"/>
                  <a:pt x="1172" y="367"/>
                  <a:pt x="1172" y="367"/>
                </a:cubicBezTo>
                <a:cubicBezTo>
                  <a:pt x="1173" y="368"/>
                  <a:pt x="1173" y="369"/>
                  <a:pt x="1174" y="369"/>
                </a:cubicBezTo>
                <a:cubicBezTo>
                  <a:pt x="1175" y="369"/>
                  <a:pt x="1176" y="369"/>
                  <a:pt x="1176" y="369"/>
                </a:cubicBezTo>
                <a:cubicBezTo>
                  <a:pt x="1178" y="370"/>
                  <a:pt x="1179" y="370"/>
                  <a:pt x="1179" y="368"/>
                </a:cubicBezTo>
                <a:cubicBezTo>
                  <a:pt x="1180" y="367"/>
                  <a:pt x="1179" y="367"/>
                  <a:pt x="1180" y="367"/>
                </a:cubicBezTo>
                <a:cubicBezTo>
                  <a:pt x="1181" y="367"/>
                  <a:pt x="1182" y="367"/>
                  <a:pt x="1183" y="367"/>
                </a:cubicBezTo>
                <a:cubicBezTo>
                  <a:pt x="1184" y="367"/>
                  <a:pt x="1184" y="367"/>
                  <a:pt x="1185" y="366"/>
                </a:cubicBezTo>
                <a:cubicBezTo>
                  <a:pt x="1185" y="365"/>
                  <a:pt x="1185" y="364"/>
                  <a:pt x="1186" y="364"/>
                </a:cubicBezTo>
                <a:cubicBezTo>
                  <a:pt x="1187" y="364"/>
                  <a:pt x="1187" y="366"/>
                  <a:pt x="1186" y="367"/>
                </a:cubicBezTo>
                <a:cubicBezTo>
                  <a:pt x="1186" y="367"/>
                  <a:pt x="1185" y="367"/>
                  <a:pt x="1185" y="368"/>
                </a:cubicBezTo>
                <a:cubicBezTo>
                  <a:pt x="1185" y="369"/>
                  <a:pt x="1185" y="369"/>
                  <a:pt x="1185" y="370"/>
                </a:cubicBezTo>
                <a:cubicBezTo>
                  <a:pt x="1186" y="371"/>
                  <a:pt x="1186" y="371"/>
                  <a:pt x="1186" y="371"/>
                </a:cubicBezTo>
                <a:cubicBezTo>
                  <a:pt x="1187" y="372"/>
                  <a:pt x="1186" y="373"/>
                  <a:pt x="1187" y="373"/>
                </a:cubicBezTo>
                <a:cubicBezTo>
                  <a:pt x="1189" y="373"/>
                  <a:pt x="1191" y="372"/>
                  <a:pt x="1191" y="371"/>
                </a:cubicBezTo>
                <a:cubicBezTo>
                  <a:pt x="1192" y="371"/>
                  <a:pt x="1192" y="370"/>
                  <a:pt x="1193" y="370"/>
                </a:cubicBezTo>
                <a:cubicBezTo>
                  <a:pt x="1194" y="370"/>
                  <a:pt x="1193" y="371"/>
                  <a:pt x="1192" y="371"/>
                </a:cubicBezTo>
                <a:cubicBezTo>
                  <a:pt x="1192" y="372"/>
                  <a:pt x="1191" y="373"/>
                  <a:pt x="1191" y="373"/>
                </a:cubicBezTo>
                <a:cubicBezTo>
                  <a:pt x="1190" y="374"/>
                  <a:pt x="1190" y="374"/>
                  <a:pt x="1189" y="374"/>
                </a:cubicBezTo>
                <a:cubicBezTo>
                  <a:pt x="1188" y="375"/>
                  <a:pt x="1190" y="376"/>
                  <a:pt x="1191" y="377"/>
                </a:cubicBezTo>
                <a:cubicBezTo>
                  <a:pt x="1192" y="379"/>
                  <a:pt x="1193" y="378"/>
                  <a:pt x="1195" y="379"/>
                </a:cubicBezTo>
                <a:cubicBezTo>
                  <a:pt x="1196" y="380"/>
                  <a:pt x="1196" y="380"/>
                  <a:pt x="1196" y="381"/>
                </a:cubicBezTo>
                <a:cubicBezTo>
                  <a:pt x="1197" y="382"/>
                  <a:pt x="1197" y="381"/>
                  <a:pt x="1198" y="382"/>
                </a:cubicBezTo>
                <a:cubicBezTo>
                  <a:pt x="1198" y="382"/>
                  <a:pt x="1198" y="383"/>
                  <a:pt x="1197" y="383"/>
                </a:cubicBezTo>
                <a:cubicBezTo>
                  <a:pt x="1196" y="383"/>
                  <a:pt x="1196" y="382"/>
                  <a:pt x="1195" y="382"/>
                </a:cubicBezTo>
                <a:cubicBezTo>
                  <a:pt x="1195" y="382"/>
                  <a:pt x="1194" y="382"/>
                  <a:pt x="1193" y="382"/>
                </a:cubicBezTo>
                <a:cubicBezTo>
                  <a:pt x="1192" y="382"/>
                  <a:pt x="1192" y="382"/>
                  <a:pt x="1191" y="381"/>
                </a:cubicBezTo>
                <a:cubicBezTo>
                  <a:pt x="1190" y="381"/>
                  <a:pt x="1190" y="381"/>
                  <a:pt x="1190" y="382"/>
                </a:cubicBezTo>
                <a:cubicBezTo>
                  <a:pt x="1190" y="383"/>
                  <a:pt x="1191" y="383"/>
                  <a:pt x="1191" y="383"/>
                </a:cubicBezTo>
                <a:cubicBezTo>
                  <a:pt x="1193" y="384"/>
                  <a:pt x="1194" y="384"/>
                  <a:pt x="1194" y="385"/>
                </a:cubicBezTo>
                <a:cubicBezTo>
                  <a:pt x="1195" y="386"/>
                  <a:pt x="1194" y="386"/>
                  <a:pt x="1194" y="387"/>
                </a:cubicBezTo>
                <a:cubicBezTo>
                  <a:pt x="1193" y="388"/>
                  <a:pt x="1193" y="388"/>
                  <a:pt x="1193" y="389"/>
                </a:cubicBezTo>
                <a:cubicBezTo>
                  <a:pt x="1193" y="390"/>
                  <a:pt x="1193" y="390"/>
                  <a:pt x="1192" y="390"/>
                </a:cubicBezTo>
                <a:cubicBezTo>
                  <a:pt x="1191" y="390"/>
                  <a:pt x="1191" y="390"/>
                  <a:pt x="1190" y="389"/>
                </a:cubicBezTo>
                <a:cubicBezTo>
                  <a:pt x="1190" y="389"/>
                  <a:pt x="1186" y="389"/>
                  <a:pt x="1186" y="389"/>
                </a:cubicBezTo>
                <a:cubicBezTo>
                  <a:pt x="1186" y="390"/>
                  <a:pt x="1187" y="390"/>
                  <a:pt x="1188" y="390"/>
                </a:cubicBezTo>
                <a:cubicBezTo>
                  <a:pt x="1188" y="390"/>
                  <a:pt x="1189" y="391"/>
                  <a:pt x="1189" y="391"/>
                </a:cubicBezTo>
                <a:cubicBezTo>
                  <a:pt x="1191" y="392"/>
                  <a:pt x="1195" y="392"/>
                  <a:pt x="1197" y="393"/>
                </a:cubicBezTo>
                <a:cubicBezTo>
                  <a:pt x="1199" y="393"/>
                  <a:pt x="1200" y="393"/>
                  <a:pt x="1201" y="394"/>
                </a:cubicBezTo>
                <a:cubicBezTo>
                  <a:pt x="1202" y="394"/>
                  <a:pt x="1203" y="394"/>
                  <a:pt x="1204" y="394"/>
                </a:cubicBezTo>
                <a:cubicBezTo>
                  <a:pt x="1205" y="395"/>
                  <a:pt x="1206" y="395"/>
                  <a:pt x="1208" y="395"/>
                </a:cubicBezTo>
                <a:cubicBezTo>
                  <a:pt x="1209" y="395"/>
                  <a:pt x="1209" y="396"/>
                  <a:pt x="1210" y="396"/>
                </a:cubicBezTo>
                <a:cubicBezTo>
                  <a:pt x="1211" y="397"/>
                  <a:pt x="1212" y="398"/>
                  <a:pt x="1213" y="397"/>
                </a:cubicBezTo>
                <a:cubicBezTo>
                  <a:pt x="1213" y="396"/>
                  <a:pt x="1210" y="394"/>
                  <a:pt x="1210" y="393"/>
                </a:cubicBezTo>
                <a:cubicBezTo>
                  <a:pt x="1208" y="392"/>
                  <a:pt x="1212" y="393"/>
                  <a:pt x="1212" y="394"/>
                </a:cubicBezTo>
                <a:cubicBezTo>
                  <a:pt x="1213" y="394"/>
                  <a:pt x="1213" y="395"/>
                  <a:pt x="1214" y="395"/>
                </a:cubicBezTo>
                <a:cubicBezTo>
                  <a:pt x="1214" y="396"/>
                  <a:pt x="1215" y="396"/>
                  <a:pt x="1216" y="396"/>
                </a:cubicBezTo>
                <a:cubicBezTo>
                  <a:pt x="1217" y="396"/>
                  <a:pt x="1219" y="397"/>
                  <a:pt x="1219" y="398"/>
                </a:cubicBezTo>
                <a:cubicBezTo>
                  <a:pt x="1220" y="398"/>
                  <a:pt x="1219" y="399"/>
                  <a:pt x="1220" y="399"/>
                </a:cubicBezTo>
                <a:cubicBezTo>
                  <a:pt x="1221" y="400"/>
                  <a:pt x="1222" y="400"/>
                  <a:pt x="1222" y="399"/>
                </a:cubicBezTo>
                <a:cubicBezTo>
                  <a:pt x="1224" y="398"/>
                  <a:pt x="1223" y="397"/>
                  <a:pt x="1224" y="396"/>
                </a:cubicBezTo>
                <a:cubicBezTo>
                  <a:pt x="1225" y="394"/>
                  <a:pt x="1226" y="394"/>
                  <a:pt x="1228" y="395"/>
                </a:cubicBezTo>
                <a:cubicBezTo>
                  <a:pt x="1229" y="395"/>
                  <a:pt x="1231" y="395"/>
                  <a:pt x="1232" y="396"/>
                </a:cubicBezTo>
                <a:cubicBezTo>
                  <a:pt x="1233" y="396"/>
                  <a:pt x="1234" y="396"/>
                  <a:pt x="1233" y="397"/>
                </a:cubicBezTo>
                <a:cubicBezTo>
                  <a:pt x="1233" y="397"/>
                  <a:pt x="1232" y="397"/>
                  <a:pt x="1232" y="398"/>
                </a:cubicBezTo>
                <a:cubicBezTo>
                  <a:pt x="1232" y="398"/>
                  <a:pt x="1232" y="398"/>
                  <a:pt x="1233" y="398"/>
                </a:cubicBezTo>
                <a:cubicBezTo>
                  <a:pt x="1234" y="399"/>
                  <a:pt x="1235" y="398"/>
                  <a:pt x="1237" y="399"/>
                </a:cubicBezTo>
                <a:cubicBezTo>
                  <a:pt x="1237" y="399"/>
                  <a:pt x="1238" y="400"/>
                  <a:pt x="1238" y="400"/>
                </a:cubicBezTo>
                <a:cubicBezTo>
                  <a:pt x="1239" y="400"/>
                  <a:pt x="1239" y="399"/>
                  <a:pt x="1239" y="398"/>
                </a:cubicBezTo>
                <a:cubicBezTo>
                  <a:pt x="1238" y="398"/>
                  <a:pt x="1237" y="398"/>
                  <a:pt x="1237" y="398"/>
                </a:cubicBezTo>
                <a:cubicBezTo>
                  <a:pt x="1236" y="397"/>
                  <a:pt x="1236" y="397"/>
                  <a:pt x="1237" y="396"/>
                </a:cubicBezTo>
                <a:cubicBezTo>
                  <a:pt x="1239" y="396"/>
                  <a:pt x="1239" y="398"/>
                  <a:pt x="1240" y="398"/>
                </a:cubicBezTo>
                <a:cubicBezTo>
                  <a:pt x="1242" y="399"/>
                  <a:pt x="1242" y="399"/>
                  <a:pt x="1244" y="399"/>
                </a:cubicBezTo>
                <a:cubicBezTo>
                  <a:pt x="1245" y="398"/>
                  <a:pt x="1246" y="398"/>
                  <a:pt x="1246" y="399"/>
                </a:cubicBezTo>
                <a:cubicBezTo>
                  <a:pt x="1247" y="399"/>
                  <a:pt x="1247" y="400"/>
                  <a:pt x="1248" y="400"/>
                </a:cubicBezTo>
                <a:cubicBezTo>
                  <a:pt x="1250" y="400"/>
                  <a:pt x="1247" y="397"/>
                  <a:pt x="1247" y="397"/>
                </a:cubicBezTo>
                <a:cubicBezTo>
                  <a:pt x="1246" y="396"/>
                  <a:pt x="1246" y="396"/>
                  <a:pt x="1245" y="395"/>
                </a:cubicBezTo>
                <a:cubicBezTo>
                  <a:pt x="1245" y="395"/>
                  <a:pt x="1243" y="396"/>
                  <a:pt x="1243" y="395"/>
                </a:cubicBezTo>
                <a:cubicBezTo>
                  <a:pt x="1245" y="394"/>
                  <a:pt x="1247" y="396"/>
                  <a:pt x="1249" y="396"/>
                </a:cubicBezTo>
                <a:cubicBezTo>
                  <a:pt x="1250" y="397"/>
                  <a:pt x="1253" y="396"/>
                  <a:pt x="1254" y="398"/>
                </a:cubicBezTo>
                <a:cubicBezTo>
                  <a:pt x="1255" y="398"/>
                  <a:pt x="1255" y="398"/>
                  <a:pt x="1256" y="398"/>
                </a:cubicBezTo>
                <a:cubicBezTo>
                  <a:pt x="1256" y="399"/>
                  <a:pt x="1257" y="398"/>
                  <a:pt x="1258" y="399"/>
                </a:cubicBezTo>
                <a:cubicBezTo>
                  <a:pt x="1259" y="399"/>
                  <a:pt x="1260" y="400"/>
                  <a:pt x="1261" y="400"/>
                </a:cubicBezTo>
                <a:cubicBezTo>
                  <a:pt x="1261" y="400"/>
                  <a:pt x="1264" y="401"/>
                  <a:pt x="1263" y="399"/>
                </a:cubicBezTo>
                <a:cubicBezTo>
                  <a:pt x="1262" y="398"/>
                  <a:pt x="1261" y="398"/>
                  <a:pt x="1260" y="398"/>
                </a:cubicBezTo>
                <a:cubicBezTo>
                  <a:pt x="1259" y="398"/>
                  <a:pt x="1256" y="398"/>
                  <a:pt x="1256" y="397"/>
                </a:cubicBezTo>
                <a:cubicBezTo>
                  <a:pt x="1255" y="396"/>
                  <a:pt x="1256" y="396"/>
                  <a:pt x="1257" y="397"/>
                </a:cubicBezTo>
                <a:cubicBezTo>
                  <a:pt x="1257" y="397"/>
                  <a:pt x="1258" y="397"/>
                  <a:pt x="1259" y="397"/>
                </a:cubicBezTo>
                <a:cubicBezTo>
                  <a:pt x="1260" y="397"/>
                  <a:pt x="1261" y="397"/>
                  <a:pt x="1263" y="398"/>
                </a:cubicBezTo>
                <a:cubicBezTo>
                  <a:pt x="1263" y="398"/>
                  <a:pt x="1263" y="398"/>
                  <a:pt x="1264" y="398"/>
                </a:cubicBezTo>
                <a:cubicBezTo>
                  <a:pt x="1264" y="398"/>
                  <a:pt x="1264" y="398"/>
                  <a:pt x="1264" y="398"/>
                </a:cubicBezTo>
                <a:cubicBezTo>
                  <a:pt x="1267" y="399"/>
                  <a:pt x="1266" y="397"/>
                  <a:pt x="1267" y="395"/>
                </a:cubicBezTo>
                <a:cubicBezTo>
                  <a:pt x="1268" y="394"/>
                  <a:pt x="1269" y="394"/>
                  <a:pt x="1269" y="395"/>
                </a:cubicBezTo>
                <a:cubicBezTo>
                  <a:pt x="1270" y="395"/>
                  <a:pt x="1271" y="395"/>
                  <a:pt x="1271" y="394"/>
                </a:cubicBezTo>
                <a:cubicBezTo>
                  <a:pt x="1271" y="393"/>
                  <a:pt x="1269" y="393"/>
                  <a:pt x="1268" y="393"/>
                </a:cubicBezTo>
                <a:cubicBezTo>
                  <a:pt x="1266" y="392"/>
                  <a:pt x="1265" y="392"/>
                  <a:pt x="1264" y="391"/>
                </a:cubicBezTo>
                <a:cubicBezTo>
                  <a:pt x="1262" y="391"/>
                  <a:pt x="1260" y="390"/>
                  <a:pt x="1259" y="389"/>
                </a:cubicBezTo>
                <a:cubicBezTo>
                  <a:pt x="1257" y="388"/>
                  <a:pt x="1256" y="387"/>
                  <a:pt x="1254" y="386"/>
                </a:cubicBezTo>
                <a:cubicBezTo>
                  <a:pt x="1253" y="386"/>
                  <a:pt x="1251" y="384"/>
                  <a:pt x="1250" y="383"/>
                </a:cubicBezTo>
                <a:cubicBezTo>
                  <a:pt x="1249" y="382"/>
                  <a:pt x="1248" y="380"/>
                  <a:pt x="1246" y="379"/>
                </a:cubicBezTo>
                <a:cubicBezTo>
                  <a:pt x="1244" y="378"/>
                  <a:pt x="1242" y="377"/>
                  <a:pt x="1241" y="375"/>
                </a:cubicBezTo>
                <a:cubicBezTo>
                  <a:pt x="1241" y="374"/>
                  <a:pt x="1240" y="372"/>
                  <a:pt x="1239" y="371"/>
                </a:cubicBezTo>
                <a:cubicBezTo>
                  <a:pt x="1238" y="369"/>
                  <a:pt x="1236" y="369"/>
                  <a:pt x="1235" y="366"/>
                </a:cubicBezTo>
                <a:cubicBezTo>
                  <a:pt x="1234" y="365"/>
                  <a:pt x="1234" y="363"/>
                  <a:pt x="1232" y="362"/>
                </a:cubicBezTo>
                <a:cubicBezTo>
                  <a:pt x="1232" y="361"/>
                  <a:pt x="1231" y="360"/>
                  <a:pt x="1231" y="359"/>
                </a:cubicBezTo>
                <a:cubicBezTo>
                  <a:pt x="1230" y="359"/>
                  <a:pt x="1230" y="358"/>
                  <a:pt x="1230" y="357"/>
                </a:cubicBezTo>
                <a:cubicBezTo>
                  <a:pt x="1229" y="354"/>
                  <a:pt x="1228" y="353"/>
                  <a:pt x="1227" y="352"/>
                </a:cubicBezTo>
                <a:cubicBezTo>
                  <a:pt x="1226" y="351"/>
                  <a:pt x="1226" y="350"/>
                  <a:pt x="1226" y="350"/>
                </a:cubicBezTo>
                <a:cubicBezTo>
                  <a:pt x="1228" y="350"/>
                  <a:pt x="1227" y="348"/>
                  <a:pt x="1227" y="347"/>
                </a:cubicBezTo>
                <a:cubicBezTo>
                  <a:pt x="1227" y="346"/>
                  <a:pt x="1228" y="346"/>
                  <a:pt x="1228" y="345"/>
                </a:cubicBezTo>
                <a:cubicBezTo>
                  <a:pt x="1228" y="345"/>
                  <a:pt x="1228" y="344"/>
                  <a:pt x="1228" y="344"/>
                </a:cubicBezTo>
                <a:cubicBezTo>
                  <a:pt x="1228" y="343"/>
                  <a:pt x="1231" y="342"/>
                  <a:pt x="1230" y="341"/>
                </a:cubicBezTo>
                <a:cubicBezTo>
                  <a:pt x="1230" y="340"/>
                  <a:pt x="1229" y="340"/>
                  <a:pt x="1229" y="340"/>
                </a:cubicBezTo>
                <a:cubicBezTo>
                  <a:pt x="1229" y="340"/>
                  <a:pt x="1229" y="339"/>
                  <a:pt x="1229" y="339"/>
                </a:cubicBezTo>
                <a:cubicBezTo>
                  <a:pt x="1228" y="338"/>
                  <a:pt x="1228" y="338"/>
                  <a:pt x="1227" y="338"/>
                </a:cubicBezTo>
                <a:cubicBezTo>
                  <a:pt x="1226" y="336"/>
                  <a:pt x="1229" y="336"/>
                  <a:pt x="1228" y="334"/>
                </a:cubicBezTo>
                <a:cubicBezTo>
                  <a:pt x="1228" y="334"/>
                  <a:pt x="1228" y="334"/>
                  <a:pt x="1228" y="334"/>
                </a:cubicBezTo>
                <a:cubicBezTo>
                  <a:pt x="1227" y="333"/>
                  <a:pt x="1227" y="333"/>
                  <a:pt x="1227" y="333"/>
                </a:cubicBezTo>
                <a:cubicBezTo>
                  <a:pt x="1227" y="332"/>
                  <a:pt x="1226" y="332"/>
                  <a:pt x="1225" y="332"/>
                </a:cubicBezTo>
                <a:cubicBezTo>
                  <a:pt x="1225" y="331"/>
                  <a:pt x="1226" y="331"/>
                  <a:pt x="1227" y="331"/>
                </a:cubicBezTo>
                <a:cubicBezTo>
                  <a:pt x="1228" y="331"/>
                  <a:pt x="1228" y="331"/>
                  <a:pt x="1229" y="331"/>
                </a:cubicBezTo>
                <a:cubicBezTo>
                  <a:pt x="1229" y="331"/>
                  <a:pt x="1230" y="331"/>
                  <a:pt x="1230" y="330"/>
                </a:cubicBezTo>
                <a:cubicBezTo>
                  <a:pt x="1230" y="329"/>
                  <a:pt x="1229" y="329"/>
                  <a:pt x="1228" y="329"/>
                </a:cubicBezTo>
                <a:cubicBezTo>
                  <a:pt x="1228" y="328"/>
                  <a:pt x="1230" y="328"/>
                  <a:pt x="1230" y="328"/>
                </a:cubicBezTo>
                <a:cubicBezTo>
                  <a:pt x="1232" y="328"/>
                  <a:pt x="1233" y="327"/>
                  <a:pt x="1233" y="326"/>
                </a:cubicBezTo>
                <a:cubicBezTo>
                  <a:pt x="1233" y="325"/>
                  <a:pt x="1234" y="324"/>
                  <a:pt x="1235" y="324"/>
                </a:cubicBezTo>
                <a:cubicBezTo>
                  <a:pt x="1235" y="323"/>
                  <a:pt x="1236" y="324"/>
                  <a:pt x="1236" y="323"/>
                </a:cubicBezTo>
                <a:cubicBezTo>
                  <a:pt x="1237" y="323"/>
                  <a:pt x="1236" y="322"/>
                  <a:pt x="1236" y="321"/>
                </a:cubicBezTo>
                <a:cubicBezTo>
                  <a:pt x="1236" y="320"/>
                  <a:pt x="1236" y="320"/>
                  <a:pt x="1235" y="320"/>
                </a:cubicBezTo>
                <a:cubicBezTo>
                  <a:pt x="1234" y="320"/>
                  <a:pt x="1233" y="320"/>
                  <a:pt x="1233" y="319"/>
                </a:cubicBezTo>
                <a:cubicBezTo>
                  <a:pt x="1233" y="319"/>
                  <a:pt x="1235" y="318"/>
                  <a:pt x="1235" y="318"/>
                </a:cubicBezTo>
                <a:cubicBezTo>
                  <a:pt x="1235" y="318"/>
                  <a:pt x="1236" y="319"/>
                  <a:pt x="1237" y="319"/>
                </a:cubicBezTo>
                <a:cubicBezTo>
                  <a:pt x="1238" y="319"/>
                  <a:pt x="1240" y="320"/>
                  <a:pt x="1241" y="319"/>
                </a:cubicBezTo>
                <a:cubicBezTo>
                  <a:pt x="1242" y="319"/>
                  <a:pt x="1242" y="319"/>
                  <a:pt x="1243" y="318"/>
                </a:cubicBezTo>
                <a:cubicBezTo>
                  <a:pt x="1243" y="317"/>
                  <a:pt x="1243" y="316"/>
                  <a:pt x="1243" y="316"/>
                </a:cubicBezTo>
                <a:cubicBezTo>
                  <a:pt x="1243" y="315"/>
                  <a:pt x="1244" y="315"/>
                  <a:pt x="1244" y="314"/>
                </a:cubicBezTo>
                <a:cubicBezTo>
                  <a:pt x="1245" y="313"/>
                  <a:pt x="1244" y="313"/>
                  <a:pt x="1243" y="313"/>
                </a:cubicBezTo>
                <a:cubicBezTo>
                  <a:pt x="1242" y="313"/>
                  <a:pt x="1242" y="314"/>
                  <a:pt x="1241" y="313"/>
                </a:cubicBezTo>
                <a:cubicBezTo>
                  <a:pt x="1240" y="313"/>
                  <a:pt x="1239" y="313"/>
                  <a:pt x="1239" y="313"/>
                </a:cubicBezTo>
                <a:cubicBezTo>
                  <a:pt x="1237" y="313"/>
                  <a:pt x="1235" y="313"/>
                  <a:pt x="1234" y="313"/>
                </a:cubicBezTo>
                <a:cubicBezTo>
                  <a:pt x="1234" y="312"/>
                  <a:pt x="1235" y="312"/>
                  <a:pt x="1236" y="312"/>
                </a:cubicBezTo>
                <a:cubicBezTo>
                  <a:pt x="1237" y="311"/>
                  <a:pt x="1237" y="311"/>
                  <a:pt x="1238" y="311"/>
                </a:cubicBezTo>
                <a:cubicBezTo>
                  <a:pt x="1240" y="311"/>
                  <a:pt x="1241" y="311"/>
                  <a:pt x="1242" y="311"/>
                </a:cubicBezTo>
                <a:cubicBezTo>
                  <a:pt x="1243" y="311"/>
                  <a:pt x="1244" y="311"/>
                  <a:pt x="1245" y="310"/>
                </a:cubicBezTo>
                <a:cubicBezTo>
                  <a:pt x="1245" y="310"/>
                  <a:pt x="1247" y="310"/>
                  <a:pt x="1247" y="310"/>
                </a:cubicBezTo>
                <a:cubicBezTo>
                  <a:pt x="1248" y="308"/>
                  <a:pt x="1244" y="309"/>
                  <a:pt x="1243" y="308"/>
                </a:cubicBezTo>
                <a:cubicBezTo>
                  <a:pt x="1244" y="307"/>
                  <a:pt x="1244" y="307"/>
                  <a:pt x="1245" y="307"/>
                </a:cubicBezTo>
                <a:cubicBezTo>
                  <a:pt x="1246" y="307"/>
                  <a:pt x="1246" y="307"/>
                  <a:pt x="1247" y="307"/>
                </a:cubicBezTo>
                <a:cubicBezTo>
                  <a:pt x="1248" y="307"/>
                  <a:pt x="1248" y="306"/>
                  <a:pt x="1249" y="306"/>
                </a:cubicBezTo>
                <a:cubicBezTo>
                  <a:pt x="1250" y="307"/>
                  <a:pt x="1251" y="307"/>
                  <a:pt x="1251" y="306"/>
                </a:cubicBezTo>
                <a:cubicBezTo>
                  <a:pt x="1251" y="305"/>
                  <a:pt x="1248" y="305"/>
                  <a:pt x="1247" y="304"/>
                </a:cubicBezTo>
                <a:cubicBezTo>
                  <a:pt x="1246" y="304"/>
                  <a:pt x="1244" y="304"/>
                  <a:pt x="1243" y="303"/>
                </a:cubicBezTo>
                <a:cubicBezTo>
                  <a:pt x="1242" y="303"/>
                  <a:pt x="1240" y="302"/>
                  <a:pt x="1239" y="302"/>
                </a:cubicBezTo>
                <a:cubicBezTo>
                  <a:pt x="1238" y="302"/>
                  <a:pt x="1237" y="301"/>
                  <a:pt x="1235" y="301"/>
                </a:cubicBezTo>
                <a:cubicBezTo>
                  <a:pt x="1234" y="301"/>
                  <a:pt x="1234" y="301"/>
                  <a:pt x="1233" y="301"/>
                </a:cubicBezTo>
                <a:cubicBezTo>
                  <a:pt x="1232" y="300"/>
                  <a:pt x="1232" y="300"/>
                  <a:pt x="1232" y="299"/>
                </a:cubicBezTo>
                <a:cubicBezTo>
                  <a:pt x="1231" y="299"/>
                  <a:pt x="1230" y="299"/>
                  <a:pt x="1229" y="299"/>
                </a:cubicBezTo>
                <a:cubicBezTo>
                  <a:pt x="1229" y="298"/>
                  <a:pt x="1230" y="298"/>
                  <a:pt x="1231" y="298"/>
                </a:cubicBezTo>
                <a:cubicBezTo>
                  <a:pt x="1232" y="299"/>
                  <a:pt x="1233" y="298"/>
                  <a:pt x="1235" y="299"/>
                </a:cubicBezTo>
                <a:cubicBezTo>
                  <a:pt x="1235" y="299"/>
                  <a:pt x="1236" y="300"/>
                  <a:pt x="1236" y="300"/>
                </a:cubicBezTo>
                <a:cubicBezTo>
                  <a:pt x="1237" y="300"/>
                  <a:pt x="1237" y="298"/>
                  <a:pt x="1237" y="298"/>
                </a:cubicBezTo>
                <a:cubicBezTo>
                  <a:pt x="1237" y="297"/>
                  <a:pt x="1236" y="296"/>
                  <a:pt x="1237" y="296"/>
                </a:cubicBezTo>
                <a:cubicBezTo>
                  <a:pt x="1238" y="296"/>
                  <a:pt x="1239" y="296"/>
                  <a:pt x="1239" y="297"/>
                </a:cubicBezTo>
                <a:cubicBezTo>
                  <a:pt x="1239" y="298"/>
                  <a:pt x="1239" y="298"/>
                  <a:pt x="1240" y="299"/>
                </a:cubicBezTo>
                <a:cubicBezTo>
                  <a:pt x="1240" y="299"/>
                  <a:pt x="1241" y="300"/>
                  <a:pt x="1242" y="300"/>
                </a:cubicBezTo>
                <a:cubicBezTo>
                  <a:pt x="1243" y="300"/>
                  <a:pt x="1244" y="300"/>
                  <a:pt x="1246" y="300"/>
                </a:cubicBezTo>
                <a:cubicBezTo>
                  <a:pt x="1247" y="300"/>
                  <a:pt x="1248" y="300"/>
                  <a:pt x="1248" y="300"/>
                </a:cubicBezTo>
                <a:cubicBezTo>
                  <a:pt x="1249" y="300"/>
                  <a:pt x="1249" y="301"/>
                  <a:pt x="1250" y="301"/>
                </a:cubicBezTo>
                <a:cubicBezTo>
                  <a:pt x="1251" y="302"/>
                  <a:pt x="1253" y="302"/>
                  <a:pt x="1253" y="301"/>
                </a:cubicBezTo>
                <a:cubicBezTo>
                  <a:pt x="1254" y="300"/>
                  <a:pt x="1254" y="300"/>
                  <a:pt x="1254" y="299"/>
                </a:cubicBezTo>
                <a:cubicBezTo>
                  <a:pt x="1254" y="298"/>
                  <a:pt x="1255" y="298"/>
                  <a:pt x="1255" y="297"/>
                </a:cubicBezTo>
                <a:cubicBezTo>
                  <a:pt x="1255" y="297"/>
                  <a:pt x="1256" y="296"/>
                  <a:pt x="1256" y="295"/>
                </a:cubicBezTo>
                <a:cubicBezTo>
                  <a:pt x="1257" y="295"/>
                  <a:pt x="1257" y="295"/>
                  <a:pt x="1258" y="295"/>
                </a:cubicBezTo>
                <a:cubicBezTo>
                  <a:pt x="1259" y="295"/>
                  <a:pt x="1259" y="294"/>
                  <a:pt x="1260" y="293"/>
                </a:cubicBezTo>
                <a:cubicBezTo>
                  <a:pt x="1261" y="293"/>
                  <a:pt x="1263" y="293"/>
                  <a:pt x="1262" y="291"/>
                </a:cubicBezTo>
                <a:cubicBezTo>
                  <a:pt x="1262" y="291"/>
                  <a:pt x="1261" y="291"/>
                  <a:pt x="1261" y="290"/>
                </a:cubicBezTo>
                <a:cubicBezTo>
                  <a:pt x="1260" y="290"/>
                  <a:pt x="1260" y="289"/>
                  <a:pt x="1259" y="289"/>
                </a:cubicBezTo>
                <a:cubicBezTo>
                  <a:pt x="1258" y="289"/>
                  <a:pt x="1257" y="289"/>
                  <a:pt x="1257" y="288"/>
                </a:cubicBezTo>
                <a:cubicBezTo>
                  <a:pt x="1256" y="287"/>
                  <a:pt x="1255" y="287"/>
                  <a:pt x="1255" y="287"/>
                </a:cubicBezTo>
                <a:cubicBezTo>
                  <a:pt x="1255" y="286"/>
                  <a:pt x="1256" y="287"/>
                  <a:pt x="1256" y="287"/>
                </a:cubicBezTo>
                <a:cubicBezTo>
                  <a:pt x="1257" y="287"/>
                  <a:pt x="1258" y="287"/>
                  <a:pt x="1258" y="287"/>
                </a:cubicBezTo>
                <a:cubicBezTo>
                  <a:pt x="1260" y="288"/>
                  <a:pt x="1260" y="289"/>
                  <a:pt x="1262" y="290"/>
                </a:cubicBezTo>
                <a:cubicBezTo>
                  <a:pt x="1263" y="290"/>
                  <a:pt x="1265" y="290"/>
                  <a:pt x="1266" y="289"/>
                </a:cubicBezTo>
                <a:cubicBezTo>
                  <a:pt x="1266" y="288"/>
                  <a:pt x="1266" y="288"/>
                  <a:pt x="1267" y="287"/>
                </a:cubicBezTo>
                <a:cubicBezTo>
                  <a:pt x="1267" y="287"/>
                  <a:pt x="1268" y="286"/>
                  <a:pt x="1268" y="286"/>
                </a:cubicBezTo>
                <a:cubicBezTo>
                  <a:pt x="1269" y="284"/>
                  <a:pt x="1269" y="283"/>
                  <a:pt x="1268" y="282"/>
                </a:cubicBezTo>
                <a:cubicBezTo>
                  <a:pt x="1267" y="281"/>
                  <a:pt x="1266" y="280"/>
                  <a:pt x="1265" y="280"/>
                </a:cubicBezTo>
                <a:cubicBezTo>
                  <a:pt x="1263" y="279"/>
                  <a:pt x="1262" y="279"/>
                  <a:pt x="1260" y="279"/>
                </a:cubicBezTo>
                <a:cubicBezTo>
                  <a:pt x="1259" y="279"/>
                  <a:pt x="1257" y="279"/>
                  <a:pt x="1256" y="278"/>
                </a:cubicBezTo>
                <a:cubicBezTo>
                  <a:pt x="1257" y="277"/>
                  <a:pt x="1260" y="278"/>
                  <a:pt x="1261" y="278"/>
                </a:cubicBezTo>
                <a:cubicBezTo>
                  <a:pt x="1262" y="278"/>
                  <a:pt x="1263" y="278"/>
                  <a:pt x="1264" y="278"/>
                </a:cubicBezTo>
                <a:cubicBezTo>
                  <a:pt x="1265" y="279"/>
                  <a:pt x="1267" y="279"/>
                  <a:pt x="1268" y="280"/>
                </a:cubicBezTo>
                <a:cubicBezTo>
                  <a:pt x="1269" y="281"/>
                  <a:pt x="1270" y="282"/>
                  <a:pt x="1271" y="283"/>
                </a:cubicBezTo>
                <a:cubicBezTo>
                  <a:pt x="1271" y="283"/>
                  <a:pt x="1271" y="284"/>
                  <a:pt x="1272" y="284"/>
                </a:cubicBezTo>
                <a:cubicBezTo>
                  <a:pt x="1273" y="284"/>
                  <a:pt x="1273" y="283"/>
                  <a:pt x="1274" y="283"/>
                </a:cubicBezTo>
                <a:cubicBezTo>
                  <a:pt x="1274" y="282"/>
                  <a:pt x="1275" y="282"/>
                  <a:pt x="1275" y="281"/>
                </a:cubicBezTo>
                <a:cubicBezTo>
                  <a:pt x="1275" y="281"/>
                  <a:pt x="1275" y="280"/>
                  <a:pt x="1275" y="279"/>
                </a:cubicBezTo>
                <a:cubicBezTo>
                  <a:pt x="1275" y="278"/>
                  <a:pt x="1276" y="276"/>
                  <a:pt x="1275" y="275"/>
                </a:cubicBezTo>
                <a:cubicBezTo>
                  <a:pt x="1275" y="275"/>
                  <a:pt x="1274" y="275"/>
                  <a:pt x="1274" y="274"/>
                </a:cubicBezTo>
                <a:cubicBezTo>
                  <a:pt x="1273" y="274"/>
                  <a:pt x="1273" y="274"/>
                  <a:pt x="1272" y="273"/>
                </a:cubicBezTo>
                <a:cubicBezTo>
                  <a:pt x="1272" y="273"/>
                  <a:pt x="1271" y="272"/>
                  <a:pt x="1271" y="272"/>
                </a:cubicBezTo>
                <a:cubicBezTo>
                  <a:pt x="1270" y="271"/>
                  <a:pt x="1270" y="271"/>
                  <a:pt x="1269" y="271"/>
                </a:cubicBezTo>
                <a:cubicBezTo>
                  <a:pt x="1269" y="270"/>
                  <a:pt x="1265" y="271"/>
                  <a:pt x="1266" y="270"/>
                </a:cubicBezTo>
                <a:cubicBezTo>
                  <a:pt x="1266" y="269"/>
                  <a:pt x="1267" y="269"/>
                  <a:pt x="1267" y="268"/>
                </a:cubicBezTo>
                <a:cubicBezTo>
                  <a:pt x="1267" y="267"/>
                  <a:pt x="1267" y="266"/>
                  <a:pt x="1268" y="267"/>
                </a:cubicBezTo>
                <a:cubicBezTo>
                  <a:pt x="1269" y="267"/>
                  <a:pt x="1270" y="268"/>
                  <a:pt x="1271" y="269"/>
                </a:cubicBezTo>
                <a:cubicBezTo>
                  <a:pt x="1272" y="270"/>
                  <a:pt x="1273" y="271"/>
                  <a:pt x="1274" y="272"/>
                </a:cubicBezTo>
                <a:cubicBezTo>
                  <a:pt x="1275" y="272"/>
                  <a:pt x="1277" y="272"/>
                  <a:pt x="1278" y="273"/>
                </a:cubicBezTo>
                <a:cubicBezTo>
                  <a:pt x="1279" y="274"/>
                  <a:pt x="1280" y="274"/>
                  <a:pt x="1281" y="273"/>
                </a:cubicBezTo>
                <a:cubicBezTo>
                  <a:pt x="1281" y="272"/>
                  <a:pt x="1281" y="270"/>
                  <a:pt x="1281" y="269"/>
                </a:cubicBezTo>
                <a:cubicBezTo>
                  <a:pt x="1281" y="268"/>
                  <a:pt x="1282" y="268"/>
                  <a:pt x="1282" y="267"/>
                </a:cubicBezTo>
                <a:cubicBezTo>
                  <a:pt x="1283" y="266"/>
                  <a:pt x="1283" y="265"/>
                  <a:pt x="1285" y="265"/>
                </a:cubicBezTo>
                <a:cubicBezTo>
                  <a:pt x="1286" y="265"/>
                  <a:pt x="1286" y="265"/>
                  <a:pt x="1287" y="266"/>
                </a:cubicBezTo>
                <a:cubicBezTo>
                  <a:pt x="1287" y="267"/>
                  <a:pt x="1288" y="267"/>
                  <a:pt x="1289" y="266"/>
                </a:cubicBezTo>
                <a:cubicBezTo>
                  <a:pt x="1289" y="266"/>
                  <a:pt x="1290" y="266"/>
                  <a:pt x="1290" y="265"/>
                </a:cubicBezTo>
                <a:cubicBezTo>
                  <a:pt x="1291" y="265"/>
                  <a:pt x="1291" y="264"/>
                  <a:pt x="1291" y="263"/>
                </a:cubicBezTo>
                <a:cubicBezTo>
                  <a:pt x="1291" y="262"/>
                  <a:pt x="1292" y="261"/>
                  <a:pt x="1292" y="260"/>
                </a:cubicBezTo>
                <a:cubicBezTo>
                  <a:pt x="1291" y="259"/>
                  <a:pt x="1290" y="259"/>
                  <a:pt x="1290" y="259"/>
                </a:cubicBezTo>
                <a:cubicBezTo>
                  <a:pt x="1290" y="258"/>
                  <a:pt x="1291" y="257"/>
                  <a:pt x="1290" y="256"/>
                </a:cubicBezTo>
                <a:cubicBezTo>
                  <a:pt x="1290" y="255"/>
                  <a:pt x="1289" y="255"/>
                  <a:pt x="1288" y="255"/>
                </a:cubicBezTo>
                <a:cubicBezTo>
                  <a:pt x="1288" y="254"/>
                  <a:pt x="1288" y="254"/>
                  <a:pt x="1287" y="253"/>
                </a:cubicBezTo>
                <a:cubicBezTo>
                  <a:pt x="1286" y="253"/>
                  <a:pt x="1285" y="253"/>
                  <a:pt x="1285" y="253"/>
                </a:cubicBezTo>
                <a:cubicBezTo>
                  <a:pt x="1284" y="252"/>
                  <a:pt x="1283" y="252"/>
                  <a:pt x="1283" y="252"/>
                </a:cubicBezTo>
                <a:cubicBezTo>
                  <a:pt x="1282" y="251"/>
                  <a:pt x="1283" y="251"/>
                  <a:pt x="1284" y="251"/>
                </a:cubicBezTo>
                <a:cubicBezTo>
                  <a:pt x="1285" y="251"/>
                  <a:pt x="1286" y="252"/>
                  <a:pt x="1286" y="252"/>
                </a:cubicBezTo>
                <a:cubicBezTo>
                  <a:pt x="1287" y="252"/>
                  <a:pt x="1288" y="252"/>
                  <a:pt x="1288" y="252"/>
                </a:cubicBezTo>
                <a:cubicBezTo>
                  <a:pt x="1289" y="252"/>
                  <a:pt x="1289" y="253"/>
                  <a:pt x="1290" y="253"/>
                </a:cubicBezTo>
                <a:cubicBezTo>
                  <a:pt x="1291" y="254"/>
                  <a:pt x="1292" y="254"/>
                  <a:pt x="1294" y="254"/>
                </a:cubicBezTo>
                <a:cubicBezTo>
                  <a:pt x="1295" y="255"/>
                  <a:pt x="1295" y="255"/>
                  <a:pt x="1296" y="256"/>
                </a:cubicBezTo>
                <a:cubicBezTo>
                  <a:pt x="1297" y="256"/>
                  <a:pt x="1299" y="257"/>
                  <a:pt x="1299" y="256"/>
                </a:cubicBezTo>
                <a:cubicBezTo>
                  <a:pt x="1301" y="256"/>
                  <a:pt x="1300" y="253"/>
                  <a:pt x="1301" y="252"/>
                </a:cubicBezTo>
                <a:cubicBezTo>
                  <a:pt x="1301" y="251"/>
                  <a:pt x="1302" y="250"/>
                  <a:pt x="1302" y="250"/>
                </a:cubicBezTo>
                <a:cubicBezTo>
                  <a:pt x="1302" y="249"/>
                  <a:pt x="1302" y="249"/>
                  <a:pt x="1302" y="249"/>
                </a:cubicBezTo>
                <a:cubicBezTo>
                  <a:pt x="1302" y="248"/>
                  <a:pt x="1301" y="248"/>
                  <a:pt x="1301" y="248"/>
                </a:cubicBezTo>
                <a:cubicBezTo>
                  <a:pt x="1301" y="247"/>
                  <a:pt x="1302" y="247"/>
                  <a:pt x="1302" y="246"/>
                </a:cubicBezTo>
                <a:cubicBezTo>
                  <a:pt x="1302" y="246"/>
                  <a:pt x="1301" y="245"/>
                  <a:pt x="1302" y="245"/>
                </a:cubicBezTo>
                <a:cubicBezTo>
                  <a:pt x="1303" y="245"/>
                  <a:pt x="1303" y="246"/>
                  <a:pt x="1304" y="246"/>
                </a:cubicBezTo>
                <a:cubicBezTo>
                  <a:pt x="1304" y="247"/>
                  <a:pt x="1305" y="247"/>
                  <a:pt x="1305" y="247"/>
                </a:cubicBezTo>
                <a:cubicBezTo>
                  <a:pt x="1306" y="248"/>
                  <a:pt x="1306" y="248"/>
                  <a:pt x="1307" y="248"/>
                </a:cubicBezTo>
                <a:cubicBezTo>
                  <a:pt x="1308" y="248"/>
                  <a:pt x="1308" y="248"/>
                  <a:pt x="1309" y="249"/>
                </a:cubicBezTo>
                <a:cubicBezTo>
                  <a:pt x="1309" y="249"/>
                  <a:pt x="1310" y="250"/>
                  <a:pt x="1310" y="250"/>
                </a:cubicBezTo>
                <a:cubicBezTo>
                  <a:pt x="1312" y="251"/>
                  <a:pt x="1312" y="249"/>
                  <a:pt x="1313" y="248"/>
                </a:cubicBezTo>
                <a:cubicBezTo>
                  <a:pt x="1313" y="248"/>
                  <a:pt x="1314" y="247"/>
                  <a:pt x="1314" y="246"/>
                </a:cubicBezTo>
                <a:cubicBezTo>
                  <a:pt x="1314" y="246"/>
                  <a:pt x="1313" y="246"/>
                  <a:pt x="1312" y="245"/>
                </a:cubicBezTo>
                <a:cubicBezTo>
                  <a:pt x="1312" y="245"/>
                  <a:pt x="1312" y="244"/>
                  <a:pt x="1311" y="244"/>
                </a:cubicBezTo>
                <a:cubicBezTo>
                  <a:pt x="1311" y="244"/>
                  <a:pt x="1309" y="244"/>
                  <a:pt x="1309" y="243"/>
                </a:cubicBezTo>
                <a:cubicBezTo>
                  <a:pt x="1311" y="243"/>
                  <a:pt x="1311" y="244"/>
                  <a:pt x="1313" y="244"/>
                </a:cubicBezTo>
                <a:cubicBezTo>
                  <a:pt x="1314" y="244"/>
                  <a:pt x="1315" y="244"/>
                  <a:pt x="1316" y="244"/>
                </a:cubicBezTo>
                <a:cubicBezTo>
                  <a:pt x="1317" y="245"/>
                  <a:pt x="1318" y="245"/>
                  <a:pt x="1319" y="245"/>
                </a:cubicBezTo>
                <a:cubicBezTo>
                  <a:pt x="1320" y="245"/>
                  <a:pt x="1320" y="245"/>
                  <a:pt x="1321" y="245"/>
                </a:cubicBezTo>
                <a:cubicBezTo>
                  <a:pt x="1322" y="244"/>
                  <a:pt x="1322" y="242"/>
                  <a:pt x="1322" y="241"/>
                </a:cubicBezTo>
                <a:cubicBezTo>
                  <a:pt x="1322" y="239"/>
                  <a:pt x="1324" y="239"/>
                  <a:pt x="1325" y="238"/>
                </a:cubicBezTo>
                <a:cubicBezTo>
                  <a:pt x="1326" y="238"/>
                  <a:pt x="1326" y="237"/>
                  <a:pt x="1327" y="237"/>
                </a:cubicBezTo>
                <a:cubicBezTo>
                  <a:pt x="1327" y="237"/>
                  <a:pt x="1328" y="237"/>
                  <a:pt x="1329" y="236"/>
                </a:cubicBezTo>
                <a:cubicBezTo>
                  <a:pt x="1329" y="235"/>
                  <a:pt x="1328" y="235"/>
                  <a:pt x="1327" y="236"/>
                </a:cubicBezTo>
                <a:cubicBezTo>
                  <a:pt x="1326" y="236"/>
                  <a:pt x="1324" y="236"/>
                  <a:pt x="1324" y="235"/>
                </a:cubicBezTo>
                <a:cubicBezTo>
                  <a:pt x="1323" y="235"/>
                  <a:pt x="1323" y="235"/>
                  <a:pt x="1323" y="234"/>
                </a:cubicBezTo>
                <a:cubicBezTo>
                  <a:pt x="1323" y="234"/>
                  <a:pt x="1322" y="234"/>
                  <a:pt x="1321" y="234"/>
                </a:cubicBezTo>
                <a:cubicBezTo>
                  <a:pt x="1321" y="234"/>
                  <a:pt x="1319" y="234"/>
                  <a:pt x="1319" y="234"/>
                </a:cubicBezTo>
                <a:cubicBezTo>
                  <a:pt x="1321" y="233"/>
                  <a:pt x="1323" y="233"/>
                  <a:pt x="1326" y="233"/>
                </a:cubicBezTo>
                <a:cubicBezTo>
                  <a:pt x="1327" y="233"/>
                  <a:pt x="1329" y="234"/>
                  <a:pt x="1330" y="233"/>
                </a:cubicBezTo>
                <a:cubicBezTo>
                  <a:pt x="1331" y="233"/>
                  <a:pt x="1331" y="232"/>
                  <a:pt x="1331" y="232"/>
                </a:cubicBezTo>
                <a:cubicBezTo>
                  <a:pt x="1332" y="231"/>
                  <a:pt x="1332" y="230"/>
                  <a:pt x="1333" y="230"/>
                </a:cubicBezTo>
                <a:cubicBezTo>
                  <a:pt x="1334" y="229"/>
                  <a:pt x="1334" y="229"/>
                  <a:pt x="1335" y="228"/>
                </a:cubicBezTo>
                <a:cubicBezTo>
                  <a:pt x="1336" y="228"/>
                  <a:pt x="1336" y="227"/>
                  <a:pt x="1337" y="227"/>
                </a:cubicBezTo>
                <a:cubicBezTo>
                  <a:pt x="1338" y="226"/>
                  <a:pt x="1340" y="226"/>
                  <a:pt x="1341" y="225"/>
                </a:cubicBezTo>
                <a:cubicBezTo>
                  <a:pt x="1342" y="225"/>
                  <a:pt x="1342" y="223"/>
                  <a:pt x="1343" y="223"/>
                </a:cubicBezTo>
                <a:cubicBezTo>
                  <a:pt x="1344" y="222"/>
                  <a:pt x="1344" y="223"/>
                  <a:pt x="1344" y="224"/>
                </a:cubicBezTo>
                <a:cubicBezTo>
                  <a:pt x="1345" y="224"/>
                  <a:pt x="1345" y="224"/>
                  <a:pt x="1346" y="225"/>
                </a:cubicBezTo>
                <a:cubicBezTo>
                  <a:pt x="1346" y="225"/>
                  <a:pt x="1346" y="225"/>
                  <a:pt x="1346" y="226"/>
                </a:cubicBezTo>
                <a:cubicBezTo>
                  <a:pt x="1348" y="226"/>
                  <a:pt x="1348" y="224"/>
                  <a:pt x="1348" y="223"/>
                </a:cubicBezTo>
                <a:cubicBezTo>
                  <a:pt x="1349" y="222"/>
                  <a:pt x="1349" y="221"/>
                  <a:pt x="1350" y="220"/>
                </a:cubicBezTo>
                <a:cubicBezTo>
                  <a:pt x="1351" y="219"/>
                  <a:pt x="1352" y="219"/>
                  <a:pt x="1353" y="218"/>
                </a:cubicBezTo>
                <a:cubicBezTo>
                  <a:pt x="1354" y="217"/>
                  <a:pt x="1356" y="217"/>
                  <a:pt x="1357" y="216"/>
                </a:cubicBezTo>
                <a:cubicBezTo>
                  <a:pt x="1358" y="216"/>
                  <a:pt x="1360" y="215"/>
                  <a:pt x="1361" y="215"/>
                </a:cubicBezTo>
                <a:cubicBezTo>
                  <a:pt x="1363" y="214"/>
                  <a:pt x="1365" y="214"/>
                  <a:pt x="1367" y="214"/>
                </a:cubicBezTo>
                <a:cubicBezTo>
                  <a:pt x="1370" y="214"/>
                  <a:pt x="1372" y="213"/>
                  <a:pt x="1374" y="212"/>
                </a:cubicBezTo>
                <a:cubicBezTo>
                  <a:pt x="1376" y="212"/>
                  <a:pt x="1378" y="211"/>
                  <a:pt x="1380" y="210"/>
                </a:cubicBezTo>
                <a:cubicBezTo>
                  <a:pt x="1382" y="210"/>
                  <a:pt x="1383" y="210"/>
                  <a:pt x="1384" y="210"/>
                </a:cubicBezTo>
                <a:cubicBezTo>
                  <a:pt x="1385" y="210"/>
                  <a:pt x="1386" y="210"/>
                  <a:pt x="1388" y="209"/>
                </a:cubicBezTo>
                <a:cubicBezTo>
                  <a:pt x="1390" y="209"/>
                  <a:pt x="1392" y="209"/>
                  <a:pt x="1395" y="208"/>
                </a:cubicBezTo>
                <a:cubicBezTo>
                  <a:pt x="1396" y="207"/>
                  <a:pt x="1397" y="207"/>
                  <a:pt x="1399" y="206"/>
                </a:cubicBezTo>
                <a:cubicBezTo>
                  <a:pt x="1400" y="206"/>
                  <a:pt x="1401" y="205"/>
                  <a:pt x="1403" y="205"/>
                </a:cubicBezTo>
                <a:cubicBezTo>
                  <a:pt x="1405" y="204"/>
                  <a:pt x="1407" y="204"/>
                  <a:pt x="1408" y="203"/>
                </a:cubicBezTo>
                <a:cubicBezTo>
                  <a:pt x="1414" y="201"/>
                  <a:pt x="1420" y="202"/>
                  <a:pt x="1425" y="200"/>
                </a:cubicBezTo>
                <a:cubicBezTo>
                  <a:pt x="1427" y="199"/>
                  <a:pt x="1428" y="198"/>
                  <a:pt x="1430" y="197"/>
                </a:cubicBezTo>
                <a:cubicBezTo>
                  <a:pt x="1432" y="197"/>
                  <a:pt x="1433" y="196"/>
                  <a:pt x="1435" y="196"/>
                </a:cubicBezTo>
                <a:cubicBezTo>
                  <a:pt x="1437" y="196"/>
                  <a:pt x="1439" y="196"/>
                  <a:pt x="1440" y="195"/>
                </a:cubicBezTo>
                <a:cubicBezTo>
                  <a:pt x="1443" y="195"/>
                  <a:pt x="1445" y="193"/>
                  <a:pt x="1447" y="193"/>
                </a:cubicBezTo>
                <a:cubicBezTo>
                  <a:pt x="1449" y="192"/>
                  <a:pt x="1451" y="192"/>
                  <a:pt x="1453" y="192"/>
                </a:cubicBezTo>
                <a:cubicBezTo>
                  <a:pt x="1456" y="191"/>
                  <a:pt x="1457" y="189"/>
                  <a:pt x="1460" y="189"/>
                </a:cubicBezTo>
                <a:cubicBezTo>
                  <a:pt x="1462" y="188"/>
                  <a:pt x="1464" y="188"/>
                  <a:pt x="1466" y="187"/>
                </a:cubicBezTo>
                <a:cubicBezTo>
                  <a:pt x="1467" y="187"/>
                  <a:pt x="1468" y="186"/>
                  <a:pt x="1469" y="185"/>
                </a:cubicBezTo>
                <a:cubicBezTo>
                  <a:pt x="1470" y="185"/>
                  <a:pt x="1471" y="184"/>
                  <a:pt x="1473" y="184"/>
                </a:cubicBezTo>
                <a:cubicBezTo>
                  <a:pt x="1474" y="183"/>
                  <a:pt x="1475" y="183"/>
                  <a:pt x="1477" y="183"/>
                </a:cubicBezTo>
                <a:cubicBezTo>
                  <a:pt x="1478" y="184"/>
                  <a:pt x="1479" y="183"/>
                  <a:pt x="1479" y="183"/>
                </a:cubicBezTo>
                <a:cubicBezTo>
                  <a:pt x="1480" y="182"/>
                  <a:pt x="1480" y="182"/>
                  <a:pt x="1480" y="181"/>
                </a:cubicBezTo>
                <a:cubicBezTo>
                  <a:pt x="1481" y="180"/>
                  <a:pt x="1481" y="180"/>
                  <a:pt x="1482" y="179"/>
                </a:cubicBezTo>
                <a:cubicBezTo>
                  <a:pt x="1484" y="178"/>
                  <a:pt x="1485" y="177"/>
                  <a:pt x="1487" y="176"/>
                </a:cubicBezTo>
                <a:cubicBezTo>
                  <a:pt x="1488" y="175"/>
                  <a:pt x="1489" y="174"/>
                  <a:pt x="1490" y="174"/>
                </a:cubicBezTo>
                <a:cubicBezTo>
                  <a:pt x="1492" y="173"/>
                  <a:pt x="1492" y="171"/>
                  <a:pt x="1492" y="170"/>
                </a:cubicBezTo>
                <a:cubicBezTo>
                  <a:pt x="1492" y="169"/>
                  <a:pt x="1492" y="168"/>
                  <a:pt x="1493" y="168"/>
                </a:cubicBezTo>
                <a:cubicBezTo>
                  <a:pt x="1493" y="167"/>
                  <a:pt x="1494" y="167"/>
                  <a:pt x="1494" y="166"/>
                </a:cubicBezTo>
                <a:cubicBezTo>
                  <a:pt x="1496" y="165"/>
                  <a:pt x="1495" y="163"/>
                  <a:pt x="1493" y="163"/>
                </a:cubicBezTo>
                <a:cubicBezTo>
                  <a:pt x="1492" y="162"/>
                  <a:pt x="1491" y="162"/>
                  <a:pt x="1491" y="161"/>
                </a:cubicBezTo>
                <a:cubicBezTo>
                  <a:pt x="1490" y="160"/>
                  <a:pt x="1491" y="158"/>
                  <a:pt x="1490" y="158"/>
                </a:cubicBezTo>
                <a:cubicBezTo>
                  <a:pt x="1489" y="157"/>
                  <a:pt x="1488" y="157"/>
                  <a:pt x="1488" y="157"/>
                </a:cubicBezTo>
                <a:cubicBezTo>
                  <a:pt x="1487" y="157"/>
                  <a:pt x="1486" y="157"/>
                  <a:pt x="1486" y="156"/>
                </a:cubicBezTo>
                <a:cubicBezTo>
                  <a:pt x="1485" y="156"/>
                  <a:pt x="1485" y="155"/>
                  <a:pt x="1484" y="155"/>
                </a:cubicBezTo>
                <a:cubicBezTo>
                  <a:pt x="1483" y="155"/>
                  <a:pt x="1481" y="155"/>
                  <a:pt x="1480" y="155"/>
                </a:cubicBezTo>
                <a:cubicBezTo>
                  <a:pt x="1479" y="155"/>
                  <a:pt x="1478" y="155"/>
                  <a:pt x="1478" y="154"/>
                </a:cubicBezTo>
                <a:cubicBezTo>
                  <a:pt x="1477" y="154"/>
                  <a:pt x="1477" y="153"/>
                  <a:pt x="1476" y="153"/>
                </a:cubicBezTo>
                <a:cubicBezTo>
                  <a:pt x="1476" y="152"/>
                  <a:pt x="1475" y="152"/>
                  <a:pt x="1474" y="152"/>
                </a:cubicBezTo>
                <a:cubicBezTo>
                  <a:pt x="1472" y="152"/>
                  <a:pt x="1470" y="152"/>
                  <a:pt x="1469" y="152"/>
                </a:cubicBezTo>
                <a:cubicBezTo>
                  <a:pt x="1467" y="152"/>
                  <a:pt x="1465" y="153"/>
                  <a:pt x="1464" y="153"/>
                </a:cubicBezTo>
                <a:cubicBezTo>
                  <a:pt x="1463" y="154"/>
                  <a:pt x="1461" y="154"/>
                  <a:pt x="1460" y="155"/>
                </a:cubicBezTo>
                <a:cubicBezTo>
                  <a:pt x="1459" y="155"/>
                  <a:pt x="1458" y="155"/>
                  <a:pt x="1457" y="155"/>
                </a:cubicBezTo>
                <a:cubicBezTo>
                  <a:pt x="1452" y="155"/>
                  <a:pt x="1449" y="158"/>
                  <a:pt x="1445" y="159"/>
                </a:cubicBezTo>
                <a:cubicBezTo>
                  <a:pt x="1444" y="159"/>
                  <a:pt x="1443" y="159"/>
                  <a:pt x="1442" y="160"/>
                </a:cubicBezTo>
                <a:cubicBezTo>
                  <a:pt x="1441" y="160"/>
                  <a:pt x="1440" y="160"/>
                  <a:pt x="1440" y="160"/>
                </a:cubicBezTo>
                <a:cubicBezTo>
                  <a:pt x="1438" y="161"/>
                  <a:pt x="1436" y="162"/>
                  <a:pt x="1435" y="163"/>
                </a:cubicBezTo>
                <a:cubicBezTo>
                  <a:pt x="1434" y="165"/>
                  <a:pt x="1433" y="165"/>
                  <a:pt x="1434" y="167"/>
                </a:cubicBezTo>
                <a:cubicBezTo>
                  <a:pt x="1434" y="168"/>
                  <a:pt x="1434" y="168"/>
                  <a:pt x="1434" y="169"/>
                </a:cubicBezTo>
                <a:cubicBezTo>
                  <a:pt x="1434" y="170"/>
                  <a:pt x="1435" y="170"/>
                  <a:pt x="1435" y="171"/>
                </a:cubicBezTo>
                <a:cubicBezTo>
                  <a:pt x="1436" y="173"/>
                  <a:pt x="1433" y="171"/>
                  <a:pt x="1432" y="171"/>
                </a:cubicBezTo>
                <a:cubicBezTo>
                  <a:pt x="1430" y="171"/>
                  <a:pt x="1429" y="170"/>
                  <a:pt x="1428" y="170"/>
                </a:cubicBezTo>
                <a:cubicBezTo>
                  <a:pt x="1426" y="170"/>
                  <a:pt x="1425" y="170"/>
                  <a:pt x="1424" y="171"/>
                </a:cubicBezTo>
                <a:cubicBezTo>
                  <a:pt x="1423" y="171"/>
                  <a:pt x="1423" y="172"/>
                  <a:pt x="1422" y="173"/>
                </a:cubicBezTo>
                <a:cubicBezTo>
                  <a:pt x="1421" y="173"/>
                  <a:pt x="1420" y="174"/>
                  <a:pt x="1419" y="174"/>
                </a:cubicBezTo>
                <a:cubicBezTo>
                  <a:pt x="1418" y="174"/>
                  <a:pt x="1416" y="174"/>
                  <a:pt x="1415" y="174"/>
                </a:cubicBezTo>
                <a:cubicBezTo>
                  <a:pt x="1413" y="174"/>
                  <a:pt x="1412" y="175"/>
                  <a:pt x="1411" y="176"/>
                </a:cubicBezTo>
                <a:cubicBezTo>
                  <a:pt x="1409" y="177"/>
                  <a:pt x="1407" y="177"/>
                  <a:pt x="1406" y="177"/>
                </a:cubicBezTo>
                <a:cubicBezTo>
                  <a:pt x="1404" y="178"/>
                  <a:pt x="1403" y="179"/>
                  <a:pt x="1402" y="180"/>
                </a:cubicBezTo>
                <a:cubicBezTo>
                  <a:pt x="1401" y="180"/>
                  <a:pt x="1400" y="181"/>
                  <a:pt x="1399" y="182"/>
                </a:cubicBezTo>
                <a:cubicBezTo>
                  <a:pt x="1397" y="182"/>
                  <a:pt x="1397" y="181"/>
                  <a:pt x="1396" y="180"/>
                </a:cubicBezTo>
                <a:cubicBezTo>
                  <a:pt x="1395" y="180"/>
                  <a:pt x="1394" y="180"/>
                  <a:pt x="1393" y="180"/>
                </a:cubicBezTo>
                <a:cubicBezTo>
                  <a:pt x="1392" y="180"/>
                  <a:pt x="1390" y="180"/>
                  <a:pt x="1388" y="181"/>
                </a:cubicBezTo>
                <a:cubicBezTo>
                  <a:pt x="1387" y="181"/>
                  <a:pt x="1385" y="182"/>
                  <a:pt x="1383" y="182"/>
                </a:cubicBezTo>
                <a:cubicBezTo>
                  <a:pt x="1382" y="183"/>
                  <a:pt x="1380" y="184"/>
                  <a:pt x="1379" y="185"/>
                </a:cubicBezTo>
                <a:cubicBezTo>
                  <a:pt x="1378" y="185"/>
                  <a:pt x="1375" y="186"/>
                  <a:pt x="1375" y="185"/>
                </a:cubicBezTo>
                <a:cubicBezTo>
                  <a:pt x="1374" y="185"/>
                  <a:pt x="1375" y="184"/>
                  <a:pt x="1375" y="184"/>
                </a:cubicBezTo>
                <a:cubicBezTo>
                  <a:pt x="1374" y="183"/>
                  <a:pt x="1373" y="183"/>
                  <a:pt x="1373" y="183"/>
                </a:cubicBezTo>
                <a:cubicBezTo>
                  <a:pt x="1372" y="183"/>
                  <a:pt x="1372" y="184"/>
                  <a:pt x="1371" y="184"/>
                </a:cubicBezTo>
                <a:cubicBezTo>
                  <a:pt x="1370" y="184"/>
                  <a:pt x="1369" y="184"/>
                  <a:pt x="1369" y="185"/>
                </a:cubicBezTo>
                <a:cubicBezTo>
                  <a:pt x="1368" y="185"/>
                  <a:pt x="1366" y="187"/>
                  <a:pt x="1365" y="186"/>
                </a:cubicBezTo>
                <a:cubicBezTo>
                  <a:pt x="1364" y="185"/>
                  <a:pt x="1367" y="184"/>
                  <a:pt x="1365" y="183"/>
                </a:cubicBezTo>
                <a:cubicBezTo>
                  <a:pt x="1363" y="183"/>
                  <a:pt x="1359" y="185"/>
                  <a:pt x="1358" y="183"/>
                </a:cubicBezTo>
                <a:cubicBezTo>
                  <a:pt x="1357" y="183"/>
                  <a:pt x="1358" y="183"/>
                  <a:pt x="1357" y="182"/>
                </a:cubicBezTo>
                <a:cubicBezTo>
                  <a:pt x="1357" y="182"/>
                  <a:pt x="1356" y="182"/>
                  <a:pt x="1356" y="182"/>
                </a:cubicBezTo>
                <a:cubicBezTo>
                  <a:pt x="1355" y="182"/>
                  <a:pt x="1352" y="184"/>
                  <a:pt x="1352" y="182"/>
                </a:cubicBezTo>
                <a:cubicBezTo>
                  <a:pt x="1350" y="181"/>
                  <a:pt x="1349" y="181"/>
                  <a:pt x="1348" y="182"/>
                </a:cubicBezTo>
                <a:cubicBezTo>
                  <a:pt x="1347" y="183"/>
                  <a:pt x="1345" y="183"/>
                  <a:pt x="1344" y="183"/>
                </a:cubicBezTo>
                <a:cubicBezTo>
                  <a:pt x="1343" y="183"/>
                  <a:pt x="1342" y="183"/>
                  <a:pt x="1341" y="183"/>
                </a:cubicBezTo>
                <a:cubicBezTo>
                  <a:pt x="1340" y="183"/>
                  <a:pt x="1340" y="184"/>
                  <a:pt x="1339" y="184"/>
                </a:cubicBezTo>
                <a:cubicBezTo>
                  <a:pt x="1338" y="184"/>
                  <a:pt x="1338" y="183"/>
                  <a:pt x="1337" y="184"/>
                </a:cubicBezTo>
                <a:cubicBezTo>
                  <a:pt x="1336" y="185"/>
                  <a:pt x="1337" y="185"/>
                  <a:pt x="1338" y="186"/>
                </a:cubicBezTo>
                <a:cubicBezTo>
                  <a:pt x="1338" y="186"/>
                  <a:pt x="1338" y="187"/>
                  <a:pt x="1338" y="188"/>
                </a:cubicBezTo>
                <a:cubicBezTo>
                  <a:pt x="1339" y="188"/>
                  <a:pt x="1340" y="188"/>
                  <a:pt x="1340" y="189"/>
                </a:cubicBezTo>
                <a:cubicBezTo>
                  <a:pt x="1341" y="190"/>
                  <a:pt x="1336" y="191"/>
                  <a:pt x="1335" y="191"/>
                </a:cubicBezTo>
                <a:cubicBezTo>
                  <a:pt x="1334" y="192"/>
                  <a:pt x="1334" y="192"/>
                  <a:pt x="1333" y="192"/>
                </a:cubicBezTo>
                <a:cubicBezTo>
                  <a:pt x="1332" y="193"/>
                  <a:pt x="1330" y="195"/>
                  <a:pt x="1328" y="194"/>
                </a:cubicBezTo>
                <a:cubicBezTo>
                  <a:pt x="1327" y="194"/>
                  <a:pt x="1328" y="194"/>
                  <a:pt x="1328" y="193"/>
                </a:cubicBezTo>
                <a:cubicBezTo>
                  <a:pt x="1328" y="192"/>
                  <a:pt x="1327" y="192"/>
                  <a:pt x="1327" y="192"/>
                </a:cubicBezTo>
                <a:cubicBezTo>
                  <a:pt x="1328" y="190"/>
                  <a:pt x="1331" y="191"/>
                  <a:pt x="1330" y="189"/>
                </a:cubicBezTo>
                <a:cubicBezTo>
                  <a:pt x="1329" y="188"/>
                  <a:pt x="1326" y="188"/>
                  <a:pt x="1326" y="189"/>
                </a:cubicBezTo>
                <a:cubicBezTo>
                  <a:pt x="1325" y="189"/>
                  <a:pt x="1324" y="190"/>
                  <a:pt x="1324" y="190"/>
                </a:cubicBezTo>
                <a:cubicBezTo>
                  <a:pt x="1323" y="190"/>
                  <a:pt x="1322" y="190"/>
                  <a:pt x="1322" y="190"/>
                </a:cubicBezTo>
                <a:cubicBezTo>
                  <a:pt x="1320" y="191"/>
                  <a:pt x="1322" y="191"/>
                  <a:pt x="1322" y="191"/>
                </a:cubicBezTo>
                <a:cubicBezTo>
                  <a:pt x="1322" y="192"/>
                  <a:pt x="1322" y="192"/>
                  <a:pt x="1323" y="192"/>
                </a:cubicBezTo>
                <a:cubicBezTo>
                  <a:pt x="1323" y="193"/>
                  <a:pt x="1323" y="193"/>
                  <a:pt x="1324" y="193"/>
                </a:cubicBezTo>
                <a:cubicBezTo>
                  <a:pt x="1324" y="195"/>
                  <a:pt x="1321" y="194"/>
                  <a:pt x="1320" y="194"/>
                </a:cubicBezTo>
                <a:cubicBezTo>
                  <a:pt x="1318" y="194"/>
                  <a:pt x="1317" y="195"/>
                  <a:pt x="1315" y="196"/>
                </a:cubicBezTo>
                <a:cubicBezTo>
                  <a:pt x="1313" y="197"/>
                  <a:pt x="1309" y="196"/>
                  <a:pt x="1306" y="197"/>
                </a:cubicBezTo>
                <a:cubicBezTo>
                  <a:pt x="1304" y="197"/>
                  <a:pt x="1303" y="197"/>
                  <a:pt x="1302" y="198"/>
                </a:cubicBezTo>
                <a:cubicBezTo>
                  <a:pt x="1300" y="199"/>
                  <a:pt x="1299" y="200"/>
                  <a:pt x="1297" y="200"/>
                </a:cubicBezTo>
                <a:cubicBezTo>
                  <a:pt x="1296" y="200"/>
                  <a:pt x="1294" y="200"/>
                  <a:pt x="1293" y="201"/>
                </a:cubicBezTo>
                <a:cubicBezTo>
                  <a:pt x="1291" y="202"/>
                  <a:pt x="1290" y="203"/>
                  <a:pt x="1289" y="204"/>
                </a:cubicBezTo>
                <a:cubicBezTo>
                  <a:pt x="1287" y="205"/>
                  <a:pt x="1286" y="205"/>
                  <a:pt x="1284" y="206"/>
                </a:cubicBezTo>
                <a:cubicBezTo>
                  <a:pt x="1283" y="206"/>
                  <a:pt x="1282" y="207"/>
                  <a:pt x="1281" y="207"/>
                </a:cubicBezTo>
                <a:cubicBezTo>
                  <a:pt x="1280" y="206"/>
                  <a:pt x="1280" y="206"/>
                  <a:pt x="1279" y="206"/>
                </a:cubicBezTo>
                <a:cubicBezTo>
                  <a:pt x="1279" y="206"/>
                  <a:pt x="1278" y="206"/>
                  <a:pt x="1278" y="207"/>
                </a:cubicBezTo>
                <a:cubicBezTo>
                  <a:pt x="1278" y="207"/>
                  <a:pt x="1279" y="207"/>
                  <a:pt x="1279" y="207"/>
                </a:cubicBezTo>
                <a:cubicBezTo>
                  <a:pt x="1279" y="208"/>
                  <a:pt x="1279" y="208"/>
                  <a:pt x="1279" y="208"/>
                </a:cubicBezTo>
                <a:cubicBezTo>
                  <a:pt x="1280" y="209"/>
                  <a:pt x="1280" y="209"/>
                  <a:pt x="1281" y="209"/>
                </a:cubicBezTo>
                <a:cubicBezTo>
                  <a:pt x="1281" y="209"/>
                  <a:pt x="1282" y="209"/>
                  <a:pt x="1282" y="210"/>
                </a:cubicBezTo>
                <a:cubicBezTo>
                  <a:pt x="1281" y="211"/>
                  <a:pt x="1280" y="211"/>
                  <a:pt x="1280" y="211"/>
                </a:cubicBezTo>
                <a:cubicBezTo>
                  <a:pt x="1278" y="211"/>
                  <a:pt x="1276" y="211"/>
                  <a:pt x="1275" y="212"/>
                </a:cubicBezTo>
                <a:cubicBezTo>
                  <a:pt x="1274" y="212"/>
                  <a:pt x="1274" y="213"/>
                  <a:pt x="1273" y="213"/>
                </a:cubicBezTo>
                <a:cubicBezTo>
                  <a:pt x="1272" y="213"/>
                  <a:pt x="1271" y="212"/>
                  <a:pt x="1270" y="213"/>
                </a:cubicBezTo>
                <a:cubicBezTo>
                  <a:pt x="1270" y="213"/>
                  <a:pt x="1269" y="214"/>
                  <a:pt x="1270" y="215"/>
                </a:cubicBezTo>
                <a:cubicBezTo>
                  <a:pt x="1270" y="216"/>
                  <a:pt x="1271" y="216"/>
                  <a:pt x="1271" y="217"/>
                </a:cubicBezTo>
                <a:cubicBezTo>
                  <a:pt x="1271" y="218"/>
                  <a:pt x="1271" y="218"/>
                  <a:pt x="1272" y="219"/>
                </a:cubicBezTo>
                <a:cubicBezTo>
                  <a:pt x="1272" y="219"/>
                  <a:pt x="1273" y="220"/>
                  <a:pt x="1273" y="220"/>
                </a:cubicBezTo>
                <a:cubicBezTo>
                  <a:pt x="1272" y="222"/>
                  <a:pt x="1269" y="221"/>
                  <a:pt x="1268" y="221"/>
                </a:cubicBezTo>
                <a:cubicBezTo>
                  <a:pt x="1267" y="220"/>
                  <a:pt x="1266" y="219"/>
                  <a:pt x="1265" y="219"/>
                </a:cubicBezTo>
                <a:cubicBezTo>
                  <a:pt x="1263" y="219"/>
                  <a:pt x="1262" y="219"/>
                  <a:pt x="1260" y="219"/>
                </a:cubicBezTo>
                <a:cubicBezTo>
                  <a:pt x="1259" y="219"/>
                  <a:pt x="1258" y="219"/>
                  <a:pt x="1257" y="220"/>
                </a:cubicBezTo>
                <a:cubicBezTo>
                  <a:pt x="1256" y="220"/>
                  <a:pt x="1256" y="220"/>
                  <a:pt x="1255" y="220"/>
                </a:cubicBezTo>
                <a:cubicBezTo>
                  <a:pt x="1255" y="220"/>
                  <a:pt x="1254" y="220"/>
                  <a:pt x="1254" y="221"/>
                </a:cubicBezTo>
                <a:cubicBezTo>
                  <a:pt x="1253" y="223"/>
                  <a:pt x="1256" y="222"/>
                  <a:pt x="1257" y="222"/>
                </a:cubicBezTo>
                <a:cubicBezTo>
                  <a:pt x="1257" y="223"/>
                  <a:pt x="1256" y="226"/>
                  <a:pt x="1255" y="226"/>
                </a:cubicBezTo>
                <a:cubicBezTo>
                  <a:pt x="1254" y="227"/>
                  <a:pt x="1253" y="227"/>
                  <a:pt x="1252" y="229"/>
                </a:cubicBezTo>
                <a:cubicBezTo>
                  <a:pt x="1251" y="230"/>
                  <a:pt x="1250" y="232"/>
                  <a:pt x="1249" y="231"/>
                </a:cubicBezTo>
                <a:cubicBezTo>
                  <a:pt x="1248" y="231"/>
                  <a:pt x="1248" y="230"/>
                  <a:pt x="1248" y="229"/>
                </a:cubicBezTo>
                <a:cubicBezTo>
                  <a:pt x="1247" y="229"/>
                  <a:pt x="1247" y="229"/>
                  <a:pt x="1247" y="228"/>
                </a:cubicBezTo>
                <a:cubicBezTo>
                  <a:pt x="1247" y="227"/>
                  <a:pt x="1247" y="226"/>
                  <a:pt x="1246" y="226"/>
                </a:cubicBezTo>
                <a:cubicBezTo>
                  <a:pt x="1245" y="226"/>
                  <a:pt x="1245" y="227"/>
                  <a:pt x="1244" y="228"/>
                </a:cubicBezTo>
                <a:cubicBezTo>
                  <a:pt x="1244" y="228"/>
                  <a:pt x="1243" y="229"/>
                  <a:pt x="1242" y="228"/>
                </a:cubicBezTo>
                <a:cubicBezTo>
                  <a:pt x="1241" y="228"/>
                  <a:pt x="1242" y="227"/>
                  <a:pt x="1242" y="227"/>
                </a:cubicBezTo>
                <a:cubicBezTo>
                  <a:pt x="1242" y="226"/>
                  <a:pt x="1241" y="225"/>
                  <a:pt x="1240" y="225"/>
                </a:cubicBezTo>
                <a:cubicBezTo>
                  <a:pt x="1239" y="225"/>
                  <a:pt x="1239" y="226"/>
                  <a:pt x="1239" y="226"/>
                </a:cubicBezTo>
                <a:cubicBezTo>
                  <a:pt x="1238" y="226"/>
                  <a:pt x="1237" y="226"/>
                  <a:pt x="1236" y="226"/>
                </a:cubicBezTo>
                <a:cubicBezTo>
                  <a:pt x="1236" y="227"/>
                  <a:pt x="1236" y="227"/>
                  <a:pt x="1236" y="228"/>
                </a:cubicBezTo>
                <a:cubicBezTo>
                  <a:pt x="1235" y="229"/>
                  <a:pt x="1232" y="230"/>
                  <a:pt x="1234" y="231"/>
                </a:cubicBezTo>
                <a:cubicBezTo>
                  <a:pt x="1235" y="232"/>
                  <a:pt x="1236" y="230"/>
                  <a:pt x="1238" y="231"/>
                </a:cubicBezTo>
                <a:cubicBezTo>
                  <a:pt x="1239" y="231"/>
                  <a:pt x="1238" y="232"/>
                  <a:pt x="1237" y="233"/>
                </a:cubicBezTo>
                <a:cubicBezTo>
                  <a:pt x="1237" y="235"/>
                  <a:pt x="1239" y="235"/>
                  <a:pt x="1240" y="234"/>
                </a:cubicBezTo>
                <a:cubicBezTo>
                  <a:pt x="1241" y="234"/>
                  <a:pt x="1241" y="234"/>
                  <a:pt x="1241" y="234"/>
                </a:cubicBezTo>
                <a:cubicBezTo>
                  <a:pt x="1242" y="233"/>
                  <a:pt x="1242" y="234"/>
                  <a:pt x="1243" y="234"/>
                </a:cubicBezTo>
                <a:cubicBezTo>
                  <a:pt x="1244" y="234"/>
                  <a:pt x="1245" y="232"/>
                  <a:pt x="1247" y="233"/>
                </a:cubicBezTo>
                <a:cubicBezTo>
                  <a:pt x="1249" y="234"/>
                  <a:pt x="1245" y="234"/>
                  <a:pt x="1245" y="234"/>
                </a:cubicBezTo>
                <a:cubicBezTo>
                  <a:pt x="1244" y="235"/>
                  <a:pt x="1244" y="235"/>
                  <a:pt x="1245" y="235"/>
                </a:cubicBezTo>
                <a:cubicBezTo>
                  <a:pt x="1246" y="236"/>
                  <a:pt x="1246" y="235"/>
                  <a:pt x="1247" y="235"/>
                </a:cubicBezTo>
                <a:cubicBezTo>
                  <a:pt x="1248" y="236"/>
                  <a:pt x="1248" y="236"/>
                  <a:pt x="1249" y="236"/>
                </a:cubicBezTo>
                <a:cubicBezTo>
                  <a:pt x="1250" y="236"/>
                  <a:pt x="1250" y="235"/>
                  <a:pt x="1251" y="235"/>
                </a:cubicBezTo>
                <a:cubicBezTo>
                  <a:pt x="1252" y="236"/>
                  <a:pt x="1252" y="236"/>
                  <a:pt x="1252" y="236"/>
                </a:cubicBezTo>
                <a:cubicBezTo>
                  <a:pt x="1251" y="237"/>
                  <a:pt x="1251" y="237"/>
                  <a:pt x="1250" y="238"/>
                </a:cubicBezTo>
                <a:cubicBezTo>
                  <a:pt x="1249" y="238"/>
                  <a:pt x="1249" y="237"/>
                  <a:pt x="1248" y="237"/>
                </a:cubicBezTo>
                <a:cubicBezTo>
                  <a:pt x="1247" y="237"/>
                  <a:pt x="1246" y="237"/>
                  <a:pt x="1246" y="238"/>
                </a:cubicBezTo>
                <a:cubicBezTo>
                  <a:pt x="1244" y="238"/>
                  <a:pt x="1243" y="238"/>
                  <a:pt x="1241" y="239"/>
                </a:cubicBezTo>
                <a:cubicBezTo>
                  <a:pt x="1240" y="239"/>
                  <a:pt x="1239" y="240"/>
                  <a:pt x="1238" y="240"/>
                </a:cubicBezTo>
                <a:cubicBezTo>
                  <a:pt x="1237" y="240"/>
                  <a:pt x="1236" y="240"/>
                  <a:pt x="1235" y="240"/>
                </a:cubicBezTo>
                <a:cubicBezTo>
                  <a:pt x="1235" y="241"/>
                  <a:pt x="1234" y="241"/>
                  <a:pt x="1235" y="242"/>
                </a:cubicBezTo>
                <a:cubicBezTo>
                  <a:pt x="1236" y="242"/>
                  <a:pt x="1236" y="241"/>
                  <a:pt x="1237" y="242"/>
                </a:cubicBezTo>
                <a:cubicBezTo>
                  <a:pt x="1238" y="242"/>
                  <a:pt x="1238" y="243"/>
                  <a:pt x="1239" y="243"/>
                </a:cubicBezTo>
                <a:cubicBezTo>
                  <a:pt x="1240" y="243"/>
                  <a:pt x="1241" y="241"/>
                  <a:pt x="1242" y="241"/>
                </a:cubicBezTo>
                <a:cubicBezTo>
                  <a:pt x="1243" y="241"/>
                  <a:pt x="1244" y="241"/>
                  <a:pt x="1245" y="242"/>
                </a:cubicBezTo>
                <a:cubicBezTo>
                  <a:pt x="1246" y="242"/>
                  <a:pt x="1248" y="241"/>
                  <a:pt x="1249" y="242"/>
                </a:cubicBezTo>
                <a:cubicBezTo>
                  <a:pt x="1249" y="242"/>
                  <a:pt x="1249" y="243"/>
                  <a:pt x="1249" y="244"/>
                </a:cubicBezTo>
                <a:cubicBezTo>
                  <a:pt x="1250" y="245"/>
                  <a:pt x="1251" y="245"/>
                  <a:pt x="1252" y="245"/>
                </a:cubicBezTo>
                <a:cubicBezTo>
                  <a:pt x="1253" y="245"/>
                  <a:pt x="1253" y="245"/>
                  <a:pt x="1254" y="246"/>
                </a:cubicBezTo>
                <a:cubicBezTo>
                  <a:pt x="1254" y="246"/>
                  <a:pt x="1255" y="246"/>
                  <a:pt x="1256" y="246"/>
                </a:cubicBezTo>
                <a:cubicBezTo>
                  <a:pt x="1258" y="246"/>
                  <a:pt x="1255" y="247"/>
                  <a:pt x="1254" y="247"/>
                </a:cubicBezTo>
                <a:cubicBezTo>
                  <a:pt x="1253" y="246"/>
                  <a:pt x="1253" y="246"/>
                  <a:pt x="1252" y="246"/>
                </a:cubicBezTo>
                <a:cubicBezTo>
                  <a:pt x="1251" y="246"/>
                  <a:pt x="1251" y="246"/>
                  <a:pt x="1250" y="246"/>
                </a:cubicBezTo>
                <a:cubicBezTo>
                  <a:pt x="1249" y="246"/>
                  <a:pt x="1248" y="245"/>
                  <a:pt x="1247" y="245"/>
                </a:cubicBezTo>
                <a:cubicBezTo>
                  <a:pt x="1245" y="245"/>
                  <a:pt x="1244" y="245"/>
                  <a:pt x="1242" y="246"/>
                </a:cubicBezTo>
                <a:cubicBezTo>
                  <a:pt x="1241" y="246"/>
                  <a:pt x="1241" y="246"/>
                  <a:pt x="1240" y="246"/>
                </a:cubicBezTo>
                <a:cubicBezTo>
                  <a:pt x="1239" y="246"/>
                  <a:pt x="1239" y="247"/>
                  <a:pt x="1238" y="247"/>
                </a:cubicBezTo>
                <a:cubicBezTo>
                  <a:pt x="1237" y="248"/>
                  <a:pt x="1236" y="246"/>
                  <a:pt x="1235" y="246"/>
                </a:cubicBezTo>
                <a:cubicBezTo>
                  <a:pt x="1234" y="246"/>
                  <a:pt x="1233" y="246"/>
                  <a:pt x="1232" y="247"/>
                </a:cubicBezTo>
                <a:cubicBezTo>
                  <a:pt x="1232" y="247"/>
                  <a:pt x="1231" y="247"/>
                  <a:pt x="1230" y="247"/>
                </a:cubicBezTo>
                <a:cubicBezTo>
                  <a:pt x="1230" y="247"/>
                  <a:pt x="1230" y="248"/>
                  <a:pt x="1230" y="249"/>
                </a:cubicBezTo>
                <a:cubicBezTo>
                  <a:pt x="1230" y="250"/>
                  <a:pt x="1230" y="250"/>
                  <a:pt x="1231" y="250"/>
                </a:cubicBezTo>
                <a:cubicBezTo>
                  <a:pt x="1232" y="251"/>
                  <a:pt x="1233" y="250"/>
                  <a:pt x="1233" y="251"/>
                </a:cubicBezTo>
                <a:cubicBezTo>
                  <a:pt x="1234" y="252"/>
                  <a:pt x="1234" y="253"/>
                  <a:pt x="1235" y="252"/>
                </a:cubicBezTo>
                <a:cubicBezTo>
                  <a:pt x="1236" y="252"/>
                  <a:pt x="1236" y="252"/>
                  <a:pt x="1236" y="251"/>
                </a:cubicBezTo>
                <a:cubicBezTo>
                  <a:pt x="1237" y="251"/>
                  <a:pt x="1238" y="251"/>
                  <a:pt x="1239" y="252"/>
                </a:cubicBezTo>
                <a:cubicBezTo>
                  <a:pt x="1239" y="252"/>
                  <a:pt x="1240" y="253"/>
                  <a:pt x="1241" y="253"/>
                </a:cubicBezTo>
                <a:cubicBezTo>
                  <a:pt x="1241" y="253"/>
                  <a:pt x="1242" y="254"/>
                  <a:pt x="1242" y="254"/>
                </a:cubicBezTo>
                <a:cubicBezTo>
                  <a:pt x="1242" y="256"/>
                  <a:pt x="1239" y="254"/>
                  <a:pt x="1238" y="255"/>
                </a:cubicBezTo>
                <a:cubicBezTo>
                  <a:pt x="1237" y="255"/>
                  <a:pt x="1236" y="256"/>
                  <a:pt x="1235" y="256"/>
                </a:cubicBezTo>
                <a:cubicBezTo>
                  <a:pt x="1234" y="256"/>
                  <a:pt x="1232" y="255"/>
                  <a:pt x="1231" y="255"/>
                </a:cubicBezTo>
                <a:cubicBezTo>
                  <a:pt x="1229" y="255"/>
                  <a:pt x="1229" y="256"/>
                  <a:pt x="1227" y="257"/>
                </a:cubicBezTo>
                <a:cubicBezTo>
                  <a:pt x="1227" y="257"/>
                  <a:pt x="1225" y="257"/>
                  <a:pt x="1225" y="258"/>
                </a:cubicBezTo>
                <a:cubicBezTo>
                  <a:pt x="1224" y="259"/>
                  <a:pt x="1225" y="259"/>
                  <a:pt x="1226" y="259"/>
                </a:cubicBezTo>
                <a:cubicBezTo>
                  <a:pt x="1227" y="259"/>
                  <a:pt x="1227" y="259"/>
                  <a:pt x="1228" y="260"/>
                </a:cubicBezTo>
                <a:cubicBezTo>
                  <a:pt x="1229" y="260"/>
                  <a:pt x="1229" y="260"/>
                  <a:pt x="1230" y="260"/>
                </a:cubicBezTo>
                <a:cubicBezTo>
                  <a:pt x="1231" y="260"/>
                  <a:pt x="1232" y="260"/>
                  <a:pt x="1232" y="260"/>
                </a:cubicBezTo>
                <a:cubicBezTo>
                  <a:pt x="1233" y="261"/>
                  <a:pt x="1232" y="261"/>
                  <a:pt x="1232" y="262"/>
                </a:cubicBezTo>
                <a:cubicBezTo>
                  <a:pt x="1231" y="262"/>
                  <a:pt x="1231" y="262"/>
                  <a:pt x="1230" y="262"/>
                </a:cubicBezTo>
                <a:cubicBezTo>
                  <a:pt x="1229" y="262"/>
                  <a:pt x="1229" y="262"/>
                  <a:pt x="1228" y="262"/>
                </a:cubicBezTo>
                <a:cubicBezTo>
                  <a:pt x="1227" y="262"/>
                  <a:pt x="1226" y="262"/>
                  <a:pt x="1225" y="262"/>
                </a:cubicBezTo>
                <a:cubicBezTo>
                  <a:pt x="1224" y="262"/>
                  <a:pt x="1224" y="261"/>
                  <a:pt x="1223" y="261"/>
                </a:cubicBezTo>
                <a:cubicBezTo>
                  <a:pt x="1222" y="261"/>
                  <a:pt x="1222" y="262"/>
                  <a:pt x="1222" y="263"/>
                </a:cubicBezTo>
                <a:cubicBezTo>
                  <a:pt x="1223" y="263"/>
                  <a:pt x="1223" y="263"/>
                  <a:pt x="1224" y="263"/>
                </a:cubicBezTo>
                <a:cubicBezTo>
                  <a:pt x="1226" y="264"/>
                  <a:pt x="1227" y="264"/>
                  <a:pt x="1229" y="265"/>
                </a:cubicBezTo>
                <a:cubicBezTo>
                  <a:pt x="1231" y="265"/>
                  <a:pt x="1231" y="267"/>
                  <a:pt x="1233" y="267"/>
                </a:cubicBezTo>
                <a:cubicBezTo>
                  <a:pt x="1233" y="267"/>
                  <a:pt x="1235" y="267"/>
                  <a:pt x="1235" y="268"/>
                </a:cubicBezTo>
                <a:cubicBezTo>
                  <a:pt x="1235" y="269"/>
                  <a:pt x="1231" y="268"/>
                  <a:pt x="1230" y="268"/>
                </a:cubicBezTo>
                <a:cubicBezTo>
                  <a:pt x="1230" y="268"/>
                  <a:pt x="1229" y="267"/>
                  <a:pt x="1228" y="267"/>
                </a:cubicBezTo>
                <a:cubicBezTo>
                  <a:pt x="1228" y="267"/>
                  <a:pt x="1227" y="267"/>
                  <a:pt x="1226" y="267"/>
                </a:cubicBezTo>
                <a:cubicBezTo>
                  <a:pt x="1224" y="267"/>
                  <a:pt x="1223" y="266"/>
                  <a:pt x="1221" y="266"/>
                </a:cubicBezTo>
                <a:cubicBezTo>
                  <a:pt x="1220" y="266"/>
                  <a:pt x="1218" y="267"/>
                  <a:pt x="1217" y="268"/>
                </a:cubicBezTo>
                <a:cubicBezTo>
                  <a:pt x="1216" y="268"/>
                  <a:pt x="1216" y="269"/>
                  <a:pt x="1215" y="269"/>
                </a:cubicBezTo>
                <a:cubicBezTo>
                  <a:pt x="1214" y="270"/>
                  <a:pt x="1213" y="270"/>
                  <a:pt x="1213" y="270"/>
                </a:cubicBezTo>
                <a:cubicBezTo>
                  <a:pt x="1212" y="270"/>
                  <a:pt x="1211" y="271"/>
                  <a:pt x="1211" y="271"/>
                </a:cubicBezTo>
                <a:cubicBezTo>
                  <a:pt x="1211" y="272"/>
                  <a:pt x="1212" y="272"/>
                  <a:pt x="1213" y="272"/>
                </a:cubicBezTo>
                <a:cubicBezTo>
                  <a:pt x="1215" y="273"/>
                  <a:pt x="1213" y="275"/>
                  <a:pt x="1212" y="275"/>
                </a:cubicBezTo>
                <a:cubicBezTo>
                  <a:pt x="1210" y="275"/>
                  <a:pt x="1209" y="275"/>
                  <a:pt x="1208" y="275"/>
                </a:cubicBezTo>
                <a:cubicBezTo>
                  <a:pt x="1206" y="276"/>
                  <a:pt x="1204" y="276"/>
                  <a:pt x="1203" y="277"/>
                </a:cubicBezTo>
                <a:cubicBezTo>
                  <a:pt x="1200" y="279"/>
                  <a:pt x="1198" y="282"/>
                  <a:pt x="1194" y="280"/>
                </a:cubicBezTo>
                <a:cubicBezTo>
                  <a:pt x="1193" y="280"/>
                  <a:pt x="1193" y="281"/>
                  <a:pt x="1194" y="282"/>
                </a:cubicBezTo>
                <a:cubicBezTo>
                  <a:pt x="1195" y="283"/>
                  <a:pt x="1196" y="283"/>
                  <a:pt x="1198" y="283"/>
                </a:cubicBezTo>
                <a:cubicBezTo>
                  <a:pt x="1199" y="283"/>
                  <a:pt x="1200" y="284"/>
                  <a:pt x="1202" y="284"/>
                </a:cubicBezTo>
                <a:cubicBezTo>
                  <a:pt x="1203" y="284"/>
                  <a:pt x="1205" y="284"/>
                  <a:pt x="1207" y="284"/>
                </a:cubicBezTo>
                <a:cubicBezTo>
                  <a:pt x="1207" y="284"/>
                  <a:pt x="1208" y="285"/>
                  <a:pt x="1209" y="285"/>
                </a:cubicBezTo>
                <a:cubicBezTo>
                  <a:pt x="1209" y="285"/>
                  <a:pt x="1210" y="284"/>
                  <a:pt x="1211" y="284"/>
                </a:cubicBezTo>
                <a:cubicBezTo>
                  <a:pt x="1212" y="284"/>
                  <a:pt x="1213" y="284"/>
                  <a:pt x="1214" y="284"/>
                </a:cubicBezTo>
                <a:cubicBezTo>
                  <a:pt x="1215" y="284"/>
                  <a:pt x="1216" y="284"/>
                  <a:pt x="1217" y="284"/>
                </a:cubicBezTo>
                <a:cubicBezTo>
                  <a:pt x="1218" y="284"/>
                  <a:pt x="1219" y="284"/>
                  <a:pt x="1220" y="284"/>
                </a:cubicBezTo>
                <a:cubicBezTo>
                  <a:pt x="1221" y="284"/>
                  <a:pt x="1222" y="283"/>
                  <a:pt x="1223" y="284"/>
                </a:cubicBezTo>
                <a:cubicBezTo>
                  <a:pt x="1223" y="284"/>
                  <a:pt x="1223" y="284"/>
                  <a:pt x="1223" y="284"/>
                </a:cubicBezTo>
                <a:cubicBezTo>
                  <a:pt x="1222" y="284"/>
                  <a:pt x="1221" y="284"/>
                  <a:pt x="1221" y="285"/>
                </a:cubicBezTo>
                <a:cubicBezTo>
                  <a:pt x="1220" y="285"/>
                  <a:pt x="1220" y="285"/>
                  <a:pt x="1219" y="285"/>
                </a:cubicBezTo>
                <a:cubicBezTo>
                  <a:pt x="1218" y="285"/>
                  <a:pt x="1216" y="285"/>
                  <a:pt x="1215" y="286"/>
                </a:cubicBezTo>
                <a:cubicBezTo>
                  <a:pt x="1214" y="286"/>
                  <a:pt x="1214" y="287"/>
                  <a:pt x="1213" y="287"/>
                </a:cubicBezTo>
                <a:cubicBezTo>
                  <a:pt x="1212" y="287"/>
                  <a:pt x="1212" y="287"/>
                  <a:pt x="1211" y="287"/>
                </a:cubicBezTo>
                <a:cubicBezTo>
                  <a:pt x="1209" y="288"/>
                  <a:pt x="1208" y="289"/>
                  <a:pt x="1206" y="290"/>
                </a:cubicBezTo>
                <a:cubicBezTo>
                  <a:pt x="1205" y="290"/>
                  <a:pt x="1203" y="291"/>
                  <a:pt x="1203" y="293"/>
                </a:cubicBezTo>
                <a:cubicBezTo>
                  <a:pt x="1203" y="294"/>
                  <a:pt x="1203" y="295"/>
                  <a:pt x="1201" y="296"/>
                </a:cubicBezTo>
                <a:cubicBezTo>
                  <a:pt x="1200" y="296"/>
                  <a:pt x="1199" y="296"/>
                  <a:pt x="1200" y="297"/>
                </a:cubicBezTo>
                <a:cubicBezTo>
                  <a:pt x="1200" y="297"/>
                  <a:pt x="1201" y="297"/>
                  <a:pt x="1202" y="297"/>
                </a:cubicBezTo>
                <a:cubicBezTo>
                  <a:pt x="1203" y="296"/>
                  <a:pt x="1205" y="297"/>
                  <a:pt x="1206" y="297"/>
                </a:cubicBezTo>
                <a:cubicBezTo>
                  <a:pt x="1208" y="297"/>
                  <a:pt x="1209" y="297"/>
                  <a:pt x="1210" y="297"/>
                </a:cubicBezTo>
                <a:cubicBezTo>
                  <a:pt x="1212" y="296"/>
                  <a:pt x="1213" y="295"/>
                  <a:pt x="1214" y="295"/>
                </a:cubicBezTo>
                <a:cubicBezTo>
                  <a:pt x="1216" y="294"/>
                  <a:pt x="1217" y="294"/>
                  <a:pt x="1219" y="295"/>
                </a:cubicBezTo>
                <a:cubicBezTo>
                  <a:pt x="1219" y="295"/>
                  <a:pt x="1220" y="296"/>
                  <a:pt x="1220" y="296"/>
                </a:cubicBezTo>
                <a:cubicBezTo>
                  <a:pt x="1221" y="297"/>
                  <a:pt x="1222" y="297"/>
                  <a:pt x="1223" y="297"/>
                </a:cubicBezTo>
                <a:cubicBezTo>
                  <a:pt x="1223" y="298"/>
                  <a:pt x="1223" y="298"/>
                  <a:pt x="1222" y="298"/>
                </a:cubicBezTo>
                <a:cubicBezTo>
                  <a:pt x="1221" y="298"/>
                  <a:pt x="1221" y="298"/>
                  <a:pt x="1220" y="297"/>
                </a:cubicBezTo>
                <a:cubicBezTo>
                  <a:pt x="1219" y="297"/>
                  <a:pt x="1218" y="297"/>
                  <a:pt x="1216" y="297"/>
                </a:cubicBezTo>
                <a:cubicBezTo>
                  <a:pt x="1215" y="297"/>
                  <a:pt x="1213" y="297"/>
                  <a:pt x="1212" y="297"/>
                </a:cubicBezTo>
                <a:cubicBezTo>
                  <a:pt x="1210" y="297"/>
                  <a:pt x="1208" y="298"/>
                  <a:pt x="1207" y="298"/>
                </a:cubicBezTo>
                <a:cubicBezTo>
                  <a:pt x="1205" y="298"/>
                  <a:pt x="1204" y="299"/>
                  <a:pt x="1202" y="299"/>
                </a:cubicBezTo>
                <a:cubicBezTo>
                  <a:pt x="1201" y="300"/>
                  <a:pt x="1199" y="299"/>
                  <a:pt x="1197" y="299"/>
                </a:cubicBezTo>
                <a:cubicBezTo>
                  <a:pt x="1195" y="300"/>
                  <a:pt x="1193" y="301"/>
                  <a:pt x="1192" y="302"/>
                </a:cubicBezTo>
                <a:cubicBezTo>
                  <a:pt x="1188" y="303"/>
                  <a:pt x="1183" y="302"/>
                  <a:pt x="1182" y="306"/>
                </a:cubicBezTo>
                <a:cubicBezTo>
                  <a:pt x="1182" y="307"/>
                  <a:pt x="1182" y="307"/>
                  <a:pt x="1183" y="308"/>
                </a:cubicBezTo>
                <a:cubicBezTo>
                  <a:pt x="1183" y="308"/>
                  <a:pt x="1184" y="309"/>
                  <a:pt x="1183" y="310"/>
                </a:cubicBezTo>
                <a:cubicBezTo>
                  <a:pt x="1183" y="311"/>
                  <a:pt x="1182" y="310"/>
                  <a:pt x="1182" y="310"/>
                </a:cubicBezTo>
                <a:cubicBezTo>
                  <a:pt x="1181" y="311"/>
                  <a:pt x="1182" y="311"/>
                  <a:pt x="1182" y="312"/>
                </a:cubicBezTo>
                <a:cubicBezTo>
                  <a:pt x="1182" y="313"/>
                  <a:pt x="1182" y="313"/>
                  <a:pt x="1183" y="313"/>
                </a:cubicBezTo>
                <a:cubicBezTo>
                  <a:pt x="1184" y="313"/>
                  <a:pt x="1184" y="314"/>
                  <a:pt x="1185" y="314"/>
                </a:cubicBezTo>
                <a:cubicBezTo>
                  <a:pt x="1185" y="315"/>
                  <a:pt x="1184" y="315"/>
                  <a:pt x="1183" y="315"/>
                </a:cubicBezTo>
                <a:cubicBezTo>
                  <a:pt x="1183" y="314"/>
                  <a:pt x="1183" y="314"/>
                  <a:pt x="1182" y="314"/>
                </a:cubicBezTo>
                <a:cubicBezTo>
                  <a:pt x="1181" y="314"/>
                  <a:pt x="1179" y="314"/>
                  <a:pt x="1178" y="314"/>
                </a:cubicBezTo>
                <a:cubicBezTo>
                  <a:pt x="1176" y="315"/>
                  <a:pt x="1175" y="315"/>
                  <a:pt x="1173" y="316"/>
                </a:cubicBezTo>
                <a:cubicBezTo>
                  <a:pt x="1173" y="317"/>
                  <a:pt x="1172" y="317"/>
                  <a:pt x="1171" y="317"/>
                </a:cubicBezTo>
                <a:cubicBezTo>
                  <a:pt x="1171" y="318"/>
                  <a:pt x="1171" y="318"/>
                  <a:pt x="1170" y="319"/>
                </a:cubicBezTo>
                <a:cubicBezTo>
                  <a:pt x="1169" y="319"/>
                  <a:pt x="1169" y="319"/>
                  <a:pt x="1168" y="320"/>
                </a:cubicBezTo>
                <a:cubicBezTo>
                  <a:pt x="1167" y="321"/>
                  <a:pt x="1169" y="322"/>
                  <a:pt x="1170" y="322"/>
                </a:cubicBezTo>
                <a:cubicBezTo>
                  <a:pt x="1171" y="322"/>
                  <a:pt x="1171" y="322"/>
                  <a:pt x="1172" y="322"/>
                </a:cubicBezTo>
                <a:cubicBezTo>
                  <a:pt x="1173" y="322"/>
                  <a:pt x="1174" y="323"/>
                  <a:pt x="1175" y="323"/>
                </a:cubicBezTo>
                <a:cubicBezTo>
                  <a:pt x="1176" y="323"/>
                  <a:pt x="1177" y="322"/>
                  <a:pt x="1179" y="322"/>
                </a:cubicBezTo>
                <a:cubicBezTo>
                  <a:pt x="1180" y="322"/>
                  <a:pt x="1180" y="323"/>
                  <a:pt x="1179" y="323"/>
                </a:cubicBezTo>
                <a:cubicBezTo>
                  <a:pt x="1179" y="323"/>
                  <a:pt x="1178" y="323"/>
                  <a:pt x="1178" y="323"/>
                </a:cubicBezTo>
                <a:cubicBezTo>
                  <a:pt x="1177" y="323"/>
                  <a:pt x="1177" y="324"/>
                  <a:pt x="1176" y="324"/>
                </a:cubicBezTo>
                <a:cubicBezTo>
                  <a:pt x="1175" y="324"/>
                  <a:pt x="1175" y="324"/>
                  <a:pt x="1174" y="325"/>
                </a:cubicBezTo>
                <a:cubicBezTo>
                  <a:pt x="1174" y="325"/>
                  <a:pt x="1174" y="326"/>
                  <a:pt x="1174" y="327"/>
                </a:cubicBezTo>
                <a:cubicBezTo>
                  <a:pt x="1175" y="327"/>
                  <a:pt x="1176" y="326"/>
                  <a:pt x="1176" y="326"/>
                </a:cubicBezTo>
                <a:cubicBezTo>
                  <a:pt x="1177" y="326"/>
                  <a:pt x="1178" y="327"/>
                  <a:pt x="1178" y="326"/>
                </a:cubicBezTo>
                <a:cubicBezTo>
                  <a:pt x="1179" y="326"/>
                  <a:pt x="1179" y="325"/>
                  <a:pt x="1180" y="325"/>
                </a:cubicBezTo>
                <a:cubicBezTo>
                  <a:pt x="1181" y="326"/>
                  <a:pt x="1180" y="327"/>
                  <a:pt x="1179" y="328"/>
                </a:cubicBezTo>
                <a:cubicBezTo>
                  <a:pt x="1178" y="328"/>
                  <a:pt x="1177" y="328"/>
                  <a:pt x="1175" y="329"/>
                </a:cubicBezTo>
                <a:cubicBezTo>
                  <a:pt x="1175" y="329"/>
                  <a:pt x="1174" y="330"/>
                  <a:pt x="1174" y="330"/>
                </a:cubicBezTo>
                <a:cubicBezTo>
                  <a:pt x="1173" y="331"/>
                  <a:pt x="1172" y="331"/>
                  <a:pt x="1173" y="332"/>
                </a:cubicBezTo>
                <a:cubicBezTo>
                  <a:pt x="1173" y="332"/>
                  <a:pt x="1174" y="332"/>
                  <a:pt x="1174" y="333"/>
                </a:cubicBezTo>
                <a:cubicBezTo>
                  <a:pt x="1174" y="334"/>
                  <a:pt x="1174" y="334"/>
                  <a:pt x="1173" y="335"/>
                </a:cubicBezTo>
                <a:cubicBezTo>
                  <a:pt x="1173" y="335"/>
                  <a:pt x="1172" y="334"/>
                  <a:pt x="1172" y="335"/>
                </a:cubicBezTo>
                <a:cubicBezTo>
                  <a:pt x="1172" y="335"/>
                  <a:pt x="1172" y="335"/>
                  <a:pt x="1172" y="335"/>
                </a:cubicBezTo>
                <a:cubicBezTo>
                  <a:pt x="1173" y="336"/>
                  <a:pt x="1173" y="336"/>
                  <a:pt x="1172" y="337"/>
                </a:cubicBezTo>
                <a:cubicBezTo>
                  <a:pt x="1172" y="337"/>
                  <a:pt x="1172" y="338"/>
                  <a:pt x="1171" y="338"/>
                </a:cubicBezTo>
                <a:cubicBezTo>
                  <a:pt x="1171" y="338"/>
                  <a:pt x="1170" y="338"/>
                  <a:pt x="1170" y="338"/>
                </a:cubicBezTo>
                <a:cubicBezTo>
                  <a:pt x="1170" y="338"/>
                  <a:pt x="1170" y="338"/>
                  <a:pt x="1169" y="337"/>
                </a:cubicBezTo>
                <a:cubicBezTo>
                  <a:pt x="1169" y="337"/>
                  <a:pt x="1168" y="337"/>
                  <a:pt x="1169" y="338"/>
                </a:cubicBezTo>
                <a:cubicBezTo>
                  <a:pt x="1169" y="338"/>
                  <a:pt x="1169" y="339"/>
                  <a:pt x="1169" y="340"/>
                </a:cubicBezTo>
                <a:cubicBezTo>
                  <a:pt x="1169" y="341"/>
                  <a:pt x="1168" y="341"/>
                  <a:pt x="1168" y="342"/>
                </a:cubicBezTo>
                <a:cubicBezTo>
                  <a:pt x="1168" y="343"/>
                  <a:pt x="1170" y="345"/>
                  <a:pt x="1168" y="346"/>
                </a:cubicBezTo>
                <a:cubicBezTo>
                  <a:pt x="1167" y="346"/>
                  <a:pt x="1166" y="346"/>
                  <a:pt x="1165" y="346"/>
                </a:cubicBezTo>
                <a:cubicBezTo>
                  <a:pt x="1165" y="346"/>
                  <a:pt x="1165" y="345"/>
                  <a:pt x="1164" y="345"/>
                </a:cubicBezTo>
                <a:cubicBezTo>
                  <a:pt x="1163" y="344"/>
                  <a:pt x="1161" y="345"/>
                  <a:pt x="1159" y="344"/>
                </a:cubicBezTo>
                <a:cubicBezTo>
                  <a:pt x="1159" y="344"/>
                  <a:pt x="1159" y="343"/>
                  <a:pt x="1158" y="343"/>
                </a:cubicBezTo>
                <a:cubicBezTo>
                  <a:pt x="1157" y="343"/>
                  <a:pt x="1157" y="343"/>
                  <a:pt x="1156" y="343"/>
                </a:cubicBezTo>
                <a:cubicBezTo>
                  <a:pt x="1154" y="343"/>
                  <a:pt x="1153" y="345"/>
                  <a:pt x="1151" y="347"/>
                </a:cubicBezTo>
                <a:cubicBezTo>
                  <a:pt x="1150" y="348"/>
                  <a:pt x="1149" y="348"/>
                  <a:pt x="1149" y="349"/>
                </a:cubicBezTo>
                <a:cubicBezTo>
                  <a:pt x="1148" y="351"/>
                  <a:pt x="1148" y="353"/>
                  <a:pt x="1148" y="355"/>
                </a:cubicBezTo>
                <a:cubicBezTo>
                  <a:pt x="1149" y="356"/>
                  <a:pt x="1149" y="358"/>
                  <a:pt x="1150" y="359"/>
                </a:cubicBezTo>
                <a:close/>
                <a:moveTo>
                  <a:pt x="1298" y="20"/>
                </a:moveTo>
                <a:cubicBezTo>
                  <a:pt x="1297" y="20"/>
                  <a:pt x="1294" y="21"/>
                  <a:pt x="1294" y="22"/>
                </a:cubicBezTo>
                <a:cubicBezTo>
                  <a:pt x="1294" y="23"/>
                  <a:pt x="1294" y="23"/>
                  <a:pt x="1295" y="23"/>
                </a:cubicBezTo>
                <a:cubicBezTo>
                  <a:pt x="1295" y="23"/>
                  <a:pt x="1295" y="24"/>
                  <a:pt x="1296" y="24"/>
                </a:cubicBezTo>
                <a:cubicBezTo>
                  <a:pt x="1297" y="24"/>
                  <a:pt x="1297" y="24"/>
                  <a:pt x="1298" y="24"/>
                </a:cubicBezTo>
                <a:cubicBezTo>
                  <a:pt x="1299" y="24"/>
                  <a:pt x="1300" y="25"/>
                  <a:pt x="1301" y="26"/>
                </a:cubicBezTo>
                <a:cubicBezTo>
                  <a:pt x="1302" y="26"/>
                  <a:pt x="1303" y="28"/>
                  <a:pt x="1305" y="27"/>
                </a:cubicBezTo>
                <a:cubicBezTo>
                  <a:pt x="1306" y="27"/>
                  <a:pt x="1307" y="26"/>
                  <a:pt x="1309" y="25"/>
                </a:cubicBezTo>
                <a:cubicBezTo>
                  <a:pt x="1310" y="25"/>
                  <a:pt x="1312" y="25"/>
                  <a:pt x="1314" y="24"/>
                </a:cubicBezTo>
                <a:cubicBezTo>
                  <a:pt x="1314" y="24"/>
                  <a:pt x="1315" y="24"/>
                  <a:pt x="1315" y="23"/>
                </a:cubicBezTo>
                <a:cubicBezTo>
                  <a:pt x="1315" y="22"/>
                  <a:pt x="1314" y="21"/>
                  <a:pt x="1314" y="21"/>
                </a:cubicBezTo>
                <a:cubicBezTo>
                  <a:pt x="1313" y="20"/>
                  <a:pt x="1312" y="20"/>
                  <a:pt x="1311" y="20"/>
                </a:cubicBezTo>
                <a:cubicBezTo>
                  <a:pt x="1309" y="19"/>
                  <a:pt x="1308" y="19"/>
                  <a:pt x="1307" y="19"/>
                </a:cubicBezTo>
                <a:cubicBezTo>
                  <a:pt x="1305" y="19"/>
                  <a:pt x="1304" y="20"/>
                  <a:pt x="1303" y="19"/>
                </a:cubicBezTo>
                <a:cubicBezTo>
                  <a:pt x="1301" y="19"/>
                  <a:pt x="1300" y="19"/>
                  <a:pt x="1298" y="20"/>
                </a:cubicBezTo>
                <a:close/>
                <a:moveTo>
                  <a:pt x="1336" y="6"/>
                </a:moveTo>
                <a:cubicBezTo>
                  <a:pt x="1339" y="6"/>
                  <a:pt x="1343" y="5"/>
                  <a:pt x="1344" y="2"/>
                </a:cubicBezTo>
                <a:cubicBezTo>
                  <a:pt x="1327" y="3"/>
                  <a:pt x="1327" y="3"/>
                  <a:pt x="1327" y="3"/>
                </a:cubicBezTo>
                <a:cubicBezTo>
                  <a:pt x="1328" y="3"/>
                  <a:pt x="1330" y="3"/>
                  <a:pt x="1332" y="4"/>
                </a:cubicBezTo>
                <a:cubicBezTo>
                  <a:pt x="1333" y="5"/>
                  <a:pt x="1335" y="6"/>
                  <a:pt x="1336" y="6"/>
                </a:cubicBezTo>
                <a:close/>
                <a:moveTo>
                  <a:pt x="1816" y="245"/>
                </a:moveTo>
                <a:cubicBezTo>
                  <a:pt x="1818" y="244"/>
                  <a:pt x="1819" y="245"/>
                  <a:pt x="1821" y="245"/>
                </a:cubicBezTo>
                <a:cubicBezTo>
                  <a:pt x="1822" y="245"/>
                  <a:pt x="1824" y="245"/>
                  <a:pt x="1823" y="243"/>
                </a:cubicBezTo>
                <a:cubicBezTo>
                  <a:pt x="1823" y="242"/>
                  <a:pt x="1822" y="242"/>
                  <a:pt x="1822" y="242"/>
                </a:cubicBezTo>
                <a:cubicBezTo>
                  <a:pt x="1821" y="242"/>
                  <a:pt x="1821" y="241"/>
                  <a:pt x="1820" y="241"/>
                </a:cubicBezTo>
                <a:cubicBezTo>
                  <a:pt x="1818" y="241"/>
                  <a:pt x="1817" y="243"/>
                  <a:pt x="1815" y="243"/>
                </a:cubicBezTo>
                <a:cubicBezTo>
                  <a:pt x="1814" y="243"/>
                  <a:pt x="1814" y="243"/>
                  <a:pt x="1813" y="244"/>
                </a:cubicBezTo>
                <a:cubicBezTo>
                  <a:pt x="1813" y="244"/>
                  <a:pt x="1812" y="245"/>
                  <a:pt x="1813" y="245"/>
                </a:cubicBezTo>
                <a:cubicBezTo>
                  <a:pt x="1814" y="246"/>
                  <a:pt x="1815" y="245"/>
                  <a:pt x="1816" y="245"/>
                </a:cubicBezTo>
                <a:close/>
                <a:moveTo>
                  <a:pt x="1929" y="23"/>
                </a:moveTo>
                <a:cubicBezTo>
                  <a:pt x="1930" y="24"/>
                  <a:pt x="1929" y="26"/>
                  <a:pt x="1929" y="28"/>
                </a:cubicBezTo>
                <a:cubicBezTo>
                  <a:pt x="1929" y="30"/>
                  <a:pt x="1930" y="31"/>
                  <a:pt x="1932" y="31"/>
                </a:cubicBezTo>
                <a:cubicBezTo>
                  <a:pt x="1933" y="31"/>
                  <a:pt x="1935" y="32"/>
                  <a:pt x="1936" y="32"/>
                </a:cubicBezTo>
                <a:cubicBezTo>
                  <a:pt x="1939" y="33"/>
                  <a:pt x="1942" y="32"/>
                  <a:pt x="1945" y="33"/>
                </a:cubicBezTo>
                <a:cubicBezTo>
                  <a:pt x="1945" y="33"/>
                  <a:pt x="1946" y="33"/>
                  <a:pt x="1947" y="33"/>
                </a:cubicBezTo>
                <a:cubicBezTo>
                  <a:pt x="1947" y="33"/>
                  <a:pt x="1948" y="33"/>
                  <a:pt x="1948" y="34"/>
                </a:cubicBezTo>
                <a:cubicBezTo>
                  <a:pt x="1948" y="35"/>
                  <a:pt x="1946" y="35"/>
                  <a:pt x="1947" y="37"/>
                </a:cubicBezTo>
                <a:cubicBezTo>
                  <a:pt x="1948" y="39"/>
                  <a:pt x="1953" y="39"/>
                  <a:pt x="1955" y="39"/>
                </a:cubicBezTo>
                <a:cubicBezTo>
                  <a:pt x="1958" y="38"/>
                  <a:pt x="1961" y="39"/>
                  <a:pt x="1964" y="38"/>
                </a:cubicBezTo>
                <a:cubicBezTo>
                  <a:pt x="1965" y="38"/>
                  <a:pt x="1966" y="38"/>
                  <a:pt x="1966" y="37"/>
                </a:cubicBezTo>
                <a:cubicBezTo>
                  <a:pt x="1967" y="37"/>
                  <a:pt x="1968" y="37"/>
                  <a:pt x="1969" y="37"/>
                </a:cubicBezTo>
                <a:cubicBezTo>
                  <a:pt x="1969" y="36"/>
                  <a:pt x="1970" y="36"/>
                  <a:pt x="1971" y="36"/>
                </a:cubicBezTo>
                <a:cubicBezTo>
                  <a:pt x="1972" y="36"/>
                  <a:pt x="1972" y="35"/>
                  <a:pt x="1973" y="35"/>
                </a:cubicBezTo>
                <a:cubicBezTo>
                  <a:pt x="1974" y="34"/>
                  <a:pt x="1975" y="33"/>
                  <a:pt x="1976" y="32"/>
                </a:cubicBezTo>
                <a:cubicBezTo>
                  <a:pt x="1978" y="32"/>
                  <a:pt x="1979" y="32"/>
                  <a:pt x="1980" y="31"/>
                </a:cubicBezTo>
                <a:cubicBezTo>
                  <a:pt x="1981" y="31"/>
                  <a:pt x="1981" y="30"/>
                  <a:pt x="1982" y="30"/>
                </a:cubicBezTo>
                <a:cubicBezTo>
                  <a:pt x="1982" y="29"/>
                  <a:pt x="1983" y="29"/>
                  <a:pt x="1983" y="29"/>
                </a:cubicBezTo>
                <a:cubicBezTo>
                  <a:pt x="1984" y="29"/>
                  <a:pt x="1984" y="28"/>
                  <a:pt x="1983" y="27"/>
                </a:cubicBezTo>
                <a:cubicBezTo>
                  <a:pt x="1983" y="27"/>
                  <a:pt x="1982" y="27"/>
                  <a:pt x="1981" y="27"/>
                </a:cubicBezTo>
                <a:cubicBezTo>
                  <a:pt x="1978" y="26"/>
                  <a:pt x="1975" y="25"/>
                  <a:pt x="1972" y="24"/>
                </a:cubicBezTo>
                <a:cubicBezTo>
                  <a:pt x="1969" y="24"/>
                  <a:pt x="1965" y="24"/>
                  <a:pt x="1961" y="23"/>
                </a:cubicBezTo>
                <a:cubicBezTo>
                  <a:pt x="1959" y="22"/>
                  <a:pt x="1957" y="23"/>
                  <a:pt x="1955" y="23"/>
                </a:cubicBezTo>
                <a:cubicBezTo>
                  <a:pt x="1952" y="23"/>
                  <a:pt x="1950" y="22"/>
                  <a:pt x="1948" y="22"/>
                </a:cubicBezTo>
                <a:cubicBezTo>
                  <a:pt x="1944" y="22"/>
                  <a:pt x="1941" y="22"/>
                  <a:pt x="1937" y="22"/>
                </a:cubicBezTo>
                <a:cubicBezTo>
                  <a:pt x="1935" y="22"/>
                  <a:pt x="1934" y="22"/>
                  <a:pt x="1933" y="22"/>
                </a:cubicBezTo>
                <a:cubicBezTo>
                  <a:pt x="1931" y="22"/>
                  <a:pt x="1930" y="21"/>
                  <a:pt x="1929" y="20"/>
                </a:cubicBezTo>
                <a:cubicBezTo>
                  <a:pt x="1928" y="20"/>
                  <a:pt x="1927" y="20"/>
                  <a:pt x="1927" y="21"/>
                </a:cubicBezTo>
                <a:cubicBezTo>
                  <a:pt x="1928" y="22"/>
                  <a:pt x="1929" y="22"/>
                  <a:pt x="1929" y="23"/>
                </a:cubicBezTo>
                <a:close/>
                <a:moveTo>
                  <a:pt x="1512" y="309"/>
                </a:moveTo>
                <a:cubicBezTo>
                  <a:pt x="1513" y="310"/>
                  <a:pt x="1515" y="311"/>
                  <a:pt x="1516" y="310"/>
                </a:cubicBezTo>
                <a:cubicBezTo>
                  <a:pt x="1517" y="309"/>
                  <a:pt x="1517" y="309"/>
                  <a:pt x="1519" y="309"/>
                </a:cubicBezTo>
                <a:cubicBezTo>
                  <a:pt x="1520" y="310"/>
                  <a:pt x="1522" y="310"/>
                  <a:pt x="1523" y="310"/>
                </a:cubicBezTo>
                <a:cubicBezTo>
                  <a:pt x="1526" y="309"/>
                  <a:pt x="1528" y="307"/>
                  <a:pt x="1531" y="306"/>
                </a:cubicBezTo>
                <a:cubicBezTo>
                  <a:pt x="1532" y="306"/>
                  <a:pt x="1533" y="306"/>
                  <a:pt x="1535" y="307"/>
                </a:cubicBezTo>
                <a:cubicBezTo>
                  <a:pt x="1536" y="307"/>
                  <a:pt x="1537" y="307"/>
                  <a:pt x="1537" y="307"/>
                </a:cubicBezTo>
                <a:cubicBezTo>
                  <a:pt x="1538" y="306"/>
                  <a:pt x="1538" y="306"/>
                  <a:pt x="1539" y="306"/>
                </a:cubicBezTo>
                <a:cubicBezTo>
                  <a:pt x="1540" y="305"/>
                  <a:pt x="1541" y="304"/>
                  <a:pt x="1543" y="304"/>
                </a:cubicBezTo>
                <a:cubicBezTo>
                  <a:pt x="1543" y="304"/>
                  <a:pt x="1544" y="304"/>
                  <a:pt x="1545" y="305"/>
                </a:cubicBezTo>
                <a:cubicBezTo>
                  <a:pt x="1545" y="305"/>
                  <a:pt x="1545" y="306"/>
                  <a:pt x="1546" y="306"/>
                </a:cubicBezTo>
                <a:cubicBezTo>
                  <a:pt x="1547" y="305"/>
                  <a:pt x="1547" y="305"/>
                  <a:pt x="1548" y="304"/>
                </a:cubicBezTo>
                <a:cubicBezTo>
                  <a:pt x="1548" y="303"/>
                  <a:pt x="1548" y="303"/>
                  <a:pt x="1547" y="302"/>
                </a:cubicBezTo>
                <a:cubicBezTo>
                  <a:pt x="1547" y="301"/>
                  <a:pt x="1546" y="301"/>
                  <a:pt x="1545" y="300"/>
                </a:cubicBezTo>
                <a:cubicBezTo>
                  <a:pt x="1543" y="298"/>
                  <a:pt x="1542" y="299"/>
                  <a:pt x="1541" y="299"/>
                </a:cubicBezTo>
                <a:cubicBezTo>
                  <a:pt x="1540" y="300"/>
                  <a:pt x="1539" y="299"/>
                  <a:pt x="1539" y="299"/>
                </a:cubicBezTo>
                <a:cubicBezTo>
                  <a:pt x="1538" y="298"/>
                  <a:pt x="1539" y="297"/>
                  <a:pt x="1538" y="297"/>
                </a:cubicBezTo>
                <a:cubicBezTo>
                  <a:pt x="1538" y="296"/>
                  <a:pt x="1537" y="296"/>
                  <a:pt x="1537" y="296"/>
                </a:cubicBezTo>
                <a:cubicBezTo>
                  <a:pt x="1537" y="295"/>
                  <a:pt x="1537" y="294"/>
                  <a:pt x="1538" y="294"/>
                </a:cubicBezTo>
                <a:cubicBezTo>
                  <a:pt x="1538" y="294"/>
                  <a:pt x="1540" y="295"/>
                  <a:pt x="1539" y="294"/>
                </a:cubicBezTo>
                <a:cubicBezTo>
                  <a:pt x="1539" y="293"/>
                  <a:pt x="1538" y="293"/>
                  <a:pt x="1537" y="293"/>
                </a:cubicBezTo>
                <a:cubicBezTo>
                  <a:pt x="1537" y="293"/>
                  <a:pt x="1537" y="292"/>
                  <a:pt x="1536" y="292"/>
                </a:cubicBezTo>
                <a:cubicBezTo>
                  <a:pt x="1536" y="292"/>
                  <a:pt x="1535" y="292"/>
                  <a:pt x="1534" y="292"/>
                </a:cubicBezTo>
                <a:cubicBezTo>
                  <a:pt x="1533" y="292"/>
                  <a:pt x="1531" y="292"/>
                  <a:pt x="1530" y="292"/>
                </a:cubicBezTo>
                <a:cubicBezTo>
                  <a:pt x="1528" y="292"/>
                  <a:pt x="1527" y="293"/>
                  <a:pt x="1526" y="293"/>
                </a:cubicBezTo>
                <a:cubicBezTo>
                  <a:pt x="1524" y="293"/>
                  <a:pt x="1523" y="293"/>
                  <a:pt x="1521" y="294"/>
                </a:cubicBezTo>
                <a:cubicBezTo>
                  <a:pt x="1520" y="294"/>
                  <a:pt x="1518" y="294"/>
                  <a:pt x="1517" y="294"/>
                </a:cubicBezTo>
                <a:cubicBezTo>
                  <a:pt x="1515" y="295"/>
                  <a:pt x="1515" y="296"/>
                  <a:pt x="1515" y="298"/>
                </a:cubicBezTo>
                <a:cubicBezTo>
                  <a:pt x="1515" y="300"/>
                  <a:pt x="1516" y="302"/>
                  <a:pt x="1515" y="304"/>
                </a:cubicBezTo>
                <a:cubicBezTo>
                  <a:pt x="1515" y="305"/>
                  <a:pt x="1513" y="306"/>
                  <a:pt x="1512" y="307"/>
                </a:cubicBezTo>
                <a:cubicBezTo>
                  <a:pt x="1511" y="308"/>
                  <a:pt x="1511" y="309"/>
                  <a:pt x="1512" y="309"/>
                </a:cubicBezTo>
                <a:close/>
                <a:moveTo>
                  <a:pt x="1700" y="1910"/>
                </a:moveTo>
                <a:cubicBezTo>
                  <a:pt x="1699" y="1910"/>
                  <a:pt x="1699" y="1910"/>
                  <a:pt x="1698" y="1909"/>
                </a:cubicBezTo>
                <a:cubicBezTo>
                  <a:pt x="1697" y="1909"/>
                  <a:pt x="1697" y="1909"/>
                  <a:pt x="1697" y="1909"/>
                </a:cubicBezTo>
                <a:cubicBezTo>
                  <a:pt x="1696" y="1908"/>
                  <a:pt x="1694" y="1909"/>
                  <a:pt x="1694" y="1910"/>
                </a:cubicBezTo>
                <a:cubicBezTo>
                  <a:pt x="1694" y="1910"/>
                  <a:pt x="1695" y="1910"/>
                  <a:pt x="1695" y="1910"/>
                </a:cubicBezTo>
                <a:cubicBezTo>
                  <a:pt x="1696" y="1910"/>
                  <a:pt x="1696" y="1910"/>
                  <a:pt x="1697" y="1911"/>
                </a:cubicBezTo>
                <a:cubicBezTo>
                  <a:pt x="1698" y="1911"/>
                  <a:pt x="1698" y="1911"/>
                  <a:pt x="1699" y="1911"/>
                </a:cubicBezTo>
                <a:cubicBezTo>
                  <a:pt x="1700" y="1911"/>
                  <a:pt x="1700" y="1912"/>
                  <a:pt x="1701" y="1911"/>
                </a:cubicBezTo>
                <a:cubicBezTo>
                  <a:pt x="1701" y="1911"/>
                  <a:pt x="1700" y="1910"/>
                  <a:pt x="1700" y="1910"/>
                </a:cubicBezTo>
                <a:close/>
                <a:moveTo>
                  <a:pt x="2032" y="2041"/>
                </a:moveTo>
                <a:cubicBezTo>
                  <a:pt x="2031" y="2041"/>
                  <a:pt x="2030" y="2040"/>
                  <a:pt x="2029" y="2039"/>
                </a:cubicBezTo>
                <a:cubicBezTo>
                  <a:pt x="2028" y="2037"/>
                  <a:pt x="2026" y="2037"/>
                  <a:pt x="2024" y="2035"/>
                </a:cubicBezTo>
                <a:cubicBezTo>
                  <a:pt x="2023" y="2035"/>
                  <a:pt x="2023" y="2034"/>
                  <a:pt x="2022" y="2035"/>
                </a:cubicBezTo>
                <a:cubicBezTo>
                  <a:pt x="2021" y="2035"/>
                  <a:pt x="2021" y="2036"/>
                  <a:pt x="2021" y="2037"/>
                </a:cubicBezTo>
                <a:cubicBezTo>
                  <a:pt x="2022" y="2038"/>
                  <a:pt x="2022" y="2038"/>
                  <a:pt x="2023" y="2038"/>
                </a:cubicBezTo>
                <a:cubicBezTo>
                  <a:pt x="2023" y="2039"/>
                  <a:pt x="2023" y="2039"/>
                  <a:pt x="2024" y="2040"/>
                </a:cubicBezTo>
                <a:cubicBezTo>
                  <a:pt x="2024" y="2042"/>
                  <a:pt x="2026" y="2042"/>
                  <a:pt x="2027" y="2042"/>
                </a:cubicBezTo>
                <a:cubicBezTo>
                  <a:pt x="2029" y="2042"/>
                  <a:pt x="2030" y="2043"/>
                  <a:pt x="2031" y="2044"/>
                </a:cubicBezTo>
                <a:cubicBezTo>
                  <a:pt x="2032" y="2044"/>
                  <a:pt x="2032" y="2044"/>
                  <a:pt x="2033" y="2045"/>
                </a:cubicBezTo>
                <a:cubicBezTo>
                  <a:pt x="2033" y="2045"/>
                  <a:pt x="2034" y="2046"/>
                  <a:pt x="2034" y="2046"/>
                </a:cubicBezTo>
                <a:cubicBezTo>
                  <a:pt x="2036" y="2047"/>
                  <a:pt x="2036" y="2045"/>
                  <a:pt x="2035" y="2044"/>
                </a:cubicBezTo>
                <a:cubicBezTo>
                  <a:pt x="2035" y="2042"/>
                  <a:pt x="2033" y="2042"/>
                  <a:pt x="2032" y="2041"/>
                </a:cubicBezTo>
                <a:close/>
                <a:moveTo>
                  <a:pt x="1747" y="1941"/>
                </a:moveTo>
                <a:cubicBezTo>
                  <a:pt x="1746" y="1942"/>
                  <a:pt x="1747" y="1942"/>
                  <a:pt x="1747" y="1943"/>
                </a:cubicBezTo>
                <a:cubicBezTo>
                  <a:pt x="1747" y="1944"/>
                  <a:pt x="1746" y="1945"/>
                  <a:pt x="1746" y="1944"/>
                </a:cubicBezTo>
                <a:cubicBezTo>
                  <a:pt x="1746" y="1943"/>
                  <a:pt x="1746" y="1942"/>
                  <a:pt x="1746" y="1942"/>
                </a:cubicBezTo>
                <a:cubicBezTo>
                  <a:pt x="1745" y="1941"/>
                  <a:pt x="1745" y="1942"/>
                  <a:pt x="1745" y="1941"/>
                </a:cubicBezTo>
                <a:cubicBezTo>
                  <a:pt x="1744" y="1941"/>
                  <a:pt x="1744" y="1940"/>
                  <a:pt x="1744" y="1940"/>
                </a:cubicBezTo>
                <a:cubicBezTo>
                  <a:pt x="1745" y="1940"/>
                  <a:pt x="1745" y="1941"/>
                  <a:pt x="1746" y="1941"/>
                </a:cubicBezTo>
                <a:cubicBezTo>
                  <a:pt x="1747" y="1940"/>
                  <a:pt x="1744" y="1939"/>
                  <a:pt x="1743" y="1937"/>
                </a:cubicBezTo>
                <a:cubicBezTo>
                  <a:pt x="1743" y="1936"/>
                  <a:pt x="1742" y="1935"/>
                  <a:pt x="1742" y="1934"/>
                </a:cubicBezTo>
                <a:cubicBezTo>
                  <a:pt x="1741" y="1932"/>
                  <a:pt x="1741" y="1931"/>
                  <a:pt x="1740" y="1930"/>
                </a:cubicBezTo>
                <a:cubicBezTo>
                  <a:pt x="1740" y="1929"/>
                  <a:pt x="1739" y="1928"/>
                  <a:pt x="1738" y="1927"/>
                </a:cubicBezTo>
                <a:cubicBezTo>
                  <a:pt x="1738" y="1926"/>
                  <a:pt x="1737" y="1924"/>
                  <a:pt x="1737" y="1923"/>
                </a:cubicBezTo>
                <a:cubicBezTo>
                  <a:pt x="1736" y="1923"/>
                  <a:pt x="1736" y="1923"/>
                  <a:pt x="1735" y="1922"/>
                </a:cubicBezTo>
                <a:cubicBezTo>
                  <a:pt x="1733" y="1919"/>
                  <a:pt x="1731" y="1917"/>
                  <a:pt x="1729" y="1914"/>
                </a:cubicBezTo>
                <a:cubicBezTo>
                  <a:pt x="1729" y="1912"/>
                  <a:pt x="1728" y="1911"/>
                  <a:pt x="1728" y="1910"/>
                </a:cubicBezTo>
                <a:cubicBezTo>
                  <a:pt x="1727" y="1909"/>
                  <a:pt x="1726" y="1908"/>
                  <a:pt x="1725" y="1907"/>
                </a:cubicBezTo>
                <a:cubicBezTo>
                  <a:pt x="1724" y="1905"/>
                  <a:pt x="1722" y="1903"/>
                  <a:pt x="1720" y="1901"/>
                </a:cubicBezTo>
                <a:cubicBezTo>
                  <a:pt x="1719" y="1900"/>
                  <a:pt x="1718" y="1900"/>
                  <a:pt x="1717" y="1899"/>
                </a:cubicBezTo>
                <a:cubicBezTo>
                  <a:pt x="1717" y="1899"/>
                  <a:pt x="1716" y="1898"/>
                  <a:pt x="1716" y="1898"/>
                </a:cubicBezTo>
                <a:cubicBezTo>
                  <a:pt x="1715" y="1898"/>
                  <a:pt x="1715" y="1898"/>
                  <a:pt x="1714" y="1898"/>
                </a:cubicBezTo>
                <a:cubicBezTo>
                  <a:pt x="1713" y="1899"/>
                  <a:pt x="1713" y="1899"/>
                  <a:pt x="1712" y="1898"/>
                </a:cubicBezTo>
                <a:cubicBezTo>
                  <a:pt x="1712" y="1898"/>
                  <a:pt x="1711" y="1898"/>
                  <a:pt x="1711" y="1898"/>
                </a:cubicBezTo>
                <a:cubicBezTo>
                  <a:pt x="1710" y="1899"/>
                  <a:pt x="1711" y="1899"/>
                  <a:pt x="1711" y="1899"/>
                </a:cubicBezTo>
                <a:cubicBezTo>
                  <a:pt x="1712" y="1900"/>
                  <a:pt x="1712" y="1900"/>
                  <a:pt x="1713" y="1901"/>
                </a:cubicBezTo>
                <a:cubicBezTo>
                  <a:pt x="1714" y="1901"/>
                  <a:pt x="1714" y="1901"/>
                  <a:pt x="1714" y="1903"/>
                </a:cubicBezTo>
                <a:cubicBezTo>
                  <a:pt x="1714" y="1903"/>
                  <a:pt x="1714" y="1903"/>
                  <a:pt x="1714" y="1903"/>
                </a:cubicBezTo>
                <a:cubicBezTo>
                  <a:pt x="1714" y="1903"/>
                  <a:pt x="1714" y="1904"/>
                  <a:pt x="1714" y="1904"/>
                </a:cubicBezTo>
                <a:cubicBezTo>
                  <a:pt x="1714" y="1904"/>
                  <a:pt x="1715" y="1904"/>
                  <a:pt x="1715" y="1903"/>
                </a:cubicBezTo>
                <a:cubicBezTo>
                  <a:pt x="1716" y="1903"/>
                  <a:pt x="1716" y="1902"/>
                  <a:pt x="1716" y="1902"/>
                </a:cubicBezTo>
                <a:cubicBezTo>
                  <a:pt x="1717" y="1902"/>
                  <a:pt x="1717" y="1902"/>
                  <a:pt x="1717" y="1902"/>
                </a:cubicBezTo>
                <a:cubicBezTo>
                  <a:pt x="1717" y="1903"/>
                  <a:pt x="1717" y="1903"/>
                  <a:pt x="1718" y="1903"/>
                </a:cubicBezTo>
                <a:cubicBezTo>
                  <a:pt x="1718" y="1903"/>
                  <a:pt x="1719" y="1904"/>
                  <a:pt x="1719" y="1904"/>
                </a:cubicBezTo>
                <a:cubicBezTo>
                  <a:pt x="1720" y="1905"/>
                  <a:pt x="1719" y="1905"/>
                  <a:pt x="1718" y="1905"/>
                </a:cubicBezTo>
                <a:cubicBezTo>
                  <a:pt x="1718" y="1905"/>
                  <a:pt x="1717" y="1905"/>
                  <a:pt x="1717" y="1904"/>
                </a:cubicBezTo>
                <a:cubicBezTo>
                  <a:pt x="1716" y="1904"/>
                  <a:pt x="1715" y="1904"/>
                  <a:pt x="1715" y="1904"/>
                </a:cubicBezTo>
                <a:cubicBezTo>
                  <a:pt x="1715" y="1905"/>
                  <a:pt x="1715" y="1905"/>
                  <a:pt x="1715" y="1906"/>
                </a:cubicBezTo>
                <a:cubicBezTo>
                  <a:pt x="1714" y="1906"/>
                  <a:pt x="1714" y="1906"/>
                  <a:pt x="1714" y="1906"/>
                </a:cubicBezTo>
                <a:cubicBezTo>
                  <a:pt x="1713" y="1906"/>
                  <a:pt x="1713" y="1907"/>
                  <a:pt x="1713" y="1907"/>
                </a:cubicBezTo>
                <a:cubicBezTo>
                  <a:pt x="1713" y="1908"/>
                  <a:pt x="1712" y="1908"/>
                  <a:pt x="1713" y="1909"/>
                </a:cubicBezTo>
                <a:cubicBezTo>
                  <a:pt x="1713" y="1909"/>
                  <a:pt x="1714" y="1909"/>
                  <a:pt x="1714" y="1910"/>
                </a:cubicBezTo>
                <a:cubicBezTo>
                  <a:pt x="1714" y="1911"/>
                  <a:pt x="1714" y="1911"/>
                  <a:pt x="1713" y="1911"/>
                </a:cubicBezTo>
                <a:cubicBezTo>
                  <a:pt x="1712" y="1912"/>
                  <a:pt x="1712" y="1913"/>
                  <a:pt x="1711" y="1914"/>
                </a:cubicBezTo>
                <a:cubicBezTo>
                  <a:pt x="1709" y="1915"/>
                  <a:pt x="1709" y="1914"/>
                  <a:pt x="1708" y="1913"/>
                </a:cubicBezTo>
                <a:cubicBezTo>
                  <a:pt x="1708" y="1913"/>
                  <a:pt x="1707" y="1912"/>
                  <a:pt x="1707" y="1912"/>
                </a:cubicBezTo>
                <a:cubicBezTo>
                  <a:pt x="1706" y="1912"/>
                  <a:pt x="1707" y="1913"/>
                  <a:pt x="1707" y="1913"/>
                </a:cubicBezTo>
                <a:cubicBezTo>
                  <a:pt x="1708" y="1914"/>
                  <a:pt x="1709" y="1914"/>
                  <a:pt x="1709" y="1915"/>
                </a:cubicBezTo>
                <a:cubicBezTo>
                  <a:pt x="1710" y="1916"/>
                  <a:pt x="1710" y="1918"/>
                  <a:pt x="1709" y="1920"/>
                </a:cubicBezTo>
                <a:cubicBezTo>
                  <a:pt x="1709" y="1920"/>
                  <a:pt x="1709" y="1921"/>
                  <a:pt x="1710" y="1922"/>
                </a:cubicBezTo>
                <a:cubicBezTo>
                  <a:pt x="1710" y="1922"/>
                  <a:pt x="1710" y="1923"/>
                  <a:pt x="1710" y="1924"/>
                </a:cubicBezTo>
                <a:cubicBezTo>
                  <a:pt x="1710" y="1924"/>
                  <a:pt x="1710" y="1925"/>
                  <a:pt x="1709" y="1925"/>
                </a:cubicBezTo>
                <a:cubicBezTo>
                  <a:pt x="1709" y="1926"/>
                  <a:pt x="1709" y="1927"/>
                  <a:pt x="1709" y="1927"/>
                </a:cubicBezTo>
                <a:cubicBezTo>
                  <a:pt x="1709" y="1929"/>
                  <a:pt x="1709" y="1929"/>
                  <a:pt x="1708" y="1930"/>
                </a:cubicBezTo>
                <a:cubicBezTo>
                  <a:pt x="1708" y="1931"/>
                  <a:pt x="1708" y="1932"/>
                  <a:pt x="1708" y="1933"/>
                </a:cubicBezTo>
                <a:cubicBezTo>
                  <a:pt x="1707" y="1935"/>
                  <a:pt x="1707" y="1933"/>
                  <a:pt x="1707" y="1932"/>
                </a:cubicBezTo>
                <a:cubicBezTo>
                  <a:pt x="1707" y="1932"/>
                  <a:pt x="1708" y="1931"/>
                  <a:pt x="1708" y="1930"/>
                </a:cubicBezTo>
                <a:cubicBezTo>
                  <a:pt x="1705" y="1930"/>
                  <a:pt x="1706" y="1937"/>
                  <a:pt x="1707" y="1938"/>
                </a:cubicBezTo>
                <a:cubicBezTo>
                  <a:pt x="1707" y="1939"/>
                  <a:pt x="1707" y="1941"/>
                  <a:pt x="1707" y="1943"/>
                </a:cubicBezTo>
                <a:cubicBezTo>
                  <a:pt x="1707" y="1943"/>
                  <a:pt x="1707" y="1944"/>
                  <a:pt x="1708" y="1945"/>
                </a:cubicBezTo>
                <a:cubicBezTo>
                  <a:pt x="1708" y="1946"/>
                  <a:pt x="1708" y="1946"/>
                  <a:pt x="1709" y="1947"/>
                </a:cubicBezTo>
                <a:cubicBezTo>
                  <a:pt x="1709" y="1947"/>
                  <a:pt x="1709" y="1948"/>
                  <a:pt x="1709" y="1949"/>
                </a:cubicBezTo>
                <a:cubicBezTo>
                  <a:pt x="1709" y="1950"/>
                  <a:pt x="1709" y="1952"/>
                  <a:pt x="1709" y="1953"/>
                </a:cubicBezTo>
                <a:cubicBezTo>
                  <a:pt x="1709" y="1955"/>
                  <a:pt x="1710" y="1957"/>
                  <a:pt x="1710" y="1958"/>
                </a:cubicBezTo>
                <a:cubicBezTo>
                  <a:pt x="1710" y="1959"/>
                  <a:pt x="1709" y="1960"/>
                  <a:pt x="1710" y="1961"/>
                </a:cubicBezTo>
                <a:cubicBezTo>
                  <a:pt x="1710" y="1961"/>
                  <a:pt x="1710" y="1962"/>
                  <a:pt x="1711" y="1963"/>
                </a:cubicBezTo>
                <a:cubicBezTo>
                  <a:pt x="1711" y="1966"/>
                  <a:pt x="1713" y="1969"/>
                  <a:pt x="1714" y="1971"/>
                </a:cubicBezTo>
                <a:cubicBezTo>
                  <a:pt x="1715" y="1972"/>
                  <a:pt x="1716" y="1973"/>
                  <a:pt x="1717" y="1973"/>
                </a:cubicBezTo>
                <a:cubicBezTo>
                  <a:pt x="1718" y="1974"/>
                  <a:pt x="1719" y="1975"/>
                  <a:pt x="1721" y="1975"/>
                </a:cubicBezTo>
                <a:cubicBezTo>
                  <a:pt x="1722" y="1975"/>
                  <a:pt x="1724" y="1975"/>
                  <a:pt x="1725" y="1975"/>
                </a:cubicBezTo>
                <a:cubicBezTo>
                  <a:pt x="1726" y="1975"/>
                  <a:pt x="1727" y="1974"/>
                  <a:pt x="1728" y="1974"/>
                </a:cubicBezTo>
                <a:cubicBezTo>
                  <a:pt x="1729" y="1973"/>
                  <a:pt x="1730" y="1972"/>
                  <a:pt x="1731" y="1972"/>
                </a:cubicBezTo>
                <a:cubicBezTo>
                  <a:pt x="1733" y="1971"/>
                  <a:pt x="1734" y="1971"/>
                  <a:pt x="1735" y="1970"/>
                </a:cubicBezTo>
                <a:cubicBezTo>
                  <a:pt x="1737" y="1969"/>
                  <a:pt x="1738" y="1968"/>
                  <a:pt x="1739" y="1967"/>
                </a:cubicBezTo>
                <a:cubicBezTo>
                  <a:pt x="1740" y="1967"/>
                  <a:pt x="1742" y="1966"/>
                  <a:pt x="1743" y="1966"/>
                </a:cubicBezTo>
                <a:cubicBezTo>
                  <a:pt x="1744" y="1965"/>
                  <a:pt x="1746" y="1964"/>
                  <a:pt x="1747" y="1963"/>
                </a:cubicBezTo>
                <a:cubicBezTo>
                  <a:pt x="1748" y="1962"/>
                  <a:pt x="1748" y="1961"/>
                  <a:pt x="1748" y="1959"/>
                </a:cubicBezTo>
                <a:cubicBezTo>
                  <a:pt x="1748" y="1957"/>
                  <a:pt x="1749" y="1954"/>
                  <a:pt x="1749" y="1951"/>
                </a:cubicBezTo>
                <a:cubicBezTo>
                  <a:pt x="1749" y="1948"/>
                  <a:pt x="1748" y="1946"/>
                  <a:pt x="1748" y="1943"/>
                </a:cubicBezTo>
                <a:cubicBezTo>
                  <a:pt x="1748" y="1942"/>
                  <a:pt x="1747" y="1941"/>
                  <a:pt x="1747" y="1941"/>
                </a:cubicBezTo>
                <a:close/>
                <a:moveTo>
                  <a:pt x="1711" y="1902"/>
                </a:moveTo>
                <a:cubicBezTo>
                  <a:pt x="1711" y="1902"/>
                  <a:pt x="1710" y="1900"/>
                  <a:pt x="1710" y="1901"/>
                </a:cubicBezTo>
                <a:cubicBezTo>
                  <a:pt x="1709" y="1901"/>
                  <a:pt x="1711" y="1903"/>
                  <a:pt x="1711" y="1902"/>
                </a:cubicBezTo>
                <a:close/>
                <a:moveTo>
                  <a:pt x="2065" y="2073"/>
                </a:moveTo>
                <a:cubicBezTo>
                  <a:pt x="2064" y="2072"/>
                  <a:pt x="2063" y="2072"/>
                  <a:pt x="2063" y="2072"/>
                </a:cubicBezTo>
                <a:cubicBezTo>
                  <a:pt x="2062" y="2072"/>
                  <a:pt x="2062" y="2071"/>
                  <a:pt x="2061" y="2071"/>
                </a:cubicBezTo>
                <a:cubicBezTo>
                  <a:pt x="2061" y="2070"/>
                  <a:pt x="2060" y="2069"/>
                  <a:pt x="2059" y="2068"/>
                </a:cubicBezTo>
                <a:cubicBezTo>
                  <a:pt x="2058" y="2067"/>
                  <a:pt x="2057" y="2067"/>
                  <a:pt x="2056" y="2066"/>
                </a:cubicBezTo>
                <a:cubicBezTo>
                  <a:pt x="2056" y="2065"/>
                  <a:pt x="2055" y="2062"/>
                  <a:pt x="2054" y="2062"/>
                </a:cubicBezTo>
                <a:cubicBezTo>
                  <a:pt x="2053" y="2062"/>
                  <a:pt x="2053" y="2063"/>
                  <a:pt x="2053" y="2063"/>
                </a:cubicBezTo>
                <a:cubicBezTo>
                  <a:pt x="2052" y="2064"/>
                  <a:pt x="2051" y="2064"/>
                  <a:pt x="2049" y="2064"/>
                </a:cubicBezTo>
                <a:cubicBezTo>
                  <a:pt x="2049" y="2064"/>
                  <a:pt x="2049" y="2065"/>
                  <a:pt x="2049" y="2065"/>
                </a:cubicBezTo>
                <a:cubicBezTo>
                  <a:pt x="2050" y="2066"/>
                  <a:pt x="2051" y="2066"/>
                  <a:pt x="2052" y="2066"/>
                </a:cubicBezTo>
                <a:cubicBezTo>
                  <a:pt x="2053" y="2068"/>
                  <a:pt x="2053" y="2069"/>
                  <a:pt x="2053" y="2070"/>
                </a:cubicBezTo>
                <a:cubicBezTo>
                  <a:pt x="2054" y="2072"/>
                  <a:pt x="2055" y="2073"/>
                  <a:pt x="2057" y="2074"/>
                </a:cubicBezTo>
                <a:cubicBezTo>
                  <a:pt x="2058" y="2075"/>
                  <a:pt x="2058" y="2076"/>
                  <a:pt x="2059" y="2077"/>
                </a:cubicBezTo>
                <a:cubicBezTo>
                  <a:pt x="2059" y="2078"/>
                  <a:pt x="2060" y="2079"/>
                  <a:pt x="2060" y="2079"/>
                </a:cubicBezTo>
                <a:cubicBezTo>
                  <a:pt x="2061" y="2080"/>
                  <a:pt x="2061" y="2080"/>
                  <a:pt x="2062" y="2081"/>
                </a:cubicBezTo>
                <a:cubicBezTo>
                  <a:pt x="2062" y="2081"/>
                  <a:pt x="2062" y="2082"/>
                  <a:pt x="2063" y="2082"/>
                </a:cubicBezTo>
                <a:cubicBezTo>
                  <a:pt x="2064" y="2082"/>
                  <a:pt x="2064" y="2081"/>
                  <a:pt x="2064" y="2081"/>
                </a:cubicBezTo>
                <a:cubicBezTo>
                  <a:pt x="2064" y="2079"/>
                  <a:pt x="2064" y="2078"/>
                  <a:pt x="2064" y="2076"/>
                </a:cubicBezTo>
                <a:cubicBezTo>
                  <a:pt x="2064" y="2075"/>
                  <a:pt x="2066" y="2074"/>
                  <a:pt x="2065" y="2073"/>
                </a:cubicBezTo>
                <a:close/>
                <a:moveTo>
                  <a:pt x="2073" y="2095"/>
                </a:moveTo>
                <a:cubicBezTo>
                  <a:pt x="2073" y="2096"/>
                  <a:pt x="2074" y="2096"/>
                  <a:pt x="2075" y="2097"/>
                </a:cubicBezTo>
                <a:cubicBezTo>
                  <a:pt x="2075" y="2098"/>
                  <a:pt x="2074" y="2098"/>
                  <a:pt x="2074" y="2100"/>
                </a:cubicBezTo>
                <a:cubicBezTo>
                  <a:pt x="2073" y="2100"/>
                  <a:pt x="2074" y="2101"/>
                  <a:pt x="2073" y="2102"/>
                </a:cubicBezTo>
                <a:cubicBezTo>
                  <a:pt x="2073" y="2102"/>
                  <a:pt x="2072" y="2103"/>
                  <a:pt x="2073" y="2104"/>
                </a:cubicBezTo>
                <a:cubicBezTo>
                  <a:pt x="2073" y="2104"/>
                  <a:pt x="2074" y="2104"/>
                  <a:pt x="2075" y="2103"/>
                </a:cubicBezTo>
                <a:cubicBezTo>
                  <a:pt x="2075" y="2103"/>
                  <a:pt x="2076" y="2102"/>
                  <a:pt x="2076" y="2101"/>
                </a:cubicBezTo>
                <a:cubicBezTo>
                  <a:pt x="2076" y="2101"/>
                  <a:pt x="2077" y="2100"/>
                  <a:pt x="2077" y="2100"/>
                </a:cubicBezTo>
                <a:cubicBezTo>
                  <a:pt x="2078" y="2098"/>
                  <a:pt x="2076" y="2097"/>
                  <a:pt x="2076" y="2096"/>
                </a:cubicBezTo>
                <a:cubicBezTo>
                  <a:pt x="2075" y="2095"/>
                  <a:pt x="2074" y="2092"/>
                  <a:pt x="2073" y="2095"/>
                </a:cubicBezTo>
                <a:close/>
                <a:moveTo>
                  <a:pt x="713" y="2160"/>
                </a:moveTo>
                <a:cubicBezTo>
                  <a:pt x="713" y="2159"/>
                  <a:pt x="712" y="2158"/>
                  <a:pt x="712" y="2158"/>
                </a:cubicBezTo>
                <a:cubicBezTo>
                  <a:pt x="711" y="2158"/>
                  <a:pt x="711" y="2160"/>
                  <a:pt x="711" y="2160"/>
                </a:cubicBezTo>
                <a:cubicBezTo>
                  <a:pt x="711" y="2161"/>
                  <a:pt x="711" y="2163"/>
                  <a:pt x="711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2" y="2162"/>
                  <a:pt x="713" y="2161"/>
                  <a:pt x="713" y="2160"/>
                </a:cubicBezTo>
                <a:close/>
                <a:moveTo>
                  <a:pt x="2" y="842"/>
                </a:moveTo>
                <a:cubicBezTo>
                  <a:pt x="2" y="842"/>
                  <a:pt x="3" y="841"/>
                  <a:pt x="3" y="841"/>
                </a:cubicBezTo>
                <a:cubicBezTo>
                  <a:pt x="2" y="840"/>
                  <a:pt x="0" y="842"/>
                  <a:pt x="0" y="843"/>
                </a:cubicBezTo>
                <a:cubicBezTo>
                  <a:pt x="0" y="843"/>
                  <a:pt x="2" y="842"/>
                  <a:pt x="2" y="842"/>
                </a:cubicBezTo>
                <a:close/>
                <a:moveTo>
                  <a:pt x="2" y="957"/>
                </a:moveTo>
                <a:cubicBezTo>
                  <a:pt x="3" y="957"/>
                  <a:pt x="3" y="956"/>
                  <a:pt x="4" y="957"/>
                </a:cubicBezTo>
                <a:cubicBezTo>
                  <a:pt x="5" y="957"/>
                  <a:pt x="5" y="958"/>
                  <a:pt x="5" y="958"/>
                </a:cubicBezTo>
                <a:cubicBezTo>
                  <a:pt x="5" y="959"/>
                  <a:pt x="6" y="959"/>
                  <a:pt x="7" y="959"/>
                </a:cubicBezTo>
                <a:cubicBezTo>
                  <a:pt x="8" y="959"/>
                  <a:pt x="8" y="959"/>
                  <a:pt x="9" y="959"/>
                </a:cubicBezTo>
                <a:cubicBezTo>
                  <a:pt x="11" y="960"/>
                  <a:pt x="10" y="958"/>
                  <a:pt x="9" y="957"/>
                </a:cubicBezTo>
                <a:cubicBezTo>
                  <a:pt x="8" y="956"/>
                  <a:pt x="8" y="955"/>
                  <a:pt x="10" y="954"/>
                </a:cubicBezTo>
                <a:cubicBezTo>
                  <a:pt x="11" y="953"/>
                  <a:pt x="11" y="952"/>
                  <a:pt x="11" y="950"/>
                </a:cubicBezTo>
                <a:cubicBezTo>
                  <a:pt x="12" y="949"/>
                  <a:pt x="13" y="948"/>
                  <a:pt x="14" y="946"/>
                </a:cubicBezTo>
                <a:cubicBezTo>
                  <a:pt x="14" y="945"/>
                  <a:pt x="14" y="944"/>
                  <a:pt x="15" y="943"/>
                </a:cubicBezTo>
                <a:cubicBezTo>
                  <a:pt x="15" y="942"/>
                  <a:pt x="16" y="941"/>
                  <a:pt x="16" y="939"/>
                </a:cubicBezTo>
                <a:cubicBezTo>
                  <a:pt x="17" y="939"/>
                  <a:pt x="17" y="937"/>
                  <a:pt x="17" y="936"/>
                </a:cubicBezTo>
                <a:cubicBezTo>
                  <a:pt x="17" y="935"/>
                  <a:pt x="16" y="935"/>
                  <a:pt x="16" y="934"/>
                </a:cubicBezTo>
                <a:cubicBezTo>
                  <a:pt x="15" y="933"/>
                  <a:pt x="15" y="932"/>
                  <a:pt x="15" y="931"/>
                </a:cubicBezTo>
                <a:cubicBezTo>
                  <a:pt x="15" y="931"/>
                  <a:pt x="14" y="930"/>
                  <a:pt x="14" y="930"/>
                </a:cubicBezTo>
                <a:cubicBezTo>
                  <a:pt x="14" y="928"/>
                  <a:pt x="15" y="929"/>
                  <a:pt x="15" y="929"/>
                </a:cubicBezTo>
                <a:cubicBezTo>
                  <a:pt x="16" y="928"/>
                  <a:pt x="16" y="926"/>
                  <a:pt x="16" y="925"/>
                </a:cubicBezTo>
                <a:cubicBezTo>
                  <a:pt x="16" y="923"/>
                  <a:pt x="15" y="923"/>
                  <a:pt x="14" y="921"/>
                </a:cubicBezTo>
                <a:cubicBezTo>
                  <a:pt x="14" y="921"/>
                  <a:pt x="14" y="920"/>
                  <a:pt x="14" y="920"/>
                </a:cubicBezTo>
                <a:cubicBezTo>
                  <a:pt x="13" y="919"/>
                  <a:pt x="12" y="918"/>
                  <a:pt x="11" y="916"/>
                </a:cubicBezTo>
                <a:cubicBezTo>
                  <a:pt x="11" y="916"/>
                  <a:pt x="11" y="915"/>
                  <a:pt x="11" y="915"/>
                </a:cubicBezTo>
                <a:cubicBezTo>
                  <a:pt x="11" y="914"/>
                  <a:pt x="10" y="914"/>
                  <a:pt x="10" y="913"/>
                </a:cubicBezTo>
                <a:cubicBezTo>
                  <a:pt x="9" y="912"/>
                  <a:pt x="11" y="911"/>
                  <a:pt x="12" y="911"/>
                </a:cubicBezTo>
                <a:cubicBezTo>
                  <a:pt x="14" y="911"/>
                  <a:pt x="15" y="911"/>
                  <a:pt x="16" y="910"/>
                </a:cubicBezTo>
                <a:cubicBezTo>
                  <a:pt x="16" y="908"/>
                  <a:pt x="18" y="907"/>
                  <a:pt x="19" y="906"/>
                </a:cubicBezTo>
                <a:cubicBezTo>
                  <a:pt x="20" y="905"/>
                  <a:pt x="21" y="905"/>
                  <a:pt x="23" y="904"/>
                </a:cubicBezTo>
                <a:cubicBezTo>
                  <a:pt x="24" y="904"/>
                  <a:pt x="25" y="904"/>
                  <a:pt x="26" y="903"/>
                </a:cubicBezTo>
                <a:cubicBezTo>
                  <a:pt x="26" y="902"/>
                  <a:pt x="26" y="902"/>
                  <a:pt x="25" y="901"/>
                </a:cubicBezTo>
                <a:cubicBezTo>
                  <a:pt x="25" y="901"/>
                  <a:pt x="25" y="901"/>
                  <a:pt x="24" y="901"/>
                </a:cubicBezTo>
                <a:cubicBezTo>
                  <a:pt x="23" y="902"/>
                  <a:pt x="23" y="901"/>
                  <a:pt x="23" y="900"/>
                </a:cubicBezTo>
                <a:cubicBezTo>
                  <a:pt x="23" y="900"/>
                  <a:pt x="24" y="900"/>
                  <a:pt x="24" y="899"/>
                </a:cubicBezTo>
                <a:cubicBezTo>
                  <a:pt x="25" y="898"/>
                  <a:pt x="23" y="896"/>
                  <a:pt x="24" y="895"/>
                </a:cubicBezTo>
                <a:cubicBezTo>
                  <a:pt x="25" y="896"/>
                  <a:pt x="25" y="897"/>
                  <a:pt x="25" y="897"/>
                </a:cubicBezTo>
                <a:cubicBezTo>
                  <a:pt x="25" y="898"/>
                  <a:pt x="25" y="898"/>
                  <a:pt x="25" y="899"/>
                </a:cubicBezTo>
                <a:cubicBezTo>
                  <a:pt x="25" y="899"/>
                  <a:pt x="26" y="899"/>
                  <a:pt x="26" y="899"/>
                </a:cubicBezTo>
                <a:cubicBezTo>
                  <a:pt x="26" y="900"/>
                  <a:pt x="26" y="901"/>
                  <a:pt x="26" y="901"/>
                </a:cubicBezTo>
                <a:cubicBezTo>
                  <a:pt x="27" y="902"/>
                  <a:pt x="27" y="901"/>
                  <a:pt x="27" y="900"/>
                </a:cubicBezTo>
                <a:cubicBezTo>
                  <a:pt x="27" y="900"/>
                  <a:pt x="27" y="899"/>
                  <a:pt x="27" y="898"/>
                </a:cubicBezTo>
                <a:cubicBezTo>
                  <a:pt x="27" y="897"/>
                  <a:pt x="27" y="897"/>
                  <a:pt x="27" y="896"/>
                </a:cubicBezTo>
                <a:cubicBezTo>
                  <a:pt x="27" y="895"/>
                  <a:pt x="26" y="895"/>
                  <a:pt x="26" y="894"/>
                </a:cubicBezTo>
                <a:cubicBezTo>
                  <a:pt x="26" y="894"/>
                  <a:pt x="27" y="893"/>
                  <a:pt x="26" y="892"/>
                </a:cubicBezTo>
                <a:cubicBezTo>
                  <a:pt x="26" y="891"/>
                  <a:pt x="24" y="892"/>
                  <a:pt x="24" y="892"/>
                </a:cubicBezTo>
                <a:cubicBezTo>
                  <a:pt x="23" y="893"/>
                  <a:pt x="21" y="894"/>
                  <a:pt x="20" y="893"/>
                </a:cubicBezTo>
                <a:cubicBezTo>
                  <a:pt x="19" y="893"/>
                  <a:pt x="20" y="892"/>
                  <a:pt x="20" y="891"/>
                </a:cubicBezTo>
                <a:cubicBezTo>
                  <a:pt x="21" y="891"/>
                  <a:pt x="21" y="891"/>
                  <a:pt x="22" y="891"/>
                </a:cubicBezTo>
                <a:cubicBezTo>
                  <a:pt x="22" y="890"/>
                  <a:pt x="22" y="890"/>
                  <a:pt x="23" y="890"/>
                </a:cubicBezTo>
                <a:cubicBezTo>
                  <a:pt x="24" y="889"/>
                  <a:pt x="24" y="889"/>
                  <a:pt x="24" y="888"/>
                </a:cubicBezTo>
                <a:cubicBezTo>
                  <a:pt x="24" y="888"/>
                  <a:pt x="24" y="888"/>
                  <a:pt x="24" y="887"/>
                </a:cubicBezTo>
                <a:cubicBezTo>
                  <a:pt x="23" y="887"/>
                  <a:pt x="24" y="888"/>
                  <a:pt x="23" y="888"/>
                </a:cubicBezTo>
                <a:cubicBezTo>
                  <a:pt x="23" y="888"/>
                  <a:pt x="22" y="887"/>
                  <a:pt x="22" y="887"/>
                </a:cubicBezTo>
                <a:cubicBezTo>
                  <a:pt x="21" y="886"/>
                  <a:pt x="20" y="886"/>
                  <a:pt x="20" y="885"/>
                </a:cubicBezTo>
                <a:cubicBezTo>
                  <a:pt x="20" y="884"/>
                  <a:pt x="19" y="883"/>
                  <a:pt x="18" y="882"/>
                </a:cubicBezTo>
                <a:cubicBezTo>
                  <a:pt x="18" y="882"/>
                  <a:pt x="17" y="881"/>
                  <a:pt x="17" y="881"/>
                </a:cubicBezTo>
                <a:cubicBezTo>
                  <a:pt x="17" y="880"/>
                  <a:pt x="17" y="879"/>
                  <a:pt x="16" y="879"/>
                </a:cubicBezTo>
                <a:cubicBezTo>
                  <a:pt x="16" y="878"/>
                  <a:pt x="15" y="878"/>
                  <a:pt x="15" y="878"/>
                </a:cubicBezTo>
                <a:cubicBezTo>
                  <a:pt x="14" y="877"/>
                  <a:pt x="13" y="877"/>
                  <a:pt x="12" y="877"/>
                </a:cubicBezTo>
                <a:cubicBezTo>
                  <a:pt x="11" y="876"/>
                  <a:pt x="10" y="877"/>
                  <a:pt x="9" y="877"/>
                </a:cubicBezTo>
                <a:cubicBezTo>
                  <a:pt x="8" y="876"/>
                  <a:pt x="7" y="876"/>
                  <a:pt x="5" y="877"/>
                </a:cubicBezTo>
                <a:cubicBezTo>
                  <a:pt x="5" y="877"/>
                  <a:pt x="4" y="877"/>
                  <a:pt x="3" y="877"/>
                </a:cubicBezTo>
                <a:cubicBezTo>
                  <a:pt x="3" y="877"/>
                  <a:pt x="2" y="876"/>
                  <a:pt x="2" y="877"/>
                </a:cubicBezTo>
                <a:cubicBezTo>
                  <a:pt x="1" y="877"/>
                  <a:pt x="1" y="878"/>
                  <a:pt x="1" y="878"/>
                </a:cubicBezTo>
                <a:cubicBezTo>
                  <a:pt x="1" y="879"/>
                  <a:pt x="0" y="879"/>
                  <a:pt x="0" y="879"/>
                </a:cubicBezTo>
                <a:cubicBezTo>
                  <a:pt x="0" y="959"/>
                  <a:pt x="0" y="959"/>
                  <a:pt x="0" y="959"/>
                </a:cubicBezTo>
                <a:cubicBezTo>
                  <a:pt x="1" y="959"/>
                  <a:pt x="1" y="958"/>
                  <a:pt x="2" y="957"/>
                </a:cubicBezTo>
                <a:close/>
                <a:moveTo>
                  <a:pt x="1209" y="1843"/>
                </a:moveTo>
                <a:cubicBezTo>
                  <a:pt x="1208" y="1842"/>
                  <a:pt x="1207" y="1843"/>
                  <a:pt x="1206" y="1842"/>
                </a:cubicBezTo>
                <a:cubicBezTo>
                  <a:pt x="1205" y="1842"/>
                  <a:pt x="1205" y="1842"/>
                  <a:pt x="1204" y="1841"/>
                </a:cubicBezTo>
                <a:cubicBezTo>
                  <a:pt x="1203" y="1841"/>
                  <a:pt x="1201" y="1840"/>
                  <a:pt x="1200" y="1840"/>
                </a:cubicBezTo>
                <a:cubicBezTo>
                  <a:pt x="1199" y="1841"/>
                  <a:pt x="1198" y="1841"/>
                  <a:pt x="1196" y="1841"/>
                </a:cubicBezTo>
                <a:cubicBezTo>
                  <a:pt x="1194" y="1842"/>
                  <a:pt x="1192" y="1840"/>
                  <a:pt x="1190" y="1840"/>
                </a:cubicBezTo>
                <a:cubicBezTo>
                  <a:pt x="1188" y="1840"/>
                  <a:pt x="1189" y="1841"/>
                  <a:pt x="1188" y="1842"/>
                </a:cubicBezTo>
                <a:cubicBezTo>
                  <a:pt x="1188" y="1843"/>
                  <a:pt x="1187" y="1843"/>
                  <a:pt x="1187" y="1844"/>
                </a:cubicBezTo>
                <a:cubicBezTo>
                  <a:pt x="1186" y="1845"/>
                  <a:pt x="1189" y="1845"/>
                  <a:pt x="1190" y="1846"/>
                </a:cubicBezTo>
                <a:cubicBezTo>
                  <a:pt x="1191" y="1847"/>
                  <a:pt x="1191" y="1847"/>
                  <a:pt x="1192" y="1848"/>
                </a:cubicBezTo>
                <a:cubicBezTo>
                  <a:pt x="1193" y="1848"/>
                  <a:pt x="1193" y="1848"/>
                  <a:pt x="1194" y="1849"/>
                </a:cubicBezTo>
                <a:cubicBezTo>
                  <a:pt x="1196" y="1849"/>
                  <a:pt x="1197" y="1848"/>
                  <a:pt x="1199" y="1848"/>
                </a:cubicBezTo>
                <a:cubicBezTo>
                  <a:pt x="1200" y="1848"/>
                  <a:pt x="1201" y="1848"/>
                  <a:pt x="1202" y="1848"/>
                </a:cubicBezTo>
                <a:cubicBezTo>
                  <a:pt x="1202" y="1848"/>
                  <a:pt x="1203" y="1847"/>
                  <a:pt x="1204" y="1847"/>
                </a:cubicBezTo>
                <a:cubicBezTo>
                  <a:pt x="1204" y="1846"/>
                  <a:pt x="1205" y="1846"/>
                  <a:pt x="1206" y="1846"/>
                </a:cubicBezTo>
                <a:cubicBezTo>
                  <a:pt x="1207" y="1846"/>
                  <a:pt x="1207" y="1845"/>
                  <a:pt x="1208" y="1845"/>
                </a:cubicBezTo>
                <a:cubicBezTo>
                  <a:pt x="1209" y="1844"/>
                  <a:pt x="1209" y="1845"/>
                  <a:pt x="1210" y="1844"/>
                </a:cubicBezTo>
                <a:cubicBezTo>
                  <a:pt x="1210" y="1843"/>
                  <a:pt x="1209" y="1843"/>
                  <a:pt x="1209" y="1843"/>
                </a:cubicBezTo>
                <a:close/>
                <a:moveTo>
                  <a:pt x="2090" y="2120"/>
                </a:moveTo>
                <a:cubicBezTo>
                  <a:pt x="2089" y="2120"/>
                  <a:pt x="2088" y="2119"/>
                  <a:pt x="2088" y="2118"/>
                </a:cubicBezTo>
                <a:cubicBezTo>
                  <a:pt x="2087" y="2117"/>
                  <a:pt x="2087" y="2115"/>
                  <a:pt x="2086" y="2114"/>
                </a:cubicBezTo>
                <a:cubicBezTo>
                  <a:pt x="2086" y="2113"/>
                  <a:pt x="2085" y="2111"/>
                  <a:pt x="2085" y="2111"/>
                </a:cubicBezTo>
                <a:cubicBezTo>
                  <a:pt x="2084" y="2110"/>
                  <a:pt x="2082" y="2110"/>
                  <a:pt x="2081" y="2111"/>
                </a:cubicBezTo>
                <a:cubicBezTo>
                  <a:pt x="2079" y="2111"/>
                  <a:pt x="2078" y="2114"/>
                  <a:pt x="2079" y="2116"/>
                </a:cubicBezTo>
                <a:cubicBezTo>
                  <a:pt x="2079" y="2118"/>
                  <a:pt x="2080" y="2119"/>
                  <a:pt x="2081" y="2120"/>
                </a:cubicBezTo>
                <a:cubicBezTo>
                  <a:pt x="2083" y="2121"/>
                  <a:pt x="2083" y="2123"/>
                  <a:pt x="2084" y="2124"/>
                </a:cubicBezTo>
                <a:cubicBezTo>
                  <a:pt x="2084" y="2125"/>
                  <a:pt x="2085" y="2126"/>
                  <a:pt x="2085" y="2126"/>
                </a:cubicBezTo>
                <a:cubicBezTo>
                  <a:pt x="2086" y="2127"/>
                  <a:pt x="2087" y="2127"/>
                  <a:pt x="2087" y="2127"/>
                </a:cubicBezTo>
                <a:cubicBezTo>
                  <a:pt x="2088" y="2128"/>
                  <a:pt x="2088" y="2129"/>
                  <a:pt x="2089" y="2129"/>
                </a:cubicBezTo>
                <a:cubicBezTo>
                  <a:pt x="2090" y="2128"/>
                  <a:pt x="2090" y="2127"/>
                  <a:pt x="2090" y="2126"/>
                </a:cubicBezTo>
                <a:cubicBezTo>
                  <a:pt x="2090" y="2125"/>
                  <a:pt x="2091" y="2124"/>
                  <a:pt x="2091" y="2123"/>
                </a:cubicBezTo>
                <a:cubicBezTo>
                  <a:pt x="2091" y="2122"/>
                  <a:pt x="2090" y="2121"/>
                  <a:pt x="2090" y="2120"/>
                </a:cubicBezTo>
                <a:close/>
                <a:moveTo>
                  <a:pt x="2490" y="2000"/>
                </a:moveTo>
                <a:cubicBezTo>
                  <a:pt x="2490" y="1998"/>
                  <a:pt x="2490" y="1997"/>
                  <a:pt x="2490" y="1996"/>
                </a:cubicBezTo>
                <a:cubicBezTo>
                  <a:pt x="2489" y="1995"/>
                  <a:pt x="2489" y="1997"/>
                  <a:pt x="2489" y="1997"/>
                </a:cubicBezTo>
                <a:cubicBezTo>
                  <a:pt x="2489" y="1998"/>
                  <a:pt x="2489" y="1998"/>
                  <a:pt x="2489" y="1999"/>
                </a:cubicBezTo>
                <a:cubicBezTo>
                  <a:pt x="2490" y="2000"/>
                  <a:pt x="2489" y="2000"/>
                  <a:pt x="2489" y="2001"/>
                </a:cubicBezTo>
                <a:cubicBezTo>
                  <a:pt x="2489" y="2001"/>
                  <a:pt x="2490" y="2000"/>
                  <a:pt x="2490" y="2000"/>
                </a:cubicBezTo>
                <a:close/>
                <a:moveTo>
                  <a:pt x="2476" y="1893"/>
                </a:moveTo>
                <a:cubicBezTo>
                  <a:pt x="2476" y="1893"/>
                  <a:pt x="2476" y="1892"/>
                  <a:pt x="2476" y="1892"/>
                </a:cubicBezTo>
                <a:cubicBezTo>
                  <a:pt x="2476" y="1891"/>
                  <a:pt x="2476" y="1892"/>
                  <a:pt x="2476" y="1892"/>
                </a:cubicBezTo>
                <a:cubicBezTo>
                  <a:pt x="2475" y="1893"/>
                  <a:pt x="2475" y="1893"/>
                  <a:pt x="2475" y="1893"/>
                </a:cubicBezTo>
                <a:cubicBezTo>
                  <a:pt x="2474" y="1894"/>
                  <a:pt x="2474" y="1894"/>
                  <a:pt x="2474" y="1894"/>
                </a:cubicBezTo>
                <a:cubicBezTo>
                  <a:pt x="2474" y="1895"/>
                  <a:pt x="2473" y="1895"/>
                  <a:pt x="2473" y="1896"/>
                </a:cubicBezTo>
                <a:cubicBezTo>
                  <a:pt x="2473" y="1897"/>
                  <a:pt x="2472" y="1898"/>
                  <a:pt x="2471" y="1899"/>
                </a:cubicBezTo>
                <a:cubicBezTo>
                  <a:pt x="2470" y="1899"/>
                  <a:pt x="2470" y="1899"/>
                  <a:pt x="2469" y="1900"/>
                </a:cubicBezTo>
                <a:cubicBezTo>
                  <a:pt x="2469" y="1900"/>
                  <a:pt x="2469" y="1900"/>
                  <a:pt x="2468" y="1901"/>
                </a:cubicBezTo>
                <a:cubicBezTo>
                  <a:pt x="2468" y="1901"/>
                  <a:pt x="2468" y="1902"/>
                  <a:pt x="2467" y="1902"/>
                </a:cubicBezTo>
                <a:cubicBezTo>
                  <a:pt x="2467" y="1903"/>
                  <a:pt x="2466" y="1903"/>
                  <a:pt x="2466" y="1903"/>
                </a:cubicBezTo>
                <a:cubicBezTo>
                  <a:pt x="2466" y="1904"/>
                  <a:pt x="2465" y="1904"/>
                  <a:pt x="2465" y="1905"/>
                </a:cubicBezTo>
                <a:cubicBezTo>
                  <a:pt x="2465" y="1905"/>
                  <a:pt x="2465" y="1905"/>
                  <a:pt x="2464" y="1906"/>
                </a:cubicBezTo>
                <a:cubicBezTo>
                  <a:pt x="2463" y="1906"/>
                  <a:pt x="2464" y="1906"/>
                  <a:pt x="2463" y="1907"/>
                </a:cubicBezTo>
                <a:cubicBezTo>
                  <a:pt x="2463" y="1907"/>
                  <a:pt x="2462" y="1907"/>
                  <a:pt x="2462" y="1908"/>
                </a:cubicBezTo>
                <a:cubicBezTo>
                  <a:pt x="2462" y="1908"/>
                  <a:pt x="2462" y="1909"/>
                  <a:pt x="2461" y="1909"/>
                </a:cubicBezTo>
                <a:cubicBezTo>
                  <a:pt x="2461" y="1908"/>
                  <a:pt x="2461" y="1908"/>
                  <a:pt x="2460" y="1908"/>
                </a:cubicBezTo>
                <a:cubicBezTo>
                  <a:pt x="2459" y="1908"/>
                  <a:pt x="2459" y="1909"/>
                  <a:pt x="2458" y="1909"/>
                </a:cubicBezTo>
                <a:cubicBezTo>
                  <a:pt x="2458" y="1909"/>
                  <a:pt x="2458" y="1910"/>
                  <a:pt x="2457" y="1910"/>
                </a:cubicBezTo>
                <a:cubicBezTo>
                  <a:pt x="2456" y="1911"/>
                  <a:pt x="2457" y="1912"/>
                  <a:pt x="2456" y="1912"/>
                </a:cubicBezTo>
                <a:cubicBezTo>
                  <a:pt x="2455" y="1912"/>
                  <a:pt x="2455" y="1912"/>
                  <a:pt x="2454" y="1913"/>
                </a:cubicBezTo>
                <a:cubicBezTo>
                  <a:pt x="2454" y="1913"/>
                  <a:pt x="2454" y="1914"/>
                  <a:pt x="2453" y="1914"/>
                </a:cubicBezTo>
                <a:cubicBezTo>
                  <a:pt x="2453" y="1914"/>
                  <a:pt x="2452" y="1914"/>
                  <a:pt x="2452" y="1915"/>
                </a:cubicBezTo>
                <a:cubicBezTo>
                  <a:pt x="2451" y="1915"/>
                  <a:pt x="2451" y="1916"/>
                  <a:pt x="2451" y="1916"/>
                </a:cubicBezTo>
                <a:cubicBezTo>
                  <a:pt x="2451" y="1917"/>
                  <a:pt x="2450" y="1918"/>
                  <a:pt x="2450" y="1918"/>
                </a:cubicBezTo>
                <a:cubicBezTo>
                  <a:pt x="2449" y="1919"/>
                  <a:pt x="2449" y="1919"/>
                  <a:pt x="2448" y="1919"/>
                </a:cubicBezTo>
                <a:cubicBezTo>
                  <a:pt x="2447" y="1920"/>
                  <a:pt x="2447" y="1921"/>
                  <a:pt x="2446" y="1922"/>
                </a:cubicBezTo>
                <a:cubicBezTo>
                  <a:pt x="2446" y="1923"/>
                  <a:pt x="2445" y="1923"/>
                  <a:pt x="2445" y="1924"/>
                </a:cubicBezTo>
                <a:cubicBezTo>
                  <a:pt x="2445" y="1925"/>
                  <a:pt x="2445" y="1925"/>
                  <a:pt x="2445" y="1926"/>
                </a:cubicBezTo>
                <a:cubicBezTo>
                  <a:pt x="2444" y="1926"/>
                  <a:pt x="2445" y="1927"/>
                  <a:pt x="2445" y="1927"/>
                </a:cubicBezTo>
                <a:cubicBezTo>
                  <a:pt x="2446" y="1926"/>
                  <a:pt x="2446" y="1926"/>
                  <a:pt x="2446" y="1925"/>
                </a:cubicBezTo>
                <a:cubicBezTo>
                  <a:pt x="2447" y="1925"/>
                  <a:pt x="2447" y="1925"/>
                  <a:pt x="2448" y="1924"/>
                </a:cubicBezTo>
                <a:cubicBezTo>
                  <a:pt x="2449" y="1923"/>
                  <a:pt x="2449" y="1924"/>
                  <a:pt x="2450" y="1924"/>
                </a:cubicBezTo>
                <a:cubicBezTo>
                  <a:pt x="2450" y="1923"/>
                  <a:pt x="2450" y="1923"/>
                  <a:pt x="2451" y="1923"/>
                </a:cubicBezTo>
                <a:cubicBezTo>
                  <a:pt x="2451" y="1923"/>
                  <a:pt x="2451" y="1923"/>
                  <a:pt x="2452" y="1922"/>
                </a:cubicBezTo>
                <a:cubicBezTo>
                  <a:pt x="2452" y="1922"/>
                  <a:pt x="2452" y="1920"/>
                  <a:pt x="2453" y="1920"/>
                </a:cubicBezTo>
                <a:cubicBezTo>
                  <a:pt x="2453" y="1920"/>
                  <a:pt x="2453" y="1920"/>
                  <a:pt x="2454" y="1920"/>
                </a:cubicBezTo>
                <a:cubicBezTo>
                  <a:pt x="2454" y="1920"/>
                  <a:pt x="2455" y="1920"/>
                  <a:pt x="2455" y="1920"/>
                </a:cubicBezTo>
                <a:cubicBezTo>
                  <a:pt x="2457" y="1920"/>
                  <a:pt x="2458" y="1918"/>
                  <a:pt x="2459" y="1917"/>
                </a:cubicBezTo>
                <a:cubicBezTo>
                  <a:pt x="2460" y="1916"/>
                  <a:pt x="2461" y="1916"/>
                  <a:pt x="2462" y="1915"/>
                </a:cubicBezTo>
                <a:cubicBezTo>
                  <a:pt x="2462" y="1914"/>
                  <a:pt x="2462" y="1913"/>
                  <a:pt x="2462" y="1913"/>
                </a:cubicBezTo>
                <a:cubicBezTo>
                  <a:pt x="2463" y="1912"/>
                  <a:pt x="2463" y="1912"/>
                  <a:pt x="2463" y="1911"/>
                </a:cubicBezTo>
                <a:cubicBezTo>
                  <a:pt x="2464" y="1910"/>
                  <a:pt x="2466" y="1910"/>
                  <a:pt x="2467" y="1910"/>
                </a:cubicBezTo>
                <a:cubicBezTo>
                  <a:pt x="2468" y="1910"/>
                  <a:pt x="2468" y="1909"/>
                  <a:pt x="2469" y="1908"/>
                </a:cubicBezTo>
                <a:cubicBezTo>
                  <a:pt x="2470" y="1908"/>
                  <a:pt x="2471" y="1908"/>
                  <a:pt x="2471" y="1907"/>
                </a:cubicBezTo>
                <a:cubicBezTo>
                  <a:pt x="2471" y="1907"/>
                  <a:pt x="2472" y="1906"/>
                  <a:pt x="2472" y="1906"/>
                </a:cubicBezTo>
                <a:cubicBezTo>
                  <a:pt x="2473" y="1904"/>
                  <a:pt x="2474" y="1903"/>
                  <a:pt x="2475" y="1902"/>
                </a:cubicBezTo>
                <a:cubicBezTo>
                  <a:pt x="2475" y="1901"/>
                  <a:pt x="2476" y="1901"/>
                  <a:pt x="2476" y="1900"/>
                </a:cubicBezTo>
                <a:cubicBezTo>
                  <a:pt x="2477" y="1899"/>
                  <a:pt x="2476" y="1898"/>
                  <a:pt x="2476" y="1897"/>
                </a:cubicBezTo>
                <a:cubicBezTo>
                  <a:pt x="2476" y="1897"/>
                  <a:pt x="2476" y="1896"/>
                  <a:pt x="2476" y="1895"/>
                </a:cubicBezTo>
                <a:cubicBezTo>
                  <a:pt x="2476" y="1895"/>
                  <a:pt x="2477" y="1895"/>
                  <a:pt x="2477" y="1895"/>
                </a:cubicBezTo>
                <a:cubicBezTo>
                  <a:pt x="2478" y="1894"/>
                  <a:pt x="2478" y="1894"/>
                  <a:pt x="2479" y="1894"/>
                </a:cubicBezTo>
                <a:cubicBezTo>
                  <a:pt x="2480" y="1894"/>
                  <a:pt x="2481" y="1894"/>
                  <a:pt x="2481" y="1894"/>
                </a:cubicBezTo>
                <a:cubicBezTo>
                  <a:pt x="2483" y="1894"/>
                  <a:pt x="2484" y="1893"/>
                  <a:pt x="2485" y="1893"/>
                </a:cubicBezTo>
                <a:cubicBezTo>
                  <a:pt x="2486" y="1892"/>
                  <a:pt x="2485" y="1891"/>
                  <a:pt x="2486" y="1891"/>
                </a:cubicBezTo>
                <a:cubicBezTo>
                  <a:pt x="2486" y="1890"/>
                  <a:pt x="2486" y="1889"/>
                  <a:pt x="2486" y="1889"/>
                </a:cubicBezTo>
                <a:cubicBezTo>
                  <a:pt x="2487" y="1888"/>
                  <a:pt x="2487" y="1888"/>
                  <a:pt x="2488" y="1888"/>
                </a:cubicBezTo>
                <a:cubicBezTo>
                  <a:pt x="2488" y="1887"/>
                  <a:pt x="2488" y="1887"/>
                  <a:pt x="2489" y="1887"/>
                </a:cubicBezTo>
                <a:cubicBezTo>
                  <a:pt x="2490" y="1887"/>
                  <a:pt x="2489" y="1886"/>
                  <a:pt x="2490" y="1886"/>
                </a:cubicBezTo>
                <a:cubicBezTo>
                  <a:pt x="2491" y="1886"/>
                  <a:pt x="2491" y="1887"/>
                  <a:pt x="2492" y="1887"/>
                </a:cubicBezTo>
                <a:cubicBezTo>
                  <a:pt x="2492" y="1887"/>
                  <a:pt x="2492" y="1886"/>
                  <a:pt x="2493" y="1886"/>
                </a:cubicBezTo>
                <a:cubicBezTo>
                  <a:pt x="2493" y="1885"/>
                  <a:pt x="2493" y="1885"/>
                  <a:pt x="2494" y="1885"/>
                </a:cubicBezTo>
                <a:cubicBezTo>
                  <a:pt x="2494" y="1884"/>
                  <a:pt x="2495" y="1884"/>
                  <a:pt x="2495" y="1883"/>
                </a:cubicBezTo>
                <a:cubicBezTo>
                  <a:pt x="2494" y="1883"/>
                  <a:pt x="2494" y="1883"/>
                  <a:pt x="2494" y="1882"/>
                </a:cubicBezTo>
                <a:cubicBezTo>
                  <a:pt x="2494" y="1882"/>
                  <a:pt x="2493" y="1882"/>
                  <a:pt x="2494" y="1881"/>
                </a:cubicBezTo>
                <a:cubicBezTo>
                  <a:pt x="2494" y="1881"/>
                  <a:pt x="2494" y="1881"/>
                  <a:pt x="2494" y="1880"/>
                </a:cubicBezTo>
                <a:cubicBezTo>
                  <a:pt x="2493" y="1880"/>
                  <a:pt x="2492" y="1881"/>
                  <a:pt x="2493" y="1880"/>
                </a:cubicBezTo>
                <a:cubicBezTo>
                  <a:pt x="2493" y="1880"/>
                  <a:pt x="2493" y="1880"/>
                  <a:pt x="2493" y="1879"/>
                </a:cubicBezTo>
                <a:cubicBezTo>
                  <a:pt x="2493" y="1879"/>
                  <a:pt x="2492" y="1879"/>
                  <a:pt x="2493" y="1878"/>
                </a:cubicBezTo>
                <a:cubicBezTo>
                  <a:pt x="2493" y="1878"/>
                  <a:pt x="2493" y="1878"/>
                  <a:pt x="2493" y="1878"/>
                </a:cubicBezTo>
                <a:cubicBezTo>
                  <a:pt x="2494" y="1878"/>
                  <a:pt x="2494" y="1878"/>
                  <a:pt x="2493" y="1878"/>
                </a:cubicBezTo>
                <a:cubicBezTo>
                  <a:pt x="2493" y="1877"/>
                  <a:pt x="2493" y="1878"/>
                  <a:pt x="2493" y="1878"/>
                </a:cubicBezTo>
                <a:cubicBezTo>
                  <a:pt x="2493" y="1878"/>
                  <a:pt x="2492" y="1877"/>
                  <a:pt x="2492" y="1877"/>
                </a:cubicBezTo>
                <a:cubicBezTo>
                  <a:pt x="2492" y="1877"/>
                  <a:pt x="2492" y="1878"/>
                  <a:pt x="2491" y="1878"/>
                </a:cubicBezTo>
                <a:cubicBezTo>
                  <a:pt x="2491" y="1877"/>
                  <a:pt x="2491" y="1877"/>
                  <a:pt x="2491" y="1876"/>
                </a:cubicBezTo>
                <a:cubicBezTo>
                  <a:pt x="2491" y="1876"/>
                  <a:pt x="2491" y="1875"/>
                  <a:pt x="2491" y="1875"/>
                </a:cubicBezTo>
                <a:cubicBezTo>
                  <a:pt x="2491" y="1874"/>
                  <a:pt x="2491" y="1874"/>
                  <a:pt x="2491" y="1874"/>
                </a:cubicBezTo>
                <a:cubicBezTo>
                  <a:pt x="2492" y="1874"/>
                  <a:pt x="2491" y="1873"/>
                  <a:pt x="2492" y="1873"/>
                </a:cubicBezTo>
                <a:cubicBezTo>
                  <a:pt x="2492" y="1873"/>
                  <a:pt x="2493" y="1874"/>
                  <a:pt x="2493" y="1874"/>
                </a:cubicBezTo>
                <a:cubicBezTo>
                  <a:pt x="2493" y="1874"/>
                  <a:pt x="2494" y="1874"/>
                  <a:pt x="2494" y="1874"/>
                </a:cubicBezTo>
                <a:cubicBezTo>
                  <a:pt x="2493" y="1873"/>
                  <a:pt x="2493" y="1872"/>
                  <a:pt x="2493" y="1872"/>
                </a:cubicBezTo>
                <a:cubicBezTo>
                  <a:pt x="2492" y="1872"/>
                  <a:pt x="2492" y="1873"/>
                  <a:pt x="2492" y="1873"/>
                </a:cubicBezTo>
                <a:cubicBezTo>
                  <a:pt x="2490" y="1872"/>
                  <a:pt x="2491" y="1871"/>
                  <a:pt x="2492" y="1870"/>
                </a:cubicBezTo>
                <a:cubicBezTo>
                  <a:pt x="2492" y="1869"/>
                  <a:pt x="2492" y="1869"/>
                  <a:pt x="2492" y="1868"/>
                </a:cubicBezTo>
                <a:cubicBezTo>
                  <a:pt x="2492" y="1867"/>
                  <a:pt x="2492" y="1867"/>
                  <a:pt x="2492" y="1868"/>
                </a:cubicBezTo>
                <a:cubicBezTo>
                  <a:pt x="2490" y="1868"/>
                  <a:pt x="2491" y="1866"/>
                  <a:pt x="2491" y="1865"/>
                </a:cubicBezTo>
                <a:cubicBezTo>
                  <a:pt x="2490" y="1865"/>
                  <a:pt x="2491" y="1867"/>
                  <a:pt x="2490" y="1867"/>
                </a:cubicBezTo>
                <a:cubicBezTo>
                  <a:pt x="2490" y="1868"/>
                  <a:pt x="2489" y="1868"/>
                  <a:pt x="2489" y="1869"/>
                </a:cubicBezTo>
                <a:cubicBezTo>
                  <a:pt x="2489" y="1869"/>
                  <a:pt x="2490" y="1870"/>
                  <a:pt x="2489" y="1870"/>
                </a:cubicBezTo>
                <a:cubicBezTo>
                  <a:pt x="2489" y="1870"/>
                  <a:pt x="2488" y="1869"/>
                  <a:pt x="2488" y="1869"/>
                </a:cubicBezTo>
                <a:cubicBezTo>
                  <a:pt x="2488" y="1870"/>
                  <a:pt x="2489" y="1870"/>
                  <a:pt x="2489" y="1870"/>
                </a:cubicBezTo>
                <a:cubicBezTo>
                  <a:pt x="2489" y="1871"/>
                  <a:pt x="2490" y="1872"/>
                  <a:pt x="2489" y="1873"/>
                </a:cubicBezTo>
                <a:cubicBezTo>
                  <a:pt x="2489" y="1873"/>
                  <a:pt x="2489" y="1872"/>
                  <a:pt x="2489" y="1872"/>
                </a:cubicBezTo>
                <a:cubicBezTo>
                  <a:pt x="2489" y="1872"/>
                  <a:pt x="2489" y="1872"/>
                  <a:pt x="2489" y="1872"/>
                </a:cubicBezTo>
                <a:cubicBezTo>
                  <a:pt x="2489" y="1873"/>
                  <a:pt x="2489" y="1873"/>
                  <a:pt x="2489" y="1874"/>
                </a:cubicBezTo>
                <a:cubicBezTo>
                  <a:pt x="2488" y="1874"/>
                  <a:pt x="2488" y="1872"/>
                  <a:pt x="2488" y="1872"/>
                </a:cubicBezTo>
                <a:cubicBezTo>
                  <a:pt x="2487" y="1872"/>
                  <a:pt x="2488" y="1873"/>
                  <a:pt x="2488" y="1874"/>
                </a:cubicBezTo>
                <a:cubicBezTo>
                  <a:pt x="2488" y="1874"/>
                  <a:pt x="2487" y="1873"/>
                  <a:pt x="2487" y="1874"/>
                </a:cubicBezTo>
                <a:cubicBezTo>
                  <a:pt x="2487" y="1875"/>
                  <a:pt x="2487" y="1875"/>
                  <a:pt x="2488" y="1875"/>
                </a:cubicBezTo>
                <a:cubicBezTo>
                  <a:pt x="2488" y="1875"/>
                  <a:pt x="2488" y="1875"/>
                  <a:pt x="2488" y="1875"/>
                </a:cubicBezTo>
                <a:cubicBezTo>
                  <a:pt x="2488" y="1876"/>
                  <a:pt x="2488" y="1876"/>
                  <a:pt x="2488" y="1876"/>
                </a:cubicBezTo>
                <a:cubicBezTo>
                  <a:pt x="2488" y="1876"/>
                  <a:pt x="2488" y="1877"/>
                  <a:pt x="2488" y="1877"/>
                </a:cubicBezTo>
                <a:cubicBezTo>
                  <a:pt x="2489" y="1877"/>
                  <a:pt x="2489" y="1876"/>
                  <a:pt x="2489" y="1876"/>
                </a:cubicBezTo>
                <a:cubicBezTo>
                  <a:pt x="2489" y="1877"/>
                  <a:pt x="2490" y="1877"/>
                  <a:pt x="2490" y="1877"/>
                </a:cubicBezTo>
                <a:cubicBezTo>
                  <a:pt x="2490" y="1878"/>
                  <a:pt x="2489" y="1878"/>
                  <a:pt x="2490" y="1879"/>
                </a:cubicBezTo>
                <a:cubicBezTo>
                  <a:pt x="2490" y="1879"/>
                  <a:pt x="2490" y="1879"/>
                  <a:pt x="2490" y="1879"/>
                </a:cubicBezTo>
                <a:cubicBezTo>
                  <a:pt x="2489" y="1879"/>
                  <a:pt x="2489" y="1878"/>
                  <a:pt x="2488" y="1878"/>
                </a:cubicBezTo>
                <a:cubicBezTo>
                  <a:pt x="2488" y="1877"/>
                  <a:pt x="2487" y="1877"/>
                  <a:pt x="2487" y="1877"/>
                </a:cubicBezTo>
                <a:cubicBezTo>
                  <a:pt x="2487" y="1877"/>
                  <a:pt x="2487" y="1876"/>
                  <a:pt x="2487" y="1876"/>
                </a:cubicBezTo>
                <a:cubicBezTo>
                  <a:pt x="2486" y="1876"/>
                  <a:pt x="2486" y="1876"/>
                  <a:pt x="2487" y="1875"/>
                </a:cubicBezTo>
                <a:cubicBezTo>
                  <a:pt x="2487" y="1875"/>
                  <a:pt x="2487" y="1874"/>
                  <a:pt x="2486" y="1874"/>
                </a:cubicBezTo>
                <a:cubicBezTo>
                  <a:pt x="2486" y="1875"/>
                  <a:pt x="2486" y="1875"/>
                  <a:pt x="2486" y="1875"/>
                </a:cubicBezTo>
                <a:cubicBezTo>
                  <a:pt x="2486" y="1876"/>
                  <a:pt x="2485" y="1876"/>
                  <a:pt x="2485" y="1877"/>
                </a:cubicBezTo>
                <a:cubicBezTo>
                  <a:pt x="2486" y="1877"/>
                  <a:pt x="2486" y="1877"/>
                  <a:pt x="2486" y="1878"/>
                </a:cubicBezTo>
                <a:cubicBezTo>
                  <a:pt x="2486" y="1879"/>
                  <a:pt x="2487" y="1878"/>
                  <a:pt x="2488" y="1879"/>
                </a:cubicBezTo>
                <a:cubicBezTo>
                  <a:pt x="2488" y="1879"/>
                  <a:pt x="2488" y="1880"/>
                  <a:pt x="2487" y="1881"/>
                </a:cubicBezTo>
                <a:cubicBezTo>
                  <a:pt x="2487" y="1881"/>
                  <a:pt x="2487" y="1882"/>
                  <a:pt x="2487" y="1882"/>
                </a:cubicBezTo>
                <a:cubicBezTo>
                  <a:pt x="2487" y="1883"/>
                  <a:pt x="2486" y="1883"/>
                  <a:pt x="2486" y="1883"/>
                </a:cubicBezTo>
                <a:cubicBezTo>
                  <a:pt x="2486" y="1884"/>
                  <a:pt x="2486" y="1884"/>
                  <a:pt x="2486" y="1884"/>
                </a:cubicBezTo>
                <a:cubicBezTo>
                  <a:pt x="2486" y="1885"/>
                  <a:pt x="2485" y="1884"/>
                  <a:pt x="2485" y="1885"/>
                </a:cubicBezTo>
                <a:cubicBezTo>
                  <a:pt x="2485" y="1886"/>
                  <a:pt x="2484" y="1885"/>
                  <a:pt x="2484" y="1886"/>
                </a:cubicBezTo>
                <a:cubicBezTo>
                  <a:pt x="2484" y="1886"/>
                  <a:pt x="2483" y="1886"/>
                  <a:pt x="2483" y="1886"/>
                </a:cubicBezTo>
                <a:cubicBezTo>
                  <a:pt x="2483" y="1885"/>
                  <a:pt x="2483" y="1885"/>
                  <a:pt x="2483" y="1885"/>
                </a:cubicBezTo>
                <a:cubicBezTo>
                  <a:pt x="2483" y="1884"/>
                  <a:pt x="2483" y="1885"/>
                  <a:pt x="2483" y="1885"/>
                </a:cubicBezTo>
                <a:cubicBezTo>
                  <a:pt x="2482" y="1886"/>
                  <a:pt x="2482" y="1886"/>
                  <a:pt x="2482" y="1886"/>
                </a:cubicBezTo>
                <a:cubicBezTo>
                  <a:pt x="2481" y="1886"/>
                  <a:pt x="2481" y="1886"/>
                  <a:pt x="2481" y="1886"/>
                </a:cubicBezTo>
                <a:cubicBezTo>
                  <a:pt x="2480" y="1886"/>
                  <a:pt x="2481" y="1887"/>
                  <a:pt x="2481" y="1887"/>
                </a:cubicBezTo>
                <a:cubicBezTo>
                  <a:pt x="2482" y="1887"/>
                  <a:pt x="2481" y="1888"/>
                  <a:pt x="2481" y="1888"/>
                </a:cubicBezTo>
                <a:cubicBezTo>
                  <a:pt x="2480" y="1888"/>
                  <a:pt x="2480" y="1889"/>
                  <a:pt x="2480" y="1889"/>
                </a:cubicBezTo>
                <a:cubicBezTo>
                  <a:pt x="2480" y="1891"/>
                  <a:pt x="2478" y="1889"/>
                  <a:pt x="2477" y="1890"/>
                </a:cubicBezTo>
                <a:cubicBezTo>
                  <a:pt x="2477" y="1891"/>
                  <a:pt x="2478" y="1891"/>
                  <a:pt x="2478" y="1892"/>
                </a:cubicBezTo>
                <a:cubicBezTo>
                  <a:pt x="2478" y="1892"/>
                  <a:pt x="2477" y="1893"/>
                  <a:pt x="2477" y="1893"/>
                </a:cubicBezTo>
                <a:cubicBezTo>
                  <a:pt x="2477" y="1893"/>
                  <a:pt x="2477" y="1894"/>
                  <a:pt x="2476" y="1893"/>
                </a:cubicBezTo>
                <a:close/>
                <a:moveTo>
                  <a:pt x="2278" y="1724"/>
                </a:moveTo>
                <a:cubicBezTo>
                  <a:pt x="2280" y="1724"/>
                  <a:pt x="2280" y="1725"/>
                  <a:pt x="2281" y="1726"/>
                </a:cubicBezTo>
                <a:cubicBezTo>
                  <a:pt x="2283" y="1727"/>
                  <a:pt x="2284" y="1727"/>
                  <a:pt x="2285" y="1727"/>
                </a:cubicBezTo>
                <a:cubicBezTo>
                  <a:pt x="2286" y="1727"/>
                  <a:pt x="2287" y="1728"/>
                  <a:pt x="2287" y="1728"/>
                </a:cubicBezTo>
                <a:cubicBezTo>
                  <a:pt x="2288" y="1728"/>
                  <a:pt x="2289" y="1729"/>
                  <a:pt x="2290" y="1729"/>
                </a:cubicBezTo>
                <a:cubicBezTo>
                  <a:pt x="2291" y="1729"/>
                  <a:pt x="2292" y="1729"/>
                  <a:pt x="2292" y="1730"/>
                </a:cubicBezTo>
                <a:cubicBezTo>
                  <a:pt x="2293" y="1730"/>
                  <a:pt x="2294" y="1730"/>
                  <a:pt x="2296" y="1730"/>
                </a:cubicBezTo>
                <a:cubicBezTo>
                  <a:pt x="2297" y="1730"/>
                  <a:pt x="2297" y="1729"/>
                  <a:pt x="2298" y="1728"/>
                </a:cubicBezTo>
                <a:cubicBezTo>
                  <a:pt x="2298" y="1727"/>
                  <a:pt x="2298" y="1726"/>
                  <a:pt x="2299" y="1725"/>
                </a:cubicBezTo>
                <a:cubicBezTo>
                  <a:pt x="2300" y="1725"/>
                  <a:pt x="2301" y="1726"/>
                  <a:pt x="2303" y="1725"/>
                </a:cubicBezTo>
                <a:cubicBezTo>
                  <a:pt x="2303" y="1725"/>
                  <a:pt x="2304" y="1725"/>
                  <a:pt x="2304" y="1724"/>
                </a:cubicBezTo>
                <a:cubicBezTo>
                  <a:pt x="2305" y="1723"/>
                  <a:pt x="2305" y="1723"/>
                  <a:pt x="2306" y="1722"/>
                </a:cubicBezTo>
                <a:cubicBezTo>
                  <a:pt x="2307" y="1721"/>
                  <a:pt x="2307" y="1720"/>
                  <a:pt x="2309" y="1720"/>
                </a:cubicBezTo>
                <a:cubicBezTo>
                  <a:pt x="2311" y="1720"/>
                  <a:pt x="2312" y="1720"/>
                  <a:pt x="2313" y="1719"/>
                </a:cubicBezTo>
                <a:cubicBezTo>
                  <a:pt x="2313" y="1717"/>
                  <a:pt x="2314" y="1716"/>
                  <a:pt x="2314" y="1715"/>
                </a:cubicBezTo>
                <a:cubicBezTo>
                  <a:pt x="2314" y="1713"/>
                  <a:pt x="2314" y="1712"/>
                  <a:pt x="2314" y="1710"/>
                </a:cubicBezTo>
                <a:cubicBezTo>
                  <a:pt x="2314" y="1709"/>
                  <a:pt x="2315" y="1708"/>
                  <a:pt x="2316" y="1707"/>
                </a:cubicBezTo>
                <a:cubicBezTo>
                  <a:pt x="2317" y="1706"/>
                  <a:pt x="2317" y="1706"/>
                  <a:pt x="2318" y="1705"/>
                </a:cubicBezTo>
                <a:cubicBezTo>
                  <a:pt x="2318" y="1705"/>
                  <a:pt x="2318" y="1704"/>
                  <a:pt x="2318" y="1703"/>
                </a:cubicBezTo>
                <a:cubicBezTo>
                  <a:pt x="2320" y="1701"/>
                  <a:pt x="2324" y="1701"/>
                  <a:pt x="2323" y="1698"/>
                </a:cubicBezTo>
                <a:cubicBezTo>
                  <a:pt x="2323" y="1698"/>
                  <a:pt x="2323" y="1697"/>
                  <a:pt x="2323" y="1697"/>
                </a:cubicBezTo>
                <a:cubicBezTo>
                  <a:pt x="2322" y="1696"/>
                  <a:pt x="2323" y="1695"/>
                  <a:pt x="2322" y="1694"/>
                </a:cubicBezTo>
                <a:cubicBezTo>
                  <a:pt x="2322" y="1693"/>
                  <a:pt x="2320" y="1693"/>
                  <a:pt x="2319" y="1692"/>
                </a:cubicBezTo>
                <a:cubicBezTo>
                  <a:pt x="2318" y="1692"/>
                  <a:pt x="2318" y="1692"/>
                  <a:pt x="2318" y="1691"/>
                </a:cubicBezTo>
                <a:cubicBezTo>
                  <a:pt x="2317" y="1690"/>
                  <a:pt x="2317" y="1689"/>
                  <a:pt x="2316" y="1690"/>
                </a:cubicBezTo>
                <a:cubicBezTo>
                  <a:pt x="2315" y="1691"/>
                  <a:pt x="2316" y="1693"/>
                  <a:pt x="2315" y="1694"/>
                </a:cubicBezTo>
                <a:cubicBezTo>
                  <a:pt x="2314" y="1694"/>
                  <a:pt x="2314" y="1694"/>
                  <a:pt x="2313" y="1694"/>
                </a:cubicBezTo>
                <a:cubicBezTo>
                  <a:pt x="2312" y="1694"/>
                  <a:pt x="2312" y="1693"/>
                  <a:pt x="2311" y="1693"/>
                </a:cubicBezTo>
                <a:cubicBezTo>
                  <a:pt x="2310" y="1693"/>
                  <a:pt x="2309" y="1692"/>
                  <a:pt x="2308" y="1692"/>
                </a:cubicBezTo>
                <a:cubicBezTo>
                  <a:pt x="2306" y="1692"/>
                  <a:pt x="2305" y="1693"/>
                  <a:pt x="2304" y="1694"/>
                </a:cubicBezTo>
                <a:cubicBezTo>
                  <a:pt x="2303" y="1695"/>
                  <a:pt x="2302" y="1694"/>
                  <a:pt x="2301" y="1693"/>
                </a:cubicBezTo>
                <a:cubicBezTo>
                  <a:pt x="2299" y="1693"/>
                  <a:pt x="2298" y="1693"/>
                  <a:pt x="2296" y="1693"/>
                </a:cubicBezTo>
                <a:cubicBezTo>
                  <a:pt x="2295" y="1694"/>
                  <a:pt x="2295" y="1695"/>
                  <a:pt x="2293" y="1695"/>
                </a:cubicBezTo>
                <a:cubicBezTo>
                  <a:pt x="2293" y="1696"/>
                  <a:pt x="2292" y="1696"/>
                  <a:pt x="2291" y="1695"/>
                </a:cubicBezTo>
                <a:cubicBezTo>
                  <a:pt x="2291" y="1695"/>
                  <a:pt x="2290" y="1695"/>
                  <a:pt x="2290" y="1695"/>
                </a:cubicBezTo>
                <a:cubicBezTo>
                  <a:pt x="2288" y="1695"/>
                  <a:pt x="2289" y="1698"/>
                  <a:pt x="2289" y="1698"/>
                </a:cubicBezTo>
                <a:cubicBezTo>
                  <a:pt x="2288" y="1700"/>
                  <a:pt x="2286" y="1700"/>
                  <a:pt x="2286" y="1701"/>
                </a:cubicBezTo>
                <a:cubicBezTo>
                  <a:pt x="2285" y="1702"/>
                  <a:pt x="2284" y="1703"/>
                  <a:pt x="2282" y="1704"/>
                </a:cubicBezTo>
                <a:cubicBezTo>
                  <a:pt x="2280" y="1705"/>
                  <a:pt x="2277" y="1706"/>
                  <a:pt x="2276" y="1709"/>
                </a:cubicBezTo>
                <a:cubicBezTo>
                  <a:pt x="2276" y="1712"/>
                  <a:pt x="2276" y="1716"/>
                  <a:pt x="2277" y="1719"/>
                </a:cubicBezTo>
                <a:cubicBezTo>
                  <a:pt x="2278" y="1720"/>
                  <a:pt x="2277" y="1721"/>
                  <a:pt x="2276" y="1722"/>
                </a:cubicBezTo>
                <a:cubicBezTo>
                  <a:pt x="2276" y="1724"/>
                  <a:pt x="2277" y="1724"/>
                  <a:pt x="2278" y="1724"/>
                </a:cubicBezTo>
                <a:close/>
                <a:moveTo>
                  <a:pt x="2102" y="2137"/>
                </a:moveTo>
                <a:cubicBezTo>
                  <a:pt x="2101" y="2136"/>
                  <a:pt x="2100" y="2132"/>
                  <a:pt x="2098" y="2132"/>
                </a:cubicBezTo>
                <a:cubicBezTo>
                  <a:pt x="2096" y="2132"/>
                  <a:pt x="2097" y="2135"/>
                  <a:pt x="2098" y="2136"/>
                </a:cubicBezTo>
                <a:cubicBezTo>
                  <a:pt x="2099" y="2137"/>
                  <a:pt x="2101" y="2138"/>
                  <a:pt x="2102" y="2139"/>
                </a:cubicBezTo>
                <a:cubicBezTo>
                  <a:pt x="2102" y="2139"/>
                  <a:pt x="2103" y="2139"/>
                  <a:pt x="2103" y="2138"/>
                </a:cubicBezTo>
                <a:cubicBezTo>
                  <a:pt x="2103" y="2138"/>
                  <a:pt x="2103" y="2137"/>
                  <a:pt x="2102" y="2137"/>
                </a:cubicBezTo>
                <a:close/>
                <a:moveTo>
                  <a:pt x="2405" y="1988"/>
                </a:moveTo>
                <a:cubicBezTo>
                  <a:pt x="2406" y="1988"/>
                  <a:pt x="2406" y="1987"/>
                  <a:pt x="2406" y="1986"/>
                </a:cubicBezTo>
                <a:cubicBezTo>
                  <a:pt x="2406" y="1986"/>
                  <a:pt x="2404" y="1988"/>
                  <a:pt x="2405" y="1988"/>
                </a:cubicBezTo>
                <a:close/>
                <a:moveTo>
                  <a:pt x="2" y="804"/>
                </a:moveTo>
                <a:cubicBezTo>
                  <a:pt x="2" y="803"/>
                  <a:pt x="4" y="803"/>
                  <a:pt x="4" y="801"/>
                </a:cubicBezTo>
                <a:cubicBezTo>
                  <a:pt x="4" y="800"/>
                  <a:pt x="3" y="801"/>
                  <a:pt x="3" y="800"/>
                </a:cubicBezTo>
                <a:cubicBezTo>
                  <a:pt x="2" y="799"/>
                  <a:pt x="3" y="799"/>
                  <a:pt x="3" y="799"/>
                </a:cubicBezTo>
                <a:cubicBezTo>
                  <a:pt x="4" y="798"/>
                  <a:pt x="4" y="797"/>
                  <a:pt x="5" y="797"/>
                </a:cubicBezTo>
                <a:cubicBezTo>
                  <a:pt x="6" y="797"/>
                  <a:pt x="6" y="798"/>
                  <a:pt x="5" y="799"/>
                </a:cubicBezTo>
                <a:cubicBezTo>
                  <a:pt x="5" y="800"/>
                  <a:pt x="6" y="799"/>
                  <a:pt x="6" y="800"/>
                </a:cubicBezTo>
                <a:cubicBezTo>
                  <a:pt x="7" y="801"/>
                  <a:pt x="6" y="801"/>
                  <a:pt x="7" y="802"/>
                </a:cubicBezTo>
                <a:cubicBezTo>
                  <a:pt x="8" y="802"/>
                  <a:pt x="8" y="801"/>
                  <a:pt x="8" y="800"/>
                </a:cubicBezTo>
                <a:cubicBezTo>
                  <a:pt x="8" y="799"/>
                  <a:pt x="8" y="799"/>
                  <a:pt x="9" y="800"/>
                </a:cubicBezTo>
                <a:cubicBezTo>
                  <a:pt x="10" y="800"/>
                  <a:pt x="10" y="800"/>
                  <a:pt x="10" y="799"/>
                </a:cubicBezTo>
                <a:cubicBezTo>
                  <a:pt x="10" y="798"/>
                  <a:pt x="11" y="797"/>
                  <a:pt x="10" y="797"/>
                </a:cubicBezTo>
                <a:cubicBezTo>
                  <a:pt x="9" y="797"/>
                  <a:pt x="9" y="797"/>
                  <a:pt x="8" y="797"/>
                </a:cubicBezTo>
                <a:cubicBezTo>
                  <a:pt x="7" y="797"/>
                  <a:pt x="7" y="796"/>
                  <a:pt x="8" y="796"/>
                </a:cubicBezTo>
                <a:cubicBezTo>
                  <a:pt x="9" y="795"/>
                  <a:pt x="10" y="796"/>
                  <a:pt x="11" y="794"/>
                </a:cubicBezTo>
                <a:cubicBezTo>
                  <a:pt x="11" y="793"/>
                  <a:pt x="11" y="793"/>
                  <a:pt x="11" y="792"/>
                </a:cubicBezTo>
                <a:cubicBezTo>
                  <a:pt x="11" y="791"/>
                  <a:pt x="12" y="792"/>
                  <a:pt x="12" y="791"/>
                </a:cubicBezTo>
                <a:cubicBezTo>
                  <a:pt x="14" y="790"/>
                  <a:pt x="12" y="789"/>
                  <a:pt x="12" y="788"/>
                </a:cubicBezTo>
                <a:cubicBezTo>
                  <a:pt x="12" y="787"/>
                  <a:pt x="13" y="786"/>
                  <a:pt x="13" y="786"/>
                </a:cubicBezTo>
                <a:cubicBezTo>
                  <a:pt x="12" y="785"/>
                  <a:pt x="11" y="785"/>
                  <a:pt x="11" y="786"/>
                </a:cubicBezTo>
                <a:cubicBezTo>
                  <a:pt x="9" y="786"/>
                  <a:pt x="6" y="788"/>
                  <a:pt x="5" y="790"/>
                </a:cubicBezTo>
                <a:cubicBezTo>
                  <a:pt x="4" y="790"/>
                  <a:pt x="4" y="793"/>
                  <a:pt x="3" y="793"/>
                </a:cubicBezTo>
                <a:cubicBezTo>
                  <a:pt x="2" y="793"/>
                  <a:pt x="3" y="792"/>
                  <a:pt x="2" y="792"/>
                </a:cubicBezTo>
                <a:cubicBezTo>
                  <a:pt x="2" y="791"/>
                  <a:pt x="1" y="793"/>
                  <a:pt x="1" y="793"/>
                </a:cubicBezTo>
                <a:cubicBezTo>
                  <a:pt x="1" y="793"/>
                  <a:pt x="0" y="793"/>
                  <a:pt x="0" y="793"/>
                </a:cubicBezTo>
                <a:cubicBezTo>
                  <a:pt x="0" y="806"/>
                  <a:pt x="0" y="806"/>
                  <a:pt x="0" y="806"/>
                </a:cubicBezTo>
                <a:cubicBezTo>
                  <a:pt x="1" y="806"/>
                  <a:pt x="1" y="806"/>
                  <a:pt x="1" y="806"/>
                </a:cubicBezTo>
                <a:cubicBezTo>
                  <a:pt x="2" y="805"/>
                  <a:pt x="1" y="805"/>
                  <a:pt x="2" y="804"/>
                </a:cubicBezTo>
                <a:close/>
                <a:moveTo>
                  <a:pt x="2441" y="1936"/>
                </a:moveTo>
                <a:cubicBezTo>
                  <a:pt x="2441" y="1936"/>
                  <a:pt x="2441" y="1936"/>
                  <a:pt x="2441" y="1937"/>
                </a:cubicBezTo>
                <a:cubicBezTo>
                  <a:pt x="2441" y="1937"/>
                  <a:pt x="2441" y="1937"/>
                  <a:pt x="2441" y="1937"/>
                </a:cubicBezTo>
                <a:cubicBezTo>
                  <a:pt x="2441" y="1937"/>
                  <a:pt x="2442" y="1936"/>
                  <a:pt x="2442" y="1936"/>
                </a:cubicBezTo>
                <a:cubicBezTo>
                  <a:pt x="2442" y="1936"/>
                  <a:pt x="2442" y="1935"/>
                  <a:pt x="2443" y="1935"/>
                </a:cubicBezTo>
                <a:cubicBezTo>
                  <a:pt x="2443" y="1935"/>
                  <a:pt x="2443" y="1934"/>
                  <a:pt x="2443" y="1934"/>
                </a:cubicBezTo>
                <a:cubicBezTo>
                  <a:pt x="2443" y="1933"/>
                  <a:pt x="2442" y="1934"/>
                  <a:pt x="2442" y="1933"/>
                </a:cubicBezTo>
                <a:cubicBezTo>
                  <a:pt x="2443" y="1932"/>
                  <a:pt x="2443" y="1932"/>
                  <a:pt x="2442" y="1932"/>
                </a:cubicBezTo>
                <a:cubicBezTo>
                  <a:pt x="2441" y="1932"/>
                  <a:pt x="2441" y="1932"/>
                  <a:pt x="2441" y="1932"/>
                </a:cubicBezTo>
                <a:cubicBezTo>
                  <a:pt x="2441" y="1933"/>
                  <a:pt x="2440" y="1933"/>
                  <a:pt x="2440" y="1933"/>
                </a:cubicBezTo>
                <a:cubicBezTo>
                  <a:pt x="2441" y="1934"/>
                  <a:pt x="2441" y="1934"/>
                  <a:pt x="2440" y="1934"/>
                </a:cubicBezTo>
                <a:cubicBezTo>
                  <a:pt x="2440" y="1935"/>
                  <a:pt x="2440" y="1935"/>
                  <a:pt x="2441" y="1936"/>
                </a:cubicBezTo>
                <a:close/>
                <a:moveTo>
                  <a:pt x="2479" y="2074"/>
                </a:moveTo>
                <a:cubicBezTo>
                  <a:pt x="2479" y="2074"/>
                  <a:pt x="2479" y="2073"/>
                  <a:pt x="2480" y="2073"/>
                </a:cubicBezTo>
                <a:cubicBezTo>
                  <a:pt x="2480" y="2073"/>
                  <a:pt x="2480" y="2072"/>
                  <a:pt x="2480" y="2071"/>
                </a:cubicBezTo>
                <a:cubicBezTo>
                  <a:pt x="2479" y="2071"/>
                  <a:pt x="2478" y="2071"/>
                  <a:pt x="2477" y="2070"/>
                </a:cubicBezTo>
                <a:cubicBezTo>
                  <a:pt x="2477" y="2070"/>
                  <a:pt x="2476" y="2069"/>
                  <a:pt x="2475" y="2069"/>
                </a:cubicBezTo>
                <a:cubicBezTo>
                  <a:pt x="2474" y="2068"/>
                  <a:pt x="2473" y="2067"/>
                  <a:pt x="2472" y="2066"/>
                </a:cubicBezTo>
                <a:cubicBezTo>
                  <a:pt x="2470" y="2066"/>
                  <a:pt x="2470" y="2065"/>
                  <a:pt x="2469" y="2063"/>
                </a:cubicBezTo>
                <a:cubicBezTo>
                  <a:pt x="2468" y="2062"/>
                  <a:pt x="2467" y="2063"/>
                  <a:pt x="2466" y="2062"/>
                </a:cubicBezTo>
                <a:cubicBezTo>
                  <a:pt x="2465" y="2061"/>
                  <a:pt x="2465" y="2060"/>
                  <a:pt x="2464" y="2059"/>
                </a:cubicBezTo>
                <a:cubicBezTo>
                  <a:pt x="2463" y="2059"/>
                  <a:pt x="2462" y="2058"/>
                  <a:pt x="2462" y="2058"/>
                </a:cubicBezTo>
                <a:cubicBezTo>
                  <a:pt x="2462" y="2058"/>
                  <a:pt x="2461" y="2057"/>
                  <a:pt x="2461" y="2057"/>
                </a:cubicBezTo>
                <a:cubicBezTo>
                  <a:pt x="2460" y="2056"/>
                  <a:pt x="2458" y="2055"/>
                  <a:pt x="2458" y="2055"/>
                </a:cubicBezTo>
                <a:cubicBezTo>
                  <a:pt x="2457" y="2054"/>
                  <a:pt x="2457" y="2054"/>
                  <a:pt x="2457" y="2053"/>
                </a:cubicBezTo>
                <a:cubicBezTo>
                  <a:pt x="2456" y="2052"/>
                  <a:pt x="2457" y="2052"/>
                  <a:pt x="2458" y="2052"/>
                </a:cubicBezTo>
                <a:cubicBezTo>
                  <a:pt x="2458" y="2052"/>
                  <a:pt x="2459" y="2051"/>
                  <a:pt x="2459" y="2051"/>
                </a:cubicBezTo>
                <a:cubicBezTo>
                  <a:pt x="2459" y="2050"/>
                  <a:pt x="2459" y="2050"/>
                  <a:pt x="2460" y="2049"/>
                </a:cubicBezTo>
                <a:cubicBezTo>
                  <a:pt x="2460" y="2049"/>
                  <a:pt x="2461" y="2049"/>
                  <a:pt x="2461" y="2048"/>
                </a:cubicBezTo>
                <a:cubicBezTo>
                  <a:pt x="2461" y="2047"/>
                  <a:pt x="2460" y="2045"/>
                  <a:pt x="2459" y="2044"/>
                </a:cubicBezTo>
                <a:cubicBezTo>
                  <a:pt x="2459" y="2043"/>
                  <a:pt x="2459" y="2043"/>
                  <a:pt x="2458" y="2042"/>
                </a:cubicBezTo>
                <a:cubicBezTo>
                  <a:pt x="2457" y="2041"/>
                  <a:pt x="2456" y="2041"/>
                  <a:pt x="2455" y="2039"/>
                </a:cubicBezTo>
                <a:cubicBezTo>
                  <a:pt x="2455" y="2039"/>
                  <a:pt x="2455" y="2038"/>
                  <a:pt x="2454" y="2038"/>
                </a:cubicBezTo>
                <a:cubicBezTo>
                  <a:pt x="2454" y="2038"/>
                  <a:pt x="2453" y="2037"/>
                  <a:pt x="2454" y="2036"/>
                </a:cubicBezTo>
                <a:cubicBezTo>
                  <a:pt x="2454" y="2036"/>
                  <a:pt x="2455" y="2036"/>
                  <a:pt x="2455" y="2036"/>
                </a:cubicBezTo>
                <a:cubicBezTo>
                  <a:pt x="2455" y="2035"/>
                  <a:pt x="2454" y="2035"/>
                  <a:pt x="2454" y="2035"/>
                </a:cubicBezTo>
                <a:cubicBezTo>
                  <a:pt x="2453" y="2035"/>
                  <a:pt x="2453" y="2035"/>
                  <a:pt x="2452" y="2034"/>
                </a:cubicBezTo>
                <a:cubicBezTo>
                  <a:pt x="2452" y="2033"/>
                  <a:pt x="2452" y="2033"/>
                  <a:pt x="2453" y="2033"/>
                </a:cubicBezTo>
                <a:cubicBezTo>
                  <a:pt x="2454" y="2031"/>
                  <a:pt x="2451" y="2031"/>
                  <a:pt x="2450" y="2031"/>
                </a:cubicBezTo>
                <a:cubicBezTo>
                  <a:pt x="2450" y="2030"/>
                  <a:pt x="2449" y="2030"/>
                  <a:pt x="2449" y="2030"/>
                </a:cubicBezTo>
                <a:cubicBezTo>
                  <a:pt x="2448" y="2029"/>
                  <a:pt x="2447" y="2029"/>
                  <a:pt x="2447" y="2028"/>
                </a:cubicBezTo>
                <a:cubicBezTo>
                  <a:pt x="2448" y="2028"/>
                  <a:pt x="2448" y="2027"/>
                  <a:pt x="2449" y="2027"/>
                </a:cubicBezTo>
                <a:cubicBezTo>
                  <a:pt x="2449" y="2027"/>
                  <a:pt x="2449" y="2026"/>
                  <a:pt x="2449" y="2026"/>
                </a:cubicBezTo>
                <a:cubicBezTo>
                  <a:pt x="2449" y="2025"/>
                  <a:pt x="2449" y="2025"/>
                  <a:pt x="2450" y="2024"/>
                </a:cubicBezTo>
                <a:cubicBezTo>
                  <a:pt x="2450" y="2024"/>
                  <a:pt x="2451" y="2024"/>
                  <a:pt x="2451" y="2024"/>
                </a:cubicBezTo>
                <a:cubicBezTo>
                  <a:pt x="2451" y="2023"/>
                  <a:pt x="2449" y="2023"/>
                  <a:pt x="2449" y="2023"/>
                </a:cubicBezTo>
                <a:cubicBezTo>
                  <a:pt x="2448" y="2023"/>
                  <a:pt x="2448" y="2023"/>
                  <a:pt x="2447" y="2023"/>
                </a:cubicBezTo>
                <a:cubicBezTo>
                  <a:pt x="2446" y="2022"/>
                  <a:pt x="2446" y="2022"/>
                  <a:pt x="2445" y="2021"/>
                </a:cubicBezTo>
                <a:cubicBezTo>
                  <a:pt x="2445" y="2021"/>
                  <a:pt x="2445" y="2021"/>
                  <a:pt x="2445" y="2021"/>
                </a:cubicBezTo>
                <a:cubicBezTo>
                  <a:pt x="2446" y="2020"/>
                  <a:pt x="2446" y="2021"/>
                  <a:pt x="2447" y="2021"/>
                </a:cubicBezTo>
                <a:cubicBezTo>
                  <a:pt x="2448" y="2022"/>
                  <a:pt x="2449" y="2022"/>
                  <a:pt x="2449" y="2021"/>
                </a:cubicBezTo>
                <a:cubicBezTo>
                  <a:pt x="2450" y="2021"/>
                  <a:pt x="2451" y="2021"/>
                  <a:pt x="2451" y="2021"/>
                </a:cubicBezTo>
                <a:cubicBezTo>
                  <a:pt x="2452" y="2021"/>
                  <a:pt x="2451" y="2020"/>
                  <a:pt x="2451" y="2019"/>
                </a:cubicBezTo>
                <a:cubicBezTo>
                  <a:pt x="2451" y="2017"/>
                  <a:pt x="2454" y="2019"/>
                  <a:pt x="2455" y="2019"/>
                </a:cubicBezTo>
                <a:cubicBezTo>
                  <a:pt x="2455" y="2019"/>
                  <a:pt x="2456" y="2019"/>
                  <a:pt x="2457" y="2019"/>
                </a:cubicBezTo>
                <a:cubicBezTo>
                  <a:pt x="2457" y="2019"/>
                  <a:pt x="2458" y="2020"/>
                  <a:pt x="2458" y="2019"/>
                </a:cubicBezTo>
                <a:cubicBezTo>
                  <a:pt x="2458" y="2018"/>
                  <a:pt x="2457" y="2018"/>
                  <a:pt x="2456" y="2018"/>
                </a:cubicBezTo>
                <a:cubicBezTo>
                  <a:pt x="2456" y="2018"/>
                  <a:pt x="2455" y="2017"/>
                  <a:pt x="2455" y="2017"/>
                </a:cubicBezTo>
                <a:cubicBezTo>
                  <a:pt x="2455" y="2016"/>
                  <a:pt x="2455" y="2016"/>
                  <a:pt x="2454" y="2015"/>
                </a:cubicBezTo>
                <a:cubicBezTo>
                  <a:pt x="2454" y="2015"/>
                  <a:pt x="2453" y="2015"/>
                  <a:pt x="2453" y="2014"/>
                </a:cubicBezTo>
                <a:cubicBezTo>
                  <a:pt x="2452" y="2013"/>
                  <a:pt x="2453" y="2013"/>
                  <a:pt x="2452" y="2013"/>
                </a:cubicBezTo>
                <a:cubicBezTo>
                  <a:pt x="2451" y="2013"/>
                  <a:pt x="2451" y="2012"/>
                  <a:pt x="2450" y="2012"/>
                </a:cubicBezTo>
                <a:cubicBezTo>
                  <a:pt x="2450" y="2011"/>
                  <a:pt x="2450" y="2011"/>
                  <a:pt x="2450" y="2011"/>
                </a:cubicBezTo>
                <a:cubicBezTo>
                  <a:pt x="2450" y="2009"/>
                  <a:pt x="2451" y="2010"/>
                  <a:pt x="2452" y="2010"/>
                </a:cubicBezTo>
                <a:cubicBezTo>
                  <a:pt x="2454" y="2010"/>
                  <a:pt x="2452" y="2007"/>
                  <a:pt x="2454" y="2006"/>
                </a:cubicBezTo>
                <a:cubicBezTo>
                  <a:pt x="2455" y="2006"/>
                  <a:pt x="2455" y="2007"/>
                  <a:pt x="2456" y="2007"/>
                </a:cubicBezTo>
                <a:cubicBezTo>
                  <a:pt x="2457" y="2007"/>
                  <a:pt x="2459" y="2007"/>
                  <a:pt x="2460" y="2007"/>
                </a:cubicBezTo>
                <a:cubicBezTo>
                  <a:pt x="2462" y="2008"/>
                  <a:pt x="2463" y="2007"/>
                  <a:pt x="2465" y="2007"/>
                </a:cubicBezTo>
                <a:cubicBezTo>
                  <a:pt x="2465" y="2007"/>
                  <a:pt x="2466" y="2007"/>
                  <a:pt x="2467" y="2007"/>
                </a:cubicBezTo>
                <a:cubicBezTo>
                  <a:pt x="2468" y="2007"/>
                  <a:pt x="2468" y="2007"/>
                  <a:pt x="2469" y="2007"/>
                </a:cubicBezTo>
                <a:cubicBezTo>
                  <a:pt x="2470" y="2007"/>
                  <a:pt x="2470" y="2007"/>
                  <a:pt x="2471" y="2007"/>
                </a:cubicBezTo>
                <a:cubicBezTo>
                  <a:pt x="2472" y="2007"/>
                  <a:pt x="2472" y="2007"/>
                  <a:pt x="2472" y="2006"/>
                </a:cubicBezTo>
                <a:cubicBezTo>
                  <a:pt x="2473" y="2005"/>
                  <a:pt x="2473" y="2005"/>
                  <a:pt x="2474" y="2005"/>
                </a:cubicBezTo>
                <a:cubicBezTo>
                  <a:pt x="2475" y="2005"/>
                  <a:pt x="2475" y="2005"/>
                  <a:pt x="2475" y="2004"/>
                </a:cubicBezTo>
                <a:cubicBezTo>
                  <a:pt x="2475" y="2003"/>
                  <a:pt x="2474" y="2004"/>
                  <a:pt x="2474" y="2004"/>
                </a:cubicBezTo>
                <a:cubicBezTo>
                  <a:pt x="2473" y="2004"/>
                  <a:pt x="2473" y="2003"/>
                  <a:pt x="2472" y="2003"/>
                </a:cubicBezTo>
                <a:cubicBezTo>
                  <a:pt x="2472" y="2003"/>
                  <a:pt x="2472" y="2002"/>
                  <a:pt x="2471" y="2002"/>
                </a:cubicBezTo>
                <a:cubicBezTo>
                  <a:pt x="2470" y="2002"/>
                  <a:pt x="2470" y="2002"/>
                  <a:pt x="2469" y="2002"/>
                </a:cubicBezTo>
                <a:cubicBezTo>
                  <a:pt x="2470" y="2001"/>
                  <a:pt x="2470" y="2001"/>
                  <a:pt x="2471" y="2001"/>
                </a:cubicBezTo>
                <a:cubicBezTo>
                  <a:pt x="2471" y="2001"/>
                  <a:pt x="2471" y="2002"/>
                  <a:pt x="2472" y="2002"/>
                </a:cubicBezTo>
                <a:cubicBezTo>
                  <a:pt x="2473" y="2001"/>
                  <a:pt x="2472" y="2001"/>
                  <a:pt x="2471" y="2001"/>
                </a:cubicBezTo>
                <a:cubicBezTo>
                  <a:pt x="2470" y="2000"/>
                  <a:pt x="2470" y="2000"/>
                  <a:pt x="2469" y="2001"/>
                </a:cubicBezTo>
                <a:cubicBezTo>
                  <a:pt x="2468" y="2001"/>
                  <a:pt x="2468" y="2001"/>
                  <a:pt x="2467" y="2001"/>
                </a:cubicBezTo>
                <a:cubicBezTo>
                  <a:pt x="2465" y="2001"/>
                  <a:pt x="2466" y="1999"/>
                  <a:pt x="2465" y="1998"/>
                </a:cubicBezTo>
                <a:cubicBezTo>
                  <a:pt x="2464" y="1997"/>
                  <a:pt x="2463" y="1997"/>
                  <a:pt x="2464" y="1996"/>
                </a:cubicBezTo>
                <a:cubicBezTo>
                  <a:pt x="2464" y="1996"/>
                  <a:pt x="2465" y="1996"/>
                  <a:pt x="2466" y="1995"/>
                </a:cubicBezTo>
                <a:cubicBezTo>
                  <a:pt x="2466" y="1995"/>
                  <a:pt x="2466" y="1994"/>
                  <a:pt x="2466" y="1994"/>
                </a:cubicBezTo>
                <a:cubicBezTo>
                  <a:pt x="2467" y="1993"/>
                  <a:pt x="2468" y="1993"/>
                  <a:pt x="2468" y="1993"/>
                </a:cubicBezTo>
                <a:cubicBezTo>
                  <a:pt x="2469" y="1993"/>
                  <a:pt x="2469" y="1994"/>
                  <a:pt x="2470" y="1995"/>
                </a:cubicBezTo>
                <a:cubicBezTo>
                  <a:pt x="2470" y="1995"/>
                  <a:pt x="2472" y="1995"/>
                  <a:pt x="2473" y="1995"/>
                </a:cubicBezTo>
                <a:cubicBezTo>
                  <a:pt x="2474" y="1995"/>
                  <a:pt x="2474" y="1994"/>
                  <a:pt x="2475" y="1994"/>
                </a:cubicBezTo>
                <a:cubicBezTo>
                  <a:pt x="2475" y="1994"/>
                  <a:pt x="2476" y="1994"/>
                  <a:pt x="2477" y="1993"/>
                </a:cubicBezTo>
                <a:cubicBezTo>
                  <a:pt x="2477" y="1993"/>
                  <a:pt x="2478" y="1992"/>
                  <a:pt x="2478" y="1992"/>
                </a:cubicBezTo>
                <a:cubicBezTo>
                  <a:pt x="2479" y="1991"/>
                  <a:pt x="2479" y="1991"/>
                  <a:pt x="2480" y="1991"/>
                </a:cubicBezTo>
                <a:cubicBezTo>
                  <a:pt x="2481" y="1991"/>
                  <a:pt x="2481" y="1991"/>
                  <a:pt x="2482" y="1990"/>
                </a:cubicBezTo>
                <a:cubicBezTo>
                  <a:pt x="2483" y="1989"/>
                  <a:pt x="2484" y="1990"/>
                  <a:pt x="2485" y="1988"/>
                </a:cubicBezTo>
                <a:cubicBezTo>
                  <a:pt x="2485" y="1987"/>
                  <a:pt x="2485" y="1986"/>
                  <a:pt x="2483" y="1986"/>
                </a:cubicBezTo>
                <a:cubicBezTo>
                  <a:pt x="2482" y="1986"/>
                  <a:pt x="2480" y="1986"/>
                  <a:pt x="2479" y="1986"/>
                </a:cubicBezTo>
                <a:cubicBezTo>
                  <a:pt x="2478" y="1986"/>
                  <a:pt x="2478" y="1986"/>
                  <a:pt x="2477" y="1985"/>
                </a:cubicBezTo>
                <a:cubicBezTo>
                  <a:pt x="2477" y="1984"/>
                  <a:pt x="2477" y="1984"/>
                  <a:pt x="2477" y="1983"/>
                </a:cubicBezTo>
                <a:cubicBezTo>
                  <a:pt x="2476" y="1982"/>
                  <a:pt x="2476" y="1982"/>
                  <a:pt x="2475" y="1982"/>
                </a:cubicBezTo>
                <a:cubicBezTo>
                  <a:pt x="2474" y="1982"/>
                  <a:pt x="2474" y="1982"/>
                  <a:pt x="2473" y="1981"/>
                </a:cubicBezTo>
                <a:cubicBezTo>
                  <a:pt x="2472" y="1981"/>
                  <a:pt x="2472" y="1981"/>
                  <a:pt x="2471" y="1980"/>
                </a:cubicBezTo>
                <a:cubicBezTo>
                  <a:pt x="2470" y="1980"/>
                  <a:pt x="2469" y="1979"/>
                  <a:pt x="2468" y="1978"/>
                </a:cubicBezTo>
                <a:cubicBezTo>
                  <a:pt x="2468" y="1978"/>
                  <a:pt x="2467" y="1978"/>
                  <a:pt x="2466" y="1977"/>
                </a:cubicBezTo>
                <a:cubicBezTo>
                  <a:pt x="2466" y="1977"/>
                  <a:pt x="2465" y="1977"/>
                  <a:pt x="2464" y="1978"/>
                </a:cubicBezTo>
                <a:cubicBezTo>
                  <a:pt x="2464" y="1978"/>
                  <a:pt x="2464" y="1979"/>
                  <a:pt x="2463" y="1979"/>
                </a:cubicBezTo>
                <a:cubicBezTo>
                  <a:pt x="2462" y="1979"/>
                  <a:pt x="2459" y="1980"/>
                  <a:pt x="2459" y="1979"/>
                </a:cubicBezTo>
                <a:cubicBezTo>
                  <a:pt x="2458" y="1977"/>
                  <a:pt x="2461" y="1978"/>
                  <a:pt x="2462" y="1977"/>
                </a:cubicBezTo>
                <a:cubicBezTo>
                  <a:pt x="2462" y="1977"/>
                  <a:pt x="2463" y="1977"/>
                  <a:pt x="2463" y="1976"/>
                </a:cubicBezTo>
                <a:cubicBezTo>
                  <a:pt x="2463" y="1975"/>
                  <a:pt x="2462" y="1975"/>
                  <a:pt x="2461" y="1975"/>
                </a:cubicBezTo>
                <a:cubicBezTo>
                  <a:pt x="2461" y="1974"/>
                  <a:pt x="2461" y="1973"/>
                  <a:pt x="2460" y="1973"/>
                </a:cubicBezTo>
                <a:cubicBezTo>
                  <a:pt x="2459" y="1973"/>
                  <a:pt x="2459" y="1974"/>
                  <a:pt x="2459" y="1974"/>
                </a:cubicBezTo>
                <a:cubicBezTo>
                  <a:pt x="2458" y="1975"/>
                  <a:pt x="2458" y="1975"/>
                  <a:pt x="2457" y="1975"/>
                </a:cubicBezTo>
                <a:cubicBezTo>
                  <a:pt x="2456" y="1975"/>
                  <a:pt x="2454" y="1977"/>
                  <a:pt x="2453" y="1975"/>
                </a:cubicBezTo>
                <a:cubicBezTo>
                  <a:pt x="2453" y="1975"/>
                  <a:pt x="2453" y="1974"/>
                  <a:pt x="2454" y="1974"/>
                </a:cubicBezTo>
                <a:cubicBezTo>
                  <a:pt x="2454" y="1973"/>
                  <a:pt x="2454" y="1972"/>
                  <a:pt x="2453" y="1972"/>
                </a:cubicBezTo>
                <a:cubicBezTo>
                  <a:pt x="2453" y="1971"/>
                  <a:pt x="2453" y="1970"/>
                  <a:pt x="2453" y="1970"/>
                </a:cubicBezTo>
                <a:cubicBezTo>
                  <a:pt x="2454" y="1969"/>
                  <a:pt x="2454" y="1969"/>
                  <a:pt x="2455" y="1969"/>
                </a:cubicBezTo>
                <a:cubicBezTo>
                  <a:pt x="2456" y="1968"/>
                  <a:pt x="2455" y="1966"/>
                  <a:pt x="2454" y="1965"/>
                </a:cubicBezTo>
                <a:cubicBezTo>
                  <a:pt x="2454" y="1964"/>
                  <a:pt x="2452" y="1964"/>
                  <a:pt x="2452" y="1962"/>
                </a:cubicBezTo>
                <a:cubicBezTo>
                  <a:pt x="2451" y="1961"/>
                  <a:pt x="2451" y="1959"/>
                  <a:pt x="2449" y="1960"/>
                </a:cubicBezTo>
                <a:cubicBezTo>
                  <a:pt x="2449" y="1961"/>
                  <a:pt x="2447" y="1962"/>
                  <a:pt x="2446" y="1960"/>
                </a:cubicBezTo>
                <a:cubicBezTo>
                  <a:pt x="2446" y="1960"/>
                  <a:pt x="2446" y="1959"/>
                  <a:pt x="2446" y="1958"/>
                </a:cubicBezTo>
                <a:cubicBezTo>
                  <a:pt x="2446" y="1957"/>
                  <a:pt x="2445" y="1957"/>
                  <a:pt x="2445" y="1956"/>
                </a:cubicBezTo>
                <a:cubicBezTo>
                  <a:pt x="2445" y="1956"/>
                  <a:pt x="2445" y="1955"/>
                  <a:pt x="2444" y="1955"/>
                </a:cubicBezTo>
                <a:cubicBezTo>
                  <a:pt x="2444" y="1954"/>
                  <a:pt x="2443" y="1954"/>
                  <a:pt x="2442" y="1954"/>
                </a:cubicBezTo>
                <a:cubicBezTo>
                  <a:pt x="2442" y="1954"/>
                  <a:pt x="2442" y="1955"/>
                  <a:pt x="2442" y="1956"/>
                </a:cubicBezTo>
                <a:cubicBezTo>
                  <a:pt x="2442" y="1956"/>
                  <a:pt x="2441" y="1957"/>
                  <a:pt x="2441" y="1957"/>
                </a:cubicBezTo>
                <a:cubicBezTo>
                  <a:pt x="2441" y="1958"/>
                  <a:pt x="2441" y="1959"/>
                  <a:pt x="2441" y="1959"/>
                </a:cubicBezTo>
                <a:cubicBezTo>
                  <a:pt x="2440" y="1960"/>
                  <a:pt x="2440" y="1960"/>
                  <a:pt x="2439" y="1961"/>
                </a:cubicBezTo>
                <a:cubicBezTo>
                  <a:pt x="2438" y="1961"/>
                  <a:pt x="2438" y="1961"/>
                  <a:pt x="2438" y="1962"/>
                </a:cubicBezTo>
                <a:cubicBezTo>
                  <a:pt x="2437" y="1963"/>
                  <a:pt x="2436" y="1962"/>
                  <a:pt x="2437" y="1961"/>
                </a:cubicBezTo>
                <a:cubicBezTo>
                  <a:pt x="2437" y="1961"/>
                  <a:pt x="2438" y="1960"/>
                  <a:pt x="2438" y="1960"/>
                </a:cubicBezTo>
                <a:cubicBezTo>
                  <a:pt x="2438" y="1959"/>
                  <a:pt x="2438" y="1958"/>
                  <a:pt x="2438" y="1958"/>
                </a:cubicBezTo>
                <a:cubicBezTo>
                  <a:pt x="2437" y="1957"/>
                  <a:pt x="2437" y="1956"/>
                  <a:pt x="2437" y="1955"/>
                </a:cubicBezTo>
                <a:cubicBezTo>
                  <a:pt x="2437" y="1955"/>
                  <a:pt x="2437" y="1954"/>
                  <a:pt x="2436" y="1954"/>
                </a:cubicBezTo>
                <a:cubicBezTo>
                  <a:pt x="2435" y="1953"/>
                  <a:pt x="2435" y="1955"/>
                  <a:pt x="2435" y="1955"/>
                </a:cubicBezTo>
                <a:cubicBezTo>
                  <a:pt x="2435" y="1957"/>
                  <a:pt x="2435" y="1959"/>
                  <a:pt x="2434" y="1961"/>
                </a:cubicBezTo>
                <a:cubicBezTo>
                  <a:pt x="2433" y="1961"/>
                  <a:pt x="2432" y="1962"/>
                  <a:pt x="2432" y="1962"/>
                </a:cubicBezTo>
                <a:cubicBezTo>
                  <a:pt x="2431" y="1963"/>
                  <a:pt x="2430" y="1964"/>
                  <a:pt x="2430" y="1964"/>
                </a:cubicBezTo>
                <a:cubicBezTo>
                  <a:pt x="2428" y="1965"/>
                  <a:pt x="2428" y="1966"/>
                  <a:pt x="2427" y="1967"/>
                </a:cubicBezTo>
                <a:cubicBezTo>
                  <a:pt x="2426" y="1968"/>
                  <a:pt x="2425" y="1969"/>
                  <a:pt x="2424" y="1970"/>
                </a:cubicBezTo>
                <a:cubicBezTo>
                  <a:pt x="2423" y="1971"/>
                  <a:pt x="2423" y="1972"/>
                  <a:pt x="2423" y="1972"/>
                </a:cubicBezTo>
                <a:cubicBezTo>
                  <a:pt x="2422" y="1973"/>
                  <a:pt x="2422" y="1974"/>
                  <a:pt x="2421" y="1974"/>
                </a:cubicBezTo>
                <a:cubicBezTo>
                  <a:pt x="2420" y="1976"/>
                  <a:pt x="2419" y="1977"/>
                  <a:pt x="2419" y="1979"/>
                </a:cubicBezTo>
                <a:cubicBezTo>
                  <a:pt x="2419" y="1980"/>
                  <a:pt x="2419" y="1981"/>
                  <a:pt x="2417" y="1982"/>
                </a:cubicBezTo>
                <a:cubicBezTo>
                  <a:pt x="2415" y="1984"/>
                  <a:pt x="2416" y="1981"/>
                  <a:pt x="2414" y="1981"/>
                </a:cubicBezTo>
                <a:cubicBezTo>
                  <a:pt x="2413" y="1981"/>
                  <a:pt x="2411" y="1982"/>
                  <a:pt x="2411" y="1983"/>
                </a:cubicBezTo>
                <a:cubicBezTo>
                  <a:pt x="2410" y="1985"/>
                  <a:pt x="2409" y="1985"/>
                  <a:pt x="2408" y="1986"/>
                </a:cubicBezTo>
                <a:cubicBezTo>
                  <a:pt x="2407" y="1988"/>
                  <a:pt x="2409" y="1987"/>
                  <a:pt x="2410" y="1988"/>
                </a:cubicBezTo>
                <a:cubicBezTo>
                  <a:pt x="2410" y="1989"/>
                  <a:pt x="2410" y="1990"/>
                  <a:pt x="2410" y="1991"/>
                </a:cubicBezTo>
                <a:cubicBezTo>
                  <a:pt x="2411" y="1992"/>
                  <a:pt x="2410" y="1993"/>
                  <a:pt x="2409" y="1994"/>
                </a:cubicBezTo>
                <a:cubicBezTo>
                  <a:pt x="2409" y="1995"/>
                  <a:pt x="2408" y="1994"/>
                  <a:pt x="2408" y="1995"/>
                </a:cubicBezTo>
                <a:cubicBezTo>
                  <a:pt x="2407" y="1995"/>
                  <a:pt x="2407" y="1995"/>
                  <a:pt x="2406" y="1995"/>
                </a:cubicBezTo>
                <a:cubicBezTo>
                  <a:pt x="2405" y="1995"/>
                  <a:pt x="2405" y="1994"/>
                  <a:pt x="2405" y="1994"/>
                </a:cubicBezTo>
                <a:cubicBezTo>
                  <a:pt x="2404" y="1995"/>
                  <a:pt x="2405" y="1996"/>
                  <a:pt x="2404" y="1996"/>
                </a:cubicBezTo>
                <a:cubicBezTo>
                  <a:pt x="2404" y="1996"/>
                  <a:pt x="2403" y="1996"/>
                  <a:pt x="2403" y="1996"/>
                </a:cubicBezTo>
                <a:cubicBezTo>
                  <a:pt x="2402" y="1996"/>
                  <a:pt x="2401" y="1995"/>
                  <a:pt x="2402" y="1994"/>
                </a:cubicBezTo>
                <a:cubicBezTo>
                  <a:pt x="2402" y="1994"/>
                  <a:pt x="2402" y="1994"/>
                  <a:pt x="2403" y="1994"/>
                </a:cubicBezTo>
                <a:cubicBezTo>
                  <a:pt x="2402" y="1992"/>
                  <a:pt x="2400" y="1993"/>
                  <a:pt x="2399" y="1994"/>
                </a:cubicBezTo>
                <a:cubicBezTo>
                  <a:pt x="2398" y="1995"/>
                  <a:pt x="2397" y="1995"/>
                  <a:pt x="2396" y="1996"/>
                </a:cubicBezTo>
                <a:cubicBezTo>
                  <a:pt x="2395" y="1996"/>
                  <a:pt x="2395" y="1998"/>
                  <a:pt x="2394" y="1998"/>
                </a:cubicBezTo>
                <a:cubicBezTo>
                  <a:pt x="2393" y="1999"/>
                  <a:pt x="2392" y="2000"/>
                  <a:pt x="2390" y="2000"/>
                </a:cubicBezTo>
                <a:cubicBezTo>
                  <a:pt x="2388" y="2001"/>
                  <a:pt x="2386" y="2001"/>
                  <a:pt x="2384" y="2002"/>
                </a:cubicBezTo>
                <a:cubicBezTo>
                  <a:pt x="2382" y="2003"/>
                  <a:pt x="2380" y="2005"/>
                  <a:pt x="2379" y="2007"/>
                </a:cubicBezTo>
                <a:cubicBezTo>
                  <a:pt x="2378" y="2008"/>
                  <a:pt x="2377" y="2009"/>
                  <a:pt x="2376" y="2011"/>
                </a:cubicBezTo>
                <a:cubicBezTo>
                  <a:pt x="2375" y="2012"/>
                  <a:pt x="2374" y="2013"/>
                  <a:pt x="2374" y="2014"/>
                </a:cubicBezTo>
                <a:cubicBezTo>
                  <a:pt x="2373" y="2016"/>
                  <a:pt x="2372" y="2017"/>
                  <a:pt x="2372" y="2018"/>
                </a:cubicBezTo>
                <a:cubicBezTo>
                  <a:pt x="2370" y="2021"/>
                  <a:pt x="2367" y="2023"/>
                  <a:pt x="2365" y="2026"/>
                </a:cubicBezTo>
                <a:cubicBezTo>
                  <a:pt x="2364" y="2028"/>
                  <a:pt x="2363" y="2029"/>
                  <a:pt x="2362" y="2030"/>
                </a:cubicBezTo>
                <a:cubicBezTo>
                  <a:pt x="2360" y="2031"/>
                  <a:pt x="2359" y="2031"/>
                  <a:pt x="2357" y="2032"/>
                </a:cubicBezTo>
                <a:cubicBezTo>
                  <a:pt x="2354" y="2033"/>
                  <a:pt x="2351" y="2033"/>
                  <a:pt x="2348" y="2034"/>
                </a:cubicBezTo>
                <a:cubicBezTo>
                  <a:pt x="2346" y="2035"/>
                  <a:pt x="2342" y="2035"/>
                  <a:pt x="2340" y="2035"/>
                </a:cubicBezTo>
                <a:cubicBezTo>
                  <a:pt x="2337" y="2036"/>
                  <a:pt x="2334" y="2037"/>
                  <a:pt x="2333" y="2040"/>
                </a:cubicBezTo>
                <a:cubicBezTo>
                  <a:pt x="2333" y="2041"/>
                  <a:pt x="2333" y="2043"/>
                  <a:pt x="2332" y="2044"/>
                </a:cubicBezTo>
                <a:cubicBezTo>
                  <a:pt x="2332" y="2044"/>
                  <a:pt x="2332" y="2045"/>
                  <a:pt x="2332" y="2046"/>
                </a:cubicBezTo>
                <a:cubicBezTo>
                  <a:pt x="2331" y="2047"/>
                  <a:pt x="2331" y="2046"/>
                  <a:pt x="2331" y="2045"/>
                </a:cubicBezTo>
                <a:cubicBezTo>
                  <a:pt x="2331" y="2044"/>
                  <a:pt x="2331" y="2044"/>
                  <a:pt x="2331" y="2043"/>
                </a:cubicBezTo>
                <a:cubicBezTo>
                  <a:pt x="2331" y="2042"/>
                  <a:pt x="2331" y="2042"/>
                  <a:pt x="2330" y="2041"/>
                </a:cubicBezTo>
                <a:cubicBezTo>
                  <a:pt x="2330" y="2041"/>
                  <a:pt x="2330" y="2038"/>
                  <a:pt x="2329" y="2037"/>
                </a:cubicBezTo>
                <a:cubicBezTo>
                  <a:pt x="2328" y="2037"/>
                  <a:pt x="2329" y="2040"/>
                  <a:pt x="2329" y="2041"/>
                </a:cubicBezTo>
                <a:cubicBezTo>
                  <a:pt x="2329" y="2042"/>
                  <a:pt x="2330" y="2045"/>
                  <a:pt x="2328" y="2045"/>
                </a:cubicBezTo>
                <a:cubicBezTo>
                  <a:pt x="2328" y="2045"/>
                  <a:pt x="2327" y="2044"/>
                  <a:pt x="2326" y="2045"/>
                </a:cubicBezTo>
                <a:cubicBezTo>
                  <a:pt x="2326" y="2045"/>
                  <a:pt x="2327" y="2046"/>
                  <a:pt x="2327" y="2046"/>
                </a:cubicBezTo>
                <a:cubicBezTo>
                  <a:pt x="2328" y="2047"/>
                  <a:pt x="2328" y="2048"/>
                  <a:pt x="2328" y="2048"/>
                </a:cubicBezTo>
                <a:cubicBezTo>
                  <a:pt x="2329" y="2050"/>
                  <a:pt x="2328" y="2051"/>
                  <a:pt x="2327" y="2052"/>
                </a:cubicBezTo>
                <a:cubicBezTo>
                  <a:pt x="2326" y="2053"/>
                  <a:pt x="2325" y="2055"/>
                  <a:pt x="2324" y="2056"/>
                </a:cubicBezTo>
                <a:cubicBezTo>
                  <a:pt x="2324" y="2057"/>
                  <a:pt x="2324" y="2058"/>
                  <a:pt x="2325" y="2058"/>
                </a:cubicBezTo>
                <a:cubicBezTo>
                  <a:pt x="2325" y="2059"/>
                  <a:pt x="2326" y="2059"/>
                  <a:pt x="2326" y="2060"/>
                </a:cubicBezTo>
                <a:cubicBezTo>
                  <a:pt x="2326" y="2062"/>
                  <a:pt x="2323" y="2060"/>
                  <a:pt x="2322" y="2061"/>
                </a:cubicBezTo>
                <a:cubicBezTo>
                  <a:pt x="2322" y="2062"/>
                  <a:pt x="2323" y="2062"/>
                  <a:pt x="2323" y="2063"/>
                </a:cubicBezTo>
                <a:cubicBezTo>
                  <a:pt x="2324" y="2063"/>
                  <a:pt x="2324" y="2064"/>
                  <a:pt x="2324" y="2064"/>
                </a:cubicBezTo>
                <a:cubicBezTo>
                  <a:pt x="2325" y="2065"/>
                  <a:pt x="2328" y="2065"/>
                  <a:pt x="2327" y="2066"/>
                </a:cubicBezTo>
                <a:cubicBezTo>
                  <a:pt x="2327" y="2066"/>
                  <a:pt x="2325" y="2065"/>
                  <a:pt x="2324" y="2065"/>
                </a:cubicBezTo>
                <a:cubicBezTo>
                  <a:pt x="2323" y="2064"/>
                  <a:pt x="2322" y="2063"/>
                  <a:pt x="2321" y="2064"/>
                </a:cubicBezTo>
                <a:cubicBezTo>
                  <a:pt x="2320" y="2064"/>
                  <a:pt x="2317" y="2064"/>
                  <a:pt x="2317" y="2063"/>
                </a:cubicBezTo>
                <a:cubicBezTo>
                  <a:pt x="2317" y="2062"/>
                  <a:pt x="2318" y="2062"/>
                  <a:pt x="2317" y="2062"/>
                </a:cubicBezTo>
                <a:cubicBezTo>
                  <a:pt x="2317" y="2061"/>
                  <a:pt x="2316" y="2061"/>
                  <a:pt x="2316" y="2061"/>
                </a:cubicBezTo>
                <a:cubicBezTo>
                  <a:pt x="2314" y="2060"/>
                  <a:pt x="2314" y="2058"/>
                  <a:pt x="2312" y="2058"/>
                </a:cubicBezTo>
                <a:cubicBezTo>
                  <a:pt x="2310" y="2058"/>
                  <a:pt x="2309" y="2058"/>
                  <a:pt x="2308" y="2059"/>
                </a:cubicBezTo>
                <a:cubicBezTo>
                  <a:pt x="2305" y="2059"/>
                  <a:pt x="2302" y="2060"/>
                  <a:pt x="2300" y="2058"/>
                </a:cubicBezTo>
                <a:cubicBezTo>
                  <a:pt x="2299" y="2057"/>
                  <a:pt x="2299" y="2056"/>
                  <a:pt x="2299" y="2055"/>
                </a:cubicBezTo>
                <a:cubicBezTo>
                  <a:pt x="2298" y="2055"/>
                  <a:pt x="2298" y="2054"/>
                  <a:pt x="2298" y="2053"/>
                </a:cubicBezTo>
                <a:cubicBezTo>
                  <a:pt x="2297" y="2053"/>
                  <a:pt x="2296" y="2053"/>
                  <a:pt x="2296" y="2052"/>
                </a:cubicBezTo>
                <a:cubicBezTo>
                  <a:pt x="2296" y="2052"/>
                  <a:pt x="2296" y="2051"/>
                  <a:pt x="2295" y="2051"/>
                </a:cubicBezTo>
                <a:cubicBezTo>
                  <a:pt x="2294" y="2051"/>
                  <a:pt x="2294" y="2052"/>
                  <a:pt x="2294" y="2052"/>
                </a:cubicBezTo>
                <a:cubicBezTo>
                  <a:pt x="2294" y="2052"/>
                  <a:pt x="2294" y="2052"/>
                  <a:pt x="2293" y="2053"/>
                </a:cubicBezTo>
                <a:cubicBezTo>
                  <a:pt x="2293" y="2053"/>
                  <a:pt x="2292" y="2053"/>
                  <a:pt x="2292" y="2053"/>
                </a:cubicBezTo>
                <a:cubicBezTo>
                  <a:pt x="2291" y="2054"/>
                  <a:pt x="2289" y="2055"/>
                  <a:pt x="2288" y="2056"/>
                </a:cubicBezTo>
                <a:cubicBezTo>
                  <a:pt x="2288" y="2057"/>
                  <a:pt x="2287" y="2058"/>
                  <a:pt x="2286" y="2059"/>
                </a:cubicBezTo>
                <a:cubicBezTo>
                  <a:pt x="2286" y="2061"/>
                  <a:pt x="2285" y="2061"/>
                  <a:pt x="2285" y="2063"/>
                </a:cubicBezTo>
                <a:cubicBezTo>
                  <a:pt x="2285" y="2064"/>
                  <a:pt x="2286" y="2065"/>
                  <a:pt x="2286" y="2067"/>
                </a:cubicBezTo>
                <a:cubicBezTo>
                  <a:pt x="2285" y="2068"/>
                  <a:pt x="2284" y="2068"/>
                  <a:pt x="2282" y="2068"/>
                </a:cubicBezTo>
                <a:cubicBezTo>
                  <a:pt x="2282" y="2069"/>
                  <a:pt x="2282" y="2069"/>
                  <a:pt x="2282" y="2069"/>
                </a:cubicBezTo>
                <a:cubicBezTo>
                  <a:pt x="2282" y="2070"/>
                  <a:pt x="2282" y="2069"/>
                  <a:pt x="2282" y="2070"/>
                </a:cubicBezTo>
                <a:cubicBezTo>
                  <a:pt x="2283" y="2071"/>
                  <a:pt x="2283" y="2071"/>
                  <a:pt x="2283" y="2072"/>
                </a:cubicBezTo>
                <a:cubicBezTo>
                  <a:pt x="2283" y="2072"/>
                  <a:pt x="2283" y="2073"/>
                  <a:pt x="2282" y="2074"/>
                </a:cubicBezTo>
                <a:cubicBezTo>
                  <a:pt x="2282" y="2074"/>
                  <a:pt x="2281" y="2075"/>
                  <a:pt x="2281" y="2075"/>
                </a:cubicBezTo>
                <a:cubicBezTo>
                  <a:pt x="2281" y="2077"/>
                  <a:pt x="2281" y="2078"/>
                  <a:pt x="2281" y="2079"/>
                </a:cubicBezTo>
                <a:cubicBezTo>
                  <a:pt x="2281" y="2081"/>
                  <a:pt x="2281" y="2082"/>
                  <a:pt x="2281" y="2084"/>
                </a:cubicBezTo>
                <a:cubicBezTo>
                  <a:pt x="2281" y="2085"/>
                  <a:pt x="2281" y="2086"/>
                  <a:pt x="2282" y="2087"/>
                </a:cubicBezTo>
                <a:cubicBezTo>
                  <a:pt x="2283" y="2087"/>
                  <a:pt x="2284" y="2087"/>
                  <a:pt x="2284" y="2087"/>
                </a:cubicBezTo>
                <a:cubicBezTo>
                  <a:pt x="2285" y="2088"/>
                  <a:pt x="2285" y="2088"/>
                  <a:pt x="2285" y="2089"/>
                </a:cubicBezTo>
                <a:cubicBezTo>
                  <a:pt x="2286" y="2089"/>
                  <a:pt x="2288" y="2090"/>
                  <a:pt x="2288" y="2091"/>
                </a:cubicBezTo>
                <a:cubicBezTo>
                  <a:pt x="2287" y="2092"/>
                  <a:pt x="2287" y="2093"/>
                  <a:pt x="2287" y="2094"/>
                </a:cubicBezTo>
                <a:cubicBezTo>
                  <a:pt x="2287" y="2095"/>
                  <a:pt x="2287" y="2096"/>
                  <a:pt x="2287" y="2096"/>
                </a:cubicBezTo>
                <a:cubicBezTo>
                  <a:pt x="2286" y="2097"/>
                  <a:pt x="2286" y="2097"/>
                  <a:pt x="2286" y="2097"/>
                </a:cubicBezTo>
                <a:cubicBezTo>
                  <a:pt x="2285" y="2097"/>
                  <a:pt x="2286" y="2097"/>
                  <a:pt x="2286" y="2096"/>
                </a:cubicBezTo>
                <a:cubicBezTo>
                  <a:pt x="2285" y="2096"/>
                  <a:pt x="2284" y="2096"/>
                  <a:pt x="2284" y="2097"/>
                </a:cubicBezTo>
                <a:cubicBezTo>
                  <a:pt x="2284" y="2098"/>
                  <a:pt x="2285" y="2098"/>
                  <a:pt x="2285" y="2099"/>
                </a:cubicBezTo>
                <a:cubicBezTo>
                  <a:pt x="2285" y="2100"/>
                  <a:pt x="2285" y="2100"/>
                  <a:pt x="2285" y="2101"/>
                </a:cubicBezTo>
                <a:cubicBezTo>
                  <a:pt x="2285" y="2103"/>
                  <a:pt x="2287" y="2104"/>
                  <a:pt x="2287" y="2105"/>
                </a:cubicBezTo>
                <a:cubicBezTo>
                  <a:pt x="2288" y="2106"/>
                  <a:pt x="2287" y="2108"/>
                  <a:pt x="2288" y="2109"/>
                </a:cubicBezTo>
                <a:cubicBezTo>
                  <a:pt x="2289" y="2109"/>
                  <a:pt x="2290" y="2110"/>
                  <a:pt x="2290" y="2110"/>
                </a:cubicBezTo>
                <a:cubicBezTo>
                  <a:pt x="2291" y="2110"/>
                  <a:pt x="2292" y="2110"/>
                  <a:pt x="2292" y="2111"/>
                </a:cubicBezTo>
                <a:cubicBezTo>
                  <a:pt x="2293" y="2111"/>
                  <a:pt x="2294" y="2111"/>
                  <a:pt x="2294" y="2112"/>
                </a:cubicBezTo>
                <a:cubicBezTo>
                  <a:pt x="2293" y="2112"/>
                  <a:pt x="2292" y="2112"/>
                  <a:pt x="2292" y="2113"/>
                </a:cubicBezTo>
                <a:cubicBezTo>
                  <a:pt x="2291" y="2114"/>
                  <a:pt x="2292" y="2114"/>
                  <a:pt x="2292" y="2115"/>
                </a:cubicBezTo>
                <a:cubicBezTo>
                  <a:pt x="2292" y="2116"/>
                  <a:pt x="2291" y="2116"/>
                  <a:pt x="2291" y="2117"/>
                </a:cubicBezTo>
                <a:cubicBezTo>
                  <a:pt x="2291" y="2119"/>
                  <a:pt x="2294" y="2117"/>
                  <a:pt x="2294" y="2117"/>
                </a:cubicBezTo>
                <a:cubicBezTo>
                  <a:pt x="2295" y="2116"/>
                  <a:pt x="2297" y="2116"/>
                  <a:pt x="2298" y="2115"/>
                </a:cubicBezTo>
                <a:cubicBezTo>
                  <a:pt x="2299" y="2115"/>
                  <a:pt x="2299" y="2113"/>
                  <a:pt x="2298" y="2112"/>
                </a:cubicBezTo>
                <a:cubicBezTo>
                  <a:pt x="2298" y="2112"/>
                  <a:pt x="2297" y="2112"/>
                  <a:pt x="2296" y="2112"/>
                </a:cubicBezTo>
                <a:cubicBezTo>
                  <a:pt x="2295" y="2111"/>
                  <a:pt x="2297" y="2111"/>
                  <a:pt x="2297" y="2111"/>
                </a:cubicBezTo>
                <a:cubicBezTo>
                  <a:pt x="2298" y="2111"/>
                  <a:pt x="2299" y="2110"/>
                  <a:pt x="2299" y="2110"/>
                </a:cubicBezTo>
                <a:cubicBezTo>
                  <a:pt x="2300" y="2111"/>
                  <a:pt x="2300" y="2112"/>
                  <a:pt x="2300" y="2113"/>
                </a:cubicBezTo>
                <a:cubicBezTo>
                  <a:pt x="2301" y="2114"/>
                  <a:pt x="2302" y="2115"/>
                  <a:pt x="2302" y="2115"/>
                </a:cubicBezTo>
                <a:cubicBezTo>
                  <a:pt x="2304" y="2117"/>
                  <a:pt x="2304" y="2119"/>
                  <a:pt x="2304" y="2121"/>
                </a:cubicBezTo>
                <a:cubicBezTo>
                  <a:pt x="2304" y="2122"/>
                  <a:pt x="2304" y="2123"/>
                  <a:pt x="2304" y="2123"/>
                </a:cubicBezTo>
                <a:cubicBezTo>
                  <a:pt x="2304" y="2124"/>
                  <a:pt x="2304" y="2124"/>
                  <a:pt x="2303" y="2125"/>
                </a:cubicBezTo>
                <a:cubicBezTo>
                  <a:pt x="2303" y="2125"/>
                  <a:pt x="2303" y="2125"/>
                  <a:pt x="2303" y="2126"/>
                </a:cubicBezTo>
                <a:cubicBezTo>
                  <a:pt x="2303" y="2126"/>
                  <a:pt x="2303" y="2127"/>
                  <a:pt x="2302" y="2127"/>
                </a:cubicBezTo>
                <a:cubicBezTo>
                  <a:pt x="2302" y="2128"/>
                  <a:pt x="2301" y="2127"/>
                  <a:pt x="2301" y="2128"/>
                </a:cubicBezTo>
                <a:cubicBezTo>
                  <a:pt x="2301" y="2129"/>
                  <a:pt x="2302" y="2129"/>
                  <a:pt x="2303" y="2129"/>
                </a:cubicBezTo>
                <a:cubicBezTo>
                  <a:pt x="2303" y="2130"/>
                  <a:pt x="2304" y="2131"/>
                  <a:pt x="2305" y="2131"/>
                </a:cubicBezTo>
                <a:cubicBezTo>
                  <a:pt x="2305" y="2132"/>
                  <a:pt x="2306" y="2133"/>
                  <a:pt x="2306" y="2134"/>
                </a:cubicBezTo>
                <a:cubicBezTo>
                  <a:pt x="2306" y="2135"/>
                  <a:pt x="2307" y="2136"/>
                  <a:pt x="2307" y="2138"/>
                </a:cubicBezTo>
                <a:cubicBezTo>
                  <a:pt x="2307" y="2139"/>
                  <a:pt x="2308" y="2141"/>
                  <a:pt x="2307" y="2142"/>
                </a:cubicBezTo>
                <a:cubicBezTo>
                  <a:pt x="2306" y="2142"/>
                  <a:pt x="2306" y="2142"/>
                  <a:pt x="2306" y="2143"/>
                </a:cubicBezTo>
                <a:cubicBezTo>
                  <a:pt x="2306" y="2144"/>
                  <a:pt x="2306" y="2146"/>
                  <a:pt x="2306" y="2147"/>
                </a:cubicBezTo>
                <a:cubicBezTo>
                  <a:pt x="2306" y="2148"/>
                  <a:pt x="2307" y="2148"/>
                  <a:pt x="2308" y="2148"/>
                </a:cubicBezTo>
                <a:cubicBezTo>
                  <a:pt x="2308" y="2149"/>
                  <a:pt x="2308" y="2150"/>
                  <a:pt x="2308" y="2151"/>
                </a:cubicBezTo>
                <a:cubicBezTo>
                  <a:pt x="2309" y="2152"/>
                  <a:pt x="2310" y="2152"/>
                  <a:pt x="2312" y="2152"/>
                </a:cubicBezTo>
                <a:cubicBezTo>
                  <a:pt x="2312" y="2152"/>
                  <a:pt x="2313" y="2152"/>
                  <a:pt x="2314" y="2153"/>
                </a:cubicBezTo>
                <a:cubicBezTo>
                  <a:pt x="2314" y="2153"/>
                  <a:pt x="2314" y="2153"/>
                  <a:pt x="2314" y="2153"/>
                </a:cubicBezTo>
                <a:cubicBezTo>
                  <a:pt x="2317" y="2153"/>
                  <a:pt x="2317" y="2153"/>
                  <a:pt x="2317" y="2153"/>
                </a:cubicBezTo>
                <a:cubicBezTo>
                  <a:pt x="2318" y="2152"/>
                  <a:pt x="2319" y="2152"/>
                  <a:pt x="2320" y="2153"/>
                </a:cubicBezTo>
                <a:cubicBezTo>
                  <a:pt x="2320" y="2153"/>
                  <a:pt x="2320" y="2153"/>
                  <a:pt x="2320" y="2153"/>
                </a:cubicBezTo>
                <a:cubicBezTo>
                  <a:pt x="2325" y="2153"/>
                  <a:pt x="2325" y="2153"/>
                  <a:pt x="2325" y="2153"/>
                </a:cubicBezTo>
                <a:cubicBezTo>
                  <a:pt x="2325" y="2152"/>
                  <a:pt x="2325" y="2152"/>
                  <a:pt x="2325" y="2152"/>
                </a:cubicBezTo>
                <a:cubicBezTo>
                  <a:pt x="2326" y="2151"/>
                  <a:pt x="2327" y="2151"/>
                  <a:pt x="2327" y="2151"/>
                </a:cubicBezTo>
                <a:cubicBezTo>
                  <a:pt x="2329" y="2151"/>
                  <a:pt x="2330" y="2149"/>
                  <a:pt x="2331" y="2150"/>
                </a:cubicBezTo>
                <a:cubicBezTo>
                  <a:pt x="2332" y="2150"/>
                  <a:pt x="2332" y="2151"/>
                  <a:pt x="2333" y="2151"/>
                </a:cubicBezTo>
                <a:cubicBezTo>
                  <a:pt x="2333" y="2152"/>
                  <a:pt x="2334" y="2152"/>
                  <a:pt x="2335" y="2151"/>
                </a:cubicBezTo>
                <a:cubicBezTo>
                  <a:pt x="2336" y="2151"/>
                  <a:pt x="2336" y="2150"/>
                  <a:pt x="2337" y="2149"/>
                </a:cubicBezTo>
                <a:cubicBezTo>
                  <a:pt x="2337" y="2149"/>
                  <a:pt x="2337" y="2148"/>
                  <a:pt x="2338" y="2148"/>
                </a:cubicBezTo>
                <a:cubicBezTo>
                  <a:pt x="2339" y="2149"/>
                  <a:pt x="2338" y="2150"/>
                  <a:pt x="2338" y="2150"/>
                </a:cubicBezTo>
                <a:cubicBezTo>
                  <a:pt x="2338" y="2151"/>
                  <a:pt x="2339" y="2152"/>
                  <a:pt x="2339" y="2153"/>
                </a:cubicBezTo>
                <a:cubicBezTo>
                  <a:pt x="2362" y="2153"/>
                  <a:pt x="2362" y="2153"/>
                  <a:pt x="2362" y="2153"/>
                </a:cubicBezTo>
                <a:cubicBezTo>
                  <a:pt x="2362" y="2153"/>
                  <a:pt x="2362" y="2152"/>
                  <a:pt x="2362" y="2152"/>
                </a:cubicBezTo>
                <a:cubicBezTo>
                  <a:pt x="2362" y="2152"/>
                  <a:pt x="2363" y="2151"/>
                  <a:pt x="2363" y="2151"/>
                </a:cubicBezTo>
                <a:cubicBezTo>
                  <a:pt x="2364" y="2151"/>
                  <a:pt x="2364" y="2152"/>
                  <a:pt x="2364" y="2153"/>
                </a:cubicBezTo>
                <a:cubicBezTo>
                  <a:pt x="2426" y="2153"/>
                  <a:pt x="2426" y="2153"/>
                  <a:pt x="2426" y="2153"/>
                </a:cubicBezTo>
                <a:cubicBezTo>
                  <a:pt x="2426" y="2153"/>
                  <a:pt x="2426" y="2152"/>
                  <a:pt x="2426" y="2152"/>
                </a:cubicBezTo>
                <a:cubicBezTo>
                  <a:pt x="2426" y="2152"/>
                  <a:pt x="2425" y="2151"/>
                  <a:pt x="2425" y="2150"/>
                </a:cubicBezTo>
                <a:cubicBezTo>
                  <a:pt x="2425" y="2149"/>
                  <a:pt x="2425" y="2150"/>
                  <a:pt x="2426" y="2150"/>
                </a:cubicBezTo>
                <a:cubicBezTo>
                  <a:pt x="2428" y="2150"/>
                  <a:pt x="2429" y="2149"/>
                  <a:pt x="2428" y="2147"/>
                </a:cubicBezTo>
                <a:cubicBezTo>
                  <a:pt x="2428" y="2147"/>
                  <a:pt x="2429" y="2146"/>
                  <a:pt x="2428" y="2145"/>
                </a:cubicBezTo>
                <a:cubicBezTo>
                  <a:pt x="2428" y="2145"/>
                  <a:pt x="2428" y="2144"/>
                  <a:pt x="2428" y="2144"/>
                </a:cubicBezTo>
                <a:cubicBezTo>
                  <a:pt x="2428" y="2143"/>
                  <a:pt x="2428" y="2142"/>
                  <a:pt x="2428" y="2141"/>
                </a:cubicBezTo>
                <a:cubicBezTo>
                  <a:pt x="2429" y="2141"/>
                  <a:pt x="2430" y="2141"/>
                  <a:pt x="2430" y="2141"/>
                </a:cubicBezTo>
                <a:cubicBezTo>
                  <a:pt x="2431" y="2140"/>
                  <a:pt x="2432" y="2139"/>
                  <a:pt x="2432" y="2139"/>
                </a:cubicBezTo>
                <a:cubicBezTo>
                  <a:pt x="2433" y="2138"/>
                  <a:pt x="2432" y="2137"/>
                  <a:pt x="2431" y="2137"/>
                </a:cubicBezTo>
                <a:cubicBezTo>
                  <a:pt x="2431" y="2137"/>
                  <a:pt x="2431" y="2136"/>
                  <a:pt x="2430" y="2135"/>
                </a:cubicBezTo>
                <a:cubicBezTo>
                  <a:pt x="2429" y="2135"/>
                  <a:pt x="2428" y="2135"/>
                  <a:pt x="2428" y="2135"/>
                </a:cubicBezTo>
                <a:cubicBezTo>
                  <a:pt x="2426" y="2134"/>
                  <a:pt x="2429" y="2134"/>
                  <a:pt x="2429" y="2132"/>
                </a:cubicBezTo>
                <a:cubicBezTo>
                  <a:pt x="2430" y="2132"/>
                  <a:pt x="2429" y="2131"/>
                  <a:pt x="2430" y="2130"/>
                </a:cubicBezTo>
                <a:cubicBezTo>
                  <a:pt x="2430" y="2130"/>
                  <a:pt x="2430" y="2129"/>
                  <a:pt x="2430" y="2128"/>
                </a:cubicBezTo>
                <a:cubicBezTo>
                  <a:pt x="2429" y="2127"/>
                  <a:pt x="2428" y="2128"/>
                  <a:pt x="2428" y="2128"/>
                </a:cubicBezTo>
                <a:cubicBezTo>
                  <a:pt x="2427" y="2127"/>
                  <a:pt x="2428" y="2126"/>
                  <a:pt x="2428" y="2126"/>
                </a:cubicBezTo>
                <a:cubicBezTo>
                  <a:pt x="2429" y="2126"/>
                  <a:pt x="2430" y="2126"/>
                  <a:pt x="2430" y="2125"/>
                </a:cubicBezTo>
                <a:cubicBezTo>
                  <a:pt x="2431" y="2124"/>
                  <a:pt x="2431" y="2124"/>
                  <a:pt x="2432" y="2123"/>
                </a:cubicBezTo>
                <a:cubicBezTo>
                  <a:pt x="2433" y="2123"/>
                  <a:pt x="2434" y="2122"/>
                  <a:pt x="2435" y="2121"/>
                </a:cubicBezTo>
                <a:cubicBezTo>
                  <a:pt x="2436" y="2119"/>
                  <a:pt x="2435" y="2118"/>
                  <a:pt x="2436" y="2117"/>
                </a:cubicBezTo>
                <a:cubicBezTo>
                  <a:pt x="2437" y="2115"/>
                  <a:pt x="2438" y="2118"/>
                  <a:pt x="2439" y="2118"/>
                </a:cubicBezTo>
                <a:cubicBezTo>
                  <a:pt x="2440" y="2118"/>
                  <a:pt x="2441" y="2116"/>
                  <a:pt x="2441" y="2116"/>
                </a:cubicBezTo>
                <a:cubicBezTo>
                  <a:pt x="2442" y="2115"/>
                  <a:pt x="2442" y="2115"/>
                  <a:pt x="2442" y="2114"/>
                </a:cubicBezTo>
                <a:cubicBezTo>
                  <a:pt x="2443" y="2113"/>
                  <a:pt x="2444" y="2113"/>
                  <a:pt x="2444" y="2113"/>
                </a:cubicBezTo>
                <a:cubicBezTo>
                  <a:pt x="2445" y="2112"/>
                  <a:pt x="2445" y="2111"/>
                  <a:pt x="2445" y="2110"/>
                </a:cubicBezTo>
                <a:cubicBezTo>
                  <a:pt x="2446" y="2108"/>
                  <a:pt x="2447" y="2108"/>
                  <a:pt x="2448" y="2109"/>
                </a:cubicBezTo>
                <a:cubicBezTo>
                  <a:pt x="2450" y="2109"/>
                  <a:pt x="2450" y="2109"/>
                  <a:pt x="2452" y="2108"/>
                </a:cubicBezTo>
                <a:cubicBezTo>
                  <a:pt x="2453" y="2108"/>
                  <a:pt x="2454" y="2107"/>
                  <a:pt x="2452" y="2106"/>
                </a:cubicBezTo>
                <a:cubicBezTo>
                  <a:pt x="2451" y="2105"/>
                  <a:pt x="2452" y="2104"/>
                  <a:pt x="2453" y="2103"/>
                </a:cubicBezTo>
                <a:cubicBezTo>
                  <a:pt x="2454" y="2102"/>
                  <a:pt x="2455" y="2101"/>
                  <a:pt x="2453" y="2100"/>
                </a:cubicBezTo>
                <a:cubicBezTo>
                  <a:pt x="2452" y="2099"/>
                  <a:pt x="2453" y="2101"/>
                  <a:pt x="2452" y="2101"/>
                </a:cubicBezTo>
                <a:cubicBezTo>
                  <a:pt x="2452" y="2101"/>
                  <a:pt x="2451" y="2102"/>
                  <a:pt x="2451" y="2102"/>
                </a:cubicBezTo>
                <a:cubicBezTo>
                  <a:pt x="2449" y="2104"/>
                  <a:pt x="2450" y="2101"/>
                  <a:pt x="2450" y="2100"/>
                </a:cubicBezTo>
                <a:cubicBezTo>
                  <a:pt x="2451" y="2099"/>
                  <a:pt x="2451" y="2099"/>
                  <a:pt x="2451" y="2098"/>
                </a:cubicBezTo>
                <a:cubicBezTo>
                  <a:pt x="2451" y="2095"/>
                  <a:pt x="2450" y="2093"/>
                  <a:pt x="2451" y="2090"/>
                </a:cubicBezTo>
                <a:cubicBezTo>
                  <a:pt x="2451" y="2089"/>
                  <a:pt x="2452" y="2088"/>
                  <a:pt x="2452" y="2086"/>
                </a:cubicBezTo>
                <a:cubicBezTo>
                  <a:pt x="2453" y="2085"/>
                  <a:pt x="2452" y="2083"/>
                  <a:pt x="2453" y="2082"/>
                </a:cubicBezTo>
                <a:cubicBezTo>
                  <a:pt x="2454" y="2081"/>
                  <a:pt x="2454" y="2081"/>
                  <a:pt x="2455" y="2081"/>
                </a:cubicBezTo>
                <a:cubicBezTo>
                  <a:pt x="2455" y="2080"/>
                  <a:pt x="2456" y="2079"/>
                  <a:pt x="2456" y="2079"/>
                </a:cubicBezTo>
                <a:cubicBezTo>
                  <a:pt x="2456" y="2077"/>
                  <a:pt x="2457" y="2076"/>
                  <a:pt x="2459" y="2076"/>
                </a:cubicBezTo>
                <a:cubicBezTo>
                  <a:pt x="2459" y="2076"/>
                  <a:pt x="2460" y="2076"/>
                  <a:pt x="2461" y="2076"/>
                </a:cubicBezTo>
                <a:cubicBezTo>
                  <a:pt x="2462" y="2076"/>
                  <a:pt x="2461" y="2075"/>
                  <a:pt x="2461" y="2075"/>
                </a:cubicBezTo>
                <a:cubicBezTo>
                  <a:pt x="2460" y="2074"/>
                  <a:pt x="2460" y="2074"/>
                  <a:pt x="2460" y="2073"/>
                </a:cubicBezTo>
                <a:cubicBezTo>
                  <a:pt x="2460" y="2073"/>
                  <a:pt x="2459" y="2071"/>
                  <a:pt x="2460" y="2071"/>
                </a:cubicBezTo>
                <a:cubicBezTo>
                  <a:pt x="2461" y="2071"/>
                  <a:pt x="2461" y="2073"/>
                  <a:pt x="2461" y="2073"/>
                </a:cubicBezTo>
                <a:cubicBezTo>
                  <a:pt x="2461" y="2074"/>
                  <a:pt x="2461" y="2074"/>
                  <a:pt x="2462" y="2074"/>
                </a:cubicBezTo>
                <a:cubicBezTo>
                  <a:pt x="2463" y="2075"/>
                  <a:pt x="2464" y="2076"/>
                  <a:pt x="2465" y="2076"/>
                </a:cubicBezTo>
                <a:cubicBezTo>
                  <a:pt x="2467" y="2076"/>
                  <a:pt x="2468" y="2075"/>
                  <a:pt x="2470" y="2076"/>
                </a:cubicBezTo>
                <a:cubicBezTo>
                  <a:pt x="2472" y="2076"/>
                  <a:pt x="2476" y="2076"/>
                  <a:pt x="2478" y="2075"/>
                </a:cubicBezTo>
                <a:cubicBezTo>
                  <a:pt x="2478" y="2075"/>
                  <a:pt x="2479" y="2074"/>
                  <a:pt x="2479" y="2074"/>
                </a:cubicBezTo>
                <a:close/>
                <a:moveTo>
                  <a:pt x="2224" y="2150"/>
                </a:moveTo>
                <a:cubicBezTo>
                  <a:pt x="2224" y="2149"/>
                  <a:pt x="2223" y="2149"/>
                  <a:pt x="2222" y="2147"/>
                </a:cubicBezTo>
                <a:cubicBezTo>
                  <a:pt x="2222" y="2147"/>
                  <a:pt x="2222" y="2146"/>
                  <a:pt x="2222" y="2146"/>
                </a:cubicBezTo>
                <a:cubicBezTo>
                  <a:pt x="2221" y="2145"/>
                  <a:pt x="2221" y="2145"/>
                  <a:pt x="2220" y="2144"/>
                </a:cubicBezTo>
                <a:cubicBezTo>
                  <a:pt x="2219" y="2143"/>
                  <a:pt x="2220" y="2142"/>
                  <a:pt x="2218" y="2142"/>
                </a:cubicBezTo>
                <a:cubicBezTo>
                  <a:pt x="2217" y="2141"/>
                  <a:pt x="2217" y="2139"/>
                  <a:pt x="2216" y="2139"/>
                </a:cubicBezTo>
                <a:cubicBezTo>
                  <a:pt x="2214" y="2139"/>
                  <a:pt x="2213" y="2139"/>
                  <a:pt x="2212" y="2138"/>
                </a:cubicBezTo>
                <a:cubicBezTo>
                  <a:pt x="2210" y="2138"/>
                  <a:pt x="2209" y="2138"/>
                  <a:pt x="2207" y="2138"/>
                </a:cubicBezTo>
                <a:cubicBezTo>
                  <a:pt x="2206" y="2138"/>
                  <a:pt x="2205" y="2138"/>
                  <a:pt x="2203" y="2138"/>
                </a:cubicBezTo>
                <a:cubicBezTo>
                  <a:pt x="2201" y="2137"/>
                  <a:pt x="2202" y="2138"/>
                  <a:pt x="2201" y="2139"/>
                </a:cubicBezTo>
                <a:cubicBezTo>
                  <a:pt x="2200" y="2140"/>
                  <a:pt x="2200" y="2140"/>
                  <a:pt x="2200" y="2142"/>
                </a:cubicBezTo>
                <a:cubicBezTo>
                  <a:pt x="2200" y="2142"/>
                  <a:pt x="2199" y="2143"/>
                  <a:pt x="2198" y="2144"/>
                </a:cubicBezTo>
                <a:cubicBezTo>
                  <a:pt x="2199" y="2143"/>
                  <a:pt x="2199" y="2143"/>
                  <a:pt x="2199" y="2142"/>
                </a:cubicBezTo>
                <a:cubicBezTo>
                  <a:pt x="2199" y="2141"/>
                  <a:pt x="2199" y="2141"/>
                  <a:pt x="2198" y="2141"/>
                </a:cubicBezTo>
                <a:cubicBezTo>
                  <a:pt x="2198" y="2140"/>
                  <a:pt x="2198" y="2140"/>
                  <a:pt x="2198" y="2139"/>
                </a:cubicBezTo>
                <a:cubicBezTo>
                  <a:pt x="2199" y="2139"/>
                  <a:pt x="2199" y="2139"/>
                  <a:pt x="2199" y="2139"/>
                </a:cubicBezTo>
                <a:cubicBezTo>
                  <a:pt x="2200" y="2138"/>
                  <a:pt x="2200" y="2138"/>
                  <a:pt x="2200" y="2138"/>
                </a:cubicBezTo>
                <a:cubicBezTo>
                  <a:pt x="2200" y="2137"/>
                  <a:pt x="2201" y="2137"/>
                  <a:pt x="2201" y="2137"/>
                </a:cubicBezTo>
                <a:cubicBezTo>
                  <a:pt x="2202" y="2136"/>
                  <a:pt x="2201" y="2135"/>
                  <a:pt x="2201" y="2135"/>
                </a:cubicBezTo>
                <a:cubicBezTo>
                  <a:pt x="2200" y="2134"/>
                  <a:pt x="2199" y="2134"/>
                  <a:pt x="2198" y="2133"/>
                </a:cubicBezTo>
                <a:cubicBezTo>
                  <a:pt x="2198" y="2133"/>
                  <a:pt x="2197" y="2132"/>
                  <a:pt x="2197" y="2132"/>
                </a:cubicBezTo>
                <a:cubicBezTo>
                  <a:pt x="2196" y="2132"/>
                  <a:pt x="2196" y="2132"/>
                  <a:pt x="2196" y="2131"/>
                </a:cubicBezTo>
                <a:cubicBezTo>
                  <a:pt x="2194" y="2130"/>
                  <a:pt x="2195" y="2128"/>
                  <a:pt x="2195" y="2126"/>
                </a:cubicBezTo>
                <a:cubicBezTo>
                  <a:pt x="2195" y="2125"/>
                  <a:pt x="2195" y="2125"/>
                  <a:pt x="2195" y="2124"/>
                </a:cubicBezTo>
                <a:cubicBezTo>
                  <a:pt x="2195" y="2123"/>
                  <a:pt x="2194" y="2122"/>
                  <a:pt x="2193" y="2120"/>
                </a:cubicBezTo>
                <a:cubicBezTo>
                  <a:pt x="2193" y="2119"/>
                  <a:pt x="2193" y="2117"/>
                  <a:pt x="2193" y="2116"/>
                </a:cubicBezTo>
                <a:cubicBezTo>
                  <a:pt x="2192" y="2115"/>
                  <a:pt x="2193" y="2113"/>
                  <a:pt x="2191" y="2113"/>
                </a:cubicBezTo>
                <a:cubicBezTo>
                  <a:pt x="2190" y="2113"/>
                  <a:pt x="2189" y="2113"/>
                  <a:pt x="2188" y="2113"/>
                </a:cubicBezTo>
                <a:cubicBezTo>
                  <a:pt x="2186" y="2113"/>
                  <a:pt x="2185" y="2112"/>
                  <a:pt x="2184" y="2112"/>
                </a:cubicBezTo>
                <a:cubicBezTo>
                  <a:pt x="2183" y="2111"/>
                  <a:pt x="2183" y="2111"/>
                  <a:pt x="2182" y="2111"/>
                </a:cubicBezTo>
                <a:cubicBezTo>
                  <a:pt x="2181" y="2111"/>
                  <a:pt x="2180" y="2110"/>
                  <a:pt x="2178" y="2110"/>
                </a:cubicBezTo>
                <a:cubicBezTo>
                  <a:pt x="2176" y="2110"/>
                  <a:pt x="2173" y="2107"/>
                  <a:pt x="2173" y="2104"/>
                </a:cubicBezTo>
                <a:cubicBezTo>
                  <a:pt x="2173" y="2102"/>
                  <a:pt x="2175" y="2103"/>
                  <a:pt x="2176" y="2102"/>
                </a:cubicBezTo>
                <a:cubicBezTo>
                  <a:pt x="2176" y="2101"/>
                  <a:pt x="2177" y="2100"/>
                  <a:pt x="2176" y="2100"/>
                </a:cubicBezTo>
                <a:cubicBezTo>
                  <a:pt x="2175" y="2100"/>
                  <a:pt x="2174" y="2101"/>
                  <a:pt x="2174" y="2100"/>
                </a:cubicBezTo>
                <a:cubicBezTo>
                  <a:pt x="2173" y="2100"/>
                  <a:pt x="2176" y="2099"/>
                  <a:pt x="2176" y="2099"/>
                </a:cubicBezTo>
                <a:cubicBezTo>
                  <a:pt x="2177" y="2098"/>
                  <a:pt x="2177" y="2098"/>
                  <a:pt x="2178" y="2098"/>
                </a:cubicBezTo>
                <a:cubicBezTo>
                  <a:pt x="2179" y="2098"/>
                  <a:pt x="2180" y="2098"/>
                  <a:pt x="2180" y="2097"/>
                </a:cubicBezTo>
                <a:cubicBezTo>
                  <a:pt x="2180" y="2096"/>
                  <a:pt x="2179" y="2097"/>
                  <a:pt x="2178" y="2097"/>
                </a:cubicBezTo>
                <a:cubicBezTo>
                  <a:pt x="2177" y="2097"/>
                  <a:pt x="2177" y="2097"/>
                  <a:pt x="2177" y="2096"/>
                </a:cubicBezTo>
                <a:cubicBezTo>
                  <a:pt x="2175" y="2095"/>
                  <a:pt x="2175" y="2097"/>
                  <a:pt x="2174" y="2098"/>
                </a:cubicBezTo>
                <a:cubicBezTo>
                  <a:pt x="2172" y="2096"/>
                  <a:pt x="2175" y="2095"/>
                  <a:pt x="2175" y="2095"/>
                </a:cubicBezTo>
                <a:cubicBezTo>
                  <a:pt x="2176" y="2094"/>
                  <a:pt x="2176" y="2093"/>
                  <a:pt x="2176" y="2093"/>
                </a:cubicBezTo>
                <a:cubicBezTo>
                  <a:pt x="2177" y="2093"/>
                  <a:pt x="2177" y="2093"/>
                  <a:pt x="2178" y="2094"/>
                </a:cubicBezTo>
                <a:cubicBezTo>
                  <a:pt x="2179" y="2094"/>
                  <a:pt x="2179" y="2093"/>
                  <a:pt x="2180" y="2093"/>
                </a:cubicBezTo>
                <a:cubicBezTo>
                  <a:pt x="2180" y="2092"/>
                  <a:pt x="2181" y="2092"/>
                  <a:pt x="2182" y="2092"/>
                </a:cubicBezTo>
                <a:cubicBezTo>
                  <a:pt x="2184" y="2092"/>
                  <a:pt x="2181" y="2090"/>
                  <a:pt x="2180" y="2090"/>
                </a:cubicBezTo>
                <a:cubicBezTo>
                  <a:pt x="2180" y="2088"/>
                  <a:pt x="2180" y="2087"/>
                  <a:pt x="2179" y="2086"/>
                </a:cubicBezTo>
                <a:cubicBezTo>
                  <a:pt x="2178" y="2085"/>
                  <a:pt x="2176" y="2085"/>
                  <a:pt x="2175" y="2084"/>
                </a:cubicBezTo>
                <a:cubicBezTo>
                  <a:pt x="2174" y="2083"/>
                  <a:pt x="2174" y="2082"/>
                  <a:pt x="2173" y="2082"/>
                </a:cubicBezTo>
                <a:cubicBezTo>
                  <a:pt x="2171" y="2081"/>
                  <a:pt x="2170" y="2082"/>
                  <a:pt x="2169" y="2083"/>
                </a:cubicBezTo>
                <a:cubicBezTo>
                  <a:pt x="2168" y="2084"/>
                  <a:pt x="2167" y="2083"/>
                  <a:pt x="2166" y="2082"/>
                </a:cubicBezTo>
                <a:cubicBezTo>
                  <a:pt x="2166" y="2081"/>
                  <a:pt x="2165" y="2080"/>
                  <a:pt x="2164" y="2079"/>
                </a:cubicBezTo>
                <a:cubicBezTo>
                  <a:pt x="2164" y="2079"/>
                  <a:pt x="2163" y="2079"/>
                  <a:pt x="2163" y="2079"/>
                </a:cubicBezTo>
                <a:cubicBezTo>
                  <a:pt x="2162" y="2078"/>
                  <a:pt x="2162" y="2078"/>
                  <a:pt x="2161" y="2078"/>
                </a:cubicBezTo>
                <a:cubicBezTo>
                  <a:pt x="2161" y="2078"/>
                  <a:pt x="2160" y="2078"/>
                  <a:pt x="2159" y="2078"/>
                </a:cubicBezTo>
                <a:cubicBezTo>
                  <a:pt x="2161" y="2077"/>
                  <a:pt x="2162" y="2077"/>
                  <a:pt x="2163" y="2077"/>
                </a:cubicBezTo>
                <a:cubicBezTo>
                  <a:pt x="2164" y="2077"/>
                  <a:pt x="2167" y="2078"/>
                  <a:pt x="2166" y="2077"/>
                </a:cubicBezTo>
                <a:cubicBezTo>
                  <a:pt x="2166" y="2076"/>
                  <a:pt x="2165" y="2076"/>
                  <a:pt x="2165" y="2076"/>
                </a:cubicBezTo>
                <a:cubicBezTo>
                  <a:pt x="2164" y="2076"/>
                  <a:pt x="2164" y="2075"/>
                  <a:pt x="2164" y="2075"/>
                </a:cubicBezTo>
                <a:cubicBezTo>
                  <a:pt x="2163" y="2074"/>
                  <a:pt x="2162" y="2074"/>
                  <a:pt x="2162" y="2074"/>
                </a:cubicBezTo>
                <a:cubicBezTo>
                  <a:pt x="2161" y="2074"/>
                  <a:pt x="2161" y="2074"/>
                  <a:pt x="2160" y="2073"/>
                </a:cubicBezTo>
                <a:cubicBezTo>
                  <a:pt x="2160" y="2072"/>
                  <a:pt x="2163" y="2074"/>
                  <a:pt x="2164" y="2074"/>
                </a:cubicBezTo>
                <a:cubicBezTo>
                  <a:pt x="2165" y="2074"/>
                  <a:pt x="2166" y="2075"/>
                  <a:pt x="2167" y="2076"/>
                </a:cubicBezTo>
                <a:cubicBezTo>
                  <a:pt x="2167" y="2076"/>
                  <a:pt x="2168" y="2076"/>
                  <a:pt x="2168" y="2075"/>
                </a:cubicBezTo>
                <a:cubicBezTo>
                  <a:pt x="2168" y="2074"/>
                  <a:pt x="2167" y="2075"/>
                  <a:pt x="2166" y="2074"/>
                </a:cubicBezTo>
                <a:cubicBezTo>
                  <a:pt x="2166" y="2074"/>
                  <a:pt x="2166" y="2073"/>
                  <a:pt x="2165" y="2072"/>
                </a:cubicBezTo>
                <a:cubicBezTo>
                  <a:pt x="2165" y="2072"/>
                  <a:pt x="2164" y="2072"/>
                  <a:pt x="2164" y="2071"/>
                </a:cubicBezTo>
                <a:cubicBezTo>
                  <a:pt x="2163" y="2071"/>
                  <a:pt x="2163" y="2070"/>
                  <a:pt x="2162" y="2070"/>
                </a:cubicBezTo>
                <a:cubicBezTo>
                  <a:pt x="2161" y="2070"/>
                  <a:pt x="2160" y="2070"/>
                  <a:pt x="2159" y="2070"/>
                </a:cubicBezTo>
                <a:cubicBezTo>
                  <a:pt x="2159" y="2071"/>
                  <a:pt x="2158" y="2072"/>
                  <a:pt x="2157" y="2071"/>
                </a:cubicBezTo>
                <a:cubicBezTo>
                  <a:pt x="2156" y="2071"/>
                  <a:pt x="2157" y="2070"/>
                  <a:pt x="2156" y="2070"/>
                </a:cubicBezTo>
                <a:cubicBezTo>
                  <a:pt x="2155" y="2069"/>
                  <a:pt x="2155" y="2070"/>
                  <a:pt x="2154" y="2070"/>
                </a:cubicBezTo>
                <a:cubicBezTo>
                  <a:pt x="2153" y="2069"/>
                  <a:pt x="2153" y="2068"/>
                  <a:pt x="2154" y="2068"/>
                </a:cubicBezTo>
                <a:cubicBezTo>
                  <a:pt x="2154" y="2067"/>
                  <a:pt x="2155" y="2068"/>
                  <a:pt x="2155" y="2067"/>
                </a:cubicBezTo>
                <a:cubicBezTo>
                  <a:pt x="2155" y="2066"/>
                  <a:pt x="2155" y="2066"/>
                  <a:pt x="2154" y="2065"/>
                </a:cubicBezTo>
                <a:cubicBezTo>
                  <a:pt x="2154" y="2064"/>
                  <a:pt x="2155" y="2063"/>
                  <a:pt x="2154" y="2063"/>
                </a:cubicBezTo>
                <a:cubicBezTo>
                  <a:pt x="2154" y="2062"/>
                  <a:pt x="2153" y="2063"/>
                  <a:pt x="2152" y="2062"/>
                </a:cubicBezTo>
                <a:cubicBezTo>
                  <a:pt x="2152" y="2062"/>
                  <a:pt x="2151" y="2062"/>
                  <a:pt x="2150" y="2062"/>
                </a:cubicBezTo>
                <a:cubicBezTo>
                  <a:pt x="2150" y="2062"/>
                  <a:pt x="2150" y="2061"/>
                  <a:pt x="2149" y="2061"/>
                </a:cubicBezTo>
                <a:cubicBezTo>
                  <a:pt x="2149" y="2061"/>
                  <a:pt x="2148" y="2061"/>
                  <a:pt x="2147" y="2061"/>
                </a:cubicBezTo>
                <a:cubicBezTo>
                  <a:pt x="2147" y="2061"/>
                  <a:pt x="2146" y="2060"/>
                  <a:pt x="2145" y="2061"/>
                </a:cubicBezTo>
                <a:cubicBezTo>
                  <a:pt x="2145" y="2062"/>
                  <a:pt x="2146" y="2062"/>
                  <a:pt x="2147" y="2062"/>
                </a:cubicBezTo>
                <a:cubicBezTo>
                  <a:pt x="2147" y="2063"/>
                  <a:pt x="2148" y="2063"/>
                  <a:pt x="2148" y="2064"/>
                </a:cubicBezTo>
                <a:cubicBezTo>
                  <a:pt x="2148" y="2064"/>
                  <a:pt x="2149" y="2064"/>
                  <a:pt x="2149" y="2065"/>
                </a:cubicBezTo>
                <a:cubicBezTo>
                  <a:pt x="2150" y="2066"/>
                  <a:pt x="2148" y="2067"/>
                  <a:pt x="2150" y="2069"/>
                </a:cubicBezTo>
                <a:cubicBezTo>
                  <a:pt x="2150" y="2069"/>
                  <a:pt x="2150" y="2070"/>
                  <a:pt x="2150" y="2071"/>
                </a:cubicBezTo>
                <a:cubicBezTo>
                  <a:pt x="2151" y="2072"/>
                  <a:pt x="2151" y="2072"/>
                  <a:pt x="2152" y="2073"/>
                </a:cubicBezTo>
                <a:cubicBezTo>
                  <a:pt x="2152" y="2073"/>
                  <a:pt x="2153" y="2074"/>
                  <a:pt x="2153" y="2073"/>
                </a:cubicBezTo>
                <a:cubicBezTo>
                  <a:pt x="2154" y="2073"/>
                  <a:pt x="2153" y="2072"/>
                  <a:pt x="2154" y="2071"/>
                </a:cubicBezTo>
                <a:cubicBezTo>
                  <a:pt x="2154" y="2070"/>
                  <a:pt x="2155" y="2071"/>
                  <a:pt x="2155" y="2072"/>
                </a:cubicBezTo>
                <a:cubicBezTo>
                  <a:pt x="2155" y="2072"/>
                  <a:pt x="2155" y="2072"/>
                  <a:pt x="2155" y="2073"/>
                </a:cubicBezTo>
                <a:cubicBezTo>
                  <a:pt x="2155" y="2073"/>
                  <a:pt x="2155" y="2073"/>
                  <a:pt x="2155" y="2074"/>
                </a:cubicBezTo>
                <a:cubicBezTo>
                  <a:pt x="2154" y="2074"/>
                  <a:pt x="2154" y="2074"/>
                  <a:pt x="2153" y="2074"/>
                </a:cubicBezTo>
                <a:cubicBezTo>
                  <a:pt x="2153" y="2075"/>
                  <a:pt x="2153" y="2076"/>
                  <a:pt x="2152" y="2075"/>
                </a:cubicBezTo>
                <a:cubicBezTo>
                  <a:pt x="2152" y="2075"/>
                  <a:pt x="2152" y="2074"/>
                  <a:pt x="2151" y="2074"/>
                </a:cubicBezTo>
                <a:cubicBezTo>
                  <a:pt x="2151" y="2073"/>
                  <a:pt x="2150" y="2073"/>
                  <a:pt x="2150" y="2073"/>
                </a:cubicBezTo>
                <a:cubicBezTo>
                  <a:pt x="2149" y="2072"/>
                  <a:pt x="2150" y="2072"/>
                  <a:pt x="2150" y="2071"/>
                </a:cubicBezTo>
                <a:cubicBezTo>
                  <a:pt x="2149" y="2070"/>
                  <a:pt x="2149" y="2070"/>
                  <a:pt x="2149" y="2069"/>
                </a:cubicBezTo>
                <a:cubicBezTo>
                  <a:pt x="2148" y="2069"/>
                  <a:pt x="2148" y="2068"/>
                  <a:pt x="2148" y="2067"/>
                </a:cubicBezTo>
                <a:cubicBezTo>
                  <a:pt x="2148" y="2067"/>
                  <a:pt x="2148" y="2066"/>
                  <a:pt x="2147" y="2066"/>
                </a:cubicBezTo>
                <a:cubicBezTo>
                  <a:pt x="2146" y="2065"/>
                  <a:pt x="2146" y="2065"/>
                  <a:pt x="2146" y="2064"/>
                </a:cubicBezTo>
                <a:cubicBezTo>
                  <a:pt x="2145" y="2064"/>
                  <a:pt x="2145" y="2063"/>
                  <a:pt x="2144" y="2063"/>
                </a:cubicBezTo>
                <a:cubicBezTo>
                  <a:pt x="2144" y="2063"/>
                  <a:pt x="2143" y="2063"/>
                  <a:pt x="2143" y="2062"/>
                </a:cubicBezTo>
                <a:cubicBezTo>
                  <a:pt x="2142" y="2062"/>
                  <a:pt x="2143" y="2061"/>
                  <a:pt x="2142" y="2061"/>
                </a:cubicBezTo>
                <a:cubicBezTo>
                  <a:pt x="2142" y="2060"/>
                  <a:pt x="2142" y="2061"/>
                  <a:pt x="2141" y="2060"/>
                </a:cubicBezTo>
                <a:cubicBezTo>
                  <a:pt x="2141" y="2060"/>
                  <a:pt x="2141" y="2060"/>
                  <a:pt x="2140" y="2060"/>
                </a:cubicBezTo>
                <a:cubicBezTo>
                  <a:pt x="2140" y="2059"/>
                  <a:pt x="2139" y="2060"/>
                  <a:pt x="2138" y="2060"/>
                </a:cubicBezTo>
                <a:cubicBezTo>
                  <a:pt x="2138" y="2059"/>
                  <a:pt x="2137" y="2059"/>
                  <a:pt x="2138" y="2058"/>
                </a:cubicBezTo>
                <a:cubicBezTo>
                  <a:pt x="2138" y="2057"/>
                  <a:pt x="2139" y="2057"/>
                  <a:pt x="2139" y="2057"/>
                </a:cubicBezTo>
                <a:cubicBezTo>
                  <a:pt x="2140" y="2056"/>
                  <a:pt x="2140" y="2055"/>
                  <a:pt x="2140" y="2055"/>
                </a:cubicBezTo>
                <a:cubicBezTo>
                  <a:pt x="2140" y="2055"/>
                  <a:pt x="2142" y="2054"/>
                  <a:pt x="2142" y="2054"/>
                </a:cubicBezTo>
                <a:cubicBezTo>
                  <a:pt x="2141" y="2053"/>
                  <a:pt x="2141" y="2053"/>
                  <a:pt x="2141" y="2053"/>
                </a:cubicBezTo>
                <a:cubicBezTo>
                  <a:pt x="2140" y="2053"/>
                  <a:pt x="2140" y="2053"/>
                  <a:pt x="2140" y="2052"/>
                </a:cubicBezTo>
                <a:cubicBezTo>
                  <a:pt x="2140" y="2051"/>
                  <a:pt x="2140" y="2051"/>
                  <a:pt x="2139" y="2051"/>
                </a:cubicBezTo>
                <a:cubicBezTo>
                  <a:pt x="2138" y="2050"/>
                  <a:pt x="2138" y="2050"/>
                  <a:pt x="2137" y="2051"/>
                </a:cubicBezTo>
                <a:cubicBezTo>
                  <a:pt x="2137" y="2051"/>
                  <a:pt x="2136" y="2051"/>
                  <a:pt x="2136" y="2051"/>
                </a:cubicBezTo>
                <a:cubicBezTo>
                  <a:pt x="2135" y="2051"/>
                  <a:pt x="2135" y="2051"/>
                  <a:pt x="2134" y="2051"/>
                </a:cubicBezTo>
                <a:cubicBezTo>
                  <a:pt x="2133" y="2052"/>
                  <a:pt x="2134" y="2053"/>
                  <a:pt x="2133" y="2054"/>
                </a:cubicBezTo>
                <a:cubicBezTo>
                  <a:pt x="2133" y="2054"/>
                  <a:pt x="2133" y="2054"/>
                  <a:pt x="2133" y="2055"/>
                </a:cubicBezTo>
                <a:cubicBezTo>
                  <a:pt x="2133" y="2055"/>
                  <a:pt x="2133" y="2055"/>
                  <a:pt x="2134" y="2056"/>
                </a:cubicBezTo>
                <a:cubicBezTo>
                  <a:pt x="2134" y="2056"/>
                  <a:pt x="2134" y="2057"/>
                  <a:pt x="2134" y="2057"/>
                </a:cubicBezTo>
                <a:cubicBezTo>
                  <a:pt x="2134" y="2058"/>
                  <a:pt x="2134" y="2058"/>
                  <a:pt x="2134" y="2059"/>
                </a:cubicBezTo>
                <a:cubicBezTo>
                  <a:pt x="2133" y="2059"/>
                  <a:pt x="2133" y="2058"/>
                  <a:pt x="2133" y="2057"/>
                </a:cubicBezTo>
                <a:cubicBezTo>
                  <a:pt x="2133" y="2056"/>
                  <a:pt x="2132" y="2056"/>
                  <a:pt x="2132" y="2056"/>
                </a:cubicBezTo>
                <a:cubicBezTo>
                  <a:pt x="2131" y="2054"/>
                  <a:pt x="2131" y="2053"/>
                  <a:pt x="2130" y="2052"/>
                </a:cubicBezTo>
                <a:cubicBezTo>
                  <a:pt x="2129" y="2052"/>
                  <a:pt x="2129" y="2052"/>
                  <a:pt x="2129" y="2051"/>
                </a:cubicBezTo>
                <a:cubicBezTo>
                  <a:pt x="2128" y="2051"/>
                  <a:pt x="2128" y="2050"/>
                  <a:pt x="2128" y="2050"/>
                </a:cubicBezTo>
                <a:cubicBezTo>
                  <a:pt x="2127" y="2049"/>
                  <a:pt x="2126" y="2050"/>
                  <a:pt x="2125" y="2049"/>
                </a:cubicBezTo>
                <a:cubicBezTo>
                  <a:pt x="2125" y="2049"/>
                  <a:pt x="2121" y="2048"/>
                  <a:pt x="2121" y="2049"/>
                </a:cubicBezTo>
                <a:cubicBezTo>
                  <a:pt x="2121" y="2050"/>
                  <a:pt x="2122" y="2049"/>
                  <a:pt x="2122" y="2050"/>
                </a:cubicBezTo>
                <a:cubicBezTo>
                  <a:pt x="2122" y="2050"/>
                  <a:pt x="2122" y="2050"/>
                  <a:pt x="2122" y="2051"/>
                </a:cubicBezTo>
                <a:cubicBezTo>
                  <a:pt x="2122" y="2051"/>
                  <a:pt x="2122" y="2051"/>
                  <a:pt x="2122" y="2051"/>
                </a:cubicBezTo>
                <a:cubicBezTo>
                  <a:pt x="2122" y="2052"/>
                  <a:pt x="2122" y="2052"/>
                  <a:pt x="2122" y="2052"/>
                </a:cubicBezTo>
                <a:cubicBezTo>
                  <a:pt x="2122" y="2053"/>
                  <a:pt x="2121" y="2052"/>
                  <a:pt x="2121" y="2051"/>
                </a:cubicBezTo>
                <a:cubicBezTo>
                  <a:pt x="2120" y="2051"/>
                  <a:pt x="2120" y="2051"/>
                  <a:pt x="2119" y="2051"/>
                </a:cubicBezTo>
                <a:cubicBezTo>
                  <a:pt x="2118" y="2051"/>
                  <a:pt x="2118" y="2050"/>
                  <a:pt x="2118" y="2050"/>
                </a:cubicBezTo>
                <a:cubicBezTo>
                  <a:pt x="2117" y="2049"/>
                  <a:pt x="2117" y="2049"/>
                  <a:pt x="2116" y="2049"/>
                </a:cubicBezTo>
                <a:cubicBezTo>
                  <a:pt x="2115" y="2048"/>
                  <a:pt x="2114" y="2048"/>
                  <a:pt x="2113" y="2046"/>
                </a:cubicBezTo>
                <a:cubicBezTo>
                  <a:pt x="2113" y="2046"/>
                  <a:pt x="2113" y="2045"/>
                  <a:pt x="2113" y="2044"/>
                </a:cubicBezTo>
                <a:cubicBezTo>
                  <a:pt x="2113" y="2044"/>
                  <a:pt x="2113" y="2044"/>
                  <a:pt x="2112" y="2043"/>
                </a:cubicBezTo>
                <a:cubicBezTo>
                  <a:pt x="2112" y="2043"/>
                  <a:pt x="2112" y="2042"/>
                  <a:pt x="2111" y="2042"/>
                </a:cubicBezTo>
                <a:cubicBezTo>
                  <a:pt x="2111" y="2041"/>
                  <a:pt x="2110" y="2041"/>
                  <a:pt x="2110" y="2041"/>
                </a:cubicBezTo>
                <a:cubicBezTo>
                  <a:pt x="2109" y="2041"/>
                  <a:pt x="2109" y="2041"/>
                  <a:pt x="2108" y="2041"/>
                </a:cubicBezTo>
                <a:cubicBezTo>
                  <a:pt x="2107" y="2041"/>
                  <a:pt x="2107" y="2042"/>
                  <a:pt x="2106" y="2041"/>
                </a:cubicBezTo>
                <a:cubicBezTo>
                  <a:pt x="2106" y="2041"/>
                  <a:pt x="2106" y="2040"/>
                  <a:pt x="2106" y="2040"/>
                </a:cubicBezTo>
                <a:cubicBezTo>
                  <a:pt x="2106" y="2039"/>
                  <a:pt x="2106" y="2039"/>
                  <a:pt x="2106" y="2038"/>
                </a:cubicBezTo>
                <a:cubicBezTo>
                  <a:pt x="2105" y="2037"/>
                  <a:pt x="2105" y="2036"/>
                  <a:pt x="2105" y="2035"/>
                </a:cubicBezTo>
                <a:cubicBezTo>
                  <a:pt x="2104" y="2034"/>
                  <a:pt x="2102" y="2033"/>
                  <a:pt x="2101" y="2033"/>
                </a:cubicBezTo>
                <a:cubicBezTo>
                  <a:pt x="2100" y="2032"/>
                  <a:pt x="2099" y="2031"/>
                  <a:pt x="2099" y="2030"/>
                </a:cubicBezTo>
                <a:cubicBezTo>
                  <a:pt x="2098" y="2028"/>
                  <a:pt x="2096" y="2028"/>
                  <a:pt x="2095" y="2026"/>
                </a:cubicBezTo>
                <a:cubicBezTo>
                  <a:pt x="2094" y="2025"/>
                  <a:pt x="2092" y="2024"/>
                  <a:pt x="2091" y="2023"/>
                </a:cubicBezTo>
                <a:cubicBezTo>
                  <a:pt x="2090" y="2022"/>
                  <a:pt x="2089" y="2022"/>
                  <a:pt x="2088" y="2022"/>
                </a:cubicBezTo>
                <a:cubicBezTo>
                  <a:pt x="2086" y="2021"/>
                  <a:pt x="2083" y="2020"/>
                  <a:pt x="2082" y="2018"/>
                </a:cubicBezTo>
                <a:cubicBezTo>
                  <a:pt x="2080" y="2017"/>
                  <a:pt x="2080" y="2016"/>
                  <a:pt x="2078" y="2014"/>
                </a:cubicBezTo>
                <a:cubicBezTo>
                  <a:pt x="2077" y="2013"/>
                  <a:pt x="2076" y="2013"/>
                  <a:pt x="2075" y="2013"/>
                </a:cubicBezTo>
                <a:cubicBezTo>
                  <a:pt x="2074" y="2012"/>
                  <a:pt x="2074" y="2012"/>
                  <a:pt x="2073" y="2012"/>
                </a:cubicBezTo>
                <a:cubicBezTo>
                  <a:pt x="2072" y="2011"/>
                  <a:pt x="2071" y="2012"/>
                  <a:pt x="2071" y="2011"/>
                </a:cubicBezTo>
                <a:cubicBezTo>
                  <a:pt x="2070" y="2009"/>
                  <a:pt x="2071" y="2009"/>
                  <a:pt x="2072" y="2009"/>
                </a:cubicBezTo>
                <a:cubicBezTo>
                  <a:pt x="2072" y="2007"/>
                  <a:pt x="2071" y="2007"/>
                  <a:pt x="2071" y="2006"/>
                </a:cubicBezTo>
                <a:cubicBezTo>
                  <a:pt x="2070" y="2006"/>
                  <a:pt x="2070" y="2005"/>
                  <a:pt x="2070" y="2005"/>
                </a:cubicBezTo>
                <a:cubicBezTo>
                  <a:pt x="2069" y="2004"/>
                  <a:pt x="2068" y="2004"/>
                  <a:pt x="2067" y="2003"/>
                </a:cubicBezTo>
                <a:cubicBezTo>
                  <a:pt x="2067" y="2003"/>
                  <a:pt x="2067" y="2003"/>
                  <a:pt x="2066" y="2002"/>
                </a:cubicBezTo>
                <a:cubicBezTo>
                  <a:pt x="2066" y="2002"/>
                  <a:pt x="2066" y="2001"/>
                  <a:pt x="2066" y="2001"/>
                </a:cubicBezTo>
                <a:cubicBezTo>
                  <a:pt x="2066" y="2001"/>
                  <a:pt x="2066" y="2001"/>
                  <a:pt x="2066" y="2001"/>
                </a:cubicBezTo>
                <a:cubicBezTo>
                  <a:pt x="2066" y="2000"/>
                  <a:pt x="2066" y="2000"/>
                  <a:pt x="2065" y="2000"/>
                </a:cubicBezTo>
                <a:cubicBezTo>
                  <a:pt x="2065" y="1999"/>
                  <a:pt x="2065" y="1998"/>
                  <a:pt x="2065" y="1997"/>
                </a:cubicBezTo>
                <a:cubicBezTo>
                  <a:pt x="2065" y="1996"/>
                  <a:pt x="2064" y="1995"/>
                  <a:pt x="2063" y="1994"/>
                </a:cubicBezTo>
                <a:cubicBezTo>
                  <a:pt x="2062" y="1993"/>
                  <a:pt x="2061" y="1992"/>
                  <a:pt x="2060" y="1992"/>
                </a:cubicBezTo>
                <a:cubicBezTo>
                  <a:pt x="2059" y="1991"/>
                  <a:pt x="2057" y="1988"/>
                  <a:pt x="2055" y="1988"/>
                </a:cubicBezTo>
                <a:cubicBezTo>
                  <a:pt x="2054" y="1988"/>
                  <a:pt x="2054" y="1989"/>
                  <a:pt x="2054" y="1989"/>
                </a:cubicBezTo>
                <a:cubicBezTo>
                  <a:pt x="2053" y="1990"/>
                  <a:pt x="2053" y="1990"/>
                  <a:pt x="2052" y="1990"/>
                </a:cubicBezTo>
                <a:cubicBezTo>
                  <a:pt x="2051" y="1990"/>
                  <a:pt x="2051" y="1990"/>
                  <a:pt x="2050" y="1990"/>
                </a:cubicBezTo>
                <a:cubicBezTo>
                  <a:pt x="2049" y="1990"/>
                  <a:pt x="2049" y="1990"/>
                  <a:pt x="2049" y="1990"/>
                </a:cubicBezTo>
                <a:cubicBezTo>
                  <a:pt x="2048" y="1989"/>
                  <a:pt x="2048" y="1989"/>
                  <a:pt x="2048" y="1989"/>
                </a:cubicBezTo>
                <a:cubicBezTo>
                  <a:pt x="2047" y="1988"/>
                  <a:pt x="2047" y="1989"/>
                  <a:pt x="2046" y="1988"/>
                </a:cubicBezTo>
                <a:cubicBezTo>
                  <a:pt x="2045" y="1988"/>
                  <a:pt x="2044" y="1988"/>
                  <a:pt x="2043" y="1988"/>
                </a:cubicBezTo>
                <a:cubicBezTo>
                  <a:pt x="2042" y="1988"/>
                  <a:pt x="2042" y="1989"/>
                  <a:pt x="2041" y="1989"/>
                </a:cubicBezTo>
                <a:cubicBezTo>
                  <a:pt x="2039" y="1989"/>
                  <a:pt x="2038" y="1988"/>
                  <a:pt x="2036" y="1989"/>
                </a:cubicBezTo>
                <a:cubicBezTo>
                  <a:pt x="2035" y="1989"/>
                  <a:pt x="2034" y="1989"/>
                  <a:pt x="2033" y="1988"/>
                </a:cubicBezTo>
                <a:cubicBezTo>
                  <a:pt x="2032" y="1988"/>
                  <a:pt x="2032" y="1987"/>
                  <a:pt x="2031" y="1987"/>
                </a:cubicBezTo>
                <a:cubicBezTo>
                  <a:pt x="2031" y="1987"/>
                  <a:pt x="2030" y="1987"/>
                  <a:pt x="2030" y="1987"/>
                </a:cubicBezTo>
                <a:cubicBezTo>
                  <a:pt x="2029" y="1987"/>
                  <a:pt x="2028" y="1987"/>
                  <a:pt x="2027" y="1986"/>
                </a:cubicBezTo>
                <a:cubicBezTo>
                  <a:pt x="2026" y="1985"/>
                  <a:pt x="2026" y="1985"/>
                  <a:pt x="2025" y="1984"/>
                </a:cubicBezTo>
                <a:cubicBezTo>
                  <a:pt x="2024" y="1984"/>
                  <a:pt x="2023" y="1984"/>
                  <a:pt x="2023" y="1983"/>
                </a:cubicBezTo>
                <a:cubicBezTo>
                  <a:pt x="2022" y="1983"/>
                  <a:pt x="2022" y="1982"/>
                  <a:pt x="2021" y="1982"/>
                </a:cubicBezTo>
                <a:cubicBezTo>
                  <a:pt x="2020" y="1982"/>
                  <a:pt x="2019" y="1982"/>
                  <a:pt x="2018" y="1982"/>
                </a:cubicBezTo>
                <a:cubicBezTo>
                  <a:pt x="2017" y="1981"/>
                  <a:pt x="2016" y="1981"/>
                  <a:pt x="2015" y="1981"/>
                </a:cubicBezTo>
                <a:cubicBezTo>
                  <a:pt x="2014" y="1982"/>
                  <a:pt x="2014" y="1982"/>
                  <a:pt x="2014" y="1982"/>
                </a:cubicBezTo>
                <a:cubicBezTo>
                  <a:pt x="2013" y="1983"/>
                  <a:pt x="2013" y="1982"/>
                  <a:pt x="2012" y="1983"/>
                </a:cubicBezTo>
                <a:cubicBezTo>
                  <a:pt x="2012" y="1983"/>
                  <a:pt x="2012" y="1984"/>
                  <a:pt x="2011" y="1984"/>
                </a:cubicBezTo>
                <a:cubicBezTo>
                  <a:pt x="2011" y="1985"/>
                  <a:pt x="2012" y="1987"/>
                  <a:pt x="2013" y="1988"/>
                </a:cubicBezTo>
                <a:cubicBezTo>
                  <a:pt x="2014" y="1989"/>
                  <a:pt x="2014" y="1991"/>
                  <a:pt x="2015" y="1992"/>
                </a:cubicBezTo>
                <a:cubicBezTo>
                  <a:pt x="2016" y="1994"/>
                  <a:pt x="2017" y="1996"/>
                  <a:pt x="2018" y="1998"/>
                </a:cubicBezTo>
                <a:cubicBezTo>
                  <a:pt x="2019" y="2000"/>
                  <a:pt x="2021" y="2001"/>
                  <a:pt x="2023" y="2003"/>
                </a:cubicBezTo>
                <a:cubicBezTo>
                  <a:pt x="2024" y="2004"/>
                  <a:pt x="2025" y="2006"/>
                  <a:pt x="2026" y="2007"/>
                </a:cubicBezTo>
                <a:cubicBezTo>
                  <a:pt x="2029" y="2010"/>
                  <a:pt x="2031" y="2012"/>
                  <a:pt x="2033" y="2014"/>
                </a:cubicBezTo>
                <a:cubicBezTo>
                  <a:pt x="2034" y="2015"/>
                  <a:pt x="2035" y="2016"/>
                  <a:pt x="2036" y="2017"/>
                </a:cubicBezTo>
                <a:cubicBezTo>
                  <a:pt x="2038" y="2018"/>
                  <a:pt x="2039" y="2019"/>
                  <a:pt x="2040" y="2020"/>
                </a:cubicBezTo>
                <a:cubicBezTo>
                  <a:pt x="2041" y="2020"/>
                  <a:pt x="2043" y="2021"/>
                  <a:pt x="2044" y="2021"/>
                </a:cubicBezTo>
                <a:cubicBezTo>
                  <a:pt x="2045" y="2022"/>
                  <a:pt x="2046" y="2023"/>
                  <a:pt x="2047" y="2024"/>
                </a:cubicBezTo>
                <a:cubicBezTo>
                  <a:pt x="2048" y="2025"/>
                  <a:pt x="2049" y="2026"/>
                  <a:pt x="2050" y="2027"/>
                </a:cubicBezTo>
                <a:cubicBezTo>
                  <a:pt x="2052" y="2028"/>
                  <a:pt x="2053" y="2029"/>
                  <a:pt x="2054" y="2030"/>
                </a:cubicBezTo>
                <a:cubicBezTo>
                  <a:pt x="2055" y="2032"/>
                  <a:pt x="2056" y="2033"/>
                  <a:pt x="2057" y="2034"/>
                </a:cubicBezTo>
                <a:cubicBezTo>
                  <a:pt x="2058" y="2036"/>
                  <a:pt x="2059" y="2036"/>
                  <a:pt x="2059" y="2038"/>
                </a:cubicBezTo>
                <a:cubicBezTo>
                  <a:pt x="2060" y="2039"/>
                  <a:pt x="2060" y="2040"/>
                  <a:pt x="2059" y="2041"/>
                </a:cubicBezTo>
                <a:cubicBezTo>
                  <a:pt x="2059" y="2042"/>
                  <a:pt x="2059" y="2043"/>
                  <a:pt x="2060" y="2044"/>
                </a:cubicBezTo>
                <a:cubicBezTo>
                  <a:pt x="2060" y="2045"/>
                  <a:pt x="2060" y="2045"/>
                  <a:pt x="2061" y="2046"/>
                </a:cubicBezTo>
                <a:cubicBezTo>
                  <a:pt x="2061" y="2046"/>
                  <a:pt x="2061" y="2047"/>
                  <a:pt x="2061" y="2048"/>
                </a:cubicBezTo>
                <a:cubicBezTo>
                  <a:pt x="2063" y="2049"/>
                  <a:pt x="2065" y="2048"/>
                  <a:pt x="2067" y="2049"/>
                </a:cubicBezTo>
                <a:cubicBezTo>
                  <a:pt x="2068" y="2049"/>
                  <a:pt x="2069" y="2051"/>
                  <a:pt x="2070" y="2051"/>
                </a:cubicBezTo>
                <a:cubicBezTo>
                  <a:pt x="2072" y="2052"/>
                  <a:pt x="2073" y="2052"/>
                  <a:pt x="2074" y="2053"/>
                </a:cubicBezTo>
                <a:cubicBezTo>
                  <a:pt x="2075" y="2054"/>
                  <a:pt x="2076" y="2055"/>
                  <a:pt x="2077" y="2056"/>
                </a:cubicBezTo>
                <a:cubicBezTo>
                  <a:pt x="2078" y="2056"/>
                  <a:pt x="2080" y="2057"/>
                  <a:pt x="2081" y="2058"/>
                </a:cubicBezTo>
                <a:cubicBezTo>
                  <a:pt x="2082" y="2059"/>
                  <a:pt x="2081" y="2060"/>
                  <a:pt x="2082" y="2061"/>
                </a:cubicBezTo>
                <a:cubicBezTo>
                  <a:pt x="2082" y="2063"/>
                  <a:pt x="2082" y="2064"/>
                  <a:pt x="2083" y="2066"/>
                </a:cubicBezTo>
                <a:cubicBezTo>
                  <a:pt x="2084" y="2069"/>
                  <a:pt x="2085" y="2072"/>
                  <a:pt x="2085" y="2075"/>
                </a:cubicBezTo>
                <a:cubicBezTo>
                  <a:pt x="2085" y="2076"/>
                  <a:pt x="2086" y="2078"/>
                  <a:pt x="2086" y="2079"/>
                </a:cubicBezTo>
                <a:cubicBezTo>
                  <a:pt x="2087" y="2080"/>
                  <a:pt x="2087" y="2082"/>
                  <a:pt x="2088" y="2083"/>
                </a:cubicBezTo>
                <a:cubicBezTo>
                  <a:pt x="2088" y="2084"/>
                  <a:pt x="2088" y="2084"/>
                  <a:pt x="2088" y="2085"/>
                </a:cubicBezTo>
                <a:cubicBezTo>
                  <a:pt x="2089" y="2086"/>
                  <a:pt x="2088" y="2086"/>
                  <a:pt x="2089" y="2087"/>
                </a:cubicBezTo>
                <a:cubicBezTo>
                  <a:pt x="2090" y="2088"/>
                  <a:pt x="2091" y="2088"/>
                  <a:pt x="2092" y="2088"/>
                </a:cubicBezTo>
                <a:cubicBezTo>
                  <a:pt x="2093" y="2088"/>
                  <a:pt x="2094" y="2089"/>
                  <a:pt x="2095" y="2089"/>
                </a:cubicBezTo>
                <a:cubicBezTo>
                  <a:pt x="2096" y="2090"/>
                  <a:pt x="2097" y="2090"/>
                  <a:pt x="2098" y="2091"/>
                </a:cubicBezTo>
                <a:cubicBezTo>
                  <a:pt x="2099" y="2092"/>
                  <a:pt x="2099" y="2093"/>
                  <a:pt x="2100" y="2094"/>
                </a:cubicBezTo>
                <a:cubicBezTo>
                  <a:pt x="2101" y="2095"/>
                  <a:pt x="2101" y="2095"/>
                  <a:pt x="2102" y="2096"/>
                </a:cubicBezTo>
                <a:cubicBezTo>
                  <a:pt x="2102" y="2097"/>
                  <a:pt x="2103" y="2098"/>
                  <a:pt x="2104" y="2099"/>
                </a:cubicBezTo>
                <a:cubicBezTo>
                  <a:pt x="2105" y="2101"/>
                  <a:pt x="2106" y="2101"/>
                  <a:pt x="2107" y="2103"/>
                </a:cubicBezTo>
                <a:cubicBezTo>
                  <a:pt x="2108" y="2104"/>
                  <a:pt x="2108" y="2105"/>
                  <a:pt x="2109" y="2105"/>
                </a:cubicBezTo>
                <a:cubicBezTo>
                  <a:pt x="2110" y="2106"/>
                  <a:pt x="2111" y="2108"/>
                  <a:pt x="2112" y="2109"/>
                </a:cubicBezTo>
                <a:cubicBezTo>
                  <a:pt x="2113" y="2110"/>
                  <a:pt x="2113" y="2112"/>
                  <a:pt x="2113" y="2113"/>
                </a:cubicBezTo>
                <a:cubicBezTo>
                  <a:pt x="2113" y="2115"/>
                  <a:pt x="2113" y="2116"/>
                  <a:pt x="2114" y="2117"/>
                </a:cubicBezTo>
                <a:cubicBezTo>
                  <a:pt x="2115" y="2119"/>
                  <a:pt x="2116" y="2120"/>
                  <a:pt x="2117" y="2121"/>
                </a:cubicBezTo>
                <a:cubicBezTo>
                  <a:pt x="2118" y="2124"/>
                  <a:pt x="2121" y="2126"/>
                  <a:pt x="2122" y="2129"/>
                </a:cubicBezTo>
                <a:cubicBezTo>
                  <a:pt x="2124" y="2132"/>
                  <a:pt x="2124" y="2135"/>
                  <a:pt x="2125" y="2138"/>
                </a:cubicBezTo>
                <a:cubicBezTo>
                  <a:pt x="2127" y="2144"/>
                  <a:pt x="2130" y="2148"/>
                  <a:pt x="2135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2"/>
                  <a:pt x="2224" y="2151"/>
                  <a:pt x="2224" y="2150"/>
                </a:cubicBezTo>
                <a:close/>
                <a:moveTo>
                  <a:pt x="2114" y="2150"/>
                </a:moveTo>
                <a:cubicBezTo>
                  <a:pt x="2113" y="2150"/>
                  <a:pt x="2113" y="2149"/>
                  <a:pt x="2112" y="2149"/>
                </a:cubicBezTo>
                <a:cubicBezTo>
                  <a:pt x="2112" y="2148"/>
                  <a:pt x="2111" y="2148"/>
                  <a:pt x="2111" y="2147"/>
                </a:cubicBezTo>
                <a:cubicBezTo>
                  <a:pt x="2110" y="2147"/>
                  <a:pt x="2110" y="2147"/>
                  <a:pt x="2110" y="2146"/>
                </a:cubicBezTo>
                <a:cubicBezTo>
                  <a:pt x="2109" y="2145"/>
                  <a:pt x="2109" y="2144"/>
                  <a:pt x="2109" y="2143"/>
                </a:cubicBezTo>
                <a:cubicBezTo>
                  <a:pt x="2109" y="2143"/>
                  <a:pt x="2108" y="2142"/>
                  <a:pt x="2107" y="2142"/>
                </a:cubicBezTo>
                <a:cubicBezTo>
                  <a:pt x="2106" y="2140"/>
                  <a:pt x="2106" y="2143"/>
                  <a:pt x="2106" y="2144"/>
                </a:cubicBezTo>
                <a:cubicBezTo>
                  <a:pt x="2106" y="2145"/>
                  <a:pt x="2106" y="2147"/>
                  <a:pt x="2107" y="2148"/>
                </a:cubicBezTo>
                <a:cubicBezTo>
                  <a:pt x="2108" y="2149"/>
                  <a:pt x="2108" y="2147"/>
                  <a:pt x="2110" y="2148"/>
                </a:cubicBezTo>
                <a:cubicBezTo>
                  <a:pt x="2111" y="2148"/>
                  <a:pt x="2112" y="2150"/>
                  <a:pt x="2112" y="2152"/>
                </a:cubicBezTo>
                <a:cubicBezTo>
                  <a:pt x="2112" y="2152"/>
                  <a:pt x="2112" y="2152"/>
                  <a:pt x="2112" y="2153"/>
                </a:cubicBezTo>
                <a:cubicBezTo>
                  <a:pt x="2115" y="2153"/>
                  <a:pt x="2115" y="2153"/>
                  <a:pt x="2115" y="2153"/>
                </a:cubicBezTo>
                <a:cubicBezTo>
                  <a:pt x="2115" y="2152"/>
                  <a:pt x="2115" y="2151"/>
                  <a:pt x="2114" y="2150"/>
                </a:cubicBezTo>
                <a:close/>
                <a:moveTo>
                  <a:pt x="2267" y="2146"/>
                </a:moveTo>
                <a:cubicBezTo>
                  <a:pt x="2267" y="2146"/>
                  <a:pt x="2267" y="2145"/>
                  <a:pt x="2266" y="2145"/>
                </a:cubicBezTo>
                <a:cubicBezTo>
                  <a:pt x="2265" y="2144"/>
                  <a:pt x="2263" y="2144"/>
                  <a:pt x="2262" y="2143"/>
                </a:cubicBezTo>
                <a:cubicBezTo>
                  <a:pt x="2261" y="2142"/>
                  <a:pt x="2259" y="2141"/>
                  <a:pt x="2258" y="2142"/>
                </a:cubicBezTo>
                <a:cubicBezTo>
                  <a:pt x="2257" y="2143"/>
                  <a:pt x="2257" y="2145"/>
                  <a:pt x="2257" y="2146"/>
                </a:cubicBezTo>
                <a:cubicBezTo>
                  <a:pt x="2256" y="2146"/>
                  <a:pt x="2256" y="2147"/>
                  <a:pt x="2255" y="2147"/>
                </a:cubicBezTo>
                <a:cubicBezTo>
                  <a:pt x="2254" y="2148"/>
                  <a:pt x="2253" y="2148"/>
                  <a:pt x="2253" y="2149"/>
                </a:cubicBezTo>
                <a:cubicBezTo>
                  <a:pt x="2254" y="2150"/>
                  <a:pt x="2255" y="2151"/>
                  <a:pt x="2255" y="2151"/>
                </a:cubicBezTo>
                <a:cubicBezTo>
                  <a:pt x="2255" y="2152"/>
                  <a:pt x="2255" y="2152"/>
                  <a:pt x="2255" y="2153"/>
                </a:cubicBezTo>
                <a:cubicBezTo>
                  <a:pt x="2267" y="2153"/>
                  <a:pt x="2267" y="2153"/>
                  <a:pt x="2267" y="2153"/>
                </a:cubicBezTo>
                <a:cubicBezTo>
                  <a:pt x="2267" y="2153"/>
                  <a:pt x="2267" y="2153"/>
                  <a:pt x="2267" y="2152"/>
                </a:cubicBezTo>
                <a:cubicBezTo>
                  <a:pt x="2268" y="2151"/>
                  <a:pt x="2270" y="2150"/>
                  <a:pt x="2268" y="2148"/>
                </a:cubicBezTo>
                <a:cubicBezTo>
                  <a:pt x="2268" y="2147"/>
                  <a:pt x="2268" y="2147"/>
                  <a:pt x="2267" y="2146"/>
                </a:cubicBezTo>
                <a:close/>
                <a:moveTo>
                  <a:pt x="2240" y="2150"/>
                </a:moveTo>
                <a:cubicBezTo>
                  <a:pt x="2240" y="2149"/>
                  <a:pt x="2239" y="2149"/>
                  <a:pt x="2239" y="2150"/>
                </a:cubicBezTo>
                <a:cubicBezTo>
                  <a:pt x="2238" y="2150"/>
                  <a:pt x="2238" y="2151"/>
                  <a:pt x="2237" y="2151"/>
                </a:cubicBezTo>
                <a:cubicBezTo>
                  <a:pt x="2236" y="2151"/>
                  <a:pt x="2236" y="2150"/>
                  <a:pt x="2236" y="2150"/>
                </a:cubicBezTo>
                <a:cubicBezTo>
                  <a:pt x="2236" y="2149"/>
                  <a:pt x="2236" y="2148"/>
                  <a:pt x="2236" y="2147"/>
                </a:cubicBezTo>
                <a:cubicBezTo>
                  <a:pt x="2237" y="2147"/>
                  <a:pt x="2237" y="2147"/>
                  <a:pt x="2238" y="2146"/>
                </a:cubicBezTo>
                <a:cubicBezTo>
                  <a:pt x="2238" y="2146"/>
                  <a:pt x="2238" y="2145"/>
                  <a:pt x="2239" y="2145"/>
                </a:cubicBezTo>
                <a:cubicBezTo>
                  <a:pt x="2239" y="2144"/>
                  <a:pt x="2240" y="2144"/>
                  <a:pt x="2241" y="2144"/>
                </a:cubicBezTo>
                <a:cubicBezTo>
                  <a:pt x="2242" y="2142"/>
                  <a:pt x="2238" y="2142"/>
                  <a:pt x="2238" y="2142"/>
                </a:cubicBezTo>
                <a:cubicBezTo>
                  <a:pt x="2236" y="2142"/>
                  <a:pt x="2235" y="2142"/>
                  <a:pt x="2233" y="2142"/>
                </a:cubicBezTo>
                <a:cubicBezTo>
                  <a:pt x="2232" y="2142"/>
                  <a:pt x="2231" y="2141"/>
                  <a:pt x="2230" y="2140"/>
                </a:cubicBezTo>
                <a:cubicBezTo>
                  <a:pt x="2229" y="2139"/>
                  <a:pt x="2229" y="2137"/>
                  <a:pt x="2228" y="2136"/>
                </a:cubicBezTo>
                <a:cubicBezTo>
                  <a:pt x="2228" y="2134"/>
                  <a:pt x="2228" y="2133"/>
                  <a:pt x="2227" y="2131"/>
                </a:cubicBezTo>
                <a:cubicBezTo>
                  <a:pt x="2226" y="2130"/>
                  <a:pt x="2226" y="2129"/>
                  <a:pt x="2226" y="2127"/>
                </a:cubicBezTo>
                <a:cubicBezTo>
                  <a:pt x="2226" y="2126"/>
                  <a:pt x="2226" y="2126"/>
                  <a:pt x="2226" y="2125"/>
                </a:cubicBezTo>
                <a:cubicBezTo>
                  <a:pt x="2225" y="2124"/>
                  <a:pt x="2225" y="2124"/>
                  <a:pt x="2224" y="2123"/>
                </a:cubicBezTo>
                <a:cubicBezTo>
                  <a:pt x="2224" y="2122"/>
                  <a:pt x="2222" y="2121"/>
                  <a:pt x="2221" y="2122"/>
                </a:cubicBezTo>
                <a:cubicBezTo>
                  <a:pt x="2220" y="2122"/>
                  <a:pt x="2220" y="2123"/>
                  <a:pt x="2219" y="2123"/>
                </a:cubicBezTo>
                <a:cubicBezTo>
                  <a:pt x="2219" y="2123"/>
                  <a:pt x="2218" y="2122"/>
                  <a:pt x="2217" y="2123"/>
                </a:cubicBezTo>
                <a:cubicBezTo>
                  <a:pt x="2217" y="2124"/>
                  <a:pt x="2221" y="2124"/>
                  <a:pt x="2219" y="2125"/>
                </a:cubicBezTo>
                <a:cubicBezTo>
                  <a:pt x="2218" y="2126"/>
                  <a:pt x="2217" y="2123"/>
                  <a:pt x="2216" y="2123"/>
                </a:cubicBezTo>
                <a:cubicBezTo>
                  <a:pt x="2215" y="2122"/>
                  <a:pt x="2214" y="2123"/>
                  <a:pt x="2213" y="2124"/>
                </a:cubicBezTo>
                <a:cubicBezTo>
                  <a:pt x="2212" y="2124"/>
                  <a:pt x="2212" y="2124"/>
                  <a:pt x="2211" y="2125"/>
                </a:cubicBezTo>
                <a:cubicBezTo>
                  <a:pt x="2210" y="2125"/>
                  <a:pt x="2210" y="2126"/>
                  <a:pt x="2211" y="2127"/>
                </a:cubicBezTo>
                <a:cubicBezTo>
                  <a:pt x="2211" y="2127"/>
                  <a:pt x="2212" y="2127"/>
                  <a:pt x="2212" y="2128"/>
                </a:cubicBezTo>
                <a:cubicBezTo>
                  <a:pt x="2212" y="2128"/>
                  <a:pt x="2211" y="2129"/>
                  <a:pt x="2211" y="2129"/>
                </a:cubicBezTo>
                <a:cubicBezTo>
                  <a:pt x="2209" y="2130"/>
                  <a:pt x="2208" y="2130"/>
                  <a:pt x="2207" y="2132"/>
                </a:cubicBezTo>
                <a:cubicBezTo>
                  <a:pt x="2206" y="2134"/>
                  <a:pt x="2208" y="2133"/>
                  <a:pt x="2210" y="2134"/>
                </a:cubicBezTo>
                <a:cubicBezTo>
                  <a:pt x="2211" y="2134"/>
                  <a:pt x="2211" y="2134"/>
                  <a:pt x="2213" y="2134"/>
                </a:cubicBezTo>
                <a:cubicBezTo>
                  <a:pt x="2213" y="2134"/>
                  <a:pt x="2214" y="2133"/>
                  <a:pt x="2214" y="2133"/>
                </a:cubicBezTo>
                <a:cubicBezTo>
                  <a:pt x="2215" y="2133"/>
                  <a:pt x="2215" y="2134"/>
                  <a:pt x="2216" y="2134"/>
                </a:cubicBezTo>
                <a:cubicBezTo>
                  <a:pt x="2217" y="2134"/>
                  <a:pt x="2218" y="2133"/>
                  <a:pt x="2219" y="2134"/>
                </a:cubicBezTo>
                <a:cubicBezTo>
                  <a:pt x="2220" y="2135"/>
                  <a:pt x="2219" y="2137"/>
                  <a:pt x="2220" y="2138"/>
                </a:cubicBezTo>
                <a:cubicBezTo>
                  <a:pt x="2221" y="2139"/>
                  <a:pt x="2221" y="2140"/>
                  <a:pt x="2222" y="2141"/>
                </a:cubicBezTo>
                <a:cubicBezTo>
                  <a:pt x="2223" y="2142"/>
                  <a:pt x="2223" y="2143"/>
                  <a:pt x="2223" y="2145"/>
                </a:cubicBezTo>
                <a:cubicBezTo>
                  <a:pt x="2223" y="2146"/>
                  <a:pt x="2224" y="2148"/>
                  <a:pt x="2225" y="2148"/>
                </a:cubicBezTo>
                <a:cubicBezTo>
                  <a:pt x="2227" y="2149"/>
                  <a:pt x="2228" y="2149"/>
                  <a:pt x="2229" y="2150"/>
                </a:cubicBezTo>
                <a:cubicBezTo>
                  <a:pt x="2230" y="2151"/>
                  <a:pt x="2230" y="2152"/>
                  <a:pt x="2232" y="2152"/>
                </a:cubicBezTo>
                <a:cubicBezTo>
                  <a:pt x="2233" y="2152"/>
                  <a:pt x="2234" y="2152"/>
                  <a:pt x="2235" y="2153"/>
                </a:cubicBezTo>
                <a:cubicBezTo>
                  <a:pt x="2239" y="2153"/>
                  <a:pt x="2239" y="2153"/>
                  <a:pt x="2239" y="2153"/>
                </a:cubicBezTo>
                <a:cubicBezTo>
                  <a:pt x="2239" y="2152"/>
                  <a:pt x="2239" y="2152"/>
                  <a:pt x="2240" y="2152"/>
                </a:cubicBezTo>
                <a:cubicBezTo>
                  <a:pt x="2241" y="2151"/>
                  <a:pt x="2241" y="2152"/>
                  <a:pt x="2241" y="2151"/>
                </a:cubicBezTo>
                <a:cubicBezTo>
                  <a:pt x="2241" y="2150"/>
                  <a:pt x="2241" y="2150"/>
                  <a:pt x="2240" y="2150"/>
                </a:cubicBezTo>
                <a:close/>
                <a:moveTo>
                  <a:pt x="50" y="901"/>
                </a:moveTo>
                <a:cubicBezTo>
                  <a:pt x="49" y="900"/>
                  <a:pt x="50" y="898"/>
                  <a:pt x="48" y="899"/>
                </a:cubicBezTo>
                <a:cubicBezTo>
                  <a:pt x="48" y="900"/>
                  <a:pt x="48" y="900"/>
                  <a:pt x="47" y="901"/>
                </a:cubicBezTo>
                <a:cubicBezTo>
                  <a:pt x="47" y="901"/>
                  <a:pt x="46" y="901"/>
                  <a:pt x="46" y="902"/>
                </a:cubicBezTo>
                <a:cubicBezTo>
                  <a:pt x="45" y="902"/>
                  <a:pt x="45" y="903"/>
                  <a:pt x="45" y="903"/>
                </a:cubicBezTo>
                <a:cubicBezTo>
                  <a:pt x="44" y="904"/>
                  <a:pt x="44" y="904"/>
                  <a:pt x="43" y="904"/>
                </a:cubicBezTo>
                <a:cubicBezTo>
                  <a:pt x="42" y="905"/>
                  <a:pt x="41" y="907"/>
                  <a:pt x="42" y="908"/>
                </a:cubicBezTo>
                <a:cubicBezTo>
                  <a:pt x="42" y="909"/>
                  <a:pt x="44" y="909"/>
                  <a:pt x="45" y="908"/>
                </a:cubicBezTo>
                <a:cubicBezTo>
                  <a:pt x="46" y="908"/>
                  <a:pt x="46" y="907"/>
                  <a:pt x="47" y="906"/>
                </a:cubicBezTo>
                <a:cubicBezTo>
                  <a:pt x="47" y="906"/>
                  <a:pt x="48" y="906"/>
                  <a:pt x="48" y="905"/>
                </a:cubicBezTo>
                <a:cubicBezTo>
                  <a:pt x="49" y="905"/>
                  <a:pt x="49" y="905"/>
                  <a:pt x="49" y="904"/>
                </a:cubicBezTo>
                <a:cubicBezTo>
                  <a:pt x="50" y="903"/>
                  <a:pt x="51" y="903"/>
                  <a:pt x="51" y="902"/>
                </a:cubicBezTo>
                <a:cubicBezTo>
                  <a:pt x="50" y="901"/>
                  <a:pt x="50" y="901"/>
                  <a:pt x="50" y="901"/>
                </a:cubicBezTo>
                <a:close/>
                <a:moveTo>
                  <a:pt x="13" y="794"/>
                </a:moveTo>
                <a:cubicBezTo>
                  <a:pt x="13" y="794"/>
                  <a:pt x="13" y="793"/>
                  <a:pt x="13" y="793"/>
                </a:cubicBezTo>
                <a:cubicBezTo>
                  <a:pt x="14" y="793"/>
                  <a:pt x="14" y="793"/>
                  <a:pt x="14" y="793"/>
                </a:cubicBezTo>
                <a:cubicBezTo>
                  <a:pt x="15" y="792"/>
                  <a:pt x="14" y="791"/>
                  <a:pt x="13" y="792"/>
                </a:cubicBezTo>
                <a:cubicBezTo>
                  <a:pt x="12" y="792"/>
                  <a:pt x="11" y="793"/>
                  <a:pt x="13" y="794"/>
                </a:cubicBezTo>
                <a:close/>
                <a:moveTo>
                  <a:pt x="22" y="815"/>
                </a:moveTo>
                <a:cubicBezTo>
                  <a:pt x="22" y="816"/>
                  <a:pt x="22" y="816"/>
                  <a:pt x="23" y="816"/>
                </a:cubicBezTo>
                <a:cubicBezTo>
                  <a:pt x="23" y="816"/>
                  <a:pt x="24" y="816"/>
                  <a:pt x="25" y="816"/>
                </a:cubicBezTo>
                <a:cubicBezTo>
                  <a:pt x="25" y="818"/>
                  <a:pt x="23" y="818"/>
                  <a:pt x="22" y="818"/>
                </a:cubicBezTo>
                <a:cubicBezTo>
                  <a:pt x="21" y="818"/>
                  <a:pt x="21" y="819"/>
                  <a:pt x="22" y="819"/>
                </a:cubicBezTo>
                <a:cubicBezTo>
                  <a:pt x="23" y="820"/>
                  <a:pt x="23" y="819"/>
                  <a:pt x="24" y="819"/>
                </a:cubicBezTo>
                <a:cubicBezTo>
                  <a:pt x="24" y="819"/>
                  <a:pt x="24" y="820"/>
                  <a:pt x="24" y="820"/>
                </a:cubicBezTo>
                <a:cubicBezTo>
                  <a:pt x="24" y="820"/>
                  <a:pt x="24" y="820"/>
                  <a:pt x="25" y="820"/>
                </a:cubicBezTo>
                <a:cubicBezTo>
                  <a:pt x="25" y="821"/>
                  <a:pt x="25" y="822"/>
                  <a:pt x="24" y="822"/>
                </a:cubicBezTo>
                <a:cubicBezTo>
                  <a:pt x="24" y="822"/>
                  <a:pt x="24" y="821"/>
                  <a:pt x="23" y="821"/>
                </a:cubicBezTo>
                <a:cubicBezTo>
                  <a:pt x="23" y="821"/>
                  <a:pt x="22" y="821"/>
                  <a:pt x="22" y="822"/>
                </a:cubicBezTo>
                <a:cubicBezTo>
                  <a:pt x="21" y="824"/>
                  <a:pt x="24" y="822"/>
                  <a:pt x="24" y="824"/>
                </a:cubicBezTo>
                <a:cubicBezTo>
                  <a:pt x="24" y="825"/>
                  <a:pt x="23" y="824"/>
                  <a:pt x="23" y="824"/>
                </a:cubicBezTo>
                <a:cubicBezTo>
                  <a:pt x="21" y="825"/>
                  <a:pt x="23" y="825"/>
                  <a:pt x="23" y="826"/>
                </a:cubicBezTo>
                <a:cubicBezTo>
                  <a:pt x="22" y="827"/>
                  <a:pt x="22" y="826"/>
                  <a:pt x="21" y="826"/>
                </a:cubicBezTo>
                <a:cubicBezTo>
                  <a:pt x="21" y="827"/>
                  <a:pt x="22" y="827"/>
                  <a:pt x="22" y="828"/>
                </a:cubicBezTo>
                <a:cubicBezTo>
                  <a:pt x="22" y="829"/>
                  <a:pt x="19" y="828"/>
                  <a:pt x="19" y="828"/>
                </a:cubicBezTo>
                <a:cubicBezTo>
                  <a:pt x="19" y="829"/>
                  <a:pt x="19" y="830"/>
                  <a:pt x="19" y="830"/>
                </a:cubicBezTo>
                <a:cubicBezTo>
                  <a:pt x="19" y="831"/>
                  <a:pt x="21" y="830"/>
                  <a:pt x="20" y="831"/>
                </a:cubicBezTo>
                <a:cubicBezTo>
                  <a:pt x="20" y="832"/>
                  <a:pt x="19" y="832"/>
                  <a:pt x="18" y="832"/>
                </a:cubicBezTo>
                <a:cubicBezTo>
                  <a:pt x="17" y="833"/>
                  <a:pt x="18" y="833"/>
                  <a:pt x="19" y="833"/>
                </a:cubicBezTo>
                <a:cubicBezTo>
                  <a:pt x="20" y="833"/>
                  <a:pt x="20" y="834"/>
                  <a:pt x="19" y="834"/>
                </a:cubicBezTo>
                <a:cubicBezTo>
                  <a:pt x="19" y="834"/>
                  <a:pt x="18" y="834"/>
                  <a:pt x="18" y="834"/>
                </a:cubicBezTo>
                <a:cubicBezTo>
                  <a:pt x="18" y="834"/>
                  <a:pt x="17" y="835"/>
                  <a:pt x="17" y="835"/>
                </a:cubicBezTo>
                <a:cubicBezTo>
                  <a:pt x="16" y="835"/>
                  <a:pt x="16" y="834"/>
                  <a:pt x="15" y="834"/>
                </a:cubicBezTo>
                <a:cubicBezTo>
                  <a:pt x="14" y="835"/>
                  <a:pt x="12" y="836"/>
                  <a:pt x="13" y="836"/>
                </a:cubicBezTo>
                <a:cubicBezTo>
                  <a:pt x="14" y="837"/>
                  <a:pt x="16" y="836"/>
                  <a:pt x="16" y="836"/>
                </a:cubicBezTo>
                <a:cubicBezTo>
                  <a:pt x="17" y="836"/>
                  <a:pt x="18" y="836"/>
                  <a:pt x="18" y="836"/>
                </a:cubicBezTo>
                <a:cubicBezTo>
                  <a:pt x="18" y="837"/>
                  <a:pt x="17" y="837"/>
                  <a:pt x="17" y="838"/>
                </a:cubicBezTo>
                <a:cubicBezTo>
                  <a:pt x="18" y="838"/>
                  <a:pt x="18" y="839"/>
                  <a:pt x="19" y="839"/>
                </a:cubicBezTo>
                <a:cubicBezTo>
                  <a:pt x="20" y="840"/>
                  <a:pt x="20" y="841"/>
                  <a:pt x="22" y="841"/>
                </a:cubicBezTo>
                <a:cubicBezTo>
                  <a:pt x="23" y="840"/>
                  <a:pt x="24" y="841"/>
                  <a:pt x="25" y="841"/>
                </a:cubicBezTo>
                <a:cubicBezTo>
                  <a:pt x="26" y="841"/>
                  <a:pt x="26" y="840"/>
                  <a:pt x="26" y="840"/>
                </a:cubicBezTo>
                <a:cubicBezTo>
                  <a:pt x="27" y="840"/>
                  <a:pt x="27" y="840"/>
                  <a:pt x="28" y="839"/>
                </a:cubicBezTo>
                <a:cubicBezTo>
                  <a:pt x="28" y="839"/>
                  <a:pt x="28" y="838"/>
                  <a:pt x="29" y="838"/>
                </a:cubicBezTo>
                <a:cubicBezTo>
                  <a:pt x="30" y="837"/>
                  <a:pt x="31" y="837"/>
                  <a:pt x="32" y="836"/>
                </a:cubicBezTo>
                <a:cubicBezTo>
                  <a:pt x="33" y="836"/>
                  <a:pt x="33" y="835"/>
                  <a:pt x="33" y="835"/>
                </a:cubicBezTo>
                <a:cubicBezTo>
                  <a:pt x="33" y="834"/>
                  <a:pt x="33" y="833"/>
                  <a:pt x="33" y="833"/>
                </a:cubicBezTo>
                <a:cubicBezTo>
                  <a:pt x="35" y="832"/>
                  <a:pt x="34" y="834"/>
                  <a:pt x="34" y="834"/>
                </a:cubicBezTo>
                <a:cubicBezTo>
                  <a:pt x="34" y="835"/>
                  <a:pt x="33" y="835"/>
                  <a:pt x="34" y="836"/>
                </a:cubicBezTo>
                <a:cubicBezTo>
                  <a:pt x="34" y="836"/>
                  <a:pt x="36" y="835"/>
                  <a:pt x="35" y="836"/>
                </a:cubicBezTo>
                <a:cubicBezTo>
                  <a:pt x="35" y="836"/>
                  <a:pt x="34" y="837"/>
                  <a:pt x="34" y="837"/>
                </a:cubicBezTo>
                <a:cubicBezTo>
                  <a:pt x="32" y="837"/>
                  <a:pt x="32" y="838"/>
                  <a:pt x="31" y="839"/>
                </a:cubicBezTo>
                <a:cubicBezTo>
                  <a:pt x="29" y="839"/>
                  <a:pt x="29" y="840"/>
                  <a:pt x="29" y="841"/>
                </a:cubicBezTo>
                <a:cubicBezTo>
                  <a:pt x="28" y="842"/>
                  <a:pt x="28" y="842"/>
                  <a:pt x="28" y="843"/>
                </a:cubicBezTo>
                <a:cubicBezTo>
                  <a:pt x="27" y="844"/>
                  <a:pt x="26" y="845"/>
                  <a:pt x="27" y="846"/>
                </a:cubicBezTo>
                <a:cubicBezTo>
                  <a:pt x="27" y="847"/>
                  <a:pt x="27" y="847"/>
                  <a:pt x="26" y="848"/>
                </a:cubicBezTo>
                <a:cubicBezTo>
                  <a:pt x="25" y="850"/>
                  <a:pt x="27" y="851"/>
                  <a:pt x="26" y="852"/>
                </a:cubicBezTo>
                <a:cubicBezTo>
                  <a:pt x="26" y="853"/>
                  <a:pt x="25" y="853"/>
                  <a:pt x="25" y="853"/>
                </a:cubicBezTo>
                <a:cubicBezTo>
                  <a:pt x="24" y="854"/>
                  <a:pt x="25" y="854"/>
                  <a:pt x="25" y="855"/>
                </a:cubicBezTo>
                <a:cubicBezTo>
                  <a:pt x="24" y="856"/>
                  <a:pt x="24" y="856"/>
                  <a:pt x="23" y="857"/>
                </a:cubicBezTo>
                <a:cubicBezTo>
                  <a:pt x="23" y="858"/>
                  <a:pt x="24" y="857"/>
                  <a:pt x="24" y="858"/>
                </a:cubicBezTo>
                <a:cubicBezTo>
                  <a:pt x="25" y="859"/>
                  <a:pt x="22" y="860"/>
                  <a:pt x="24" y="861"/>
                </a:cubicBezTo>
                <a:cubicBezTo>
                  <a:pt x="25" y="862"/>
                  <a:pt x="26" y="860"/>
                  <a:pt x="28" y="861"/>
                </a:cubicBezTo>
                <a:cubicBezTo>
                  <a:pt x="27" y="862"/>
                  <a:pt x="27" y="862"/>
                  <a:pt x="26" y="863"/>
                </a:cubicBezTo>
                <a:cubicBezTo>
                  <a:pt x="24" y="863"/>
                  <a:pt x="24" y="865"/>
                  <a:pt x="23" y="866"/>
                </a:cubicBezTo>
                <a:cubicBezTo>
                  <a:pt x="22" y="867"/>
                  <a:pt x="24" y="868"/>
                  <a:pt x="23" y="870"/>
                </a:cubicBezTo>
                <a:cubicBezTo>
                  <a:pt x="23" y="871"/>
                  <a:pt x="21" y="871"/>
                  <a:pt x="21" y="873"/>
                </a:cubicBezTo>
                <a:cubicBezTo>
                  <a:pt x="20" y="874"/>
                  <a:pt x="22" y="874"/>
                  <a:pt x="24" y="874"/>
                </a:cubicBezTo>
                <a:cubicBezTo>
                  <a:pt x="25" y="874"/>
                  <a:pt x="27" y="875"/>
                  <a:pt x="26" y="873"/>
                </a:cubicBezTo>
                <a:cubicBezTo>
                  <a:pt x="26" y="872"/>
                  <a:pt x="26" y="871"/>
                  <a:pt x="26" y="869"/>
                </a:cubicBezTo>
                <a:cubicBezTo>
                  <a:pt x="27" y="869"/>
                  <a:pt x="27" y="869"/>
                  <a:pt x="28" y="868"/>
                </a:cubicBezTo>
                <a:cubicBezTo>
                  <a:pt x="28" y="867"/>
                  <a:pt x="28" y="867"/>
                  <a:pt x="28" y="866"/>
                </a:cubicBezTo>
                <a:cubicBezTo>
                  <a:pt x="27" y="865"/>
                  <a:pt x="28" y="864"/>
                  <a:pt x="28" y="863"/>
                </a:cubicBezTo>
                <a:cubicBezTo>
                  <a:pt x="29" y="863"/>
                  <a:pt x="31" y="863"/>
                  <a:pt x="31" y="862"/>
                </a:cubicBezTo>
                <a:cubicBezTo>
                  <a:pt x="31" y="861"/>
                  <a:pt x="31" y="861"/>
                  <a:pt x="30" y="860"/>
                </a:cubicBezTo>
                <a:cubicBezTo>
                  <a:pt x="30" y="860"/>
                  <a:pt x="30" y="859"/>
                  <a:pt x="30" y="858"/>
                </a:cubicBezTo>
                <a:cubicBezTo>
                  <a:pt x="29" y="858"/>
                  <a:pt x="29" y="858"/>
                  <a:pt x="28" y="857"/>
                </a:cubicBezTo>
                <a:cubicBezTo>
                  <a:pt x="28" y="855"/>
                  <a:pt x="29" y="855"/>
                  <a:pt x="30" y="854"/>
                </a:cubicBezTo>
                <a:cubicBezTo>
                  <a:pt x="31" y="854"/>
                  <a:pt x="32" y="852"/>
                  <a:pt x="33" y="852"/>
                </a:cubicBezTo>
                <a:cubicBezTo>
                  <a:pt x="33" y="852"/>
                  <a:pt x="33" y="852"/>
                  <a:pt x="32" y="853"/>
                </a:cubicBezTo>
                <a:cubicBezTo>
                  <a:pt x="32" y="853"/>
                  <a:pt x="32" y="854"/>
                  <a:pt x="32" y="854"/>
                </a:cubicBezTo>
                <a:cubicBezTo>
                  <a:pt x="31" y="855"/>
                  <a:pt x="31" y="855"/>
                  <a:pt x="30" y="856"/>
                </a:cubicBezTo>
                <a:cubicBezTo>
                  <a:pt x="30" y="857"/>
                  <a:pt x="30" y="857"/>
                  <a:pt x="31" y="857"/>
                </a:cubicBezTo>
                <a:cubicBezTo>
                  <a:pt x="31" y="858"/>
                  <a:pt x="31" y="858"/>
                  <a:pt x="31" y="858"/>
                </a:cubicBezTo>
                <a:cubicBezTo>
                  <a:pt x="32" y="858"/>
                  <a:pt x="31" y="859"/>
                  <a:pt x="31" y="859"/>
                </a:cubicBezTo>
                <a:cubicBezTo>
                  <a:pt x="32" y="860"/>
                  <a:pt x="32" y="860"/>
                  <a:pt x="33" y="859"/>
                </a:cubicBezTo>
                <a:cubicBezTo>
                  <a:pt x="33" y="859"/>
                  <a:pt x="32" y="858"/>
                  <a:pt x="33" y="857"/>
                </a:cubicBezTo>
                <a:cubicBezTo>
                  <a:pt x="34" y="857"/>
                  <a:pt x="35" y="858"/>
                  <a:pt x="35" y="858"/>
                </a:cubicBezTo>
                <a:cubicBezTo>
                  <a:pt x="36" y="858"/>
                  <a:pt x="35" y="859"/>
                  <a:pt x="36" y="859"/>
                </a:cubicBezTo>
                <a:cubicBezTo>
                  <a:pt x="37" y="860"/>
                  <a:pt x="37" y="860"/>
                  <a:pt x="37" y="859"/>
                </a:cubicBezTo>
                <a:cubicBezTo>
                  <a:pt x="38" y="859"/>
                  <a:pt x="39" y="858"/>
                  <a:pt x="39" y="858"/>
                </a:cubicBezTo>
                <a:cubicBezTo>
                  <a:pt x="40" y="857"/>
                  <a:pt x="39" y="855"/>
                  <a:pt x="39" y="854"/>
                </a:cubicBezTo>
                <a:cubicBezTo>
                  <a:pt x="40" y="853"/>
                  <a:pt x="40" y="853"/>
                  <a:pt x="40" y="852"/>
                </a:cubicBezTo>
                <a:cubicBezTo>
                  <a:pt x="40" y="852"/>
                  <a:pt x="40" y="851"/>
                  <a:pt x="41" y="851"/>
                </a:cubicBezTo>
                <a:cubicBezTo>
                  <a:pt x="43" y="851"/>
                  <a:pt x="42" y="853"/>
                  <a:pt x="42" y="854"/>
                </a:cubicBezTo>
                <a:cubicBezTo>
                  <a:pt x="42" y="855"/>
                  <a:pt x="44" y="856"/>
                  <a:pt x="44" y="857"/>
                </a:cubicBezTo>
                <a:cubicBezTo>
                  <a:pt x="43" y="857"/>
                  <a:pt x="43" y="857"/>
                  <a:pt x="42" y="857"/>
                </a:cubicBezTo>
                <a:cubicBezTo>
                  <a:pt x="42" y="857"/>
                  <a:pt x="41" y="856"/>
                  <a:pt x="41" y="856"/>
                </a:cubicBezTo>
                <a:cubicBezTo>
                  <a:pt x="39" y="857"/>
                  <a:pt x="40" y="858"/>
                  <a:pt x="40" y="859"/>
                </a:cubicBezTo>
                <a:cubicBezTo>
                  <a:pt x="41" y="861"/>
                  <a:pt x="40" y="861"/>
                  <a:pt x="40" y="863"/>
                </a:cubicBezTo>
                <a:cubicBezTo>
                  <a:pt x="39" y="864"/>
                  <a:pt x="40" y="865"/>
                  <a:pt x="40" y="865"/>
                </a:cubicBezTo>
                <a:cubicBezTo>
                  <a:pt x="41" y="865"/>
                  <a:pt x="41" y="865"/>
                  <a:pt x="41" y="865"/>
                </a:cubicBezTo>
                <a:cubicBezTo>
                  <a:pt x="42" y="866"/>
                  <a:pt x="42" y="866"/>
                  <a:pt x="43" y="866"/>
                </a:cubicBezTo>
                <a:cubicBezTo>
                  <a:pt x="44" y="867"/>
                  <a:pt x="44" y="868"/>
                  <a:pt x="43" y="870"/>
                </a:cubicBezTo>
                <a:cubicBezTo>
                  <a:pt x="43" y="871"/>
                  <a:pt x="43" y="872"/>
                  <a:pt x="43" y="874"/>
                </a:cubicBezTo>
                <a:cubicBezTo>
                  <a:pt x="42" y="875"/>
                  <a:pt x="41" y="876"/>
                  <a:pt x="40" y="876"/>
                </a:cubicBezTo>
                <a:cubicBezTo>
                  <a:pt x="39" y="878"/>
                  <a:pt x="38" y="879"/>
                  <a:pt x="38" y="881"/>
                </a:cubicBezTo>
                <a:cubicBezTo>
                  <a:pt x="37" y="882"/>
                  <a:pt x="37" y="884"/>
                  <a:pt x="36" y="884"/>
                </a:cubicBezTo>
                <a:cubicBezTo>
                  <a:pt x="35" y="885"/>
                  <a:pt x="34" y="883"/>
                  <a:pt x="33" y="885"/>
                </a:cubicBezTo>
                <a:cubicBezTo>
                  <a:pt x="33" y="886"/>
                  <a:pt x="34" y="887"/>
                  <a:pt x="35" y="887"/>
                </a:cubicBezTo>
                <a:cubicBezTo>
                  <a:pt x="36" y="888"/>
                  <a:pt x="36" y="889"/>
                  <a:pt x="37" y="890"/>
                </a:cubicBezTo>
                <a:cubicBezTo>
                  <a:pt x="37" y="891"/>
                  <a:pt x="38" y="893"/>
                  <a:pt x="39" y="893"/>
                </a:cubicBezTo>
                <a:cubicBezTo>
                  <a:pt x="41" y="894"/>
                  <a:pt x="39" y="891"/>
                  <a:pt x="38" y="890"/>
                </a:cubicBezTo>
                <a:cubicBezTo>
                  <a:pt x="36" y="887"/>
                  <a:pt x="41" y="886"/>
                  <a:pt x="43" y="888"/>
                </a:cubicBezTo>
                <a:cubicBezTo>
                  <a:pt x="43" y="888"/>
                  <a:pt x="43" y="889"/>
                  <a:pt x="44" y="889"/>
                </a:cubicBezTo>
                <a:cubicBezTo>
                  <a:pt x="44" y="890"/>
                  <a:pt x="45" y="890"/>
                  <a:pt x="45" y="890"/>
                </a:cubicBezTo>
                <a:cubicBezTo>
                  <a:pt x="46" y="891"/>
                  <a:pt x="47" y="892"/>
                  <a:pt x="48" y="892"/>
                </a:cubicBezTo>
                <a:cubicBezTo>
                  <a:pt x="50" y="892"/>
                  <a:pt x="49" y="892"/>
                  <a:pt x="49" y="891"/>
                </a:cubicBezTo>
                <a:cubicBezTo>
                  <a:pt x="49" y="890"/>
                  <a:pt x="50" y="890"/>
                  <a:pt x="50" y="889"/>
                </a:cubicBezTo>
                <a:cubicBezTo>
                  <a:pt x="50" y="888"/>
                  <a:pt x="48" y="888"/>
                  <a:pt x="48" y="887"/>
                </a:cubicBezTo>
                <a:cubicBezTo>
                  <a:pt x="48" y="887"/>
                  <a:pt x="48" y="886"/>
                  <a:pt x="48" y="886"/>
                </a:cubicBezTo>
                <a:cubicBezTo>
                  <a:pt x="49" y="885"/>
                  <a:pt x="49" y="886"/>
                  <a:pt x="50" y="886"/>
                </a:cubicBezTo>
                <a:cubicBezTo>
                  <a:pt x="51" y="886"/>
                  <a:pt x="52" y="887"/>
                  <a:pt x="52" y="888"/>
                </a:cubicBezTo>
                <a:cubicBezTo>
                  <a:pt x="53" y="888"/>
                  <a:pt x="53" y="889"/>
                  <a:pt x="54" y="890"/>
                </a:cubicBezTo>
                <a:cubicBezTo>
                  <a:pt x="55" y="890"/>
                  <a:pt x="55" y="889"/>
                  <a:pt x="56" y="889"/>
                </a:cubicBezTo>
                <a:cubicBezTo>
                  <a:pt x="57" y="889"/>
                  <a:pt x="56" y="890"/>
                  <a:pt x="57" y="890"/>
                </a:cubicBezTo>
                <a:cubicBezTo>
                  <a:pt x="58" y="890"/>
                  <a:pt x="58" y="889"/>
                  <a:pt x="59" y="888"/>
                </a:cubicBezTo>
                <a:cubicBezTo>
                  <a:pt x="59" y="888"/>
                  <a:pt x="60" y="888"/>
                  <a:pt x="61" y="887"/>
                </a:cubicBezTo>
                <a:cubicBezTo>
                  <a:pt x="62" y="887"/>
                  <a:pt x="62" y="887"/>
                  <a:pt x="62" y="886"/>
                </a:cubicBezTo>
                <a:cubicBezTo>
                  <a:pt x="63" y="885"/>
                  <a:pt x="63" y="885"/>
                  <a:pt x="64" y="885"/>
                </a:cubicBezTo>
                <a:cubicBezTo>
                  <a:pt x="64" y="885"/>
                  <a:pt x="64" y="885"/>
                  <a:pt x="65" y="884"/>
                </a:cubicBezTo>
                <a:cubicBezTo>
                  <a:pt x="65" y="883"/>
                  <a:pt x="67" y="883"/>
                  <a:pt x="68" y="883"/>
                </a:cubicBezTo>
                <a:cubicBezTo>
                  <a:pt x="69" y="883"/>
                  <a:pt x="73" y="882"/>
                  <a:pt x="73" y="884"/>
                </a:cubicBezTo>
                <a:cubicBezTo>
                  <a:pt x="72" y="884"/>
                  <a:pt x="72" y="884"/>
                  <a:pt x="71" y="884"/>
                </a:cubicBezTo>
                <a:cubicBezTo>
                  <a:pt x="71" y="884"/>
                  <a:pt x="71" y="884"/>
                  <a:pt x="71" y="885"/>
                </a:cubicBezTo>
                <a:cubicBezTo>
                  <a:pt x="70" y="885"/>
                  <a:pt x="70" y="885"/>
                  <a:pt x="70" y="885"/>
                </a:cubicBezTo>
                <a:cubicBezTo>
                  <a:pt x="69" y="885"/>
                  <a:pt x="69" y="885"/>
                  <a:pt x="69" y="886"/>
                </a:cubicBezTo>
                <a:cubicBezTo>
                  <a:pt x="69" y="887"/>
                  <a:pt x="68" y="888"/>
                  <a:pt x="67" y="889"/>
                </a:cubicBezTo>
                <a:cubicBezTo>
                  <a:pt x="66" y="890"/>
                  <a:pt x="66" y="891"/>
                  <a:pt x="66" y="892"/>
                </a:cubicBezTo>
                <a:cubicBezTo>
                  <a:pt x="65" y="893"/>
                  <a:pt x="64" y="894"/>
                  <a:pt x="64" y="895"/>
                </a:cubicBezTo>
                <a:cubicBezTo>
                  <a:pt x="64" y="897"/>
                  <a:pt x="64" y="898"/>
                  <a:pt x="65" y="899"/>
                </a:cubicBezTo>
                <a:cubicBezTo>
                  <a:pt x="67" y="900"/>
                  <a:pt x="67" y="902"/>
                  <a:pt x="69" y="903"/>
                </a:cubicBezTo>
                <a:cubicBezTo>
                  <a:pt x="69" y="903"/>
                  <a:pt x="69" y="903"/>
                  <a:pt x="69" y="904"/>
                </a:cubicBezTo>
                <a:cubicBezTo>
                  <a:pt x="69" y="904"/>
                  <a:pt x="69" y="905"/>
                  <a:pt x="70" y="905"/>
                </a:cubicBezTo>
                <a:cubicBezTo>
                  <a:pt x="70" y="905"/>
                  <a:pt x="71" y="905"/>
                  <a:pt x="71" y="905"/>
                </a:cubicBezTo>
                <a:cubicBezTo>
                  <a:pt x="72" y="906"/>
                  <a:pt x="72" y="906"/>
                  <a:pt x="72" y="907"/>
                </a:cubicBezTo>
                <a:cubicBezTo>
                  <a:pt x="71" y="909"/>
                  <a:pt x="73" y="909"/>
                  <a:pt x="74" y="908"/>
                </a:cubicBezTo>
                <a:cubicBezTo>
                  <a:pt x="75" y="907"/>
                  <a:pt x="75" y="906"/>
                  <a:pt x="75" y="906"/>
                </a:cubicBezTo>
                <a:cubicBezTo>
                  <a:pt x="76" y="906"/>
                  <a:pt x="76" y="905"/>
                  <a:pt x="76" y="905"/>
                </a:cubicBezTo>
                <a:cubicBezTo>
                  <a:pt x="76" y="905"/>
                  <a:pt x="76" y="904"/>
                  <a:pt x="77" y="904"/>
                </a:cubicBezTo>
                <a:cubicBezTo>
                  <a:pt x="77" y="904"/>
                  <a:pt x="78" y="905"/>
                  <a:pt x="78" y="905"/>
                </a:cubicBezTo>
                <a:cubicBezTo>
                  <a:pt x="78" y="906"/>
                  <a:pt x="78" y="907"/>
                  <a:pt x="77" y="907"/>
                </a:cubicBezTo>
                <a:cubicBezTo>
                  <a:pt x="77" y="907"/>
                  <a:pt x="76" y="908"/>
                  <a:pt x="76" y="908"/>
                </a:cubicBezTo>
                <a:cubicBezTo>
                  <a:pt x="76" y="909"/>
                  <a:pt x="76" y="909"/>
                  <a:pt x="77" y="909"/>
                </a:cubicBezTo>
                <a:cubicBezTo>
                  <a:pt x="77" y="910"/>
                  <a:pt x="76" y="910"/>
                  <a:pt x="76" y="911"/>
                </a:cubicBezTo>
                <a:cubicBezTo>
                  <a:pt x="75" y="911"/>
                  <a:pt x="75" y="911"/>
                  <a:pt x="75" y="912"/>
                </a:cubicBezTo>
                <a:cubicBezTo>
                  <a:pt x="74" y="913"/>
                  <a:pt x="74" y="914"/>
                  <a:pt x="75" y="915"/>
                </a:cubicBezTo>
                <a:cubicBezTo>
                  <a:pt x="76" y="916"/>
                  <a:pt x="77" y="916"/>
                  <a:pt x="77" y="918"/>
                </a:cubicBezTo>
                <a:cubicBezTo>
                  <a:pt x="76" y="919"/>
                  <a:pt x="75" y="920"/>
                  <a:pt x="74" y="921"/>
                </a:cubicBezTo>
                <a:cubicBezTo>
                  <a:pt x="72" y="923"/>
                  <a:pt x="74" y="926"/>
                  <a:pt x="77" y="927"/>
                </a:cubicBezTo>
                <a:cubicBezTo>
                  <a:pt x="77" y="927"/>
                  <a:pt x="78" y="928"/>
                  <a:pt x="78" y="928"/>
                </a:cubicBezTo>
                <a:cubicBezTo>
                  <a:pt x="78" y="929"/>
                  <a:pt x="77" y="929"/>
                  <a:pt x="77" y="929"/>
                </a:cubicBezTo>
                <a:cubicBezTo>
                  <a:pt x="76" y="928"/>
                  <a:pt x="75" y="927"/>
                  <a:pt x="74" y="927"/>
                </a:cubicBezTo>
                <a:cubicBezTo>
                  <a:pt x="73" y="926"/>
                  <a:pt x="72" y="926"/>
                  <a:pt x="72" y="927"/>
                </a:cubicBezTo>
                <a:cubicBezTo>
                  <a:pt x="72" y="927"/>
                  <a:pt x="73" y="928"/>
                  <a:pt x="73" y="928"/>
                </a:cubicBezTo>
                <a:cubicBezTo>
                  <a:pt x="73" y="929"/>
                  <a:pt x="74" y="929"/>
                  <a:pt x="73" y="930"/>
                </a:cubicBezTo>
                <a:cubicBezTo>
                  <a:pt x="72" y="930"/>
                  <a:pt x="71" y="930"/>
                  <a:pt x="71" y="929"/>
                </a:cubicBezTo>
                <a:cubicBezTo>
                  <a:pt x="69" y="929"/>
                  <a:pt x="68" y="928"/>
                  <a:pt x="67" y="928"/>
                </a:cubicBezTo>
                <a:cubicBezTo>
                  <a:pt x="66" y="928"/>
                  <a:pt x="64" y="929"/>
                  <a:pt x="63" y="929"/>
                </a:cubicBezTo>
                <a:cubicBezTo>
                  <a:pt x="63" y="929"/>
                  <a:pt x="62" y="929"/>
                  <a:pt x="61" y="929"/>
                </a:cubicBezTo>
                <a:cubicBezTo>
                  <a:pt x="61" y="929"/>
                  <a:pt x="60" y="928"/>
                  <a:pt x="59" y="928"/>
                </a:cubicBezTo>
                <a:cubicBezTo>
                  <a:pt x="59" y="929"/>
                  <a:pt x="59" y="929"/>
                  <a:pt x="58" y="930"/>
                </a:cubicBezTo>
                <a:cubicBezTo>
                  <a:pt x="58" y="930"/>
                  <a:pt x="57" y="930"/>
                  <a:pt x="56" y="930"/>
                </a:cubicBezTo>
                <a:cubicBezTo>
                  <a:pt x="55" y="931"/>
                  <a:pt x="54" y="931"/>
                  <a:pt x="53" y="932"/>
                </a:cubicBezTo>
                <a:cubicBezTo>
                  <a:pt x="52" y="932"/>
                  <a:pt x="51" y="933"/>
                  <a:pt x="50" y="934"/>
                </a:cubicBezTo>
                <a:cubicBezTo>
                  <a:pt x="49" y="936"/>
                  <a:pt x="48" y="939"/>
                  <a:pt x="46" y="939"/>
                </a:cubicBezTo>
                <a:cubicBezTo>
                  <a:pt x="46" y="939"/>
                  <a:pt x="45" y="939"/>
                  <a:pt x="45" y="939"/>
                </a:cubicBezTo>
                <a:cubicBezTo>
                  <a:pt x="45" y="939"/>
                  <a:pt x="44" y="939"/>
                  <a:pt x="44" y="940"/>
                </a:cubicBezTo>
                <a:cubicBezTo>
                  <a:pt x="43" y="940"/>
                  <a:pt x="42" y="941"/>
                  <a:pt x="42" y="942"/>
                </a:cubicBezTo>
                <a:cubicBezTo>
                  <a:pt x="41" y="943"/>
                  <a:pt x="43" y="943"/>
                  <a:pt x="44" y="943"/>
                </a:cubicBezTo>
                <a:cubicBezTo>
                  <a:pt x="45" y="943"/>
                  <a:pt x="45" y="942"/>
                  <a:pt x="46" y="942"/>
                </a:cubicBezTo>
                <a:cubicBezTo>
                  <a:pt x="46" y="941"/>
                  <a:pt x="47" y="941"/>
                  <a:pt x="48" y="941"/>
                </a:cubicBezTo>
                <a:cubicBezTo>
                  <a:pt x="49" y="940"/>
                  <a:pt x="50" y="940"/>
                  <a:pt x="51" y="940"/>
                </a:cubicBezTo>
                <a:cubicBezTo>
                  <a:pt x="52" y="940"/>
                  <a:pt x="52" y="940"/>
                  <a:pt x="53" y="939"/>
                </a:cubicBezTo>
                <a:cubicBezTo>
                  <a:pt x="53" y="939"/>
                  <a:pt x="54" y="938"/>
                  <a:pt x="55" y="938"/>
                </a:cubicBezTo>
                <a:cubicBezTo>
                  <a:pt x="55" y="940"/>
                  <a:pt x="54" y="941"/>
                  <a:pt x="54" y="943"/>
                </a:cubicBezTo>
                <a:cubicBezTo>
                  <a:pt x="54" y="944"/>
                  <a:pt x="54" y="943"/>
                  <a:pt x="54" y="943"/>
                </a:cubicBezTo>
                <a:cubicBezTo>
                  <a:pt x="56" y="944"/>
                  <a:pt x="53" y="948"/>
                  <a:pt x="55" y="948"/>
                </a:cubicBezTo>
                <a:cubicBezTo>
                  <a:pt x="55" y="948"/>
                  <a:pt x="56" y="947"/>
                  <a:pt x="57" y="948"/>
                </a:cubicBezTo>
                <a:cubicBezTo>
                  <a:pt x="57" y="949"/>
                  <a:pt x="56" y="950"/>
                  <a:pt x="56" y="950"/>
                </a:cubicBezTo>
                <a:cubicBezTo>
                  <a:pt x="56" y="951"/>
                  <a:pt x="56" y="952"/>
                  <a:pt x="55" y="953"/>
                </a:cubicBezTo>
                <a:cubicBezTo>
                  <a:pt x="55" y="955"/>
                  <a:pt x="53" y="956"/>
                  <a:pt x="52" y="957"/>
                </a:cubicBezTo>
                <a:cubicBezTo>
                  <a:pt x="51" y="958"/>
                  <a:pt x="50" y="959"/>
                  <a:pt x="49" y="959"/>
                </a:cubicBezTo>
                <a:cubicBezTo>
                  <a:pt x="48" y="959"/>
                  <a:pt x="47" y="959"/>
                  <a:pt x="46" y="959"/>
                </a:cubicBezTo>
                <a:cubicBezTo>
                  <a:pt x="45" y="959"/>
                  <a:pt x="44" y="961"/>
                  <a:pt x="42" y="961"/>
                </a:cubicBezTo>
                <a:cubicBezTo>
                  <a:pt x="41" y="962"/>
                  <a:pt x="40" y="963"/>
                  <a:pt x="39" y="963"/>
                </a:cubicBezTo>
                <a:cubicBezTo>
                  <a:pt x="38" y="963"/>
                  <a:pt x="37" y="962"/>
                  <a:pt x="37" y="962"/>
                </a:cubicBezTo>
                <a:cubicBezTo>
                  <a:pt x="36" y="963"/>
                  <a:pt x="36" y="964"/>
                  <a:pt x="35" y="964"/>
                </a:cubicBezTo>
                <a:cubicBezTo>
                  <a:pt x="34" y="965"/>
                  <a:pt x="33" y="964"/>
                  <a:pt x="31" y="965"/>
                </a:cubicBezTo>
                <a:cubicBezTo>
                  <a:pt x="31" y="965"/>
                  <a:pt x="30" y="965"/>
                  <a:pt x="30" y="966"/>
                </a:cubicBezTo>
                <a:cubicBezTo>
                  <a:pt x="30" y="966"/>
                  <a:pt x="31" y="966"/>
                  <a:pt x="31" y="967"/>
                </a:cubicBezTo>
                <a:cubicBezTo>
                  <a:pt x="32" y="967"/>
                  <a:pt x="32" y="968"/>
                  <a:pt x="32" y="968"/>
                </a:cubicBezTo>
                <a:cubicBezTo>
                  <a:pt x="33" y="968"/>
                  <a:pt x="33" y="968"/>
                  <a:pt x="33" y="968"/>
                </a:cubicBezTo>
                <a:cubicBezTo>
                  <a:pt x="35" y="968"/>
                  <a:pt x="35" y="969"/>
                  <a:pt x="34" y="970"/>
                </a:cubicBezTo>
                <a:cubicBezTo>
                  <a:pt x="33" y="970"/>
                  <a:pt x="32" y="970"/>
                  <a:pt x="32" y="972"/>
                </a:cubicBezTo>
                <a:cubicBezTo>
                  <a:pt x="33" y="972"/>
                  <a:pt x="34" y="972"/>
                  <a:pt x="34" y="971"/>
                </a:cubicBezTo>
                <a:cubicBezTo>
                  <a:pt x="35" y="971"/>
                  <a:pt x="36" y="971"/>
                  <a:pt x="36" y="971"/>
                </a:cubicBezTo>
                <a:cubicBezTo>
                  <a:pt x="37" y="971"/>
                  <a:pt x="37" y="970"/>
                  <a:pt x="37" y="970"/>
                </a:cubicBezTo>
                <a:cubicBezTo>
                  <a:pt x="38" y="970"/>
                  <a:pt x="38" y="970"/>
                  <a:pt x="38" y="970"/>
                </a:cubicBezTo>
                <a:cubicBezTo>
                  <a:pt x="38" y="970"/>
                  <a:pt x="40" y="969"/>
                  <a:pt x="40" y="970"/>
                </a:cubicBezTo>
                <a:cubicBezTo>
                  <a:pt x="40" y="970"/>
                  <a:pt x="37" y="972"/>
                  <a:pt x="37" y="972"/>
                </a:cubicBezTo>
                <a:cubicBezTo>
                  <a:pt x="36" y="972"/>
                  <a:pt x="35" y="972"/>
                  <a:pt x="35" y="973"/>
                </a:cubicBezTo>
                <a:cubicBezTo>
                  <a:pt x="35" y="974"/>
                  <a:pt x="36" y="974"/>
                  <a:pt x="37" y="974"/>
                </a:cubicBezTo>
                <a:cubicBezTo>
                  <a:pt x="38" y="974"/>
                  <a:pt x="39" y="974"/>
                  <a:pt x="40" y="973"/>
                </a:cubicBezTo>
                <a:cubicBezTo>
                  <a:pt x="42" y="971"/>
                  <a:pt x="44" y="972"/>
                  <a:pt x="46" y="971"/>
                </a:cubicBezTo>
                <a:cubicBezTo>
                  <a:pt x="47" y="970"/>
                  <a:pt x="47" y="970"/>
                  <a:pt x="47" y="969"/>
                </a:cubicBezTo>
                <a:cubicBezTo>
                  <a:pt x="47" y="968"/>
                  <a:pt x="49" y="969"/>
                  <a:pt x="50" y="969"/>
                </a:cubicBezTo>
                <a:cubicBezTo>
                  <a:pt x="50" y="969"/>
                  <a:pt x="50" y="970"/>
                  <a:pt x="51" y="970"/>
                </a:cubicBezTo>
                <a:cubicBezTo>
                  <a:pt x="51" y="971"/>
                  <a:pt x="52" y="971"/>
                  <a:pt x="52" y="971"/>
                </a:cubicBezTo>
                <a:cubicBezTo>
                  <a:pt x="53" y="971"/>
                  <a:pt x="53" y="971"/>
                  <a:pt x="54" y="971"/>
                </a:cubicBezTo>
                <a:cubicBezTo>
                  <a:pt x="54" y="972"/>
                  <a:pt x="52" y="973"/>
                  <a:pt x="52" y="973"/>
                </a:cubicBezTo>
                <a:cubicBezTo>
                  <a:pt x="51" y="973"/>
                  <a:pt x="51" y="974"/>
                  <a:pt x="51" y="974"/>
                </a:cubicBezTo>
                <a:cubicBezTo>
                  <a:pt x="51" y="974"/>
                  <a:pt x="51" y="974"/>
                  <a:pt x="51" y="974"/>
                </a:cubicBezTo>
                <a:cubicBezTo>
                  <a:pt x="52" y="976"/>
                  <a:pt x="54" y="974"/>
                  <a:pt x="55" y="974"/>
                </a:cubicBezTo>
                <a:cubicBezTo>
                  <a:pt x="56" y="974"/>
                  <a:pt x="57" y="975"/>
                  <a:pt x="57" y="975"/>
                </a:cubicBezTo>
                <a:cubicBezTo>
                  <a:pt x="58" y="975"/>
                  <a:pt x="59" y="974"/>
                  <a:pt x="59" y="974"/>
                </a:cubicBezTo>
                <a:cubicBezTo>
                  <a:pt x="61" y="973"/>
                  <a:pt x="62" y="974"/>
                  <a:pt x="63" y="975"/>
                </a:cubicBezTo>
                <a:cubicBezTo>
                  <a:pt x="64" y="976"/>
                  <a:pt x="63" y="977"/>
                  <a:pt x="64" y="978"/>
                </a:cubicBezTo>
                <a:cubicBezTo>
                  <a:pt x="65" y="978"/>
                  <a:pt x="66" y="979"/>
                  <a:pt x="67" y="979"/>
                </a:cubicBezTo>
                <a:cubicBezTo>
                  <a:pt x="67" y="979"/>
                  <a:pt x="68" y="978"/>
                  <a:pt x="69" y="978"/>
                </a:cubicBezTo>
                <a:cubicBezTo>
                  <a:pt x="70" y="978"/>
                  <a:pt x="71" y="978"/>
                  <a:pt x="72" y="978"/>
                </a:cubicBezTo>
                <a:cubicBezTo>
                  <a:pt x="74" y="978"/>
                  <a:pt x="74" y="976"/>
                  <a:pt x="75" y="976"/>
                </a:cubicBezTo>
                <a:cubicBezTo>
                  <a:pt x="76" y="975"/>
                  <a:pt x="77" y="975"/>
                  <a:pt x="78" y="975"/>
                </a:cubicBezTo>
                <a:cubicBezTo>
                  <a:pt x="79" y="975"/>
                  <a:pt x="79" y="975"/>
                  <a:pt x="80" y="974"/>
                </a:cubicBezTo>
                <a:cubicBezTo>
                  <a:pt x="81" y="974"/>
                  <a:pt x="82" y="974"/>
                  <a:pt x="83" y="974"/>
                </a:cubicBezTo>
                <a:cubicBezTo>
                  <a:pt x="85" y="974"/>
                  <a:pt x="85" y="971"/>
                  <a:pt x="87" y="970"/>
                </a:cubicBezTo>
                <a:cubicBezTo>
                  <a:pt x="87" y="971"/>
                  <a:pt x="85" y="972"/>
                  <a:pt x="85" y="973"/>
                </a:cubicBezTo>
                <a:cubicBezTo>
                  <a:pt x="84" y="974"/>
                  <a:pt x="83" y="974"/>
                  <a:pt x="82" y="975"/>
                </a:cubicBezTo>
                <a:cubicBezTo>
                  <a:pt x="81" y="976"/>
                  <a:pt x="81" y="976"/>
                  <a:pt x="81" y="977"/>
                </a:cubicBezTo>
                <a:cubicBezTo>
                  <a:pt x="79" y="979"/>
                  <a:pt x="77" y="980"/>
                  <a:pt x="76" y="982"/>
                </a:cubicBezTo>
                <a:cubicBezTo>
                  <a:pt x="76" y="984"/>
                  <a:pt x="75" y="984"/>
                  <a:pt x="73" y="984"/>
                </a:cubicBezTo>
                <a:cubicBezTo>
                  <a:pt x="72" y="984"/>
                  <a:pt x="70" y="984"/>
                  <a:pt x="69" y="984"/>
                </a:cubicBezTo>
                <a:cubicBezTo>
                  <a:pt x="68" y="983"/>
                  <a:pt x="66" y="984"/>
                  <a:pt x="65" y="984"/>
                </a:cubicBezTo>
                <a:cubicBezTo>
                  <a:pt x="65" y="984"/>
                  <a:pt x="65" y="983"/>
                  <a:pt x="64" y="983"/>
                </a:cubicBezTo>
                <a:cubicBezTo>
                  <a:pt x="64" y="983"/>
                  <a:pt x="63" y="983"/>
                  <a:pt x="63" y="983"/>
                </a:cubicBezTo>
                <a:cubicBezTo>
                  <a:pt x="62" y="983"/>
                  <a:pt x="61" y="983"/>
                  <a:pt x="61" y="983"/>
                </a:cubicBezTo>
                <a:cubicBezTo>
                  <a:pt x="59" y="984"/>
                  <a:pt x="58" y="984"/>
                  <a:pt x="56" y="984"/>
                </a:cubicBezTo>
                <a:cubicBezTo>
                  <a:pt x="55" y="984"/>
                  <a:pt x="53" y="984"/>
                  <a:pt x="53" y="985"/>
                </a:cubicBezTo>
                <a:cubicBezTo>
                  <a:pt x="52" y="986"/>
                  <a:pt x="52" y="987"/>
                  <a:pt x="51" y="988"/>
                </a:cubicBezTo>
                <a:cubicBezTo>
                  <a:pt x="50" y="988"/>
                  <a:pt x="49" y="988"/>
                  <a:pt x="48" y="988"/>
                </a:cubicBezTo>
                <a:cubicBezTo>
                  <a:pt x="48" y="988"/>
                  <a:pt x="47" y="989"/>
                  <a:pt x="47" y="989"/>
                </a:cubicBezTo>
                <a:cubicBezTo>
                  <a:pt x="47" y="991"/>
                  <a:pt x="47" y="992"/>
                  <a:pt x="47" y="994"/>
                </a:cubicBezTo>
                <a:cubicBezTo>
                  <a:pt x="46" y="994"/>
                  <a:pt x="46" y="995"/>
                  <a:pt x="45" y="996"/>
                </a:cubicBezTo>
                <a:cubicBezTo>
                  <a:pt x="45" y="996"/>
                  <a:pt x="44" y="996"/>
                  <a:pt x="44" y="997"/>
                </a:cubicBezTo>
                <a:cubicBezTo>
                  <a:pt x="43" y="998"/>
                  <a:pt x="43" y="999"/>
                  <a:pt x="43" y="1000"/>
                </a:cubicBezTo>
                <a:cubicBezTo>
                  <a:pt x="42" y="1000"/>
                  <a:pt x="42" y="1001"/>
                  <a:pt x="41" y="1001"/>
                </a:cubicBezTo>
                <a:cubicBezTo>
                  <a:pt x="41" y="1001"/>
                  <a:pt x="40" y="1000"/>
                  <a:pt x="40" y="1000"/>
                </a:cubicBezTo>
                <a:cubicBezTo>
                  <a:pt x="39" y="1001"/>
                  <a:pt x="39" y="1001"/>
                  <a:pt x="39" y="1002"/>
                </a:cubicBezTo>
                <a:cubicBezTo>
                  <a:pt x="39" y="1002"/>
                  <a:pt x="39" y="1003"/>
                  <a:pt x="38" y="1003"/>
                </a:cubicBezTo>
                <a:cubicBezTo>
                  <a:pt x="38" y="1003"/>
                  <a:pt x="37" y="1003"/>
                  <a:pt x="36" y="1003"/>
                </a:cubicBezTo>
                <a:cubicBezTo>
                  <a:pt x="35" y="1004"/>
                  <a:pt x="34" y="1005"/>
                  <a:pt x="33" y="1006"/>
                </a:cubicBezTo>
                <a:cubicBezTo>
                  <a:pt x="32" y="1008"/>
                  <a:pt x="32" y="1008"/>
                  <a:pt x="30" y="1008"/>
                </a:cubicBezTo>
                <a:cubicBezTo>
                  <a:pt x="29" y="1009"/>
                  <a:pt x="28" y="1009"/>
                  <a:pt x="27" y="1010"/>
                </a:cubicBezTo>
                <a:cubicBezTo>
                  <a:pt x="27" y="1010"/>
                  <a:pt x="27" y="1011"/>
                  <a:pt x="26" y="1012"/>
                </a:cubicBezTo>
                <a:cubicBezTo>
                  <a:pt x="25" y="1012"/>
                  <a:pt x="22" y="1012"/>
                  <a:pt x="22" y="1014"/>
                </a:cubicBezTo>
                <a:cubicBezTo>
                  <a:pt x="22" y="1015"/>
                  <a:pt x="26" y="1014"/>
                  <a:pt x="26" y="1014"/>
                </a:cubicBezTo>
                <a:cubicBezTo>
                  <a:pt x="27" y="1014"/>
                  <a:pt x="28" y="1014"/>
                  <a:pt x="29" y="1014"/>
                </a:cubicBezTo>
                <a:cubicBezTo>
                  <a:pt x="30" y="1014"/>
                  <a:pt x="32" y="1014"/>
                  <a:pt x="32" y="1016"/>
                </a:cubicBezTo>
                <a:cubicBezTo>
                  <a:pt x="32" y="1016"/>
                  <a:pt x="32" y="1018"/>
                  <a:pt x="33" y="1018"/>
                </a:cubicBezTo>
                <a:cubicBezTo>
                  <a:pt x="34" y="1018"/>
                  <a:pt x="34" y="1017"/>
                  <a:pt x="34" y="1017"/>
                </a:cubicBezTo>
                <a:cubicBezTo>
                  <a:pt x="34" y="1015"/>
                  <a:pt x="36" y="1015"/>
                  <a:pt x="36" y="1013"/>
                </a:cubicBezTo>
                <a:cubicBezTo>
                  <a:pt x="36" y="1012"/>
                  <a:pt x="37" y="1011"/>
                  <a:pt x="38" y="1010"/>
                </a:cubicBezTo>
                <a:cubicBezTo>
                  <a:pt x="39" y="1010"/>
                  <a:pt x="40" y="1011"/>
                  <a:pt x="41" y="1010"/>
                </a:cubicBezTo>
                <a:cubicBezTo>
                  <a:pt x="41" y="1010"/>
                  <a:pt x="42" y="1010"/>
                  <a:pt x="42" y="1010"/>
                </a:cubicBezTo>
                <a:cubicBezTo>
                  <a:pt x="43" y="1009"/>
                  <a:pt x="43" y="1008"/>
                  <a:pt x="44" y="1008"/>
                </a:cubicBezTo>
                <a:cubicBezTo>
                  <a:pt x="45" y="1008"/>
                  <a:pt x="46" y="1009"/>
                  <a:pt x="47" y="1009"/>
                </a:cubicBezTo>
                <a:cubicBezTo>
                  <a:pt x="48" y="1008"/>
                  <a:pt x="49" y="1007"/>
                  <a:pt x="50" y="1007"/>
                </a:cubicBezTo>
                <a:cubicBezTo>
                  <a:pt x="51" y="1007"/>
                  <a:pt x="53" y="1008"/>
                  <a:pt x="53" y="1008"/>
                </a:cubicBezTo>
                <a:cubicBezTo>
                  <a:pt x="54" y="1007"/>
                  <a:pt x="53" y="1007"/>
                  <a:pt x="53" y="1006"/>
                </a:cubicBezTo>
                <a:cubicBezTo>
                  <a:pt x="53" y="1005"/>
                  <a:pt x="54" y="1005"/>
                  <a:pt x="54" y="1006"/>
                </a:cubicBezTo>
                <a:cubicBezTo>
                  <a:pt x="55" y="1007"/>
                  <a:pt x="54" y="1007"/>
                  <a:pt x="55" y="1008"/>
                </a:cubicBezTo>
                <a:cubicBezTo>
                  <a:pt x="56" y="1008"/>
                  <a:pt x="57" y="1008"/>
                  <a:pt x="57" y="1008"/>
                </a:cubicBezTo>
                <a:cubicBezTo>
                  <a:pt x="58" y="1008"/>
                  <a:pt x="58" y="1008"/>
                  <a:pt x="59" y="1009"/>
                </a:cubicBezTo>
                <a:cubicBezTo>
                  <a:pt x="59" y="1010"/>
                  <a:pt x="59" y="1010"/>
                  <a:pt x="60" y="1010"/>
                </a:cubicBezTo>
                <a:cubicBezTo>
                  <a:pt x="60" y="1011"/>
                  <a:pt x="61" y="1010"/>
                  <a:pt x="62" y="1011"/>
                </a:cubicBezTo>
                <a:cubicBezTo>
                  <a:pt x="62" y="1011"/>
                  <a:pt x="62" y="1012"/>
                  <a:pt x="63" y="1012"/>
                </a:cubicBezTo>
                <a:cubicBezTo>
                  <a:pt x="64" y="1011"/>
                  <a:pt x="63" y="1009"/>
                  <a:pt x="64" y="1008"/>
                </a:cubicBezTo>
                <a:cubicBezTo>
                  <a:pt x="64" y="1007"/>
                  <a:pt x="65" y="1007"/>
                  <a:pt x="65" y="1006"/>
                </a:cubicBezTo>
                <a:cubicBezTo>
                  <a:pt x="65" y="1005"/>
                  <a:pt x="65" y="1005"/>
                  <a:pt x="66" y="1004"/>
                </a:cubicBezTo>
                <a:cubicBezTo>
                  <a:pt x="66" y="1003"/>
                  <a:pt x="68" y="1002"/>
                  <a:pt x="68" y="1000"/>
                </a:cubicBezTo>
                <a:cubicBezTo>
                  <a:pt x="68" y="1000"/>
                  <a:pt x="67" y="1000"/>
                  <a:pt x="67" y="999"/>
                </a:cubicBezTo>
                <a:cubicBezTo>
                  <a:pt x="67" y="998"/>
                  <a:pt x="67" y="998"/>
                  <a:pt x="68" y="998"/>
                </a:cubicBezTo>
                <a:cubicBezTo>
                  <a:pt x="70" y="998"/>
                  <a:pt x="71" y="998"/>
                  <a:pt x="72" y="998"/>
                </a:cubicBezTo>
                <a:cubicBezTo>
                  <a:pt x="74" y="998"/>
                  <a:pt x="75" y="997"/>
                  <a:pt x="77" y="997"/>
                </a:cubicBezTo>
                <a:cubicBezTo>
                  <a:pt x="78" y="997"/>
                  <a:pt x="79" y="998"/>
                  <a:pt x="81" y="998"/>
                </a:cubicBezTo>
                <a:cubicBezTo>
                  <a:pt x="81" y="998"/>
                  <a:pt x="82" y="998"/>
                  <a:pt x="83" y="998"/>
                </a:cubicBezTo>
                <a:cubicBezTo>
                  <a:pt x="85" y="998"/>
                  <a:pt x="85" y="1000"/>
                  <a:pt x="86" y="1001"/>
                </a:cubicBezTo>
                <a:cubicBezTo>
                  <a:pt x="86" y="1002"/>
                  <a:pt x="87" y="1003"/>
                  <a:pt x="87" y="1003"/>
                </a:cubicBezTo>
                <a:cubicBezTo>
                  <a:pt x="88" y="1003"/>
                  <a:pt x="88" y="1003"/>
                  <a:pt x="88" y="1002"/>
                </a:cubicBezTo>
                <a:cubicBezTo>
                  <a:pt x="88" y="1000"/>
                  <a:pt x="88" y="1000"/>
                  <a:pt x="90" y="1000"/>
                </a:cubicBezTo>
                <a:cubicBezTo>
                  <a:pt x="91" y="1000"/>
                  <a:pt x="92" y="1000"/>
                  <a:pt x="94" y="1000"/>
                </a:cubicBezTo>
                <a:cubicBezTo>
                  <a:pt x="95" y="1000"/>
                  <a:pt x="96" y="1001"/>
                  <a:pt x="97" y="1001"/>
                </a:cubicBezTo>
                <a:cubicBezTo>
                  <a:pt x="97" y="1001"/>
                  <a:pt x="98" y="1000"/>
                  <a:pt x="98" y="1000"/>
                </a:cubicBezTo>
                <a:cubicBezTo>
                  <a:pt x="98" y="999"/>
                  <a:pt x="98" y="999"/>
                  <a:pt x="97" y="999"/>
                </a:cubicBezTo>
                <a:cubicBezTo>
                  <a:pt x="97" y="998"/>
                  <a:pt x="96" y="998"/>
                  <a:pt x="96" y="997"/>
                </a:cubicBezTo>
                <a:cubicBezTo>
                  <a:pt x="94" y="995"/>
                  <a:pt x="98" y="997"/>
                  <a:pt x="98" y="997"/>
                </a:cubicBezTo>
                <a:cubicBezTo>
                  <a:pt x="99" y="997"/>
                  <a:pt x="99" y="997"/>
                  <a:pt x="100" y="997"/>
                </a:cubicBezTo>
                <a:cubicBezTo>
                  <a:pt x="102" y="997"/>
                  <a:pt x="103" y="998"/>
                  <a:pt x="104" y="997"/>
                </a:cubicBezTo>
                <a:cubicBezTo>
                  <a:pt x="104" y="996"/>
                  <a:pt x="104" y="996"/>
                  <a:pt x="105" y="995"/>
                </a:cubicBezTo>
                <a:cubicBezTo>
                  <a:pt x="105" y="995"/>
                  <a:pt x="106" y="995"/>
                  <a:pt x="106" y="994"/>
                </a:cubicBezTo>
                <a:cubicBezTo>
                  <a:pt x="107" y="994"/>
                  <a:pt x="106" y="993"/>
                  <a:pt x="107" y="993"/>
                </a:cubicBezTo>
                <a:cubicBezTo>
                  <a:pt x="108" y="992"/>
                  <a:pt x="110" y="992"/>
                  <a:pt x="110" y="993"/>
                </a:cubicBezTo>
                <a:cubicBezTo>
                  <a:pt x="111" y="993"/>
                  <a:pt x="113" y="993"/>
                  <a:pt x="114" y="994"/>
                </a:cubicBezTo>
                <a:cubicBezTo>
                  <a:pt x="114" y="995"/>
                  <a:pt x="114" y="995"/>
                  <a:pt x="114" y="995"/>
                </a:cubicBezTo>
                <a:cubicBezTo>
                  <a:pt x="115" y="995"/>
                  <a:pt x="115" y="994"/>
                  <a:pt x="116" y="994"/>
                </a:cubicBezTo>
                <a:cubicBezTo>
                  <a:pt x="117" y="994"/>
                  <a:pt x="117" y="995"/>
                  <a:pt x="118" y="995"/>
                </a:cubicBezTo>
                <a:cubicBezTo>
                  <a:pt x="118" y="995"/>
                  <a:pt x="119" y="995"/>
                  <a:pt x="119" y="996"/>
                </a:cubicBezTo>
                <a:cubicBezTo>
                  <a:pt x="119" y="996"/>
                  <a:pt x="119" y="997"/>
                  <a:pt x="119" y="997"/>
                </a:cubicBezTo>
                <a:cubicBezTo>
                  <a:pt x="120" y="998"/>
                  <a:pt x="121" y="997"/>
                  <a:pt x="121" y="997"/>
                </a:cubicBezTo>
                <a:cubicBezTo>
                  <a:pt x="122" y="996"/>
                  <a:pt x="123" y="996"/>
                  <a:pt x="124" y="996"/>
                </a:cubicBezTo>
                <a:cubicBezTo>
                  <a:pt x="124" y="996"/>
                  <a:pt x="125" y="996"/>
                  <a:pt x="126" y="996"/>
                </a:cubicBezTo>
                <a:cubicBezTo>
                  <a:pt x="126" y="996"/>
                  <a:pt x="127" y="995"/>
                  <a:pt x="127" y="995"/>
                </a:cubicBezTo>
                <a:cubicBezTo>
                  <a:pt x="129" y="994"/>
                  <a:pt x="132" y="994"/>
                  <a:pt x="134" y="995"/>
                </a:cubicBezTo>
                <a:cubicBezTo>
                  <a:pt x="135" y="995"/>
                  <a:pt x="136" y="995"/>
                  <a:pt x="137" y="995"/>
                </a:cubicBezTo>
                <a:cubicBezTo>
                  <a:pt x="138" y="996"/>
                  <a:pt x="139" y="996"/>
                  <a:pt x="140" y="997"/>
                </a:cubicBezTo>
                <a:cubicBezTo>
                  <a:pt x="141" y="997"/>
                  <a:pt x="143" y="996"/>
                  <a:pt x="145" y="996"/>
                </a:cubicBezTo>
                <a:cubicBezTo>
                  <a:pt x="146" y="995"/>
                  <a:pt x="147" y="995"/>
                  <a:pt x="148" y="994"/>
                </a:cubicBezTo>
                <a:cubicBezTo>
                  <a:pt x="149" y="993"/>
                  <a:pt x="151" y="992"/>
                  <a:pt x="152" y="992"/>
                </a:cubicBezTo>
                <a:cubicBezTo>
                  <a:pt x="154" y="992"/>
                  <a:pt x="155" y="991"/>
                  <a:pt x="156" y="990"/>
                </a:cubicBezTo>
                <a:cubicBezTo>
                  <a:pt x="157" y="989"/>
                  <a:pt x="158" y="988"/>
                  <a:pt x="159" y="988"/>
                </a:cubicBezTo>
                <a:cubicBezTo>
                  <a:pt x="160" y="987"/>
                  <a:pt x="161" y="987"/>
                  <a:pt x="161" y="987"/>
                </a:cubicBezTo>
                <a:cubicBezTo>
                  <a:pt x="163" y="985"/>
                  <a:pt x="162" y="984"/>
                  <a:pt x="163" y="982"/>
                </a:cubicBezTo>
                <a:cubicBezTo>
                  <a:pt x="163" y="981"/>
                  <a:pt x="164" y="981"/>
                  <a:pt x="164" y="980"/>
                </a:cubicBezTo>
                <a:cubicBezTo>
                  <a:pt x="165" y="979"/>
                  <a:pt x="164" y="979"/>
                  <a:pt x="163" y="979"/>
                </a:cubicBezTo>
                <a:cubicBezTo>
                  <a:pt x="162" y="979"/>
                  <a:pt x="162" y="979"/>
                  <a:pt x="162" y="979"/>
                </a:cubicBezTo>
                <a:cubicBezTo>
                  <a:pt x="161" y="979"/>
                  <a:pt x="161" y="979"/>
                  <a:pt x="160" y="979"/>
                </a:cubicBezTo>
                <a:cubicBezTo>
                  <a:pt x="159" y="980"/>
                  <a:pt x="159" y="980"/>
                  <a:pt x="158" y="979"/>
                </a:cubicBezTo>
                <a:cubicBezTo>
                  <a:pt x="157" y="979"/>
                  <a:pt x="157" y="979"/>
                  <a:pt x="157" y="978"/>
                </a:cubicBezTo>
                <a:cubicBezTo>
                  <a:pt x="155" y="978"/>
                  <a:pt x="154" y="979"/>
                  <a:pt x="153" y="979"/>
                </a:cubicBezTo>
                <a:cubicBezTo>
                  <a:pt x="151" y="979"/>
                  <a:pt x="150" y="978"/>
                  <a:pt x="148" y="978"/>
                </a:cubicBezTo>
                <a:cubicBezTo>
                  <a:pt x="147" y="978"/>
                  <a:pt x="146" y="979"/>
                  <a:pt x="144" y="978"/>
                </a:cubicBezTo>
                <a:cubicBezTo>
                  <a:pt x="145" y="977"/>
                  <a:pt x="145" y="978"/>
                  <a:pt x="146" y="977"/>
                </a:cubicBezTo>
                <a:cubicBezTo>
                  <a:pt x="146" y="977"/>
                  <a:pt x="146" y="977"/>
                  <a:pt x="147" y="976"/>
                </a:cubicBezTo>
                <a:cubicBezTo>
                  <a:pt x="148" y="975"/>
                  <a:pt x="149" y="977"/>
                  <a:pt x="151" y="977"/>
                </a:cubicBezTo>
                <a:cubicBezTo>
                  <a:pt x="152" y="976"/>
                  <a:pt x="152" y="976"/>
                  <a:pt x="152" y="975"/>
                </a:cubicBezTo>
                <a:cubicBezTo>
                  <a:pt x="153" y="974"/>
                  <a:pt x="153" y="975"/>
                  <a:pt x="154" y="974"/>
                </a:cubicBezTo>
                <a:cubicBezTo>
                  <a:pt x="154" y="974"/>
                  <a:pt x="154" y="972"/>
                  <a:pt x="154" y="972"/>
                </a:cubicBezTo>
                <a:cubicBezTo>
                  <a:pt x="153" y="972"/>
                  <a:pt x="152" y="973"/>
                  <a:pt x="152" y="973"/>
                </a:cubicBezTo>
                <a:cubicBezTo>
                  <a:pt x="151" y="973"/>
                  <a:pt x="150" y="973"/>
                  <a:pt x="151" y="972"/>
                </a:cubicBezTo>
                <a:cubicBezTo>
                  <a:pt x="151" y="972"/>
                  <a:pt x="152" y="972"/>
                  <a:pt x="152" y="971"/>
                </a:cubicBezTo>
                <a:cubicBezTo>
                  <a:pt x="153" y="971"/>
                  <a:pt x="152" y="970"/>
                  <a:pt x="152" y="970"/>
                </a:cubicBezTo>
                <a:cubicBezTo>
                  <a:pt x="152" y="969"/>
                  <a:pt x="153" y="970"/>
                  <a:pt x="153" y="969"/>
                </a:cubicBezTo>
                <a:cubicBezTo>
                  <a:pt x="154" y="969"/>
                  <a:pt x="154" y="970"/>
                  <a:pt x="155" y="970"/>
                </a:cubicBezTo>
                <a:cubicBezTo>
                  <a:pt x="156" y="969"/>
                  <a:pt x="156" y="969"/>
                  <a:pt x="157" y="970"/>
                </a:cubicBezTo>
                <a:cubicBezTo>
                  <a:pt x="158" y="970"/>
                  <a:pt x="159" y="970"/>
                  <a:pt x="159" y="970"/>
                </a:cubicBezTo>
                <a:cubicBezTo>
                  <a:pt x="160" y="970"/>
                  <a:pt x="160" y="968"/>
                  <a:pt x="160" y="968"/>
                </a:cubicBezTo>
                <a:cubicBezTo>
                  <a:pt x="159" y="967"/>
                  <a:pt x="159" y="966"/>
                  <a:pt x="159" y="966"/>
                </a:cubicBezTo>
                <a:cubicBezTo>
                  <a:pt x="158" y="966"/>
                  <a:pt x="157" y="966"/>
                  <a:pt x="158" y="965"/>
                </a:cubicBezTo>
                <a:cubicBezTo>
                  <a:pt x="159" y="965"/>
                  <a:pt x="159" y="965"/>
                  <a:pt x="161" y="965"/>
                </a:cubicBezTo>
                <a:cubicBezTo>
                  <a:pt x="162" y="966"/>
                  <a:pt x="162" y="965"/>
                  <a:pt x="163" y="964"/>
                </a:cubicBezTo>
                <a:cubicBezTo>
                  <a:pt x="164" y="963"/>
                  <a:pt x="165" y="963"/>
                  <a:pt x="166" y="963"/>
                </a:cubicBezTo>
                <a:cubicBezTo>
                  <a:pt x="167" y="962"/>
                  <a:pt x="168" y="960"/>
                  <a:pt x="168" y="959"/>
                </a:cubicBezTo>
                <a:cubicBezTo>
                  <a:pt x="168" y="958"/>
                  <a:pt x="168" y="957"/>
                  <a:pt x="168" y="956"/>
                </a:cubicBezTo>
                <a:cubicBezTo>
                  <a:pt x="169" y="955"/>
                  <a:pt x="170" y="954"/>
                  <a:pt x="170" y="953"/>
                </a:cubicBezTo>
                <a:cubicBezTo>
                  <a:pt x="170" y="952"/>
                  <a:pt x="170" y="952"/>
                  <a:pt x="170" y="951"/>
                </a:cubicBezTo>
                <a:cubicBezTo>
                  <a:pt x="170" y="950"/>
                  <a:pt x="170" y="950"/>
                  <a:pt x="170" y="949"/>
                </a:cubicBezTo>
                <a:cubicBezTo>
                  <a:pt x="170" y="947"/>
                  <a:pt x="170" y="946"/>
                  <a:pt x="169" y="945"/>
                </a:cubicBezTo>
                <a:cubicBezTo>
                  <a:pt x="168" y="943"/>
                  <a:pt x="165" y="941"/>
                  <a:pt x="163" y="940"/>
                </a:cubicBezTo>
                <a:cubicBezTo>
                  <a:pt x="162" y="940"/>
                  <a:pt x="161" y="939"/>
                  <a:pt x="159" y="939"/>
                </a:cubicBezTo>
                <a:cubicBezTo>
                  <a:pt x="158" y="938"/>
                  <a:pt x="157" y="938"/>
                  <a:pt x="156" y="938"/>
                </a:cubicBezTo>
                <a:cubicBezTo>
                  <a:pt x="155" y="937"/>
                  <a:pt x="153" y="938"/>
                  <a:pt x="152" y="938"/>
                </a:cubicBezTo>
                <a:cubicBezTo>
                  <a:pt x="151" y="937"/>
                  <a:pt x="150" y="937"/>
                  <a:pt x="149" y="937"/>
                </a:cubicBezTo>
                <a:cubicBezTo>
                  <a:pt x="148" y="938"/>
                  <a:pt x="147" y="938"/>
                  <a:pt x="146" y="939"/>
                </a:cubicBezTo>
                <a:cubicBezTo>
                  <a:pt x="145" y="940"/>
                  <a:pt x="144" y="940"/>
                  <a:pt x="142" y="941"/>
                </a:cubicBezTo>
                <a:cubicBezTo>
                  <a:pt x="142" y="942"/>
                  <a:pt x="141" y="943"/>
                  <a:pt x="140" y="943"/>
                </a:cubicBezTo>
                <a:cubicBezTo>
                  <a:pt x="140" y="942"/>
                  <a:pt x="139" y="941"/>
                  <a:pt x="138" y="940"/>
                </a:cubicBezTo>
                <a:cubicBezTo>
                  <a:pt x="138" y="940"/>
                  <a:pt x="135" y="941"/>
                  <a:pt x="135" y="939"/>
                </a:cubicBezTo>
                <a:cubicBezTo>
                  <a:pt x="137" y="939"/>
                  <a:pt x="138" y="938"/>
                  <a:pt x="139" y="937"/>
                </a:cubicBezTo>
                <a:cubicBezTo>
                  <a:pt x="142" y="935"/>
                  <a:pt x="142" y="932"/>
                  <a:pt x="141" y="929"/>
                </a:cubicBezTo>
                <a:cubicBezTo>
                  <a:pt x="140" y="928"/>
                  <a:pt x="138" y="928"/>
                  <a:pt x="138" y="927"/>
                </a:cubicBezTo>
                <a:cubicBezTo>
                  <a:pt x="137" y="926"/>
                  <a:pt x="136" y="925"/>
                  <a:pt x="135" y="924"/>
                </a:cubicBezTo>
                <a:cubicBezTo>
                  <a:pt x="134" y="923"/>
                  <a:pt x="133" y="922"/>
                  <a:pt x="132" y="921"/>
                </a:cubicBezTo>
                <a:cubicBezTo>
                  <a:pt x="132" y="920"/>
                  <a:pt x="131" y="920"/>
                  <a:pt x="131" y="919"/>
                </a:cubicBezTo>
                <a:cubicBezTo>
                  <a:pt x="130" y="919"/>
                  <a:pt x="130" y="918"/>
                  <a:pt x="129" y="918"/>
                </a:cubicBezTo>
                <a:cubicBezTo>
                  <a:pt x="128" y="918"/>
                  <a:pt x="126" y="918"/>
                  <a:pt x="127" y="917"/>
                </a:cubicBezTo>
                <a:cubicBezTo>
                  <a:pt x="127" y="917"/>
                  <a:pt x="129" y="917"/>
                  <a:pt x="129" y="917"/>
                </a:cubicBezTo>
                <a:cubicBezTo>
                  <a:pt x="131" y="917"/>
                  <a:pt x="132" y="918"/>
                  <a:pt x="133" y="919"/>
                </a:cubicBezTo>
                <a:cubicBezTo>
                  <a:pt x="133" y="920"/>
                  <a:pt x="134" y="920"/>
                  <a:pt x="135" y="920"/>
                </a:cubicBezTo>
                <a:cubicBezTo>
                  <a:pt x="135" y="920"/>
                  <a:pt x="136" y="920"/>
                  <a:pt x="136" y="921"/>
                </a:cubicBezTo>
                <a:cubicBezTo>
                  <a:pt x="138" y="922"/>
                  <a:pt x="138" y="920"/>
                  <a:pt x="137" y="919"/>
                </a:cubicBezTo>
                <a:cubicBezTo>
                  <a:pt x="137" y="918"/>
                  <a:pt x="136" y="917"/>
                  <a:pt x="136" y="915"/>
                </a:cubicBezTo>
                <a:cubicBezTo>
                  <a:pt x="135" y="914"/>
                  <a:pt x="135" y="913"/>
                  <a:pt x="134" y="912"/>
                </a:cubicBezTo>
                <a:cubicBezTo>
                  <a:pt x="133" y="910"/>
                  <a:pt x="132" y="909"/>
                  <a:pt x="132" y="907"/>
                </a:cubicBezTo>
                <a:cubicBezTo>
                  <a:pt x="132" y="907"/>
                  <a:pt x="133" y="906"/>
                  <a:pt x="132" y="906"/>
                </a:cubicBezTo>
                <a:cubicBezTo>
                  <a:pt x="131" y="905"/>
                  <a:pt x="130" y="905"/>
                  <a:pt x="129" y="904"/>
                </a:cubicBezTo>
                <a:cubicBezTo>
                  <a:pt x="127" y="903"/>
                  <a:pt x="127" y="901"/>
                  <a:pt x="126" y="900"/>
                </a:cubicBezTo>
                <a:cubicBezTo>
                  <a:pt x="125" y="899"/>
                  <a:pt x="123" y="899"/>
                  <a:pt x="122" y="897"/>
                </a:cubicBezTo>
                <a:cubicBezTo>
                  <a:pt x="122" y="897"/>
                  <a:pt x="122" y="896"/>
                  <a:pt x="122" y="896"/>
                </a:cubicBezTo>
                <a:cubicBezTo>
                  <a:pt x="121" y="895"/>
                  <a:pt x="121" y="895"/>
                  <a:pt x="120" y="895"/>
                </a:cubicBezTo>
                <a:cubicBezTo>
                  <a:pt x="119" y="895"/>
                  <a:pt x="118" y="895"/>
                  <a:pt x="118" y="894"/>
                </a:cubicBezTo>
                <a:cubicBezTo>
                  <a:pt x="117" y="894"/>
                  <a:pt x="117" y="893"/>
                  <a:pt x="116" y="893"/>
                </a:cubicBezTo>
                <a:cubicBezTo>
                  <a:pt x="115" y="893"/>
                  <a:pt x="114" y="893"/>
                  <a:pt x="114" y="892"/>
                </a:cubicBezTo>
                <a:cubicBezTo>
                  <a:pt x="112" y="892"/>
                  <a:pt x="111" y="892"/>
                  <a:pt x="110" y="891"/>
                </a:cubicBezTo>
                <a:cubicBezTo>
                  <a:pt x="109" y="890"/>
                  <a:pt x="109" y="888"/>
                  <a:pt x="108" y="887"/>
                </a:cubicBezTo>
                <a:cubicBezTo>
                  <a:pt x="108" y="886"/>
                  <a:pt x="107" y="885"/>
                  <a:pt x="107" y="884"/>
                </a:cubicBezTo>
                <a:cubicBezTo>
                  <a:pt x="107" y="883"/>
                  <a:pt x="107" y="882"/>
                  <a:pt x="107" y="881"/>
                </a:cubicBezTo>
                <a:cubicBezTo>
                  <a:pt x="107" y="879"/>
                  <a:pt x="105" y="878"/>
                  <a:pt x="105" y="876"/>
                </a:cubicBezTo>
                <a:cubicBezTo>
                  <a:pt x="104" y="875"/>
                  <a:pt x="104" y="873"/>
                  <a:pt x="104" y="871"/>
                </a:cubicBezTo>
                <a:cubicBezTo>
                  <a:pt x="104" y="868"/>
                  <a:pt x="101" y="866"/>
                  <a:pt x="99" y="864"/>
                </a:cubicBezTo>
                <a:cubicBezTo>
                  <a:pt x="98" y="863"/>
                  <a:pt x="97" y="862"/>
                  <a:pt x="96" y="862"/>
                </a:cubicBezTo>
                <a:cubicBezTo>
                  <a:pt x="95" y="861"/>
                  <a:pt x="94" y="861"/>
                  <a:pt x="92" y="860"/>
                </a:cubicBezTo>
                <a:cubicBezTo>
                  <a:pt x="90" y="860"/>
                  <a:pt x="89" y="858"/>
                  <a:pt x="87" y="857"/>
                </a:cubicBezTo>
                <a:cubicBezTo>
                  <a:pt x="85" y="856"/>
                  <a:pt x="83" y="856"/>
                  <a:pt x="81" y="856"/>
                </a:cubicBezTo>
                <a:cubicBezTo>
                  <a:pt x="80" y="856"/>
                  <a:pt x="80" y="856"/>
                  <a:pt x="79" y="856"/>
                </a:cubicBezTo>
                <a:cubicBezTo>
                  <a:pt x="77" y="855"/>
                  <a:pt x="75" y="855"/>
                  <a:pt x="74" y="855"/>
                </a:cubicBezTo>
                <a:cubicBezTo>
                  <a:pt x="73" y="855"/>
                  <a:pt x="72" y="855"/>
                  <a:pt x="72" y="855"/>
                </a:cubicBezTo>
                <a:cubicBezTo>
                  <a:pt x="71" y="855"/>
                  <a:pt x="70" y="855"/>
                  <a:pt x="69" y="855"/>
                </a:cubicBezTo>
                <a:cubicBezTo>
                  <a:pt x="69" y="855"/>
                  <a:pt x="68" y="855"/>
                  <a:pt x="68" y="855"/>
                </a:cubicBezTo>
                <a:cubicBezTo>
                  <a:pt x="67" y="854"/>
                  <a:pt x="67" y="854"/>
                  <a:pt x="68" y="854"/>
                </a:cubicBezTo>
                <a:cubicBezTo>
                  <a:pt x="69" y="855"/>
                  <a:pt x="70" y="855"/>
                  <a:pt x="71" y="854"/>
                </a:cubicBezTo>
                <a:cubicBezTo>
                  <a:pt x="73" y="853"/>
                  <a:pt x="74" y="853"/>
                  <a:pt x="75" y="852"/>
                </a:cubicBezTo>
                <a:cubicBezTo>
                  <a:pt x="76" y="852"/>
                  <a:pt x="76" y="850"/>
                  <a:pt x="78" y="850"/>
                </a:cubicBezTo>
                <a:cubicBezTo>
                  <a:pt x="79" y="850"/>
                  <a:pt x="81" y="851"/>
                  <a:pt x="81" y="850"/>
                </a:cubicBezTo>
                <a:cubicBezTo>
                  <a:pt x="82" y="849"/>
                  <a:pt x="82" y="849"/>
                  <a:pt x="82" y="849"/>
                </a:cubicBezTo>
                <a:cubicBezTo>
                  <a:pt x="82" y="848"/>
                  <a:pt x="82" y="848"/>
                  <a:pt x="82" y="847"/>
                </a:cubicBezTo>
                <a:cubicBezTo>
                  <a:pt x="82" y="847"/>
                  <a:pt x="81" y="846"/>
                  <a:pt x="81" y="845"/>
                </a:cubicBezTo>
                <a:cubicBezTo>
                  <a:pt x="81" y="844"/>
                  <a:pt x="81" y="844"/>
                  <a:pt x="80" y="844"/>
                </a:cubicBezTo>
                <a:cubicBezTo>
                  <a:pt x="79" y="844"/>
                  <a:pt x="77" y="845"/>
                  <a:pt x="77" y="844"/>
                </a:cubicBezTo>
                <a:cubicBezTo>
                  <a:pt x="77" y="843"/>
                  <a:pt x="79" y="843"/>
                  <a:pt x="80" y="843"/>
                </a:cubicBezTo>
                <a:cubicBezTo>
                  <a:pt x="81" y="843"/>
                  <a:pt x="81" y="842"/>
                  <a:pt x="82" y="842"/>
                </a:cubicBezTo>
                <a:cubicBezTo>
                  <a:pt x="82" y="841"/>
                  <a:pt x="83" y="841"/>
                  <a:pt x="84" y="841"/>
                </a:cubicBezTo>
                <a:cubicBezTo>
                  <a:pt x="84" y="840"/>
                  <a:pt x="85" y="839"/>
                  <a:pt x="85" y="838"/>
                </a:cubicBezTo>
                <a:cubicBezTo>
                  <a:pt x="85" y="837"/>
                  <a:pt x="87" y="836"/>
                  <a:pt x="88" y="835"/>
                </a:cubicBezTo>
                <a:cubicBezTo>
                  <a:pt x="89" y="834"/>
                  <a:pt x="91" y="833"/>
                  <a:pt x="91" y="831"/>
                </a:cubicBezTo>
                <a:cubicBezTo>
                  <a:pt x="92" y="830"/>
                  <a:pt x="92" y="828"/>
                  <a:pt x="93" y="827"/>
                </a:cubicBezTo>
                <a:cubicBezTo>
                  <a:pt x="94" y="826"/>
                  <a:pt x="95" y="825"/>
                  <a:pt x="95" y="824"/>
                </a:cubicBezTo>
                <a:cubicBezTo>
                  <a:pt x="95" y="823"/>
                  <a:pt x="95" y="821"/>
                  <a:pt x="96" y="820"/>
                </a:cubicBezTo>
                <a:cubicBezTo>
                  <a:pt x="96" y="820"/>
                  <a:pt x="97" y="819"/>
                  <a:pt x="98" y="818"/>
                </a:cubicBezTo>
                <a:cubicBezTo>
                  <a:pt x="98" y="818"/>
                  <a:pt x="98" y="817"/>
                  <a:pt x="98" y="816"/>
                </a:cubicBezTo>
                <a:cubicBezTo>
                  <a:pt x="98" y="816"/>
                  <a:pt x="99" y="815"/>
                  <a:pt x="99" y="815"/>
                </a:cubicBezTo>
                <a:cubicBezTo>
                  <a:pt x="100" y="814"/>
                  <a:pt x="101" y="812"/>
                  <a:pt x="100" y="811"/>
                </a:cubicBezTo>
                <a:cubicBezTo>
                  <a:pt x="99" y="810"/>
                  <a:pt x="97" y="810"/>
                  <a:pt x="96" y="810"/>
                </a:cubicBezTo>
                <a:cubicBezTo>
                  <a:pt x="95" y="810"/>
                  <a:pt x="94" y="810"/>
                  <a:pt x="92" y="810"/>
                </a:cubicBezTo>
                <a:cubicBezTo>
                  <a:pt x="92" y="810"/>
                  <a:pt x="91" y="810"/>
                  <a:pt x="90" y="810"/>
                </a:cubicBezTo>
                <a:cubicBezTo>
                  <a:pt x="89" y="810"/>
                  <a:pt x="89" y="810"/>
                  <a:pt x="88" y="809"/>
                </a:cubicBezTo>
                <a:cubicBezTo>
                  <a:pt x="87" y="809"/>
                  <a:pt x="85" y="810"/>
                  <a:pt x="84" y="809"/>
                </a:cubicBezTo>
                <a:cubicBezTo>
                  <a:pt x="82" y="809"/>
                  <a:pt x="81" y="808"/>
                  <a:pt x="80" y="809"/>
                </a:cubicBezTo>
                <a:cubicBezTo>
                  <a:pt x="77" y="809"/>
                  <a:pt x="74" y="807"/>
                  <a:pt x="72" y="807"/>
                </a:cubicBezTo>
                <a:cubicBezTo>
                  <a:pt x="70" y="807"/>
                  <a:pt x="69" y="808"/>
                  <a:pt x="68" y="808"/>
                </a:cubicBezTo>
                <a:cubicBezTo>
                  <a:pt x="66" y="809"/>
                  <a:pt x="65" y="808"/>
                  <a:pt x="63" y="809"/>
                </a:cubicBezTo>
                <a:cubicBezTo>
                  <a:pt x="62" y="809"/>
                  <a:pt x="61" y="810"/>
                  <a:pt x="59" y="810"/>
                </a:cubicBezTo>
                <a:cubicBezTo>
                  <a:pt x="59" y="810"/>
                  <a:pt x="58" y="810"/>
                  <a:pt x="57" y="810"/>
                </a:cubicBezTo>
                <a:cubicBezTo>
                  <a:pt x="57" y="810"/>
                  <a:pt x="57" y="811"/>
                  <a:pt x="56" y="811"/>
                </a:cubicBezTo>
                <a:cubicBezTo>
                  <a:pt x="55" y="812"/>
                  <a:pt x="55" y="812"/>
                  <a:pt x="54" y="812"/>
                </a:cubicBezTo>
                <a:cubicBezTo>
                  <a:pt x="53" y="812"/>
                  <a:pt x="53" y="813"/>
                  <a:pt x="52" y="813"/>
                </a:cubicBezTo>
                <a:cubicBezTo>
                  <a:pt x="52" y="813"/>
                  <a:pt x="51" y="814"/>
                  <a:pt x="51" y="813"/>
                </a:cubicBezTo>
                <a:cubicBezTo>
                  <a:pt x="51" y="812"/>
                  <a:pt x="51" y="811"/>
                  <a:pt x="52" y="811"/>
                </a:cubicBezTo>
                <a:cubicBezTo>
                  <a:pt x="52" y="811"/>
                  <a:pt x="52" y="811"/>
                  <a:pt x="52" y="810"/>
                </a:cubicBezTo>
                <a:cubicBezTo>
                  <a:pt x="52" y="810"/>
                  <a:pt x="52" y="810"/>
                  <a:pt x="52" y="809"/>
                </a:cubicBezTo>
                <a:cubicBezTo>
                  <a:pt x="52" y="809"/>
                  <a:pt x="53" y="809"/>
                  <a:pt x="53" y="809"/>
                </a:cubicBezTo>
                <a:cubicBezTo>
                  <a:pt x="53" y="809"/>
                  <a:pt x="53" y="809"/>
                  <a:pt x="54" y="808"/>
                </a:cubicBezTo>
                <a:cubicBezTo>
                  <a:pt x="54" y="807"/>
                  <a:pt x="55" y="807"/>
                  <a:pt x="56" y="807"/>
                </a:cubicBezTo>
                <a:cubicBezTo>
                  <a:pt x="58" y="808"/>
                  <a:pt x="57" y="807"/>
                  <a:pt x="58" y="806"/>
                </a:cubicBezTo>
                <a:cubicBezTo>
                  <a:pt x="59" y="805"/>
                  <a:pt x="60" y="805"/>
                  <a:pt x="59" y="804"/>
                </a:cubicBezTo>
                <a:cubicBezTo>
                  <a:pt x="59" y="804"/>
                  <a:pt x="58" y="805"/>
                  <a:pt x="57" y="804"/>
                </a:cubicBezTo>
                <a:cubicBezTo>
                  <a:pt x="57" y="804"/>
                  <a:pt x="56" y="804"/>
                  <a:pt x="56" y="804"/>
                </a:cubicBezTo>
                <a:cubicBezTo>
                  <a:pt x="55" y="804"/>
                  <a:pt x="54" y="804"/>
                  <a:pt x="54" y="803"/>
                </a:cubicBezTo>
                <a:cubicBezTo>
                  <a:pt x="55" y="803"/>
                  <a:pt x="55" y="804"/>
                  <a:pt x="56" y="803"/>
                </a:cubicBezTo>
                <a:cubicBezTo>
                  <a:pt x="57" y="802"/>
                  <a:pt x="56" y="802"/>
                  <a:pt x="55" y="802"/>
                </a:cubicBezTo>
                <a:cubicBezTo>
                  <a:pt x="55" y="801"/>
                  <a:pt x="55" y="801"/>
                  <a:pt x="55" y="801"/>
                </a:cubicBezTo>
                <a:cubicBezTo>
                  <a:pt x="57" y="801"/>
                  <a:pt x="57" y="800"/>
                  <a:pt x="58" y="799"/>
                </a:cubicBezTo>
                <a:cubicBezTo>
                  <a:pt x="59" y="799"/>
                  <a:pt x="60" y="798"/>
                  <a:pt x="61" y="798"/>
                </a:cubicBezTo>
                <a:cubicBezTo>
                  <a:pt x="63" y="797"/>
                  <a:pt x="63" y="796"/>
                  <a:pt x="65" y="795"/>
                </a:cubicBezTo>
                <a:cubicBezTo>
                  <a:pt x="65" y="795"/>
                  <a:pt x="66" y="795"/>
                  <a:pt x="67" y="794"/>
                </a:cubicBezTo>
                <a:cubicBezTo>
                  <a:pt x="67" y="794"/>
                  <a:pt x="67" y="793"/>
                  <a:pt x="68" y="793"/>
                </a:cubicBezTo>
                <a:cubicBezTo>
                  <a:pt x="69" y="792"/>
                  <a:pt x="70" y="791"/>
                  <a:pt x="71" y="791"/>
                </a:cubicBezTo>
                <a:cubicBezTo>
                  <a:pt x="72" y="790"/>
                  <a:pt x="72" y="789"/>
                  <a:pt x="73" y="788"/>
                </a:cubicBezTo>
                <a:cubicBezTo>
                  <a:pt x="74" y="787"/>
                  <a:pt x="76" y="787"/>
                  <a:pt x="75" y="785"/>
                </a:cubicBezTo>
                <a:cubicBezTo>
                  <a:pt x="75" y="785"/>
                  <a:pt x="74" y="784"/>
                  <a:pt x="75" y="784"/>
                </a:cubicBezTo>
                <a:cubicBezTo>
                  <a:pt x="75" y="783"/>
                  <a:pt x="75" y="783"/>
                  <a:pt x="76" y="783"/>
                </a:cubicBezTo>
                <a:cubicBezTo>
                  <a:pt x="77" y="782"/>
                  <a:pt x="77" y="780"/>
                  <a:pt x="76" y="781"/>
                </a:cubicBezTo>
                <a:cubicBezTo>
                  <a:pt x="75" y="781"/>
                  <a:pt x="75" y="782"/>
                  <a:pt x="74" y="781"/>
                </a:cubicBezTo>
                <a:cubicBezTo>
                  <a:pt x="73" y="781"/>
                  <a:pt x="73" y="780"/>
                  <a:pt x="72" y="780"/>
                </a:cubicBezTo>
                <a:cubicBezTo>
                  <a:pt x="72" y="780"/>
                  <a:pt x="71" y="781"/>
                  <a:pt x="70" y="780"/>
                </a:cubicBezTo>
                <a:cubicBezTo>
                  <a:pt x="70" y="780"/>
                  <a:pt x="70" y="779"/>
                  <a:pt x="69" y="779"/>
                </a:cubicBezTo>
                <a:cubicBezTo>
                  <a:pt x="68" y="780"/>
                  <a:pt x="67" y="782"/>
                  <a:pt x="66" y="782"/>
                </a:cubicBezTo>
                <a:cubicBezTo>
                  <a:pt x="65" y="782"/>
                  <a:pt x="65" y="781"/>
                  <a:pt x="64" y="781"/>
                </a:cubicBezTo>
                <a:cubicBezTo>
                  <a:pt x="63" y="782"/>
                  <a:pt x="62" y="783"/>
                  <a:pt x="61" y="783"/>
                </a:cubicBezTo>
                <a:cubicBezTo>
                  <a:pt x="60" y="783"/>
                  <a:pt x="59" y="784"/>
                  <a:pt x="58" y="783"/>
                </a:cubicBezTo>
                <a:cubicBezTo>
                  <a:pt x="57" y="783"/>
                  <a:pt x="57" y="783"/>
                  <a:pt x="56" y="783"/>
                </a:cubicBezTo>
                <a:cubicBezTo>
                  <a:pt x="55" y="783"/>
                  <a:pt x="54" y="783"/>
                  <a:pt x="54" y="784"/>
                </a:cubicBezTo>
                <a:cubicBezTo>
                  <a:pt x="53" y="785"/>
                  <a:pt x="53" y="784"/>
                  <a:pt x="52" y="784"/>
                </a:cubicBezTo>
                <a:cubicBezTo>
                  <a:pt x="51" y="783"/>
                  <a:pt x="51" y="784"/>
                  <a:pt x="50" y="784"/>
                </a:cubicBezTo>
                <a:cubicBezTo>
                  <a:pt x="50" y="785"/>
                  <a:pt x="49" y="786"/>
                  <a:pt x="48" y="785"/>
                </a:cubicBezTo>
                <a:cubicBezTo>
                  <a:pt x="48" y="785"/>
                  <a:pt x="48" y="784"/>
                  <a:pt x="48" y="784"/>
                </a:cubicBezTo>
                <a:cubicBezTo>
                  <a:pt x="48" y="784"/>
                  <a:pt x="48" y="784"/>
                  <a:pt x="48" y="783"/>
                </a:cubicBezTo>
                <a:cubicBezTo>
                  <a:pt x="47" y="782"/>
                  <a:pt x="45" y="782"/>
                  <a:pt x="44" y="783"/>
                </a:cubicBezTo>
                <a:cubicBezTo>
                  <a:pt x="44" y="784"/>
                  <a:pt x="44" y="784"/>
                  <a:pt x="43" y="785"/>
                </a:cubicBezTo>
                <a:cubicBezTo>
                  <a:pt x="42" y="786"/>
                  <a:pt x="42" y="785"/>
                  <a:pt x="42" y="784"/>
                </a:cubicBezTo>
                <a:cubicBezTo>
                  <a:pt x="41" y="784"/>
                  <a:pt x="43" y="781"/>
                  <a:pt x="41" y="782"/>
                </a:cubicBezTo>
                <a:cubicBezTo>
                  <a:pt x="40" y="782"/>
                  <a:pt x="40" y="783"/>
                  <a:pt x="39" y="783"/>
                </a:cubicBezTo>
                <a:cubicBezTo>
                  <a:pt x="38" y="783"/>
                  <a:pt x="38" y="781"/>
                  <a:pt x="37" y="781"/>
                </a:cubicBezTo>
                <a:cubicBezTo>
                  <a:pt x="37" y="780"/>
                  <a:pt x="36" y="781"/>
                  <a:pt x="36" y="782"/>
                </a:cubicBezTo>
                <a:cubicBezTo>
                  <a:pt x="35" y="783"/>
                  <a:pt x="35" y="783"/>
                  <a:pt x="35" y="783"/>
                </a:cubicBezTo>
                <a:cubicBezTo>
                  <a:pt x="34" y="784"/>
                  <a:pt x="33" y="784"/>
                  <a:pt x="34" y="785"/>
                </a:cubicBezTo>
                <a:cubicBezTo>
                  <a:pt x="34" y="786"/>
                  <a:pt x="34" y="786"/>
                  <a:pt x="34" y="787"/>
                </a:cubicBezTo>
                <a:cubicBezTo>
                  <a:pt x="34" y="787"/>
                  <a:pt x="34" y="788"/>
                  <a:pt x="34" y="789"/>
                </a:cubicBezTo>
                <a:cubicBezTo>
                  <a:pt x="34" y="790"/>
                  <a:pt x="37" y="791"/>
                  <a:pt x="35" y="792"/>
                </a:cubicBezTo>
                <a:cubicBezTo>
                  <a:pt x="34" y="792"/>
                  <a:pt x="33" y="792"/>
                  <a:pt x="33" y="792"/>
                </a:cubicBezTo>
                <a:cubicBezTo>
                  <a:pt x="32" y="792"/>
                  <a:pt x="31" y="792"/>
                  <a:pt x="30" y="792"/>
                </a:cubicBezTo>
                <a:cubicBezTo>
                  <a:pt x="30" y="791"/>
                  <a:pt x="29" y="791"/>
                  <a:pt x="29" y="792"/>
                </a:cubicBezTo>
                <a:cubicBezTo>
                  <a:pt x="29" y="792"/>
                  <a:pt x="29" y="793"/>
                  <a:pt x="30" y="794"/>
                </a:cubicBezTo>
                <a:cubicBezTo>
                  <a:pt x="30" y="794"/>
                  <a:pt x="31" y="794"/>
                  <a:pt x="31" y="794"/>
                </a:cubicBezTo>
                <a:cubicBezTo>
                  <a:pt x="32" y="795"/>
                  <a:pt x="30" y="797"/>
                  <a:pt x="29" y="797"/>
                </a:cubicBezTo>
                <a:cubicBezTo>
                  <a:pt x="28" y="796"/>
                  <a:pt x="28" y="796"/>
                  <a:pt x="27" y="796"/>
                </a:cubicBezTo>
                <a:cubicBezTo>
                  <a:pt x="27" y="796"/>
                  <a:pt x="27" y="797"/>
                  <a:pt x="28" y="798"/>
                </a:cubicBezTo>
                <a:cubicBezTo>
                  <a:pt x="28" y="798"/>
                  <a:pt x="29" y="798"/>
                  <a:pt x="29" y="799"/>
                </a:cubicBezTo>
                <a:cubicBezTo>
                  <a:pt x="30" y="799"/>
                  <a:pt x="29" y="800"/>
                  <a:pt x="30" y="800"/>
                </a:cubicBezTo>
                <a:cubicBezTo>
                  <a:pt x="31" y="800"/>
                  <a:pt x="34" y="801"/>
                  <a:pt x="33" y="802"/>
                </a:cubicBezTo>
                <a:cubicBezTo>
                  <a:pt x="32" y="804"/>
                  <a:pt x="31" y="801"/>
                  <a:pt x="30" y="801"/>
                </a:cubicBezTo>
                <a:cubicBezTo>
                  <a:pt x="30" y="802"/>
                  <a:pt x="29" y="802"/>
                  <a:pt x="28" y="803"/>
                </a:cubicBezTo>
                <a:cubicBezTo>
                  <a:pt x="27" y="803"/>
                  <a:pt x="26" y="804"/>
                  <a:pt x="26" y="803"/>
                </a:cubicBezTo>
                <a:cubicBezTo>
                  <a:pt x="25" y="802"/>
                  <a:pt x="26" y="801"/>
                  <a:pt x="25" y="801"/>
                </a:cubicBezTo>
                <a:cubicBezTo>
                  <a:pt x="24" y="801"/>
                  <a:pt x="24" y="802"/>
                  <a:pt x="24" y="802"/>
                </a:cubicBezTo>
                <a:cubicBezTo>
                  <a:pt x="24" y="803"/>
                  <a:pt x="24" y="804"/>
                  <a:pt x="23" y="803"/>
                </a:cubicBezTo>
                <a:cubicBezTo>
                  <a:pt x="22" y="803"/>
                  <a:pt x="22" y="802"/>
                  <a:pt x="21" y="803"/>
                </a:cubicBezTo>
                <a:cubicBezTo>
                  <a:pt x="20" y="803"/>
                  <a:pt x="21" y="805"/>
                  <a:pt x="21" y="807"/>
                </a:cubicBezTo>
                <a:cubicBezTo>
                  <a:pt x="21" y="807"/>
                  <a:pt x="21" y="808"/>
                  <a:pt x="21" y="808"/>
                </a:cubicBezTo>
                <a:cubicBezTo>
                  <a:pt x="22" y="809"/>
                  <a:pt x="23" y="808"/>
                  <a:pt x="23" y="809"/>
                </a:cubicBezTo>
                <a:cubicBezTo>
                  <a:pt x="24" y="809"/>
                  <a:pt x="23" y="810"/>
                  <a:pt x="24" y="811"/>
                </a:cubicBezTo>
                <a:cubicBezTo>
                  <a:pt x="24" y="811"/>
                  <a:pt x="25" y="811"/>
                  <a:pt x="26" y="812"/>
                </a:cubicBezTo>
                <a:cubicBezTo>
                  <a:pt x="26" y="812"/>
                  <a:pt x="26" y="813"/>
                  <a:pt x="25" y="813"/>
                </a:cubicBezTo>
                <a:cubicBezTo>
                  <a:pt x="24" y="813"/>
                  <a:pt x="24" y="812"/>
                  <a:pt x="23" y="812"/>
                </a:cubicBezTo>
                <a:cubicBezTo>
                  <a:pt x="23" y="812"/>
                  <a:pt x="22" y="812"/>
                  <a:pt x="22" y="811"/>
                </a:cubicBezTo>
                <a:cubicBezTo>
                  <a:pt x="21" y="811"/>
                  <a:pt x="21" y="810"/>
                  <a:pt x="20" y="810"/>
                </a:cubicBezTo>
                <a:cubicBezTo>
                  <a:pt x="20" y="810"/>
                  <a:pt x="20" y="812"/>
                  <a:pt x="20" y="813"/>
                </a:cubicBezTo>
                <a:cubicBezTo>
                  <a:pt x="20" y="814"/>
                  <a:pt x="21" y="814"/>
                  <a:pt x="22" y="815"/>
                </a:cubicBezTo>
                <a:close/>
                <a:moveTo>
                  <a:pt x="71" y="776"/>
                </a:moveTo>
                <a:cubicBezTo>
                  <a:pt x="71" y="776"/>
                  <a:pt x="71" y="777"/>
                  <a:pt x="72" y="777"/>
                </a:cubicBezTo>
                <a:cubicBezTo>
                  <a:pt x="72" y="778"/>
                  <a:pt x="73" y="777"/>
                  <a:pt x="72" y="776"/>
                </a:cubicBezTo>
                <a:cubicBezTo>
                  <a:pt x="71" y="775"/>
                  <a:pt x="71" y="772"/>
                  <a:pt x="69" y="773"/>
                </a:cubicBezTo>
                <a:cubicBezTo>
                  <a:pt x="68" y="773"/>
                  <a:pt x="68" y="774"/>
                  <a:pt x="68" y="774"/>
                </a:cubicBezTo>
                <a:cubicBezTo>
                  <a:pt x="69" y="775"/>
                  <a:pt x="70" y="775"/>
                  <a:pt x="71" y="776"/>
                </a:cubicBezTo>
                <a:close/>
                <a:moveTo>
                  <a:pt x="85" y="1030"/>
                </a:moveTo>
                <a:cubicBezTo>
                  <a:pt x="86" y="1030"/>
                  <a:pt x="87" y="1028"/>
                  <a:pt x="86" y="1028"/>
                </a:cubicBezTo>
                <a:cubicBezTo>
                  <a:pt x="85" y="1028"/>
                  <a:pt x="84" y="1030"/>
                  <a:pt x="85" y="1030"/>
                </a:cubicBezTo>
                <a:close/>
                <a:moveTo>
                  <a:pt x="92" y="1035"/>
                </a:moveTo>
                <a:cubicBezTo>
                  <a:pt x="91" y="1035"/>
                  <a:pt x="90" y="1036"/>
                  <a:pt x="92" y="1036"/>
                </a:cubicBezTo>
                <a:cubicBezTo>
                  <a:pt x="92" y="1036"/>
                  <a:pt x="93" y="1036"/>
                  <a:pt x="93" y="1037"/>
                </a:cubicBezTo>
                <a:cubicBezTo>
                  <a:pt x="93" y="1037"/>
                  <a:pt x="93" y="1038"/>
                  <a:pt x="94" y="1037"/>
                </a:cubicBezTo>
                <a:cubicBezTo>
                  <a:pt x="94" y="1037"/>
                  <a:pt x="95" y="1035"/>
                  <a:pt x="95" y="1035"/>
                </a:cubicBezTo>
                <a:cubicBezTo>
                  <a:pt x="95" y="1034"/>
                  <a:pt x="92" y="1034"/>
                  <a:pt x="92" y="1035"/>
                </a:cubicBezTo>
                <a:close/>
                <a:moveTo>
                  <a:pt x="293" y="645"/>
                </a:moveTo>
                <a:cubicBezTo>
                  <a:pt x="293" y="646"/>
                  <a:pt x="296" y="646"/>
                  <a:pt x="296" y="646"/>
                </a:cubicBezTo>
                <a:cubicBezTo>
                  <a:pt x="298" y="644"/>
                  <a:pt x="294" y="643"/>
                  <a:pt x="293" y="645"/>
                </a:cubicBezTo>
                <a:close/>
                <a:moveTo>
                  <a:pt x="71" y="772"/>
                </a:moveTo>
                <a:cubicBezTo>
                  <a:pt x="72" y="772"/>
                  <a:pt x="72" y="771"/>
                  <a:pt x="73" y="772"/>
                </a:cubicBezTo>
                <a:cubicBezTo>
                  <a:pt x="73" y="772"/>
                  <a:pt x="74" y="772"/>
                  <a:pt x="74" y="773"/>
                </a:cubicBezTo>
                <a:cubicBezTo>
                  <a:pt x="76" y="773"/>
                  <a:pt x="77" y="773"/>
                  <a:pt x="78" y="774"/>
                </a:cubicBezTo>
                <a:cubicBezTo>
                  <a:pt x="79" y="775"/>
                  <a:pt x="80" y="776"/>
                  <a:pt x="81" y="774"/>
                </a:cubicBezTo>
                <a:cubicBezTo>
                  <a:pt x="81" y="773"/>
                  <a:pt x="81" y="773"/>
                  <a:pt x="81" y="773"/>
                </a:cubicBezTo>
                <a:cubicBezTo>
                  <a:pt x="82" y="772"/>
                  <a:pt x="82" y="773"/>
                  <a:pt x="82" y="772"/>
                </a:cubicBezTo>
                <a:cubicBezTo>
                  <a:pt x="81" y="771"/>
                  <a:pt x="81" y="772"/>
                  <a:pt x="81" y="772"/>
                </a:cubicBezTo>
                <a:cubicBezTo>
                  <a:pt x="80" y="772"/>
                  <a:pt x="79" y="772"/>
                  <a:pt x="79" y="772"/>
                </a:cubicBezTo>
                <a:cubicBezTo>
                  <a:pt x="78" y="771"/>
                  <a:pt x="79" y="771"/>
                  <a:pt x="78" y="770"/>
                </a:cubicBezTo>
                <a:cubicBezTo>
                  <a:pt x="77" y="770"/>
                  <a:pt x="76" y="770"/>
                  <a:pt x="76" y="770"/>
                </a:cubicBezTo>
                <a:cubicBezTo>
                  <a:pt x="75" y="770"/>
                  <a:pt x="74" y="770"/>
                  <a:pt x="74" y="769"/>
                </a:cubicBezTo>
                <a:cubicBezTo>
                  <a:pt x="74" y="768"/>
                  <a:pt x="75" y="769"/>
                  <a:pt x="76" y="769"/>
                </a:cubicBezTo>
                <a:cubicBezTo>
                  <a:pt x="76" y="769"/>
                  <a:pt x="77" y="769"/>
                  <a:pt x="77" y="768"/>
                </a:cubicBezTo>
                <a:cubicBezTo>
                  <a:pt x="77" y="767"/>
                  <a:pt x="76" y="768"/>
                  <a:pt x="76" y="767"/>
                </a:cubicBezTo>
                <a:cubicBezTo>
                  <a:pt x="75" y="767"/>
                  <a:pt x="75" y="767"/>
                  <a:pt x="74" y="766"/>
                </a:cubicBezTo>
                <a:cubicBezTo>
                  <a:pt x="74" y="766"/>
                  <a:pt x="74" y="766"/>
                  <a:pt x="73" y="766"/>
                </a:cubicBezTo>
                <a:cubicBezTo>
                  <a:pt x="73" y="765"/>
                  <a:pt x="73" y="765"/>
                  <a:pt x="73" y="764"/>
                </a:cubicBezTo>
                <a:cubicBezTo>
                  <a:pt x="73" y="764"/>
                  <a:pt x="72" y="763"/>
                  <a:pt x="71" y="764"/>
                </a:cubicBezTo>
                <a:cubicBezTo>
                  <a:pt x="70" y="765"/>
                  <a:pt x="72" y="766"/>
                  <a:pt x="71" y="766"/>
                </a:cubicBezTo>
                <a:cubicBezTo>
                  <a:pt x="71" y="767"/>
                  <a:pt x="70" y="767"/>
                  <a:pt x="69" y="768"/>
                </a:cubicBezTo>
                <a:cubicBezTo>
                  <a:pt x="69" y="769"/>
                  <a:pt x="69" y="771"/>
                  <a:pt x="71" y="772"/>
                </a:cubicBezTo>
                <a:close/>
                <a:moveTo>
                  <a:pt x="294" y="639"/>
                </a:moveTo>
                <a:cubicBezTo>
                  <a:pt x="295" y="639"/>
                  <a:pt x="295" y="639"/>
                  <a:pt x="295" y="640"/>
                </a:cubicBezTo>
                <a:cubicBezTo>
                  <a:pt x="296" y="640"/>
                  <a:pt x="297" y="641"/>
                  <a:pt x="297" y="640"/>
                </a:cubicBezTo>
                <a:cubicBezTo>
                  <a:pt x="297" y="639"/>
                  <a:pt x="296" y="638"/>
                  <a:pt x="296" y="638"/>
                </a:cubicBezTo>
                <a:cubicBezTo>
                  <a:pt x="296" y="637"/>
                  <a:pt x="296" y="636"/>
                  <a:pt x="295" y="636"/>
                </a:cubicBezTo>
                <a:cubicBezTo>
                  <a:pt x="294" y="636"/>
                  <a:pt x="294" y="637"/>
                  <a:pt x="293" y="637"/>
                </a:cubicBezTo>
                <a:cubicBezTo>
                  <a:pt x="292" y="637"/>
                  <a:pt x="291" y="637"/>
                  <a:pt x="291" y="637"/>
                </a:cubicBezTo>
                <a:cubicBezTo>
                  <a:pt x="290" y="638"/>
                  <a:pt x="290" y="638"/>
                  <a:pt x="291" y="639"/>
                </a:cubicBezTo>
                <a:cubicBezTo>
                  <a:pt x="292" y="639"/>
                  <a:pt x="293" y="639"/>
                  <a:pt x="294" y="639"/>
                </a:cubicBezTo>
                <a:close/>
                <a:moveTo>
                  <a:pt x="301" y="644"/>
                </a:moveTo>
                <a:cubicBezTo>
                  <a:pt x="302" y="644"/>
                  <a:pt x="302" y="644"/>
                  <a:pt x="303" y="644"/>
                </a:cubicBezTo>
                <a:cubicBezTo>
                  <a:pt x="304" y="645"/>
                  <a:pt x="305" y="644"/>
                  <a:pt x="304" y="643"/>
                </a:cubicBezTo>
                <a:cubicBezTo>
                  <a:pt x="304" y="643"/>
                  <a:pt x="302" y="642"/>
                  <a:pt x="301" y="642"/>
                </a:cubicBezTo>
                <a:cubicBezTo>
                  <a:pt x="300" y="642"/>
                  <a:pt x="299" y="643"/>
                  <a:pt x="300" y="644"/>
                </a:cubicBezTo>
                <a:cubicBezTo>
                  <a:pt x="300" y="645"/>
                  <a:pt x="301" y="644"/>
                  <a:pt x="301" y="644"/>
                </a:cubicBezTo>
                <a:close/>
                <a:moveTo>
                  <a:pt x="30" y="865"/>
                </a:moveTo>
                <a:cubicBezTo>
                  <a:pt x="30" y="866"/>
                  <a:pt x="31" y="867"/>
                  <a:pt x="31" y="868"/>
                </a:cubicBezTo>
                <a:cubicBezTo>
                  <a:pt x="31" y="870"/>
                  <a:pt x="31" y="870"/>
                  <a:pt x="33" y="871"/>
                </a:cubicBezTo>
                <a:cubicBezTo>
                  <a:pt x="34" y="871"/>
                  <a:pt x="34" y="872"/>
                  <a:pt x="35" y="871"/>
                </a:cubicBezTo>
                <a:cubicBezTo>
                  <a:pt x="36" y="871"/>
                  <a:pt x="35" y="870"/>
                  <a:pt x="35" y="869"/>
                </a:cubicBezTo>
                <a:cubicBezTo>
                  <a:pt x="35" y="868"/>
                  <a:pt x="35" y="868"/>
                  <a:pt x="35" y="867"/>
                </a:cubicBezTo>
                <a:cubicBezTo>
                  <a:pt x="34" y="867"/>
                  <a:pt x="34" y="867"/>
                  <a:pt x="34" y="866"/>
                </a:cubicBezTo>
                <a:cubicBezTo>
                  <a:pt x="33" y="866"/>
                  <a:pt x="34" y="865"/>
                  <a:pt x="34" y="865"/>
                </a:cubicBezTo>
                <a:cubicBezTo>
                  <a:pt x="33" y="863"/>
                  <a:pt x="30" y="863"/>
                  <a:pt x="30" y="865"/>
                </a:cubicBezTo>
                <a:close/>
                <a:moveTo>
                  <a:pt x="112" y="997"/>
                </a:moveTo>
                <a:cubicBezTo>
                  <a:pt x="112" y="997"/>
                  <a:pt x="111" y="997"/>
                  <a:pt x="111" y="997"/>
                </a:cubicBezTo>
                <a:cubicBezTo>
                  <a:pt x="110" y="997"/>
                  <a:pt x="111" y="996"/>
                  <a:pt x="110" y="996"/>
                </a:cubicBezTo>
                <a:cubicBezTo>
                  <a:pt x="109" y="995"/>
                  <a:pt x="109" y="996"/>
                  <a:pt x="109" y="997"/>
                </a:cubicBezTo>
                <a:cubicBezTo>
                  <a:pt x="108" y="997"/>
                  <a:pt x="106" y="997"/>
                  <a:pt x="105" y="998"/>
                </a:cubicBezTo>
                <a:cubicBezTo>
                  <a:pt x="104" y="999"/>
                  <a:pt x="106" y="999"/>
                  <a:pt x="106" y="1000"/>
                </a:cubicBezTo>
                <a:cubicBezTo>
                  <a:pt x="107" y="1000"/>
                  <a:pt x="108" y="1000"/>
                  <a:pt x="109" y="1001"/>
                </a:cubicBezTo>
                <a:cubicBezTo>
                  <a:pt x="109" y="1001"/>
                  <a:pt x="109" y="1002"/>
                  <a:pt x="109" y="1002"/>
                </a:cubicBezTo>
                <a:cubicBezTo>
                  <a:pt x="110" y="1002"/>
                  <a:pt x="110" y="1001"/>
                  <a:pt x="111" y="1001"/>
                </a:cubicBezTo>
                <a:cubicBezTo>
                  <a:pt x="112" y="1001"/>
                  <a:pt x="112" y="1001"/>
                  <a:pt x="113" y="1000"/>
                </a:cubicBezTo>
                <a:cubicBezTo>
                  <a:pt x="113" y="1000"/>
                  <a:pt x="113" y="999"/>
                  <a:pt x="113" y="999"/>
                </a:cubicBezTo>
                <a:cubicBezTo>
                  <a:pt x="113" y="999"/>
                  <a:pt x="113" y="999"/>
                  <a:pt x="114" y="999"/>
                </a:cubicBezTo>
                <a:cubicBezTo>
                  <a:pt x="114" y="999"/>
                  <a:pt x="115" y="999"/>
                  <a:pt x="115" y="998"/>
                </a:cubicBezTo>
                <a:cubicBezTo>
                  <a:pt x="114" y="997"/>
                  <a:pt x="113" y="998"/>
                  <a:pt x="113" y="997"/>
                </a:cubicBezTo>
                <a:cubicBezTo>
                  <a:pt x="113" y="997"/>
                  <a:pt x="113" y="997"/>
                  <a:pt x="112" y="997"/>
                </a:cubicBezTo>
                <a:close/>
                <a:moveTo>
                  <a:pt x="12" y="826"/>
                </a:moveTo>
                <a:cubicBezTo>
                  <a:pt x="11" y="826"/>
                  <a:pt x="11" y="826"/>
                  <a:pt x="10" y="826"/>
                </a:cubicBezTo>
                <a:cubicBezTo>
                  <a:pt x="10" y="826"/>
                  <a:pt x="9" y="826"/>
                  <a:pt x="8" y="827"/>
                </a:cubicBezTo>
                <a:cubicBezTo>
                  <a:pt x="8" y="827"/>
                  <a:pt x="9" y="828"/>
                  <a:pt x="9" y="828"/>
                </a:cubicBezTo>
                <a:cubicBezTo>
                  <a:pt x="10" y="828"/>
                  <a:pt x="10" y="828"/>
                  <a:pt x="10" y="829"/>
                </a:cubicBezTo>
                <a:cubicBezTo>
                  <a:pt x="10" y="829"/>
                  <a:pt x="10" y="830"/>
                  <a:pt x="11" y="830"/>
                </a:cubicBezTo>
                <a:cubicBezTo>
                  <a:pt x="12" y="829"/>
                  <a:pt x="11" y="829"/>
                  <a:pt x="12" y="828"/>
                </a:cubicBezTo>
                <a:cubicBezTo>
                  <a:pt x="12" y="828"/>
                  <a:pt x="14" y="827"/>
                  <a:pt x="12" y="826"/>
                </a:cubicBezTo>
                <a:close/>
                <a:moveTo>
                  <a:pt x="19" y="860"/>
                </a:moveTo>
                <a:cubicBezTo>
                  <a:pt x="20" y="858"/>
                  <a:pt x="21" y="857"/>
                  <a:pt x="21" y="856"/>
                </a:cubicBezTo>
                <a:cubicBezTo>
                  <a:pt x="22" y="855"/>
                  <a:pt x="23" y="853"/>
                  <a:pt x="23" y="852"/>
                </a:cubicBezTo>
                <a:cubicBezTo>
                  <a:pt x="22" y="851"/>
                  <a:pt x="21" y="853"/>
                  <a:pt x="20" y="853"/>
                </a:cubicBezTo>
                <a:cubicBezTo>
                  <a:pt x="20" y="854"/>
                  <a:pt x="19" y="854"/>
                  <a:pt x="19" y="854"/>
                </a:cubicBezTo>
                <a:cubicBezTo>
                  <a:pt x="18" y="855"/>
                  <a:pt x="19" y="855"/>
                  <a:pt x="19" y="856"/>
                </a:cubicBezTo>
                <a:cubicBezTo>
                  <a:pt x="18" y="857"/>
                  <a:pt x="16" y="856"/>
                  <a:pt x="15" y="858"/>
                </a:cubicBezTo>
                <a:cubicBezTo>
                  <a:pt x="15" y="858"/>
                  <a:pt x="16" y="858"/>
                  <a:pt x="17" y="859"/>
                </a:cubicBezTo>
                <a:cubicBezTo>
                  <a:pt x="18" y="860"/>
                  <a:pt x="18" y="862"/>
                  <a:pt x="19" y="860"/>
                </a:cubicBezTo>
                <a:close/>
                <a:moveTo>
                  <a:pt x="14" y="855"/>
                </a:moveTo>
                <a:cubicBezTo>
                  <a:pt x="14" y="855"/>
                  <a:pt x="15" y="854"/>
                  <a:pt x="15" y="854"/>
                </a:cubicBezTo>
                <a:cubicBezTo>
                  <a:pt x="15" y="853"/>
                  <a:pt x="16" y="852"/>
                  <a:pt x="15" y="852"/>
                </a:cubicBezTo>
                <a:cubicBezTo>
                  <a:pt x="14" y="853"/>
                  <a:pt x="13" y="854"/>
                  <a:pt x="14" y="855"/>
                </a:cubicBezTo>
                <a:close/>
                <a:moveTo>
                  <a:pt x="14" y="813"/>
                </a:moveTo>
                <a:cubicBezTo>
                  <a:pt x="15" y="812"/>
                  <a:pt x="15" y="811"/>
                  <a:pt x="14" y="811"/>
                </a:cubicBezTo>
                <a:cubicBezTo>
                  <a:pt x="14" y="810"/>
                  <a:pt x="13" y="810"/>
                  <a:pt x="13" y="810"/>
                </a:cubicBezTo>
                <a:cubicBezTo>
                  <a:pt x="12" y="810"/>
                  <a:pt x="11" y="806"/>
                  <a:pt x="10" y="808"/>
                </a:cubicBezTo>
                <a:cubicBezTo>
                  <a:pt x="10" y="809"/>
                  <a:pt x="10" y="809"/>
                  <a:pt x="10" y="810"/>
                </a:cubicBezTo>
                <a:cubicBezTo>
                  <a:pt x="10" y="811"/>
                  <a:pt x="9" y="811"/>
                  <a:pt x="10" y="812"/>
                </a:cubicBezTo>
                <a:cubicBezTo>
                  <a:pt x="10" y="813"/>
                  <a:pt x="11" y="813"/>
                  <a:pt x="10" y="814"/>
                </a:cubicBezTo>
                <a:cubicBezTo>
                  <a:pt x="9" y="814"/>
                  <a:pt x="8" y="814"/>
                  <a:pt x="8" y="813"/>
                </a:cubicBezTo>
                <a:cubicBezTo>
                  <a:pt x="8" y="812"/>
                  <a:pt x="7" y="812"/>
                  <a:pt x="6" y="811"/>
                </a:cubicBezTo>
                <a:cubicBezTo>
                  <a:pt x="6" y="811"/>
                  <a:pt x="6" y="810"/>
                  <a:pt x="6" y="810"/>
                </a:cubicBezTo>
                <a:cubicBezTo>
                  <a:pt x="5" y="810"/>
                  <a:pt x="5" y="810"/>
                  <a:pt x="5" y="811"/>
                </a:cubicBezTo>
                <a:cubicBezTo>
                  <a:pt x="5" y="812"/>
                  <a:pt x="6" y="813"/>
                  <a:pt x="4" y="814"/>
                </a:cubicBezTo>
                <a:cubicBezTo>
                  <a:pt x="3" y="814"/>
                  <a:pt x="3" y="813"/>
                  <a:pt x="2" y="813"/>
                </a:cubicBezTo>
                <a:cubicBezTo>
                  <a:pt x="1" y="815"/>
                  <a:pt x="4" y="814"/>
                  <a:pt x="4" y="815"/>
                </a:cubicBezTo>
                <a:cubicBezTo>
                  <a:pt x="5" y="816"/>
                  <a:pt x="5" y="817"/>
                  <a:pt x="5" y="817"/>
                </a:cubicBezTo>
                <a:cubicBezTo>
                  <a:pt x="6" y="817"/>
                  <a:pt x="6" y="816"/>
                  <a:pt x="6" y="816"/>
                </a:cubicBezTo>
                <a:cubicBezTo>
                  <a:pt x="7" y="816"/>
                  <a:pt x="7" y="817"/>
                  <a:pt x="8" y="817"/>
                </a:cubicBezTo>
                <a:cubicBezTo>
                  <a:pt x="9" y="817"/>
                  <a:pt x="10" y="817"/>
                  <a:pt x="9" y="818"/>
                </a:cubicBezTo>
                <a:cubicBezTo>
                  <a:pt x="9" y="819"/>
                  <a:pt x="8" y="818"/>
                  <a:pt x="8" y="819"/>
                </a:cubicBezTo>
                <a:cubicBezTo>
                  <a:pt x="8" y="820"/>
                  <a:pt x="10" y="820"/>
                  <a:pt x="11" y="820"/>
                </a:cubicBezTo>
                <a:cubicBezTo>
                  <a:pt x="11" y="821"/>
                  <a:pt x="11" y="822"/>
                  <a:pt x="11" y="822"/>
                </a:cubicBezTo>
                <a:cubicBezTo>
                  <a:pt x="12" y="822"/>
                  <a:pt x="13" y="822"/>
                  <a:pt x="13" y="822"/>
                </a:cubicBezTo>
                <a:cubicBezTo>
                  <a:pt x="14" y="823"/>
                  <a:pt x="13" y="824"/>
                  <a:pt x="14" y="823"/>
                </a:cubicBezTo>
                <a:cubicBezTo>
                  <a:pt x="15" y="823"/>
                  <a:pt x="15" y="822"/>
                  <a:pt x="16" y="822"/>
                </a:cubicBezTo>
                <a:cubicBezTo>
                  <a:pt x="17" y="822"/>
                  <a:pt x="19" y="822"/>
                  <a:pt x="18" y="824"/>
                </a:cubicBezTo>
                <a:cubicBezTo>
                  <a:pt x="17" y="825"/>
                  <a:pt x="16" y="826"/>
                  <a:pt x="17" y="828"/>
                </a:cubicBezTo>
                <a:cubicBezTo>
                  <a:pt x="18" y="828"/>
                  <a:pt x="18" y="826"/>
                  <a:pt x="18" y="825"/>
                </a:cubicBezTo>
                <a:cubicBezTo>
                  <a:pt x="19" y="825"/>
                  <a:pt x="20" y="825"/>
                  <a:pt x="20" y="824"/>
                </a:cubicBezTo>
                <a:cubicBezTo>
                  <a:pt x="21" y="823"/>
                  <a:pt x="20" y="823"/>
                  <a:pt x="21" y="822"/>
                </a:cubicBezTo>
                <a:cubicBezTo>
                  <a:pt x="21" y="822"/>
                  <a:pt x="21" y="822"/>
                  <a:pt x="21" y="822"/>
                </a:cubicBezTo>
                <a:cubicBezTo>
                  <a:pt x="21" y="822"/>
                  <a:pt x="22" y="821"/>
                  <a:pt x="22" y="821"/>
                </a:cubicBezTo>
                <a:cubicBezTo>
                  <a:pt x="22" y="820"/>
                  <a:pt x="20" y="820"/>
                  <a:pt x="20" y="821"/>
                </a:cubicBezTo>
                <a:cubicBezTo>
                  <a:pt x="19" y="821"/>
                  <a:pt x="19" y="821"/>
                  <a:pt x="18" y="820"/>
                </a:cubicBezTo>
                <a:cubicBezTo>
                  <a:pt x="18" y="820"/>
                  <a:pt x="18" y="820"/>
                  <a:pt x="17" y="819"/>
                </a:cubicBezTo>
                <a:cubicBezTo>
                  <a:pt x="16" y="819"/>
                  <a:pt x="15" y="820"/>
                  <a:pt x="15" y="818"/>
                </a:cubicBezTo>
                <a:cubicBezTo>
                  <a:pt x="15" y="818"/>
                  <a:pt x="15" y="817"/>
                  <a:pt x="15" y="817"/>
                </a:cubicBezTo>
                <a:cubicBezTo>
                  <a:pt x="15" y="816"/>
                  <a:pt x="14" y="816"/>
                  <a:pt x="14" y="815"/>
                </a:cubicBezTo>
                <a:cubicBezTo>
                  <a:pt x="14" y="814"/>
                  <a:pt x="14" y="814"/>
                  <a:pt x="14" y="813"/>
                </a:cubicBezTo>
                <a:close/>
                <a:moveTo>
                  <a:pt x="36" y="863"/>
                </a:moveTo>
                <a:cubicBezTo>
                  <a:pt x="36" y="862"/>
                  <a:pt x="36" y="860"/>
                  <a:pt x="35" y="860"/>
                </a:cubicBezTo>
                <a:cubicBezTo>
                  <a:pt x="33" y="859"/>
                  <a:pt x="35" y="861"/>
                  <a:pt x="35" y="861"/>
                </a:cubicBezTo>
                <a:cubicBezTo>
                  <a:pt x="35" y="862"/>
                  <a:pt x="36" y="863"/>
                  <a:pt x="36" y="863"/>
                </a:cubicBezTo>
                <a:close/>
                <a:moveTo>
                  <a:pt x="6" y="838"/>
                </a:moveTo>
                <a:cubicBezTo>
                  <a:pt x="6" y="838"/>
                  <a:pt x="4" y="840"/>
                  <a:pt x="5" y="840"/>
                </a:cubicBezTo>
                <a:cubicBezTo>
                  <a:pt x="6" y="840"/>
                  <a:pt x="7" y="839"/>
                  <a:pt x="8" y="838"/>
                </a:cubicBezTo>
                <a:cubicBezTo>
                  <a:pt x="8" y="837"/>
                  <a:pt x="9" y="837"/>
                  <a:pt x="8" y="837"/>
                </a:cubicBezTo>
                <a:cubicBezTo>
                  <a:pt x="7" y="837"/>
                  <a:pt x="7" y="837"/>
                  <a:pt x="6" y="838"/>
                </a:cubicBezTo>
                <a:close/>
                <a:moveTo>
                  <a:pt x="302" y="637"/>
                </a:moveTo>
                <a:cubicBezTo>
                  <a:pt x="303" y="637"/>
                  <a:pt x="303" y="638"/>
                  <a:pt x="304" y="638"/>
                </a:cubicBezTo>
                <a:cubicBezTo>
                  <a:pt x="305" y="638"/>
                  <a:pt x="305" y="637"/>
                  <a:pt x="306" y="637"/>
                </a:cubicBezTo>
                <a:cubicBezTo>
                  <a:pt x="307" y="637"/>
                  <a:pt x="307" y="636"/>
                  <a:pt x="308" y="636"/>
                </a:cubicBezTo>
                <a:cubicBezTo>
                  <a:pt x="309" y="636"/>
                  <a:pt x="309" y="636"/>
                  <a:pt x="310" y="635"/>
                </a:cubicBezTo>
                <a:cubicBezTo>
                  <a:pt x="312" y="635"/>
                  <a:pt x="313" y="635"/>
                  <a:pt x="315" y="634"/>
                </a:cubicBezTo>
                <a:cubicBezTo>
                  <a:pt x="317" y="634"/>
                  <a:pt x="317" y="632"/>
                  <a:pt x="315" y="631"/>
                </a:cubicBezTo>
                <a:cubicBezTo>
                  <a:pt x="314" y="631"/>
                  <a:pt x="313" y="631"/>
                  <a:pt x="311" y="631"/>
                </a:cubicBezTo>
                <a:cubicBezTo>
                  <a:pt x="310" y="631"/>
                  <a:pt x="310" y="631"/>
                  <a:pt x="309" y="631"/>
                </a:cubicBezTo>
                <a:cubicBezTo>
                  <a:pt x="308" y="631"/>
                  <a:pt x="307" y="632"/>
                  <a:pt x="307" y="632"/>
                </a:cubicBezTo>
                <a:cubicBezTo>
                  <a:pt x="306" y="633"/>
                  <a:pt x="305" y="634"/>
                  <a:pt x="305" y="634"/>
                </a:cubicBezTo>
                <a:cubicBezTo>
                  <a:pt x="304" y="634"/>
                  <a:pt x="304" y="635"/>
                  <a:pt x="303" y="635"/>
                </a:cubicBezTo>
                <a:cubicBezTo>
                  <a:pt x="302" y="635"/>
                  <a:pt x="302" y="635"/>
                  <a:pt x="302" y="635"/>
                </a:cubicBezTo>
                <a:cubicBezTo>
                  <a:pt x="301" y="635"/>
                  <a:pt x="300" y="635"/>
                  <a:pt x="300" y="636"/>
                </a:cubicBezTo>
                <a:cubicBezTo>
                  <a:pt x="301" y="637"/>
                  <a:pt x="301" y="637"/>
                  <a:pt x="302" y="637"/>
                </a:cubicBezTo>
                <a:close/>
                <a:moveTo>
                  <a:pt x="2617" y="1896"/>
                </a:moveTo>
                <a:cubicBezTo>
                  <a:pt x="2617" y="1897"/>
                  <a:pt x="2619" y="1898"/>
                  <a:pt x="2619" y="1898"/>
                </a:cubicBezTo>
                <a:cubicBezTo>
                  <a:pt x="2620" y="1899"/>
                  <a:pt x="2621" y="1898"/>
                  <a:pt x="2621" y="1898"/>
                </a:cubicBezTo>
                <a:cubicBezTo>
                  <a:pt x="2622" y="1897"/>
                  <a:pt x="2620" y="1897"/>
                  <a:pt x="2620" y="1896"/>
                </a:cubicBezTo>
                <a:cubicBezTo>
                  <a:pt x="2620" y="1896"/>
                  <a:pt x="2620" y="1896"/>
                  <a:pt x="2620" y="1895"/>
                </a:cubicBezTo>
                <a:cubicBezTo>
                  <a:pt x="2620" y="1895"/>
                  <a:pt x="2620" y="1895"/>
                  <a:pt x="2620" y="1894"/>
                </a:cubicBezTo>
                <a:cubicBezTo>
                  <a:pt x="2620" y="1894"/>
                  <a:pt x="2620" y="1893"/>
                  <a:pt x="2620" y="1893"/>
                </a:cubicBezTo>
                <a:cubicBezTo>
                  <a:pt x="2619" y="1892"/>
                  <a:pt x="2619" y="1893"/>
                  <a:pt x="2619" y="1893"/>
                </a:cubicBezTo>
                <a:cubicBezTo>
                  <a:pt x="2619" y="1894"/>
                  <a:pt x="2619" y="1894"/>
                  <a:pt x="2618" y="1895"/>
                </a:cubicBezTo>
                <a:cubicBezTo>
                  <a:pt x="2618" y="1895"/>
                  <a:pt x="2618" y="1895"/>
                  <a:pt x="2618" y="1895"/>
                </a:cubicBezTo>
                <a:cubicBezTo>
                  <a:pt x="2617" y="1895"/>
                  <a:pt x="2618" y="1896"/>
                  <a:pt x="2618" y="1896"/>
                </a:cubicBezTo>
                <a:cubicBezTo>
                  <a:pt x="2618" y="1896"/>
                  <a:pt x="2618" y="1896"/>
                  <a:pt x="2617" y="1896"/>
                </a:cubicBezTo>
                <a:close/>
                <a:moveTo>
                  <a:pt x="47" y="931"/>
                </a:moveTo>
                <a:cubicBezTo>
                  <a:pt x="48" y="931"/>
                  <a:pt x="48" y="931"/>
                  <a:pt x="48" y="932"/>
                </a:cubicBezTo>
                <a:cubicBezTo>
                  <a:pt x="49" y="932"/>
                  <a:pt x="48" y="933"/>
                  <a:pt x="49" y="933"/>
                </a:cubicBezTo>
                <a:cubicBezTo>
                  <a:pt x="50" y="934"/>
                  <a:pt x="51" y="932"/>
                  <a:pt x="52" y="932"/>
                </a:cubicBezTo>
                <a:cubicBezTo>
                  <a:pt x="53" y="931"/>
                  <a:pt x="54" y="931"/>
                  <a:pt x="55" y="930"/>
                </a:cubicBezTo>
                <a:cubicBezTo>
                  <a:pt x="56" y="929"/>
                  <a:pt x="55" y="928"/>
                  <a:pt x="53" y="929"/>
                </a:cubicBezTo>
                <a:cubicBezTo>
                  <a:pt x="52" y="929"/>
                  <a:pt x="52" y="928"/>
                  <a:pt x="51" y="927"/>
                </a:cubicBezTo>
                <a:cubicBezTo>
                  <a:pt x="50" y="925"/>
                  <a:pt x="49" y="925"/>
                  <a:pt x="48" y="925"/>
                </a:cubicBezTo>
                <a:cubicBezTo>
                  <a:pt x="48" y="926"/>
                  <a:pt x="47" y="926"/>
                  <a:pt x="46" y="926"/>
                </a:cubicBezTo>
                <a:cubicBezTo>
                  <a:pt x="45" y="926"/>
                  <a:pt x="46" y="927"/>
                  <a:pt x="46" y="927"/>
                </a:cubicBezTo>
                <a:cubicBezTo>
                  <a:pt x="47" y="929"/>
                  <a:pt x="46" y="930"/>
                  <a:pt x="47" y="931"/>
                </a:cubicBezTo>
                <a:close/>
                <a:moveTo>
                  <a:pt x="12" y="865"/>
                </a:moveTo>
                <a:cubicBezTo>
                  <a:pt x="12" y="866"/>
                  <a:pt x="11" y="866"/>
                  <a:pt x="12" y="867"/>
                </a:cubicBezTo>
                <a:cubicBezTo>
                  <a:pt x="12" y="869"/>
                  <a:pt x="14" y="866"/>
                  <a:pt x="15" y="866"/>
                </a:cubicBezTo>
                <a:cubicBezTo>
                  <a:pt x="15" y="865"/>
                  <a:pt x="17" y="865"/>
                  <a:pt x="17" y="863"/>
                </a:cubicBezTo>
                <a:cubicBezTo>
                  <a:pt x="17" y="862"/>
                  <a:pt x="16" y="862"/>
                  <a:pt x="16" y="861"/>
                </a:cubicBezTo>
                <a:cubicBezTo>
                  <a:pt x="16" y="861"/>
                  <a:pt x="16" y="860"/>
                  <a:pt x="15" y="860"/>
                </a:cubicBezTo>
                <a:cubicBezTo>
                  <a:pt x="15" y="859"/>
                  <a:pt x="15" y="857"/>
                  <a:pt x="14" y="858"/>
                </a:cubicBezTo>
                <a:cubicBezTo>
                  <a:pt x="13" y="858"/>
                  <a:pt x="13" y="859"/>
                  <a:pt x="12" y="859"/>
                </a:cubicBezTo>
                <a:cubicBezTo>
                  <a:pt x="12" y="859"/>
                  <a:pt x="12" y="859"/>
                  <a:pt x="11" y="858"/>
                </a:cubicBezTo>
                <a:cubicBezTo>
                  <a:pt x="11" y="858"/>
                  <a:pt x="10" y="859"/>
                  <a:pt x="10" y="859"/>
                </a:cubicBezTo>
                <a:cubicBezTo>
                  <a:pt x="10" y="859"/>
                  <a:pt x="8" y="862"/>
                  <a:pt x="9" y="862"/>
                </a:cubicBezTo>
                <a:cubicBezTo>
                  <a:pt x="9" y="862"/>
                  <a:pt x="9" y="862"/>
                  <a:pt x="9" y="862"/>
                </a:cubicBezTo>
                <a:cubicBezTo>
                  <a:pt x="10" y="862"/>
                  <a:pt x="10" y="862"/>
                  <a:pt x="11" y="862"/>
                </a:cubicBezTo>
                <a:cubicBezTo>
                  <a:pt x="11" y="862"/>
                  <a:pt x="11" y="862"/>
                  <a:pt x="12" y="862"/>
                </a:cubicBezTo>
                <a:cubicBezTo>
                  <a:pt x="12" y="862"/>
                  <a:pt x="12" y="862"/>
                  <a:pt x="12" y="862"/>
                </a:cubicBezTo>
                <a:cubicBezTo>
                  <a:pt x="13" y="862"/>
                  <a:pt x="13" y="863"/>
                  <a:pt x="13" y="863"/>
                </a:cubicBezTo>
                <a:cubicBezTo>
                  <a:pt x="13" y="864"/>
                  <a:pt x="13" y="865"/>
                  <a:pt x="12" y="865"/>
                </a:cubicBezTo>
                <a:close/>
                <a:moveTo>
                  <a:pt x="3067" y="1128"/>
                </a:moveTo>
                <a:cubicBezTo>
                  <a:pt x="3066" y="1128"/>
                  <a:pt x="3066" y="1129"/>
                  <a:pt x="3066" y="1129"/>
                </a:cubicBezTo>
                <a:cubicBezTo>
                  <a:pt x="3065" y="1130"/>
                  <a:pt x="3065" y="1130"/>
                  <a:pt x="3064" y="1131"/>
                </a:cubicBezTo>
                <a:cubicBezTo>
                  <a:pt x="3062" y="1131"/>
                  <a:pt x="3061" y="1132"/>
                  <a:pt x="3060" y="1133"/>
                </a:cubicBezTo>
                <a:cubicBezTo>
                  <a:pt x="3059" y="1133"/>
                  <a:pt x="3058" y="1134"/>
                  <a:pt x="3058" y="1134"/>
                </a:cubicBezTo>
                <a:cubicBezTo>
                  <a:pt x="3057" y="1134"/>
                  <a:pt x="3057" y="1135"/>
                  <a:pt x="3056" y="1135"/>
                </a:cubicBezTo>
                <a:cubicBezTo>
                  <a:pt x="3055" y="1135"/>
                  <a:pt x="3054" y="1136"/>
                  <a:pt x="3053" y="1135"/>
                </a:cubicBezTo>
                <a:cubicBezTo>
                  <a:pt x="3053" y="1135"/>
                  <a:pt x="3053" y="1134"/>
                  <a:pt x="3052" y="1134"/>
                </a:cubicBezTo>
                <a:cubicBezTo>
                  <a:pt x="3052" y="1133"/>
                  <a:pt x="3051" y="1133"/>
                  <a:pt x="3051" y="1132"/>
                </a:cubicBezTo>
                <a:cubicBezTo>
                  <a:pt x="3051" y="1132"/>
                  <a:pt x="3051" y="1131"/>
                  <a:pt x="3050" y="1131"/>
                </a:cubicBezTo>
                <a:cubicBezTo>
                  <a:pt x="3049" y="1131"/>
                  <a:pt x="3049" y="1132"/>
                  <a:pt x="3049" y="1132"/>
                </a:cubicBezTo>
                <a:cubicBezTo>
                  <a:pt x="3049" y="1133"/>
                  <a:pt x="3048" y="1134"/>
                  <a:pt x="3048" y="1134"/>
                </a:cubicBezTo>
                <a:cubicBezTo>
                  <a:pt x="3047" y="1136"/>
                  <a:pt x="3045" y="1137"/>
                  <a:pt x="3044" y="1138"/>
                </a:cubicBezTo>
                <a:cubicBezTo>
                  <a:pt x="3043" y="1139"/>
                  <a:pt x="3041" y="1140"/>
                  <a:pt x="3039" y="1141"/>
                </a:cubicBezTo>
                <a:cubicBezTo>
                  <a:pt x="3038" y="1142"/>
                  <a:pt x="3036" y="1143"/>
                  <a:pt x="3035" y="1145"/>
                </a:cubicBezTo>
                <a:cubicBezTo>
                  <a:pt x="3034" y="1147"/>
                  <a:pt x="3034" y="1149"/>
                  <a:pt x="3032" y="1150"/>
                </a:cubicBezTo>
                <a:cubicBezTo>
                  <a:pt x="3032" y="1150"/>
                  <a:pt x="3031" y="1150"/>
                  <a:pt x="3030" y="1150"/>
                </a:cubicBezTo>
                <a:cubicBezTo>
                  <a:pt x="3029" y="1151"/>
                  <a:pt x="3029" y="1153"/>
                  <a:pt x="3029" y="1154"/>
                </a:cubicBezTo>
                <a:cubicBezTo>
                  <a:pt x="3029" y="1154"/>
                  <a:pt x="3030" y="1156"/>
                  <a:pt x="3030" y="1156"/>
                </a:cubicBezTo>
                <a:cubicBezTo>
                  <a:pt x="3031" y="1156"/>
                  <a:pt x="3031" y="1155"/>
                  <a:pt x="3032" y="1155"/>
                </a:cubicBezTo>
                <a:cubicBezTo>
                  <a:pt x="3032" y="1154"/>
                  <a:pt x="3033" y="1152"/>
                  <a:pt x="3034" y="1152"/>
                </a:cubicBezTo>
                <a:cubicBezTo>
                  <a:pt x="3035" y="1152"/>
                  <a:pt x="3037" y="1152"/>
                  <a:pt x="3038" y="1150"/>
                </a:cubicBezTo>
                <a:cubicBezTo>
                  <a:pt x="3038" y="1149"/>
                  <a:pt x="3038" y="1149"/>
                  <a:pt x="3038" y="1148"/>
                </a:cubicBezTo>
                <a:cubicBezTo>
                  <a:pt x="3039" y="1148"/>
                  <a:pt x="3040" y="1147"/>
                  <a:pt x="3040" y="1147"/>
                </a:cubicBezTo>
                <a:cubicBezTo>
                  <a:pt x="3041" y="1146"/>
                  <a:pt x="3043" y="1146"/>
                  <a:pt x="3044" y="1145"/>
                </a:cubicBezTo>
                <a:cubicBezTo>
                  <a:pt x="3044" y="1144"/>
                  <a:pt x="3043" y="1143"/>
                  <a:pt x="3044" y="1142"/>
                </a:cubicBezTo>
                <a:cubicBezTo>
                  <a:pt x="3044" y="1142"/>
                  <a:pt x="3045" y="1141"/>
                  <a:pt x="3046" y="1141"/>
                </a:cubicBezTo>
                <a:cubicBezTo>
                  <a:pt x="3046" y="1141"/>
                  <a:pt x="3047" y="1141"/>
                  <a:pt x="3048" y="1141"/>
                </a:cubicBezTo>
                <a:cubicBezTo>
                  <a:pt x="3048" y="1141"/>
                  <a:pt x="3049" y="1142"/>
                  <a:pt x="3050" y="1142"/>
                </a:cubicBezTo>
                <a:cubicBezTo>
                  <a:pt x="3051" y="1141"/>
                  <a:pt x="3052" y="1140"/>
                  <a:pt x="3052" y="1139"/>
                </a:cubicBezTo>
                <a:cubicBezTo>
                  <a:pt x="3054" y="1136"/>
                  <a:pt x="3057" y="1136"/>
                  <a:pt x="3060" y="1135"/>
                </a:cubicBezTo>
                <a:cubicBezTo>
                  <a:pt x="3061" y="1134"/>
                  <a:pt x="3063" y="1134"/>
                  <a:pt x="3065" y="1134"/>
                </a:cubicBezTo>
                <a:cubicBezTo>
                  <a:pt x="3066" y="1134"/>
                  <a:pt x="3068" y="1134"/>
                  <a:pt x="3067" y="1132"/>
                </a:cubicBezTo>
                <a:cubicBezTo>
                  <a:pt x="3067" y="1131"/>
                  <a:pt x="3068" y="1128"/>
                  <a:pt x="3067" y="1128"/>
                </a:cubicBezTo>
                <a:close/>
                <a:moveTo>
                  <a:pt x="658" y="1281"/>
                </a:moveTo>
                <a:cubicBezTo>
                  <a:pt x="658" y="1281"/>
                  <a:pt x="659" y="1283"/>
                  <a:pt x="660" y="1282"/>
                </a:cubicBezTo>
                <a:cubicBezTo>
                  <a:pt x="661" y="1282"/>
                  <a:pt x="659" y="1280"/>
                  <a:pt x="659" y="1279"/>
                </a:cubicBezTo>
                <a:cubicBezTo>
                  <a:pt x="658" y="1279"/>
                  <a:pt x="658" y="1278"/>
                  <a:pt x="658" y="1278"/>
                </a:cubicBezTo>
                <a:cubicBezTo>
                  <a:pt x="657" y="1277"/>
                  <a:pt x="657" y="1278"/>
                  <a:pt x="656" y="1277"/>
                </a:cubicBezTo>
                <a:cubicBezTo>
                  <a:pt x="655" y="1277"/>
                  <a:pt x="656" y="1275"/>
                  <a:pt x="654" y="1274"/>
                </a:cubicBezTo>
                <a:cubicBezTo>
                  <a:pt x="653" y="1274"/>
                  <a:pt x="652" y="1274"/>
                  <a:pt x="651" y="1275"/>
                </a:cubicBezTo>
                <a:cubicBezTo>
                  <a:pt x="650" y="1275"/>
                  <a:pt x="649" y="1275"/>
                  <a:pt x="649" y="1276"/>
                </a:cubicBezTo>
                <a:cubicBezTo>
                  <a:pt x="647" y="1276"/>
                  <a:pt x="647" y="1276"/>
                  <a:pt x="646" y="1276"/>
                </a:cubicBezTo>
                <a:cubicBezTo>
                  <a:pt x="645" y="1276"/>
                  <a:pt x="645" y="1277"/>
                  <a:pt x="645" y="1277"/>
                </a:cubicBezTo>
                <a:cubicBezTo>
                  <a:pt x="646" y="1278"/>
                  <a:pt x="647" y="1278"/>
                  <a:pt x="647" y="1278"/>
                </a:cubicBezTo>
                <a:cubicBezTo>
                  <a:pt x="648" y="1278"/>
                  <a:pt x="650" y="1278"/>
                  <a:pt x="651" y="1279"/>
                </a:cubicBezTo>
                <a:cubicBezTo>
                  <a:pt x="653" y="1280"/>
                  <a:pt x="649" y="1280"/>
                  <a:pt x="651" y="1281"/>
                </a:cubicBezTo>
                <a:cubicBezTo>
                  <a:pt x="651" y="1282"/>
                  <a:pt x="651" y="1281"/>
                  <a:pt x="652" y="1282"/>
                </a:cubicBezTo>
                <a:cubicBezTo>
                  <a:pt x="652" y="1282"/>
                  <a:pt x="652" y="1282"/>
                  <a:pt x="652" y="1282"/>
                </a:cubicBezTo>
                <a:cubicBezTo>
                  <a:pt x="653" y="1283"/>
                  <a:pt x="653" y="1283"/>
                  <a:pt x="654" y="1283"/>
                </a:cubicBezTo>
                <a:cubicBezTo>
                  <a:pt x="655" y="1283"/>
                  <a:pt x="655" y="1284"/>
                  <a:pt x="656" y="1284"/>
                </a:cubicBezTo>
                <a:cubicBezTo>
                  <a:pt x="656" y="1284"/>
                  <a:pt x="657" y="1284"/>
                  <a:pt x="658" y="1284"/>
                </a:cubicBezTo>
                <a:cubicBezTo>
                  <a:pt x="660" y="1283"/>
                  <a:pt x="657" y="1282"/>
                  <a:pt x="657" y="1281"/>
                </a:cubicBezTo>
                <a:cubicBezTo>
                  <a:pt x="657" y="1280"/>
                  <a:pt x="658" y="1281"/>
                  <a:pt x="658" y="1281"/>
                </a:cubicBezTo>
                <a:close/>
                <a:moveTo>
                  <a:pt x="646" y="1300"/>
                </a:moveTo>
                <a:cubicBezTo>
                  <a:pt x="646" y="1300"/>
                  <a:pt x="646" y="1300"/>
                  <a:pt x="647" y="1301"/>
                </a:cubicBezTo>
                <a:cubicBezTo>
                  <a:pt x="647" y="1302"/>
                  <a:pt x="647" y="1303"/>
                  <a:pt x="648" y="1303"/>
                </a:cubicBezTo>
                <a:cubicBezTo>
                  <a:pt x="650" y="1302"/>
                  <a:pt x="649" y="1300"/>
                  <a:pt x="650" y="1299"/>
                </a:cubicBezTo>
                <a:cubicBezTo>
                  <a:pt x="651" y="1298"/>
                  <a:pt x="651" y="1298"/>
                  <a:pt x="651" y="1297"/>
                </a:cubicBezTo>
                <a:cubicBezTo>
                  <a:pt x="651" y="1295"/>
                  <a:pt x="650" y="1295"/>
                  <a:pt x="650" y="1294"/>
                </a:cubicBezTo>
                <a:cubicBezTo>
                  <a:pt x="650" y="1294"/>
                  <a:pt x="650" y="1293"/>
                  <a:pt x="650" y="1292"/>
                </a:cubicBezTo>
                <a:cubicBezTo>
                  <a:pt x="650" y="1292"/>
                  <a:pt x="648" y="1291"/>
                  <a:pt x="647" y="1291"/>
                </a:cubicBezTo>
                <a:cubicBezTo>
                  <a:pt x="645" y="1292"/>
                  <a:pt x="645" y="1294"/>
                  <a:pt x="645" y="1296"/>
                </a:cubicBezTo>
                <a:cubicBezTo>
                  <a:pt x="646" y="1297"/>
                  <a:pt x="645" y="1299"/>
                  <a:pt x="646" y="1300"/>
                </a:cubicBezTo>
                <a:close/>
                <a:moveTo>
                  <a:pt x="464" y="1195"/>
                </a:moveTo>
                <a:cubicBezTo>
                  <a:pt x="464" y="1195"/>
                  <a:pt x="465" y="1195"/>
                  <a:pt x="465" y="1195"/>
                </a:cubicBezTo>
                <a:cubicBezTo>
                  <a:pt x="466" y="1195"/>
                  <a:pt x="466" y="1195"/>
                  <a:pt x="466" y="1195"/>
                </a:cubicBezTo>
                <a:cubicBezTo>
                  <a:pt x="468" y="1194"/>
                  <a:pt x="466" y="1194"/>
                  <a:pt x="466" y="1194"/>
                </a:cubicBezTo>
                <a:cubicBezTo>
                  <a:pt x="465" y="1194"/>
                  <a:pt x="464" y="1194"/>
                  <a:pt x="464" y="1195"/>
                </a:cubicBezTo>
                <a:close/>
                <a:moveTo>
                  <a:pt x="651" y="1316"/>
                </a:moveTo>
                <a:cubicBezTo>
                  <a:pt x="652" y="1315"/>
                  <a:pt x="654" y="1316"/>
                  <a:pt x="654" y="1315"/>
                </a:cubicBezTo>
                <a:cubicBezTo>
                  <a:pt x="656" y="1313"/>
                  <a:pt x="653" y="1314"/>
                  <a:pt x="652" y="1314"/>
                </a:cubicBezTo>
                <a:cubicBezTo>
                  <a:pt x="652" y="1315"/>
                  <a:pt x="651" y="1315"/>
                  <a:pt x="651" y="1315"/>
                </a:cubicBezTo>
                <a:cubicBezTo>
                  <a:pt x="650" y="1315"/>
                  <a:pt x="649" y="1316"/>
                  <a:pt x="649" y="1316"/>
                </a:cubicBezTo>
                <a:cubicBezTo>
                  <a:pt x="648" y="1316"/>
                  <a:pt x="647" y="1318"/>
                  <a:pt x="648" y="1318"/>
                </a:cubicBezTo>
                <a:cubicBezTo>
                  <a:pt x="649" y="1318"/>
                  <a:pt x="650" y="1317"/>
                  <a:pt x="651" y="1316"/>
                </a:cubicBezTo>
                <a:close/>
                <a:moveTo>
                  <a:pt x="643" y="1257"/>
                </a:moveTo>
                <a:cubicBezTo>
                  <a:pt x="644" y="1257"/>
                  <a:pt x="645" y="1257"/>
                  <a:pt x="646" y="1257"/>
                </a:cubicBezTo>
                <a:cubicBezTo>
                  <a:pt x="646" y="1257"/>
                  <a:pt x="647" y="1257"/>
                  <a:pt x="647" y="1256"/>
                </a:cubicBezTo>
                <a:cubicBezTo>
                  <a:pt x="647" y="1255"/>
                  <a:pt x="643" y="1255"/>
                  <a:pt x="643" y="1257"/>
                </a:cubicBezTo>
                <a:close/>
                <a:moveTo>
                  <a:pt x="618" y="1284"/>
                </a:moveTo>
                <a:cubicBezTo>
                  <a:pt x="617" y="1285"/>
                  <a:pt x="619" y="1286"/>
                  <a:pt x="619" y="1287"/>
                </a:cubicBezTo>
                <a:cubicBezTo>
                  <a:pt x="620" y="1287"/>
                  <a:pt x="620" y="1288"/>
                  <a:pt x="620" y="1288"/>
                </a:cubicBezTo>
                <a:cubicBezTo>
                  <a:pt x="620" y="1288"/>
                  <a:pt x="622" y="1289"/>
                  <a:pt x="622" y="1288"/>
                </a:cubicBezTo>
                <a:cubicBezTo>
                  <a:pt x="622" y="1288"/>
                  <a:pt x="620" y="1286"/>
                  <a:pt x="620" y="1286"/>
                </a:cubicBezTo>
                <a:cubicBezTo>
                  <a:pt x="620" y="1285"/>
                  <a:pt x="620" y="1283"/>
                  <a:pt x="618" y="1284"/>
                </a:cubicBezTo>
                <a:close/>
                <a:moveTo>
                  <a:pt x="627" y="1320"/>
                </a:moveTo>
                <a:cubicBezTo>
                  <a:pt x="628" y="1319"/>
                  <a:pt x="627" y="1318"/>
                  <a:pt x="626" y="1318"/>
                </a:cubicBezTo>
                <a:cubicBezTo>
                  <a:pt x="626" y="1318"/>
                  <a:pt x="626" y="1320"/>
                  <a:pt x="627" y="1320"/>
                </a:cubicBezTo>
                <a:close/>
                <a:moveTo>
                  <a:pt x="623" y="1242"/>
                </a:moveTo>
                <a:cubicBezTo>
                  <a:pt x="622" y="1241"/>
                  <a:pt x="622" y="1241"/>
                  <a:pt x="621" y="1241"/>
                </a:cubicBezTo>
                <a:cubicBezTo>
                  <a:pt x="621" y="1241"/>
                  <a:pt x="621" y="1241"/>
                  <a:pt x="621" y="1241"/>
                </a:cubicBezTo>
                <a:cubicBezTo>
                  <a:pt x="620" y="1242"/>
                  <a:pt x="620" y="1242"/>
                  <a:pt x="619" y="1242"/>
                </a:cubicBezTo>
                <a:cubicBezTo>
                  <a:pt x="619" y="1242"/>
                  <a:pt x="619" y="1243"/>
                  <a:pt x="619" y="1244"/>
                </a:cubicBezTo>
                <a:cubicBezTo>
                  <a:pt x="620" y="1244"/>
                  <a:pt x="620" y="1244"/>
                  <a:pt x="621" y="1245"/>
                </a:cubicBezTo>
                <a:cubicBezTo>
                  <a:pt x="621" y="1246"/>
                  <a:pt x="620" y="1247"/>
                  <a:pt x="621" y="1247"/>
                </a:cubicBezTo>
                <a:cubicBezTo>
                  <a:pt x="621" y="1248"/>
                  <a:pt x="622" y="1246"/>
                  <a:pt x="622" y="1246"/>
                </a:cubicBezTo>
                <a:cubicBezTo>
                  <a:pt x="622" y="1245"/>
                  <a:pt x="623" y="1245"/>
                  <a:pt x="623" y="1245"/>
                </a:cubicBezTo>
                <a:cubicBezTo>
                  <a:pt x="624" y="1245"/>
                  <a:pt x="625" y="1244"/>
                  <a:pt x="624" y="1243"/>
                </a:cubicBezTo>
                <a:cubicBezTo>
                  <a:pt x="624" y="1242"/>
                  <a:pt x="623" y="1243"/>
                  <a:pt x="623" y="1242"/>
                </a:cubicBezTo>
                <a:close/>
                <a:moveTo>
                  <a:pt x="634" y="1261"/>
                </a:moveTo>
                <a:cubicBezTo>
                  <a:pt x="633" y="1261"/>
                  <a:pt x="633" y="1260"/>
                  <a:pt x="633" y="1260"/>
                </a:cubicBezTo>
                <a:cubicBezTo>
                  <a:pt x="632" y="1260"/>
                  <a:pt x="632" y="1260"/>
                  <a:pt x="631" y="1260"/>
                </a:cubicBezTo>
                <a:cubicBezTo>
                  <a:pt x="631" y="1260"/>
                  <a:pt x="630" y="1260"/>
                  <a:pt x="630" y="1260"/>
                </a:cubicBezTo>
                <a:cubicBezTo>
                  <a:pt x="628" y="1261"/>
                  <a:pt x="629" y="1264"/>
                  <a:pt x="631" y="1263"/>
                </a:cubicBezTo>
                <a:cubicBezTo>
                  <a:pt x="632" y="1263"/>
                  <a:pt x="631" y="1263"/>
                  <a:pt x="632" y="1262"/>
                </a:cubicBezTo>
                <a:cubicBezTo>
                  <a:pt x="633" y="1261"/>
                  <a:pt x="634" y="1264"/>
                  <a:pt x="634" y="1264"/>
                </a:cubicBezTo>
                <a:cubicBezTo>
                  <a:pt x="635" y="1265"/>
                  <a:pt x="635" y="1264"/>
                  <a:pt x="635" y="1263"/>
                </a:cubicBezTo>
                <a:cubicBezTo>
                  <a:pt x="635" y="1262"/>
                  <a:pt x="636" y="1261"/>
                  <a:pt x="637" y="1261"/>
                </a:cubicBezTo>
                <a:cubicBezTo>
                  <a:pt x="637" y="1260"/>
                  <a:pt x="637" y="1260"/>
                  <a:pt x="636" y="1259"/>
                </a:cubicBezTo>
                <a:cubicBezTo>
                  <a:pt x="635" y="1259"/>
                  <a:pt x="635" y="1261"/>
                  <a:pt x="634" y="1261"/>
                </a:cubicBezTo>
                <a:close/>
                <a:moveTo>
                  <a:pt x="622" y="1327"/>
                </a:moveTo>
                <a:cubicBezTo>
                  <a:pt x="622" y="1327"/>
                  <a:pt x="621" y="1328"/>
                  <a:pt x="621" y="1328"/>
                </a:cubicBezTo>
                <a:cubicBezTo>
                  <a:pt x="622" y="1329"/>
                  <a:pt x="622" y="1330"/>
                  <a:pt x="622" y="1330"/>
                </a:cubicBezTo>
                <a:cubicBezTo>
                  <a:pt x="622" y="1330"/>
                  <a:pt x="622" y="1331"/>
                  <a:pt x="623" y="1331"/>
                </a:cubicBezTo>
                <a:cubicBezTo>
                  <a:pt x="624" y="1330"/>
                  <a:pt x="623" y="1329"/>
                  <a:pt x="623" y="1329"/>
                </a:cubicBezTo>
                <a:cubicBezTo>
                  <a:pt x="623" y="1328"/>
                  <a:pt x="623" y="1327"/>
                  <a:pt x="622" y="1327"/>
                </a:cubicBezTo>
                <a:close/>
                <a:moveTo>
                  <a:pt x="665" y="1311"/>
                </a:moveTo>
                <a:cubicBezTo>
                  <a:pt x="665" y="1310"/>
                  <a:pt x="664" y="1310"/>
                  <a:pt x="663" y="1310"/>
                </a:cubicBezTo>
                <a:cubicBezTo>
                  <a:pt x="662" y="1310"/>
                  <a:pt x="662" y="1311"/>
                  <a:pt x="661" y="1311"/>
                </a:cubicBezTo>
                <a:cubicBezTo>
                  <a:pt x="661" y="1311"/>
                  <a:pt x="660" y="1311"/>
                  <a:pt x="660" y="1311"/>
                </a:cubicBezTo>
                <a:cubicBezTo>
                  <a:pt x="659" y="1311"/>
                  <a:pt x="660" y="1313"/>
                  <a:pt x="661" y="1313"/>
                </a:cubicBezTo>
                <a:cubicBezTo>
                  <a:pt x="662" y="1313"/>
                  <a:pt x="662" y="1313"/>
                  <a:pt x="663" y="1313"/>
                </a:cubicBezTo>
                <a:cubicBezTo>
                  <a:pt x="663" y="1314"/>
                  <a:pt x="663" y="1314"/>
                  <a:pt x="663" y="1314"/>
                </a:cubicBezTo>
                <a:cubicBezTo>
                  <a:pt x="663" y="1314"/>
                  <a:pt x="664" y="1314"/>
                  <a:pt x="664" y="1314"/>
                </a:cubicBezTo>
                <a:cubicBezTo>
                  <a:pt x="665" y="1314"/>
                  <a:pt x="666" y="1314"/>
                  <a:pt x="666" y="1313"/>
                </a:cubicBezTo>
                <a:cubicBezTo>
                  <a:pt x="667" y="1313"/>
                  <a:pt x="667" y="1313"/>
                  <a:pt x="667" y="1313"/>
                </a:cubicBezTo>
                <a:cubicBezTo>
                  <a:pt x="667" y="1312"/>
                  <a:pt x="668" y="1312"/>
                  <a:pt x="668" y="1312"/>
                </a:cubicBezTo>
                <a:cubicBezTo>
                  <a:pt x="670" y="1311"/>
                  <a:pt x="666" y="1311"/>
                  <a:pt x="665" y="1311"/>
                </a:cubicBezTo>
                <a:close/>
                <a:moveTo>
                  <a:pt x="602" y="1278"/>
                </a:moveTo>
                <a:cubicBezTo>
                  <a:pt x="601" y="1278"/>
                  <a:pt x="601" y="1277"/>
                  <a:pt x="601" y="1278"/>
                </a:cubicBezTo>
                <a:cubicBezTo>
                  <a:pt x="601" y="1279"/>
                  <a:pt x="602" y="1280"/>
                  <a:pt x="603" y="1280"/>
                </a:cubicBezTo>
                <a:cubicBezTo>
                  <a:pt x="603" y="1279"/>
                  <a:pt x="602" y="1279"/>
                  <a:pt x="602" y="1278"/>
                </a:cubicBezTo>
                <a:close/>
                <a:moveTo>
                  <a:pt x="478" y="1190"/>
                </a:moveTo>
                <a:cubicBezTo>
                  <a:pt x="477" y="1190"/>
                  <a:pt x="476" y="1188"/>
                  <a:pt x="474" y="1188"/>
                </a:cubicBezTo>
                <a:cubicBezTo>
                  <a:pt x="474" y="1188"/>
                  <a:pt x="474" y="1188"/>
                  <a:pt x="474" y="1188"/>
                </a:cubicBezTo>
                <a:cubicBezTo>
                  <a:pt x="473" y="1188"/>
                  <a:pt x="472" y="1189"/>
                  <a:pt x="470" y="1188"/>
                </a:cubicBezTo>
                <a:cubicBezTo>
                  <a:pt x="470" y="1188"/>
                  <a:pt x="470" y="1187"/>
                  <a:pt x="469" y="1187"/>
                </a:cubicBezTo>
                <a:cubicBezTo>
                  <a:pt x="469" y="1187"/>
                  <a:pt x="469" y="1188"/>
                  <a:pt x="469" y="1188"/>
                </a:cubicBezTo>
                <a:cubicBezTo>
                  <a:pt x="469" y="1189"/>
                  <a:pt x="471" y="1189"/>
                  <a:pt x="471" y="1189"/>
                </a:cubicBezTo>
                <a:cubicBezTo>
                  <a:pt x="473" y="1189"/>
                  <a:pt x="475" y="1189"/>
                  <a:pt x="476" y="1190"/>
                </a:cubicBezTo>
                <a:cubicBezTo>
                  <a:pt x="477" y="1191"/>
                  <a:pt x="478" y="1191"/>
                  <a:pt x="480" y="1192"/>
                </a:cubicBezTo>
                <a:cubicBezTo>
                  <a:pt x="481" y="1192"/>
                  <a:pt x="482" y="1194"/>
                  <a:pt x="483" y="1193"/>
                </a:cubicBezTo>
                <a:cubicBezTo>
                  <a:pt x="483" y="1191"/>
                  <a:pt x="479" y="1191"/>
                  <a:pt x="478" y="1190"/>
                </a:cubicBezTo>
                <a:close/>
                <a:moveTo>
                  <a:pt x="471" y="1190"/>
                </a:moveTo>
                <a:cubicBezTo>
                  <a:pt x="471" y="1189"/>
                  <a:pt x="468" y="1190"/>
                  <a:pt x="467" y="1190"/>
                </a:cubicBezTo>
                <a:cubicBezTo>
                  <a:pt x="466" y="1190"/>
                  <a:pt x="465" y="1190"/>
                  <a:pt x="464" y="1189"/>
                </a:cubicBezTo>
                <a:cubicBezTo>
                  <a:pt x="464" y="1189"/>
                  <a:pt x="463" y="1189"/>
                  <a:pt x="463" y="1188"/>
                </a:cubicBezTo>
                <a:cubicBezTo>
                  <a:pt x="462" y="1188"/>
                  <a:pt x="461" y="1189"/>
                  <a:pt x="461" y="1189"/>
                </a:cubicBezTo>
                <a:cubicBezTo>
                  <a:pt x="462" y="1189"/>
                  <a:pt x="462" y="1189"/>
                  <a:pt x="462" y="1189"/>
                </a:cubicBezTo>
                <a:cubicBezTo>
                  <a:pt x="462" y="1190"/>
                  <a:pt x="461" y="1189"/>
                  <a:pt x="461" y="1190"/>
                </a:cubicBezTo>
                <a:cubicBezTo>
                  <a:pt x="463" y="1190"/>
                  <a:pt x="464" y="1191"/>
                  <a:pt x="466" y="1191"/>
                </a:cubicBezTo>
                <a:cubicBezTo>
                  <a:pt x="467" y="1190"/>
                  <a:pt x="468" y="1190"/>
                  <a:pt x="469" y="1190"/>
                </a:cubicBezTo>
                <a:cubicBezTo>
                  <a:pt x="470" y="1190"/>
                  <a:pt x="470" y="1191"/>
                  <a:pt x="471" y="1190"/>
                </a:cubicBezTo>
                <a:close/>
                <a:moveTo>
                  <a:pt x="477" y="1194"/>
                </a:moveTo>
                <a:cubicBezTo>
                  <a:pt x="477" y="1194"/>
                  <a:pt x="474" y="1193"/>
                  <a:pt x="475" y="1194"/>
                </a:cubicBezTo>
                <a:cubicBezTo>
                  <a:pt x="476" y="1195"/>
                  <a:pt x="478" y="1195"/>
                  <a:pt x="479" y="1195"/>
                </a:cubicBezTo>
                <a:cubicBezTo>
                  <a:pt x="480" y="1195"/>
                  <a:pt x="482" y="1196"/>
                  <a:pt x="483" y="1196"/>
                </a:cubicBezTo>
                <a:cubicBezTo>
                  <a:pt x="483" y="1195"/>
                  <a:pt x="480" y="1194"/>
                  <a:pt x="479" y="1194"/>
                </a:cubicBezTo>
                <a:cubicBezTo>
                  <a:pt x="479" y="1194"/>
                  <a:pt x="478" y="1194"/>
                  <a:pt x="477" y="1194"/>
                </a:cubicBezTo>
                <a:close/>
                <a:moveTo>
                  <a:pt x="673" y="1331"/>
                </a:moveTo>
                <a:cubicBezTo>
                  <a:pt x="671" y="1330"/>
                  <a:pt x="670" y="1332"/>
                  <a:pt x="668" y="1333"/>
                </a:cubicBezTo>
                <a:cubicBezTo>
                  <a:pt x="668" y="1334"/>
                  <a:pt x="667" y="1335"/>
                  <a:pt x="667" y="1336"/>
                </a:cubicBezTo>
                <a:cubicBezTo>
                  <a:pt x="668" y="1336"/>
                  <a:pt x="669" y="1334"/>
                  <a:pt x="670" y="1334"/>
                </a:cubicBezTo>
                <a:cubicBezTo>
                  <a:pt x="671" y="1333"/>
                  <a:pt x="672" y="1333"/>
                  <a:pt x="673" y="1333"/>
                </a:cubicBezTo>
                <a:cubicBezTo>
                  <a:pt x="674" y="1333"/>
                  <a:pt x="675" y="1331"/>
                  <a:pt x="673" y="1331"/>
                </a:cubicBezTo>
                <a:close/>
                <a:moveTo>
                  <a:pt x="780" y="1368"/>
                </a:moveTo>
                <a:cubicBezTo>
                  <a:pt x="780" y="1369"/>
                  <a:pt x="780" y="1369"/>
                  <a:pt x="779" y="1369"/>
                </a:cubicBezTo>
                <a:cubicBezTo>
                  <a:pt x="779" y="1369"/>
                  <a:pt x="779" y="1369"/>
                  <a:pt x="778" y="1369"/>
                </a:cubicBezTo>
                <a:cubicBezTo>
                  <a:pt x="777" y="1369"/>
                  <a:pt x="777" y="1370"/>
                  <a:pt x="776" y="1370"/>
                </a:cubicBezTo>
                <a:cubicBezTo>
                  <a:pt x="775" y="1371"/>
                  <a:pt x="774" y="1373"/>
                  <a:pt x="773" y="1372"/>
                </a:cubicBezTo>
                <a:cubicBezTo>
                  <a:pt x="772" y="1372"/>
                  <a:pt x="772" y="1371"/>
                  <a:pt x="772" y="1371"/>
                </a:cubicBezTo>
                <a:cubicBezTo>
                  <a:pt x="771" y="1371"/>
                  <a:pt x="771" y="1373"/>
                  <a:pt x="772" y="1373"/>
                </a:cubicBezTo>
                <a:cubicBezTo>
                  <a:pt x="772" y="1374"/>
                  <a:pt x="772" y="1375"/>
                  <a:pt x="772" y="1376"/>
                </a:cubicBezTo>
                <a:cubicBezTo>
                  <a:pt x="772" y="1376"/>
                  <a:pt x="773" y="1376"/>
                  <a:pt x="773" y="1377"/>
                </a:cubicBezTo>
                <a:cubicBezTo>
                  <a:pt x="774" y="1378"/>
                  <a:pt x="774" y="1379"/>
                  <a:pt x="775" y="1380"/>
                </a:cubicBezTo>
                <a:cubicBezTo>
                  <a:pt x="777" y="1381"/>
                  <a:pt x="778" y="1381"/>
                  <a:pt x="780" y="1381"/>
                </a:cubicBezTo>
                <a:cubicBezTo>
                  <a:pt x="781" y="1381"/>
                  <a:pt x="782" y="1382"/>
                  <a:pt x="784" y="1382"/>
                </a:cubicBezTo>
                <a:cubicBezTo>
                  <a:pt x="785" y="1382"/>
                  <a:pt x="786" y="1381"/>
                  <a:pt x="788" y="1381"/>
                </a:cubicBezTo>
                <a:cubicBezTo>
                  <a:pt x="788" y="1381"/>
                  <a:pt x="789" y="1381"/>
                  <a:pt x="790" y="1381"/>
                </a:cubicBezTo>
                <a:cubicBezTo>
                  <a:pt x="791" y="1381"/>
                  <a:pt x="791" y="1380"/>
                  <a:pt x="792" y="1380"/>
                </a:cubicBezTo>
                <a:cubicBezTo>
                  <a:pt x="793" y="1379"/>
                  <a:pt x="793" y="1379"/>
                  <a:pt x="794" y="1379"/>
                </a:cubicBezTo>
                <a:cubicBezTo>
                  <a:pt x="795" y="1379"/>
                  <a:pt x="796" y="1378"/>
                  <a:pt x="796" y="1378"/>
                </a:cubicBezTo>
                <a:cubicBezTo>
                  <a:pt x="797" y="1378"/>
                  <a:pt x="798" y="1377"/>
                  <a:pt x="798" y="1377"/>
                </a:cubicBezTo>
                <a:cubicBezTo>
                  <a:pt x="799" y="1376"/>
                  <a:pt x="799" y="1374"/>
                  <a:pt x="800" y="1374"/>
                </a:cubicBezTo>
                <a:cubicBezTo>
                  <a:pt x="800" y="1374"/>
                  <a:pt x="801" y="1374"/>
                  <a:pt x="802" y="1374"/>
                </a:cubicBezTo>
                <a:cubicBezTo>
                  <a:pt x="803" y="1374"/>
                  <a:pt x="804" y="1374"/>
                  <a:pt x="805" y="1374"/>
                </a:cubicBezTo>
                <a:cubicBezTo>
                  <a:pt x="806" y="1374"/>
                  <a:pt x="808" y="1375"/>
                  <a:pt x="807" y="1373"/>
                </a:cubicBezTo>
                <a:cubicBezTo>
                  <a:pt x="806" y="1372"/>
                  <a:pt x="805" y="1371"/>
                  <a:pt x="805" y="1370"/>
                </a:cubicBezTo>
                <a:cubicBezTo>
                  <a:pt x="804" y="1369"/>
                  <a:pt x="803" y="1367"/>
                  <a:pt x="805" y="1367"/>
                </a:cubicBezTo>
                <a:cubicBezTo>
                  <a:pt x="806" y="1366"/>
                  <a:pt x="806" y="1366"/>
                  <a:pt x="807" y="1366"/>
                </a:cubicBezTo>
                <a:cubicBezTo>
                  <a:pt x="807" y="1366"/>
                  <a:pt x="808" y="1365"/>
                  <a:pt x="808" y="1365"/>
                </a:cubicBezTo>
                <a:cubicBezTo>
                  <a:pt x="809" y="1364"/>
                  <a:pt x="811" y="1364"/>
                  <a:pt x="812" y="1363"/>
                </a:cubicBezTo>
                <a:cubicBezTo>
                  <a:pt x="812" y="1362"/>
                  <a:pt x="813" y="1362"/>
                  <a:pt x="813" y="1361"/>
                </a:cubicBezTo>
                <a:cubicBezTo>
                  <a:pt x="814" y="1361"/>
                  <a:pt x="814" y="1360"/>
                  <a:pt x="815" y="1360"/>
                </a:cubicBezTo>
                <a:cubicBezTo>
                  <a:pt x="816" y="1360"/>
                  <a:pt x="818" y="1358"/>
                  <a:pt x="817" y="1358"/>
                </a:cubicBezTo>
                <a:cubicBezTo>
                  <a:pt x="816" y="1358"/>
                  <a:pt x="815" y="1358"/>
                  <a:pt x="815" y="1358"/>
                </a:cubicBezTo>
                <a:cubicBezTo>
                  <a:pt x="814" y="1359"/>
                  <a:pt x="814" y="1359"/>
                  <a:pt x="813" y="1359"/>
                </a:cubicBezTo>
                <a:cubicBezTo>
                  <a:pt x="812" y="1360"/>
                  <a:pt x="811" y="1360"/>
                  <a:pt x="809" y="1361"/>
                </a:cubicBezTo>
                <a:cubicBezTo>
                  <a:pt x="808" y="1362"/>
                  <a:pt x="807" y="1362"/>
                  <a:pt x="805" y="1363"/>
                </a:cubicBezTo>
                <a:cubicBezTo>
                  <a:pt x="804" y="1363"/>
                  <a:pt x="803" y="1363"/>
                  <a:pt x="801" y="1364"/>
                </a:cubicBezTo>
                <a:cubicBezTo>
                  <a:pt x="800" y="1365"/>
                  <a:pt x="799" y="1366"/>
                  <a:pt x="797" y="1366"/>
                </a:cubicBezTo>
                <a:cubicBezTo>
                  <a:pt x="796" y="1366"/>
                  <a:pt x="794" y="1366"/>
                  <a:pt x="793" y="1366"/>
                </a:cubicBezTo>
                <a:cubicBezTo>
                  <a:pt x="791" y="1366"/>
                  <a:pt x="790" y="1366"/>
                  <a:pt x="788" y="1366"/>
                </a:cubicBezTo>
                <a:cubicBezTo>
                  <a:pt x="788" y="1366"/>
                  <a:pt x="787" y="1366"/>
                  <a:pt x="787" y="1365"/>
                </a:cubicBezTo>
                <a:cubicBezTo>
                  <a:pt x="786" y="1365"/>
                  <a:pt x="786" y="1364"/>
                  <a:pt x="785" y="1364"/>
                </a:cubicBezTo>
                <a:cubicBezTo>
                  <a:pt x="784" y="1364"/>
                  <a:pt x="785" y="1365"/>
                  <a:pt x="785" y="1366"/>
                </a:cubicBezTo>
                <a:cubicBezTo>
                  <a:pt x="784" y="1366"/>
                  <a:pt x="784" y="1367"/>
                  <a:pt x="784" y="1367"/>
                </a:cubicBezTo>
                <a:cubicBezTo>
                  <a:pt x="783" y="1368"/>
                  <a:pt x="781" y="1367"/>
                  <a:pt x="780" y="1368"/>
                </a:cubicBezTo>
                <a:close/>
                <a:moveTo>
                  <a:pt x="636" y="1318"/>
                </a:moveTo>
                <a:cubicBezTo>
                  <a:pt x="636" y="1318"/>
                  <a:pt x="635" y="1319"/>
                  <a:pt x="637" y="1319"/>
                </a:cubicBezTo>
                <a:cubicBezTo>
                  <a:pt x="638" y="1319"/>
                  <a:pt x="638" y="1317"/>
                  <a:pt x="636" y="1318"/>
                </a:cubicBezTo>
                <a:close/>
                <a:moveTo>
                  <a:pt x="667" y="1327"/>
                </a:moveTo>
                <a:cubicBezTo>
                  <a:pt x="667" y="1327"/>
                  <a:pt x="666" y="1327"/>
                  <a:pt x="666" y="1328"/>
                </a:cubicBezTo>
                <a:cubicBezTo>
                  <a:pt x="666" y="1328"/>
                  <a:pt x="666" y="1329"/>
                  <a:pt x="667" y="1329"/>
                </a:cubicBezTo>
                <a:cubicBezTo>
                  <a:pt x="667" y="1330"/>
                  <a:pt x="667" y="1331"/>
                  <a:pt x="668" y="1330"/>
                </a:cubicBezTo>
                <a:cubicBezTo>
                  <a:pt x="668" y="1329"/>
                  <a:pt x="667" y="1328"/>
                  <a:pt x="667" y="1328"/>
                </a:cubicBezTo>
                <a:cubicBezTo>
                  <a:pt x="667" y="1328"/>
                  <a:pt x="667" y="1327"/>
                  <a:pt x="667" y="1327"/>
                </a:cubicBezTo>
                <a:close/>
                <a:moveTo>
                  <a:pt x="684" y="1339"/>
                </a:moveTo>
                <a:cubicBezTo>
                  <a:pt x="684" y="1339"/>
                  <a:pt x="685" y="1339"/>
                  <a:pt x="685" y="1339"/>
                </a:cubicBezTo>
                <a:cubicBezTo>
                  <a:pt x="685" y="1338"/>
                  <a:pt x="684" y="1338"/>
                  <a:pt x="684" y="1338"/>
                </a:cubicBezTo>
                <a:cubicBezTo>
                  <a:pt x="683" y="1338"/>
                  <a:pt x="684" y="1339"/>
                  <a:pt x="684" y="1339"/>
                </a:cubicBezTo>
                <a:close/>
                <a:moveTo>
                  <a:pt x="681" y="1349"/>
                </a:moveTo>
                <a:cubicBezTo>
                  <a:pt x="681" y="1350"/>
                  <a:pt x="682" y="1350"/>
                  <a:pt x="682" y="1350"/>
                </a:cubicBezTo>
                <a:cubicBezTo>
                  <a:pt x="683" y="1351"/>
                  <a:pt x="682" y="1352"/>
                  <a:pt x="682" y="1353"/>
                </a:cubicBezTo>
                <a:cubicBezTo>
                  <a:pt x="682" y="1354"/>
                  <a:pt x="683" y="1353"/>
                  <a:pt x="684" y="1353"/>
                </a:cubicBezTo>
                <a:cubicBezTo>
                  <a:pt x="685" y="1352"/>
                  <a:pt x="685" y="1350"/>
                  <a:pt x="687" y="1350"/>
                </a:cubicBezTo>
                <a:cubicBezTo>
                  <a:pt x="687" y="1350"/>
                  <a:pt x="688" y="1350"/>
                  <a:pt x="689" y="1350"/>
                </a:cubicBezTo>
                <a:cubicBezTo>
                  <a:pt x="689" y="1349"/>
                  <a:pt x="689" y="1349"/>
                  <a:pt x="689" y="1348"/>
                </a:cubicBezTo>
                <a:cubicBezTo>
                  <a:pt x="689" y="1347"/>
                  <a:pt x="689" y="1347"/>
                  <a:pt x="690" y="1346"/>
                </a:cubicBezTo>
                <a:cubicBezTo>
                  <a:pt x="690" y="1346"/>
                  <a:pt x="690" y="1345"/>
                  <a:pt x="690" y="1345"/>
                </a:cubicBezTo>
                <a:cubicBezTo>
                  <a:pt x="691" y="1345"/>
                  <a:pt x="690" y="1344"/>
                  <a:pt x="691" y="1344"/>
                </a:cubicBezTo>
                <a:cubicBezTo>
                  <a:pt x="691" y="1343"/>
                  <a:pt x="692" y="1343"/>
                  <a:pt x="692" y="1342"/>
                </a:cubicBezTo>
                <a:cubicBezTo>
                  <a:pt x="692" y="1342"/>
                  <a:pt x="692" y="1341"/>
                  <a:pt x="691" y="1341"/>
                </a:cubicBezTo>
                <a:cubicBezTo>
                  <a:pt x="690" y="1341"/>
                  <a:pt x="689" y="1343"/>
                  <a:pt x="687" y="1343"/>
                </a:cubicBezTo>
                <a:cubicBezTo>
                  <a:pt x="686" y="1344"/>
                  <a:pt x="685" y="1343"/>
                  <a:pt x="684" y="1344"/>
                </a:cubicBezTo>
                <a:cubicBezTo>
                  <a:pt x="683" y="1345"/>
                  <a:pt x="683" y="1346"/>
                  <a:pt x="682" y="1347"/>
                </a:cubicBezTo>
                <a:cubicBezTo>
                  <a:pt x="682" y="1348"/>
                  <a:pt x="681" y="1348"/>
                  <a:pt x="681" y="1349"/>
                </a:cubicBezTo>
                <a:close/>
                <a:moveTo>
                  <a:pt x="672" y="1355"/>
                </a:moveTo>
                <a:cubicBezTo>
                  <a:pt x="671" y="1355"/>
                  <a:pt x="670" y="1357"/>
                  <a:pt x="670" y="1358"/>
                </a:cubicBezTo>
                <a:cubicBezTo>
                  <a:pt x="670" y="1359"/>
                  <a:pt x="669" y="1360"/>
                  <a:pt x="669" y="1360"/>
                </a:cubicBezTo>
                <a:cubicBezTo>
                  <a:pt x="669" y="1361"/>
                  <a:pt x="670" y="1364"/>
                  <a:pt x="671" y="1364"/>
                </a:cubicBezTo>
                <a:cubicBezTo>
                  <a:pt x="672" y="1364"/>
                  <a:pt x="671" y="1361"/>
                  <a:pt x="671" y="1360"/>
                </a:cubicBezTo>
                <a:cubicBezTo>
                  <a:pt x="671" y="1358"/>
                  <a:pt x="671" y="1358"/>
                  <a:pt x="672" y="1357"/>
                </a:cubicBezTo>
                <a:cubicBezTo>
                  <a:pt x="673" y="1356"/>
                  <a:pt x="673" y="1355"/>
                  <a:pt x="672" y="1355"/>
                </a:cubicBezTo>
                <a:close/>
                <a:moveTo>
                  <a:pt x="436" y="1311"/>
                </a:moveTo>
                <a:cubicBezTo>
                  <a:pt x="437" y="1310"/>
                  <a:pt x="437" y="1310"/>
                  <a:pt x="437" y="1309"/>
                </a:cubicBezTo>
                <a:cubicBezTo>
                  <a:pt x="438" y="1308"/>
                  <a:pt x="438" y="1307"/>
                  <a:pt x="439" y="1306"/>
                </a:cubicBezTo>
                <a:cubicBezTo>
                  <a:pt x="441" y="1305"/>
                  <a:pt x="441" y="1304"/>
                  <a:pt x="441" y="1303"/>
                </a:cubicBezTo>
                <a:cubicBezTo>
                  <a:pt x="441" y="1302"/>
                  <a:pt x="442" y="1301"/>
                  <a:pt x="442" y="1301"/>
                </a:cubicBezTo>
                <a:cubicBezTo>
                  <a:pt x="443" y="1301"/>
                  <a:pt x="444" y="1301"/>
                  <a:pt x="444" y="1300"/>
                </a:cubicBezTo>
                <a:cubicBezTo>
                  <a:pt x="442" y="1300"/>
                  <a:pt x="441" y="1300"/>
                  <a:pt x="440" y="1300"/>
                </a:cubicBezTo>
                <a:cubicBezTo>
                  <a:pt x="439" y="1300"/>
                  <a:pt x="438" y="1302"/>
                  <a:pt x="436" y="1302"/>
                </a:cubicBezTo>
                <a:cubicBezTo>
                  <a:pt x="435" y="1302"/>
                  <a:pt x="434" y="1301"/>
                  <a:pt x="432" y="1302"/>
                </a:cubicBezTo>
                <a:cubicBezTo>
                  <a:pt x="431" y="1303"/>
                  <a:pt x="431" y="1304"/>
                  <a:pt x="429" y="1304"/>
                </a:cubicBezTo>
                <a:cubicBezTo>
                  <a:pt x="427" y="1304"/>
                  <a:pt x="426" y="1303"/>
                  <a:pt x="425" y="1303"/>
                </a:cubicBezTo>
                <a:cubicBezTo>
                  <a:pt x="424" y="1303"/>
                  <a:pt x="423" y="1304"/>
                  <a:pt x="423" y="1304"/>
                </a:cubicBezTo>
                <a:cubicBezTo>
                  <a:pt x="422" y="1305"/>
                  <a:pt x="421" y="1305"/>
                  <a:pt x="420" y="1305"/>
                </a:cubicBezTo>
                <a:cubicBezTo>
                  <a:pt x="419" y="1306"/>
                  <a:pt x="417" y="1306"/>
                  <a:pt x="415" y="1306"/>
                </a:cubicBezTo>
                <a:cubicBezTo>
                  <a:pt x="414" y="1305"/>
                  <a:pt x="413" y="1305"/>
                  <a:pt x="411" y="1305"/>
                </a:cubicBezTo>
                <a:cubicBezTo>
                  <a:pt x="410" y="1305"/>
                  <a:pt x="410" y="1305"/>
                  <a:pt x="409" y="1305"/>
                </a:cubicBezTo>
                <a:cubicBezTo>
                  <a:pt x="408" y="1304"/>
                  <a:pt x="407" y="1304"/>
                  <a:pt x="407" y="1304"/>
                </a:cubicBezTo>
                <a:cubicBezTo>
                  <a:pt x="405" y="1303"/>
                  <a:pt x="404" y="1303"/>
                  <a:pt x="402" y="1303"/>
                </a:cubicBezTo>
                <a:cubicBezTo>
                  <a:pt x="402" y="1303"/>
                  <a:pt x="401" y="1303"/>
                  <a:pt x="400" y="1303"/>
                </a:cubicBezTo>
                <a:cubicBezTo>
                  <a:pt x="399" y="1303"/>
                  <a:pt x="400" y="1302"/>
                  <a:pt x="399" y="1301"/>
                </a:cubicBezTo>
                <a:cubicBezTo>
                  <a:pt x="399" y="1301"/>
                  <a:pt x="398" y="1301"/>
                  <a:pt x="397" y="1301"/>
                </a:cubicBezTo>
                <a:cubicBezTo>
                  <a:pt x="397" y="1301"/>
                  <a:pt x="396" y="1302"/>
                  <a:pt x="395" y="1302"/>
                </a:cubicBezTo>
                <a:cubicBezTo>
                  <a:pt x="394" y="1302"/>
                  <a:pt x="393" y="1304"/>
                  <a:pt x="392" y="1304"/>
                </a:cubicBezTo>
                <a:cubicBezTo>
                  <a:pt x="391" y="1305"/>
                  <a:pt x="389" y="1304"/>
                  <a:pt x="388" y="1303"/>
                </a:cubicBezTo>
                <a:cubicBezTo>
                  <a:pt x="388" y="1303"/>
                  <a:pt x="388" y="1302"/>
                  <a:pt x="387" y="1302"/>
                </a:cubicBezTo>
                <a:cubicBezTo>
                  <a:pt x="386" y="1302"/>
                  <a:pt x="385" y="1303"/>
                  <a:pt x="385" y="1303"/>
                </a:cubicBezTo>
                <a:cubicBezTo>
                  <a:pt x="384" y="1304"/>
                  <a:pt x="384" y="1305"/>
                  <a:pt x="383" y="1306"/>
                </a:cubicBezTo>
                <a:cubicBezTo>
                  <a:pt x="382" y="1307"/>
                  <a:pt x="381" y="1308"/>
                  <a:pt x="380" y="1309"/>
                </a:cubicBezTo>
                <a:cubicBezTo>
                  <a:pt x="379" y="1311"/>
                  <a:pt x="381" y="1311"/>
                  <a:pt x="382" y="1312"/>
                </a:cubicBezTo>
                <a:cubicBezTo>
                  <a:pt x="383" y="1312"/>
                  <a:pt x="383" y="1313"/>
                  <a:pt x="383" y="1314"/>
                </a:cubicBezTo>
                <a:cubicBezTo>
                  <a:pt x="384" y="1314"/>
                  <a:pt x="384" y="1315"/>
                  <a:pt x="384" y="1315"/>
                </a:cubicBezTo>
                <a:cubicBezTo>
                  <a:pt x="385" y="1316"/>
                  <a:pt x="385" y="1317"/>
                  <a:pt x="385" y="1317"/>
                </a:cubicBezTo>
                <a:cubicBezTo>
                  <a:pt x="386" y="1318"/>
                  <a:pt x="388" y="1315"/>
                  <a:pt x="389" y="1315"/>
                </a:cubicBezTo>
                <a:cubicBezTo>
                  <a:pt x="390" y="1315"/>
                  <a:pt x="390" y="1315"/>
                  <a:pt x="391" y="1315"/>
                </a:cubicBezTo>
                <a:cubicBezTo>
                  <a:pt x="391" y="1316"/>
                  <a:pt x="392" y="1316"/>
                  <a:pt x="392" y="1316"/>
                </a:cubicBezTo>
                <a:cubicBezTo>
                  <a:pt x="393" y="1317"/>
                  <a:pt x="393" y="1317"/>
                  <a:pt x="394" y="1317"/>
                </a:cubicBezTo>
                <a:cubicBezTo>
                  <a:pt x="395" y="1317"/>
                  <a:pt x="396" y="1319"/>
                  <a:pt x="397" y="1319"/>
                </a:cubicBezTo>
                <a:cubicBezTo>
                  <a:pt x="398" y="1320"/>
                  <a:pt x="400" y="1320"/>
                  <a:pt x="401" y="1321"/>
                </a:cubicBezTo>
                <a:cubicBezTo>
                  <a:pt x="403" y="1321"/>
                  <a:pt x="403" y="1323"/>
                  <a:pt x="405" y="1323"/>
                </a:cubicBezTo>
                <a:cubicBezTo>
                  <a:pt x="406" y="1323"/>
                  <a:pt x="407" y="1323"/>
                  <a:pt x="409" y="1324"/>
                </a:cubicBezTo>
                <a:cubicBezTo>
                  <a:pt x="409" y="1324"/>
                  <a:pt x="409" y="1325"/>
                  <a:pt x="410" y="1326"/>
                </a:cubicBezTo>
                <a:cubicBezTo>
                  <a:pt x="410" y="1326"/>
                  <a:pt x="410" y="1326"/>
                  <a:pt x="411" y="1326"/>
                </a:cubicBezTo>
                <a:cubicBezTo>
                  <a:pt x="414" y="1327"/>
                  <a:pt x="416" y="1327"/>
                  <a:pt x="418" y="1329"/>
                </a:cubicBezTo>
                <a:cubicBezTo>
                  <a:pt x="419" y="1330"/>
                  <a:pt x="419" y="1331"/>
                  <a:pt x="420" y="1332"/>
                </a:cubicBezTo>
                <a:cubicBezTo>
                  <a:pt x="421" y="1332"/>
                  <a:pt x="421" y="1333"/>
                  <a:pt x="421" y="1333"/>
                </a:cubicBezTo>
                <a:cubicBezTo>
                  <a:pt x="421" y="1334"/>
                  <a:pt x="422" y="1334"/>
                  <a:pt x="422" y="1335"/>
                </a:cubicBezTo>
                <a:cubicBezTo>
                  <a:pt x="424" y="1335"/>
                  <a:pt x="425" y="1334"/>
                  <a:pt x="427" y="1335"/>
                </a:cubicBezTo>
                <a:cubicBezTo>
                  <a:pt x="428" y="1335"/>
                  <a:pt x="428" y="1335"/>
                  <a:pt x="429" y="1336"/>
                </a:cubicBezTo>
                <a:cubicBezTo>
                  <a:pt x="430" y="1336"/>
                  <a:pt x="432" y="1335"/>
                  <a:pt x="433" y="1336"/>
                </a:cubicBezTo>
                <a:cubicBezTo>
                  <a:pt x="433" y="1336"/>
                  <a:pt x="433" y="1337"/>
                  <a:pt x="434" y="1336"/>
                </a:cubicBezTo>
                <a:cubicBezTo>
                  <a:pt x="434" y="1336"/>
                  <a:pt x="434" y="1335"/>
                  <a:pt x="434" y="1335"/>
                </a:cubicBezTo>
                <a:cubicBezTo>
                  <a:pt x="434" y="1334"/>
                  <a:pt x="433" y="1332"/>
                  <a:pt x="434" y="1332"/>
                </a:cubicBezTo>
                <a:cubicBezTo>
                  <a:pt x="435" y="1332"/>
                  <a:pt x="435" y="1333"/>
                  <a:pt x="435" y="1332"/>
                </a:cubicBezTo>
                <a:cubicBezTo>
                  <a:pt x="435" y="1331"/>
                  <a:pt x="433" y="1329"/>
                  <a:pt x="436" y="1329"/>
                </a:cubicBezTo>
                <a:cubicBezTo>
                  <a:pt x="436" y="1329"/>
                  <a:pt x="437" y="1329"/>
                  <a:pt x="437" y="1329"/>
                </a:cubicBezTo>
                <a:cubicBezTo>
                  <a:pt x="437" y="1328"/>
                  <a:pt x="437" y="1328"/>
                  <a:pt x="437" y="1327"/>
                </a:cubicBezTo>
                <a:cubicBezTo>
                  <a:pt x="437" y="1327"/>
                  <a:pt x="436" y="1326"/>
                  <a:pt x="436" y="1326"/>
                </a:cubicBezTo>
                <a:cubicBezTo>
                  <a:pt x="436" y="1325"/>
                  <a:pt x="436" y="1325"/>
                  <a:pt x="435" y="1324"/>
                </a:cubicBezTo>
                <a:cubicBezTo>
                  <a:pt x="435" y="1324"/>
                  <a:pt x="435" y="1323"/>
                  <a:pt x="434" y="1323"/>
                </a:cubicBezTo>
                <a:cubicBezTo>
                  <a:pt x="434" y="1322"/>
                  <a:pt x="433" y="1322"/>
                  <a:pt x="433" y="1322"/>
                </a:cubicBezTo>
                <a:cubicBezTo>
                  <a:pt x="433" y="1321"/>
                  <a:pt x="433" y="1320"/>
                  <a:pt x="433" y="1319"/>
                </a:cubicBezTo>
                <a:cubicBezTo>
                  <a:pt x="433" y="1319"/>
                  <a:pt x="433" y="1318"/>
                  <a:pt x="433" y="1317"/>
                </a:cubicBezTo>
                <a:cubicBezTo>
                  <a:pt x="434" y="1317"/>
                  <a:pt x="434" y="1317"/>
                  <a:pt x="435" y="1316"/>
                </a:cubicBezTo>
                <a:cubicBezTo>
                  <a:pt x="435" y="1315"/>
                  <a:pt x="435" y="1314"/>
                  <a:pt x="435" y="1313"/>
                </a:cubicBezTo>
                <a:cubicBezTo>
                  <a:pt x="435" y="1312"/>
                  <a:pt x="436" y="1312"/>
                  <a:pt x="436" y="1311"/>
                </a:cubicBezTo>
                <a:close/>
                <a:moveTo>
                  <a:pt x="589" y="1343"/>
                </a:moveTo>
                <a:cubicBezTo>
                  <a:pt x="588" y="1342"/>
                  <a:pt x="587" y="1346"/>
                  <a:pt x="587" y="1347"/>
                </a:cubicBezTo>
                <a:cubicBezTo>
                  <a:pt x="588" y="1347"/>
                  <a:pt x="588" y="1348"/>
                  <a:pt x="589" y="1348"/>
                </a:cubicBezTo>
                <a:cubicBezTo>
                  <a:pt x="589" y="1349"/>
                  <a:pt x="589" y="1349"/>
                  <a:pt x="590" y="1349"/>
                </a:cubicBezTo>
                <a:cubicBezTo>
                  <a:pt x="590" y="1349"/>
                  <a:pt x="590" y="1348"/>
                  <a:pt x="590" y="1348"/>
                </a:cubicBezTo>
                <a:cubicBezTo>
                  <a:pt x="589" y="1347"/>
                  <a:pt x="589" y="1347"/>
                  <a:pt x="589" y="1346"/>
                </a:cubicBezTo>
                <a:cubicBezTo>
                  <a:pt x="589" y="1345"/>
                  <a:pt x="589" y="1344"/>
                  <a:pt x="589" y="1343"/>
                </a:cubicBezTo>
                <a:close/>
                <a:moveTo>
                  <a:pt x="523" y="1264"/>
                </a:moveTo>
                <a:cubicBezTo>
                  <a:pt x="523" y="1264"/>
                  <a:pt x="522" y="1264"/>
                  <a:pt x="522" y="1264"/>
                </a:cubicBezTo>
                <a:cubicBezTo>
                  <a:pt x="522" y="1264"/>
                  <a:pt x="522" y="1264"/>
                  <a:pt x="522" y="1264"/>
                </a:cubicBezTo>
                <a:cubicBezTo>
                  <a:pt x="522" y="1264"/>
                  <a:pt x="522" y="1265"/>
                  <a:pt x="523" y="1264"/>
                </a:cubicBezTo>
                <a:close/>
                <a:moveTo>
                  <a:pt x="544" y="1301"/>
                </a:moveTo>
                <a:cubicBezTo>
                  <a:pt x="544" y="1300"/>
                  <a:pt x="544" y="1299"/>
                  <a:pt x="544" y="1299"/>
                </a:cubicBezTo>
                <a:cubicBezTo>
                  <a:pt x="543" y="1298"/>
                  <a:pt x="542" y="1298"/>
                  <a:pt x="542" y="1297"/>
                </a:cubicBezTo>
                <a:cubicBezTo>
                  <a:pt x="542" y="1296"/>
                  <a:pt x="542" y="1296"/>
                  <a:pt x="542" y="1295"/>
                </a:cubicBezTo>
                <a:cubicBezTo>
                  <a:pt x="541" y="1295"/>
                  <a:pt x="541" y="1295"/>
                  <a:pt x="540" y="1296"/>
                </a:cubicBezTo>
                <a:cubicBezTo>
                  <a:pt x="540" y="1296"/>
                  <a:pt x="540" y="1297"/>
                  <a:pt x="539" y="1297"/>
                </a:cubicBezTo>
                <a:cubicBezTo>
                  <a:pt x="539" y="1298"/>
                  <a:pt x="539" y="1299"/>
                  <a:pt x="538" y="1299"/>
                </a:cubicBezTo>
                <a:cubicBezTo>
                  <a:pt x="538" y="1300"/>
                  <a:pt x="535" y="1300"/>
                  <a:pt x="536" y="1301"/>
                </a:cubicBezTo>
                <a:cubicBezTo>
                  <a:pt x="537" y="1302"/>
                  <a:pt x="538" y="1300"/>
                  <a:pt x="539" y="1302"/>
                </a:cubicBezTo>
                <a:cubicBezTo>
                  <a:pt x="540" y="1302"/>
                  <a:pt x="539" y="1303"/>
                  <a:pt x="540" y="1303"/>
                </a:cubicBezTo>
                <a:cubicBezTo>
                  <a:pt x="541" y="1303"/>
                  <a:pt x="541" y="1303"/>
                  <a:pt x="542" y="1303"/>
                </a:cubicBezTo>
                <a:cubicBezTo>
                  <a:pt x="543" y="1303"/>
                  <a:pt x="543" y="1303"/>
                  <a:pt x="544" y="1304"/>
                </a:cubicBezTo>
                <a:cubicBezTo>
                  <a:pt x="544" y="1304"/>
                  <a:pt x="545" y="1305"/>
                  <a:pt x="545" y="1304"/>
                </a:cubicBezTo>
                <a:cubicBezTo>
                  <a:pt x="546" y="1304"/>
                  <a:pt x="545" y="1303"/>
                  <a:pt x="544" y="1303"/>
                </a:cubicBezTo>
                <a:cubicBezTo>
                  <a:pt x="544" y="1302"/>
                  <a:pt x="544" y="1302"/>
                  <a:pt x="544" y="1301"/>
                </a:cubicBezTo>
                <a:close/>
                <a:moveTo>
                  <a:pt x="544" y="1308"/>
                </a:moveTo>
                <a:cubicBezTo>
                  <a:pt x="543" y="1308"/>
                  <a:pt x="543" y="1307"/>
                  <a:pt x="542" y="1307"/>
                </a:cubicBezTo>
                <a:cubicBezTo>
                  <a:pt x="542" y="1307"/>
                  <a:pt x="544" y="1311"/>
                  <a:pt x="545" y="1312"/>
                </a:cubicBezTo>
                <a:cubicBezTo>
                  <a:pt x="545" y="1312"/>
                  <a:pt x="545" y="1313"/>
                  <a:pt x="545" y="1313"/>
                </a:cubicBezTo>
                <a:cubicBezTo>
                  <a:pt x="546" y="1314"/>
                  <a:pt x="546" y="1314"/>
                  <a:pt x="546" y="1313"/>
                </a:cubicBezTo>
                <a:cubicBezTo>
                  <a:pt x="547" y="1313"/>
                  <a:pt x="547" y="1313"/>
                  <a:pt x="548" y="1312"/>
                </a:cubicBezTo>
                <a:cubicBezTo>
                  <a:pt x="549" y="1312"/>
                  <a:pt x="549" y="1312"/>
                  <a:pt x="548" y="1311"/>
                </a:cubicBezTo>
                <a:cubicBezTo>
                  <a:pt x="548" y="1311"/>
                  <a:pt x="547" y="1311"/>
                  <a:pt x="546" y="1311"/>
                </a:cubicBezTo>
                <a:cubicBezTo>
                  <a:pt x="546" y="1311"/>
                  <a:pt x="546" y="1310"/>
                  <a:pt x="545" y="1309"/>
                </a:cubicBezTo>
                <a:cubicBezTo>
                  <a:pt x="545" y="1309"/>
                  <a:pt x="544" y="1309"/>
                  <a:pt x="544" y="1308"/>
                </a:cubicBezTo>
                <a:close/>
                <a:moveTo>
                  <a:pt x="527" y="1266"/>
                </a:moveTo>
                <a:cubicBezTo>
                  <a:pt x="527" y="1266"/>
                  <a:pt x="528" y="1266"/>
                  <a:pt x="528" y="1266"/>
                </a:cubicBezTo>
                <a:cubicBezTo>
                  <a:pt x="530" y="1263"/>
                  <a:pt x="525" y="1265"/>
                  <a:pt x="524" y="1265"/>
                </a:cubicBezTo>
                <a:cubicBezTo>
                  <a:pt x="523" y="1265"/>
                  <a:pt x="522" y="1266"/>
                  <a:pt x="523" y="1266"/>
                </a:cubicBezTo>
                <a:cubicBezTo>
                  <a:pt x="524" y="1267"/>
                  <a:pt x="524" y="1266"/>
                  <a:pt x="525" y="1267"/>
                </a:cubicBezTo>
                <a:cubicBezTo>
                  <a:pt x="525" y="1268"/>
                  <a:pt x="525" y="1268"/>
                  <a:pt x="525" y="1269"/>
                </a:cubicBezTo>
                <a:cubicBezTo>
                  <a:pt x="526" y="1269"/>
                  <a:pt x="526" y="1269"/>
                  <a:pt x="527" y="1270"/>
                </a:cubicBezTo>
                <a:cubicBezTo>
                  <a:pt x="527" y="1270"/>
                  <a:pt x="527" y="1271"/>
                  <a:pt x="528" y="1271"/>
                </a:cubicBezTo>
                <a:cubicBezTo>
                  <a:pt x="529" y="1272"/>
                  <a:pt x="528" y="1271"/>
                  <a:pt x="528" y="1270"/>
                </a:cubicBezTo>
                <a:cubicBezTo>
                  <a:pt x="528" y="1270"/>
                  <a:pt x="528" y="1269"/>
                  <a:pt x="527" y="1268"/>
                </a:cubicBezTo>
                <a:cubicBezTo>
                  <a:pt x="527" y="1268"/>
                  <a:pt x="526" y="1268"/>
                  <a:pt x="526" y="1267"/>
                </a:cubicBezTo>
                <a:cubicBezTo>
                  <a:pt x="526" y="1267"/>
                  <a:pt x="527" y="1267"/>
                  <a:pt x="527" y="1266"/>
                </a:cubicBezTo>
                <a:close/>
                <a:moveTo>
                  <a:pt x="295" y="1245"/>
                </a:moveTo>
                <a:cubicBezTo>
                  <a:pt x="296" y="1247"/>
                  <a:pt x="297" y="1246"/>
                  <a:pt x="298" y="1246"/>
                </a:cubicBezTo>
                <a:cubicBezTo>
                  <a:pt x="299" y="1246"/>
                  <a:pt x="299" y="1246"/>
                  <a:pt x="300" y="1247"/>
                </a:cubicBezTo>
                <a:cubicBezTo>
                  <a:pt x="300" y="1248"/>
                  <a:pt x="300" y="1249"/>
                  <a:pt x="301" y="1250"/>
                </a:cubicBezTo>
                <a:cubicBezTo>
                  <a:pt x="301" y="1251"/>
                  <a:pt x="302" y="1251"/>
                  <a:pt x="302" y="1252"/>
                </a:cubicBezTo>
                <a:cubicBezTo>
                  <a:pt x="303" y="1254"/>
                  <a:pt x="301" y="1256"/>
                  <a:pt x="301" y="1257"/>
                </a:cubicBezTo>
                <a:cubicBezTo>
                  <a:pt x="300" y="1259"/>
                  <a:pt x="301" y="1260"/>
                  <a:pt x="301" y="1261"/>
                </a:cubicBezTo>
                <a:cubicBezTo>
                  <a:pt x="302" y="1262"/>
                  <a:pt x="301" y="1263"/>
                  <a:pt x="301" y="1263"/>
                </a:cubicBezTo>
                <a:cubicBezTo>
                  <a:pt x="302" y="1264"/>
                  <a:pt x="302" y="1264"/>
                  <a:pt x="303" y="1265"/>
                </a:cubicBezTo>
                <a:cubicBezTo>
                  <a:pt x="304" y="1267"/>
                  <a:pt x="303" y="1268"/>
                  <a:pt x="302" y="1271"/>
                </a:cubicBezTo>
                <a:cubicBezTo>
                  <a:pt x="301" y="1272"/>
                  <a:pt x="300" y="1272"/>
                  <a:pt x="300" y="1273"/>
                </a:cubicBezTo>
                <a:cubicBezTo>
                  <a:pt x="300" y="1274"/>
                  <a:pt x="301" y="1275"/>
                  <a:pt x="301" y="1276"/>
                </a:cubicBezTo>
                <a:cubicBezTo>
                  <a:pt x="301" y="1278"/>
                  <a:pt x="299" y="1280"/>
                  <a:pt x="301" y="1281"/>
                </a:cubicBezTo>
                <a:cubicBezTo>
                  <a:pt x="302" y="1282"/>
                  <a:pt x="303" y="1282"/>
                  <a:pt x="303" y="1282"/>
                </a:cubicBezTo>
                <a:cubicBezTo>
                  <a:pt x="304" y="1283"/>
                  <a:pt x="305" y="1284"/>
                  <a:pt x="305" y="1285"/>
                </a:cubicBezTo>
                <a:cubicBezTo>
                  <a:pt x="308" y="1288"/>
                  <a:pt x="311" y="1285"/>
                  <a:pt x="313" y="1282"/>
                </a:cubicBezTo>
                <a:cubicBezTo>
                  <a:pt x="313" y="1281"/>
                  <a:pt x="313" y="1280"/>
                  <a:pt x="313" y="1279"/>
                </a:cubicBezTo>
                <a:cubicBezTo>
                  <a:pt x="314" y="1277"/>
                  <a:pt x="317" y="1278"/>
                  <a:pt x="319" y="1278"/>
                </a:cubicBezTo>
                <a:cubicBezTo>
                  <a:pt x="320" y="1279"/>
                  <a:pt x="320" y="1279"/>
                  <a:pt x="321" y="1280"/>
                </a:cubicBezTo>
                <a:cubicBezTo>
                  <a:pt x="322" y="1281"/>
                  <a:pt x="322" y="1281"/>
                  <a:pt x="323" y="1280"/>
                </a:cubicBezTo>
                <a:cubicBezTo>
                  <a:pt x="323" y="1279"/>
                  <a:pt x="323" y="1277"/>
                  <a:pt x="323" y="1277"/>
                </a:cubicBezTo>
                <a:cubicBezTo>
                  <a:pt x="324" y="1276"/>
                  <a:pt x="324" y="1274"/>
                  <a:pt x="324" y="1273"/>
                </a:cubicBezTo>
                <a:cubicBezTo>
                  <a:pt x="324" y="1271"/>
                  <a:pt x="325" y="1270"/>
                  <a:pt x="325" y="1268"/>
                </a:cubicBezTo>
                <a:cubicBezTo>
                  <a:pt x="326" y="1267"/>
                  <a:pt x="326" y="1266"/>
                  <a:pt x="327" y="1265"/>
                </a:cubicBezTo>
                <a:cubicBezTo>
                  <a:pt x="327" y="1264"/>
                  <a:pt x="327" y="1263"/>
                  <a:pt x="327" y="1262"/>
                </a:cubicBezTo>
                <a:cubicBezTo>
                  <a:pt x="327" y="1261"/>
                  <a:pt x="327" y="1260"/>
                  <a:pt x="327" y="1259"/>
                </a:cubicBezTo>
                <a:cubicBezTo>
                  <a:pt x="327" y="1258"/>
                  <a:pt x="328" y="1257"/>
                  <a:pt x="328" y="1256"/>
                </a:cubicBezTo>
                <a:cubicBezTo>
                  <a:pt x="328" y="1254"/>
                  <a:pt x="328" y="1253"/>
                  <a:pt x="329" y="1252"/>
                </a:cubicBezTo>
                <a:cubicBezTo>
                  <a:pt x="329" y="1251"/>
                  <a:pt x="329" y="1250"/>
                  <a:pt x="329" y="1249"/>
                </a:cubicBezTo>
                <a:cubicBezTo>
                  <a:pt x="330" y="1247"/>
                  <a:pt x="328" y="1246"/>
                  <a:pt x="328" y="1244"/>
                </a:cubicBezTo>
                <a:cubicBezTo>
                  <a:pt x="327" y="1242"/>
                  <a:pt x="327" y="1240"/>
                  <a:pt x="325" y="1239"/>
                </a:cubicBezTo>
                <a:cubicBezTo>
                  <a:pt x="324" y="1239"/>
                  <a:pt x="323" y="1239"/>
                  <a:pt x="323" y="1238"/>
                </a:cubicBezTo>
                <a:cubicBezTo>
                  <a:pt x="322" y="1237"/>
                  <a:pt x="323" y="1236"/>
                  <a:pt x="324" y="1235"/>
                </a:cubicBezTo>
                <a:cubicBezTo>
                  <a:pt x="324" y="1232"/>
                  <a:pt x="321" y="1233"/>
                  <a:pt x="319" y="1232"/>
                </a:cubicBezTo>
                <a:cubicBezTo>
                  <a:pt x="318" y="1231"/>
                  <a:pt x="319" y="1230"/>
                  <a:pt x="317" y="1231"/>
                </a:cubicBezTo>
                <a:cubicBezTo>
                  <a:pt x="317" y="1231"/>
                  <a:pt x="316" y="1232"/>
                  <a:pt x="315" y="1232"/>
                </a:cubicBezTo>
                <a:cubicBezTo>
                  <a:pt x="314" y="1234"/>
                  <a:pt x="312" y="1234"/>
                  <a:pt x="311" y="1236"/>
                </a:cubicBezTo>
                <a:cubicBezTo>
                  <a:pt x="309" y="1237"/>
                  <a:pt x="308" y="1239"/>
                  <a:pt x="306" y="1240"/>
                </a:cubicBezTo>
                <a:cubicBezTo>
                  <a:pt x="305" y="1241"/>
                  <a:pt x="304" y="1240"/>
                  <a:pt x="303" y="1240"/>
                </a:cubicBezTo>
                <a:cubicBezTo>
                  <a:pt x="302" y="1239"/>
                  <a:pt x="301" y="1240"/>
                  <a:pt x="300" y="1239"/>
                </a:cubicBezTo>
                <a:cubicBezTo>
                  <a:pt x="299" y="1239"/>
                  <a:pt x="299" y="1238"/>
                  <a:pt x="298" y="1238"/>
                </a:cubicBezTo>
                <a:cubicBezTo>
                  <a:pt x="297" y="1237"/>
                  <a:pt x="297" y="1239"/>
                  <a:pt x="297" y="1240"/>
                </a:cubicBezTo>
                <a:cubicBezTo>
                  <a:pt x="297" y="1241"/>
                  <a:pt x="297" y="1242"/>
                  <a:pt x="296" y="1243"/>
                </a:cubicBezTo>
                <a:cubicBezTo>
                  <a:pt x="296" y="1244"/>
                  <a:pt x="295" y="1244"/>
                  <a:pt x="295" y="1245"/>
                </a:cubicBezTo>
                <a:close/>
                <a:moveTo>
                  <a:pt x="316" y="1196"/>
                </a:moveTo>
                <a:cubicBezTo>
                  <a:pt x="315" y="1196"/>
                  <a:pt x="313" y="1196"/>
                  <a:pt x="312" y="1197"/>
                </a:cubicBezTo>
                <a:cubicBezTo>
                  <a:pt x="311" y="1198"/>
                  <a:pt x="310" y="1199"/>
                  <a:pt x="309" y="1200"/>
                </a:cubicBezTo>
                <a:cubicBezTo>
                  <a:pt x="308" y="1201"/>
                  <a:pt x="307" y="1201"/>
                  <a:pt x="306" y="1202"/>
                </a:cubicBezTo>
                <a:cubicBezTo>
                  <a:pt x="305" y="1203"/>
                  <a:pt x="304" y="1204"/>
                  <a:pt x="304" y="1205"/>
                </a:cubicBezTo>
                <a:cubicBezTo>
                  <a:pt x="304" y="1206"/>
                  <a:pt x="304" y="1208"/>
                  <a:pt x="305" y="1209"/>
                </a:cubicBezTo>
                <a:cubicBezTo>
                  <a:pt x="305" y="1210"/>
                  <a:pt x="305" y="1212"/>
                  <a:pt x="305" y="1213"/>
                </a:cubicBezTo>
                <a:cubicBezTo>
                  <a:pt x="305" y="1215"/>
                  <a:pt x="307" y="1214"/>
                  <a:pt x="308" y="1215"/>
                </a:cubicBezTo>
                <a:cubicBezTo>
                  <a:pt x="309" y="1217"/>
                  <a:pt x="307" y="1217"/>
                  <a:pt x="306" y="1218"/>
                </a:cubicBezTo>
                <a:cubicBezTo>
                  <a:pt x="306" y="1220"/>
                  <a:pt x="307" y="1219"/>
                  <a:pt x="308" y="1220"/>
                </a:cubicBezTo>
                <a:cubicBezTo>
                  <a:pt x="309" y="1220"/>
                  <a:pt x="309" y="1221"/>
                  <a:pt x="309" y="1222"/>
                </a:cubicBezTo>
                <a:cubicBezTo>
                  <a:pt x="309" y="1223"/>
                  <a:pt x="309" y="1223"/>
                  <a:pt x="310" y="1223"/>
                </a:cubicBezTo>
                <a:cubicBezTo>
                  <a:pt x="310" y="1224"/>
                  <a:pt x="311" y="1225"/>
                  <a:pt x="312" y="1226"/>
                </a:cubicBezTo>
                <a:cubicBezTo>
                  <a:pt x="313" y="1226"/>
                  <a:pt x="313" y="1226"/>
                  <a:pt x="314" y="1227"/>
                </a:cubicBezTo>
                <a:cubicBezTo>
                  <a:pt x="314" y="1227"/>
                  <a:pt x="315" y="1227"/>
                  <a:pt x="315" y="1227"/>
                </a:cubicBezTo>
                <a:cubicBezTo>
                  <a:pt x="316" y="1227"/>
                  <a:pt x="316" y="1228"/>
                  <a:pt x="317" y="1228"/>
                </a:cubicBezTo>
                <a:cubicBezTo>
                  <a:pt x="317" y="1229"/>
                  <a:pt x="317" y="1227"/>
                  <a:pt x="318" y="1227"/>
                </a:cubicBezTo>
                <a:cubicBezTo>
                  <a:pt x="318" y="1226"/>
                  <a:pt x="318" y="1224"/>
                  <a:pt x="318" y="1223"/>
                </a:cubicBezTo>
                <a:cubicBezTo>
                  <a:pt x="319" y="1222"/>
                  <a:pt x="319" y="1221"/>
                  <a:pt x="320" y="1220"/>
                </a:cubicBezTo>
                <a:cubicBezTo>
                  <a:pt x="320" y="1218"/>
                  <a:pt x="320" y="1217"/>
                  <a:pt x="321" y="1216"/>
                </a:cubicBezTo>
                <a:cubicBezTo>
                  <a:pt x="321" y="1215"/>
                  <a:pt x="321" y="1214"/>
                  <a:pt x="322" y="1214"/>
                </a:cubicBezTo>
                <a:cubicBezTo>
                  <a:pt x="322" y="1213"/>
                  <a:pt x="322" y="1212"/>
                  <a:pt x="322" y="1212"/>
                </a:cubicBezTo>
                <a:cubicBezTo>
                  <a:pt x="322" y="1211"/>
                  <a:pt x="322" y="1209"/>
                  <a:pt x="323" y="1208"/>
                </a:cubicBezTo>
                <a:cubicBezTo>
                  <a:pt x="324" y="1208"/>
                  <a:pt x="325" y="1207"/>
                  <a:pt x="325" y="1205"/>
                </a:cubicBezTo>
                <a:cubicBezTo>
                  <a:pt x="325" y="1204"/>
                  <a:pt x="325" y="1202"/>
                  <a:pt x="324" y="1201"/>
                </a:cubicBezTo>
                <a:cubicBezTo>
                  <a:pt x="323" y="1200"/>
                  <a:pt x="323" y="1199"/>
                  <a:pt x="323" y="1197"/>
                </a:cubicBezTo>
                <a:cubicBezTo>
                  <a:pt x="323" y="1196"/>
                  <a:pt x="323" y="1196"/>
                  <a:pt x="323" y="1195"/>
                </a:cubicBezTo>
                <a:cubicBezTo>
                  <a:pt x="323" y="1194"/>
                  <a:pt x="323" y="1194"/>
                  <a:pt x="323" y="1193"/>
                </a:cubicBezTo>
                <a:cubicBezTo>
                  <a:pt x="322" y="1192"/>
                  <a:pt x="323" y="1190"/>
                  <a:pt x="321" y="1189"/>
                </a:cubicBezTo>
                <a:cubicBezTo>
                  <a:pt x="321" y="1189"/>
                  <a:pt x="321" y="1189"/>
                  <a:pt x="321" y="1189"/>
                </a:cubicBezTo>
                <a:cubicBezTo>
                  <a:pt x="320" y="1188"/>
                  <a:pt x="321" y="1188"/>
                  <a:pt x="320" y="1188"/>
                </a:cubicBezTo>
                <a:cubicBezTo>
                  <a:pt x="319" y="1188"/>
                  <a:pt x="320" y="1190"/>
                  <a:pt x="320" y="1190"/>
                </a:cubicBezTo>
                <a:cubicBezTo>
                  <a:pt x="320" y="1191"/>
                  <a:pt x="320" y="1193"/>
                  <a:pt x="319" y="1195"/>
                </a:cubicBezTo>
                <a:cubicBezTo>
                  <a:pt x="319" y="1196"/>
                  <a:pt x="317" y="1196"/>
                  <a:pt x="316" y="1196"/>
                </a:cubicBezTo>
                <a:close/>
                <a:moveTo>
                  <a:pt x="372" y="1333"/>
                </a:moveTo>
                <a:cubicBezTo>
                  <a:pt x="372" y="1333"/>
                  <a:pt x="371" y="1332"/>
                  <a:pt x="371" y="1332"/>
                </a:cubicBezTo>
                <a:cubicBezTo>
                  <a:pt x="371" y="1332"/>
                  <a:pt x="371" y="1333"/>
                  <a:pt x="371" y="1333"/>
                </a:cubicBezTo>
                <a:cubicBezTo>
                  <a:pt x="371" y="1333"/>
                  <a:pt x="371" y="1333"/>
                  <a:pt x="371" y="1333"/>
                </a:cubicBezTo>
                <a:cubicBezTo>
                  <a:pt x="371" y="1334"/>
                  <a:pt x="372" y="1334"/>
                  <a:pt x="372" y="1333"/>
                </a:cubicBezTo>
                <a:close/>
                <a:moveTo>
                  <a:pt x="641" y="1249"/>
                </a:moveTo>
                <a:cubicBezTo>
                  <a:pt x="640" y="1249"/>
                  <a:pt x="639" y="1249"/>
                  <a:pt x="639" y="1249"/>
                </a:cubicBezTo>
                <a:cubicBezTo>
                  <a:pt x="639" y="1249"/>
                  <a:pt x="638" y="1248"/>
                  <a:pt x="638" y="1248"/>
                </a:cubicBezTo>
                <a:cubicBezTo>
                  <a:pt x="637" y="1248"/>
                  <a:pt x="637" y="1249"/>
                  <a:pt x="638" y="1249"/>
                </a:cubicBezTo>
                <a:cubicBezTo>
                  <a:pt x="638" y="1250"/>
                  <a:pt x="640" y="1250"/>
                  <a:pt x="641" y="1250"/>
                </a:cubicBezTo>
                <a:cubicBezTo>
                  <a:pt x="642" y="1250"/>
                  <a:pt x="641" y="1249"/>
                  <a:pt x="641" y="1249"/>
                </a:cubicBezTo>
                <a:close/>
                <a:moveTo>
                  <a:pt x="335" y="1194"/>
                </a:moveTo>
                <a:cubicBezTo>
                  <a:pt x="336" y="1195"/>
                  <a:pt x="337" y="1195"/>
                  <a:pt x="337" y="1195"/>
                </a:cubicBezTo>
                <a:cubicBezTo>
                  <a:pt x="338" y="1196"/>
                  <a:pt x="339" y="1195"/>
                  <a:pt x="339" y="1196"/>
                </a:cubicBezTo>
                <a:cubicBezTo>
                  <a:pt x="340" y="1196"/>
                  <a:pt x="340" y="1197"/>
                  <a:pt x="341" y="1196"/>
                </a:cubicBezTo>
                <a:cubicBezTo>
                  <a:pt x="341" y="1196"/>
                  <a:pt x="341" y="1195"/>
                  <a:pt x="341" y="1194"/>
                </a:cubicBezTo>
                <a:cubicBezTo>
                  <a:pt x="341" y="1194"/>
                  <a:pt x="342" y="1193"/>
                  <a:pt x="341" y="1193"/>
                </a:cubicBezTo>
                <a:cubicBezTo>
                  <a:pt x="340" y="1192"/>
                  <a:pt x="340" y="1193"/>
                  <a:pt x="340" y="1193"/>
                </a:cubicBezTo>
                <a:cubicBezTo>
                  <a:pt x="338" y="1195"/>
                  <a:pt x="336" y="1192"/>
                  <a:pt x="335" y="1193"/>
                </a:cubicBezTo>
                <a:cubicBezTo>
                  <a:pt x="334" y="1194"/>
                  <a:pt x="335" y="1194"/>
                  <a:pt x="335" y="1194"/>
                </a:cubicBezTo>
                <a:close/>
                <a:moveTo>
                  <a:pt x="635" y="1339"/>
                </a:moveTo>
                <a:cubicBezTo>
                  <a:pt x="635" y="1339"/>
                  <a:pt x="635" y="1341"/>
                  <a:pt x="635" y="1341"/>
                </a:cubicBezTo>
                <a:cubicBezTo>
                  <a:pt x="636" y="1342"/>
                  <a:pt x="636" y="1342"/>
                  <a:pt x="637" y="1342"/>
                </a:cubicBezTo>
                <a:cubicBezTo>
                  <a:pt x="637" y="1343"/>
                  <a:pt x="637" y="1345"/>
                  <a:pt x="638" y="1344"/>
                </a:cubicBezTo>
                <a:cubicBezTo>
                  <a:pt x="638" y="1343"/>
                  <a:pt x="637" y="1342"/>
                  <a:pt x="637" y="1341"/>
                </a:cubicBezTo>
                <a:cubicBezTo>
                  <a:pt x="636" y="1341"/>
                  <a:pt x="636" y="1339"/>
                  <a:pt x="635" y="1339"/>
                </a:cubicBezTo>
                <a:close/>
                <a:moveTo>
                  <a:pt x="636" y="1325"/>
                </a:moveTo>
                <a:cubicBezTo>
                  <a:pt x="636" y="1326"/>
                  <a:pt x="636" y="1327"/>
                  <a:pt x="634" y="1327"/>
                </a:cubicBezTo>
                <a:cubicBezTo>
                  <a:pt x="633" y="1327"/>
                  <a:pt x="633" y="1325"/>
                  <a:pt x="632" y="1326"/>
                </a:cubicBezTo>
                <a:cubicBezTo>
                  <a:pt x="630" y="1326"/>
                  <a:pt x="630" y="1328"/>
                  <a:pt x="632" y="1328"/>
                </a:cubicBezTo>
                <a:cubicBezTo>
                  <a:pt x="633" y="1329"/>
                  <a:pt x="633" y="1328"/>
                  <a:pt x="634" y="1328"/>
                </a:cubicBezTo>
                <a:cubicBezTo>
                  <a:pt x="635" y="1327"/>
                  <a:pt x="635" y="1328"/>
                  <a:pt x="635" y="1328"/>
                </a:cubicBezTo>
                <a:cubicBezTo>
                  <a:pt x="636" y="1329"/>
                  <a:pt x="637" y="1331"/>
                  <a:pt x="638" y="1330"/>
                </a:cubicBezTo>
                <a:cubicBezTo>
                  <a:pt x="639" y="1329"/>
                  <a:pt x="639" y="1329"/>
                  <a:pt x="639" y="1328"/>
                </a:cubicBezTo>
                <a:cubicBezTo>
                  <a:pt x="639" y="1327"/>
                  <a:pt x="639" y="1327"/>
                  <a:pt x="640" y="1327"/>
                </a:cubicBezTo>
                <a:cubicBezTo>
                  <a:pt x="642" y="1324"/>
                  <a:pt x="637" y="1322"/>
                  <a:pt x="636" y="1325"/>
                </a:cubicBezTo>
                <a:close/>
                <a:moveTo>
                  <a:pt x="626" y="1308"/>
                </a:moveTo>
                <a:cubicBezTo>
                  <a:pt x="626" y="1308"/>
                  <a:pt x="625" y="1308"/>
                  <a:pt x="625" y="1307"/>
                </a:cubicBezTo>
                <a:cubicBezTo>
                  <a:pt x="625" y="1306"/>
                  <a:pt x="625" y="1306"/>
                  <a:pt x="624" y="1306"/>
                </a:cubicBezTo>
                <a:cubicBezTo>
                  <a:pt x="623" y="1306"/>
                  <a:pt x="623" y="1306"/>
                  <a:pt x="623" y="1306"/>
                </a:cubicBezTo>
                <a:cubicBezTo>
                  <a:pt x="623" y="1307"/>
                  <a:pt x="624" y="1309"/>
                  <a:pt x="625" y="1309"/>
                </a:cubicBezTo>
                <a:cubicBezTo>
                  <a:pt x="626" y="1310"/>
                  <a:pt x="627" y="1311"/>
                  <a:pt x="627" y="1313"/>
                </a:cubicBezTo>
                <a:cubicBezTo>
                  <a:pt x="628" y="1314"/>
                  <a:pt x="629" y="1314"/>
                  <a:pt x="630" y="1315"/>
                </a:cubicBezTo>
                <a:cubicBezTo>
                  <a:pt x="630" y="1315"/>
                  <a:pt x="631" y="1316"/>
                  <a:pt x="631" y="1316"/>
                </a:cubicBezTo>
                <a:cubicBezTo>
                  <a:pt x="632" y="1317"/>
                  <a:pt x="632" y="1315"/>
                  <a:pt x="632" y="1315"/>
                </a:cubicBezTo>
                <a:cubicBezTo>
                  <a:pt x="632" y="1315"/>
                  <a:pt x="632" y="1315"/>
                  <a:pt x="632" y="1314"/>
                </a:cubicBezTo>
                <a:cubicBezTo>
                  <a:pt x="631" y="1314"/>
                  <a:pt x="631" y="1314"/>
                  <a:pt x="631" y="1314"/>
                </a:cubicBezTo>
                <a:cubicBezTo>
                  <a:pt x="631" y="1313"/>
                  <a:pt x="630" y="1313"/>
                  <a:pt x="630" y="1313"/>
                </a:cubicBezTo>
                <a:cubicBezTo>
                  <a:pt x="629" y="1313"/>
                  <a:pt x="629" y="1313"/>
                  <a:pt x="628" y="1313"/>
                </a:cubicBezTo>
                <a:cubicBezTo>
                  <a:pt x="627" y="1313"/>
                  <a:pt x="628" y="1312"/>
                  <a:pt x="628" y="1311"/>
                </a:cubicBezTo>
                <a:cubicBezTo>
                  <a:pt x="628" y="1310"/>
                  <a:pt x="628" y="1309"/>
                  <a:pt x="626" y="1308"/>
                </a:cubicBezTo>
                <a:close/>
                <a:moveTo>
                  <a:pt x="634" y="1334"/>
                </a:moveTo>
                <a:cubicBezTo>
                  <a:pt x="634" y="1334"/>
                  <a:pt x="634" y="1335"/>
                  <a:pt x="634" y="1336"/>
                </a:cubicBezTo>
                <a:cubicBezTo>
                  <a:pt x="635" y="1336"/>
                  <a:pt x="635" y="1336"/>
                  <a:pt x="635" y="1335"/>
                </a:cubicBezTo>
                <a:cubicBezTo>
                  <a:pt x="635" y="1335"/>
                  <a:pt x="635" y="1334"/>
                  <a:pt x="635" y="1334"/>
                </a:cubicBezTo>
                <a:cubicBezTo>
                  <a:pt x="635" y="1333"/>
                  <a:pt x="635" y="1333"/>
                  <a:pt x="634" y="1334"/>
                </a:cubicBezTo>
                <a:close/>
                <a:moveTo>
                  <a:pt x="600" y="1311"/>
                </a:moveTo>
                <a:cubicBezTo>
                  <a:pt x="599" y="1311"/>
                  <a:pt x="599" y="1311"/>
                  <a:pt x="598" y="1311"/>
                </a:cubicBezTo>
                <a:cubicBezTo>
                  <a:pt x="598" y="1310"/>
                  <a:pt x="597" y="1311"/>
                  <a:pt x="597" y="1312"/>
                </a:cubicBezTo>
                <a:cubicBezTo>
                  <a:pt x="597" y="1312"/>
                  <a:pt x="598" y="1313"/>
                  <a:pt x="599" y="1313"/>
                </a:cubicBezTo>
                <a:cubicBezTo>
                  <a:pt x="599" y="1313"/>
                  <a:pt x="599" y="1313"/>
                  <a:pt x="599" y="1313"/>
                </a:cubicBezTo>
                <a:cubicBezTo>
                  <a:pt x="600" y="1313"/>
                  <a:pt x="600" y="1311"/>
                  <a:pt x="600" y="1311"/>
                </a:cubicBezTo>
                <a:close/>
                <a:moveTo>
                  <a:pt x="603" y="1367"/>
                </a:moveTo>
                <a:cubicBezTo>
                  <a:pt x="605" y="1367"/>
                  <a:pt x="606" y="1369"/>
                  <a:pt x="608" y="1368"/>
                </a:cubicBezTo>
                <a:cubicBezTo>
                  <a:pt x="609" y="1368"/>
                  <a:pt x="611" y="1368"/>
                  <a:pt x="613" y="1369"/>
                </a:cubicBezTo>
                <a:cubicBezTo>
                  <a:pt x="614" y="1369"/>
                  <a:pt x="615" y="1370"/>
                  <a:pt x="617" y="1370"/>
                </a:cubicBezTo>
                <a:cubicBezTo>
                  <a:pt x="618" y="1370"/>
                  <a:pt x="620" y="1370"/>
                  <a:pt x="621" y="1371"/>
                </a:cubicBezTo>
                <a:cubicBezTo>
                  <a:pt x="622" y="1372"/>
                  <a:pt x="622" y="1372"/>
                  <a:pt x="623" y="1372"/>
                </a:cubicBezTo>
                <a:cubicBezTo>
                  <a:pt x="624" y="1372"/>
                  <a:pt x="624" y="1373"/>
                  <a:pt x="624" y="1373"/>
                </a:cubicBezTo>
                <a:cubicBezTo>
                  <a:pt x="624" y="1374"/>
                  <a:pt x="623" y="1374"/>
                  <a:pt x="623" y="1375"/>
                </a:cubicBezTo>
                <a:cubicBezTo>
                  <a:pt x="623" y="1376"/>
                  <a:pt x="624" y="1375"/>
                  <a:pt x="624" y="1375"/>
                </a:cubicBezTo>
                <a:cubicBezTo>
                  <a:pt x="626" y="1374"/>
                  <a:pt x="628" y="1374"/>
                  <a:pt x="630" y="1374"/>
                </a:cubicBezTo>
                <a:cubicBezTo>
                  <a:pt x="631" y="1374"/>
                  <a:pt x="632" y="1375"/>
                  <a:pt x="633" y="1374"/>
                </a:cubicBezTo>
                <a:cubicBezTo>
                  <a:pt x="634" y="1374"/>
                  <a:pt x="634" y="1374"/>
                  <a:pt x="635" y="1373"/>
                </a:cubicBezTo>
                <a:cubicBezTo>
                  <a:pt x="636" y="1373"/>
                  <a:pt x="638" y="1373"/>
                  <a:pt x="640" y="1373"/>
                </a:cubicBezTo>
                <a:cubicBezTo>
                  <a:pt x="642" y="1373"/>
                  <a:pt x="644" y="1373"/>
                  <a:pt x="645" y="1373"/>
                </a:cubicBezTo>
                <a:cubicBezTo>
                  <a:pt x="647" y="1373"/>
                  <a:pt x="649" y="1373"/>
                  <a:pt x="650" y="1373"/>
                </a:cubicBezTo>
                <a:cubicBezTo>
                  <a:pt x="651" y="1372"/>
                  <a:pt x="652" y="1372"/>
                  <a:pt x="652" y="1372"/>
                </a:cubicBezTo>
                <a:cubicBezTo>
                  <a:pt x="653" y="1371"/>
                  <a:pt x="653" y="1371"/>
                  <a:pt x="653" y="1370"/>
                </a:cubicBezTo>
                <a:cubicBezTo>
                  <a:pt x="653" y="1369"/>
                  <a:pt x="656" y="1367"/>
                  <a:pt x="654" y="1366"/>
                </a:cubicBezTo>
                <a:cubicBezTo>
                  <a:pt x="654" y="1367"/>
                  <a:pt x="654" y="1367"/>
                  <a:pt x="654" y="1367"/>
                </a:cubicBezTo>
                <a:cubicBezTo>
                  <a:pt x="654" y="1367"/>
                  <a:pt x="652" y="1368"/>
                  <a:pt x="652" y="1368"/>
                </a:cubicBezTo>
                <a:cubicBezTo>
                  <a:pt x="652" y="1368"/>
                  <a:pt x="651" y="1368"/>
                  <a:pt x="650" y="1368"/>
                </a:cubicBezTo>
                <a:cubicBezTo>
                  <a:pt x="650" y="1369"/>
                  <a:pt x="649" y="1369"/>
                  <a:pt x="648" y="1369"/>
                </a:cubicBezTo>
                <a:cubicBezTo>
                  <a:pt x="647" y="1369"/>
                  <a:pt x="647" y="1370"/>
                  <a:pt x="646" y="1370"/>
                </a:cubicBezTo>
                <a:cubicBezTo>
                  <a:pt x="645" y="1370"/>
                  <a:pt x="642" y="1370"/>
                  <a:pt x="643" y="1368"/>
                </a:cubicBezTo>
                <a:cubicBezTo>
                  <a:pt x="643" y="1368"/>
                  <a:pt x="644" y="1367"/>
                  <a:pt x="643" y="1366"/>
                </a:cubicBezTo>
                <a:cubicBezTo>
                  <a:pt x="643" y="1366"/>
                  <a:pt x="642" y="1366"/>
                  <a:pt x="641" y="1366"/>
                </a:cubicBezTo>
                <a:cubicBezTo>
                  <a:pt x="640" y="1366"/>
                  <a:pt x="640" y="1367"/>
                  <a:pt x="639" y="1367"/>
                </a:cubicBezTo>
                <a:cubicBezTo>
                  <a:pt x="638" y="1367"/>
                  <a:pt x="638" y="1367"/>
                  <a:pt x="637" y="1367"/>
                </a:cubicBezTo>
                <a:cubicBezTo>
                  <a:pt x="636" y="1366"/>
                  <a:pt x="635" y="1366"/>
                  <a:pt x="633" y="1366"/>
                </a:cubicBezTo>
                <a:cubicBezTo>
                  <a:pt x="632" y="1365"/>
                  <a:pt x="630" y="1365"/>
                  <a:pt x="628" y="1365"/>
                </a:cubicBezTo>
                <a:cubicBezTo>
                  <a:pt x="625" y="1365"/>
                  <a:pt x="623" y="1366"/>
                  <a:pt x="620" y="1366"/>
                </a:cubicBezTo>
                <a:cubicBezTo>
                  <a:pt x="618" y="1366"/>
                  <a:pt x="617" y="1366"/>
                  <a:pt x="615" y="1365"/>
                </a:cubicBezTo>
                <a:cubicBezTo>
                  <a:pt x="614" y="1365"/>
                  <a:pt x="614" y="1363"/>
                  <a:pt x="613" y="1363"/>
                </a:cubicBezTo>
                <a:cubicBezTo>
                  <a:pt x="612" y="1363"/>
                  <a:pt x="611" y="1363"/>
                  <a:pt x="611" y="1362"/>
                </a:cubicBezTo>
                <a:cubicBezTo>
                  <a:pt x="611" y="1361"/>
                  <a:pt x="612" y="1362"/>
                  <a:pt x="613" y="1361"/>
                </a:cubicBezTo>
                <a:cubicBezTo>
                  <a:pt x="613" y="1361"/>
                  <a:pt x="611" y="1360"/>
                  <a:pt x="611" y="1360"/>
                </a:cubicBezTo>
                <a:cubicBezTo>
                  <a:pt x="609" y="1359"/>
                  <a:pt x="608" y="1361"/>
                  <a:pt x="607" y="1361"/>
                </a:cubicBezTo>
                <a:cubicBezTo>
                  <a:pt x="606" y="1361"/>
                  <a:pt x="605" y="1361"/>
                  <a:pt x="605" y="1361"/>
                </a:cubicBezTo>
                <a:cubicBezTo>
                  <a:pt x="604" y="1360"/>
                  <a:pt x="605" y="1360"/>
                  <a:pt x="604" y="1359"/>
                </a:cubicBezTo>
                <a:cubicBezTo>
                  <a:pt x="603" y="1358"/>
                  <a:pt x="603" y="1359"/>
                  <a:pt x="603" y="1360"/>
                </a:cubicBezTo>
                <a:cubicBezTo>
                  <a:pt x="602" y="1361"/>
                  <a:pt x="601" y="1362"/>
                  <a:pt x="600" y="1363"/>
                </a:cubicBezTo>
                <a:cubicBezTo>
                  <a:pt x="600" y="1364"/>
                  <a:pt x="598" y="1366"/>
                  <a:pt x="598" y="1367"/>
                </a:cubicBezTo>
                <a:cubicBezTo>
                  <a:pt x="599" y="1367"/>
                  <a:pt x="602" y="1366"/>
                  <a:pt x="603" y="1367"/>
                </a:cubicBezTo>
                <a:close/>
                <a:moveTo>
                  <a:pt x="616" y="1319"/>
                </a:moveTo>
                <a:cubicBezTo>
                  <a:pt x="616" y="1320"/>
                  <a:pt x="616" y="1321"/>
                  <a:pt x="617" y="1320"/>
                </a:cubicBezTo>
                <a:cubicBezTo>
                  <a:pt x="617" y="1320"/>
                  <a:pt x="617" y="1318"/>
                  <a:pt x="616" y="1319"/>
                </a:cubicBezTo>
                <a:close/>
                <a:moveTo>
                  <a:pt x="616" y="1313"/>
                </a:moveTo>
                <a:cubicBezTo>
                  <a:pt x="615" y="1313"/>
                  <a:pt x="616" y="1314"/>
                  <a:pt x="615" y="1314"/>
                </a:cubicBezTo>
                <a:cubicBezTo>
                  <a:pt x="615" y="1315"/>
                  <a:pt x="614" y="1316"/>
                  <a:pt x="614" y="1316"/>
                </a:cubicBezTo>
                <a:cubicBezTo>
                  <a:pt x="615" y="1317"/>
                  <a:pt x="616" y="1315"/>
                  <a:pt x="616" y="1315"/>
                </a:cubicBezTo>
                <a:cubicBezTo>
                  <a:pt x="616" y="1314"/>
                  <a:pt x="618" y="1313"/>
                  <a:pt x="616" y="1313"/>
                </a:cubicBezTo>
                <a:close/>
                <a:moveTo>
                  <a:pt x="615" y="1337"/>
                </a:moveTo>
                <a:cubicBezTo>
                  <a:pt x="615" y="1337"/>
                  <a:pt x="617" y="1336"/>
                  <a:pt x="617" y="1336"/>
                </a:cubicBezTo>
                <a:cubicBezTo>
                  <a:pt x="618" y="1336"/>
                  <a:pt x="619" y="1336"/>
                  <a:pt x="619" y="1335"/>
                </a:cubicBezTo>
                <a:cubicBezTo>
                  <a:pt x="619" y="1335"/>
                  <a:pt x="619" y="1334"/>
                  <a:pt x="619" y="1334"/>
                </a:cubicBezTo>
                <a:cubicBezTo>
                  <a:pt x="618" y="1334"/>
                  <a:pt x="617" y="1335"/>
                  <a:pt x="616" y="1335"/>
                </a:cubicBezTo>
                <a:cubicBezTo>
                  <a:pt x="616" y="1335"/>
                  <a:pt x="614" y="1336"/>
                  <a:pt x="615" y="1337"/>
                </a:cubicBezTo>
                <a:close/>
                <a:moveTo>
                  <a:pt x="343" y="861"/>
                </a:moveTo>
                <a:cubicBezTo>
                  <a:pt x="343" y="863"/>
                  <a:pt x="344" y="860"/>
                  <a:pt x="345" y="860"/>
                </a:cubicBezTo>
                <a:cubicBezTo>
                  <a:pt x="345" y="859"/>
                  <a:pt x="346" y="860"/>
                  <a:pt x="346" y="859"/>
                </a:cubicBezTo>
                <a:cubicBezTo>
                  <a:pt x="346" y="858"/>
                  <a:pt x="345" y="858"/>
                  <a:pt x="345" y="857"/>
                </a:cubicBezTo>
                <a:cubicBezTo>
                  <a:pt x="344" y="857"/>
                  <a:pt x="344" y="856"/>
                  <a:pt x="344" y="856"/>
                </a:cubicBezTo>
                <a:cubicBezTo>
                  <a:pt x="342" y="854"/>
                  <a:pt x="343" y="858"/>
                  <a:pt x="343" y="859"/>
                </a:cubicBezTo>
                <a:cubicBezTo>
                  <a:pt x="343" y="859"/>
                  <a:pt x="343" y="860"/>
                  <a:pt x="343" y="861"/>
                </a:cubicBezTo>
                <a:close/>
                <a:moveTo>
                  <a:pt x="427" y="881"/>
                </a:moveTo>
                <a:cubicBezTo>
                  <a:pt x="427" y="881"/>
                  <a:pt x="428" y="881"/>
                  <a:pt x="429" y="882"/>
                </a:cubicBezTo>
                <a:cubicBezTo>
                  <a:pt x="430" y="882"/>
                  <a:pt x="430" y="883"/>
                  <a:pt x="431" y="884"/>
                </a:cubicBezTo>
                <a:cubicBezTo>
                  <a:pt x="433" y="884"/>
                  <a:pt x="432" y="881"/>
                  <a:pt x="432" y="881"/>
                </a:cubicBezTo>
                <a:cubicBezTo>
                  <a:pt x="433" y="879"/>
                  <a:pt x="433" y="878"/>
                  <a:pt x="431" y="878"/>
                </a:cubicBezTo>
                <a:cubicBezTo>
                  <a:pt x="430" y="877"/>
                  <a:pt x="429" y="877"/>
                  <a:pt x="428" y="876"/>
                </a:cubicBezTo>
                <a:cubicBezTo>
                  <a:pt x="427" y="876"/>
                  <a:pt x="427" y="875"/>
                  <a:pt x="426" y="875"/>
                </a:cubicBezTo>
                <a:cubicBezTo>
                  <a:pt x="425" y="875"/>
                  <a:pt x="426" y="876"/>
                  <a:pt x="426" y="877"/>
                </a:cubicBezTo>
                <a:cubicBezTo>
                  <a:pt x="426" y="878"/>
                  <a:pt x="425" y="880"/>
                  <a:pt x="427" y="881"/>
                </a:cubicBezTo>
                <a:close/>
                <a:moveTo>
                  <a:pt x="461" y="848"/>
                </a:moveTo>
                <a:cubicBezTo>
                  <a:pt x="462" y="848"/>
                  <a:pt x="463" y="845"/>
                  <a:pt x="463" y="844"/>
                </a:cubicBezTo>
                <a:cubicBezTo>
                  <a:pt x="463" y="843"/>
                  <a:pt x="464" y="841"/>
                  <a:pt x="465" y="840"/>
                </a:cubicBezTo>
                <a:cubicBezTo>
                  <a:pt x="465" y="839"/>
                  <a:pt x="465" y="837"/>
                  <a:pt x="466" y="836"/>
                </a:cubicBezTo>
                <a:cubicBezTo>
                  <a:pt x="466" y="835"/>
                  <a:pt x="467" y="835"/>
                  <a:pt x="467" y="834"/>
                </a:cubicBezTo>
                <a:cubicBezTo>
                  <a:pt x="468" y="833"/>
                  <a:pt x="468" y="832"/>
                  <a:pt x="468" y="832"/>
                </a:cubicBezTo>
                <a:cubicBezTo>
                  <a:pt x="469" y="830"/>
                  <a:pt x="470" y="828"/>
                  <a:pt x="471" y="826"/>
                </a:cubicBezTo>
                <a:cubicBezTo>
                  <a:pt x="471" y="824"/>
                  <a:pt x="471" y="822"/>
                  <a:pt x="472" y="821"/>
                </a:cubicBezTo>
                <a:cubicBezTo>
                  <a:pt x="472" y="820"/>
                  <a:pt x="473" y="818"/>
                  <a:pt x="472" y="817"/>
                </a:cubicBezTo>
                <a:cubicBezTo>
                  <a:pt x="471" y="816"/>
                  <a:pt x="469" y="822"/>
                  <a:pt x="468" y="823"/>
                </a:cubicBezTo>
                <a:cubicBezTo>
                  <a:pt x="468" y="826"/>
                  <a:pt x="465" y="828"/>
                  <a:pt x="464" y="830"/>
                </a:cubicBezTo>
                <a:cubicBezTo>
                  <a:pt x="464" y="832"/>
                  <a:pt x="463" y="832"/>
                  <a:pt x="462" y="833"/>
                </a:cubicBezTo>
                <a:cubicBezTo>
                  <a:pt x="460" y="834"/>
                  <a:pt x="460" y="835"/>
                  <a:pt x="460" y="836"/>
                </a:cubicBezTo>
                <a:cubicBezTo>
                  <a:pt x="459" y="838"/>
                  <a:pt x="459" y="839"/>
                  <a:pt x="459" y="841"/>
                </a:cubicBezTo>
                <a:cubicBezTo>
                  <a:pt x="459" y="842"/>
                  <a:pt x="459" y="843"/>
                  <a:pt x="460" y="845"/>
                </a:cubicBezTo>
                <a:cubicBezTo>
                  <a:pt x="460" y="846"/>
                  <a:pt x="460" y="849"/>
                  <a:pt x="461" y="848"/>
                </a:cubicBezTo>
                <a:close/>
                <a:moveTo>
                  <a:pt x="510" y="806"/>
                </a:moveTo>
                <a:cubicBezTo>
                  <a:pt x="510" y="805"/>
                  <a:pt x="510" y="805"/>
                  <a:pt x="511" y="805"/>
                </a:cubicBezTo>
                <a:cubicBezTo>
                  <a:pt x="512" y="804"/>
                  <a:pt x="512" y="804"/>
                  <a:pt x="512" y="804"/>
                </a:cubicBezTo>
                <a:cubicBezTo>
                  <a:pt x="512" y="803"/>
                  <a:pt x="511" y="803"/>
                  <a:pt x="511" y="803"/>
                </a:cubicBezTo>
                <a:cubicBezTo>
                  <a:pt x="511" y="803"/>
                  <a:pt x="511" y="802"/>
                  <a:pt x="510" y="802"/>
                </a:cubicBezTo>
                <a:cubicBezTo>
                  <a:pt x="510" y="801"/>
                  <a:pt x="509" y="801"/>
                  <a:pt x="508" y="801"/>
                </a:cubicBezTo>
                <a:cubicBezTo>
                  <a:pt x="508" y="801"/>
                  <a:pt x="507" y="802"/>
                  <a:pt x="506" y="802"/>
                </a:cubicBezTo>
                <a:cubicBezTo>
                  <a:pt x="506" y="802"/>
                  <a:pt x="505" y="802"/>
                  <a:pt x="504" y="802"/>
                </a:cubicBezTo>
                <a:cubicBezTo>
                  <a:pt x="504" y="802"/>
                  <a:pt x="503" y="802"/>
                  <a:pt x="502" y="802"/>
                </a:cubicBezTo>
                <a:cubicBezTo>
                  <a:pt x="502" y="802"/>
                  <a:pt x="501" y="803"/>
                  <a:pt x="501" y="803"/>
                </a:cubicBezTo>
                <a:cubicBezTo>
                  <a:pt x="500" y="804"/>
                  <a:pt x="499" y="804"/>
                  <a:pt x="498" y="806"/>
                </a:cubicBezTo>
                <a:cubicBezTo>
                  <a:pt x="498" y="807"/>
                  <a:pt x="497" y="808"/>
                  <a:pt x="496" y="809"/>
                </a:cubicBezTo>
                <a:cubicBezTo>
                  <a:pt x="495" y="810"/>
                  <a:pt x="494" y="810"/>
                  <a:pt x="493" y="811"/>
                </a:cubicBezTo>
                <a:cubicBezTo>
                  <a:pt x="493" y="812"/>
                  <a:pt x="492" y="813"/>
                  <a:pt x="492" y="815"/>
                </a:cubicBezTo>
                <a:cubicBezTo>
                  <a:pt x="492" y="817"/>
                  <a:pt x="491" y="819"/>
                  <a:pt x="492" y="821"/>
                </a:cubicBezTo>
                <a:cubicBezTo>
                  <a:pt x="493" y="822"/>
                  <a:pt x="493" y="822"/>
                  <a:pt x="493" y="823"/>
                </a:cubicBezTo>
                <a:cubicBezTo>
                  <a:pt x="493" y="824"/>
                  <a:pt x="493" y="825"/>
                  <a:pt x="493" y="825"/>
                </a:cubicBezTo>
                <a:cubicBezTo>
                  <a:pt x="494" y="826"/>
                  <a:pt x="494" y="826"/>
                  <a:pt x="494" y="827"/>
                </a:cubicBezTo>
                <a:cubicBezTo>
                  <a:pt x="494" y="828"/>
                  <a:pt x="493" y="828"/>
                  <a:pt x="493" y="829"/>
                </a:cubicBezTo>
                <a:cubicBezTo>
                  <a:pt x="492" y="831"/>
                  <a:pt x="496" y="828"/>
                  <a:pt x="496" y="828"/>
                </a:cubicBezTo>
                <a:cubicBezTo>
                  <a:pt x="497" y="827"/>
                  <a:pt x="498" y="826"/>
                  <a:pt x="499" y="825"/>
                </a:cubicBezTo>
                <a:cubicBezTo>
                  <a:pt x="500" y="823"/>
                  <a:pt x="500" y="822"/>
                  <a:pt x="502" y="822"/>
                </a:cubicBezTo>
                <a:cubicBezTo>
                  <a:pt x="503" y="821"/>
                  <a:pt x="505" y="822"/>
                  <a:pt x="505" y="820"/>
                </a:cubicBezTo>
                <a:cubicBezTo>
                  <a:pt x="506" y="819"/>
                  <a:pt x="505" y="818"/>
                  <a:pt x="505" y="818"/>
                </a:cubicBezTo>
                <a:cubicBezTo>
                  <a:pt x="506" y="817"/>
                  <a:pt x="507" y="817"/>
                  <a:pt x="507" y="817"/>
                </a:cubicBezTo>
                <a:cubicBezTo>
                  <a:pt x="508" y="817"/>
                  <a:pt x="509" y="817"/>
                  <a:pt x="508" y="816"/>
                </a:cubicBezTo>
                <a:cubicBezTo>
                  <a:pt x="508" y="815"/>
                  <a:pt x="508" y="815"/>
                  <a:pt x="507" y="815"/>
                </a:cubicBezTo>
                <a:cubicBezTo>
                  <a:pt x="506" y="814"/>
                  <a:pt x="506" y="814"/>
                  <a:pt x="506" y="813"/>
                </a:cubicBezTo>
                <a:cubicBezTo>
                  <a:pt x="505" y="812"/>
                  <a:pt x="506" y="812"/>
                  <a:pt x="506" y="811"/>
                </a:cubicBezTo>
                <a:cubicBezTo>
                  <a:pt x="507" y="810"/>
                  <a:pt x="505" y="809"/>
                  <a:pt x="506" y="808"/>
                </a:cubicBezTo>
                <a:cubicBezTo>
                  <a:pt x="507" y="806"/>
                  <a:pt x="509" y="807"/>
                  <a:pt x="510" y="806"/>
                </a:cubicBezTo>
                <a:close/>
                <a:moveTo>
                  <a:pt x="562" y="738"/>
                </a:moveTo>
                <a:cubicBezTo>
                  <a:pt x="562" y="738"/>
                  <a:pt x="561" y="738"/>
                  <a:pt x="561" y="738"/>
                </a:cubicBezTo>
                <a:cubicBezTo>
                  <a:pt x="560" y="738"/>
                  <a:pt x="560" y="738"/>
                  <a:pt x="560" y="738"/>
                </a:cubicBezTo>
                <a:cubicBezTo>
                  <a:pt x="560" y="738"/>
                  <a:pt x="560" y="739"/>
                  <a:pt x="561" y="739"/>
                </a:cubicBezTo>
                <a:cubicBezTo>
                  <a:pt x="561" y="739"/>
                  <a:pt x="562" y="739"/>
                  <a:pt x="562" y="738"/>
                </a:cubicBezTo>
                <a:close/>
                <a:moveTo>
                  <a:pt x="534" y="732"/>
                </a:moveTo>
                <a:cubicBezTo>
                  <a:pt x="534" y="732"/>
                  <a:pt x="533" y="731"/>
                  <a:pt x="533" y="730"/>
                </a:cubicBezTo>
                <a:cubicBezTo>
                  <a:pt x="532" y="730"/>
                  <a:pt x="530" y="731"/>
                  <a:pt x="529" y="729"/>
                </a:cubicBezTo>
                <a:cubicBezTo>
                  <a:pt x="528" y="729"/>
                  <a:pt x="528" y="728"/>
                  <a:pt x="527" y="728"/>
                </a:cubicBezTo>
                <a:cubicBezTo>
                  <a:pt x="527" y="728"/>
                  <a:pt x="526" y="729"/>
                  <a:pt x="526" y="730"/>
                </a:cubicBezTo>
                <a:cubicBezTo>
                  <a:pt x="526" y="731"/>
                  <a:pt x="526" y="733"/>
                  <a:pt x="524" y="732"/>
                </a:cubicBezTo>
                <a:cubicBezTo>
                  <a:pt x="523" y="732"/>
                  <a:pt x="523" y="732"/>
                  <a:pt x="522" y="732"/>
                </a:cubicBezTo>
                <a:cubicBezTo>
                  <a:pt x="522" y="733"/>
                  <a:pt x="521" y="734"/>
                  <a:pt x="522" y="734"/>
                </a:cubicBezTo>
                <a:cubicBezTo>
                  <a:pt x="522" y="735"/>
                  <a:pt x="522" y="737"/>
                  <a:pt x="524" y="737"/>
                </a:cubicBezTo>
                <a:cubicBezTo>
                  <a:pt x="525" y="736"/>
                  <a:pt x="523" y="734"/>
                  <a:pt x="524" y="733"/>
                </a:cubicBezTo>
                <a:cubicBezTo>
                  <a:pt x="524" y="734"/>
                  <a:pt x="525" y="734"/>
                  <a:pt x="525" y="734"/>
                </a:cubicBezTo>
                <a:cubicBezTo>
                  <a:pt x="526" y="735"/>
                  <a:pt x="526" y="736"/>
                  <a:pt x="527" y="736"/>
                </a:cubicBezTo>
                <a:cubicBezTo>
                  <a:pt x="527" y="737"/>
                  <a:pt x="528" y="737"/>
                  <a:pt x="528" y="738"/>
                </a:cubicBezTo>
                <a:cubicBezTo>
                  <a:pt x="529" y="739"/>
                  <a:pt x="529" y="739"/>
                  <a:pt x="530" y="740"/>
                </a:cubicBezTo>
                <a:cubicBezTo>
                  <a:pt x="531" y="740"/>
                  <a:pt x="532" y="740"/>
                  <a:pt x="532" y="740"/>
                </a:cubicBezTo>
                <a:cubicBezTo>
                  <a:pt x="533" y="741"/>
                  <a:pt x="532" y="742"/>
                  <a:pt x="533" y="742"/>
                </a:cubicBezTo>
                <a:cubicBezTo>
                  <a:pt x="534" y="742"/>
                  <a:pt x="534" y="740"/>
                  <a:pt x="534" y="739"/>
                </a:cubicBezTo>
                <a:cubicBezTo>
                  <a:pt x="534" y="738"/>
                  <a:pt x="532" y="739"/>
                  <a:pt x="531" y="738"/>
                </a:cubicBezTo>
                <a:cubicBezTo>
                  <a:pt x="531" y="738"/>
                  <a:pt x="531" y="737"/>
                  <a:pt x="531" y="737"/>
                </a:cubicBezTo>
                <a:cubicBezTo>
                  <a:pt x="531" y="736"/>
                  <a:pt x="529" y="734"/>
                  <a:pt x="531" y="733"/>
                </a:cubicBezTo>
                <a:cubicBezTo>
                  <a:pt x="531" y="732"/>
                  <a:pt x="532" y="735"/>
                  <a:pt x="533" y="736"/>
                </a:cubicBezTo>
                <a:cubicBezTo>
                  <a:pt x="533" y="736"/>
                  <a:pt x="534" y="736"/>
                  <a:pt x="534" y="737"/>
                </a:cubicBezTo>
                <a:cubicBezTo>
                  <a:pt x="534" y="738"/>
                  <a:pt x="535" y="739"/>
                  <a:pt x="535" y="739"/>
                </a:cubicBezTo>
                <a:cubicBezTo>
                  <a:pt x="535" y="738"/>
                  <a:pt x="535" y="737"/>
                  <a:pt x="535" y="736"/>
                </a:cubicBezTo>
                <a:cubicBezTo>
                  <a:pt x="534" y="735"/>
                  <a:pt x="535" y="735"/>
                  <a:pt x="535" y="734"/>
                </a:cubicBezTo>
                <a:cubicBezTo>
                  <a:pt x="535" y="733"/>
                  <a:pt x="535" y="733"/>
                  <a:pt x="534" y="732"/>
                </a:cubicBezTo>
                <a:close/>
                <a:moveTo>
                  <a:pt x="346" y="890"/>
                </a:moveTo>
                <a:cubicBezTo>
                  <a:pt x="346" y="890"/>
                  <a:pt x="346" y="892"/>
                  <a:pt x="347" y="892"/>
                </a:cubicBezTo>
                <a:cubicBezTo>
                  <a:pt x="348" y="891"/>
                  <a:pt x="347" y="890"/>
                  <a:pt x="347" y="889"/>
                </a:cubicBezTo>
                <a:cubicBezTo>
                  <a:pt x="348" y="888"/>
                  <a:pt x="348" y="888"/>
                  <a:pt x="348" y="887"/>
                </a:cubicBezTo>
                <a:cubicBezTo>
                  <a:pt x="348" y="886"/>
                  <a:pt x="349" y="886"/>
                  <a:pt x="350" y="885"/>
                </a:cubicBezTo>
                <a:cubicBezTo>
                  <a:pt x="350" y="884"/>
                  <a:pt x="350" y="883"/>
                  <a:pt x="350" y="882"/>
                </a:cubicBezTo>
                <a:cubicBezTo>
                  <a:pt x="351" y="881"/>
                  <a:pt x="352" y="879"/>
                  <a:pt x="351" y="879"/>
                </a:cubicBezTo>
                <a:cubicBezTo>
                  <a:pt x="350" y="878"/>
                  <a:pt x="350" y="881"/>
                  <a:pt x="350" y="881"/>
                </a:cubicBezTo>
                <a:cubicBezTo>
                  <a:pt x="349" y="882"/>
                  <a:pt x="348" y="884"/>
                  <a:pt x="347" y="885"/>
                </a:cubicBezTo>
                <a:cubicBezTo>
                  <a:pt x="347" y="885"/>
                  <a:pt x="347" y="886"/>
                  <a:pt x="346" y="887"/>
                </a:cubicBezTo>
                <a:cubicBezTo>
                  <a:pt x="346" y="887"/>
                  <a:pt x="345" y="888"/>
                  <a:pt x="345" y="888"/>
                </a:cubicBezTo>
                <a:cubicBezTo>
                  <a:pt x="345" y="889"/>
                  <a:pt x="346" y="889"/>
                  <a:pt x="346" y="890"/>
                </a:cubicBezTo>
                <a:close/>
                <a:moveTo>
                  <a:pt x="364" y="892"/>
                </a:moveTo>
                <a:cubicBezTo>
                  <a:pt x="365" y="892"/>
                  <a:pt x="365" y="891"/>
                  <a:pt x="366" y="891"/>
                </a:cubicBezTo>
                <a:cubicBezTo>
                  <a:pt x="367" y="891"/>
                  <a:pt x="367" y="892"/>
                  <a:pt x="368" y="892"/>
                </a:cubicBezTo>
                <a:cubicBezTo>
                  <a:pt x="369" y="891"/>
                  <a:pt x="368" y="889"/>
                  <a:pt x="367" y="888"/>
                </a:cubicBezTo>
                <a:cubicBezTo>
                  <a:pt x="366" y="888"/>
                  <a:pt x="364" y="888"/>
                  <a:pt x="363" y="888"/>
                </a:cubicBezTo>
                <a:cubicBezTo>
                  <a:pt x="362" y="888"/>
                  <a:pt x="362" y="888"/>
                  <a:pt x="361" y="887"/>
                </a:cubicBezTo>
                <a:cubicBezTo>
                  <a:pt x="360" y="887"/>
                  <a:pt x="360" y="886"/>
                  <a:pt x="359" y="886"/>
                </a:cubicBezTo>
                <a:cubicBezTo>
                  <a:pt x="358" y="886"/>
                  <a:pt x="358" y="887"/>
                  <a:pt x="357" y="887"/>
                </a:cubicBezTo>
                <a:cubicBezTo>
                  <a:pt x="356" y="887"/>
                  <a:pt x="353" y="886"/>
                  <a:pt x="353" y="888"/>
                </a:cubicBezTo>
                <a:cubicBezTo>
                  <a:pt x="353" y="889"/>
                  <a:pt x="353" y="890"/>
                  <a:pt x="354" y="890"/>
                </a:cubicBezTo>
                <a:cubicBezTo>
                  <a:pt x="354" y="891"/>
                  <a:pt x="355" y="891"/>
                  <a:pt x="356" y="891"/>
                </a:cubicBezTo>
                <a:cubicBezTo>
                  <a:pt x="357" y="891"/>
                  <a:pt x="358" y="892"/>
                  <a:pt x="360" y="893"/>
                </a:cubicBezTo>
                <a:cubicBezTo>
                  <a:pt x="361" y="894"/>
                  <a:pt x="363" y="893"/>
                  <a:pt x="364" y="892"/>
                </a:cubicBezTo>
                <a:close/>
                <a:moveTo>
                  <a:pt x="353" y="896"/>
                </a:moveTo>
                <a:cubicBezTo>
                  <a:pt x="353" y="897"/>
                  <a:pt x="354" y="898"/>
                  <a:pt x="354" y="898"/>
                </a:cubicBezTo>
                <a:cubicBezTo>
                  <a:pt x="355" y="898"/>
                  <a:pt x="355" y="898"/>
                  <a:pt x="355" y="899"/>
                </a:cubicBezTo>
                <a:cubicBezTo>
                  <a:pt x="356" y="899"/>
                  <a:pt x="356" y="900"/>
                  <a:pt x="357" y="900"/>
                </a:cubicBezTo>
                <a:cubicBezTo>
                  <a:pt x="358" y="899"/>
                  <a:pt x="356" y="897"/>
                  <a:pt x="356" y="897"/>
                </a:cubicBezTo>
                <a:cubicBezTo>
                  <a:pt x="356" y="897"/>
                  <a:pt x="356" y="896"/>
                  <a:pt x="355" y="896"/>
                </a:cubicBezTo>
                <a:cubicBezTo>
                  <a:pt x="355" y="895"/>
                  <a:pt x="353" y="896"/>
                  <a:pt x="353" y="896"/>
                </a:cubicBezTo>
                <a:close/>
                <a:moveTo>
                  <a:pt x="214" y="1262"/>
                </a:moveTo>
                <a:cubicBezTo>
                  <a:pt x="215" y="1262"/>
                  <a:pt x="215" y="1262"/>
                  <a:pt x="216" y="1262"/>
                </a:cubicBezTo>
                <a:cubicBezTo>
                  <a:pt x="217" y="1262"/>
                  <a:pt x="218" y="1263"/>
                  <a:pt x="218" y="1264"/>
                </a:cubicBezTo>
                <a:cubicBezTo>
                  <a:pt x="219" y="1265"/>
                  <a:pt x="220" y="1264"/>
                  <a:pt x="220" y="1263"/>
                </a:cubicBezTo>
                <a:cubicBezTo>
                  <a:pt x="220" y="1262"/>
                  <a:pt x="220" y="1261"/>
                  <a:pt x="220" y="1261"/>
                </a:cubicBezTo>
                <a:cubicBezTo>
                  <a:pt x="220" y="1260"/>
                  <a:pt x="219" y="1260"/>
                  <a:pt x="219" y="1259"/>
                </a:cubicBezTo>
                <a:cubicBezTo>
                  <a:pt x="219" y="1259"/>
                  <a:pt x="219" y="1258"/>
                  <a:pt x="218" y="1258"/>
                </a:cubicBezTo>
                <a:cubicBezTo>
                  <a:pt x="218" y="1258"/>
                  <a:pt x="217" y="1258"/>
                  <a:pt x="216" y="1258"/>
                </a:cubicBezTo>
                <a:cubicBezTo>
                  <a:pt x="215" y="1258"/>
                  <a:pt x="214" y="1258"/>
                  <a:pt x="212" y="1258"/>
                </a:cubicBezTo>
                <a:cubicBezTo>
                  <a:pt x="212" y="1257"/>
                  <a:pt x="210" y="1258"/>
                  <a:pt x="210" y="1259"/>
                </a:cubicBezTo>
                <a:cubicBezTo>
                  <a:pt x="211" y="1260"/>
                  <a:pt x="212" y="1260"/>
                  <a:pt x="213" y="1260"/>
                </a:cubicBezTo>
                <a:cubicBezTo>
                  <a:pt x="213" y="1261"/>
                  <a:pt x="214" y="1261"/>
                  <a:pt x="214" y="1262"/>
                </a:cubicBezTo>
                <a:close/>
                <a:moveTo>
                  <a:pt x="342" y="869"/>
                </a:moveTo>
                <a:cubicBezTo>
                  <a:pt x="343" y="868"/>
                  <a:pt x="342" y="868"/>
                  <a:pt x="341" y="868"/>
                </a:cubicBezTo>
                <a:cubicBezTo>
                  <a:pt x="340" y="867"/>
                  <a:pt x="339" y="867"/>
                  <a:pt x="337" y="867"/>
                </a:cubicBezTo>
                <a:cubicBezTo>
                  <a:pt x="336" y="867"/>
                  <a:pt x="334" y="868"/>
                  <a:pt x="333" y="868"/>
                </a:cubicBezTo>
                <a:cubicBezTo>
                  <a:pt x="332" y="869"/>
                  <a:pt x="331" y="869"/>
                  <a:pt x="329" y="869"/>
                </a:cubicBezTo>
                <a:cubicBezTo>
                  <a:pt x="329" y="869"/>
                  <a:pt x="327" y="868"/>
                  <a:pt x="326" y="869"/>
                </a:cubicBezTo>
                <a:cubicBezTo>
                  <a:pt x="326" y="870"/>
                  <a:pt x="327" y="871"/>
                  <a:pt x="328" y="871"/>
                </a:cubicBezTo>
                <a:cubicBezTo>
                  <a:pt x="329" y="872"/>
                  <a:pt x="330" y="873"/>
                  <a:pt x="330" y="874"/>
                </a:cubicBezTo>
                <a:cubicBezTo>
                  <a:pt x="331" y="875"/>
                  <a:pt x="331" y="876"/>
                  <a:pt x="332" y="878"/>
                </a:cubicBezTo>
                <a:cubicBezTo>
                  <a:pt x="333" y="879"/>
                  <a:pt x="334" y="878"/>
                  <a:pt x="336" y="879"/>
                </a:cubicBezTo>
                <a:cubicBezTo>
                  <a:pt x="337" y="879"/>
                  <a:pt x="338" y="880"/>
                  <a:pt x="339" y="881"/>
                </a:cubicBezTo>
                <a:cubicBezTo>
                  <a:pt x="340" y="882"/>
                  <a:pt x="341" y="883"/>
                  <a:pt x="342" y="882"/>
                </a:cubicBezTo>
                <a:cubicBezTo>
                  <a:pt x="344" y="882"/>
                  <a:pt x="345" y="882"/>
                  <a:pt x="347" y="881"/>
                </a:cubicBezTo>
                <a:cubicBezTo>
                  <a:pt x="348" y="880"/>
                  <a:pt x="348" y="879"/>
                  <a:pt x="348" y="878"/>
                </a:cubicBezTo>
                <a:cubicBezTo>
                  <a:pt x="348" y="876"/>
                  <a:pt x="348" y="875"/>
                  <a:pt x="348" y="873"/>
                </a:cubicBezTo>
                <a:cubicBezTo>
                  <a:pt x="347" y="872"/>
                  <a:pt x="345" y="871"/>
                  <a:pt x="347" y="870"/>
                </a:cubicBezTo>
                <a:cubicBezTo>
                  <a:pt x="347" y="870"/>
                  <a:pt x="348" y="870"/>
                  <a:pt x="348" y="870"/>
                </a:cubicBezTo>
                <a:cubicBezTo>
                  <a:pt x="347" y="869"/>
                  <a:pt x="347" y="869"/>
                  <a:pt x="347" y="869"/>
                </a:cubicBezTo>
                <a:cubicBezTo>
                  <a:pt x="346" y="869"/>
                  <a:pt x="346" y="869"/>
                  <a:pt x="345" y="868"/>
                </a:cubicBezTo>
                <a:cubicBezTo>
                  <a:pt x="345" y="867"/>
                  <a:pt x="345" y="866"/>
                  <a:pt x="344" y="866"/>
                </a:cubicBezTo>
                <a:cubicBezTo>
                  <a:pt x="344" y="867"/>
                  <a:pt x="344" y="867"/>
                  <a:pt x="344" y="868"/>
                </a:cubicBezTo>
                <a:cubicBezTo>
                  <a:pt x="344" y="869"/>
                  <a:pt x="343" y="872"/>
                  <a:pt x="342" y="871"/>
                </a:cubicBezTo>
                <a:cubicBezTo>
                  <a:pt x="341" y="870"/>
                  <a:pt x="341" y="870"/>
                  <a:pt x="341" y="869"/>
                </a:cubicBezTo>
                <a:cubicBezTo>
                  <a:pt x="342" y="869"/>
                  <a:pt x="342" y="869"/>
                  <a:pt x="342" y="869"/>
                </a:cubicBezTo>
                <a:close/>
                <a:moveTo>
                  <a:pt x="570" y="736"/>
                </a:moveTo>
                <a:cubicBezTo>
                  <a:pt x="569" y="736"/>
                  <a:pt x="569" y="736"/>
                  <a:pt x="569" y="737"/>
                </a:cubicBezTo>
                <a:cubicBezTo>
                  <a:pt x="569" y="737"/>
                  <a:pt x="570" y="737"/>
                  <a:pt x="570" y="737"/>
                </a:cubicBezTo>
                <a:cubicBezTo>
                  <a:pt x="571" y="736"/>
                  <a:pt x="572" y="736"/>
                  <a:pt x="572" y="736"/>
                </a:cubicBezTo>
                <a:cubicBezTo>
                  <a:pt x="571" y="735"/>
                  <a:pt x="571" y="735"/>
                  <a:pt x="570" y="736"/>
                </a:cubicBezTo>
                <a:close/>
                <a:moveTo>
                  <a:pt x="242" y="743"/>
                </a:moveTo>
                <a:cubicBezTo>
                  <a:pt x="242" y="743"/>
                  <a:pt x="241" y="742"/>
                  <a:pt x="241" y="742"/>
                </a:cubicBezTo>
                <a:cubicBezTo>
                  <a:pt x="240" y="742"/>
                  <a:pt x="240" y="743"/>
                  <a:pt x="241" y="744"/>
                </a:cubicBezTo>
                <a:cubicBezTo>
                  <a:pt x="241" y="745"/>
                  <a:pt x="241" y="746"/>
                  <a:pt x="243" y="747"/>
                </a:cubicBezTo>
                <a:cubicBezTo>
                  <a:pt x="243" y="747"/>
                  <a:pt x="244" y="747"/>
                  <a:pt x="245" y="747"/>
                </a:cubicBezTo>
                <a:cubicBezTo>
                  <a:pt x="246" y="746"/>
                  <a:pt x="245" y="746"/>
                  <a:pt x="244" y="746"/>
                </a:cubicBezTo>
                <a:cubicBezTo>
                  <a:pt x="244" y="745"/>
                  <a:pt x="245" y="744"/>
                  <a:pt x="245" y="744"/>
                </a:cubicBezTo>
                <a:cubicBezTo>
                  <a:pt x="246" y="744"/>
                  <a:pt x="247" y="744"/>
                  <a:pt x="247" y="744"/>
                </a:cubicBezTo>
                <a:cubicBezTo>
                  <a:pt x="248" y="743"/>
                  <a:pt x="248" y="743"/>
                  <a:pt x="248" y="742"/>
                </a:cubicBezTo>
                <a:cubicBezTo>
                  <a:pt x="248" y="741"/>
                  <a:pt x="248" y="740"/>
                  <a:pt x="248" y="740"/>
                </a:cubicBezTo>
                <a:cubicBezTo>
                  <a:pt x="248" y="739"/>
                  <a:pt x="248" y="739"/>
                  <a:pt x="247" y="739"/>
                </a:cubicBezTo>
                <a:cubicBezTo>
                  <a:pt x="246" y="739"/>
                  <a:pt x="243" y="740"/>
                  <a:pt x="243" y="742"/>
                </a:cubicBezTo>
                <a:cubicBezTo>
                  <a:pt x="243" y="742"/>
                  <a:pt x="244" y="742"/>
                  <a:pt x="243" y="743"/>
                </a:cubicBezTo>
                <a:cubicBezTo>
                  <a:pt x="243" y="743"/>
                  <a:pt x="242" y="743"/>
                  <a:pt x="242" y="743"/>
                </a:cubicBezTo>
                <a:close/>
                <a:moveTo>
                  <a:pt x="458" y="1181"/>
                </a:moveTo>
                <a:cubicBezTo>
                  <a:pt x="459" y="1181"/>
                  <a:pt x="460" y="1181"/>
                  <a:pt x="460" y="1181"/>
                </a:cubicBezTo>
                <a:cubicBezTo>
                  <a:pt x="461" y="1182"/>
                  <a:pt x="462" y="1182"/>
                  <a:pt x="462" y="1182"/>
                </a:cubicBezTo>
                <a:cubicBezTo>
                  <a:pt x="463" y="1182"/>
                  <a:pt x="466" y="1182"/>
                  <a:pt x="466" y="1181"/>
                </a:cubicBezTo>
                <a:cubicBezTo>
                  <a:pt x="466" y="1180"/>
                  <a:pt x="463" y="1179"/>
                  <a:pt x="462" y="1180"/>
                </a:cubicBezTo>
                <a:cubicBezTo>
                  <a:pt x="461" y="1180"/>
                  <a:pt x="460" y="1180"/>
                  <a:pt x="459" y="1180"/>
                </a:cubicBezTo>
                <a:cubicBezTo>
                  <a:pt x="459" y="1179"/>
                  <a:pt x="458" y="1178"/>
                  <a:pt x="457" y="1179"/>
                </a:cubicBezTo>
                <a:cubicBezTo>
                  <a:pt x="457" y="1179"/>
                  <a:pt x="458" y="1180"/>
                  <a:pt x="458" y="1180"/>
                </a:cubicBezTo>
                <a:cubicBezTo>
                  <a:pt x="458" y="1180"/>
                  <a:pt x="457" y="1180"/>
                  <a:pt x="457" y="1180"/>
                </a:cubicBezTo>
                <a:cubicBezTo>
                  <a:pt x="457" y="1181"/>
                  <a:pt x="458" y="1181"/>
                  <a:pt x="458" y="1181"/>
                </a:cubicBezTo>
                <a:close/>
                <a:moveTo>
                  <a:pt x="570" y="772"/>
                </a:moveTo>
                <a:cubicBezTo>
                  <a:pt x="570" y="773"/>
                  <a:pt x="571" y="773"/>
                  <a:pt x="572" y="773"/>
                </a:cubicBezTo>
                <a:cubicBezTo>
                  <a:pt x="573" y="773"/>
                  <a:pt x="573" y="773"/>
                  <a:pt x="574" y="773"/>
                </a:cubicBezTo>
                <a:cubicBezTo>
                  <a:pt x="575" y="774"/>
                  <a:pt x="575" y="774"/>
                  <a:pt x="576" y="775"/>
                </a:cubicBezTo>
                <a:cubicBezTo>
                  <a:pt x="578" y="775"/>
                  <a:pt x="579" y="775"/>
                  <a:pt x="579" y="777"/>
                </a:cubicBezTo>
                <a:cubicBezTo>
                  <a:pt x="579" y="778"/>
                  <a:pt x="578" y="779"/>
                  <a:pt x="579" y="779"/>
                </a:cubicBezTo>
                <a:cubicBezTo>
                  <a:pt x="580" y="780"/>
                  <a:pt x="580" y="779"/>
                  <a:pt x="581" y="778"/>
                </a:cubicBezTo>
                <a:cubicBezTo>
                  <a:pt x="582" y="777"/>
                  <a:pt x="583" y="776"/>
                  <a:pt x="585" y="776"/>
                </a:cubicBezTo>
                <a:cubicBezTo>
                  <a:pt x="586" y="776"/>
                  <a:pt x="589" y="776"/>
                  <a:pt x="587" y="774"/>
                </a:cubicBezTo>
                <a:cubicBezTo>
                  <a:pt x="587" y="774"/>
                  <a:pt x="587" y="773"/>
                  <a:pt x="586" y="773"/>
                </a:cubicBezTo>
                <a:cubicBezTo>
                  <a:pt x="586" y="772"/>
                  <a:pt x="585" y="772"/>
                  <a:pt x="584" y="772"/>
                </a:cubicBezTo>
                <a:cubicBezTo>
                  <a:pt x="583" y="771"/>
                  <a:pt x="583" y="769"/>
                  <a:pt x="582" y="769"/>
                </a:cubicBezTo>
                <a:cubicBezTo>
                  <a:pt x="581" y="768"/>
                  <a:pt x="579" y="770"/>
                  <a:pt x="579" y="770"/>
                </a:cubicBezTo>
                <a:cubicBezTo>
                  <a:pt x="577" y="771"/>
                  <a:pt x="576" y="771"/>
                  <a:pt x="575" y="772"/>
                </a:cubicBezTo>
                <a:cubicBezTo>
                  <a:pt x="575" y="772"/>
                  <a:pt x="574" y="772"/>
                  <a:pt x="574" y="772"/>
                </a:cubicBezTo>
                <a:cubicBezTo>
                  <a:pt x="573" y="772"/>
                  <a:pt x="573" y="772"/>
                  <a:pt x="572" y="772"/>
                </a:cubicBezTo>
                <a:cubicBezTo>
                  <a:pt x="572" y="772"/>
                  <a:pt x="570" y="771"/>
                  <a:pt x="570" y="772"/>
                </a:cubicBezTo>
                <a:close/>
                <a:moveTo>
                  <a:pt x="565" y="737"/>
                </a:moveTo>
                <a:cubicBezTo>
                  <a:pt x="564" y="737"/>
                  <a:pt x="564" y="737"/>
                  <a:pt x="564" y="737"/>
                </a:cubicBezTo>
                <a:cubicBezTo>
                  <a:pt x="564" y="738"/>
                  <a:pt x="564" y="738"/>
                  <a:pt x="565" y="738"/>
                </a:cubicBezTo>
                <a:cubicBezTo>
                  <a:pt x="565" y="738"/>
                  <a:pt x="566" y="738"/>
                  <a:pt x="566" y="737"/>
                </a:cubicBezTo>
                <a:cubicBezTo>
                  <a:pt x="566" y="737"/>
                  <a:pt x="565" y="737"/>
                  <a:pt x="565" y="737"/>
                </a:cubicBezTo>
                <a:close/>
                <a:moveTo>
                  <a:pt x="2367" y="254"/>
                </a:moveTo>
                <a:cubicBezTo>
                  <a:pt x="2366" y="254"/>
                  <a:pt x="2366" y="254"/>
                  <a:pt x="2365" y="253"/>
                </a:cubicBezTo>
                <a:cubicBezTo>
                  <a:pt x="2365" y="253"/>
                  <a:pt x="2364" y="253"/>
                  <a:pt x="2363" y="253"/>
                </a:cubicBezTo>
                <a:cubicBezTo>
                  <a:pt x="2362" y="253"/>
                  <a:pt x="2360" y="253"/>
                  <a:pt x="2359" y="253"/>
                </a:cubicBezTo>
                <a:cubicBezTo>
                  <a:pt x="2357" y="253"/>
                  <a:pt x="2356" y="253"/>
                  <a:pt x="2355" y="253"/>
                </a:cubicBezTo>
                <a:cubicBezTo>
                  <a:pt x="2353" y="253"/>
                  <a:pt x="2352" y="253"/>
                  <a:pt x="2350" y="252"/>
                </a:cubicBezTo>
                <a:cubicBezTo>
                  <a:pt x="2349" y="252"/>
                  <a:pt x="2348" y="252"/>
                  <a:pt x="2346" y="252"/>
                </a:cubicBezTo>
                <a:cubicBezTo>
                  <a:pt x="2345" y="252"/>
                  <a:pt x="2343" y="251"/>
                  <a:pt x="2342" y="253"/>
                </a:cubicBezTo>
                <a:cubicBezTo>
                  <a:pt x="2342" y="254"/>
                  <a:pt x="2342" y="256"/>
                  <a:pt x="2342" y="257"/>
                </a:cubicBezTo>
                <a:cubicBezTo>
                  <a:pt x="2341" y="259"/>
                  <a:pt x="2339" y="260"/>
                  <a:pt x="2337" y="260"/>
                </a:cubicBezTo>
                <a:cubicBezTo>
                  <a:pt x="2336" y="260"/>
                  <a:pt x="2335" y="260"/>
                  <a:pt x="2334" y="260"/>
                </a:cubicBezTo>
                <a:cubicBezTo>
                  <a:pt x="2333" y="260"/>
                  <a:pt x="2332" y="259"/>
                  <a:pt x="2331" y="260"/>
                </a:cubicBezTo>
                <a:cubicBezTo>
                  <a:pt x="2330" y="261"/>
                  <a:pt x="2331" y="262"/>
                  <a:pt x="2332" y="262"/>
                </a:cubicBezTo>
                <a:cubicBezTo>
                  <a:pt x="2333" y="264"/>
                  <a:pt x="2335" y="263"/>
                  <a:pt x="2336" y="263"/>
                </a:cubicBezTo>
                <a:cubicBezTo>
                  <a:pt x="2337" y="264"/>
                  <a:pt x="2337" y="264"/>
                  <a:pt x="2338" y="264"/>
                </a:cubicBezTo>
                <a:cubicBezTo>
                  <a:pt x="2339" y="264"/>
                  <a:pt x="2339" y="264"/>
                  <a:pt x="2340" y="265"/>
                </a:cubicBezTo>
                <a:cubicBezTo>
                  <a:pt x="2341" y="265"/>
                  <a:pt x="2342" y="265"/>
                  <a:pt x="2342" y="266"/>
                </a:cubicBezTo>
                <a:cubicBezTo>
                  <a:pt x="2344" y="267"/>
                  <a:pt x="2345" y="268"/>
                  <a:pt x="2346" y="268"/>
                </a:cubicBezTo>
                <a:cubicBezTo>
                  <a:pt x="2348" y="268"/>
                  <a:pt x="2349" y="268"/>
                  <a:pt x="2351" y="269"/>
                </a:cubicBezTo>
                <a:cubicBezTo>
                  <a:pt x="2352" y="269"/>
                  <a:pt x="2353" y="269"/>
                  <a:pt x="2355" y="269"/>
                </a:cubicBezTo>
                <a:cubicBezTo>
                  <a:pt x="2357" y="270"/>
                  <a:pt x="2359" y="269"/>
                  <a:pt x="2360" y="267"/>
                </a:cubicBezTo>
                <a:cubicBezTo>
                  <a:pt x="2361" y="267"/>
                  <a:pt x="2362" y="266"/>
                  <a:pt x="2363" y="265"/>
                </a:cubicBezTo>
                <a:cubicBezTo>
                  <a:pt x="2364" y="264"/>
                  <a:pt x="2365" y="264"/>
                  <a:pt x="2366" y="263"/>
                </a:cubicBezTo>
                <a:cubicBezTo>
                  <a:pt x="2366" y="262"/>
                  <a:pt x="2367" y="262"/>
                  <a:pt x="2367" y="261"/>
                </a:cubicBezTo>
                <a:cubicBezTo>
                  <a:pt x="2368" y="261"/>
                  <a:pt x="2368" y="260"/>
                  <a:pt x="2369" y="260"/>
                </a:cubicBezTo>
                <a:cubicBezTo>
                  <a:pt x="2370" y="259"/>
                  <a:pt x="2371" y="257"/>
                  <a:pt x="2370" y="256"/>
                </a:cubicBezTo>
                <a:cubicBezTo>
                  <a:pt x="2370" y="255"/>
                  <a:pt x="2368" y="255"/>
                  <a:pt x="2367" y="254"/>
                </a:cubicBezTo>
                <a:close/>
                <a:moveTo>
                  <a:pt x="595" y="772"/>
                </a:moveTo>
                <a:cubicBezTo>
                  <a:pt x="595" y="772"/>
                  <a:pt x="596" y="772"/>
                  <a:pt x="596" y="772"/>
                </a:cubicBezTo>
                <a:cubicBezTo>
                  <a:pt x="596" y="771"/>
                  <a:pt x="595" y="771"/>
                  <a:pt x="595" y="771"/>
                </a:cubicBezTo>
                <a:cubicBezTo>
                  <a:pt x="595" y="770"/>
                  <a:pt x="595" y="769"/>
                  <a:pt x="594" y="769"/>
                </a:cubicBezTo>
                <a:cubicBezTo>
                  <a:pt x="593" y="769"/>
                  <a:pt x="592" y="770"/>
                  <a:pt x="593" y="770"/>
                </a:cubicBezTo>
                <a:cubicBezTo>
                  <a:pt x="594" y="771"/>
                  <a:pt x="594" y="771"/>
                  <a:pt x="594" y="771"/>
                </a:cubicBezTo>
                <a:cubicBezTo>
                  <a:pt x="594" y="771"/>
                  <a:pt x="594" y="772"/>
                  <a:pt x="595" y="772"/>
                </a:cubicBezTo>
                <a:close/>
                <a:moveTo>
                  <a:pt x="575" y="733"/>
                </a:moveTo>
                <a:cubicBezTo>
                  <a:pt x="575" y="733"/>
                  <a:pt x="575" y="732"/>
                  <a:pt x="574" y="732"/>
                </a:cubicBezTo>
                <a:cubicBezTo>
                  <a:pt x="573" y="732"/>
                  <a:pt x="572" y="732"/>
                  <a:pt x="572" y="733"/>
                </a:cubicBezTo>
                <a:cubicBezTo>
                  <a:pt x="572" y="733"/>
                  <a:pt x="573" y="733"/>
                  <a:pt x="574" y="733"/>
                </a:cubicBezTo>
                <a:cubicBezTo>
                  <a:pt x="574" y="734"/>
                  <a:pt x="575" y="733"/>
                  <a:pt x="575" y="733"/>
                </a:cubicBezTo>
                <a:close/>
                <a:moveTo>
                  <a:pt x="379" y="882"/>
                </a:moveTo>
                <a:cubicBezTo>
                  <a:pt x="378" y="882"/>
                  <a:pt x="378" y="881"/>
                  <a:pt x="377" y="881"/>
                </a:cubicBezTo>
                <a:cubicBezTo>
                  <a:pt x="377" y="881"/>
                  <a:pt x="377" y="883"/>
                  <a:pt x="376" y="884"/>
                </a:cubicBezTo>
                <a:cubicBezTo>
                  <a:pt x="376" y="885"/>
                  <a:pt x="376" y="886"/>
                  <a:pt x="376" y="886"/>
                </a:cubicBezTo>
                <a:cubicBezTo>
                  <a:pt x="378" y="887"/>
                  <a:pt x="378" y="885"/>
                  <a:pt x="378" y="884"/>
                </a:cubicBezTo>
                <a:cubicBezTo>
                  <a:pt x="379" y="883"/>
                  <a:pt x="380" y="884"/>
                  <a:pt x="380" y="884"/>
                </a:cubicBezTo>
                <a:cubicBezTo>
                  <a:pt x="381" y="885"/>
                  <a:pt x="381" y="885"/>
                  <a:pt x="382" y="885"/>
                </a:cubicBezTo>
                <a:cubicBezTo>
                  <a:pt x="382" y="884"/>
                  <a:pt x="382" y="884"/>
                  <a:pt x="381" y="883"/>
                </a:cubicBezTo>
                <a:cubicBezTo>
                  <a:pt x="380" y="883"/>
                  <a:pt x="379" y="883"/>
                  <a:pt x="379" y="882"/>
                </a:cubicBezTo>
                <a:close/>
                <a:moveTo>
                  <a:pt x="565" y="785"/>
                </a:moveTo>
                <a:cubicBezTo>
                  <a:pt x="565" y="786"/>
                  <a:pt x="568" y="786"/>
                  <a:pt x="568" y="787"/>
                </a:cubicBezTo>
                <a:cubicBezTo>
                  <a:pt x="569" y="789"/>
                  <a:pt x="567" y="789"/>
                  <a:pt x="566" y="790"/>
                </a:cubicBezTo>
                <a:cubicBezTo>
                  <a:pt x="565" y="792"/>
                  <a:pt x="568" y="792"/>
                  <a:pt x="569" y="792"/>
                </a:cubicBezTo>
                <a:cubicBezTo>
                  <a:pt x="569" y="793"/>
                  <a:pt x="569" y="793"/>
                  <a:pt x="570" y="793"/>
                </a:cubicBezTo>
                <a:cubicBezTo>
                  <a:pt x="571" y="794"/>
                  <a:pt x="571" y="794"/>
                  <a:pt x="572" y="794"/>
                </a:cubicBezTo>
                <a:cubicBezTo>
                  <a:pt x="573" y="796"/>
                  <a:pt x="571" y="797"/>
                  <a:pt x="570" y="798"/>
                </a:cubicBezTo>
                <a:cubicBezTo>
                  <a:pt x="570" y="799"/>
                  <a:pt x="569" y="799"/>
                  <a:pt x="569" y="800"/>
                </a:cubicBezTo>
                <a:cubicBezTo>
                  <a:pt x="569" y="801"/>
                  <a:pt x="570" y="801"/>
                  <a:pt x="570" y="802"/>
                </a:cubicBezTo>
                <a:cubicBezTo>
                  <a:pt x="571" y="803"/>
                  <a:pt x="571" y="802"/>
                  <a:pt x="571" y="801"/>
                </a:cubicBezTo>
                <a:cubicBezTo>
                  <a:pt x="572" y="800"/>
                  <a:pt x="573" y="799"/>
                  <a:pt x="573" y="798"/>
                </a:cubicBezTo>
                <a:cubicBezTo>
                  <a:pt x="575" y="796"/>
                  <a:pt x="575" y="794"/>
                  <a:pt x="578" y="793"/>
                </a:cubicBezTo>
                <a:cubicBezTo>
                  <a:pt x="579" y="792"/>
                  <a:pt x="580" y="792"/>
                  <a:pt x="582" y="792"/>
                </a:cubicBezTo>
                <a:cubicBezTo>
                  <a:pt x="583" y="791"/>
                  <a:pt x="585" y="791"/>
                  <a:pt x="586" y="790"/>
                </a:cubicBezTo>
                <a:cubicBezTo>
                  <a:pt x="587" y="790"/>
                  <a:pt x="588" y="788"/>
                  <a:pt x="589" y="788"/>
                </a:cubicBezTo>
                <a:cubicBezTo>
                  <a:pt x="590" y="787"/>
                  <a:pt x="591" y="787"/>
                  <a:pt x="592" y="786"/>
                </a:cubicBezTo>
                <a:cubicBezTo>
                  <a:pt x="593" y="786"/>
                  <a:pt x="595" y="787"/>
                  <a:pt x="595" y="785"/>
                </a:cubicBezTo>
                <a:cubicBezTo>
                  <a:pt x="594" y="785"/>
                  <a:pt x="594" y="784"/>
                  <a:pt x="593" y="784"/>
                </a:cubicBezTo>
                <a:cubicBezTo>
                  <a:pt x="593" y="784"/>
                  <a:pt x="591" y="783"/>
                  <a:pt x="592" y="783"/>
                </a:cubicBezTo>
                <a:cubicBezTo>
                  <a:pt x="593" y="783"/>
                  <a:pt x="596" y="785"/>
                  <a:pt x="596" y="783"/>
                </a:cubicBezTo>
                <a:cubicBezTo>
                  <a:pt x="595" y="781"/>
                  <a:pt x="594" y="780"/>
                  <a:pt x="593" y="780"/>
                </a:cubicBezTo>
                <a:cubicBezTo>
                  <a:pt x="592" y="780"/>
                  <a:pt x="591" y="780"/>
                  <a:pt x="591" y="781"/>
                </a:cubicBezTo>
                <a:cubicBezTo>
                  <a:pt x="591" y="781"/>
                  <a:pt x="591" y="782"/>
                  <a:pt x="591" y="783"/>
                </a:cubicBezTo>
                <a:cubicBezTo>
                  <a:pt x="589" y="784"/>
                  <a:pt x="588" y="782"/>
                  <a:pt x="587" y="782"/>
                </a:cubicBezTo>
                <a:cubicBezTo>
                  <a:pt x="586" y="782"/>
                  <a:pt x="584" y="781"/>
                  <a:pt x="583" y="782"/>
                </a:cubicBezTo>
                <a:cubicBezTo>
                  <a:pt x="580" y="782"/>
                  <a:pt x="577" y="783"/>
                  <a:pt x="574" y="784"/>
                </a:cubicBezTo>
                <a:cubicBezTo>
                  <a:pt x="573" y="784"/>
                  <a:pt x="571" y="786"/>
                  <a:pt x="570" y="786"/>
                </a:cubicBezTo>
                <a:cubicBezTo>
                  <a:pt x="568" y="786"/>
                  <a:pt x="567" y="784"/>
                  <a:pt x="565" y="785"/>
                </a:cubicBezTo>
                <a:close/>
                <a:moveTo>
                  <a:pt x="578" y="731"/>
                </a:moveTo>
                <a:cubicBezTo>
                  <a:pt x="578" y="731"/>
                  <a:pt x="577" y="730"/>
                  <a:pt x="577" y="731"/>
                </a:cubicBezTo>
                <a:cubicBezTo>
                  <a:pt x="577" y="731"/>
                  <a:pt x="576" y="731"/>
                  <a:pt x="576" y="731"/>
                </a:cubicBezTo>
                <a:cubicBezTo>
                  <a:pt x="576" y="731"/>
                  <a:pt x="577" y="731"/>
                  <a:pt x="577" y="731"/>
                </a:cubicBezTo>
                <a:cubicBezTo>
                  <a:pt x="578" y="731"/>
                  <a:pt x="578" y="731"/>
                  <a:pt x="578" y="731"/>
                </a:cubicBezTo>
                <a:close/>
                <a:moveTo>
                  <a:pt x="425" y="1144"/>
                </a:moveTo>
                <a:cubicBezTo>
                  <a:pt x="425" y="1145"/>
                  <a:pt x="425" y="1145"/>
                  <a:pt x="425" y="1145"/>
                </a:cubicBezTo>
                <a:cubicBezTo>
                  <a:pt x="425" y="1145"/>
                  <a:pt x="425" y="1145"/>
                  <a:pt x="425" y="1145"/>
                </a:cubicBezTo>
                <a:cubicBezTo>
                  <a:pt x="425" y="1147"/>
                  <a:pt x="426" y="1144"/>
                  <a:pt x="425" y="1144"/>
                </a:cubicBezTo>
                <a:close/>
                <a:moveTo>
                  <a:pt x="423" y="1151"/>
                </a:moveTo>
                <a:cubicBezTo>
                  <a:pt x="422" y="1150"/>
                  <a:pt x="422" y="1152"/>
                  <a:pt x="422" y="1152"/>
                </a:cubicBezTo>
                <a:cubicBezTo>
                  <a:pt x="423" y="1152"/>
                  <a:pt x="423" y="1153"/>
                  <a:pt x="423" y="1154"/>
                </a:cubicBezTo>
                <a:cubicBezTo>
                  <a:pt x="424" y="1153"/>
                  <a:pt x="423" y="1151"/>
                  <a:pt x="423" y="1151"/>
                </a:cubicBezTo>
                <a:close/>
                <a:moveTo>
                  <a:pt x="420" y="1140"/>
                </a:moveTo>
                <a:cubicBezTo>
                  <a:pt x="419" y="1139"/>
                  <a:pt x="419" y="1138"/>
                  <a:pt x="419" y="1137"/>
                </a:cubicBezTo>
                <a:cubicBezTo>
                  <a:pt x="419" y="1137"/>
                  <a:pt x="419" y="1135"/>
                  <a:pt x="418" y="1136"/>
                </a:cubicBezTo>
                <a:cubicBezTo>
                  <a:pt x="417" y="1136"/>
                  <a:pt x="418" y="1138"/>
                  <a:pt x="418" y="1138"/>
                </a:cubicBezTo>
                <a:cubicBezTo>
                  <a:pt x="418" y="1139"/>
                  <a:pt x="418" y="1139"/>
                  <a:pt x="418" y="1140"/>
                </a:cubicBezTo>
                <a:cubicBezTo>
                  <a:pt x="418" y="1140"/>
                  <a:pt x="417" y="1140"/>
                  <a:pt x="417" y="1141"/>
                </a:cubicBezTo>
                <a:cubicBezTo>
                  <a:pt x="417" y="1142"/>
                  <a:pt x="418" y="1142"/>
                  <a:pt x="418" y="1142"/>
                </a:cubicBezTo>
                <a:cubicBezTo>
                  <a:pt x="419" y="1143"/>
                  <a:pt x="419" y="1144"/>
                  <a:pt x="419" y="1144"/>
                </a:cubicBezTo>
                <a:cubicBezTo>
                  <a:pt x="419" y="1145"/>
                  <a:pt x="419" y="1146"/>
                  <a:pt x="420" y="1147"/>
                </a:cubicBezTo>
                <a:cubicBezTo>
                  <a:pt x="420" y="1148"/>
                  <a:pt x="420" y="1148"/>
                  <a:pt x="420" y="1149"/>
                </a:cubicBezTo>
                <a:cubicBezTo>
                  <a:pt x="421" y="1150"/>
                  <a:pt x="420" y="1150"/>
                  <a:pt x="421" y="1151"/>
                </a:cubicBezTo>
                <a:cubicBezTo>
                  <a:pt x="421" y="1150"/>
                  <a:pt x="421" y="1148"/>
                  <a:pt x="421" y="1147"/>
                </a:cubicBezTo>
                <a:cubicBezTo>
                  <a:pt x="421" y="1146"/>
                  <a:pt x="421" y="1144"/>
                  <a:pt x="421" y="1143"/>
                </a:cubicBezTo>
                <a:cubicBezTo>
                  <a:pt x="421" y="1141"/>
                  <a:pt x="420" y="1141"/>
                  <a:pt x="420" y="1140"/>
                </a:cubicBezTo>
                <a:close/>
                <a:moveTo>
                  <a:pt x="425" y="1156"/>
                </a:moveTo>
                <a:cubicBezTo>
                  <a:pt x="425" y="1155"/>
                  <a:pt x="424" y="1154"/>
                  <a:pt x="423" y="1154"/>
                </a:cubicBezTo>
                <a:cubicBezTo>
                  <a:pt x="423" y="1155"/>
                  <a:pt x="425" y="1157"/>
                  <a:pt x="425" y="1156"/>
                </a:cubicBezTo>
                <a:close/>
                <a:moveTo>
                  <a:pt x="426" y="1141"/>
                </a:moveTo>
                <a:cubicBezTo>
                  <a:pt x="426" y="1140"/>
                  <a:pt x="425" y="1140"/>
                  <a:pt x="425" y="1140"/>
                </a:cubicBezTo>
                <a:cubicBezTo>
                  <a:pt x="425" y="1140"/>
                  <a:pt x="425" y="1139"/>
                  <a:pt x="425" y="1139"/>
                </a:cubicBezTo>
                <a:cubicBezTo>
                  <a:pt x="425" y="1138"/>
                  <a:pt x="424" y="1138"/>
                  <a:pt x="424" y="1138"/>
                </a:cubicBezTo>
                <a:cubicBezTo>
                  <a:pt x="423" y="1137"/>
                  <a:pt x="423" y="1136"/>
                  <a:pt x="422" y="1136"/>
                </a:cubicBezTo>
                <a:cubicBezTo>
                  <a:pt x="421" y="1136"/>
                  <a:pt x="422" y="1136"/>
                  <a:pt x="422" y="1137"/>
                </a:cubicBezTo>
                <a:cubicBezTo>
                  <a:pt x="421" y="1137"/>
                  <a:pt x="421" y="1137"/>
                  <a:pt x="420" y="1138"/>
                </a:cubicBezTo>
                <a:cubicBezTo>
                  <a:pt x="420" y="1139"/>
                  <a:pt x="421" y="1139"/>
                  <a:pt x="421" y="1139"/>
                </a:cubicBezTo>
                <a:cubicBezTo>
                  <a:pt x="422" y="1139"/>
                  <a:pt x="422" y="1140"/>
                  <a:pt x="422" y="1140"/>
                </a:cubicBezTo>
                <a:cubicBezTo>
                  <a:pt x="423" y="1141"/>
                  <a:pt x="423" y="1141"/>
                  <a:pt x="424" y="1141"/>
                </a:cubicBezTo>
                <a:cubicBezTo>
                  <a:pt x="424" y="1141"/>
                  <a:pt x="425" y="1142"/>
                  <a:pt x="425" y="1142"/>
                </a:cubicBezTo>
                <a:cubicBezTo>
                  <a:pt x="426" y="1142"/>
                  <a:pt x="426" y="1141"/>
                  <a:pt x="426" y="1141"/>
                </a:cubicBezTo>
                <a:close/>
                <a:moveTo>
                  <a:pt x="442" y="1171"/>
                </a:moveTo>
                <a:cubicBezTo>
                  <a:pt x="442" y="1172"/>
                  <a:pt x="444" y="1173"/>
                  <a:pt x="444" y="1172"/>
                </a:cubicBezTo>
                <a:cubicBezTo>
                  <a:pt x="444" y="1172"/>
                  <a:pt x="444" y="1172"/>
                  <a:pt x="443" y="1171"/>
                </a:cubicBezTo>
                <a:cubicBezTo>
                  <a:pt x="443" y="1171"/>
                  <a:pt x="442" y="1171"/>
                  <a:pt x="442" y="1171"/>
                </a:cubicBezTo>
                <a:close/>
                <a:moveTo>
                  <a:pt x="427" y="1158"/>
                </a:moveTo>
                <a:cubicBezTo>
                  <a:pt x="428" y="1157"/>
                  <a:pt x="427" y="1156"/>
                  <a:pt x="427" y="1155"/>
                </a:cubicBezTo>
                <a:cubicBezTo>
                  <a:pt x="427" y="1155"/>
                  <a:pt x="427" y="1154"/>
                  <a:pt x="426" y="1154"/>
                </a:cubicBezTo>
                <a:cubicBezTo>
                  <a:pt x="425" y="1154"/>
                  <a:pt x="426" y="1155"/>
                  <a:pt x="426" y="1155"/>
                </a:cubicBezTo>
                <a:cubicBezTo>
                  <a:pt x="426" y="1156"/>
                  <a:pt x="426" y="1159"/>
                  <a:pt x="427" y="1158"/>
                </a:cubicBezTo>
                <a:close/>
                <a:moveTo>
                  <a:pt x="2632" y="1408"/>
                </a:moveTo>
                <a:cubicBezTo>
                  <a:pt x="2632" y="1408"/>
                  <a:pt x="2631" y="1408"/>
                  <a:pt x="2630" y="1407"/>
                </a:cubicBezTo>
                <a:cubicBezTo>
                  <a:pt x="2630" y="1407"/>
                  <a:pt x="2630" y="1406"/>
                  <a:pt x="2629" y="1406"/>
                </a:cubicBezTo>
                <a:cubicBezTo>
                  <a:pt x="2627" y="1406"/>
                  <a:pt x="2627" y="1407"/>
                  <a:pt x="2626" y="1408"/>
                </a:cubicBezTo>
                <a:cubicBezTo>
                  <a:pt x="2625" y="1410"/>
                  <a:pt x="2624" y="1410"/>
                  <a:pt x="2623" y="1410"/>
                </a:cubicBezTo>
                <a:cubicBezTo>
                  <a:pt x="2622" y="1411"/>
                  <a:pt x="2621" y="1411"/>
                  <a:pt x="2622" y="1412"/>
                </a:cubicBezTo>
                <a:cubicBezTo>
                  <a:pt x="2622" y="1412"/>
                  <a:pt x="2623" y="1412"/>
                  <a:pt x="2623" y="1413"/>
                </a:cubicBezTo>
                <a:cubicBezTo>
                  <a:pt x="2624" y="1413"/>
                  <a:pt x="2624" y="1414"/>
                  <a:pt x="2624" y="1414"/>
                </a:cubicBezTo>
                <a:cubicBezTo>
                  <a:pt x="2625" y="1414"/>
                  <a:pt x="2626" y="1414"/>
                  <a:pt x="2626" y="1414"/>
                </a:cubicBezTo>
                <a:cubicBezTo>
                  <a:pt x="2627" y="1414"/>
                  <a:pt x="2627" y="1414"/>
                  <a:pt x="2628" y="1413"/>
                </a:cubicBezTo>
                <a:cubicBezTo>
                  <a:pt x="2628" y="1412"/>
                  <a:pt x="2629" y="1412"/>
                  <a:pt x="2629" y="1412"/>
                </a:cubicBezTo>
                <a:cubicBezTo>
                  <a:pt x="2630" y="1412"/>
                  <a:pt x="2631" y="1412"/>
                  <a:pt x="2631" y="1411"/>
                </a:cubicBezTo>
                <a:cubicBezTo>
                  <a:pt x="2632" y="1411"/>
                  <a:pt x="2632" y="1410"/>
                  <a:pt x="2633" y="1410"/>
                </a:cubicBezTo>
                <a:cubicBezTo>
                  <a:pt x="2634" y="1409"/>
                  <a:pt x="2637" y="1409"/>
                  <a:pt x="2636" y="1408"/>
                </a:cubicBezTo>
                <a:cubicBezTo>
                  <a:pt x="2636" y="1407"/>
                  <a:pt x="2633" y="1408"/>
                  <a:pt x="2632" y="1408"/>
                </a:cubicBezTo>
                <a:close/>
                <a:moveTo>
                  <a:pt x="455" y="1180"/>
                </a:moveTo>
                <a:cubicBezTo>
                  <a:pt x="456" y="1180"/>
                  <a:pt x="455" y="1179"/>
                  <a:pt x="455" y="1178"/>
                </a:cubicBezTo>
                <a:cubicBezTo>
                  <a:pt x="454" y="1178"/>
                  <a:pt x="453" y="1178"/>
                  <a:pt x="452" y="1178"/>
                </a:cubicBezTo>
                <a:cubicBezTo>
                  <a:pt x="452" y="1178"/>
                  <a:pt x="451" y="1177"/>
                  <a:pt x="451" y="1178"/>
                </a:cubicBezTo>
                <a:cubicBezTo>
                  <a:pt x="452" y="1178"/>
                  <a:pt x="452" y="1179"/>
                  <a:pt x="453" y="1179"/>
                </a:cubicBezTo>
                <a:cubicBezTo>
                  <a:pt x="453" y="1179"/>
                  <a:pt x="454" y="1179"/>
                  <a:pt x="454" y="1179"/>
                </a:cubicBezTo>
                <a:cubicBezTo>
                  <a:pt x="454" y="1179"/>
                  <a:pt x="455" y="1180"/>
                  <a:pt x="455" y="1180"/>
                </a:cubicBezTo>
                <a:close/>
                <a:moveTo>
                  <a:pt x="452" y="1186"/>
                </a:moveTo>
                <a:cubicBezTo>
                  <a:pt x="451" y="1186"/>
                  <a:pt x="451" y="1186"/>
                  <a:pt x="450" y="1186"/>
                </a:cubicBezTo>
                <a:cubicBezTo>
                  <a:pt x="450" y="1187"/>
                  <a:pt x="450" y="1187"/>
                  <a:pt x="450" y="1187"/>
                </a:cubicBezTo>
                <a:cubicBezTo>
                  <a:pt x="450" y="1188"/>
                  <a:pt x="449" y="1188"/>
                  <a:pt x="449" y="1188"/>
                </a:cubicBezTo>
                <a:cubicBezTo>
                  <a:pt x="450" y="1188"/>
                  <a:pt x="450" y="1188"/>
                  <a:pt x="450" y="1188"/>
                </a:cubicBezTo>
                <a:cubicBezTo>
                  <a:pt x="450" y="1187"/>
                  <a:pt x="450" y="1188"/>
                  <a:pt x="451" y="1188"/>
                </a:cubicBezTo>
                <a:cubicBezTo>
                  <a:pt x="451" y="1188"/>
                  <a:pt x="452" y="1188"/>
                  <a:pt x="453" y="1187"/>
                </a:cubicBezTo>
                <a:cubicBezTo>
                  <a:pt x="453" y="1187"/>
                  <a:pt x="454" y="1187"/>
                  <a:pt x="453" y="1186"/>
                </a:cubicBezTo>
                <a:cubicBezTo>
                  <a:pt x="453" y="1186"/>
                  <a:pt x="452" y="1187"/>
                  <a:pt x="452" y="1186"/>
                </a:cubicBezTo>
                <a:close/>
                <a:moveTo>
                  <a:pt x="436" y="1164"/>
                </a:moveTo>
                <a:cubicBezTo>
                  <a:pt x="436" y="1165"/>
                  <a:pt x="437" y="1166"/>
                  <a:pt x="438" y="1166"/>
                </a:cubicBezTo>
                <a:cubicBezTo>
                  <a:pt x="438" y="1165"/>
                  <a:pt x="436" y="1164"/>
                  <a:pt x="436" y="1164"/>
                </a:cubicBezTo>
                <a:cubicBezTo>
                  <a:pt x="435" y="1163"/>
                  <a:pt x="434" y="1162"/>
                  <a:pt x="433" y="1161"/>
                </a:cubicBezTo>
                <a:cubicBezTo>
                  <a:pt x="433" y="1161"/>
                  <a:pt x="432" y="1160"/>
                  <a:pt x="432" y="1160"/>
                </a:cubicBezTo>
                <a:cubicBezTo>
                  <a:pt x="432" y="1160"/>
                  <a:pt x="432" y="1161"/>
                  <a:pt x="432" y="1161"/>
                </a:cubicBezTo>
                <a:cubicBezTo>
                  <a:pt x="431" y="1161"/>
                  <a:pt x="432" y="1161"/>
                  <a:pt x="431" y="1161"/>
                </a:cubicBezTo>
                <a:cubicBezTo>
                  <a:pt x="431" y="1161"/>
                  <a:pt x="431" y="1161"/>
                  <a:pt x="431" y="1160"/>
                </a:cubicBezTo>
                <a:cubicBezTo>
                  <a:pt x="430" y="1160"/>
                  <a:pt x="430" y="1158"/>
                  <a:pt x="429" y="1159"/>
                </a:cubicBezTo>
                <a:cubicBezTo>
                  <a:pt x="429" y="1159"/>
                  <a:pt x="430" y="1160"/>
                  <a:pt x="431" y="1161"/>
                </a:cubicBezTo>
                <a:cubicBezTo>
                  <a:pt x="431" y="1162"/>
                  <a:pt x="432" y="1163"/>
                  <a:pt x="433" y="1163"/>
                </a:cubicBezTo>
                <a:cubicBezTo>
                  <a:pt x="433" y="1162"/>
                  <a:pt x="432" y="1162"/>
                  <a:pt x="432" y="1161"/>
                </a:cubicBezTo>
                <a:cubicBezTo>
                  <a:pt x="433" y="1161"/>
                  <a:pt x="435" y="1163"/>
                  <a:pt x="436" y="1164"/>
                </a:cubicBezTo>
                <a:close/>
                <a:moveTo>
                  <a:pt x="350" y="863"/>
                </a:moveTo>
                <a:cubicBezTo>
                  <a:pt x="350" y="864"/>
                  <a:pt x="351" y="864"/>
                  <a:pt x="352" y="864"/>
                </a:cubicBezTo>
                <a:cubicBezTo>
                  <a:pt x="353" y="864"/>
                  <a:pt x="353" y="866"/>
                  <a:pt x="354" y="867"/>
                </a:cubicBezTo>
                <a:cubicBezTo>
                  <a:pt x="355" y="868"/>
                  <a:pt x="355" y="868"/>
                  <a:pt x="355" y="869"/>
                </a:cubicBezTo>
                <a:cubicBezTo>
                  <a:pt x="355" y="869"/>
                  <a:pt x="355" y="870"/>
                  <a:pt x="356" y="871"/>
                </a:cubicBezTo>
                <a:cubicBezTo>
                  <a:pt x="356" y="871"/>
                  <a:pt x="357" y="872"/>
                  <a:pt x="356" y="872"/>
                </a:cubicBezTo>
                <a:cubicBezTo>
                  <a:pt x="356" y="873"/>
                  <a:pt x="355" y="872"/>
                  <a:pt x="355" y="874"/>
                </a:cubicBezTo>
                <a:cubicBezTo>
                  <a:pt x="355" y="875"/>
                  <a:pt x="357" y="875"/>
                  <a:pt x="358" y="876"/>
                </a:cubicBezTo>
                <a:cubicBezTo>
                  <a:pt x="360" y="876"/>
                  <a:pt x="361" y="877"/>
                  <a:pt x="362" y="877"/>
                </a:cubicBezTo>
                <a:cubicBezTo>
                  <a:pt x="363" y="878"/>
                  <a:pt x="364" y="878"/>
                  <a:pt x="366" y="878"/>
                </a:cubicBezTo>
                <a:cubicBezTo>
                  <a:pt x="366" y="878"/>
                  <a:pt x="367" y="878"/>
                  <a:pt x="368" y="878"/>
                </a:cubicBezTo>
                <a:cubicBezTo>
                  <a:pt x="368" y="879"/>
                  <a:pt x="368" y="879"/>
                  <a:pt x="368" y="880"/>
                </a:cubicBezTo>
                <a:cubicBezTo>
                  <a:pt x="367" y="880"/>
                  <a:pt x="364" y="881"/>
                  <a:pt x="366" y="881"/>
                </a:cubicBezTo>
                <a:cubicBezTo>
                  <a:pt x="367" y="882"/>
                  <a:pt x="367" y="881"/>
                  <a:pt x="368" y="882"/>
                </a:cubicBezTo>
                <a:cubicBezTo>
                  <a:pt x="368" y="883"/>
                  <a:pt x="369" y="883"/>
                  <a:pt x="368" y="884"/>
                </a:cubicBezTo>
                <a:cubicBezTo>
                  <a:pt x="367" y="884"/>
                  <a:pt x="366" y="884"/>
                  <a:pt x="366" y="885"/>
                </a:cubicBezTo>
                <a:cubicBezTo>
                  <a:pt x="366" y="886"/>
                  <a:pt x="367" y="886"/>
                  <a:pt x="368" y="887"/>
                </a:cubicBezTo>
                <a:cubicBezTo>
                  <a:pt x="368" y="887"/>
                  <a:pt x="368" y="888"/>
                  <a:pt x="369" y="889"/>
                </a:cubicBezTo>
                <a:cubicBezTo>
                  <a:pt x="369" y="889"/>
                  <a:pt x="369" y="890"/>
                  <a:pt x="369" y="890"/>
                </a:cubicBezTo>
                <a:cubicBezTo>
                  <a:pt x="370" y="891"/>
                  <a:pt x="369" y="892"/>
                  <a:pt x="369" y="893"/>
                </a:cubicBezTo>
                <a:cubicBezTo>
                  <a:pt x="370" y="893"/>
                  <a:pt x="370" y="894"/>
                  <a:pt x="371" y="894"/>
                </a:cubicBezTo>
                <a:cubicBezTo>
                  <a:pt x="371" y="895"/>
                  <a:pt x="371" y="896"/>
                  <a:pt x="372" y="896"/>
                </a:cubicBezTo>
                <a:cubicBezTo>
                  <a:pt x="372" y="895"/>
                  <a:pt x="372" y="894"/>
                  <a:pt x="372" y="893"/>
                </a:cubicBezTo>
                <a:cubicBezTo>
                  <a:pt x="372" y="892"/>
                  <a:pt x="372" y="890"/>
                  <a:pt x="374" y="889"/>
                </a:cubicBezTo>
                <a:cubicBezTo>
                  <a:pt x="375" y="888"/>
                  <a:pt x="377" y="887"/>
                  <a:pt x="374" y="887"/>
                </a:cubicBezTo>
                <a:cubicBezTo>
                  <a:pt x="373" y="886"/>
                  <a:pt x="370" y="886"/>
                  <a:pt x="371" y="885"/>
                </a:cubicBezTo>
                <a:cubicBezTo>
                  <a:pt x="371" y="883"/>
                  <a:pt x="373" y="884"/>
                  <a:pt x="374" y="882"/>
                </a:cubicBezTo>
                <a:cubicBezTo>
                  <a:pt x="374" y="881"/>
                  <a:pt x="372" y="880"/>
                  <a:pt x="374" y="879"/>
                </a:cubicBezTo>
                <a:cubicBezTo>
                  <a:pt x="374" y="878"/>
                  <a:pt x="375" y="878"/>
                  <a:pt x="375" y="878"/>
                </a:cubicBezTo>
                <a:cubicBezTo>
                  <a:pt x="376" y="877"/>
                  <a:pt x="377" y="877"/>
                  <a:pt x="378" y="877"/>
                </a:cubicBezTo>
                <a:cubicBezTo>
                  <a:pt x="379" y="877"/>
                  <a:pt x="381" y="877"/>
                  <a:pt x="381" y="875"/>
                </a:cubicBezTo>
                <a:cubicBezTo>
                  <a:pt x="381" y="874"/>
                  <a:pt x="378" y="872"/>
                  <a:pt x="377" y="872"/>
                </a:cubicBezTo>
                <a:cubicBezTo>
                  <a:pt x="376" y="871"/>
                  <a:pt x="375" y="871"/>
                  <a:pt x="376" y="870"/>
                </a:cubicBezTo>
                <a:cubicBezTo>
                  <a:pt x="377" y="868"/>
                  <a:pt x="378" y="868"/>
                  <a:pt x="379" y="867"/>
                </a:cubicBezTo>
                <a:cubicBezTo>
                  <a:pt x="380" y="866"/>
                  <a:pt x="380" y="866"/>
                  <a:pt x="381" y="866"/>
                </a:cubicBezTo>
                <a:cubicBezTo>
                  <a:pt x="382" y="866"/>
                  <a:pt x="383" y="865"/>
                  <a:pt x="383" y="864"/>
                </a:cubicBezTo>
                <a:cubicBezTo>
                  <a:pt x="383" y="863"/>
                  <a:pt x="383" y="863"/>
                  <a:pt x="383" y="863"/>
                </a:cubicBezTo>
                <a:cubicBezTo>
                  <a:pt x="383" y="862"/>
                  <a:pt x="383" y="861"/>
                  <a:pt x="383" y="861"/>
                </a:cubicBezTo>
                <a:cubicBezTo>
                  <a:pt x="383" y="860"/>
                  <a:pt x="383" y="859"/>
                  <a:pt x="383" y="859"/>
                </a:cubicBezTo>
                <a:cubicBezTo>
                  <a:pt x="383" y="857"/>
                  <a:pt x="383" y="856"/>
                  <a:pt x="382" y="855"/>
                </a:cubicBezTo>
                <a:cubicBezTo>
                  <a:pt x="381" y="853"/>
                  <a:pt x="380" y="853"/>
                  <a:pt x="378" y="853"/>
                </a:cubicBezTo>
                <a:cubicBezTo>
                  <a:pt x="377" y="853"/>
                  <a:pt x="375" y="853"/>
                  <a:pt x="374" y="853"/>
                </a:cubicBezTo>
                <a:cubicBezTo>
                  <a:pt x="374" y="853"/>
                  <a:pt x="373" y="854"/>
                  <a:pt x="372" y="854"/>
                </a:cubicBezTo>
                <a:cubicBezTo>
                  <a:pt x="372" y="854"/>
                  <a:pt x="371" y="854"/>
                  <a:pt x="371" y="855"/>
                </a:cubicBezTo>
                <a:cubicBezTo>
                  <a:pt x="370" y="856"/>
                  <a:pt x="371" y="856"/>
                  <a:pt x="371" y="857"/>
                </a:cubicBezTo>
                <a:cubicBezTo>
                  <a:pt x="372" y="857"/>
                  <a:pt x="372" y="858"/>
                  <a:pt x="372" y="858"/>
                </a:cubicBezTo>
                <a:cubicBezTo>
                  <a:pt x="372" y="859"/>
                  <a:pt x="373" y="859"/>
                  <a:pt x="373" y="860"/>
                </a:cubicBezTo>
                <a:cubicBezTo>
                  <a:pt x="373" y="861"/>
                  <a:pt x="373" y="861"/>
                  <a:pt x="373" y="862"/>
                </a:cubicBezTo>
                <a:cubicBezTo>
                  <a:pt x="373" y="863"/>
                  <a:pt x="372" y="866"/>
                  <a:pt x="371" y="864"/>
                </a:cubicBezTo>
                <a:cubicBezTo>
                  <a:pt x="371" y="863"/>
                  <a:pt x="371" y="863"/>
                  <a:pt x="372" y="862"/>
                </a:cubicBezTo>
                <a:cubicBezTo>
                  <a:pt x="372" y="862"/>
                  <a:pt x="372" y="861"/>
                  <a:pt x="372" y="860"/>
                </a:cubicBezTo>
                <a:cubicBezTo>
                  <a:pt x="372" y="859"/>
                  <a:pt x="371" y="856"/>
                  <a:pt x="370" y="858"/>
                </a:cubicBezTo>
                <a:cubicBezTo>
                  <a:pt x="369" y="858"/>
                  <a:pt x="370" y="859"/>
                  <a:pt x="370" y="860"/>
                </a:cubicBezTo>
                <a:cubicBezTo>
                  <a:pt x="370" y="861"/>
                  <a:pt x="370" y="861"/>
                  <a:pt x="370" y="861"/>
                </a:cubicBezTo>
                <a:cubicBezTo>
                  <a:pt x="369" y="862"/>
                  <a:pt x="369" y="862"/>
                  <a:pt x="369" y="863"/>
                </a:cubicBezTo>
                <a:cubicBezTo>
                  <a:pt x="368" y="864"/>
                  <a:pt x="368" y="864"/>
                  <a:pt x="368" y="865"/>
                </a:cubicBezTo>
                <a:cubicBezTo>
                  <a:pt x="367" y="865"/>
                  <a:pt x="367" y="865"/>
                  <a:pt x="367" y="865"/>
                </a:cubicBezTo>
                <a:cubicBezTo>
                  <a:pt x="367" y="864"/>
                  <a:pt x="366" y="863"/>
                  <a:pt x="366" y="863"/>
                </a:cubicBezTo>
                <a:cubicBezTo>
                  <a:pt x="366" y="862"/>
                  <a:pt x="365" y="862"/>
                  <a:pt x="365" y="861"/>
                </a:cubicBezTo>
                <a:cubicBezTo>
                  <a:pt x="365" y="860"/>
                  <a:pt x="365" y="860"/>
                  <a:pt x="366" y="859"/>
                </a:cubicBezTo>
                <a:cubicBezTo>
                  <a:pt x="366" y="858"/>
                  <a:pt x="366" y="858"/>
                  <a:pt x="367" y="857"/>
                </a:cubicBezTo>
                <a:cubicBezTo>
                  <a:pt x="367" y="857"/>
                  <a:pt x="368" y="856"/>
                  <a:pt x="367" y="856"/>
                </a:cubicBezTo>
                <a:cubicBezTo>
                  <a:pt x="366" y="856"/>
                  <a:pt x="365" y="857"/>
                  <a:pt x="364" y="857"/>
                </a:cubicBezTo>
                <a:cubicBezTo>
                  <a:pt x="363" y="857"/>
                  <a:pt x="362" y="856"/>
                  <a:pt x="360" y="856"/>
                </a:cubicBezTo>
                <a:cubicBezTo>
                  <a:pt x="360" y="856"/>
                  <a:pt x="359" y="855"/>
                  <a:pt x="358" y="856"/>
                </a:cubicBezTo>
                <a:cubicBezTo>
                  <a:pt x="359" y="857"/>
                  <a:pt x="360" y="857"/>
                  <a:pt x="360" y="857"/>
                </a:cubicBezTo>
                <a:cubicBezTo>
                  <a:pt x="361" y="858"/>
                  <a:pt x="361" y="858"/>
                  <a:pt x="361" y="859"/>
                </a:cubicBezTo>
                <a:cubicBezTo>
                  <a:pt x="362" y="860"/>
                  <a:pt x="359" y="862"/>
                  <a:pt x="358" y="863"/>
                </a:cubicBezTo>
                <a:cubicBezTo>
                  <a:pt x="358" y="863"/>
                  <a:pt x="357" y="863"/>
                  <a:pt x="356" y="863"/>
                </a:cubicBezTo>
                <a:cubicBezTo>
                  <a:pt x="355" y="864"/>
                  <a:pt x="354" y="864"/>
                  <a:pt x="352" y="863"/>
                </a:cubicBezTo>
                <a:cubicBezTo>
                  <a:pt x="352" y="863"/>
                  <a:pt x="351" y="862"/>
                  <a:pt x="350" y="863"/>
                </a:cubicBezTo>
                <a:close/>
                <a:moveTo>
                  <a:pt x="240" y="750"/>
                </a:moveTo>
                <a:cubicBezTo>
                  <a:pt x="240" y="749"/>
                  <a:pt x="240" y="749"/>
                  <a:pt x="239" y="749"/>
                </a:cubicBezTo>
                <a:cubicBezTo>
                  <a:pt x="238" y="748"/>
                  <a:pt x="238" y="746"/>
                  <a:pt x="237" y="747"/>
                </a:cubicBezTo>
                <a:cubicBezTo>
                  <a:pt x="235" y="747"/>
                  <a:pt x="238" y="749"/>
                  <a:pt x="238" y="750"/>
                </a:cubicBezTo>
                <a:cubicBezTo>
                  <a:pt x="238" y="751"/>
                  <a:pt x="238" y="752"/>
                  <a:pt x="238" y="752"/>
                </a:cubicBezTo>
                <a:cubicBezTo>
                  <a:pt x="238" y="753"/>
                  <a:pt x="238" y="754"/>
                  <a:pt x="239" y="753"/>
                </a:cubicBezTo>
                <a:cubicBezTo>
                  <a:pt x="239" y="753"/>
                  <a:pt x="239" y="752"/>
                  <a:pt x="239" y="751"/>
                </a:cubicBezTo>
                <a:cubicBezTo>
                  <a:pt x="240" y="751"/>
                  <a:pt x="240" y="751"/>
                  <a:pt x="240" y="750"/>
                </a:cubicBezTo>
                <a:close/>
                <a:moveTo>
                  <a:pt x="240" y="766"/>
                </a:moveTo>
                <a:cubicBezTo>
                  <a:pt x="240" y="766"/>
                  <a:pt x="240" y="765"/>
                  <a:pt x="240" y="764"/>
                </a:cubicBezTo>
                <a:cubicBezTo>
                  <a:pt x="240" y="764"/>
                  <a:pt x="241" y="763"/>
                  <a:pt x="241" y="763"/>
                </a:cubicBezTo>
                <a:cubicBezTo>
                  <a:pt x="242" y="762"/>
                  <a:pt x="241" y="762"/>
                  <a:pt x="240" y="761"/>
                </a:cubicBezTo>
                <a:cubicBezTo>
                  <a:pt x="240" y="761"/>
                  <a:pt x="240" y="759"/>
                  <a:pt x="239" y="759"/>
                </a:cubicBezTo>
                <a:cubicBezTo>
                  <a:pt x="239" y="759"/>
                  <a:pt x="238" y="761"/>
                  <a:pt x="238" y="761"/>
                </a:cubicBezTo>
                <a:cubicBezTo>
                  <a:pt x="238" y="762"/>
                  <a:pt x="238" y="762"/>
                  <a:pt x="238" y="763"/>
                </a:cubicBezTo>
                <a:cubicBezTo>
                  <a:pt x="238" y="764"/>
                  <a:pt x="238" y="767"/>
                  <a:pt x="240" y="766"/>
                </a:cubicBezTo>
                <a:close/>
                <a:moveTo>
                  <a:pt x="353" y="820"/>
                </a:moveTo>
                <a:cubicBezTo>
                  <a:pt x="352" y="820"/>
                  <a:pt x="352" y="821"/>
                  <a:pt x="353" y="821"/>
                </a:cubicBezTo>
                <a:cubicBezTo>
                  <a:pt x="353" y="821"/>
                  <a:pt x="354" y="820"/>
                  <a:pt x="353" y="820"/>
                </a:cubicBezTo>
                <a:close/>
                <a:moveTo>
                  <a:pt x="364" y="800"/>
                </a:moveTo>
                <a:cubicBezTo>
                  <a:pt x="364" y="800"/>
                  <a:pt x="364" y="800"/>
                  <a:pt x="364" y="800"/>
                </a:cubicBezTo>
                <a:cubicBezTo>
                  <a:pt x="364" y="800"/>
                  <a:pt x="364" y="800"/>
                  <a:pt x="364" y="800"/>
                </a:cubicBezTo>
                <a:cubicBezTo>
                  <a:pt x="366" y="801"/>
                  <a:pt x="366" y="801"/>
                  <a:pt x="367" y="800"/>
                </a:cubicBezTo>
                <a:cubicBezTo>
                  <a:pt x="367" y="799"/>
                  <a:pt x="368" y="798"/>
                  <a:pt x="367" y="797"/>
                </a:cubicBezTo>
                <a:cubicBezTo>
                  <a:pt x="367" y="797"/>
                  <a:pt x="365" y="797"/>
                  <a:pt x="365" y="797"/>
                </a:cubicBezTo>
                <a:cubicBezTo>
                  <a:pt x="364" y="797"/>
                  <a:pt x="364" y="797"/>
                  <a:pt x="364" y="798"/>
                </a:cubicBezTo>
                <a:cubicBezTo>
                  <a:pt x="364" y="798"/>
                  <a:pt x="363" y="798"/>
                  <a:pt x="363" y="799"/>
                </a:cubicBezTo>
                <a:cubicBezTo>
                  <a:pt x="363" y="799"/>
                  <a:pt x="363" y="800"/>
                  <a:pt x="363" y="800"/>
                </a:cubicBezTo>
                <a:cubicBezTo>
                  <a:pt x="363" y="800"/>
                  <a:pt x="364" y="800"/>
                  <a:pt x="364" y="800"/>
                </a:cubicBezTo>
                <a:close/>
                <a:moveTo>
                  <a:pt x="432" y="1155"/>
                </a:moveTo>
                <a:cubicBezTo>
                  <a:pt x="432" y="1155"/>
                  <a:pt x="432" y="1155"/>
                  <a:pt x="432" y="1156"/>
                </a:cubicBezTo>
                <a:cubicBezTo>
                  <a:pt x="432" y="1156"/>
                  <a:pt x="432" y="1157"/>
                  <a:pt x="433" y="1157"/>
                </a:cubicBezTo>
                <a:cubicBezTo>
                  <a:pt x="433" y="1158"/>
                  <a:pt x="434" y="1157"/>
                  <a:pt x="434" y="1157"/>
                </a:cubicBezTo>
                <a:cubicBezTo>
                  <a:pt x="434" y="1156"/>
                  <a:pt x="434" y="1155"/>
                  <a:pt x="433" y="1155"/>
                </a:cubicBezTo>
                <a:cubicBezTo>
                  <a:pt x="432" y="1154"/>
                  <a:pt x="432" y="1153"/>
                  <a:pt x="431" y="1153"/>
                </a:cubicBezTo>
                <a:cubicBezTo>
                  <a:pt x="430" y="1152"/>
                  <a:pt x="429" y="1151"/>
                  <a:pt x="429" y="1150"/>
                </a:cubicBezTo>
                <a:cubicBezTo>
                  <a:pt x="428" y="1150"/>
                  <a:pt x="426" y="1147"/>
                  <a:pt x="426" y="1147"/>
                </a:cubicBezTo>
                <a:cubicBezTo>
                  <a:pt x="425" y="1148"/>
                  <a:pt x="427" y="1150"/>
                  <a:pt x="427" y="1150"/>
                </a:cubicBezTo>
                <a:cubicBezTo>
                  <a:pt x="428" y="1151"/>
                  <a:pt x="429" y="1151"/>
                  <a:pt x="430" y="1152"/>
                </a:cubicBezTo>
                <a:cubicBezTo>
                  <a:pt x="430" y="1153"/>
                  <a:pt x="431" y="1154"/>
                  <a:pt x="432" y="1155"/>
                </a:cubicBezTo>
                <a:close/>
                <a:moveTo>
                  <a:pt x="427" y="1145"/>
                </a:moveTo>
                <a:cubicBezTo>
                  <a:pt x="427" y="1144"/>
                  <a:pt x="427" y="1143"/>
                  <a:pt x="426" y="1143"/>
                </a:cubicBezTo>
                <a:cubicBezTo>
                  <a:pt x="426" y="1144"/>
                  <a:pt x="426" y="1145"/>
                  <a:pt x="427" y="1146"/>
                </a:cubicBezTo>
                <a:cubicBezTo>
                  <a:pt x="427" y="1146"/>
                  <a:pt x="427" y="1146"/>
                  <a:pt x="427" y="1145"/>
                </a:cubicBezTo>
                <a:close/>
                <a:moveTo>
                  <a:pt x="433" y="1166"/>
                </a:moveTo>
                <a:cubicBezTo>
                  <a:pt x="433" y="1167"/>
                  <a:pt x="439" y="1171"/>
                  <a:pt x="440" y="1171"/>
                </a:cubicBezTo>
                <a:cubicBezTo>
                  <a:pt x="440" y="1171"/>
                  <a:pt x="435" y="1168"/>
                  <a:pt x="434" y="1167"/>
                </a:cubicBezTo>
                <a:cubicBezTo>
                  <a:pt x="433" y="1167"/>
                  <a:pt x="433" y="1166"/>
                  <a:pt x="432" y="1165"/>
                </a:cubicBezTo>
                <a:cubicBezTo>
                  <a:pt x="432" y="1164"/>
                  <a:pt x="429" y="1161"/>
                  <a:pt x="429" y="1161"/>
                </a:cubicBezTo>
                <a:cubicBezTo>
                  <a:pt x="428" y="1162"/>
                  <a:pt x="429" y="1163"/>
                  <a:pt x="429" y="1163"/>
                </a:cubicBezTo>
                <a:cubicBezTo>
                  <a:pt x="430" y="1164"/>
                  <a:pt x="432" y="1165"/>
                  <a:pt x="433" y="1166"/>
                </a:cubicBezTo>
                <a:close/>
                <a:moveTo>
                  <a:pt x="415" y="1147"/>
                </a:moveTo>
                <a:cubicBezTo>
                  <a:pt x="415" y="1148"/>
                  <a:pt x="416" y="1148"/>
                  <a:pt x="416" y="1148"/>
                </a:cubicBezTo>
                <a:cubicBezTo>
                  <a:pt x="416" y="1149"/>
                  <a:pt x="416" y="1147"/>
                  <a:pt x="416" y="1147"/>
                </a:cubicBezTo>
                <a:cubicBezTo>
                  <a:pt x="416" y="1147"/>
                  <a:pt x="415" y="1147"/>
                  <a:pt x="416" y="1146"/>
                </a:cubicBezTo>
                <a:cubicBezTo>
                  <a:pt x="415" y="1146"/>
                  <a:pt x="414" y="1147"/>
                  <a:pt x="415" y="1147"/>
                </a:cubicBezTo>
                <a:close/>
                <a:moveTo>
                  <a:pt x="457" y="1183"/>
                </a:moveTo>
                <a:cubicBezTo>
                  <a:pt x="456" y="1185"/>
                  <a:pt x="459" y="1185"/>
                  <a:pt x="460" y="1185"/>
                </a:cubicBezTo>
                <a:cubicBezTo>
                  <a:pt x="460" y="1185"/>
                  <a:pt x="461" y="1185"/>
                  <a:pt x="461" y="1185"/>
                </a:cubicBezTo>
                <a:cubicBezTo>
                  <a:pt x="462" y="1185"/>
                  <a:pt x="462" y="1185"/>
                  <a:pt x="463" y="1185"/>
                </a:cubicBezTo>
                <a:cubicBezTo>
                  <a:pt x="464" y="1185"/>
                  <a:pt x="465" y="1185"/>
                  <a:pt x="466" y="1185"/>
                </a:cubicBezTo>
                <a:cubicBezTo>
                  <a:pt x="468" y="1185"/>
                  <a:pt x="469" y="1186"/>
                  <a:pt x="470" y="1186"/>
                </a:cubicBezTo>
                <a:cubicBezTo>
                  <a:pt x="470" y="1186"/>
                  <a:pt x="472" y="1186"/>
                  <a:pt x="471" y="1185"/>
                </a:cubicBezTo>
                <a:cubicBezTo>
                  <a:pt x="470" y="1185"/>
                  <a:pt x="469" y="1185"/>
                  <a:pt x="469" y="1185"/>
                </a:cubicBezTo>
                <a:cubicBezTo>
                  <a:pt x="468" y="1185"/>
                  <a:pt x="466" y="1185"/>
                  <a:pt x="465" y="1184"/>
                </a:cubicBezTo>
                <a:cubicBezTo>
                  <a:pt x="464" y="1184"/>
                  <a:pt x="463" y="1184"/>
                  <a:pt x="463" y="1184"/>
                </a:cubicBezTo>
                <a:cubicBezTo>
                  <a:pt x="462" y="1184"/>
                  <a:pt x="462" y="1183"/>
                  <a:pt x="461" y="1183"/>
                </a:cubicBezTo>
                <a:cubicBezTo>
                  <a:pt x="460" y="1183"/>
                  <a:pt x="460" y="1184"/>
                  <a:pt x="460" y="1184"/>
                </a:cubicBezTo>
                <a:cubicBezTo>
                  <a:pt x="459" y="1184"/>
                  <a:pt x="457" y="1182"/>
                  <a:pt x="457" y="1183"/>
                </a:cubicBezTo>
                <a:close/>
                <a:moveTo>
                  <a:pt x="2884" y="1208"/>
                </a:moveTo>
                <a:cubicBezTo>
                  <a:pt x="2883" y="1208"/>
                  <a:pt x="2883" y="1209"/>
                  <a:pt x="2883" y="1210"/>
                </a:cubicBezTo>
                <a:cubicBezTo>
                  <a:pt x="2883" y="1211"/>
                  <a:pt x="2883" y="1213"/>
                  <a:pt x="2884" y="1212"/>
                </a:cubicBezTo>
                <a:cubicBezTo>
                  <a:pt x="2884" y="1212"/>
                  <a:pt x="2884" y="1211"/>
                  <a:pt x="2884" y="1210"/>
                </a:cubicBezTo>
                <a:cubicBezTo>
                  <a:pt x="2884" y="1210"/>
                  <a:pt x="2886" y="1208"/>
                  <a:pt x="2884" y="1208"/>
                </a:cubicBezTo>
                <a:close/>
                <a:moveTo>
                  <a:pt x="198" y="1260"/>
                </a:moveTo>
                <a:cubicBezTo>
                  <a:pt x="198" y="1260"/>
                  <a:pt x="197" y="1260"/>
                  <a:pt x="197" y="1260"/>
                </a:cubicBezTo>
                <a:cubicBezTo>
                  <a:pt x="195" y="1261"/>
                  <a:pt x="194" y="1261"/>
                  <a:pt x="193" y="1262"/>
                </a:cubicBezTo>
                <a:cubicBezTo>
                  <a:pt x="191" y="1262"/>
                  <a:pt x="190" y="1264"/>
                  <a:pt x="189" y="1265"/>
                </a:cubicBezTo>
                <a:cubicBezTo>
                  <a:pt x="187" y="1266"/>
                  <a:pt x="185" y="1266"/>
                  <a:pt x="184" y="1267"/>
                </a:cubicBezTo>
                <a:cubicBezTo>
                  <a:pt x="182" y="1268"/>
                  <a:pt x="181" y="1270"/>
                  <a:pt x="183" y="1270"/>
                </a:cubicBezTo>
                <a:cubicBezTo>
                  <a:pt x="185" y="1271"/>
                  <a:pt x="187" y="1270"/>
                  <a:pt x="188" y="1271"/>
                </a:cubicBezTo>
                <a:cubicBezTo>
                  <a:pt x="189" y="1271"/>
                  <a:pt x="188" y="1273"/>
                  <a:pt x="190" y="1274"/>
                </a:cubicBezTo>
                <a:cubicBezTo>
                  <a:pt x="190" y="1275"/>
                  <a:pt x="191" y="1274"/>
                  <a:pt x="192" y="1275"/>
                </a:cubicBezTo>
                <a:cubicBezTo>
                  <a:pt x="192" y="1275"/>
                  <a:pt x="192" y="1276"/>
                  <a:pt x="193" y="1276"/>
                </a:cubicBezTo>
                <a:cubicBezTo>
                  <a:pt x="194" y="1277"/>
                  <a:pt x="196" y="1276"/>
                  <a:pt x="197" y="1276"/>
                </a:cubicBezTo>
                <a:cubicBezTo>
                  <a:pt x="199" y="1275"/>
                  <a:pt x="200" y="1274"/>
                  <a:pt x="200" y="1273"/>
                </a:cubicBezTo>
                <a:cubicBezTo>
                  <a:pt x="201" y="1271"/>
                  <a:pt x="201" y="1270"/>
                  <a:pt x="203" y="1269"/>
                </a:cubicBezTo>
                <a:cubicBezTo>
                  <a:pt x="204" y="1268"/>
                  <a:pt x="205" y="1267"/>
                  <a:pt x="204" y="1265"/>
                </a:cubicBezTo>
                <a:cubicBezTo>
                  <a:pt x="203" y="1264"/>
                  <a:pt x="201" y="1265"/>
                  <a:pt x="200" y="1265"/>
                </a:cubicBezTo>
                <a:cubicBezTo>
                  <a:pt x="199" y="1265"/>
                  <a:pt x="198" y="1265"/>
                  <a:pt x="198" y="1264"/>
                </a:cubicBezTo>
                <a:cubicBezTo>
                  <a:pt x="198" y="1264"/>
                  <a:pt x="198" y="1263"/>
                  <a:pt x="198" y="1262"/>
                </a:cubicBezTo>
                <a:cubicBezTo>
                  <a:pt x="198" y="1262"/>
                  <a:pt x="199" y="1261"/>
                  <a:pt x="198" y="1260"/>
                </a:cubicBezTo>
                <a:close/>
                <a:moveTo>
                  <a:pt x="3003" y="1182"/>
                </a:moveTo>
                <a:cubicBezTo>
                  <a:pt x="3002" y="1183"/>
                  <a:pt x="2998" y="1183"/>
                  <a:pt x="2998" y="1180"/>
                </a:cubicBezTo>
                <a:cubicBezTo>
                  <a:pt x="2998" y="1179"/>
                  <a:pt x="2999" y="1178"/>
                  <a:pt x="2998" y="1178"/>
                </a:cubicBezTo>
                <a:cubicBezTo>
                  <a:pt x="2997" y="1177"/>
                  <a:pt x="2996" y="1176"/>
                  <a:pt x="2997" y="1176"/>
                </a:cubicBezTo>
                <a:cubicBezTo>
                  <a:pt x="2998" y="1175"/>
                  <a:pt x="2999" y="1176"/>
                  <a:pt x="2999" y="1175"/>
                </a:cubicBezTo>
                <a:cubicBezTo>
                  <a:pt x="2999" y="1174"/>
                  <a:pt x="2998" y="1174"/>
                  <a:pt x="2997" y="1173"/>
                </a:cubicBezTo>
                <a:cubicBezTo>
                  <a:pt x="2996" y="1172"/>
                  <a:pt x="2993" y="1171"/>
                  <a:pt x="2994" y="1170"/>
                </a:cubicBezTo>
                <a:cubicBezTo>
                  <a:pt x="2995" y="1169"/>
                  <a:pt x="2995" y="1169"/>
                  <a:pt x="2995" y="1168"/>
                </a:cubicBezTo>
                <a:cubicBezTo>
                  <a:pt x="2996" y="1167"/>
                  <a:pt x="2995" y="1167"/>
                  <a:pt x="2996" y="1166"/>
                </a:cubicBezTo>
                <a:cubicBezTo>
                  <a:pt x="2996" y="1165"/>
                  <a:pt x="2997" y="1164"/>
                  <a:pt x="2998" y="1163"/>
                </a:cubicBezTo>
                <a:cubicBezTo>
                  <a:pt x="2999" y="1161"/>
                  <a:pt x="2999" y="1160"/>
                  <a:pt x="3000" y="1159"/>
                </a:cubicBezTo>
                <a:cubicBezTo>
                  <a:pt x="3000" y="1158"/>
                  <a:pt x="3000" y="1157"/>
                  <a:pt x="3000" y="1157"/>
                </a:cubicBezTo>
                <a:cubicBezTo>
                  <a:pt x="2999" y="1156"/>
                  <a:pt x="2999" y="1157"/>
                  <a:pt x="2998" y="1157"/>
                </a:cubicBezTo>
                <a:cubicBezTo>
                  <a:pt x="2996" y="1159"/>
                  <a:pt x="2995" y="1161"/>
                  <a:pt x="2993" y="1163"/>
                </a:cubicBezTo>
                <a:cubicBezTo>
                  <a:pt x="2992" y="1164"/>
                  <a:pt x="2991" y="1165"/>
                  <a:pt x="2990" y="1166"/>
                </a:cubicBezTo>
                <a:cubicBezTo>
                  <a:pt x="2989" y="1167"/>
                  <a:pt x="2987" y="1167"/>
                  <a:pt x="2986" y="1167"/>
                </a:cubicBezTo>
                <a:cubicBezTo>
                  <a:pt x="2984" y="1167"/>
                  <a:pt x="2983" y="1166"/>
                  <a:pt x="2982" y="1166"/>
                </a:cubicBezTo>
                <a:cubicBezTo>
                  <a:pt x="2981" y="1166"/>
                  <a:pt x="2980" y="1166"/>
                  <a:pt x="2980" y="1166"/>
                </a:cubicBezTo>
                <a:cubicBezTo>
                  <a:pt x="2979" y="1165"/>
                  <a:pt x="2978" y="1166"/>
                  <a:pt x="2978" y="1165"/>
                </a:cubicBezTo>
                <a:cubicBezTo>
                  <a:pt x="2976" y="1165"/>
                  <a:pt x="2977" y="1163"/>
                  <a:pt x="2975" y="1162"/>
                </a:cubicBezTo>
                <a:cubicBezTo>
                  <a:pt x="2975" y="1162"/>
                  <a:pt x="2973" y="1163"/>
                  <a:pt x="2972" y="1163"/>
                </a:cubicBezTo>
                <a:cubicBezTo>
                  <a:pt x="2970" y="1163"/>
                  <a:pt x="2969" y="1163"/>
                  <a:pt x="2968" y="1162"/>
                </a:cubicBezTo>
                <a:cubicBezTo>
                  <a:pt x="2965" y="1160"/>
                  <a:pt x="2963" y="1159"/>
                  <a:pt x="2961" y="1157"/>
                </a:cubicBezTo>
                <a:cubicBezTo>
                  <a:pt x="2959" y="1154"/>
                  <a:pt x="2955" y="1154"/>
                  <a:pt x="2952" y="1151"/>
                </a:cubicBezTo>
                <a:cubicBezTo>
                  <a:pt x="2952" y="1150"/>
                  <a:pt x="2951" y="1148"/>
                  <a:pt x="2950" y="1147"/>
                </a:cubicBezTo>
                <a:cubicBezTo>
                  <a:pt x="2948" y="1146"/>
                  <a:pt x="2947" y="1145"/>
                  <a:pt x="2946" y="1144"/>
                </a:cubicBezTo>
                <a:cubicBezTo>
                  <a:pt x="2944" y="1143"/>
                  <a:pt x="2944" y="1141"/>
                  <a:pt x="2943" y="1140"/>
                </a:cubicBezTo>
                <a:cubicBezTo>
                  <a:pt x="2943" y="1139"/>
                  <a:pt x="2942" y="1139"/>
                  <a:pt x="2942" y="1138"/>
                </a:cubicBezTo>
                <a:cubicBezTo>
                  <a:pt x="2940" y="1138"/>
                  <a:pt x="2940" y="1137"/>
                  <a:pt x="2939" y="1137"/>
                </a:cubicBezTo>
                <a:cubicBezTo>
                  <a:pt x="2938" y="1136"/>
                  <a:pt x="2938" y="1136"/>
                  <a:pt x="2938" y="1135"/>
                </a:cubicBezTo>
                <a:cubicBezTo>
                  <a:pt x="2938" y="1134"/>
                  <a:pt x="2938" y="1133"/>
                  <a:pt x="2936" y="1132"/>
                </a:cubicBezTo>
                <a:cubicBezTo>
                  <a:pt x="2935" y="1131"/>
                  <a:pt x="2934" y="1131"/>
                  <a:pt x="2934" y="1129"/>
                </a:cubicBezTo>
                <a:cubicBezTo>
                  <a:pt x="2933" y="1129"/>
                  <a:pt x="2933" y="1128"/>
                  <a:pt x="2932" y="1128"/>
                </a:cubicBezTo>
                <a:cubicBezTo>
                  <a:pt x="2931" y="1128"/>
                  <a:pt x="2931" y="1129"/>
                  <a:pt x="2931" y="1129"/>
                </a:cubicBezTo>
                <a:cubicBezTo>
                  <a:pt x="2931" y="1130"/>
                  <a:pt x="2930" y="1130"/>
                  <a:pt x="2930" y="1131"/>
                </a:cubicBezTo>
                <a:cubicBezTo>
                  <a:pt x="2929" y="1131"/>
                  <a:pt x="2929" y="1131"/>
                  <a:pt x="2928" y="1130"/>
                </a:cubicBezTo>
                <a:cubicBezTo>
                  <a:pt x="2927" y="1129"/>
                  <a:pt x="2927" y="1130"/>
                  <a:pt x="2927" y="1131"/>
                </a:cubicBezTo>
                <a:cubicBezTo>
                  <a:pt x="2926" y="1132"/>
                  <a:pt x="2926" y="1132"/>
                  <a:pt x="2926" y="1133"/>
                </a:cubicBezTo>
                <a:cubicBezTo>
                  <a:pt x="2926" y="1134"/>
                  <a:pt x="2926" y="1136"/>
                  <a:pt x="2926" y="1138"/>
                </a:cubicBezTo>
                <a:cubicBezTo>
                  <a:pt x="2926" y="1138"/>
                  <a:pt x="2926" y="1139"/>
                  <a:pt x="2927" y="1139"/>
                </a:cubicBezTo>
                <a:cubicBezTo>
                  <a:pt x="2927" y="1140"/>
                  <a:pt x="2927" y="1141"/>
                  <a:pt x="2927" y="1141"/>
                </a:cubicBezTo>
                <a:cubicBezTo>
                  <a:pt x="2927" y="1143"/>
                  <a:pt x="2929" y="1144"/>
                  <a:pt x="2929" y="1145"/>
                </a:cubicBezTo>
                <a:cubicBezTo>
                  <a:pt x="2929" y="1147"/>
                  <a:pt x="2929" y="1148"/>
                  <a:pt x="2929" y="1150"/>
                </a:cubicBezTo>
                <a:cubicBezTo>
                  <a:pt x="2929" y="1154"/>
                  <a:pt x="2929" y="1158"/>
                  <a:pt x="2928" y="1161"/>
                </a:cubicBezTo>
                <a:cubicBezTo>
                  <a:pt x="2927" y="1164"/>
                  <a:pt x="2926" y="1167"/>
                  <a:pt x="2923" y="1168"/>
                </a:cubicBezTo>
                <a:cubicBezTo>
                  <a:pt x="2922" y="1169"/>
                  <a:pt x="2921" y="1170"/>
                  <a:pt x="2921" y="1171"/>
                </a:cubicBezTo>
                <a:cubicBezTo>
                  <a:pt x="2920" y="1172"/>
                  <a:pt x="2921" y="1173"/>
                  <a:pt x="2921" y="1174"/>
                </a:cubicBezTo>
                <a:cubicBezTo>
                  <a:pt x="2921" y="1175"/>
                  <a:pt x="2922" y="1176"/>
                  <a:pt x="2922" y="1176"/>
                </a:cubicBezTo>
                <a:cubicBezTo>
                  <a:pt x="2922" y="1177"/>
                  <a:pt x="2921" y="1178"/>
                  <a:pt x="2922" y="1179"/>
                </a:cubicBezTo>
                <a:cubicBezTo>
                  <a:pt x="2922" y="1180"/>
                  <a:pt x="2922" y="1180"/>
                  <a:pt x="2922" y="1181"/>
                </a:cubicBezTo>
                <a:cubicBezTo>
                  <a:pt x="2922" y="1182"/>
                  <a:pt x="2921" y="1182"/>
                  <a:pt x="2921" y="1182"/>
                </a:cubicBezTo>
                <a:cubicBezTo>
                  <a:pt x="2920" y="1183"/>
                  <a:pt x="2920" y="1183"/>
                  <a:pt x="2919" y="1184"/>
                </a:cubicBezTo>
                <a:cubicBezTo>
                  <a:pt x="2919" y="1184"/>
                  <a:pt x="2919" y="1185"/>
                  <a:pt x="2918" y="1185"/>
                </a:cubicBezTo>
                <a:cubicBezTo>
                  <a:pt x="2917" y="1186"/>
                  <a:pt x="2917" y="1185"/>
                  <a:pt x="2916" y="1185"/>
                </a:cubicBezTo>
                <a:cubicBezTo>
                  <a:pt x="2916" y="1185"/>
                  <a:pt x="2915" y="1185"/>
                  <a:pt x="2915" y="1184"/>
                </a:cubicBezTo>
                <a:cubicBezTo>
                  <a:pt x="2914" y="1184"/>
                  <a:pt x="2914" y="1184"/>
                  <a:pt x="2913" y="1184"/>
                </a:cubicBezTo>
                <a:cubicBezTo>
                  <a:pt x="2912" y="1184"/>
                  <a:pt x="2912" y="1184"/>
                  <a:pt x="2911" y="1184"/>
                </a:cubicBezTo>
                <a:cubicBezTo>
                  <a:pt x="2910" y="1185"/>
                  <a:pt x="2910" y="1184"/>
                  <a:pt x="2909" y="1184"/>
                </a:cubicBezTo>
                <a:cubicBezTo>
                  <a:pt x="2909" y="1184"/>
                  <a:pt x="2908" y="1184"/>
                  <a:pt x="2908" y="1183"/>
                </a:cubicBezTo>
                <a:cubicBezTo>
                  <a:pt x="2907" y="1183"/>
                  <a:pt x="2907" y="1182"/>
                  <a:pt x="2906" y="1182"/>
                </a:cubicBezTo>
                <a:cubicBezTo>
                  <a:pt x="2906" y="1182"/>
                  <a:pt x="2906" y="1182"/>
                  <a:pt x="2905" y="1181"/>
                </a:cubicBezTo>
                <a:cubicBezTo>
                  <a:pt x="2905" y="1180"/>
                  <a:pt x="2904" y="1180"/>
                  <a:pt x="2903" y="1181"/>
                </a:cubicBezTo>
                <a:cubicBezTo>
                  <a:pt x="2903" y="1181"/>
                  <a:pt x="2902" y="1181"/>
                  <a:pt x="2901" y="1181"/>
                </a:cubicBezTo>
                <a:cubicBezTo>
                  <a:pt x="2899" y="1182"/>
                  <a:pt x="2901" y="1183"/>
                  <a:pt x="2901" y="1184"/>
                </a:cubicBezTo>
                <a:cubicBezTo>
                  <a:pt x="2902" y="1185"/>
                  <a:pt x="2901" y="1186"/>
                  <a:pt x="2902" y="1186"/>
                </a:cubicBezTo>
                <a:cubicBezTo>
                  <a:pt x="2902" y="1187"/>
                  <a:pt x="2903" y="1186"/>
                  <a:pt x="2904" y="1187"/>
                </a:cubicBezTo>
                <a:cubicBezTo>
                  <a:pt x="2904" y="1189"/>
                  <a:pt x="2903" y="1190"/>
                  <a:pt x="2902" y="1191"/>
                </a:cubicBezTo>
                <a:cubicBezTo>
                  <a:pt x="2901" y="1192"/>
                  <a:pt x="2900" y="1193"/>
                  <a:pt x="2899" y="1194"/>
                </a:cubicBezTo>
                <a:cubicBezTo>
                  <a:pt x="2898" y="1194"/>
                  <a:pt x="2898" y="1194"/>
                  <a:pt x="2897" y="1194"/>
                </a:cubicBezTo>
                <a:cubicBezTo>
                  <a:pt x="2896" y="1195"/>
                  <a:pt x="2896" y="1195"/>
                  <a:pt x="2896" y="1196"/>
                </a:cubicBezTo>
                <a:cubicBezTo>
                  <a:pt x="2895" y="1197"/>
                  <a:pt x="2893" y="1196"/>
                  <a:pt x="2892" y="1197"/>
                </a:cubicBezTo>
                <a:cubicBezTo>
                  <a:pt x="2890" y="1197"/>
                  <a:pt x="2891" y="1199"/>
                  <a:pt x="2890" y="1200"/>
                </a:cubicBezTo>
                <a:cubicBezTo>
                  <a:pt x="2890" y="1202"/>
                  <a:pt x="2889" y="1203"/>
                  <a:pt x="2889" y="1204"/>
                </a:cubicBezTo>
                <a:cubicBezTo>
                  <a:pt x="2889" y="1205"/>
                  <a:pt x="2890" y="1207"/>
                  <a:pt x="2891" y="1208"/>
                </a:cubicBezTo>
                <a:cubicBezTo>
                  <a:pt x="2891" y="1208"/>
                  <a:pt x="2892" y="1209"/>
                  <a:pt x="2893" y="1209"/>
                </a:cubicBezTo>
                <a:cubicBezTo>
                  <a:pt x="2893" y="1210"/>
                  <a:pt x="2894" y="1210"/>
                  <a:pt x="2894" y="1211"/>
                </a:cubicBezTo>
                <a:cubicBezTo>
                  <a:pt x="2895" y="1212"/>
                  <a:pt x="2896" y="1213"/>
                  <a:pt x="2896" y="1215"/>
                </a:cubicBezTo>
                <a:cubicBezTo>
                  <a:pt x="2896" y="1215"/>
                  <a:pt x="2896" y="1216"/>
                  <a:pt x="2895" y="1216"/>
                </a:cubicBezTo>
                <a:cubicBezTo>
                  <a:pt x="2895" y="1217"/>
                  <a:pt x="2895" y="1218"/>
                  <a:pt x="2895" y="1218"/>
                </a:cubicBezTo>
                <a:cubicBezTo>
                  <a:pt x="2895" y="1219"/>
                  <a:pt x="2895" y="1220"/>
                  <a:pt x="2894" y="1220"/>
                </a:cubicBezTo>
                <a:cubicBezTo>
                  <a:pt x="2894" y="1221"/>
                  <a:pt x="2893" y="1221"/>
                  <a:pt x="2893" y="1222"/>
                </a:cubicBezTo>
                <a:cubicBezTo>
                  <a:pt x="2893" y="1224"/>
                  <a:pt x="2894" y="1224"/>
                  <a:pt x="2895" y="1225"/>
                </a:cubicBezTo>
                <a:cubicBezTo>
                  <a:pt x="2896" y="1225"/>
                  <a:pt x="2896" y="1226"/>
                  <a:pt x="2897" y="1226"/>
                </a:cubicBezTo>
                <a:cubicBezTo>
                  <a:pt x="2897" y="1227"/>
                  <a:pt x="2897" y="1228"/>
                  <a:pt x="2898" y="1227"/>
                </a:cubicBezTo>
                <a:cubicBezTo>
                  <a:pt x="2899" y="1227"/>
                  <a:pt x="2899" y="1225"/>
                  <a:pt x="2900" y="1224"/>
                </a:cubicBezTo>
                <a:cubicBezTo>
                  <a:pt x="2901" y="1224"/>
                  <a:pt x="2901" y="1223"/>
                  <a:pt x="2902" y="1223"/>
                </a:cubicBezTo>
                <a:cubicBezTo>
                  <a:pt x="2902" y="1222"/>
                  <a:pt x="2903" y="1222"/>
                  <a:pt x="2903" y="1221"/>
                </a:cubicBezTo>
                <a:cubicBezTo>
                  <a:pt x="2903" y="1220"/>
                  <a:pt x="2904" y="1220"/>
                  <a:pt x="2905" y="1219"/>
                </a:cubicBezTo>
                <a:cubicBezTo>
                  <a:pt x="2905" y="1219"/>
                  <a:pt x="2906" y="1218"/>
                  <a:pt x="2907" y="1218"/>
                </a:cubicBezTo>
                <a:cubicBezTo>
                  <a:pt x="2907" y="1218"/>
                  <a:pt x="2907" y="1217"/>
                  <a:pt x="2908" y="1217"/>
                </a:cubicBezTo>
                <a:cubicBezTo>
                  <a:pt x="2909" y="1217"/>
                  <a:pt x="2909" y="1218"/>
                  <a:pt x="2909" y="1218"/>
                </a:cubicBezTo>
                <a:cubicBezTo>
                  <a:pt x="2910" y="1219"/>
                  <a:pt x="2911" y="1218"/>
                  <a:pt x="2911" y="1219"/>
                </a:cubicBezTo>
                <a:cubicBezTo>
                  <a:pt x="2912" y="1219"/>
                  <a:pt x="2912" y="1220"/>
                  <a:pt x="2912" y="1220"/>
                </a:cubicBezTo>
                <a:cubicBezTo>
                  <a:pt x="2913" y="1221"/>
                  <a:pt x="2913" y="1220"/>
                  <a:pt x="2914" y="1220"/>
                </a:cubicBezTo>
                <a:cubicBezTo>
                  <a:pt x="2914" y="1219"/>
                  <a:pt x="2915" y="1218"/>
                  <a:pt x="2915" y="1218"/>
                </a:cubicBezTo>
                <a:cubicBezTo>
                  <a:pt x="2915" y="1217"/>
                  <a:pt x="2916" y="1217"/>
                  <a:pt x="2916" y="1217"/>
                </a:cubicBezTo>
                <a:cubicBezTo>
                  <a:pt x="2916" y="1215"/>
                  <a:pt x="2914" y="1216"/>
                  <a:pt x="2913" y="1215"/>
                </a:cubicBezTo>
                <a:cubicBezTo>
                  <a:pt x="2912" y="1214"/>
                  <a:pt x="2912" y="1213"/>
                  <a:pt x="2911" y="1212"/>
                </a:cubicBezTo>
                <a:cubicBezTo>
                  <a:pt x="2910" y="1212"/>
                  <a:pt x="2910" y="1211"/>
                  <a:pt x="2909" y="1211"/>
                </a:cubicBezTo>
                <a:cubicBezTo>
                  <a:pt x="2909" y="1210"/>
                  <a:pt x="2909" y="1210"/>
                  <a:pt x="2908" y="1210"/>
                </a:cubicBezTo>
                <a:cubicBezTo>
                  <a:pt x="2906" y="1210"/>
                  <a:pt x="2906" y="1211"/>
                  <a:pt x="2904" y="1209"/>
                </a:cubicBezTo>
                <a:cubicBezTo>
                  <a:pt x="2903" y="1208"/>
                  <a:pt x="2902" y="1208"/>
                  <a:pt x="2901" y="1207"/>
                </a:cubicBezTo>
                <a:cubicBezTo>
                  <a:pt x="2900" y="1207"/>
                  <a:pt x="2899" y="1205"/>
                  <a:pt x="2899" y="1204"/>
                </a:cubicBezTo>
                <a:cubicBezTo>
                  <a:pt x="2900" y="1204"/>
                  <a:pt x="2901" y="1203"/>
                  <a:pt x="2901" y="1202"/>
                </a:cubicBezTo>
                <a:cubicBezTo>
                  <a:pt x="2901" y="1201"/>
                  <a:pt x="2902" y="1202"/>
                  <a:pt x="2902" y="1201"/>
                </a:cubicBezTo>
                <a:cubicBezTo>
                  <a:pt x="2903" y="1201"/>
                  <a:pt x="2903" y="1200"/>
                  <a:pt x="2903" y="1200"/>
                </a:cubicBezTo>
                <a:cubicBezTo>
                  <a:pt x="2904" y="1199"/>
                  <a:pt x="2905" y="1199"/>
                  <a:pt x="2906" y="1199"/>
                </a:cubicBezTo>
                <a:cubicBezTo>
                  <a:pt x="2907" y="1199"/>
                  <a:pt x="2908" y="1200"/>
                  <a:pt x="2909" y="1200"/>
                </a:cubicBezTo>
                <a:cubicBezTo>
                  <a:pt x="2909" y="1201"/>
                  <a:pt x="2909" y="1201"/>
                  <a:pt x="2910" y="1202"/>
                </a:cubicBezTo>
                <a:cubicBezTo>
                  <a:pt x="2910" y="1202"/>
                  <a:pt x="2911" y="1202"/>
                  <a:pt x="2912" y="1203"/>
                </a:cubicBezTo>
                <a:cubicBezTo>
                  <a:pt x="2912" y="1203"/>
                  <a:pt x="2913" y="1203"/>
                  <a:pt x="2913" y="1204"/>
                </a:cubicBezTo>
                <a:cubicBezTo>
                  <a:pt x="2913" y="1205"/>
                  <a:pt x="2912" y="1205"/>
                  <a:pt x="2913" y="1206"/>
                </a:cubicBezTo>
                <a:cubicBezTo>
                  <a:pt x="2914" y="1206"/>
                  <a:pt x="2914" y="1205"/>
                  <a:pt x="2915" y="1205"/>
                </a:cubicBezTo>
                <a:cubicBezTo>
                  <a:pt x="2916" y="1204"/>
                  <a:pt x="2916" y="1205"/>
                  <a:pt x="2917" y="1204"/>
                </a:cubicBezTo>
                <a:cubicBezTo>
                  <a:pt x="2918" y="1202"/>
                  <a:pt x="2920" y="1201"/>
                  <a:pt x="2922" y="1200"/>
                </a:cubicBezTo>
                <a:cubicBezTo>
                  <a:pt x="2923" y="1199"/>
                  <a:pt x="2924" y="1199"/>
                  <a:pt x="2925" y="1199"/>
                </a:cubicBezTo>
                <a:cubicBezTo>
                  <a:pt x="2926" y="1199"/>
                  <a:pt x="2927" y="1198"/>
                  <a:pt x="2928" y="1199"/>
                </a:cubicBezTo>
                <a:cubicBezTo>
                  <a:pt x="2929" y="1199"/>
                  <a:pt x="2929" y="1200"/>
                  <a:pt x="2930" y="1200"/>
                </a:cubicBezTo>
                <a:cubicBezTo>
                  <a:pt x="2931" y="1200"/>
                  <a:pt x="2932" y="1200"/>
                  <a:pt x="2934" y="1201"/>
                </a:cubicBezTo>
                <a:cubicBezTo>
                  <a:pt x="2935" y="1202"/>
                  <a:pt x="2936" y="1202"/>
                  <a:pt x="2937" y="1203"/>
                </a:cubicBezTo>
                <a:cubicBezTo>
                  <a:pt x="2938" y="1203"/>
                  <a:pt x="2938" y="1204"/>
                  <a:pt x="2938" y="1204"/>
                </a:cubicBezTo>
                <a:cubicBezTo>
                  <a:pt x="2939" y="1205"/>
                  <a:pt x="2939" y="1205"/>
                  <a:pt x="2940" y="1205"/>
                </a:cubicBezTo>
                <a:cubicBezTo>
                  <a:pt x="2941" y="1205"/>
                  <a:pt x="2942" y="1206"/>
                  <a:pt x="2943" y="1207"/>
                </a:cubicBezTo>
                <a:cubicBezTo>
                  <a:pt x="2944" y="1207"/>
                  <a:pt x="2946" y="1208"/>
                  <a:pt x="2947" y="1208"/>
                </a:cubicBezTo>
                <a:cubicBezTo>
                  <a:pt x="2948" y="1209"/>
                  <a:pt x="2950" y="1209"/>
                  <a:pt x="2951" y="1210"/>
                </a:cubicBezTo>
                <a:cubicBezTo>
                  <a:pt x="2952" y="1210"/>
                  <a:pt x="2953" y="1211"/>
                  <a:pt x="2954" y="1212"/>
                </a:cubicBezTo>
                <a:cubicBezTo>
                  <a:pt x="2955" y="1212"/>
                  <a:pt x="2955" y="1213"/>
                  <a:pt x="2956" y="1213"/>
                </a:cubicBezTo>
                <a:cubicBezTo>
                  <a:pt x="2956" y="1213"/>
                  <a:pt x="2956" y="1214"/>
                  <a:pt x="2957" y="1214"/>
                </a:cubicBezTo>
                <a:cubicBezTo>
                  <a:pt x="2959" y="1215"/>
                  <a:pt x="2960" y="1210"/>
                  <a:pt x="2960" y="1209"/>
                </a:cubicBezTo>
                <a:cubicBezTo>
                  <a:pt x="2960" y="1207"/>
                  <a:pt x="2960" y="1205"/>
                  <a:pt x="2961" y="1204"/>
                </a:cubicBezTo>
                <a:cubicBezTo>
                  <a:pt x="2962" y="1203"/>
                  <a:pt x="2962" y="1202"/>
                  <a:pt x="2963" y="1201"/>
                </a:cubicBezTo>
                <a:cubicBezTo>
                  <a:pt x="2963" y="1199"/>
                  <a:pt x="2964" y="1198"/>
                  <a:pt x="2966" y="1197"/>
                </a:cubicBezTo>
                <a:cubicBezTo>
                  <a:pt x="2967" y="1196"/>
                  <a:pt x="2968" y="1195"/>
                  <a:pt x="2969" y="1194"/>
                </a:cubicBezTo>
                <a:cubicBezTo>
                  <a:pt x="2971" y="1192"/>
                  <a:pt x="2974" y="1190"/>
                  <a:pt x="2977" y="1191"/>
                </a:cubicBezTo>
                <a:cubicBezTo>
                  <a:pt x="2979" y="1191"/>
                  <a:pt x="2980" y="1191"/>
                  <a:pt x="2982" y="1191"/>
                </a:cubicBezTo>
                <a:cubicBezTo>
                  <a:pt x="2983" y="1191"/>
                  <a:pt x="2984" y="1191"/>
                  <a:pt x="2984" y="1191"/>
                </a:cubicBezTo>
                <a:cubicBezTo>
                  <a:pt x="2985" y="1191"/>
                  <a:pt x="2986" y="1191"/>
                  <a:pt x="2986" y="1191"/>
                </a:cubicBezTo>
                <a:cubicBezTo>
                  <a:pt x="2987" y="1191"/>
                  <a:pt x="2987" y="1191"/>
                  <a:pt x="2988" y="1191"/>
                </a:cubicBezTo>
                <a:cubicBezTo>
                  <a:pt x="2989" y="1190"/>
                  <a:pt x="2988" y="1190"/>
                  <a:pt x="2989" y="1189"/>
                </a:cubicBezTo>
                <a:cubicBezTo>
                  <a:pt x="2990" y="1188"/>
                  <a:pt x="2991" y="1190"/>
                  <a:pt x="2992" y="1190"/>
                </a:cubicBezTo>
                <a:cubicBezTo>
                  <a:pt x="2993" y="1190"/>
                  <a:pt x="2994" y="1189"/>
                  <a:pt x="2995" y="1188"/>
                </a:cubicBezTo>
                <a:cubicBezTo>
                  <a:pt x="2995" y="1187"/>
                  <a:pt x="2996" y="1187"/>
                  <a:pt x="2996" y="1187"/>
                </a:cubicBezTo>
                <a:cubicBezTo>
                  <a:pt x="2998" y="1187"/>
                  <a:pt x="2999" y="1186"/>
                  <a:pt x="3000" y="1186"/>
                </a:cubicBezTo>
                <a:cubicBezTo>
                  <a:pt x="3001" y="1185"/>
                  <a:pt x="3002" y="1184"/>
                  <a:pt x="3003" y="1183"/>
                </a:cubicBezTo>
                <a:cubicBezTo>
                  <a:pt x="3004" y="1183"/>
                  <a:pt x="3005" y="1182"/>
                  <a:pt x="3005" y="1182"/>
                </a:cubicBezTo>
                <a:cubicBezTo>
                  <a:pt x="3006" y="1182"/>
                  <a:pt x="3007" y="1182"/>
                  <a:pt x="3007" y="1181"/>
                </a:cubicBezTo>
                <a:cubicBezTo>
                  <a:pt x="3007" y="1180"/>
                  <a:pt x="3004" y="1181"/>
                  <a:pt x="3003" y="1182"/>
                </a:cubicBezTo>
                <a:close/>
                <a:moveTo>
                  <a:pt x="2914" y="1129"/>
                </a:moveTo>
                <a:cubicBezTo>
                  <a:pt x="2914" y="1129"/>
                  <a:pt x="2913" y="1130"/>
                  <a:pt x="2913" y="1130"/>
                </a:cubicBezTo>
                <a:cubicBezTo>
                  <a:pt x="2913" y="1131"/>
                  <a:pt x="2913" y="1131"/>
                  <a:pt x="2914" y="1132"/>
                </a:cubicBezTo>
                <a:cubicBezTo>
                  <a:pt x="2914" y="1132"/>
                  <a:pt x="2914" y="1133"/>
                  <a:pt x="2914" y="1133"/>
                </a:cubicBezTo>
                <a:cubicBezTo>
                  <a:pt x="2914" y="1134"/>
                  <a:pt x="2915" y="1133"/>
                  <a:pt x="2915" y="1133"/>
                </a:cubicBezTo>
                <a:cubicBezTo>
                  <a:pt x="2915" y="1132"/>
                  <a:pt x="2914" y="1131"/>
                  <a:pt x="2914" y="1131"/>
                </a:cubicBezTo>
                <a:cubicBezTo>
                  <a:pt x="2914" y="1130"/>
                  <a:pt x="2914" y="1129"/>
                  <a:pt x="2914" y="1129"/>
                </a:cubicBezTo>
                <a:close/>
                <a:moveTo>
                  <a:pt x="2762" y="1347"/>
                </a:moveTo>
                <a:cubicBezTo>
                  <a:pt x="2763" y="1346"/>
                  <a:pt x="2762" y="1344"/>
                  <a:pt x="2761" y="1345"/>
                </a:cubicBezTo>
                <a:cubicBezTo>
                  <a:pt x="2760" y="1345"/>
                  <a:pt x="2761" y="1347"/>
                  <a:pt x="2762" y="1347"/>
                </a:cubicBezTo>
                <a:close/>
                <a:moveTo>
                  <a:pt x="2859" y="1311"/>
                </a:moveTo>
                <a:cubicBezTo>
                  <a:pt x="2860" y="1311"/>
                  <a:pt x="2861" y="1311"/>
                  <a:pt x="2861" y="1311"/>
                </a:cubicBezTo>
                <a:cubicBezTo>
                  <a:pt x="2862" y="1311"/>
                  <a:pt x="2861" y="1310"/>
                  <a:pt x="2862" y="1310"/>
                </a:cubicBezTo>
                <a:cubicBezTo>
                  <a:pt x="2862" y="1309"/>
                  <a:pt x="2864" y="1309"/>
                  <a:pt x="2864" y="1308"/>
                </a:cubicBezTo>
                <a:cubicBezTo>
                  <a:pt x="2865" y="1307"/>
                  <a:pt x="2864" y="1306"/>
                  <a:pt x="2864" y="1305"/>
                </a:cubicBezTo>
                <a:cubicBezTo>
                  <a:pt x="2864" y="1304"/>
                  <a:pt x="2865" y="1302"/>
                  <a:pt x="2865" y="1300"/>
                </a:cubicBezTo>
                <a:cubicBezTo>
                  <a:pt x="2864" y="1298"/>
                  <a:pt x="2862" y="1301"/>
                  <a:pt x="2861" y="1302"/>
                </a:cubicBezTo>
                <a:cubicBezTo>
                  <a:pt x="2861" y="1302"/>
                  <a:pt x="2860" y="1302"/>
                  <a:pt x="2860" y="1303"/>
                </a:cubicBezTo>
                <a:cubicBezTo>
                  <a:pt x="2859" y="1304"/>
                  <a:pt x="2859" y="1305"/>
                  <a:pt x="2859" y="1305"/>
                </a:cubicBezTo>
                <a:cubicBezTo>
                  <a:pt x="2859" y="1306"/>
                  <a:pt x="2859" y="1307"/>
                  <a:pt x="2860" y="1307"/>
                </a:cubicBezTo>
                <a:cubicBezTo>
                  <a:pt x="2860" y="1308"/>
                  <a:pt x="2860" y="1308"/>
                  <a:pt x="2860" y="1309"/>
                </a:cubicBezTo>
                <a:cubicBezTo>
                  <a:pt x="2859" y="1309"/>
                  <a:pt x="2858" y="1310"/>
                  <a:pt x="2859" y="1311"/>
                </a:cubicBezTo>
                <a:close/>
                <a:moveTo>
                  <a:pt x="2882" y="1380"/>
                </a:moveTo>
                <a:cubicBezTo>
                  <a:pt x="2882" y="1380"/>
                  <a:pt x="2882" y="1381"/>
                  <a:pt x="2882" y="1381"/>
                </a:cubicBezTo>
                <a:cubicBezTo>
                  <a:pt x="2882" y="1381"/>
                  <a:pt x="2882" y="1382"/>
                  <a:pt x="2883" y="1382"/>
                </a:cubicBezTo>
                <a:cubicBezTo>
                  <a:pt x="2883" y="1382"/>
                  <a:pt x="2883" y="1381"/>
                  <a:pt x="2883" y="1381"/>
                </a:cubicBezTo>
                <a:cubicBezTo>
                  <a:pt x="2883" y="1380"/>
                  <a:pt x="2883" y="1380"/>
                  <a:pt x="2882" y="1380"/>
                </a:cubicBezTo>
                <a:close/>
                <a:moveTo>
                  <a:pt x="2878" y="1394"/>
                </a:moveTo>
                <a:cubicBezTo>
                  <a:pt x="2877" y="1394"/>
                  <a:pt x="2877" y="1395"/>
                  <a:pt x="2877" y="1395"/>
                </a:cubicBezTo>
                <a:cubicBezTo>
                  <a:pt x="2877" y="1395"/>
                  <a:pt x="2878" y="1395"/>
                  <a:pt x="2878" y="1395"/>
                </a:cubicBezTo>
                <a:cubicBezTo>
                  <a:pt x="2880" y="1395"/>
                  <a:pt x="2878" y="1394"/>
                  <a:pt x="2878" y="1394"/>
                </a:cubicBezTo>
                <a:close/>
                <a:moveTo>
                  <a:pt x="2885" y="1396"/>
                </a:moveTo>
                <a:cubicBezTo>
                  <a:pt x="2884" y="1397"/>
                  <a:pt x="2884" y="1397"/>
                  <a:pt x="2885" y="1398"/>
                </a:cubicBezTo>
                <a:cubicBezTo>
                  <a:pt x="2886" y="1398"/>
                  <a:pt x="2887" y="1397"/>
                  <a:pt x="2887" y="1396"/>
                </a:cubicBezTo>
                <a:cubicBezTo>
                  <a:pt x="2887" y="1395"/>
                  <a:pt x="2885" y="1396"/>
                  <a:pt x="2885" y="1396"/>
                </a:cubicBezTo>
                <a:close/>
                <a:moveTo>
                  <a:pt x="3186" y="1025"/>
                </a:moveTo>
                <a:cubicBezTo>
                  <a:pt x="3186" y="1025"/>
                  <a:pt x="3186" y="1025"/>
                  <a:pt x="3186" y="1025"/>
                </a:cubicBezTo>
                <a:cubicBezTo>
                  <a:pt x="3185" y="1025"/>
                  <a:pt x="3184" y="1026"/>
                  <a:pt x="3184" y="1027"/>
                </a:cubicBezTo>
                <a:cubicBezTo>
                  <a:pt x="3184" y="1028"/>
                  <a:pt x="3184" y="1029"/>
                  <a:pt x="3184" y="1030"/>
                </a:cubicBezTo>
                <a:cubicBezTo>
                  <a:pt x="3183" y="1031"/>
                  <a:pt x="3181" y="1032"/>
                  <a:pt x="3181" y="1034"/>
                </a:cubicBezTo>
                <a:cubicBezTo>
                  <a:pt x="3182" y="1034"/>
                  <a:pt x="3183" y="1034"/>
                  <a:pt x="3183" y="1034"/>
                </a:cubicBezTo>
                <a:cubicBezTo>
                  <a:pt x="3183" y="1033"/>
                  <a:pt x="3184" y="1033"/>
                  <a:pt x="3184" y="1033"/>
                </a:cubicBezTo>
                <a:cubicBezTo>
                  <a:pt x="3184" y="1033"/>
                  <a:pt x="3185" y="1033"/>
                  <a:pt x="3185" y="1033"/>
                </a:cubicBezTo>
                <a:cubicBezTo>
                  <a:pt x="3187" y="1033"/>
                  <a:pt x="3186" y="1031"/>
                  <a:pt x="3186" y="1029"/>
                </a:cubicBezTo>
                <a:cubicBezTo>
                  <a:pt x="3186" y="1028"/>
                  <a:pt x="3188" y="1028"/>
                  <a:pt x="3188" y="1027"/>
                </a:cubicBezTo>
                <a:cubicBezTo>
                  <a:pt x="3188" y="1026"/>
                  <a:pt x="3188" y="1025"/>
                  <a:pt x="3186" y="1025"/>
                </a:cubicBezTo>
                <a:close/>
                <a:moveTo>
                  <a:pt x="3021" y="1155"/>
                </a:moveTo>
                <a:cubicBezTo>
                  <a:pt x="3020" y="1155"/>
                  <a:pt x="3020" y="1154"/>
                  <a:pt x="3019" y="1154"/>
                </a:cubicBezTo>
                <a:cubicBezTo>
                  <a:pt x="3018" y="1154"/>
                  <a:pt x="3018" y="1154"/>
                  <a:pt x="3017" y="1154"/>
                </a:cubicBezTo>
                <a:cubicBezTo>
                  <a:pt x="3016" y="1153"/>
                  <a:pt x="3017" y="1152"/>
                  <a:pt x="3016" y="1152"/>
                </a:cubicBezTo>
                <a:cubicBezTo>
                  <a:pt x="3015" y="1152"/>
                  <a:pt x="3015" y="1153"/>
                  <a:pt x="3015" y="1153"/>
                </a:cubicBezTo>
                <a:cubicBezTo>
                  <a:pt x="3014" y="1155"/>
                  <a:pt x="3013" y="1156"/>
                  <a:pt x="3012" y="1157"/>
                </a:cubicBezTo>
                <a:cubicBezTo>
                  <a:pt x="3011" y="1158"/>
                  <a:pt x="3010" y="1159"/>
                  <a:pt x="3009" y="1160"/>
                </a:cubicBezTo>
                <a:cubicBezTo>
                  <a:pt x="3008" y="1161"/>
                  <a:pt x="3007" y="1162"/>
                  <a:pt x="3006" y="1163"/>
                </a:cubicBezTo>
                <a:cubicBezTo>
                  <a:pt x="3005" y="1164"/>
                  <a:pt x="3004" y="1166"/>
                  <a:pt x="3003" y="1167"/>
                </a:cubicBezTo>
                <a:cubicBezTo>
                  <a:pt x="3002" y="1167"/>
                  <a:pt x="3002" y="1168"/>
                  <a:pt x="3001" y="1168"/>
                </a:cubicBezTo>
                <a:cubicBezTo>
                  <a:pt x="3001" y="1169"/>
                  <a:pt x="3001" y="1173"/>
                  <a:pt x="3003" y="1173"/>
                </a:cubicBezTo>
                <a:cubicBezTo>
                  <a:pt x="3004" y="1173"/>
                  <a:pt x="3004" y="1172"/>
                  <a:pt x="3004" y="1171"/>
                </a:cubicBezTo>
                <a:cubicBezTo>
                  <a:pt x="3004" y="1170"/>
                  <a:pt x="3004" y="1169"/>
                  <a:pt x="3005" y="1168"/>
                </a:cubicBezTo>
                <a:cubicBezTo>
                  <a:pt x="3006" y="1168"/>
                  <a:pt x="3007" y="1168"/>
                  <a:pt x="3008" y="1167"/>
                </a:cubicBezTo>
                <a:cubicBezTo>
                  <a:pt x="3008" y="1167"/>
                  <a:pt x="3009" y="1166"/>
                  <a:pt x="3009" y="1165"/>
                </a:cubicBezTo>
                <a:cubicBezTo>
                  <a:pt x="3009" y="1165"/>
                  <a:pt x="3010" y="1164"/>
                  <a:pt x="3010" y="1163"/>
                </a:cubicBezTo>
                <a:cubicBezTo>
                  <a:pt x="3011" y="1162"/>
                  <a:pt x="3012" y="1161"/>
                  <a:pt x="3014" y="1160"/>
                </a:cubicBezTo>
                <a:cubicBezTo>
                  <a:pt x="3015" y="1159"/>
                  <a:pt x="3017" y="1159"/>
                  <a:pt x="3018" y="1158"/>
                </a:cubicBezTo>
                <a:cubicBezTo>
                  <a:pt x="3019" y="1157"/>
                  <a:pt x="3021" y="1157"/>
                  <a:pt x="3022" y="1156"/>
                </a:cubicBezTo>
                <a:cubicBezTo>
                  <a:pt x="3023" y="1156"/>
                  <a:pt x="3023" y="1155"/>
                  <a:pt x="3023" y="1155"/>
                </a:cubicBezTo>
                <a:cubicBezTo>
                  <a:pt x="3022" y="1154"/>
                  <a:pt x="3021" y="1155"/>
                  <a:pt x="3021" y="1155"/>
                </a:cubicBezTo>
                <a:close/>
                <a:moveTo>
                  <a:pt x="3151" y="1072"/>
                </a:moveTo>
                <a:cubicBezTo>
                  <a:pt x="3150" y="1072"/>
                  <a:pt x="3150" y="1073"/>
                  <a:pt x="3151" y="1073"/>
                </a:cubicBezTo>
                <a:cubicBezTo>
                  <a:pt x="3152" y="1073"/>
                  <a:pt x="3152" y="1071"/>
                  <a:pt x="3151" y="1072"/>
                </a:cubicBezTo>
                <a:close/>
                <a:moveTo>
                  <a:pt x="3139" y="1084"/>
                </a:moveTo>
                <a:cubicBezTo>
                  <a:pt x="3140" y="1084"/>
                  <a:pt x="3141" y="1083"/>
                  <a:pt x="3141" y="1083"/>
                </a:cubicBezTo>
                <a:cubicBezTo>
                  <a:pt x="3140" y="1082"/>
                  <a:pt x="3138" y="1083"/>
                  <a:pt x="3139" y="1084"/>
                </a:cubicBezTo>
                <a:close/>
                <a:moveTo>
                  <a:pt x="3174" y="1043"/>
                </a:moveTo>
                <a:cubicBezTo>
                  <a:pt x="3173" y="1043"/>
                  <a:pt x="3171" y="1045"/>
                  <a:pt x="3171" y="1045"/>
                </a:cubicBezTo>
                <a:cubicBezTo>
                  <a:pt x="3171" y="1045"/>
                  <a:pt x="3170" y="1047"/>
                  <a:pt x="3170" y="1047"/>
                </a:cubicBezTo>
                <a:cubicBezTo>
                  <a:pt x="3171" y="1047"/>
                  <a:pt x="3172" y="1046"/>
                  <a:pt x="3173" y="1045"/>
                </a:cubicBezTo>
                <a:cubicBezTo>
                  <a:pt x="3173" y="1045"/>
                  <a:pt x="3175" y="1043"/>
                  <a:pt x="3174" y="1043"/>
                </a:cubicBezTo>
                <a:close/>
                <a:moveTo>
                  <a:pt x="3131" y="1091"/>
                </a:moveTo>
                <a:cubicBezTo>
                  <a:pt x="3130" y="1092"/>
                  <a:pt x="3130" y="1093"/>
                  <a:pt x="3128" y="1093"/>
                </a:cubicBezTo>
                <a:cubicBezTo>
                  <a:pt x="3127" y="1094"/>
                  <a:pt x="3125" y="1095"/>
                  <a:pt x="3125" y="1097"/>
                </a:cubicBezTo>
                <a:cubicBezTo>
                  <a:pt x="3128" y="1097"/>
                  <a:pt x="3129" y="1094"/>
                  <a:pt x="3131" y="1093"/>
                </a:cubicBezTo>
                <a:cubicBezTo>
                  <a:pt x="3131" y="1092"/>
                  <a:pt x="3132" y="1092"/>
                  <a:pt x="3133" y="1091"/>
                </a:cubicBezTo>
                <a:cubicBezTo>
                  <a:pt x="3134" y="1090"/>
                  <a:pt x="3135" y="1090"/>
                  <a:pt x="3135" y="1089"/>
                </a:cubicBezTo>
                <a:cubicBezTo>
                  <a:pt x="3134" y="1088"/>
                  <a:pt x="3131" y="1091"/>
                  <a:pt x="3131" y="1091"/>
                </a:cubicBezTo>
                <a:close/>
                <a:moveTo>
                  <a:pt x="3154" y="1064"/>
                </a:moveTo>
                <a:cubicBezTo>
                  <a:pt x="3153" y="1065"/>
                  <a:pt x="3154" y="1065"/>
                  <a:pt x="3154" y="1065"/>
                </a:cubicBezTo>
                <a:cubicBezTo>
                  <a:pt x="3155" y="1065"/>
                  <a:pt x="3155" y="1063"/>
                  <a:pt x="3154" y="1064"/>
                </a:cubicBezTo>
                <a:close/>
                <a:moveTo>
                  <a:pt x="3122" y="2150"/>
                </a:moveTo>
                <a:cubicBezTo>
                  <a:pt x="3121" y="2149"/>
                  <a:pt x="3119" y="2149"/>
                  <a:pt x="3118" y="2149"/>
                </a:cubicBezTo>
                <a:cubicBezTo>
                  <a:pt x="3117" y="2149"/>
                  <a:pt x="3116" y="2148"/>
                  <a:pt x="3115" y="2148"/>
                </a:cubicBezTo>
                <a:cubicBezTo>
                  <a:pt x="3114" y="2147"/>
                  <a:pt x="3113" y="2146"/>
                  <a:pt x="3112" y="2146"/>
                </a:cubicBezTo>
                <a:cubicBezTo>
                  <a:pt x="3111" y="2146"/>
                  <a:pt x="3110" y="2145"/>
                  <a:pt x="3109" y="2144"/>
                </a:cubicBezTo>
                <a:cubicBezTo>
                  <a:pt x="3109" y="2144"/>
                  <a:pt x="3108" y="2142"/>
                  <a:pt x="3107" y="2143"/>
                </a:cubicBezTo>
                <a:cubicBezTo>
                  <a:pt x="3107" y="2144"/>
                  <a:pt x="3107" y="2144"/>
                  <a:pt x="3108" y="2144"/>
                </a:cubicBezTo>
                <a:cubicBezTo>
                  <a:pt x="3108" y="2145"/>
                  <a:pt x="3109" y="2146"/>
                  <a:pt x="3108" y="2146"/>
                </a:cubicBezTo>
                <a:cubicBezTo>
                  <a:pt x="3107" y="2146"/>
                  <a:pt x="3106" y="2145"/>
                  <a:pt x="3106" y="2147"/>
                </a:cubicBezTo>
                <a:cubicBezTo>
                  <a:pt x="3107" y="2147"/>
                  <a:pt x="3108" y="2147"/>
                  <a:pt x="3109" y="2147"/>
                </a:cubicBezTo>
                <a:cubicBezTo>
                  <a:pt x="3112" y="2148"/>
                  <a:pt x="3114" y="2151"/>
                  <a:pt x="3117" y="2152"/>
                </a:cubicBezTo>
                <a:cubicBezTo>
                  <a:pt x="3117" y="2152"/>
                  <a:pt x="3118" y="2153"/>
                  <a:pt x="3118" y="2153"/>
                </a:cubicBezTo>
                <a:cubicBezTo>
                  <a:pt x="3124" y="2153"/>
                  <a:pt x="3124" y="2153"/>
                  <a:pt x="3124" y="2153"/>
                </a:cubicBezTo>
                <a:cubicBezTo>
                  <a:pt x="3124" y="2153"/>
                  <a:pt x="3124" y="2153"/>
                  <a:pt x="3124" y="2152"/>
                </a:cubicBezTo>
                <a:cubicBezTo>
                  <a:pt x="3123" y="2152"/>
                  <a:pt x="3123" y="2151"/>
                  <a:pt x="3122" y="2150"/>
                </a:cubicBezTo>
                <a:close/>
                <a:moveTo>
                  <a:pt x="2829" y="2127"/>
                </a:moveTo>
                <a:cubicBezTo>
                  <a:pt x="2828" y="2127"/>
                  <a:pt x="2826" y="2127"/>
                  <a:pt x="2825" y="2126"/>
                </a:cubicBezTo>
                <a:cubicBezTo>
                  <a:pt x="2823" y="2126"/>
                  <a:pt x="2822" y="2126"/>
                  <a:pt x="2821" y="2126"/>
                </a:cubicBezTo>
                <a:cubicBezTo>
                  <a:pt x="2820" y="2125"/>
                  <a:pt x="2819" y="2125"/>
                  <a:pt x="2819" y="2125"/>
                </a:cubicBezTo>
                <a:cubicBezTo>
                  <a:pt x="2818" y="2125"/>
                  <a:pt x="2817" y="2125"/>
                  <a:pt x="2816" y="2125"/>
                </a:cubicBezTo>
                <a:cubicBezTo>
                  <a:pt x="2815" y="2125"/>
                  <a:pt x="2814" y="2125"/>
                  <a:pt x="2814" y="2125"/>
                </a:cubicBezTo>
                <a:cubicBezTo>
                  <a:pt x="2813" y="2125"/>
                  <a:pt x="2812" y="2125"/>
                  <a:pt x="2811" y="2125"/>
                </a:cubicBezTo>
                <a:cubicBezTo>
                  <a:pt x="2810" y="2124"/>
                  <a:pt x="2808" y="2123"/>
                  <a:pt x="2806" y="2124"/>
                </a:cubicBezTo>
                <a:cubicBezTo>
                  <a:pt x="2804" y="2124"/>
                  <a:pt x="2807" y="2125"/>
                  <a:pt x="2808" y="2125"/>
                </a:cubicBezTo>
                <a:cubicBezTo>
                  <a:pt x="2808" y="2126"/>
                  <a:pt x="2809" y="2126"/>
                  <a:pt x="2810" y="2126"/>
                </a:cubicBezTo>
                <a:cubicBezTo>
                  <a:pt x="2810" y="2126"/>
                  <a:pt x="2811" y="2126"/>
                  <a:pt x="2811" y="2127"/>
                </a:cubicBezTo>
                <a:cubicBezTo>
                  <a:pt x="2813" y="2127"/>
                  <a:pt x="2814" y="2127"/>
                  <a:pt x="2815" y="2128"/>
                </a:cubicBezTo>
                <a:cubicBezTo>
                  <a:pt x="2816" y="2129"/>
                  <a:pt x="2818" y="2128"/>
                  <a:pt x="2819" y="2129"/>
                </a:cubicBezTo>
                <a:cubicBezTo>
                  <a:pt x="2820" y="2129"/>
                  <a:pt x="2820" y="2130"/>
                  <a:pt x="2821" y="2130"/>
                </a:cubicBezTo>
                <a:cubicBezTo>
                  <a:pt x="2822" y="2131"/>
                  <a:pt x="2823" y="2131"/>
                  <a:pt x="2823" y="2131"/>
                </a:cubicBezTo>
                <a:cubicBezTo>
                  <a:pt x="2825" y="2130"/>
                  <a:pt x="2826" y="2130"/>
                  <a:pt x="2828" y="2129"/>
                </a:cubicBezTo>
                <a:cubicBezTo>
                  <a:pt x="2828" y="2129"/>
                  <a:pt x="2829" y="2128"/>
                  <a:pt x="2830" y="2129"/>
                </a:cubicBezTo>
                <a:cubicBezTo>
                  <a:pt x="2831" y="2129"/>
                  <a:pt x="2832" y="2129"/>
                  <a:pt x="2832" y="2128"/>
                </a:cubicBezTo>
                <a:cubicBezTo>
                  <a:pt x="2834" y="2126"/>
                  <a:pt x="2830" y="2126"/>
                  <a:pt x="2829" y="2127"/>
                </a:cubicBezTo>
                <a:close/>
                <a:moveTo>
                  <a:pt x="3029" y="1168"/>
                </a:moveTo>
                <a:cubicBezTo>
                  <a:pt x="3028" y="1168"/>
                  <a:pt x="3028" y="1168"/>
                  <a:pt x="3028" y="1168"/>
                </a:cubicBezTo>
                <a:cubicBezTo>
                  <a:pt x="3026" y="1169"/>
                  <a:pt x="3024" y="1169"/>
                  <a:pt x="3024" y="1171"/>
                </a:cubicBezTo>
                <a:cubicBezTo>
                  <a:pt x="3025" y="1171"/>
                  <a:pt x="3026" y="1170"/>
                  <a:pt x="3026" y="1170"/>
                </a:cubicBezTo>
                <a:cubicBezTo>
                  <a:pt x="3027" y="1169"/>
                  <a:pt x="3028" y="1170"/>
                  <a:pt x="3029" y="1169"/>
                </a:cubicBezTo>
                <a:cubicBezTo>
                  <a:pt x="3029" y="1168"/>
                  <a:pt x="3029" y="1168"/>
                  <a:pt x="3029" y="1168"/>
                </a:cubicBezTo>
                <a:close/>
                <a:moveTo>
                  <a:pt x="3100" y="1111"/>
                </a:moveTo>
                <a:cubicBezTo>
                  <a:pt x="3099" y="1112"/>
                  <a:pt x="3097" y="1111"/>
                  <a:pt x="3096" y="1112"/>
                </a:cubicBezTo>
                <a:cubicBezTo>
                  <a:pt x="3095" y="1112"/>
                  <a:pt x="3094" y="1114"/>
                  <a:pt x="3092" y="1115"/>
                </a:cubicBezTo>
                <a:cubicBezTo>
                  <a:pt x="3092" y="1115"/>
                  <a:pt x="3091" y="1115"/>
                  <a:pt x="3090" y="1116"/>
                </a:cubicBezTo>
                <a:cubicBezTo>
                  <a:pt x="3089" y="1116"/>
                  <a:pt x="3089" y="1117"/>
                  <a:pt x="3088" y="1118"/>
                </a:cubicBezTo>
                <a:cubicBezTo>
                  <a:pt x="3087" y="1119"/>
                  <a:pt x="3086" y="1120"/>
                  <a:pt x="3086" y="1120"/>
                </a:cubicBezTo>
                <a:cubicBezTo>
                  <a:pt x="3085" y="1121"/>
                  <a:pt x="3084" y="1123"/>
                  <a:pt x="3083" y="1124"/>
                </a:cubicBezTo>
                <a:cubicBezTo>
                  <a:pt x="3082" y="1125"/>
                  <a:pt x="3081" y="1126"/>
                  <a:pt x="3081" y="1127"/>
                </a:cubicBezTo>
                <a:cubicBezTo>
                  <a:pt x="3081" y="1128"/>
                  <a:pt x="3082" y="1127"/>
                  <a:pt x="3083" y="1127"/>
                </a:cubicBezTo>
                <a:cubicBezTo>
                  <a:pt x="3084" y="1126"/>
                  <a:pt x="3085" y="1125"/>
                  <a:pt x="3087" y="1124"/>
                </a:cubicBezTo>
                <a:cubicBezTo>
                  <a:pt x="3088" y="1123"/>
                  <a:pt x="3090" y="1122"/>
                  <a:pt x="3091" y="1121"/>
                </a:cubicBezTo>
                <a:cubicBezTo>
                  <a:pt x="3093" y="1120"/>
                  <a:pt x="3094" y="1118"/>
                  <a:pt x="3096" y="1117"/>
                </a:cubicBezTo>
                <a:cubicBezTo>
                  <a:pt x="3097" y="1115"/>
                  <a:pt x="3099" y="1114"/>
                  <a:pt x="3101" y="1113"/>
                </a:cubicBezTo>
                <a:cubicBezTo>
                  <a:pt x="3102" y="1113"/>
                  <a:pt x="3103" y="1111"/>
                  <a:pt x="3100" y="1111"/>
                </a:cubicBezTo>
                <a:close/>
                <a:moveTo>
                  <a:pt x="2930" y="949"/>
                </a:moveTo>
                <a:cubicBezTo>
                  <a:pt x="2929" y="950"/>
                  <a:pt x="2929" y="951"/>
                  <a:pt x="2929" y="952"/>
                </a:cubicBezTo>
                <a:cubicBezTo>
                  <a:pt x="2929" y="953"/>
                  <a:pt x="2928" y="955"/>
                  <a:pt x="2928" y="957"/>
                </a:cubicBezTo>
                <a:cubicBezTo>
                  <a:pt x="2928" y="958"/>
                  <a:pt x="2927" y="959"/>
                  <a:pt x="2927" y="960"/>
                </a:cubicBezTo>
                <a:cubicBezTo>
                  <a:pt x="2926" y="961"/>
                  <a:pt x="2926" y="963"/>
                  <a:pt x="2926" y="964"/>
                </a:cubicBezTo>
                <a:cubicBezTo>
                  <a:pt x="2927" y="966"/>
                  <a:pt x="2927" y="968"/>
                  <a:pt x="2927" y="969"/>
                </a:cubicBezTo>
                <a:cubicBezTo>
                  <a:pt x="2928" y="970"/>
                  <a:pt x="2929" y="970"/>
                  <a:pt x="2930" y="972"/>
                </a:cubicBezTo>
                <a:cubicBezTo>
                  <a:pt x="2931" y="973"/>
                  <a:pt x="2930" y="975"/>
                  <a:pt x="2931" y="976"/>
                </a:cubicBezTo>
                <a:cubicBezTo>
                  <a:pt x="2932" y="976"/>
                  <a:pt x="2933" y="977"/>
                  <a:pt x="2933" y="977"/>
                </a:cubicBezTo>
                <a:cubicBezTo>
                  <a:pt x="2934" y="978"/>
                  <a:pt x="2934" y="978"/>
                  <a:pt x="2934" y="979"/>
                </a:cubicBezTo>
                <a:cubicBezTo>
                  <a:pt x="2935" y="980"/>
                  <a:pt x="2935" y="981"/>
                  <a:pt x="2935" y="982"/>
                </a:cubicBezTo>
                <a:cubicBezTo>
                  <a:pt x="2935" y="983"/>
                  <a:pt x="2936" y="983"/>
                  <a:pt x="2937" y="984"/>
                </a:cubicBezTo>
                <a:cubicBezTo>
                  <a:pt x="2938" y="985"/>
                  <a:pt x="2938" y="986"/>
                  <a:pt x="2938" y="987"/>
                </a:cubicBezTo>
                <a:cubicBezTo>
                  <a:pt x="2939" y="989"/>
                  <a:pt x="2938" y="990"/>
                  <a:pt x="2937" y="992"/>
                </a:cubicBezTo>
                <a:cubicBezTo>
                  <a:pt x="2936" y="993"/>
                  <a:pt x="2936" y="995"/>
                  <a:pt x="2935" y="996"/>
                </a:cubicBezTo>
                <a:cubicBezTo>
                  <a:pt x="2934" y="1000"/>
                  <a:pt x="2937" y="1004"/>
                  <a:pt x="2936" y="1007"/>
                </a:cubicBezTo>
                <a:cubicBezTo>
                  <a:pt x="2936" y="1010"/>
                  <a:pt x="2936" y="1013"/>
                  <a:pt x="2936" y="1016"/>
                </a:cubicBezTo>
                <a:cubicBezTo>
                  <a:pt x="2936" y="1017"/>
                  <a:pt x="2937" y="1018"/>
                  <a:pt x="2937" y="1019"/>
                </a:cubicBezTo>
                <a:cubicBezTo>
                  <a:pt x="2937" y="1019"/>
                  <a:pt x="2936" y="1020"/>
                  <a:pt x="2936" y="1021"/>
                </a:cubicBezTo>
                <a:cubicBezTo>
                  <a:pt x="2936" y="1024"/>
                  <a:pt x="2935" y="1026"/>
                  <a:pt x="2935" y="1029"/>
                </a:cubicBezTo>
                <a:cubicBezTo>
                  <a:pt x="2934" y="1031"/>
                  <a:pt x="2933" y="1034"/>
                  <a:pt x="2932" y="1036"/>
                </a:cubicBezTo>
                <a:cubicBezTo>
                  <a:pt x="2931" y="1040"/>
                  <a:pt x="2931" y="1043"/>
                  <a:pt x="2931" y="1046"/>
                </a:cubicBezTo>
                <a:cubicBezTo>
                  <a:pt x="2931" y="1048"/>
                  <a:pt x="2931" y="1049"/>
                  <a:pt x="2932" y="1051"/>
                </a:cubicBezTo>
                <a:cubicBezTo>
                  <a:pt x="2932" y="1052"/>
                  <a:pt x="2934" y="1054"/>
                  <a:pt x="2934" y="1055"/>
                </a:cubicBezTo>
                <a:cubicBezTo>
                  <a:pt x="2934" y="1056"/>
                  <a:pt x="2935" y="1057"/>
                  <a:pt x="2936" y="1057"/>
                </a:cubicBezTo>
                <a:cubicBezTo>
                  <a:pt x="2937" y="1059"/>
                  <a:pt x="2936" y="1060"/>
                  <a:pt x="2936" y="1062"/>
                </a:cubicBezTo>
                <a:cubicBezTo>
                  <a:pt x="2936" y="1063"/>
                  <a:pt x="2937" y="1064"/>
                  <a:pt x="2937" y="1066"/>
                </a:cubicBezTo>
                <a:cubicBezTo>
                  <a:pt x="2937" y="1067"/>
                  <a:pt x="2936" y="1068"/>
                  <a:pt x="2936" y="1069"/>
                </a:cubicBezTo>
                <a:cubicBezTo>
                  <a:pt x="2936" y="1069"/>
                  <a:pt x="2936" y="1070"/>
                  <a:pt x="2935" y="1071"/>
                </a:cubicBezTo>
                <a:cubicBezTo>
                  <a:pt x="2934" y="1072"/>
                  <a:pt x="2933" y="1073"/>
                  <a:pt x="2933" y="1074"/>
                </a:cubicBezTo>
                <a:cubicBezTo>
                  <a:pt x="2933" y="1076"/>
                  <a:pt x="2933" y="1077"/>
                  <a:pt x="2933" y="1079"/>
                </a:cubicBezTo>
                <a:cubicBezTo>
                  <a:pt x="2933" y="1080"/>
                  <a:pt x="2933" y="1081"/>
                  <a:pt x="2934" y="1083"/>
                </a:cubicBezTo>
                <a:cubicBezTo>
                  <a:pt x="2935" y="1084"/>
                  <a:pt x="2934" y="1086"/>
                  <a:pt x="2934" y="1087"/>
                </a:cubicBezTo>
                <a:cubicBezTo>
                  <a:pt x="2934" y="1088"/>
                  <a:pt x="2934" y="1090"/>
                  <a:pt x="2934" y="1092"/>
                </a:cubicBezTo>
                <a:cubicBezTo>
                  <a:pt x="2934" y="1093"/>
                  <a:pt x="2933" y="1094"/>
                  <a:pt x="2933" y="1095"/>
                </a:cubicBezTo>
                <a:cubicBezTo>
                  <a:pt x="2932" y="1097"/>
                  <a:pt x="2932" y="1098"/>
                  <a:pt x="2931" y="1099"/>
                </a:cubicBezTo>
                <a:cubicBezTo>
                  <a:pt x="2931" y="1101"/>
                  <a:pt x="2930" y="1102"/>
                  <a:pt x="2930" y="1103"/>
                </a:cubicBezTo>
                <a:cubicBezTo>
                  <a:pt x="2930" y="1105"/>
                  <a:pt x="2931" y="1106"/>
                  <a:pt x="2931" y="1108"/>
                </a:cubicBezTo>
                <a:cubicBezTo>
                  <a:pt x="2931" y="1109"/>
                  <a:pt x="2932" y="1111"/>
                  <a:pt x="2932" y="1112"/>
                </a:cubicBezTo>
                <a:cubicBezTo>
                  <a:pt x="2932" y="1114"/>
                  <a:pt x="2932" y="1115"/>
                  <a:pt x="2933" y="1116"/>
                </a:cubicBezTo>
                <a:cubicBezTo>
                  <a:pt x="2934" y="1116"/>
                  <a:pt x="2934" y="1118"/>
                  <a:pt x="2935" y="1119"/>
                </a:cubicBezTo>
                <a:cubicBezTo>
                  <a:pt x="2937" y="1118"/>
                  <a:pt x="2936" y="1117"/>
                  <a:pt x="2937" y="1116"/>
                </a:cubicBezTo>
                <a:cubicBezTo>
                  <a:pt x="2937" y="1114"/>
                  <a:pt x="2937" y="1113"/>
                  <a:pt x="2938" y="1111"/>
                </a:cubicBezTo>
                <a:cubicBezTo>
                  <a:pt x="2938" y="1110"/>
                  <a:pt x="2939" y="1109"/>
                  <a:pt x="2940" y="1108"/>
                </a:cubicBezTo>
                <a:cubicBezTo>
                  <a:pt x="2942" y="1105"/>
                  <a:pt x="2940" y="1102"/>
                  <a:pt x="2943" y="1100"/>
                </a:cubicBezTo>
                <a:cubicBezTo>
                  <a:pt x="2944" y="1100"/>
                  <a:pt x="2945" y="1099"/>
                  <a:pt x="2945" y="1099"/>
                </a:cubicBezTo>
                <a:cubicBezTo>
                  <a:pt x="2946" y="1099"/>
                  <a:pt x="2946" y="1098"/>
                  <a:pt x="2947" y="1098"/>
                </a:cubicBezTo>
                <a:cubicBezTo>
                  <a:pt x="2948" y="1099"/>
                  <a:pt x="2948" y="1099"/>
                  <a:pt x="2948" y="1100"/>
                </a:cubicBezTo>
                <a:cubicBezTo>
                  <a:pt x="2948" y="1101"/>
                  <a:pt x="2949" y="1101"/>
                  <a:pt x="2949" y="1101"/>
                </a:cubicBezTo>
                <a:cubicBezTo>
                  <a:pt x="2951" y="1102"/>
                  <a:pt x="2953" y="1102"/>
                  <a:pt x="2954" y="1102"/>
                </a:cubicBezTo>
                <a:cubicBezTo>
                  <a:pt x="2955" y="1102"/>
                  <a:pt x="2956" y="1102"/>
                  <a:pt x="2957" y="1102"/>
                </a:cubicBezTo>
                <a:cubicBezTo>
                  <a:pt x="2958" y="1103"/>
                  <a:pt x="2958" y="1102"/>
                  <a:pt x="2959" y="1103"/>
                </a:cubicBezTo>
                <a:cubicBezTo>
                  <a:pt x="2960" y="1103"/>
                  <a:pt x="2961" y="1103"/>
                  <a:pt x="2960" y="1104"/>
                </a:cubicBezTo>
                <a:cubicBezTo>
                  <a:pt x="2960" y="1104"/>
                  <a:pt x="2960" y="1105"/>
                  <a:pt x="2960" y="1105"/>
                </a:cubicBezTo>
                <a:cubicBezTo>
                  <a:pt x="2960" y="1106"/>
                  <a:pt x="2960" y="1107"/>
                  <a:pt x="2960" y="1107"/>
                </a:cubicBezTo>
                <a:cubicBezTo>
                  <a:pt x="2961" y="1108"/>
                  <a:pt x="2960" y="1109"/>
                  <a:pt x="2961" y="1109"/>
                </a:cubicBezTo>
                <a:cubicBezTo>
                  <a:pt x="2961" y="1110"/>
                  <a:pt x="2961" y="1111"/>
                  <a:pt x="2962" y="1111"/>
                </a:cubicBezTo>
                <a:cubicBezTo>
                  <a:pt x="2962" y="1112"/>
                  <a:pt x="2962" y="1115"/>
                  <a:pt x="2963" y="1115"/>
                </a:cubicBezTo>
                <a:cubicBezTo>
                  <a:pt x="2963" y="1114"/>
                  <a:pt x="2963" y="1113"/>
                  <a:pt x="2963" y="1113"/>
                </a:cubicBezTo>
                <a:cubicBezTo>
                  <a:pt x="2963" y="1112"/>
                  <a:pt x="2963" y="1111"/>
                  <a:pt x="2964" y="1111"/>
                </a:cubicBezTo>
                <a:cubicBezTo>
                  <a:pt x="2964" y="1110"/>
                  <a:pt x="2966" y="1108"/>
                  <a:pt x="2966" y="1107"/>
                </a:cubicBezTo>
                <a:cubicBezTo>
                  <a:pt x="2966" y="1106"/>
                  <a:pt x="2965" y="1107"/>
                  <a:pt x="2964" y="1106"/>
                </a:cubicBezTo>
                <a:cubicBezTo>
                  <a:pt x="2964" y="1105"/>
                  <a:pt x="2964" y="1104"/>
                  <a:pt x="2964" y="1104"/>
                </a:cubicBezTo>
                <a:cubicBezTo>
                  <a:pt x="2964" y="1102"/>
                  <a:pt x="2963" y="1102"/>
                  <a:pt x="2963" y="1100"/>
                </a:cubicBezTo>
                <a:cubicBezTo>
                  <a:pt x="2963" y="1099"/>
                  <a:pt x="2964" y="1097"/>
                  <a:pt x="2963" y="1096"/>
                </a:cubicBezTo>
                <a:cubicBezTo>
                  <a:pt x="2962" y="1095"/>
                  <a:pt x="2960" y="1096"/>
                  <a:pt x="2959" y="1095"/>
                </a:cubicBezTo>
                <a:cubicBezTo>
                  <a:pt x="2958" y="1095"/>
                  <a:pt x="2957" y="1095"/>
                  <a:pt x="2957" y="1095"/>
                </a:cubicBezTo>
                <a:cubicBezTo>
                  <a:pt x="2956" y="1095"/>
                  <a:pt x="2957" y="1096"/>
                  <a:pt x="2957" y="1096"/>
                </a:cubicBezTo>
                <a:cubicBezTo>
                  <a:pt x="2958" y="1097"/>
                  <a:pt x="2958" y="1097"/>
                  <a:pt x="2958" y="1098"/>
                </a:cubicBezTo>
                <a:cubicBezTo>
                  <a:pt x="2959" y="1098"/>
                  <a:pt x="2960" y="1098"/>
                  <a:pt x="2960" y="1099"/>
                </a:cubicBezTo>
                <a:cubicBezTo>
                  <a:pt x="2959" y="1099"/>
                  <a:pt x="2958" y="1099"/>
                  <a:pt x="2957" y="1099"/>
                </a:cubicBezTo>
                <a:cubicBezTo>
                  <a:pt x="2957" y="1098"/>
                  <a:pt x="2957" y="1097"/>
                  <a:pt x="2956" y="1097"/>
                </a:cubicBezTo>
                <a:cubicBezTo>
                  <a:pt x="2956" y="1096"/>
                  <a:pt x="2955" y="1094"/>
                  <a:pt x="2955" y="1093"/>
                </a:cubicBezTo>
                <a:cubicBezTo>
                  <a:pt x="2955" y="1090"/>
                  <a:pt x="2955" y="1087"/>
                  <a:pt x="2952" y="1085"/>
                </a:cubicBezTo>
                <a:cubicBezTo>
                  <a:pt x="2951" y="1084"/>
                  <a:pt x="2950" y="1084"/>
                  <a:pt x="2949" y="1082"/>
                </a:cubicBezTo>
                <a:cubicBezTo>
                  <a:pt x="2949" y="1082"/>
                  <a:pt x="2948" y="1081"/>
                  <a:pt x="2948" y="1080"/>
                </a:cubicBezTo>
                <a:cubicBezTo>
                  <a:pt x="2947" y="1080"/>
                  <a:pt x="2947" y="1079"/>
                  <a:pt x="2947" y="1078"/>
                </a:cubicBezTo>
                <a:cubicBezTo>
                  <a:pt x="2946" y="1077"/>
                  <a:pt x="2945" y="1076"/>
                  <a:pt x="2945" y="1074"/>
                </a:cubicBezTo>
                <a:cubicBezTo>
                  <a:pt x="2943" y="1072"/>
                  <a:pt x="2944" y="1067"/>
                  <a:pt x="2945" y="1065"/>
                </a:cubicBezTo>
                <a:cubicBezTo>
                  <a:pt x="2946" y="1063"/>
                  <a:pt x="2946" y="1062"/>
                  <a:pt x="2947" y="1061"/>
                </a:cubicBezTo>
                <a:cubicBezTo>
                  <a:pt x="2947" y="1060"/>
                  <a:pt x="2948" y="1058"/>
                  <a:pt x="2948" y="1057"/>
                </a:cubicBezTo>
                <a:cubicBezTo>
                  <a:pt x="2948" y="1056"/>
                  <a:pt x="2949" y="1054"/>
                  <a:pt x="2949" y="1053"/>
                </a:cubicBezTo>
                <a:cubicBezTo>
                  <a:pt x="2950" y="1051"/>
                  <a:pt x="2951" y="1050"/>
                  <a:pt x="2951" y="1049"/>
                </a:cubicBezTo>
                <a:cubicBezTo>
                  <a:pt x="2952" y="1047"/>
                  <a:pt x="2952" y="1046"/>
                  <a:pt x="2952" y="1044"/>
                </a:cubicBezTo>
                <a:cubicBezTo>
                  <a:pt x="2952" y="1043"/>
                  <a:pt x="2953" y="1041"/>
                  <a:pt x="2954" y="1040"/>
                </a:cubicBezTo>
                <a:cubicBezTo>
                  <a:pt x="2955" y="1038"/>
                  <a:pt x="2955" y="1036"/>
                  <a:pt x="2957" y="1035"/>
                </a:cubicBezTo>
                <a:cubicBezTo>
                  <a:pt x="2959" y="1033"/>
                  <a:pt x="2961" y="1035"/>
                  <a:pt x="2964" y="1034"/>
                </a:cubicBezTo>
                <a:cubicBezTo>
                  <a:pt x="2965" y="1034"/>
                  <a:pt x="2966" y="1032"/>
                  <a:pt x="2967" y="1033"/>
                </a:cubicBezTo>
                <a:cubicBezTo>
                  <a:pt x="2968" y="1033"/>
                  <a:pt x="2968" y="1034"/>
                  <a:pt x="2969" y="1034"/>
                </a:cubicBezTo>
                <a:cubicBezTo>
                  <a:pt x="2969" y="1034"/>
                  <a:pt x="2970" y="1034"/>
                  <a:pt x="2971" y="1034"/>
                </a:cubicBezTo>
                <a:cubicBezTo>
                  <a:pt x="2972" y="1034"/>
                  <a:pt x="2973" y="1035"/>
                  <a:pt x="2974" y="1036"/>
                </a:cubicBezTo>
                <a:cubicBezTo>
                  <a:pt x="2976" y="1037"/>
                  <a:pt x="2977" y="1037"/>
                  <a:pt x="2977" y="1038"/>
                </a:cubicBezTo>
                <a:cubicBezTo>
                  <a:pt x="2978" y="1040"/>
                  <a:pt x="2979" y="1040"/>
                  <a:pt x="2980" y="1041"/>
                </a:cubicBezTo>
                <a:cubicBezTo>
                  <a:pt x="2981" y="1042"/>
                  <a:pt x="2982" y="1042"/>
                  <a:pt x="2983" y="1044"/>
                </a:cubicBezTo>
                <a:cubicBezTo>
                  <a:pt x="2983" y="1045"/>
                  <a:pt x="2984" y="1045"/>
                  <a:pt x="2985" y="1046"/>
                </a:cubicBezTo>
                <a:cubicBezTo>
                  <a:pt x="2985" y="1047"/>
                  <a:pt x="2987" y="1050"/>
                  <a:pt x="2987" y="1047"/>
                </a:cubicBezTo>
                <a:cubicBezTo>
                  <a:pt x="2988" y="1045"/>
                  <a:pt x="2984" y="1043"/>
                  <a:pt x="2983" y="1041"/>
                </a:cubicBezTo>
                <a:cubicBezTo>
                  <a:pt x="2982" y="1040"/>
                  <a:pt x="2981" y="1039"/>
                  <a:pt x="2980" y="1038"/>
                </a:cubicBezTo>
                <a:cubicBezTo>
                  <a:pt x="2979" y="1037"/>
                  <a:pt x="2978" y="1034"/>
                  <a:pt x="2978" y="1033"/>
                </a:cubicBezTo>
                <a:cubicBezTo>
                  <a:pt x="2978" y="1031"/>
                  <a:pt x="2978" y="1030"/>
                  <a:pt x="2977" y="1029"/>
                </a:cubicBezTo>
                <a:cubicBezTo>
                  <a:pt x="2977" y="1027"/>
                  <a:pt x="2976" y="1027"/>
                  <a:pt x="2976" y="1025"/>
                </a:cubicBezTo>
                <a:cubicBezTo>
                  <a:pt x="2975" y="1024"/>
                  <a:pt x="2975" y="1023"/>
                  <a:pt x="2975" y="1021"/>
                </a:cubicBezTo>
                <a:cubicBezTo>
                  <a:pt x="2974" y="1018"/>
                  <a:pt x="2972" y="1015"/>
                  <a:pt x="2971" y="1012"/>
                </a:cubicBezTo>
                <a:cubicBezTo>
                  <a:pt x="2971" y="1010"/>
                  <a:pt x="2970" y="1008"/>
                  <a:pt x="2970" y="1007"/>
                </a:cubicBezTo>
                <a:cubicBezTo>
                  <a:pt x="2970" y="1005"/>
                  <a:pt x="2969" y="1003"/>
                  <a:pt x="2969" y="1002"/>
                </a:cubicBezTo>
                <a:cubicBezTo>
                  <a:pt x="2968" y="1000"/>
                  <a:pt x="2968" y="999"/>
                  <a:pt x="2967" y="997"/>
                </a:cubicBezTo>
                <a:cubicBezTo>
                  <a:pt x="2966" y="995"/>
                  <a:pt x="2966" y="992"/>
                  <a:pt x="2965" y="990"/>
                </a:cubicBezTo>
                <a:cubicBezTo>
                  <a:pt x="2965" y="989"/>
                  <a:pt x="2965" y="989"/>
                  <a:pt x="2965" y="988"/>
                </a:cubicBezTo>
                <a:cubicBezTo>
                  <a:pt x="2965" y="987"/>
                  <a:pt x="2964" y="987"/>
                  <a:pt x="2964" y="986"/>
                </a:cubicBezTo>
                <a:cubicBezTo>
                  <a:pt x="2964" y="985"/>
                  <a:pt x="2964" y="983"/>
                  <a:pt x="2963" y="982"/>
                </a:cubicBezTo>
                <a:cubicBezTo>
                  <a:pt x="2962" y="982"/>
                  <a:pt x="2962" y="982"/>
                  <a:pt x="2961" y="982"/>
                </a:cubicBezTo>
                <a:cubicBezTo>
                  <a:pt x="2961" y="981"/>
                  <a:pt x="2961" y="980"/>
                  <a:pt x="2961" y="980"/>
                </a:cubicBezTo>
                <a:cubicBezTo>
                  <a:pt x="2961" y="978"/>
                  <a:pt x="2962" y="978"/>
                  <a:pt x="2961" y="976"/>
                </a:cubicBezTo>
                <a:cubicBezTo>
                  <a:pt x="2961" y="975"/>
                  <a:pt x="2961" y="975"/>
                  <a:pt x="2961" y="974"/>
                </a:cubicBezTo>
                <a:cubicBezTo>
                  <a:pt x="2961" y="974"/>
                  <a:pt x="2961" y="972"/>
                  <a:pt x="2960" y="973"/>
                </a:cubicBezTo>
                <a:cubicBezTo>
                  <a:pt x="2959" y="974"/>
                  <a:pt x="2960" y="977"/>
                  <a:pt x="2958" y="976"/>
                </a:cubicBezTo>
                <a:cubicBezTo>
                  <a:pt x="2957" y="976"/>
                  <a:pt x="2957" y="973"/>
                  <a:pt x="2957" y="972"/>
                </a:cubicBezTo>
                <a:cubicBezTo>
                  <a:pt x="2957" y="971"/>
                  <a:pt x="2957" y="970"/>
                  <a:pt x="2956" y="968"/>
                </a:cubicBezTo>
                <a:cubicBezTo>
                  <a:pt x="2955" y="967"/>
                  <a:pt x="2955" y="966"/>
                  <a:pt x="2955" y="964"/>
                </a:cubicBezTo>
                <a:cubicBezTo>
                  <a:pt x="2955" y="963"/>
                  <a:pt x="2956" y="962"/>
                  <a:pt x="2956" y="960"/>
                </a:cubicBezTo>
                <a:cubicBezTo>
                  <a:pt x="2957" y="959"/>
                  <a:pt x="2956" y="957"/>
                  <a:pt x="2956" y="956"/>
                </a:cubicBezTo>
                <a:cubicBezTo>
                  <a:pt x="2956" y="954"/>
                  <a:pt x="2957" y="952"/>
                  <a:pt x="2957" y="950"/>
                </a:cubicBezTo>
                <a:cubicBezTo>
                  <a:pt x="2958" y="948"/>
                  <a:pt x="2959" y="946"/>
                  <a:pt x="2958" y="945"/>
                </a:cubicBezTo>
                <a:cubicBezTo>
                  <a:pt x="2958" y="943"/>
                  <a:pt x="2958" y="942"/>
                  <a:pt x="2958" y="940"/>
                </a:cubicBezTo>
                <a:cubicBezTo>
                  <a:pt x="2958" y="939"/>
                  <a:pt x="2958" y="937"/>
                  <a:pt x="2957" y="936"/>
                </a:cubicBezTo>
                <a:cubicBezTo>
                  <a:pt x="2957" y="935"/>
                  <a:pt x="2957" y="935"/>
                  <a:pt x="2956" y="935"/>
                </a:cubicBezTo>
                <a:cubicBezTo>
                  <a:pt x="2956" y="934"/>
                  <a:pt x="2956" y="934"/>
                  <a:pt x="2956" y="933"/>
                </a:cubicBezTo>
                <a:cubicBezTo>
                  <a:pt x="2956" y="931"/>
                  <a:pt x="2955" y="930"/>
                  <a:pt x="2955" y="929"/>
                </a:cubicBezTo>
                <a:cubicBezTo>
                  <a:pt x="2955" y="928"/>
                  <a:pt x="2956" y="927"/>
                  <a:pt x="2956" y="928"/>
                </a:cubicBezTo>
                <a:cubicBezTo>
                  <a:pt x="2956" y="929"/>
                  <a:pt x="2956" y="930"/>
                  <a:pt x="2956" y="931"/>
                </a:cubicBezTo>
                <a:cubicBezTo>
                  <a:pt x="2957" y="931"/>
                  <a:pt x="2957" y="932"/>
                  <a:pt x="2958" y="932"/>
                </a:cubicBezTo>
                <a:cubicBezTo>
                  <a:pt x="2958" y="933"/>
                  <a:pt x="2958" y="934"/>
                  <a:pt x="2958" y="934"/>
                </a:cubicBezTo>
                <a:cubicBezTo>
                  <a:pt x="2958" y="935"/>
                  <a:pt x="2959" y="938"/>
                  <a:pt x="2959" y="938"/>
                </a:cubicBezTo>
                <a:cubicBezTo>
                  <a:pt x="2960" y="937"/>
                  <a:pt x="2959" y="935"/>
                  <a:pt x="2959" y="934"/>
                </a:cubicBezTo>
                <a:cubicBezTo>
                  <a:pt x="2959" y="933"/>
                  <a:pt x="2959" y="931"/>
                  <a:pt x="2958" y="930"/>
                </a:cubicBezTo>
                <a:cubicBezTo>
                  <a:pt x="2958" y="929"/>
                  <a:pt x="2957" y="928"/>
                  <a:pt x="2957" y="927"/>
                </a:cubicBezTo>
                <a:cubicBezTo>
                  <a:pt x="2956" y="925"/>
                  <a:pt x="2956" y="924"/>
                  <a:pt x="2955" y="923"/>
                </a:cubicBezTo>
                <a:cubicBezTo>
                  <a:pt x="2955" y="921"/>
                  <a:pt x="2954" y="920"/>
                  <a:pt x="2954" y="919"/>
                </a:cubicBezTo>
                <a:cubicBezTo>
                  <a:pt x="2953" y="918"/>
                  <a:pt x="2952" y="917"/>
                  <a:pt x="2952" y="916"/>
                </a:cubicBezTo>
                <a:cubicBezTo>
                  <a:pt x="2951" y="915"/>
                  <a:pt x="2951" y="913"/>
                  <a:pt x="2952" y="912"/>
                </a:cubicBezTo>
                <a:cubicBezTo>
                  <a:pt x="2952" y="911"/>
                  <a:pt x="2952" y="911"/>
                  <a:pt x="2952" y="911"/>
                </a:cubicBezTo>
                <a:cubicBezTo>
                  <a:pt x="2953" y="911"/>
                  <a:pt x="2953" y="910"/>
                  <a:pt x="2953" y="910"/>
                </a:cubicBezTo>
                <a:cubicBezTo>
                  <a:pt x="2953" y="909"/>
                  <a:pt x="2953" y="908"/>
                  <a:pt x="2953" y="908"/>
                </a:cubicBezTo>
                <a:cubicBezTo>
                  <a:pt x="2953" y="906"/>
                  <a:pt x="2953" y="905"/>
                  <a:pt x="2952" y="904"/>
                </a:cubicBezTo>
                <a:cubicBezTo>
                  <a:pt x="2951" y="903"/>
                  <a:pt x="2950" y="903"/>
                  <a:pt x="2950" y="901"/>
                </a:cubicBezTo>
                <a:cubicBezTo>
                  <a:pt x="2949" y="901"/>
                  <a:pt x="2948" y="899"/>
                  <a:pt x="2948" y="899"/>
                </a:cubicBezTo>
                <a:cubicBezTo>
                  <a:pt x="2946" y="899"/>
                  <a:pt x="2947" y="901"/>
                  <a:pt x="2946" y="902"/>
                </a:cubicBezTo>
                <a:cubicBezTo>
                  <a:pt x="2946" y="902"/>
                  <a:pt x="2945" y="902"/>
                  <a:pt x="2944" y="902"/>
                </a:cubicBezTo>
                <a:cubicBezTo>
                  <a:pt x="2944" y="902"/>
                  <a:pt x="2943" y="903"/>
                  <a:pt x="2942" y="903"/>
                </a:cubicBezTo>
                <a:cubicBezTo>
                  <a:pt x="2941" y="903"/>
                  <a:pt x="2940" y="902"/>
                  <a:pt x="2939" y="902"/>
                </a:cubicBezTo>
                <a:cubicBezTo>
                  <a:pt x="2939" y="903"/>
                  <a:pt x="2941" y="904"/>
                  <a:pt x="2942" y="905"/>
                </a:cubicBezTo>
                <a:cubicBezTo>
                  <a:pt x="2943" y="906"/>
                  <a:pt x="2945" y="908"/>
                  <a:pt x="2946" y="909"/>
                </a:cubicBezTo>
                <a:cubicBezTo>
                  <a:pt x="2946" y="910"/>
                  <a:pt x="2946" y="910"/>
                  <a:pt x="2946" y="910"/>
                </a:cubicBezTo>
                <a:cubicBezTo>
                  <a:pt x="2947" y="911"/>
                  <a:pt x="2948" y="911"/>
                  <a:pt x="2948" y="912"/>
                </a:cubicBezTo>
                <a:cubicBezTo>
                  <a:pt x="2948" y="913"/>
                  <a:pt x="2947" y="914"/>
                  <a:pt x="2947" y="914"/>
                </a:cubicBezTo>
                <a:cubicBezTo>
                  <a:pt x="2947" y="915"/>
                  <a:pt x="2947" y="915"/>
                  <a:pt x="2946" y="916"/>
                </a:cubicBezTo>
                <a:cubicBezTo>
                  <a:pt x="2946" y="916"/>
                  <a:pt x="2945" y="916"/>
                  <a:pt x="2945" y="916"/>
                </a:cubicBezTo>
                <a:cubicBezTo>
                  <a:pt x="2944" y="917"/>
                  <a:pt x="2947" y="918"/>
                  <a:pt x="2947" y="919"/>
                </a:cubicBezTo>
                <a:cubicBezTo>
                  <a:pt x="2948" y="919"/>
                  <a:pt x="2948" y="920"/>
                  <a:pt x="2947" y="920"/>
                </a:cubicBezTo>
                <a:cubicBezTo>
                  <a:pt x="2946" y="919"/>
                  <a:pt x="2946" y="918"/>
                  <a:pt x="2945" y="919"/>
                </a:cubicBezTo>
                <a:cubicBezTo>
                  <a:pt x="2945" y="920"/>
                  <a:pt x="2945" y="920"/>
                  <a:pt x="2944" y="921"/>
                </a:cubicBezTo>
                <a:cubicBezTo>
                  <a:pt x="2944" y="921"/>
                  <a:pt x="2943" y="922"/>
                  <a:pt x="2943" y="922"/>
                </a:cubicBezTo>
                <a:cubicBezTo>
                  <a:pt x="2942" y="924"/>
                  <a:pt x="2945" y="923"/>
                  <a:pt x="2946" y="923"/>
                </a:cubicBezTo>
                <a:cubicBezTo>
                  <a:pt x="2946" y="924"/>
                  <a:pt x="2945" y="924"/>
                  <a:pt x="2945" y="925"/>
                </a:cubicBezTo>
                <a:cubicBezTo>
                  <a:pt x="2944" y="925"/>
                  <a:pt x="2943" y="927"/>
                  <a:pt x="2942" y="927"/>
                </a:cubicBezTo>
                <a:cubicBezTo>
                  <a:pt x="2940" y="927"/>
                  <a:pt x="2939" y="927"/>
                  <a:pt x="2939" y="926"/>
                </a:cubicBezTo>
                <a:cubicBezTo>
                  <a:pt x="2938" y="924"/>
                  <a:pt x="2938" y="923"/>
                  <a:pt x="2936" y="923"/>
                </a:cubicBezTo>
                <a:cubicBezTo>
                  <a:pt x="2935" y="923"/>
                  <a:pt x="2935" y="924"/>
                  <a:pt x="2934" y="924"/>
                </a:cubicBezTo>
                <a:cubicBezTo>
                  <a:pt x="2933" y="925"/>
                  <a:pt x="2933" y="925"/>
                  <a:pt x="2932" y="925"/>
                </a:cubicBezTo>
                <a:cubicBezTo>
                  <a:pt x="2931" y="926"/>
                  <a:pt x="2929" y="926"/>
                  <a:pt x="2929" y="928"/>
                </a:cubicBezTo>
                <a:cubicBezTo>
                  <a:pt x="2929" y="929"/>
                  <a:pt x="2929" y="930"/>
                  <a:pt x="2930" y="932"/>
                </a:cubicBezTo>
                <a:cubicBezTo>
                  <a:pt x="2932" y="935"/>
                  <a:pt x="2930" y="939"/>
                  <a:pt x="2931" y="942"/>
                </a:cubicBezTo>
                <a:cubicBezTo>
                  <a:pt x="2931" y="943"/>
                  <a:pt x="2931" y="945"/>
                  <a:pt x="2931" y="946"/>
                </a:cubicBezTo>
                <a:cubicBezTo>
                  <a:pt x="2931" y="947"/>
                  <a:pt x="2930" y="947"/>
                  <a:pt x="2930" y="949"/>
                </a:cubicBezTo>
                <a:close/>
                <a:moveTo>
                  <a:pt x="2932" y="1261"/>
                </a:moveTo>
                <a:cubicBezTo>
                  <a:pt x="2931" y="1259"/>
                  <a:pt x="2931" y="1259"/>
                  <a:pt x="2930" y="1257"/>
                </a:cubicBezTo>
                <a:cubicBezTo>
                  <a:pt x="2929" y="1254"/>
                  <a:pt x="2927" y="1252"/>
                  <a:pt x="2926" y="1249"/>
                </a:cubicBezTo>
                <a:cubicBezTo>
                  <a:pt x="2926" y="1248"/>
                  <a:pt x="2925" y="1247"/>
                  <a:pt x="2924" y="1246"/>
                </a:cubicBezTo>
                <a:cubicBezTo>
                  <a:pt x="2923" y="1245"/>
                  <a:pt x="2923" y="1244"/>
                  <a:pt x="2922" y="1242"/>
                </a:cubicBezTo>
                <a:cubicBezTo>
                  <a:pt x="2922" y="1241"/>
                  <a:pt x="2921" y="1240"/>
                  <a:pt x="2921" y="1238"/>
                </a:cubicBezTo>
                <a:cubicBezTo>
                  <a:pt x="2921" y="1237"/>
                  <a:pt x="2922" y="1235"/>
                  <a:pt x="2922" y="1234"/>
                </a:cubicBezTo>
                <a:cubicBezTo>
                  <a:pt x="2922" y="1232"/>
                  <a:pt x="2921" y="1231"/>
                  <a:pt x="2922" y="1229"/>
                </a:cubicBezTo>
                <a:cubicBezTo>
                  <a:pt x="2923" y="1229"/>
                  <a:pt x="2923" y="1229"/>
                  <a:pt x="2923" y="1228"/>
                </a:cubicBezTo>
                <a:cubicBezTo>
                  <a:pt x="2924" y="1227"/>
                  <a:pt x="2923" y="1226"/>
                  <a:pt x="2922" y="1226"/>
                </a:cubicBezTo>
                <a:cubicBezTo>
                  <a:pt x="2921" y="1226"/>
                  <a:pt x="2920" y="1227"/>
                  <a:pt x="2918" y="1226"/>
                </a:cubicBezTo>
                <a:cubicBezTo>
                  <a:pt x="2918" y="1226"/>
                  <a:pt x="2918" y="1225"/>
                  <a:pt x="2917" y="1225"/>
                </a:cubicBezTo>
                <a:cubicBezTo>
                  <a:pt x="2916" y="1225"/>
                  <a:pt x="2915" y="1225"/>
                  <a:pt x="2915" y="1225"/>
                </a:cubicBezTo>
                <a:cubicBezTo>
                  <a:pt x="2914" y="1224"/>
                  <a:pt x="2912" y="1224"/>
                  <a:pt x="2912" y="1226"/>
                </a:cubicBezTo>
                <a:cubicBezTo>
                  <a:pt x="2911" y="1226"/>
                  <a:pt x="2912" y="1227"/>
                  <a:pt x="2911" y="1227"/>
                </a:cubicBezTo>
                <a:cubicBezTo>
                  <a:pt x="2911" y="1228"/>
                  <a:pt x="2910" y="1228"/>
                  <a:pt x="2910" y="1229"/>
                </a:cubicBezTo>
                <a:cubicBezTo>
                  <a:pt x="2910" y="1230"/>
                  <a:pt x="2910" y="1230"/>
                  <a:pt x="2910" y="1231"/>
                </a:cubicBezTo>
                <a:cubicBezTo>
                  <a:pt x="2910" y="1232"/>
                  <a:pt x="2909" y="1233"/>
                  <a:pt x="2909" y="1233"/>
                </a:cubicBezTo>
                <a:cubicBezTo>
                  <a:pt x="2910" y="1234"/>
                  <a:pt x="2910" y="1234"/>
                  <a:pt x="2911" y="1234"/>
                </a:cubicBezTo>
                <a:cubicBezTo>
                  <a:pt x="2912" y="1234"/>
                  <a:pt x="2912" y="1233"/>
                  <a:pt x="2912" y="1232"/>
                </a:cubicBezTo>
                <a:cubicBezTo>
                  <a:pt x="2913" y="1231"/>
                  <a:pt x="2915" y="1232"/>
                  <a:pt x="2916" y="1231"/>
                </a:cubicBezTo>
                <a:cubicBezTo>
                  <a:pt x="2917" y="1231"/>
                  <a:pt x="2917" y="1230"/>
                  <a:pt x="2918" y="1231"/>
                </a:cubicBezTo>
                <a:cubicBezTo>
                  <a:pt x="2922" y="1232"/>
                  <a:pt x="2918" y="1235"/>
                  <a:pt x="2918" y="1237"/>
                </a:cubicBezTo>
                <a:cubicBezTo>
                  <a:pt x="2918" y="1238"/>
                  <a:pt x="2917" y="1240"/>
                  <a:pt x="2915" y="1240"/>
                </a:cubicBezTo>
                <a:cubicBezTo>
                  <a:pt x="2915" y="1240"/>
                  <a:pt x="2914" y="1240"/>
                  <a:pt x="2913" y="1239"/>
                </a:cubicBezTo>
                <a:cubicBezTo>
                  <a:pt x="2913" y="1239"/>
                  <a:pt x="2912" y="1239"/>
                  <a:pt x="2911" y="1239"/>
                </a:cubicBezTo>
                <a:cubicBezTo>
                  <a:pt x="2910" y="1240"/>
                  <a:pt x="2910" y="1240"/>
                  <a:pt x="2909" y="1240"/>
                </a:cubicBezTo>
                <a:cubicBezTo>
                  <a:pt x="2908" y="1239"/>
                  <a:pt x="2908" y="1239"/>
                  <a:pt x="2908" y="1238"/>
                </a:cubicBezTo>
                <a:cubicBezTo>
                  <a:pt x="2908" y="1237"/>
                  <a:pt x="2906" y="1236"/>
                  <a:pt x="2906" y="1235"/>
                </a:cubicBezTo>
                <a:cubicBezTo>
                  <a:pt x="2907" y="1233"/>
                  <a:pt x="2907" y="1232"/>
                  <a:pt x="2905" y="1232"/>
                </a:cubicBezTo>
                <a:cubicBezTo>
                  <a:pt x="2904" y="1232"/>
                  <a:pt x="2903" y="1232"/>
                  <a:pt x="2903" y="1231"/>
                </a:cubicBezTo>
                <a:cubicBezTo>
                  <a:pt x="2902" y="1231"/>
                  <a:pt x="2902" y="1230"/>
                  <a:pt x="2901" y="1230"/>
                </a:cubicBezTo>
                <a:cubicBezTo>
                  <a:pt x="2900" y="1231"/>
                  <a:pt x="2902" y="1233"/>
                  <a:pt x="2902" y="1234"/>
                </a:cubicBezTo>
                <a:cubicBezTo>
                  <a:pt x="2902" y="1236"/>
                  <a:pt x="2901" y="1237"/>
                  <a:pt x="2900" y="1238"/>
                </a:cubicBezTo>
                <a:cubicBezTo>
                  <a:pt x="2899" y="1239"/>
                  <a:pt x="2897" y="1240"/>
                  <a:pt x="2896" y="1241"/>
                </a:cubicBezTo>
                <a:cubicBezTo>
                  <a:pt x="2894" y="1243"/>
                  <a:pt x="2890" y="1245"/>
                  <a:pt x="2892" y="1248"/>
                </a:cubicBezTo>
                <a:cubicBezTo>
                  <a:pt x="2893" y="1249"/>
                  <a:pt x="2894" y="1250"/>
                  <a:pt x="2893" y="1252"/>
                </a:cubicBezTo>
                <a:cubicBezTo>
                  <a:pt x="2893" y="1253"/>
                  <a:pt x="2892" y="1254"/>
                  <a:pt x="2892" y="1255"/>
                </a:cubicBezTo>
                <a:cubicBezTo>
                  <a:pt x="2891" y="1256"/>
                  <a:pt x="2892" y="1257"/>
                  <a:pt x="2891" y="1259"/>
                </a:cubicBezTo>
                <a:cubicBezTo>
                  <a:pt x="2891" y="1260"/>
                  <a:pt x="2890" y="1260"/>
                  <a:pt x="2889" y="1260"/>
                </a:cubicBezTo>
                <a:cubicBezTo>
                  <a:pt x="2889" y="1259"/>
                  <a:pt x="2888" y="1259"/>
                  <a:pt x="2888" y="1259"/>
                </a:cubicBezTo>
                <a:cubicBezTo>
                  <a:pt x="2888" y="1260"/>
                  <a:pt x="2889" y="1260"/>
                  <a:pt x="2889" y="1260"/>
                </a:cubicBezTo>
                <a:cubicBezTo>
                  <a:pt x="2889" y="1261"/>
                  <a:pt x="2890" y="1261"/>
                  <a:pt x="2890" y="1262"/>
                </a:cubicBezTo>
                <a:cubicBezTo>
                  <a:pt x="2890" y="1262"/>
                  <a:pt x="2890" y="1263"/>
                  <a:pt x="2890" y="1264"/>
                </a:cubicBezTo>
                <a:cubicBezTo>
                  <a:pt x="2892" y="1264"/>
                  <a:pt x="2891" y="1262"/>
                  <a:pt x="2893" y="1262"/>
                </a:cubicBezTo>
                <a:cubicBezTo>
                  <a:pt x="2894" y="1263"/>
                  <a:pt x="2894" y="1264"/>
                  <a:pt x="2894" y="1265"/>
                </a:cubicBezTo>
                <a:cubicBezTo>
                  <a:pt x="2895" y="1267"/>
                  <a:pt x="2895" y="1270"/>
                  <a:pt x="2894" y="1272"/>
                </a:cubicBezTo>
                <a:cubicBezTo>
                  <a:pt x="2892" y="1275"/>
                  <a:pt x="2891" y="1278"/>
                  <a:pt x="2890" y="1281"/>
                </a:cubicBezTo>
                <a:cubicBezTo>
                  <a:pt x="2890" y="1283"/>
                  <a:pt x="2889" y="1284"/>
                  <a:pt x="2889" y="1286"/>
                </a:cubicBezTo>
                <a:cubicBezTo>
                  <a:pt x="2888" y="1289"/>
                  <a:pt x="2886" y="1291"/>
                  <a:pt x="2885" y="1294"/>
                </a:cubicBezTo>
                <a:cubicBezTo>
                  <a:pt x="2884" y="1295"/>
                  <a:pt x="2884" y="1297"/>
                  <a:pt x="2884" y="1298"/>
                </a:cubicBezTo>
                <a:cubicBezTo>
                  <a:pt x="2883" y="1301"/>
                  <a:pt x="2882" y="1303"/>
                  <a:pt x="2880" y="1305"/>
                </a:cubicBezTo>
                <a:cubicBezTo>
                  <a:pt x="2879" y="1306"/>
                  <a:pt x="2877" y="1307"/>
                  <a:pt x="2876" y="1308"/>
                </a:cubicBezTo>
                <a:cubicBezTo>
                  <a:pt x="2875" y="1310"/>
                  <a:pt x="2874" y="1311"/>
                  <a:pt x="2872" y="1312"/>
                </a:cubicBezTo>
                <a:cubicBezTo>
                  <a:pt x="2871" y="1313"/>
                  <a:pt x="2870" y="1315"/>
                  <a:pt x="2868" y="1316"/>
                </a:cubicBezTo>
                <a:cubicBezTo>
                  <a:pt x="2867" y="1317"/>
                  <a:pt x="2866" y="1320"/>
                  <a:pt x="2864" y="1321"/>
                </a:cubicBezTo>
                <a:cubicBezTo>
                  <a:pt x="2863" y="1322"/>
                  <a:pt x="2861" y="1323"/>
                  <a:pt x="2859" y="1324"/>
                </a:cubicBezTo>
                <a:cubicBezTo>
                  <a:pt x="2858" y="1324"/>
                  <a:pt x="2858" y="1325"/>
                  <a:pt x="2857" y="1325"/>
                </a:cubicBezTo>
                <a:cubicBezTo>
                  <a:pt x="2855" y="1325"/>
                  <a:pt x="2854" y="1326"/>
                  <a:pt x="2853" y="1326"/>
                </a:cubicBezTo>
                <a:cubicBezTo>
                  <a:pt x="2852" y="1327"/>
                  <a:pt x="2850" y="1328"/>
                  <a:pt x="2849" y="1329"/>
                </a:cubicBezTo>
                <a:cubicBezTo>
                  <a:pt x="2847" y="1329"/>
                  <a:pt x="2846" y="1331"/>
                  <a:pt x="2845" y="1332"/>
                </a:cubicBezTo>
                <a:cubicBezTo>
                  <a:pt x="2844" y="1333"/>
                  <a:pt x="2842" y="1334"/>
                  <a:pt x="2840" y="1334"/>
                </a:cubicBezTo>
                <a:cubicBezTo>
                  <a:pt x="2840" y="1334"/>
                  <a:pt x="2839" y="1334"/>
                  <a:pt x="2838" y="1334"/>
                </a:cubicBezTo>
                <a:cubicBezTo>
                  <a:pt x="2838" y="1334"/>
                  <a:pt x="2837" y="1333"/>
                  <a:pt x="2837" y="1333"/>
                </a:cubicBezTo>
                <a:cubicBezTo>
                  <a:pt x="2836" y="1332"/>
                  <a:pt x="2836" y="1332"/>
                  <a:pt x="2836" y="1331"/>
                </a:cubicBezTo>
                <a:cubicBezTo>
                  <a:pt x="2836" y="1330"/>
                  <a:pt x="2836" y="1329"/>
                  <a:pt x="2836" y="1329"/>
                </a:cubicBezTo>
                <a:cubicBezTo>
                  <a:pt x="2836" y="1328"/>
                  <a:pt x="2836" y="1327"/>
                  <a:pt x="2836" y="1327"/>
                </a:cubicBezTo>
                <a:cubicBezTo>
                  <a:pt x="2835" y="1326"/>
                  <a:pt x="2834" y="1326"/>
                  <a:pt x="2833" y="1326"/>
                </a:cubicBezTo>
                <a:cubicBezTo>
                  <a:pt x="2833" y="1326"/>
                  <a:pt x="2832" y="1326"/>
                  <a:pt x="2832" y="1325"/>
                </a:cubicBezTo>
                <a:cubicBezTo>
                  <a:pt x="2832" y="1324"/>
                  <a:pt x="2833" y="1324"/>
                  <a:pt x="2834" y="1324"/>
                </a:cubicBezTo>
                <a:cubicBezTo>
                  <a:pt x="2835" y="1325"/>
                  <a:pt x="2835" y="1325"/>
                  <a:pt x="2836" y="1324"/>
                </a:cubicBezTo>
                <a:cubicBezTo>
                  <a:pt x="2837" y="1323"/>
                  <a:pt x="2837" y="1323"/>
                  <a:pt x="2838" y="1323"/>
                </a:cubicBezTo>
                <a:cubicBezTo>
                  <a:pt x="2839" y="1323"/>
                  <a:pt x="2839" y="1323"/>
                  <a:pt x="2840" y="1322"/>
                </a:cubicBezTo>
                <a:cubicBezTo>
                  <a:pt x="2840" y="1321"/>
                  <a:pt x="2840" y="1320"/>
                  <a:pt x="2840" y="1320"/>
                </a:cubicBezTo>
                <a:cubicBezTo>
                  <a:pt x="2840" y="1319"/>
                  <a:pt x="2841" y="1319"/>
                  <a:pt x="2841" y="1318"/>
                </a:cubicBezTo>
                <a:cubicBezTo>
                  <a:pt x="2841" y="1317"/>
                  <a:pt x="2841" y="1316"/>
                  <a:pt x="2840" y="1316"/>
                </a:cubicBezTo>
                <a:cubicBezTo>
                  <a:pt x="2839" y="1316"/>
                  <a:pt x="2838" y="1317"/>
                  <a:pt x="2838" y="1317"/>
                </a:cubicBezTo>
                <a:cubicBezTo>
                  <a:pt x="2837" y="1318"/>
                  <a:pt x="2836" y="1318"/>
                  <a:pt x="2836" y="1318"/>
                </a:cubicBezTo>
                <a:cubicBezTo>
                  <a:pt x="2835" y="1318"/>
                  <a:pt x="2834" y="1320"/>
                  <a:pt x="2833" y="1320"/>
                </a:cubicBezTo>
                <a:cubicBezTo>
                  <a:pt x="2832" y="1320"/>
                  <a:pt x="2831" y="1320"/>
                  <a:pt x="2830" y="1321"/>
                </a:cubicBezTo>
                <a:cubicBezTo>
                  <a:pt x="2830" y="1321"/>
                  <a:pt x="2830" y="1322"/>
                  <a:pt x="2830" y="1322"/>
                </a:cubicBezTo>
                <a:cubicBezTo>
                  <a:pt x="2830" y="1323"/>
                  <a:pt x="2829" y="1325"/>
                  <a:pt x="2829" y="1326"/>
                </a:cubicBezTo>
                <a:cubicBezTo>
                  <a:pt x="2830" y="1327"/>
                  <a:pt x="2831" y="1328"/>
                  <a:pt x="2831" y="1329"/>
                </a:cubicBezTo>
                <a:cubicBezTo>
                  <a:pt x="2831" y="1330"/>
                  <a:pt x="2830" y="1332"/>
                  <a:pt x="2830" y="1333"/>
                </a:cubicBezTo>
                <a:cubicBezTo>
                  <a:pt x="2829" y="1334"/>
                  <a:pt x="2828" y="1335"/>
                  <a:pt x="2827" y="1336"/>
                </a:cubicBezTo>
                <a:cubicBezTo>
                  <a:pt x="2827" y="1336"/>
                  <a:pt x="2826" y="1337"/>
                  <a:pt x="2826" y="1337"/>
                </a:cubicBezTo>
                <a:cubicBezTo>
                  <a:pt x="2825" y="1338"/>
                  <a:pt x="2825" y="1338"/>
                  <a:pt x="2824" y="1339"/>
                </a:cubicBezTo>
                <a:cubicBezTo>
                  <a:pt x="2824" y="1341"/>
                  <a:pt x="2823" y="1341"/>
                  <a:pt x="2822" y="1342"/>
                </a:cubicBezTo>
                <a:cubicBezTo>
                  <a:pt x="2821" y="1343"/>
                  <a:pt x="2820" y="1344"/>
                  <a:pt x="2820" y="1344"/>
                </a:cubicBezTo>
                <a:cubicBezTo>
                  <a:pt x="2819" y="1345"/>
                  <a:pt x="2819" y="1346"/>
                  <a:pt x="2818" y="1347"/>
                </a:cubicBezTo>
                <a:cubicBezTo>
                  <a:pt x="2817" y="1348"/>
                  <a:pt x="2816" y="1349"/>
                  <a:pt x="2816" y="1350"/>
                </a:cubicBezTo>
                <a:cubicBezTo>
                  <a:pt x="2816" y="1351"/>
                  <a:pt x="2816" y="1352"/>
                  <a:pt x="2816" y="1353"/>
                </a:cubicBezTo>
                <a:cubicBezTo>
                  <a:pt x="2816" y="1354"/>
                  <a:pt x="2816" y="1355"/>
                  <a:pt x="2816" y="1355"/>
                </a:cubicBezTo>
                <a:cubicBezTo>
                  <a:pt x="2816" y="1356"/>
                  <a:pt x="2817" y="1356"/>
                  <a:pt x="2817" y="1357"/>
                </a:cubicBezTo>
                <a:cubicBezTo>
                  <a:pt x="2817" y="1359"/>
                  <a:pt x="2815" y="1358"/>
                  <a:pt x="2814" y="1359"/>
                </a:cubicBezTo>
                <a:cubicBezTo>
                  <a:pt x="2812" y="1360"/>
                  <a:pt x="2812" y="1362"/>
                  <a:pt x="2811" y="1362"/>
                </a:cubicBezTo>
                <a:cubicBezTo>
                  <a:pt x="2810" y="1363"/>
                  <a:pt x="2809" y="1363"/>
                  <a:pt x="2808" y="1363"/>
                </a:cubicBezTo>
                <a:cubicBezTo>
                  <a:pt x="2807" y="1363"/>
                  <a:pt x="2807" y="1363"/>
                  <a:pt x="2807" y="1362"/>
                </a:cubicBezTo>
                <a:cubicBezTo>
                  <a:pt x="2806" y="1362"/>
                  <a:pt x="2805" y="1362"/>
                  <a:pt x="2804" y="1362"/>
                </a:cubicBezTo>
                <a:cubicBezTo>
                  <a:pt x="2804" y="1362"/>
                  <a:pt x="2804" y="1363"/>
                  <a:pt x="2803" y="1363"/>
                </a:cubicBezTo>
                <a:cubicBezTo>
                  <a:pt x="2802" y="1363"/>
                  <a:pt x="2802" y="1363"/>
                  <a:pt x="2801" y="1362"/>
                </a:cubicBezTo>
                <a:cubicBezTo>
                  <a:pt x="2801" y="1361"/>
                  <a:pt x="2800" y="1361"/>
                  <a:pt x="2800" y="1360"/>
                </a:cubicBezTo>
                <a:cubicBezTo>
                  <a:pt x="2800" y="1359"/>
                  <a:pt x="2803" y="1358"/>
                  <a:pt x="2802" y="1357"/>
                </a:cubicBezTo>
                <a:cubicBezTo>
                  <a:pt x="2801" y="1356"/>
                  <a:pt x="2798" y="1356"/>
                  <a:pt x="2797" y="1357"/>
                </a:cubicBezTo>
                <a:cubicBezTo>
                  <a:pt x="2796" y="1358"/>
                  <a:pt x="2796" y="1359"/>
                  <a:pt x="2794" y="1360"/>
                </a:cubicBezTo>
                <a:cubicBezTo>
                  <a:pt x="2792" y="1360"/>
                  <a:pt x="2791" y="1359"/>
                  <a:pt x="2789" y="1359"/>
                </a:cubicBezTo>
                <a:cubicBezTo>
                  <a:pt x="2788" y="1360"/>
                  <a:pt x="2787" y="1361"/>
                  <a:pt x="2785" y="1361"/>
                </a:cubicBezTo>
                <a:cubicBezTo>
                  <a:pt x="2783" y="1360"/>
                  <a:pt x="2781" y="1360"/>
                  <a:pt x="2779" y="1360"/>
                </a:cubicBezTo>
                <a:cubicBezTo>
                  <a:pt x="2776" y="1360"/>
                  <a:pt x="2773" y="1361"/>
                  <a:pt x="2769" y="1361"/>
                </a:cubicBezTo>
                <a:cubicBezTo>
                  <a:pt x="2768" y="1361"/>
                  <a:pt x="2766" y="1360"/>
                  <a:pt x="2765" y="1361"/>
                </a:cubicBezTo>
                <a:cubicBezTo>
                  <a:pt x="2762" y="1362"/>
                  <a:pt x="2760" y="1362"/>
                  <a:pt x="2757" y="1362"/>
                </a:cubicBezTo>
                <a:cubicBezTo>
                  <a:pt x="2756" y="1362"/>
                  <a:pt x="2755" y="1364"/>
                  <a:pt x="2753" y="1364"/>
                </a:cubicBezTo>
                <a:cubicBezTo>
                  <a:pt x="2752" y="1364"/>
                  <a:pt x="2750" y="1363"/>
                  <a:pt x="2750" y="1364"/>
                </a:cubicBezTo>
                <a:cubicBezTo>
                  <a:pt x="2749" y="1366"/>
                  <a:pt x="2750" y="1367"/>
                  <a:pt x="2749" y="1368"/>
                </a:cubicBezTo>
                <a:cubicBezTo>
                  <a:pt x="2747" y="1369"/>
                  <a:pt x="2746" y="1369"/>
                  <a:pt x="2744" y="1370"/>
                </a:cubicBezTo>
                <a:cubicBezTo>
                  <a:pt x="2743" y="1371"/>
                  <a:pt x="2742" y="1373"/>
                  <a:pt x="2741" y="1374"/>
                </a:cubicBezTo>
                <a:cubicBezTo>
                  <a:pt x="2739" y="1374"/>
                  <a:pt x="2738" y="1375"/>
                  <a:pt x="2736" y="1376"/>
                </a:cubicBezTo>
                <a:cubicBezTo>
                  <a:pt x="2735" y="1377"/>
                  <a:pt x="2734" y="1378"/>
                  <a:pt x="2732" y="1379"/>
                </a:cubicBezTo>
                <a:cubicBezTo>
                  <a:pt x="2731" y="1380"/>
                  <a:pt x="2730" y="1381"/>
                  <a:pt x="2728" y="1382"/>
                </a:cubicBezTo>
                <a:cubicBezTo>
                  <a:pt x="2727" y="1382"/>
                  <a:pt x="2725" y="1384"/>
                  <a:pt x="2725" y="1385"/>
                </a:cubicBezTo>
                <a:cubicBezTo>
                  <a:pt x="2724" y="1387"/>
                  <a:pt x="2723" y="1387"/>
                  <a:pt x="2721" y="1387"/>
                </a:cubicBezTo>
                <a:cubicBezTo>
                  <a:pt x="2720" y="1387"/>
                  <a:pt x="2720" y="1388"/>
                  <a:pt x="2719" y="1387"/>
                </a:cubicBezTo>
                <a:cubicBezTo>
                  <a:pt x="2718" y="1387"/>
                  <a:pt x="2718" y="1386"/>
                  <a:pt x="2718" y="1386"/>
                </a:cubicBezTo>
                <a:cubicBezTo>
                  <a:pt x="2716" y="1385"/>
                  <a:pt x="2715" y="1387"/>
                  <a:pt x="2715" y="1388"/>
                </a:cubicBezTo>
                <a:cubicBezTo>
                  <a:pt x="2713" y="1390"/>
                  <a:pt x="2716" y="1390"/>
                  <a:pt x="2715" y="1391"/>
                </a:cubicBezTo>
                <a:cubicBezTo>
                  <a:pt x="2715" y="1392"/>
                  <a:pt x="2714" y="1392"/>
                  <a:pt x="2714" y="1393"/>
                </a:cubicBezTo>
                <a:cubicBezTo>
                  <a:pt x="2714" y="1394"/>
                  <a:pt x="2714" y="1394"/>
                  <a:pt x="2715" y="1395"/>
                </a:cubicBezTo>
                <a:cubicBezTo>
                  <a:pt x="2715" y="1396"/>
                  <a:pt x="2714" y="1398"/>
                  <a:pt x="2716" y="1398"/>
                </a:cubicBezTo>
                <a:cubicBezTo>
                  <a:pt x="2717" y="1397"/>
                  <a:pt x="2718" y="1397"/>
                  <a:pt x="2720" y="1397"/>
                </a:cubicBezTo>
                <a:cubicBezTo>
                  <a:pt x="2721" y="1397"/>
                  <a:pt x="2723" y="1396"/>
                  <a:pt x="2724" y="1396"/>
                </a:cubicBezTo>
                <a:cubicBezTo>
                  <a:pt x="2726" y="1397"/>
                  <a:pt x="2727" y="1398"/>
                  <a:pt x="2728" y="1397"/>
                </a:cubicBezTo>
                <a:cubicBezTo>
                  <a:pt x="2729" y="1396"/>
                  <a:pt x="2730" y="1396"/>
                  <a:pt x="2730" y="1396"/>
                </a:cubicBezTo>
                <a:cubicBezTo>
                  <a:pt x="2731" y="1396"/>
                  <a:pt x="2732" y="1396"/>
                  <a:pt x="2732" y="1396"/>
                </a:cubicBezTo>
                <a:cubicBezTo>
                  <a:pt x="2733" y="1397"/>
                  <a:pt x="2734" y="1397"/>
                  <a:pt x="2735" y="1397"/>
                </a:cubicBezTo>
                <a:cubicBezTo>
                  <a:pt x="2736" y="1397"/>
                  <a:pt x="2736" y="1398"/>
                  <a:pt x="2737" y="1398"/>
                </a:cubicBezTo>
                <a:cubicBezTo>
                  <a:pt x="2737" y="1398"/>
                  <a:pt x="2737" y="1399"/>
                  <a:pt x="2738" y="1399"/>
                </a:cubicBezTo>
                <a:cubicBezTo>
                  <a:pt x="2739" y="1399"/>
                  <a:pt x="2739" y="1397"/>
                  <a:pt x="2739" y="1396"/>
                </a:cubicBezTo>
                <a:cubicBezTo>
                  <a:pt x="2739" y="1396"/>
                  <a:pt x="2740" y="1395"/>
                  <a:pt x="2740" y="1395"/>
                </a:cubicBezTo>
                <a:cubicBezTo>
                  <a:pt x="2740" y="1394"/>
                  <a:pt x="2740" y="1393"/>
                  <a:pt x="2740" y="1393"/>
                </a:cubicBezTo>
                <a:cubicBezTo>
                  <a:pt x="2740" y="1392"/>
                  <a:pt x="2741" y="1392"/>
                  <a:pt x="2741" y="1391"/>
                </a:cubicBezTo>
                <a:cubicBezTo>
                  <a:pt x="2742" y="1390"/>
                  <a:pt x="2742" y="1390"/>
                  <a:pt x="2742" y="1389"/>
                </a:cubicBezTo>
                <a:cubicBezTo>
                  <a:pt x="2742" y="1388"/>
                  <a:pt x="2745" y="1388"/>
                  <a:pt x="2746" y="1389"/>
                </a:cubicBezTo>
                <a:cubicBezTo>
                  <a:pt x="2746" y="1389"/>
                  <a:pt x="2746" y="1390"/>
                  <a:pt x="2747" y="1390"/>
                </a:cubicBezTo>
                <a:cubicBezTo>
                  <a:pt x="2748" y="1391"/>
                  <a:pt x="2748" y="1391"/>
                  <a:pt x="2749" y="1391"/>
                </a:cubicBezTo>
                <a:cubicBezTo>
                  <a:pt x="2749" y="1392"/>
                  <a:pt x="2750" y="1392"/>
                  <a:pt x="2751" y="1392"/>
                </a:cubicBezTo>
                <a:cubicBezTo>
                  <a:pt x="2752" y="1392"/>
                  <a:pt x="2752" y="1391"/>
                  <a:pt x="2753" y="1391"/>
                </a:cubicBezTo>
                <a:cubicBezTo>
                  <a:pt x="2754" y="1391"/>
                  <a:pt x="2754" y="1391"/>
                  <a:pt x="2755" y="1391"/>
                </a:cubicBezTo>
                <a:cubicBezTo>
                  <a:pt x="2757" y="1391"/>
                  <a:pt x="2757" y="1390"/>
                  <a:pt x="2758" y="1389"/>
                </a:cubicBezTo>
                <a:cubicBezTo>
                  <a:pt x="2760" y="1389"/>
                  <a:pt x="2761" y="1388"/>
                  <a:pt x="2762" y="1387"/>
                </a:cubicBezTo>
                <a:cubicBezTo>
                  <a:pt x="2763" y="1387"/>
                  <a:pt x="2764" y="1385"/>
                  <a:pt x="2765" y="1385"/>
                </a:cubicBezTo>
                <a:cubicBezTo>
                  <a:pt x="2767" y="1385"/>
                  <a:pt x="2768" y="1386"/>
                  <a:pt x="2769" y="1386"/>
                </a:cubicBezTo>
                <a:cubicBezTo>
                  <a:pt x="2771" y="1386"/>
                  <a:pt x="2772" y="1387"/>
                  <a:pt x="2773" y="1386"/>
                </a:cubicBezTo>
                <a:cubicBezTo>
                  <a:pt x="2774" y="1386"/>
                  <a:pt x="2774" y="1385"/>
                  <a:pt x="2774" y="1384"/>
                </a:cubicBezTo>
                <a:cubicBezTo>
                  <a:pt x="2774" y="1384"/>
                  <a:pt x="2775" y="1383"/>
                  <a:pt x="2775" y="1383"/>
                </a:cubicBezTo>
                <a:cubicBezTo>
                  <a:pt x="2776" y="1383"/>
                  <a:pt x="2776" y="1382"/>
                  <a:pt x="2777" y="1382"/>
                </a:cubicBezTo>
                <a:cubicBezTo>
                  <a:pt x="2777" y="1381"/>
                  <a:pt x="2778" y="1381"/>
                  <a:pt x="2779" y="1380"/>
                </a:cubicBezTo>
                <a:cubicBezTo>
                  <a:pt x="2780" y="1380"/>
                  <a:pt x="2782" y="1380"/>
                  <a:pt x="2783" y="1380"/>
                </a:cubicBezTo>
                <a:cubicBezTo>
                  <a:pt x="2785" y="1381"/>
                  <a:pt x="2786" y="1381"/>
                  <a:pt x="2788" y="1380"/>
                </a:cubicBezTo>
                <a:cubicBezTo>
                  <a:pt x="2791" y="1380"/>
                  <a:pt x="2794" y="1380"/>
                  <a:pt x="2797" y="1380"/>
                </a:cubicBezTo>
                <a:cubicBezTo>
                  <a:pt x="2798" y="1380"/>
                  <a:pt x="2800" y="1381"/>
                  <a:pt x="2801" y="1381"/>
                </a:cubicBezTo>
                <a:cubicBezTo>
                  <a:pt x="2802" y="1381"/>
                  <a:pt x="2803" y="1381"/>
                  <a:pt x="2803" y="1381"/>
                </a:cubicBezTo>
                <a:cubicBezTo>
                  <a:pt x="2804" y="1380"/>
                  <a:pt x="2805" y="1380"/>
                  <a:pt x="2805" y="1381"/>
                </a:cubicBezTo>
                <a:cubicBezTo>
                  <a:pt x="2805" y="1382"/>
                  <a:pt x="2804" y="1382"/>
                  <a:pt x="2804" y="1383"/>
                </a:cubicBezTo>
                <a:cubicBezTo>
                  <a:pt x="2804" y="1384"/>
                  <a:pt x="2803" y="1384"/>
                  <a:pt x="2803" y="1385"/>
                </a:cubicBezTo>
                <a:cubicBezTo>
                  <a:pt x="2802" y="1385"/>
                  <a:pt x="2801" y="1386"/>
                  <a:pt x="2800" y="1387"/>
                </a:cubicBezTo>
                <a:cubicBezTo>
                  <a:pt x="2799" y="1388"/>
                  <a:pt x="2798" y="1388"/>
                  <a:pt x="2798" y="1389"/>
                </a:cubicBezTo>
                <a:cubicBezTo>
                  <a:pt x="2798" y="1390"/>
                  <a:pt x="2798" y="1391"/>
                  <a:pt x="2798" y="1392"/>
                </a:cubicBezTo>
                <a:cubicBezTo>
                  <a:pt x="2798" y="1392"/>
                  <a:pt x="2798" y="1392"/>
                  <a:pt x="2798" y="1393"/>
                </a:cubicBezTo>
                <a:cubicBezTo>
                  <a:pt x="2798" y="1393"/>
                  <a:pt x="2798" y="1394"/>
                  <a:pt x="2798" y="1394"/>
                </a:cubicBezTo>
                <a:cubicBezTo>
                  <a:pt x="2798" y="1395"/>
                  <a:pt x="2796" y="1397"/>
                  <a:pt x="2798" y="1398"/>
                </a:cubicBezTo>
                <a:cubicBezTo>
                  <a:pt x="2798" y="1399"/>
                  <a:pt x="2799" y="1399"/>
                  <a:pt x="2799" y="1399"/>
                </a:cubicBezTo>
                <a:cubicBezTo>
                  <a:pt x="2800" y="1400"/>
                  <a:pt x="2800" y="1400"/>
                  <a:pt x="2801" y="1401"/>
                </a:cubicBezTo>
                <a:cubicBezTo>
                  <a:pt x="2801" y="1401"/>
                  <a:pt x="2804" y="1402"/>
                  <a:pt x="2802" y="1403"/>
                </a:cubicBezTo>
                <a:cubicBezTo>
                  <a:pt x="2802" y="1405"/>
                  <a:pt x="2805" y="1406"/>
                  <a:pt x="2806" y="1406"/>
                </a:cubicBezTo>
                <a:cubicBezTo>
                  <a:pt x="2807" y="1406"/>
                  <a:pt x="2808" y="1406"/>
                  <a:pt x="2808" y="1407"/>
                </a:cubicBezTo>
                <a:cubicBezTo>
                  <a:pt x="2809" y="1408"/>
                  <a:pt x="2809" y="1409"/>
                  <a:pt x="2811" y="1408"/>
                </a:cubicBezTo>
                <a:cubicBezTo>
                  <a:pt x="2812" y="1408"/>
                  <a:pt x="2812" y="1406"/>
                  <a:pt x="2813" y="1405"/>
                </a:cubicBezTo>
                <a:cubicBezTo>
                  <a:pt x="2815" y="1404"/>
                  <a:pt x="2817" y="1403"/>
                  <a:pt x="2818" y="1400"/>
                </a:cubicBezTo>
                <a:cubicBezTo>
                  <a:pt x="2818" y="1399"/>
                  <a:pt x="2819" y="1398"/>
                  <a:pt x="2820" y="1397"/>
                </a:cubicBezTo>
                <a:cubicBezTo>
                  <a:pt x="2821" y="1396"/>
                  <a:pt x="2822" y="1395"/>
                  <a:pt x="2823" y="1393"/>
                </a:cubicBezTo>
                <a:cubicBezTo>
                  <a:pt x="2824" y="1391"/>
                  <a:pt x="2827" y="1389"/>
                  <a:pt x="2830" y="1389"/>
                </a:cubicBezTo>
                <a:cubicBezTo>
                  <a:pt x="2831" y="1389"/>
                  <a:pt x="2831" y="1390"/>
                  <a:pt x="2832" y="1390"/>
                </a:cubicBezTo>
                <a:cubicBezTo>
                  <a:pt x="2833" y="1390"/>
                  <a:pt x="2833" y="1390"/>
                  <a:pt x="2833" y="1389"/>
                </a:cubicBezTo>
                <a:cubicBezTo>
                  <a:pt x="2832" y="1388"/>
                  <a:pt x="2831" y="1387"/>
                  <a:pt x="2830" y="1386"/>
                </a:cubicBezTo>
                <a:cubicBezTo>
                  <a:pt x="2829" y="1384"/>
                  <a:pt x="2829" y="1383"/>
                  <a:pt x="2828" y="1382"/>
                </a:cubicBezTo>
                <a:cubicBezTo>
                  <a:pt x="2826" y="1381"/>
                  <a:pt x="2826" y="1380"/>
                  <a:pt x="2827" y="1379"/>
                </a:cubicBezTo>
                <a:cubicBezTo>
                  <a:pt x="2827" y="1378"/>
                  <a:pt x="2828" y="1378"/>
                  <a:pt x="2828" y="1377"/>
                </a:cubicBezTo>
                <a:cubicBezTo>
                  <a:pt x="2829" y="1376"/>
                  <a:pt x="2828" y="1375"/>
                  <a:pt x="2829" y="1374"/>
                </a:cubicBezTo>
                <a:cubicBezTo>
                  <a:pt x="2829" y="1374"/>
                  <a:pt x="2832" y="1372"/>
                  <a:pt x="2832" y="1372"/>
                </a:cubicBezTo>
                <a:cubicBezTo>
                  <a:pt x="2833" y="1373"/>
                  <a:pt x="2832" y="1374"/>
                  <a:pt x="2832" y="1374"/>
                </a:cubicBezTo>
                <a:cubicBezTo>
                  <a:pt x="2831" y="1375"/>
                  <a:pt x="2831" y="1375"/>
                  <a:pt x="2831" y="1376"/>
                </a:cubicBezTo>
                <a:cubicBezTo>
                  <a:pt x="2832" y="1377"/>
                  <a:pt x="2832" y="1377"/>
                  <a:pt x="2832" y="1378"/>
                </a:cubicBezTo>
                <a:cubicBezTo>
                  <a:pt x="2832" y="1379"/>
                  <a:pt x="2832" y="1380"/>
                  <a:pt x="2833" y="1380"/>
                </a:cubicBezTo>
                <a:cubicBezTo>
                  <a:pt x="2833" y="1379"/>
                  <a:pt x="2833" y="1379"/>
                  <a:pt x="2833" y="1379"/>
                </a:cubicBezTo>
                <a:cubicBezTo>
                  <a:pt x="2833" y="1379"/>
                  <a:pt x="2833" y="1377"/>
                  <a:pt x="2833" y="1377"/>
                </a:cubicBezTo>
                <a:cubicBezTo>
                  <a:pt x="2834" y="1376"/>
                  <a:pt x="2834" y="1377"/>
                  <a:pt x="2835" y="1377"/>
                </a:cubicBezTo>
                <a:cubicBezTo>
                  <a:pt x="2835" y="1378"/>
                  <a:pt x="2835" y="1379"/>
                  <a:pt x="2836" y="1379"/>
                </a:cubicBezTo>
                <a:cubicBezTo>
                  <a:pt x="2836" y="1379"/>
                  <a:pt x="2837" y="1379"/>
                  <a:pt x="2837" y="1380"/>
                </a:cubicBezTo>
                <a:cubicBezTo>
                  <a:pt x="2838" y="1380"/>
                  <a:pt x="2838" y="1381"/>
                  <a:pt x="2837" y="1382"/>
                </a:cubicBezTo>
                <a:cubicBezTo>
                  <a:pt x="2837" y="1382"/>
                  <a:pt x="2835" y="1381"/>
                  <a:pt x="2835" y="1382"/>
                </a:cubicBezTo>
                <a:cubicBezTo>
                  <a:pt x="2834" y="1383"/>
                  <a:pt x="2838" y="1383"/>
                  <a:pt x="2839" y="1383"/>
                </a:cubicBezTo>
                <a:cubicBezTo>
                  <a:pt x="2839" y="1383"/>
                  <a:pt x="2840" y="1382"/>
                  <a:pt x="2840" y="1382"/>
                </a:cubicBezTo>
                <a:cubicBezTo>
                  <a:pt x="2841" y="1382"/>
                  <a:pt x="2842" y="1382"/>
                  <a:pt x="2843" y="1382"/>
                </a:cubicBezTo>
                <a:cubicBezTo>
                  <a:pt x="2844" y="1381"/>
                  <a:pt x="2844" y="1382"/>
                  <a:pt x="2845" y="1382"/>
                </a:cubicBezTo>
                <a:cubicBezTo>
                  <a:pt x="2846" y="1381"/>
                  <a:pt x="2846" y="1381"/>
                  <a:pt x="2847" y="1381"/>
                </a:cubicBezTo>
                <a:cubicBezTo>
                  <a:pt x="2848" y="1381"/>
                  <a:pt x="2850" y="1381"/>
                  <a:pt x="2852" y="1380"/>
                </a:cubicBezTo>
                <a:cubicBezTo>
                  <a:pt x="2854" y="1380"/>
                  <a:pt x="2856" y="1381"/>
                  <a:pt x="2858" y="1380"/>
                </a:cubicBezTo>
                <a:cubicBezTo>
                  <a:pt x="2859" y="1379"/>
                  <a:pt x="2859" y="1379"/>
                  <a:pt x="2861" y="1379"/>
                </a:cubicBezTo>
                <a:cubicBezTo>
                  <a:pt x="2862" y="1379"/>
                  <a:pt x="2862" y="1377"/>
                  <a:pt x="2863" y="1376"/>
                </a:cubicBezTo>
                <a:cubicBezTo>
                  <a:pt x="2863" y="1375"/>
                  <a:pt x="2865" y="1375"/>
                  <a:pt x="2865" y="1373"/>
                </a:cubicBezTo>
                <a:cubicBezTo>
                  <a:pt x="2866" y="1371"/>
                  <a:pt x="2867" y="1371"/>
                  <a:pt x="2868" y="1371"/>
                </a:cubicBezTo>
                <a:cubicBezTo>
                  <a:pt x="2869" y="1371"/>
                  <a:pt x="2870" y="1371"/>
                  <a:pt x="2871" y="1371"/>
                </a:cubicBezTo>
                <a:cubicBezTo>
                  <a:pt x="2871" y="1371"/>
                  <a:pt x="2871" y="1372"/>
                  <a:pt x="2871" y="1372"/>
                </a:cubicBezTo>
                <a:cubicBezTo>
                  <a:pt x="2871" y="1372"/>
                  <a:pt x="2871" y="1372"/>
                  <a:pt x="2872" y="1373"/>
                </a:cubicBezTo>
                <a:cubicBezTo>
                  <a:pt x="2872" y="1373"/>
                  <a:pt x="2873" y="1373"/>
                  <a:pt x="2872" y="1374"/>
                </a:cubicBezTo>
                <a:cubicBezTo>
                  <a:pt x="2872" y="1374"/>
                  <a:pt x="2871" y="1374"/>
                  <a:pt x="2871" y="1375"/>
                </a:cubicBezTo>
                <a:cubicBezTo>
                  <a:pt x="2870" y="1376"/>
                  <a:pt x="2870" y="1376"/>
                  <a:pt x="2870" y="1377"/>
                </a:cubicBezTo>
                <a:cubicBezTo>
                  <a:pt x="2870" y="1378"/>
                  <a:pt x="2870" y="1379"/>
                  <a:pt x="2870" y="1379"/>
                </a:cubicBezTo>
                <a:cubicBezTo>
                  <a:pt x="2870" y="1380"/>
                  <a:pt x="2869" y="1380"/>
                  <a:pt x="2869" y="1381"/>
                </a:cubicBezTo>
                <a:cubicBezTo>
                  <a:pt x="2869" y="1382"/>
                  <a:pt x="2870" y="1382"/>
                  <a:pt x="2871" y="1382"/>
                </a:cubicBezTo>
                <a:cubicBezTo>
                  <a:pt x="2871" y="1383"/>
                  <a:pt x="2871" y="1384"/>
                  <a:pt x="2871" y="1384"/>
                </a:cubicBezTo>
                <a:cubicBezTo>
                  <a:pt x="2872" y="1385"/>
                  <a:pt x="2874" y="1383"/>
                  <a:pt x="2874" y="1382"/>
                </a:cubicBezTo>
                <a:cubicBezTo>
                  <a:pt x="2875" y="1381"/>
                  <a:pt x="2875" y="1380"/>
                  <a:pt x="2876" y="1379"/>
                </a:cubicBezTo>
                <a:cubicBezTo>
                  <a:pt x="2876" y="1379"/>
                  <a:pt x="2877" y="1378"/>
                  <a:pt x="2877" y="1377"/>
                </a:cubicBezTo>
                <a:cubicBezTo>
                  <a:pt x="2877" y="1377"/>
                  <a:pt x="2877" y="1376"/>
                  <a:pt x="2877" y="1375"/>
                </a:cubicBezTo>
                <a:cubicBezTo>
                  <a:pt x="2877" y="1375"/>
                  <a:pt x="2876" y="1374"/>
                  <a:pt x="2876" y="1373"/>
                </a:cubicBezTo>
                <a:cubicBezTo>
                  <a:pt x="2876" y="1372"/>
                  <a:pt x="2877" y="1372"/>
                  <a:pt x="2877" y="1372"/>
                </a:cubicBezTo>
                <a:cubicBezTo>
                  <a:pt x="2878" y="1371"/>
                  <a:pt x="2877" y="1369"/>
                  <a:pt x="2879" y="1368"/>
                </a:cubicBezTo>
                <a:cubicBezTo>
                  <a:pt x="2880" y="1367"/>
                  <a:pt x="2881" y="1367"/>
                  <a:pt x="2883" y="1367"/>
                </a:cubicBezTo>
                <a:cubicBezTo>
                  <a:pt x="2884" y="1367"/>
                  <a:pt x="2885" y="1367"/>
                  <a:pt x="2886" y="1368"/>
                </a:cubicBezTo>
                <a:cubicBezTo>
                  <a:pt x="2886" y="1369"/>
                  <a:pt x="2887" y="1371"/>
                  <a:pt x="2887" y="1370"/>
                </a:cubicBezTo>
                <a:cubicBezTo>
                  <a:pt x="2887" y="1370"/>
                  <a:pt x="2887" y="1369"/>
                  <a:pt x="2887" y="1369"/>
                </a:cubicBezTo>
                <a:cubicBezTo>
                  <a:pt x="2887" y="1369"/>
                  <a:pt x="2888" y="1368"/>
                  <a:pt x="2888" y="1368"/>
                </a:cubicBezTo>
                <a:cubicBezTo>
                  <a:pt x="2888" y="1367"/>
                  <a:pt x="2888" y="1367"/>
                  <a:pt x="2887" y="1366"/>
                </a:cubicBezTo>
                <a:cubicBezTo>
                  <a:pt x="2887" y="1366"/>
                  <a:pt x="2886" y="1365"/>
                  <a:pt x="2887" y="1364"/>
                </a:cubicBezTo>
                <a:cubicBezTo>
                  <a:pt x="2887" y="1364"/>
                  <a:pt x="2888" y="1363"/>
                  <a:pt x="2889" y="1363"/>
                </a:cubicBezTo>
                <a:cubicBezTo>
                  <a:pt x="2889" y="1363"/>
                  <a:pt x="2890" y="1363"/>
                  <a:pt x="2890" y="1362"/>
                </a:cubicBezTo>
                <a:cubicBezTo>
                  <a:pt x="2891" y="1361"/>
                  <a:pt x="2890" y="1361"/>
                  <a:pt x="2891" y="1360"/>
                </a:cubicBezTo>
                <a:cubicBezTo>
                  <a:pt x="2891" y="1360"/>
                  <a:pt x="2892" y="1360"/>
                  <a:pt x="2893" y="1360"/>
                </a:cubicBezTo>
                <a:cubicBezTo>
                  <a:pt x="2894" y="1361"/>
                  <a:pt x="2894" y="1361"/>
                  <a:pt x="2895" y="1361"/>
                </a:cubicBezTo>
                <a:cubicBezTo>
                  <a:pt x="2896" y="1361"/>
                  <a:pt x="2896" y="1362"/>
                  <a:pt x="2894" y="1363"/>
                </a:cubicBezTo>
                <a:cubicBezTo>
                  <a:pt x="2894" y="1363"/>
                  <a:pt x="2893" y="1363"/>
                  <a:pt x="2893" y="1363"/>
                </a:cubicBezTo>
                <a:cubicBezTo>
                  <a:pt x="2892" y="1364"/>
                  <a:pt x="2893" y="1365"/>
                  <a:pt x="2892" y="1365"/>
                </a:cubicBezTo>
                <a:cubicBezTo>
                  <a:pt x="2891" y="1366"/>
                  <a:pt x="2891" y="1365"/>
                  <a:pt x="2890" y="1366"/>
                </a:cubicBezTo>
                <a:cubicBezTo>
                  <a:pt x="2890" y="1366"/>
                  <a:pt x="2891" y="1367"/>
                  <a:pt x="2891" y="1367"/>
                </a:cubicBezTo>
                <a:cubicBezTo>
                  <a:pt x="2892" y="1368"/>
                  <a:pt x="2891" y="1368"/>
                  <a:pt x="2891" y="1369"/>
                </a:cubicBezTo>
                <a:cubicBezTo>
                  <a:pt x="2891" y="1370"/>
                  <a:pt x="2891" y="1370"/>
                  <a:pt x="2891" y="1371"/>
                </a:cubicBezTo>
                <a:cubicBezTo>
                  <a:pt x="2891" y="1371"/>
                  <a:pt x="2891" y="1372"/>
                  <a:pt x="2891" y="1373"/>
                </a:cubicBezTo>
                <a:cubicBezTo>
                  <a:pt x="2891" y="1374"/>
                  <a:pt x="2891" y="1374"/>
                  <a:pt x="2892" y="1374"/>
                </a:cubicBezTo>
                <a:cubicBezTo>
                  <a:pt x="2892" y="1375"/>
                  <a:pt x="2892" y="1376"/>
                  <a:pt x="2893" y="1376"/>
                </a:cubicBezTo>
                <a:cubicBezTo>
                  <a:pt x="2893" y="1376"/>
                  <a:pt x="2894" y="1375"/>
                  <a:pt x="2895" y="1375"/>
                </a:cubicBezTo>
                <a:cubicBezTo>
                  <a:pt x="2896" y="1374"/>
                  <a:pt x="2896" y="1373"/>
                  <a:pt x="2898" y="1372"/>
                </a:cubicBezTo>
                <a:cubicBezTo>
                  <a:pt x="2899" y="1372"/>
                  <a:pt x="2900" y="1371"/>
                  <a:pt x="2900" y="1370"/>
                </a:cubicBezTo>
                <a:cubicBezTo>
                  <a:pt x="2901" y="1369"/>
                  <a:pt x="2901" y="1369"/>
                  <a:pt x="2901" y="1368"/>
                </a:cubicBezTo>
                <a:cubicBezTo>
                  <a:pt x="2902" y="1367"/>
                  <a:pt x="2902" y="1365"/>
                  <a:pt x="2903" y="1363"/>
                </a:cubicBezTo>
                <a:cubicBezTo>
                  <a:pt x="2903" y="1363"/>
                  <a:pt x="2904" y="1362"/>
                  <a:pt x="2904" y="1362"/>
                </a:cubicBezTo>
                <a:cubicBezTo>
                  <a:pt x="2904" y="1360"/>
                  <a:pt x="2905" y="1360"/>
                  <a:pt x="2907" y="1360"/>
                </a:cubicBezTo>
                <a:cubicBezTo>
                  <a:pt x="2908" y="1360"/>
                  <a:pt x="2908" y="1359"/>
                  <a:pt x="2910" y="1358"/>
                </a:cubicBezTo>
                <a:cubicBezTo>
                  <a:pt x="2910" y="1358"/>
                  <a:pt x="2911" y="1358"/>
                  <a:pt x="2912" y="1358"/>
                </a:cubicBezTo>
                <a:cubicBezTo>
                  <a:pt x="2912" y="1357"/>
                  <a:pt x="2911" y="1356"/>
                  <a:pt x="2911" y="1356"/>
                </a:cubicBezTo>
                <a:cubicBezTo>
                  <a:pt x="2910" y="1356"/>
                  <a:pt x="2909" y="1355"/>
                  <a:pt x="2908" y="1354"/>
                </a:cubicBezTo>
                <a:cubicBezTo>
                  <a:pt x="2908" y="1353"/>
                  <a:pt x="2908" y="1352"/>
                  <a:pt x="2907" y="1352"/>
                </a:cubicBezTo>
                <a:cubicBezTo>
                  <a:pt x="2907" y="1351"/>
                  <a:pt x="2906" y="1351"/>
                  <a:pt x="2906" y="1351"/>
                </a:cubicBezTo>
                <a:cubicBezTo>
                  <a:pt x="2905" y="1350"/>
                  <a:pt x="2905" y="1348"/>
                  <a:pt x="2905" y="1347"/>
                </a:cubicBezTo>
                <a:cubicBezTo>
                  <a:pt x="2906" y="1345"/>
                  <a:pt x="2906" y="1344"/>
                  <a:pt x="2907" y="1343"/>
                </a:cubicBezTo>
                <a:cubicBezTo>
                  <a:pt x="2908" y="1342"/>
                  <a:pt x="2907" y="1340"/>
                  <a:pt x="2908" y="1339"/>
                </a:cubicBezTo>
                <a:cubicBezTo>
                  <a:pt x="2908" y="1338"/>
                  <a:pt x="2909" y="1337"/>
                  <a:pt x="2909" y="1335"/>
                </a:cubicBezTo>
                <a:cubicBezTo>
                  <a:pt x="2909" y="1334"/>
                  <a:pt x="2909" y="1332"/>
                  <a:pt x="2910" y="1331"/>
                </a:cubicBezTo>
                <a:cubicBezTo>
                  <a:pt x="2911" y="1331"/>
                  <a:pt x="2911" y="1331"/>
                  <a:pt x="2912" y="1330"/>
                </a:cubicBezTo>
                <a:cubicBezTo>
                  <a:pt x="2913" y="1330"/>
                  <a:pt x="2913" y="1329"/>
                  <a:pt x="2914" y="1328"/>
                </a:cubicBezTo>
                <a:cubicBezTo>
                  <a:pt x="2914" y="1326"/>
                  <a:pt x="2914" y="1324"/>
                  <a:pt x="2914" y="1323"/>
                </a:cubicBezTo>
                <a:cubicBezTo>
                  <a:pt x="2914" y="1322"/>
                  <a:pt x="2913" y="1321"/>
                  <a:pt x="2913" y="1319"/>
                </a:cubicBezTo>
                <a:cubicBezTo>
                  <a:pt x="2912" y="1316"/>
                  <a:pt x="2913" y="1314"/>
                  <a:pt x="2912" y="1311"/>
                </a:cubicBezTo>
                <a:cubicBezTo>
                  <a:pt x="2912" y="1309"/>
                  <a:pt x="2912" y="1308"/>
                  <a:pt x="2912" y="1307"/>
                </a:cubicBezTo>
                <a:cubicBezTo>
                  <a:pt x="2912" y="1305"/>
                  <a:pt x="2912" y="1304"/>
                  <a:pt x="2913" y="1302"/>
                </a:cubicBezTo>
                <a:cubicBezTo>
                  <a:pt x="2913" y="1302"/>
                  <a:pt x="2913" y="1301"/>
                  <a:pt x="2914" y="1301"/>
                </a:cubicBezTo>
                <a:cubicBezTo>
                  <a:pt x="2914" y="1300"/>
                  <a:pt x="2914" y="1300"/>
                  <a:pt x="2915" y="1299"/>
                </a:cubicBezTo>
                <a:cubicBezTo>
                  <a:pt x="2915" y="1298"/>
                  <a:pt x="2916" y="1299"/>
                  <a:pt x="2918" y="1298"/>
                </a:cubicBezTo>
                <a:cubicBezTo>
                  <a:pt x="2919" y="1298"/>
                  <a:pt x="2919" y="1296"/>
                  <a:pt x="2920" y="1297"/>
                </a:cubicBezTo>
                <a:cubicBezTo>
                  <a:pt x="2921" y="1297"/>
                  <a:pt x="2922" y="1297"/>
                  <a:pt x="2922" y="1298"/>
                </a:cubicBezTo>
                <a:cubicBezTo>
                  <a:pt x="2923" y="1299"/>
                  <a:pt x="2924" y="1300"/>
                  <a:pt x="2924" y="1299"/>
                </a:cubicBezTo>
                <a:cubicBezTo>
                  <a:pt x="2924" y="1298"/>
                  <a:pt x="2923" y="1297"/>
                  <a:pt x="2923" y="1296"/>
                </a:cubicBezTo>
                <a:cubicBezTo>
                  <a:pt x="2923" y="1294"/>
                  <a:pt x="2924" y="1293"/>
                  <a:pt x="2924" y="1291"/>
                </a:cubicBezTo>
                <a:cubicBezTo>
                  <a:pt x="2923" y="1289"/>
                  <a:pt x="2924" y="1288"/>
                  <a:pt x="2924" y="1286"/>
                </a:cubicBezTo>
                <a:cubicBezTo>
                  <a:pt x="2925" y="1285"/>
                  <a:pt x="2927" y="1284"/>
                  <a:pt x="2928" y="1283"/>
                </a:cubicBezTo>
                <a:cubicBezTo>
                  <a:pt x="2929" y="1282"/>
                  <a:pt x="2930" y="1281"/>
                  <a:pt x="2931" y="1280"/>
                </a:cubicBezTo>
                <a:cubicBezTo>
                  <a:pt x="2933" y="1279"/>
                  <a:pt x="2933" y="1277"/>
                  <a:pt x="2933" y="1276"/>
                </a:cubicBezTo>
                <a:cubicBezTo>
                  <a:pt x="2934" y="1274"/>
                  <a:pt x="2934" y="1273"/>
                  <a:pt x="2934" y="1272"/>
                </a:cubicBezTo>
                <a:cubicBezTo>
                  <a:pt x="2935" y="1270"/>
                  <a:pt x="2934" y="1269"/>
                  <a:pt x="2934" y="1267"/>
                </a:cubicBezTo>
                <a:cubicBezTo>
                  <a:pt x="2933" y="1265"/>
                  <a:pt x="2933" y="1263"/>
                  <a:pt x="2932" y="1261"/>
                </a:cubicBezTo>
                <a:close/>
                <a:moveTo>
                  <a:pt x="2665" y="2043"/>
                </a:moveTo>
                <a:cubicBezTo>
                  <a:pt x="2664" y="2044"/>
                  <a:pt x="2664" y="2045"/>
                  <a:pt x="2663" y="2046"/>
                </a:cubicBezTo>
                <a:cubicBezTo>
                  <a:pt x="2662" y="2047"/>
                  <a:pt x="2661" y="2048"/>
                  <a:pt x="2662" y="2049"/>
                </a:cubicBezTo>
                <a:cubicBezTo>
                  <a:pt x="2663" y="2050"/>
                  <a:pt x="2663" y="2050"/>
                  <a:pt x="2663" y="2051"/>
                </a:cubicBezTo>
                <a:cubicBezTo>
                  <a:pt x="2664" y="2051"/>
                  <a:pt x="2663" y="2052"/>
                  <a:pt x="2663" y="2053"/>
                </a:cubicBezTo>
                <a:cubicBezTo>
                  <a:pt x="2664" y="2055"/>
                  <a:pt x="2666" y="2052"/>
                  <a:pt x="2666" y="2052"/>
                </a:cubicBezTo>
                <a:cubicBezTo>
                  <a:pt x="2667" y="2051"/>
                  <a:pt x="2669" y="2051"/>
                  <a:pt x="2669" y="2050"/>
                </a:cubicBezTo>
                <a:cubicBezTo>
                  <a:pt x="2670" y="2048"/>
                  <a:pt x="2670" y="2047"/>
                  <a:pt x="2670" y="2045"/>
                </a:cubicBezTo>
                <a:cubicBezTo>
                  <a:pt x="2670" y="2044"/>
                  <a:pt x="2670" y="2042"/>
                  <a:pt x="2669" y="2041"/>
                </a:cubicBezTo>
                <a:cubicBezTo>
                  <a:pt x="2669" y="2039"/>
                  <a:pt x="2667" y="2041"/>
                  <a:pt x="2666" y="2042"/>
                </a:cubicBezTo>
                <a:cubicBezTo>
                  <a:pt x="2666" y="2042"/>
                  <a:pt x="2665" y="2043"/>
                  <a:pt x="2665" y="2043"/>
                </a:cubicBezTo>
                <a:close/>
                <a:moveTo>
                  <a:pt x="2660" y="2124"/>
                </a:moveTo>
                <a:cubicBezTo>
                  <a:pt x="2660" y="2124"/>
                  <a:pt x="2659" y="2124"/>
                  <a:pt x="2658" y="2124"/>
                </a:cubicBezTo>
                <a:cubicBezTo>
                  <a:pt x="2658" y="2123"/>
                  <a:pt x="2657" y="2123"/>
                  <a:pt x="2656" y="2122"/>
                </a:cubicBezTo>
                <a:cubicBezTo>
                  <a:pt x="2655" y="2121"/>
                  <a:pt x="2655" y="2120"/>
                  <a:pt x="2653" y="2120"/>
                </a:cubicBezTo>
                <a:cubicBezTo>
                  <a:pt x="2652" y="2119"/>
                  <a:pt x="2650" y="2120"/>
                  <a:pt x="2649" y="2120"/>
                </a:cubicBezTo>
                <a:cubicBezTo>
                  <a:pt x="2648" y="2120"/>
                  <a:pt x="2647" y="2120"/>
                  <a:pt x="2647" y="2121"/>
                </a:cubicBezTo>
                <a:cubicBezTo>
                  <a:pt x="2646" y="2122"/>
                  <a:pt x="2646" y="2123"/>
                  <a:pt x="2646" y="2124"/>
                </a:cubicBezTo>
                <a:cubicBezTo>
                  <a:pt x="2646" y="2125"/>
                  <a:pt x="2645" y="2126"/>
                  <a:pt x="2646" y="2126"/>
                </a:cubicBezTo>
                <a:cubicBezTo>
                  <a:pt x="2647" y="2127"/>
                  <a:pt x="2648" y="2127"/>
                  <a:pt x="2648" y="2126"/>
                </a:cubicBezTo>
                <a:cubicBezTo>
                  <a:pt x="2650" y="2126"/>
                  <a:pt x="2651" y="2126"/>
                  <a:pt x="2653" y="2126"/>
                </a:cubicBezTo>
                <a:cubicBezTo>
                  <a:pt x="2653" y="2126"/>
                  <a:pt x="2654" y="2126"/>
                  <a:pt x="2655" y="2126"/>
                </a:cubicBezTo>
                <a:cubicBezTo>
                  <a:pt x="2655" y="2126"/>
                  <a:pt x="2656" y="2125"/>
                  <a:pt x="2657" y="2125"/>
                </a:cubicBezTo>
                <a:cubicBezTo>
                  <a:pt x="2658" y="2125"/>
                  <a:pt x="2661" y="2126"/>
                  <a:pt x="2660" y="2124"/>
                </a:cubicBezTo>
                <a:close/>
                <a:moveTo>
                  <a:pt x="2684" y="1387"/>
                </a:moveTo>
                <a:cubicBezTo>
                  <a:pt x="2685" y="1387"/>
                  <a:pt x="2684" y="1386"/>
                  <a:pt x="2685" y="1386"/>
                </a:cubicBezTo>
                <a:cubicBezTo>
                  <a:pt x="2685" y="1385"/>
                  <a:pt x="2685" y="1384"/>
                  <a:pt x="2686" y="1383"/>
                </a:cubicBezTo>
                <a:cubicBezTo>
                  <a:pt x="2686" y="1382"/>
                  <a:pt x="2687" y="1381"/>
                  <a:pt x="2686" y="1381"/>
                </a:cubicBezTo>
                <a:cubicBezTo>
                  <a:pt x="2685" y="1379"/>
                  <a:pt x="2684" y="1383"/>
                  <a:pt x="2683" y="1384"/>
                </a:cubicBezTo>
                <a:cubicBezTo>
                  <a:pt x="2683" y="1385"/>
                  <a:pt x="2683" y="1385"/>
                  <a:pt x="2682" y="1386"/>
                </a:cubicBezTo>
                <a:cubicBezTo>
                  <a:pt x="2682" y="1386"/>
                  <a:pt x="2681" y="1387"/>
                  <a:pt x="2682" y="1388"/>
                </a:cubicBezTo>
                <a:cubicBezTo>
                  <a:pt x="2682" y="1388"/>
                  <a:pt x="2683" y="1387"/>
                  <a:pt x="2684" y="1387"/>
                </a:cubicBezTo>
                <a:close/>
                <a:moveTo>
                  <a:pt x="2681" y="1393"/>
                </a:moveTo>
                <a:cubicBezTo>
                  <a:pt x="2682" y="1393"/>
                  <a:pt x="2682" y="1392"/>
                  <a:pt x="2683" y="1391"/>
                </a:cubicBezTo>
                <a:cubicBezTo>
                  <a:pt x="2683" y="1391"/>
                  <a:pt x="2683" y="1392"/>
                  <a:pt x="2684" y="1391"/>
                </a:cubicBezTo>
                <a:cubicBezTo>
                  <a:pt x="2684" y="1391"/>
                  <a:pt x="2683" y="1390"/>
                  <a:pt x="2683" y="1390"/>
                </a:cubicBezTo>
                <a:cubicBezTo>
                  <a:pt x="2682" y="1389"/>
                  <a:pt x="2682" y="1389"/>
                  <a:pt x="2682" y="1388"/>
                </a:cubicBezTo>
                <a:cubicBezTo>
                  <a:pt x="2682" y="1388"/>
                  <a:pt x="2681" y="1389"/>
                  <a:pt x="2681" y="1389"/>
                </a:cubicBezTo>
                <a:cubicBezTo>
                  <a:pt x="2681" y="1389"/>
                  <a:pt x="2681" y="1390"/>
                  <a:pt x="2681" y="1390"/>
                </a:cubicBezTo>
                <a:cubicBezTo>
                  <a:pt x="2681" y="1391"/>
                  <a:pt x="2680" y="1393"/>
                  <a:pt x="2681" y="1393"/>
                </a:cubicBezTo>
                <a:close/>
                <a:moveTo>
                  <a:pt x="2680" y="1417"/>
                </a:moveTo>
                <a:cubicBezTo>
                  <a:pt x="2680" y="1416"/>
                  <a:pt x="2679" y="1416"/>
                  <a:pt x="2679" y="1416"/>
                </a:cubicBezTo>
                <a:cubicBezTo>
                  <a:pt x="2678" y="1417"/>
                  <a:pt x="2677" y="1419"/>
                  <a:pt x="2678" y="1420"/>
                </a:cubicBezTo>
                <a:cubicBezTo>
                  <a:pt x="2678" y="1420"/>
                  <a:pt x="2678" y="1420"/>
                  <a:pt x="2678" y="1420"/>
                </a:cubicBezTo>
                <a:cubicBezTo>
                  <a:pt x="2678" y="1420"/>
                  <a:pt x="2678" y="1421"/>
                  <a:pt x="2678" y="1421"/>
                </a:cubicBezTo>
                <a:cubicBezTo>
                  <a:pt x="2678" y="1422"/>
                  <a:pt x="2679" y="1423"/>
                  <a:pt x="2679" y="1422"/>
                </a:cubicBezTo>
                <a:cubicBezTo>
                  <a:pt x="2680" y="1422"/>
                  <a:pt x="2680" y="1421"/>
                  <a:pt x="2679" y="1420"/>
                </a:cubicBezTo>
                <a:cubicBezTo>
                  <a:pt x="2679" y="1420"/>
                  <a:pt x="2679" y="1419"/>
                  <a:pt x="2679" y="1419"/>
                </a:cubicBezTo>
                <a:cubicBezTo>
                  <a:pt x="2679" y="1418"/>
                  <a:pt x="2680" y="1418"/>
                  <a:pt x="2680" y="1417"/>
                </a:cubicBezTo>
                <a:close/>
                <a:moveTo>
                  <a:pt x="2704" y="2151"/>
                </a:moveTo>
                <a:cubicBezTo>
                  <a:pt x="2703" y="2151"/>
                  <a:pt x="2702" y="2151"/>
                  <a:pt x="2701" y="2151"/>
                </a:cubicBezTo>
                <a:cubicBezTo>
                  <a:pt x="2700" y="2151"/>
                  <a:pt x="2699" y="2151"/>
                  <a:pt x="2697" y="2151"/>
                </a:cubicBezTo>
                <a:cubicBezTo>
                  <a:pt x="2696" y="2151"/>
                  <a:pt x="2695" y="2150"/>
                  <a:pt x="2693" y="2150"/>
                </a:cubicBezTo>
                <a:cubicBezTo>
                  <a:pt x="2692" y="2149"/>
                  <a:pt x="2691" y="2148"/>
                  <a:pt x="2690" y="2148"/>
                </a:cubicBezTo>
                <a:cubicBezTo>
                  <a:pt x="2689" y="2147"/>
                  <a:pt x="2687" y="2147"/>
                  <a:pt x="2685" y="2147"/>
                </a:cubicBezTo>
                <a:cubicBezTo>
                  <a:pt x="2685" y="2148"/>
                  <a:pt x="2684" y="2149"/>
                  <a:pt x="2684" y="2149"/>
                </a:cubicBezTo>
                <a:cubicBezTo>
                  <a:pt x="2683" y="2150"/>
                  <a:pt x="2682" y="2150"/>
                  <a:pt x="2681" y="2150"/>
                </a:cubicBezTo>
                <a:cubicBezTo>
                  <a:pt x="2681" y="2150"/>
                  <a:pt x="2679" y="2150"/>
                  <a:pt x="2679" y="2150"/>
                </a:cubicBezTo>
                <a:cubicBezTo>
                  <a:pt x="2678" y="2149"/>
                  <a:pt x="2679" y="2148"/>
                  <a:pt x="2679" y="2148"/>
                </a:cubicBezTo>
                <a:cubicBezTo>
                  <a:pt x="2678" y="2146"/>
                  <a:pt x="2676" y="2148"/>
                  <a:pt x="2675" y="2148"/>
                </a:cubicBezTo>
                <a:cubicBezTo>
                  <a:pt x="2672" y="2150"/>
                  <a:pt x="2669" y="2148"/>
                  <a:pt x="2667" y="2148"/>
                </a:cubicBezTo>
                <a:cubicBezTo>
                  <a:pt x="2666" y="2149"/>
                  <a:pt x="2665" y="2149"/>
                  <a:pt x="2664" y="2149"/>
                </a:cubicBezTo>
                <a:cubicBezTo>
                  <a:pt x="2664" y="2149"/>
                  <a:pt x="2663" y="2148"/>
                  <a:pt x="2662" y="2148"/>
                </a:cubicBezTo>
                <a:cubicBezTo>
                  <a:pt x="2661" y="2148"/>
                  <a:pt x="2660" y="2148"/>
                  <a:pt x="2660" y="2149"/>
                </a:cubicBezTo>
                <a:cubicBezTo>
                  <a:pt x="2659" y="2150"/>
                  <a:pt x="2659" y="2151"/>
                  <a:pt x="2659" y="2151"/>
                </a:cubicBezTo>
                <a:cubicBezTo>
                  <a:pt x="2658" y="2152"/>
                  <a:pt x="2658" y="2152"/>
                  <a:pt x="2657" y="2153"/>
                </a:cubicBezTo>
                <a:cubicBezTo>
                  <a:pt x="2707" y="2153"/>
                  <a:pt x="2707" y="2153"/>
                  <a:pt x="2707" y="2153"/>
                </a:cubicBezTo>
                <a:cubicBezTo>
                  <a:pt x="2706" y="2152"/>
                  <a:pt x="2706" y="2152"/>
                  <a:pt x="2706" y="2152"/>
                </a:cubicBezTo>
                <a:cubicBezTo>
                  <a:pt x="2705" y="2151"/>
                  <a:pt x="2704" y="2151"/>
                  <a:pt x="2704" y="2151"/>
                </a:cubicBezTo>
                <a:close/>
                <a:moveTo>
                  <a:pt x="2650" y="2057"/>
                </a:moveTo>
                <a:cubicBezTo>
                  <a:pt x="2649" y="2059"/>
                  <a:pt x="2648" y="2061"/>
                  <a:pt x="2647" y="2062"/>
                </a:cubicBezTo>
                <a:cubicBezTo>
                  <a:pt x="2647" y="2063"/>
                  <a:pt x="2647" y="2064"/>
                  <a:pt x="2647" y="2064"/>
                </a:cubicBezTo>
                <a:cubicBezTo>
                  <a:pt x="2647" y="2065"/>
                  <a:pt x="2647" y="2067"/>
                  <a:pt x="2647" y="2067"/>
                </a:cubicBezTo>
                <a:cubicBezTo>
                  <a:pt x="2646" y="2069"/>
                  <a:pt x="2645" y="2070"/>
                  <a:pt x="2646" y="2071"/>
                </a:cubicBezTo>
                <a:cubicBezTo>
                  <a:pt x="2646" y="2072"/>
                  <a:pt x="2647" y="2073"/>
                  <a:pt x="2648" y="2074"/>
                </a:cubicBezTo>
                <a:cubicBezTo>
                  <a:pt x="2650" y="2075"/>
                  <a:pt x="2649" y="2076"/>
                  <a:pt x="2649" y="2078"/>
                </a:cubicBezTo>
                <a:cubicBezTo>
                  <a:pt x="2648" y="2079"/>
                  <a:pt x="2649" y="2081"/>
                  <a:pt x="2649" y="2082"/>
                </a:cubicBezTo>
                <a:cubicBezTo>
                  <a:pt x="2649" y="2084"/>
                  <a:pt x="2651" y="2084"/>
                  <a:pt x="2651" y="2086"/>
                </a:cubicBezTo>
                <a:cubicBezTo>
                  <a:pt x="2652" y="2087"/>
                  <a:pt x="2651" y="2088"/>
                  <a:pt x="2651" y="2090"/>
                </a:cubicBezTo>
                <a:cubicBezTo>
                  <a:pt x="2651" y="2090"/>
                  <a:pt x="2651" y="2091"/>
                  <a:pt x="2651" y="2092"/>
                </a:cubicBezTo>
                <a:cubicBezTo>
                  <a:pt x="2651" y="2093"/>
                  <a:pt x="2651" y="2093"/>
                  <a:pt x="2651" y="2094"/>
                </a:cubicBezTo>
                <a:cubicBezTo>
                  <a:pt x="2651" y="2095"/>
                  <a:pt x="2650" y="2097"/>
                  <a:pt x="2651" y="2098"/>
                </a:cubicBezTo>
                <a:cubicBezTo>
                  <a:pt x="2651" y="2100"/>
                  <a:pt x="2653" y="2100"/>
                  <a:pt x="2654" y="2101"/>
                </a:cubicBezTo>
                <a:cubicBezTo>
                  <a:pt x="2656" y="2102"/>
                  <a:pt x="2656" y="2103"/>
                  <a:pt x="2657" y="2104"/>
                </a:cubicBezTo>
                <a:cubicBezTo>
                  <a:pt x="2657" y="2106"/>
                  <a:pt x="2659" y="2106"/>
                  <a:pt x="2660" y="2107"/>
                </a:cubicBezTo>
                <a:cubicBezTo>
                  <a:pt x="2661" y="2107"/>
                  <a:pt x="2661" y="2108"/>
                  <a:pt x="2661" y="2108"/>
                </a:cubicBezTo>
                <a:cubicBezTo>
                  <a:pt x="2662" y="2108"/>
                  <a:pt x="2663" y="2108"/>
                  <a:pt x="2663" y="2108"/>
                </a:cubicBezTo>
                <a:cubicBezTo>
                  <a:pt x="2664" y="2109"/>
                  <a:pt x="2664" y="2109"/>
                  <a:pt x="2664" y="2110"/>
                </a:cubicBezTo>
                <a:cubicBezTo>
                  <a:pt x="2665" y="2110"/>
                  <a:pt x="2666" y="2111"/>
                  <a:pt x="2666" y="2110"/>
                </a:cubicBezTo>
                <a:cubicBezTo>
                  <a:pt x="2666" y="2108"/>
                  <a:pt x="2664" y="2107"/>
                  <a:pt x="2664" y="2106"/>
                </a:cubicBezTo>
                <a:cubicBezTo>
                  <a:pt x="2663" y="2106"/>
                  <a:pt x="2663" y="2105"/>
                  <a:pt x="2663" y="2104"/>
                </a:cubicBezTo>
                <a:cubicBezTo>
                  <a:pt x="2662" y="2103"/>
                  <a:pt x="2662" y="2103"/>
                  <a:pt x="2661" y="2102"/>
                </a:cubicBezTo>
                <a:cubicBezTo>
                  <a:pt x="2660" y="2101"/>
                  <a:pt x="2660" y="2099"/>
                  <a:pt x="2659" y="2098"/>
                </a:cubicBezTo>
                <a:cubicBezTo>
                  <a:pt x="2658" y="2096"/>
                  <a:pt x="2657" y="2095"/>
                  <a:pt x="2656" y="2094"/>
                </a:cubicBezTo>
                <a:cubicBezTo>
                  <a:pt x="2656" y="2093"/>
                  <a:pt x="2656" y="2093"/>
                  <a:pt x="2656" y="2092"/>
                </a:cubicBezTo>
                <a:cubicBezTo>
                  <a:pt x="2656" y="2091"/>
                  <a:pt x="2656" y="2091"/>
                  <a:pt x="2656" y="2090"/>
                </a:cubicBezTo>
                <a:cubicBezTo>
                  <a:pt x="2657" y="2088"/>
                  <a:pt x="2655" y="2087"/>
                  <a:pt x="2656" y="2085"/>
                </a:cubicBezTo>
                <a:cubicBezTo>
                  <a:pt x="2656" y="2084"/>
                  <a:pt x="2657" y="2083"/>
                  <a:pt x="2658" y="2084"/>
                </a:cubicBezTo>
                <a:cubicBezTo>
                  <a:pt x="2660" y="2084"/>
                  <a:pt x="2661" y="2084"/>
                  <a:pt x="2662" y="2084"/>
                </a:cubicBezTo>
                <a:cubicBezTo>
                  <a:pt x="2664" y="2085"/>
                  <a:pt x="2666" y="2084"/>
                  <a:pt x="2668" y="2086"/>
                </a:cubicBezTo>
                <a:cubicBezTo>
                  <a:pt x="2668" y="2086"/>
                  <a:pt x="2668" y="2086"/>
                  <a:pt x="2669" y="2087"/>
                </a:cubicBezTo>
                <a:cubicBezTo>
                  <a:pt x="2670" y="2087"/>
                  <a:pt x="2671" y="2087"/>
                  <a:pt x="2671" y="2087"/>
                </a:cubicBezTo>
                <a:cubicBezTo>
                  <a:pt x="2672" y="2087"/>
                  <a:pt x="2675" y="2089"/>
                  <a:pt x="2675" y="2088"/>
                </a:cubicBezTo>
                <a:cubicBezTo>
                  <a:pt x="2676" y="2087"/>
                  <a:pt x="2674" y="2085"/>
                  <a:pt x="2673" y="2085"/>
                </a:cubicBezTo>
                <a:cubicBezTo>
                  <a:pt x="2672" y="2084"/>
                  <a:pt x="2671" y="2083"/>
                  <a:pt x="2670" y="2082"/>
                </a:cubicBezTo>
                <a:cubicBezTo>
                  <a:pt x="2669" y="2081"/>
                  <a:pt x="2667" y="2080"/>
                  <a:pt x="2666" y="2080"/>
                </a:cubicBezTo>
                <a:cubicBezTo>
                  <a:pt x="2665" y="2079"/>
                  <a:pt x="2663" y="2079"/>
                  <a:pt x="2663" y="2078"/>
                </a:cubicBezTo>
                <a:cubicBezTo>
                  <a:pt x="2663" y="2077"/>
                  <a:pt x="2664" y="2075"/>
                  <a:pt x="2665" y="2074"/>
                </a:cubicBezTo>
                <a:cubicBezTo>
                  <a:pt x="2666" y="2073"/>
                  <a:pt x="2668" y="2073"/>
                  <a:pt x="2669" y="2073"/>
                </a:cubicBezTo>
                <a:cubicBezTo>
                  <a:pt x="2671" y="2072"/>
                  <a:pt x="2671" y="2070"/>
                  <a:pt x="2672" y="2069"/>
                </a:cubicBezTo>
                <a:cubicBezTo>
                  <a:pt x="2672" y="2067"/>
                  <a:pt x="2673" y="2066"/>
                  <a:pt x="2672" y="2064"/>
                </a:cubicBezTo>
                <a:cubicBezTo>
                  <a:pt x="2672" y="2064"/>
                  <a:pt x="2672" y="2064"/>
                  <a:pt x="2672" y="2064"/>
                </a:cubicBezTo>
                <a:cubicBezTo>
                  <a:pt x="2672" y="2063"/>
                  <a:pt x="2672" y="2063"/>
                  <a:pt x="2672" y="2062"/>
                </a:cubicBezTo>
                <a:cubicBezTo>
                  <a:pt x="2672" y="2062"/>
                  <a:pt x="2670" y="2062"/>
                  <a:pt x="2670" y="2062"/>
                </a:cubicBezTo>
                <a:cubicBezTo>
                  <a:pt x="2669" y="2062"/>
                  <a:pt x="2668" y="2062"/>
                  <a:pt x="2668" y="2062"/>
                </a:cubicBezTo>
                <a:cubicBezTo>
                  <a:pt x="2667" y="2063"/>
                  <a:pt x="2666" y="2063"/>
                  <a:pt x="2666" y="2063"/>
                </a:cubicBezTo>
                <a:cubicBezTo>
                  <a:pt x="2664" y="2063"/>
                  <a:pt x="2663" y="2065"/>
                  <a:pt x="2662" y="2065"/>
                </a:cubicBezTo>
                <a:cubicBezTo>
                  <a:pt x="2661" y="2066"/>
                  <a:pt x="2661" y="2066"/>
                  <a:pt x="2660" y="2066"/>
                </a:cubicBezTo>
                <a:cubicBezTo>
                  <a:pt x="2659" y="2066"/>
                  <a:pt x="2658" y="2067"/>
                  <a:pt x="2659" y="2068"/>
                </a:cubicBezTo>
                <a:cubicBezTo>
                  <a:pt x="2659" y="2068"/>
                  <a:pt x="2660" y="2068"/>
                  <a:pt x="2661" y="2069"/>
                </a:cubicBezTo>
                <a:cubicBezTo>
                  <a:pt x="2661" y="2070"/>
                  <a:pt x="2661" y="2070"/>
                  <a:pt x="2660" y="2070"/>
                </a:cubicBezTo>
                <a:cubicBezTo>
                  <a:pt x="2659" y="2071"/>
                  <a:pt x="2657" y="2070"/>
                  <a:pt x="2656" y="2072"/>
                </a:cubicBezTo>
                <a:cubicBezTo>
                  <a:pt x="2656" y="2073"/>
                  <a:pt x="2656" y="2073"/>
                  <a:pt x="2656" y="2074"/>
                </a:cubicBezTo>
                <a:cubicBezTo>
                  <a:pt x="2656" y="2075"/>
                  <a:pt x="2655" y="2076"/>
                  <a:pt x="2655" y="2076"/>
                </a:cubicBezTo>
                <a:cubicBezTo>
                  <a:pt x="2653" y="2077"/>
                  <a:pt x="2652" y="2076"/>
                  <a:pt x="2652" y="2075"/>
                </a:cubicBezTo>
                <a:cubicBezTo>
                  <a:pt x="2652" y="2073"/>
                  <a:pt x="2652" y="2072"/>
                  <a:pt x="2653" y="2071"/>
                </a:cubicBezTo>
                <a:cubicBezTo>
                  <a:pt x="2655" y="2070"/>
                  <a:pt x="2657" y="2069"/>
                  <a:pt x="2657" y="2067"/>
                </a:cubicBezTo>
                <a:cubicBezTo>
                  <a:pt x="2658" y="2066"/>
                  <a:pt x="2658" y="2064"/>
                  <a:pt x="2658" y="2063"/>
                </a:cubicBezTo>
                <a:cubicBezTo>
                  <a:pt x="2658" y="2062"/>
                  <a:pt x="2658" y="2061"/>
                  <a:pt x="2657" y="2060"/>
                </a:cubicBezTo>
                <a:cubicBezTo>
                  <a:pt x="2657" y="2059"/>
                  <a:pt x="2657" y="2059"/>
                  <a:pt x="2657" y="2058"/>
                </a:cubicBezTo>
                <a:cubicBezTo>
                  <a:pt x="2657" y="2057"/>
                  <a:pt x="2655" y="2056"/>
                  <a:pt x="2655" y="2055"/>
                </a:cubicBezTo>
                <a:cubicBezTo>
                  <a:pt x="2656" y="2054"/>
                  <a:pt x="2656" y="2053"/>
                  <a:pt x="2656" y="2053"/>
                </a:cubicBezTo>
                <a:cubicBezTo>
                  <a:pt x="2657" y="2052"/>
                  <a:pt x="2658" y="2052"/>
                  <a:pt x="2658" y="2051"/>
                </a:cubicBezTo>
                <a:cubicBezTo>
                  <a:pt x="2659" y="2051"/>
                  <a:pt x="2659" y="2049"/>
                  <a:pt x="2658" y="2049"/>
                </a:cubicBezTo>
                <a:cubicBezTo>
                  <a:pt x="2657" y="2049"/>
                  <a:pt x="2657" y="2050"/>
                  <a:pt x="2656" y="2051"/>
                </a:cubicBezTo>
                <a:cubicBezTo>
                  <a:pt x="2654" y="2053"/>
                  <a:pt x="2651" y="2055"/>
                  <a:pt x="2650" y="2057"/>
                </a:cubicBezTo>
                <a:close/>
                <a:moveTo>
                  <a:pt x="2670" y="1425"/>
                </a:moveTo>
                <a:cubicBezTo>
                  <a:pt x="2670" y="1427"/>
                  <a:pt x="2672" y="1427"/>
                  <a:pt x="2672" y="1426"/>
                </a:cubicBezTo>
                <a:cubicBezTo>
                  <a:pt x="2673" y="1426"/>
                  <a:pt x="2673" y="1426"/>
                  <a:pt x="2674" y="1426"/>
                </a:cubicBezTo>
                <a:cubicBezTo>
                  <a:pt x="2675" y="1426"/>
                  <a:pt x="2675" y="1426"/>
                  <a:pt x="2675" y="1425"/>
                </a:cubicBezTo>
                <a:cubicBezTo>
                  <a:pt x="2674" y="1425"/>
                  <a:pt x="2674" y="1425"/>
                  <a:pt x="2674" y="1424"/>
                </a:cubicBezTo>
                <a:cubicBezTo>
                  <a:pt x="2673" y="1424"/>
                  <a:pt x="2674" y="1422"/>
                  <a:pt x="2673" y="1422"/>
                </a:cubicBezTo>
                <a:cubicBezTo>
                  <a:pt x="2672" y="1423"/>
                  <a:pt x="2670" y="1425"/>
                  <a:pt x="2670" y="1425"/>
                </a:cubicBezTo>
                <a:close/>
                <a:moveTo>
                  <a:pt x="2655" y="1379"/>
                </a:moveTo>
                <a:cubicBezTo>
                  <a:pt x="2655" y="1380"/>
                  <a:pt x="2656" y="1380"/>
                  <a:pt x="2656" y="1380"/>
                </a:cubicBezTo>
                <a:cubicBezTo>
                  <a:pt x="2657" y="1380"/>
                  <a:pt x="2657" y="1382"/>
                  <a:pt x="2658" y="1381"/>
                </a:cubicBezTo>
                <a:cubicBezTo>
                  <a:pt x="2659" y="1381"/>
                  <a:pt x="2658" y="1379"/>
                  <a:pt x="2658" y="1378"/>
                </a:cubicBezTo>
                <a:cubicBezTo>
                  <a:pt x="2658" y="1378"/>
                  <a:pt x="2658" y="1377"/>
                  <a:pt x="2657" y="1377"/>
                </a:cubicBezTo>
                <a:cubicBezTo>
                  <a:pt x="2657" y="1377"/>
                  <a:pt x="2657" y="1377"/>
                  <a:pt x="2656" y="1376"/>
                </a:cubicBezTo>
                <a:cubicBezTo>
                  <a:pt x="2656" y="1376"/>
                  <a:pt x="2656" y="1375"/>
                  <a:pt x="2655" y="1375"/>
                </a:cubicBezTo>
                <a:cubicBezTo>
                  <a:pt x="2654" y="1376"/>
                  <a:pt x="2655" y="1376"/>
                  <a:pt x="2655" y="1377"/>
                </a:cubicBezTo>
                <a:cubicBezTo>
                  <a:pt x="2655" y="1377"/>
                  <a:pt x="2654" y="1379"/>
                  <a:pt x="2655" y="1379"/>
                </a:cubicBezTo>
                <a:close/>
                <a:moveTo>
                  <a:pt x="2671" y="1375"/>
                </a:moveTo>
                <a:cubicBezTo>
                  <a:pt x="2671" y="1375"/>
                  <a:pt x="2671" y="1375"/>
                  <a:pt x="2670" y="1375"/>
                </a:cubicBezTo>
                <a:cubicBezTo>
                  <a:pt x="2670" y="1375"/>
                  <a:pt x="2669" y="1375"/>
                  <a:pt x="2669" y="1375"/>
                </a:cubicBezTo>
                <a:cubicBezTo>
                  <a:pt x="2668" y="1375"/>
                  <a:pt x="2669" y="1376"/>
                  <a:pt x="2668" y="1376"/>
                </a:cubicBezTo>
                <a:cubicBezTo>
                  <a:pt x="2668" y="1377"/>
                  <a:pt x="2667" y="1376"/>
                  <a:pt x="2667" y="1377"/>
                </a:cubicBezTo>
                <a:cubicBezTo>
                  <a:pt x="2667" y="1378"/>
                  <a:pt x="2667" y="1378"/>
                  <a:pt x="2668" y="1379"/>
                </a:cubicBezTo>
                <a:cubicBezTo>
                  <a:pt x="2668" y="1379"/>
                  <a:pt x="2668" y="1379"/>
                  <a:pt x="2668" y="1379"/>
                </a:cubicBezTo>
                <a:cubicBezTo>
                  <a:pt x="2669" y="1379"/>
                  <a:pt x="2669" y="1380"/>
                  <a:pt x="2669" y="1380"/>
                </a:cubicBezTo>
                <a:cubicBezTo>
                  <a:pt x="2670" y="1380"/>
                  <a:pt x="2670" y="1380"/>
                  <a:pt x="2670" y="1380"/>
                </a:cubicBezTo>
                <a:cubicBezTo>
                  <a:pt x="2670" y="1379"/>
                  <a:pt x="2670" y="1378"/>
                  <a:pt x="2670" y="1378"/>
                </a:cubicBezTo>
                <a:cubicBezTo>
                  <a:pt x="2671" y="1377"/>
                  <a:pt x="2672" y="1377"/>
                  <a:pt x="2672" y="1376"/>
                </a:cubicBezTo>
                <a:cubicBezTo>
                  <a:pt x="2672" y="1375"/>
                  <a:pt x="2672" y="1374"/>
                  <a:pt x="2671" y="1375"/>
                </a:cubicBezTo>
                <a:close/>
                <a:moveTo>
                  <a:pt x="2693" y="1400"/>
                </a:moveTo>
                <a:cubicBezTo>
                  <a:pt x="2692" y="1399"/>
                  <a:pt x="2691" y="1400"/>
                  <a:pt x="2691" y="1401"/>
                </a:cubicBezTo>
                <a:cubicBezTo>
                  <a:pt x="2691" y="1401"/>
                  <a:pt x="2693" y="1401"/>
                  <a:pt x="2693" y="1400"/>
                </a:cubicBezTo>
                <a:close/>
                <a:moveTo>
                  <a:pt x="2698" y="1435"/>
                </a:moveTo>
                <a:cubicBezTo>
                  <a:pt x="2699" y="1435"/>
                  <a:pt x="2699" y="1434"/>
                  <a:pt x="2699" y="1433"/>
                </a:cubicBezTo>
                <a:cubicBezTo>
                  <a:pt x="2700" y="1433"/>
                  <a:pt x="2700" y="1433"/>
                  <a:pt x="2701" y="1432"/>
                </a:cubicBezTo>
                <a:cubicBezTo>
                  <a:pt x="2701" y="1432"/>
                  <a:pt x="2701" y="1431"/>
                  <a:pt x="2701" y="1430"/>
                </a:cubicBezTo>
                <a:cubicBezTo>
                  <a:pt x="2700" y="1429"/>
                  <a:pt x="2701" y="1429"/>
                  <a:pt x="2700" y="1428"/>
                </a:cubicBezTo>
                <a:cubicBezTo>
                  <a:pt x="2699" y="1428"/>
                  <a:pt x="2697" y="1428"/>
                  <a:pt x="2697" y="1430"/>
                </a:cubicBezTo>
                <a:cubicBezTo>
                  <a:pt x="2697" y="1430"/>
                  <a:pt x="2698" y="1431"/>
                  <a:pt x="2698" y="1432"/>
                </a:cubicBezTo>
                <a:cubicBezTo>
                  <a:pt x="2698" y="1432"/>
                  <a:pt x="2697" y="1436"/>
                  <a:pt x="2698" y="1435"/>
                </a:cubicBezTo>
                <a:close/>
                <a:moveTo>
                  <a:pt x="2788" y="1397"/>
                </a:moveTo>
                <a:cubicBezTo>
                  <a:pt x="2788" y="1396"/>
                  <a:pt x="2787" y="1394"/>
                  <a:pt x="2788" y="1393"/>
                </a:cubicBezTo>
                <a:cubicBezTo>
                  <a:pt x="2788" y="1392"/>
                  <a:pt x="2789" y="1392"/>
                  <a:pt x="2789" y="1391"/>
                </a:cubicBezTo>
                <a:cubicBezTo>
                  <a:pt x="2789" y="1390"/>
                  <a:pt x="2788" y="1390"/>
                  <a:pt x="2787" y="1391"/>
                </a:cubicBezTo>
                <a:cubicBezTo>
                  <a:pt x="2787" y="1391"/>
                  <a:pt x="2787" y="1391"/>
                  <a:pt x="2786" y="1392"/>
                </a:cubicBezTo>
                <a:cubicBezTo>
                  <a:pt x="2785" y="1392"/>
                  <a:pt x="2784" y="1391"/>
                  <a:pt x="2784" y="1391"/>
                </a:cubicBezTo>
                <a:cubicBezTo>
                  <a:pt x="2782" y="1390"/>
                  <a:pt x="2781" y="1390"/>
                  <a:pt x="2779" y="1390"/>
                </a:cubicBezTo>
                <a:cubicBezTo>
                  <a:pt x="2778" y="1389"/>
                  <a:pt x="2776" y="1387"/>
                  <a:pt x="2774" y="1388"/>
                </a:cubicBezTo>
                <a:cubicBezTo>
                  <a:pt x="2773" y="1388"/>
                  <a:pt x="2772" y="1390"/>
                  <a:pt x="2770" y="1390"/>
                </a:cubicBezTo>
                <a:cubicBezTo>
                  <a:pt x="2769" y="1390"/>
                  <a:pt x="2769" y="1389"/>
                  <a:pt x="2768" y="1390"/>
                </a:cubicBezTo>
                <a:cubicBezTo>
                  <a:pt x="2767" y="1390"/>
                  <a:pt x="2768" y="1391"/>
                  <a:pt x="2768" y="1391"/>
                </a:cubicBezTo>
                <a:cubicBezTo>
                  <a:pt x="2769" y="1392"/>
                  <a:pt x="2770" y="1392"/>
                  <a:pt x="2770" y="1393"/>
                </a:cubicBezTo>
                <a:cubicBezTo>
                  <a:pt x="2769" y="1394"/>
                  <a:pt x="2768" y="1393"/>
                  <a:pt x="2768" y="1394"/>
                </a:cubicBezTo>
                <a:cubicBezTo>
                  <a:pt x="2767" y="1395"/>
                  <a:pt x="2766" y="1396"/>
                  <a:pt x="2765" y="1396"/>
                </a:cubicBezTo>
                <a:cubicBezTo>
                  <a:pt x="2764" y="1396"/>
                  <a:pt x="2763" y="1396"/>
                  <a:pt x="2763" y="1397"/>
                </a:cubicBezTo>
                <a:cubicBezTo>
                  <a:pt x="2762" y="1397"/>
                  <a:pt x="2761" y="1398"/>
                  <a:pt x="2760" y="1398"/>
                </a:cubicBezTo>
                <a:cubicBezTo>
                  <a:pt x="2759" y="1398"/>
                  <a:pt x="2759" y="1397"/>
                  <a:pt x="2758" y="1397"/>
                </a:cubicBezTo>
                <a:cubicBezTo>
                  <a:pt x="2757" y="1396"/>
                  <a:pt x="2757" y="1397"/>
                  <a:pt x="2756" y="1396"/>
                </a:cubicBezTo>
                <a:cubicBezTo>
                  <a:pt x="2756" y="1395"/>
                  <a:pt x="2756" y="1395"/>
                  <a:pt x="2756" y="1394"/>
                </a:cubicBezTo>
                <a:cubicBezTo>
                  <a:pt x="2754" y="1392"/>
                  <a:pt x="2754" y="1394"/>
                  <a:pt x="2753" y="1395"/>
                </a:cubicBezTo>
                <a:cubicBezTo>
                  <a:pt x="2753" y="1396"/>
                  <a:pt x="2752" y="1396"/>
                  <a:pt x="2751" y="1397"/>
                </a:cubicBezTo>
                <a:cubicBezTo>
                  <a:pt x="2751" y="1397"/>
                  <a:pt x="2751" y="1398"/>
                  <a:pt x="2751" y="1399"/>
                </a:cubicBezTo>
                <a:cubicBezTo>
                  <a:pt x="2751" y="1401"/>
                  <a:pt x="2749" y="1401"/>
                  <a:pt x="2748" y="1402"/>
                </a:cubicBezTo>
                <a:cubicBezTo>
                  <a:pt x="2747" y="1403"/>
                  <a:pt x="2745" y="1404"/>
                  <a:pt x="2744" y="1405"/>
                </a:cubicBezTo>
                <a:cubicBezTo>
                  <a:pt x="2743" y="1406"/>
                  <a:pt x="2742" y="1407"/>
                  <a:pt x="2741" y="1408"/>
                </a:cubicBezTo>
                <a:cubicBezTo>
                  <a:pt x="2740" y="1409"/>
                  <a:pt x="2738" y="1409"/>
                  <a:pt x="2738" y="1411"/>
                </a:cubicBezTo>
                <a:cubicBezTo>
                  <a:pt x="2740" y="1411"/>
                  <a:pt x="2742" y="1406"/>
                  <a:pt x="2744" y="1408"/>
                </a:cubicBezTo>
                <a:cubicBezTo>
                  <a:pt x="2744" y="1409"/>
                  <a:pt x="2744" y="1410"/>
                  <a:pt x="2744" y="1410"/>
                </a:cubicBezTo>
                <a:cubicBezTo>
                  <a:pt x="2744" y="1411"/>
                  <a:pt x="2745" y="1411"/>
                  <a:pt x="2745" y="1412"/>
                </a:cubicBezTo>
                <a:cubicBezTo>
                  <a:pt x="2745" y="1412"/>
                  <a:pt x="2745" y="1413"/>
                  <a:pt x="2745" y="1413"/>
                </a:cubicBezTo>
                <a:cubicBezTo>
                  <a:pt x="2745" y="1413"/>
                  <a:pt x="2745" y="1414"/>
                  <a:pt x="2745" y="1414"/>
                </a:cubicBezTo>
                <a:cubicBezTo>
                  <a:pt x="2746" y="1415"/>
                  <a:pt x="2745" y="1416"/>
                  <a:pt x="2745" y="1416"/>
                </a:cubicBezTo>
                <a:cubicBezTo>
                  <a:pt x="2745" y="1417"/>
                  <a:pt x="2746" y="1417"/>
                  <a:pt x="2746" y="1418"/>
                </a:cubicBezTo>
                <a:cubicBezTo>
                  <a:pt x="2746" y="1419"/>
                  <a:pt x="2746" y="1420"/>
                  <a:pt x="2746" y="1420"/>
                </a:cubicBezTo>
                <a:cubicBezTo>
                  <a:pt x="2747" y="1421"/>
                  <a:pt x="2747" y="1420"/>
                  <a:pt x="2748" y="1420"/>
                </a:cubicBezTo>
                <a:cubicBezTo>
                  <a:pt x="2749" y="1420"/>
                  <a:pt x="2749" y="1421"/>
                  <a:pt x="2750" y="1422"/>
                </a:cubicBezTo>
                <a:cubicBezTo>
                  <a:pt x="2750" y="1424"/>
                  <a:pt x="2752" y="1422"/>
                  <a:pt x="2753" y="1423"/>
                </a:cubicBezTo>
                <a:cubicBezTo>
                  <a:pt x="2754" y="1424"/>
                  <a:pt x="2754" y="1424"/>
                  <a:pt x="2755" y="1425"/>
                </a:cubicBezTo>
                <a:cubicBezTo>
                  <a:pt x="2756" y="1425"/>
                  <a:pt x="2756" y="1424"/>
                  <a:pt x="2756" y="1424"/>
                </a:cubicBezTo>
                <a:cubicBezTo>
                  <a:pt x="2756" y="1423"/>
                  <a:pt x="2756" y="1422"/>
                  <a:pt x="2756" y="1421"/>
                </a:cubicBezTo>
                <a:cubicBezTo>
                  <a:pt x="2756" y="1420"/>
                  <a:pt x="2756" y="1420"/>
                  <a:pt x="2756" y="1419"/>
                </a:cubicBezTo>
                <a:cubicBezTo>
                  <a:pt x="2757" y="1418"/>
                  <a:pt x="2758" y="1416"/>
                  <a:pt x="2759" y="1415"/>
                </a:cubicBezTo>
                <a:cubicBezTo>
                  <a:pt x="2760" y="1414"/>
                  <a:pt x="2762" y="1413"/>
                  <a:pt x="2763" y="1412"/>
                </a:cubicBezTo>
                <a:cubicBezTo>
                  <a:pt x="2764" y="1412"/>
                  <a:pt x="2765" y="1411"/>
                  <a:pt x="2765" y="1411"/>
                </a:cubicBezTo>
                <a:cubicBezTo>
                  <a:pt x="2766" y="1410"/>
                  <a:pt x="2766" y="1409"/>
                  <a:pt x="2766" y="1409"/>
                </a:cubicBezTo>
                <a:cubicBezTo>
                  <a:pt x="2768" y="1407"/>
                  <a:pt x="2770" y="1406"/>
                  <a:pt x="2772" y="1407"/>
                </a:cubicBezTo>
                <a:cubicBezTo>
                  <a:pt x="2774" y="1407"/>
                  <a:pt x="2774" y="1408"/>
                  <a:pt x="2775" y="1409"/>
                </a:cubicBezTo>
                <a:cubicBezTo>
                  <a:pt x="2776" y="1409"/>
                  <a:pt x="2777" y="1409"/>
                  <a:pt x="2777" y="1410"/>
                </a:cubicBezTo>
                <a:cubicBezTo>
                  <a:pt x="2778" y="1410"/>
                  <a:pt x="2778" y="1411"/>
                  <a:pt x="2778" y="1412"/>
                </a:cubicBezTo>
                <a:cubicBezTo>
                  <a:pt x="2778" y="1413"/>
                  <a:pt x="2779" y="1413"/>
                  <a:pt x="2780" y="1412"/>
                </a:cubicBezTo>
                <a:cubicBezTo>
                  <a:pt x="2780" y="1412"/>
                  <a:pt x="2780" y="1411"/>
                  <a:pt x="2780" y="1410"/>
                </a:cubicBezTo>
                <a:cubicBezTo>
                  <a:pt x="2780" y="1408"/>
                  <a:pt x="2781" y="1408"/>
                  <a:pt x="2782" y="1406"/>
                </a:cubicBezTo>
                <a:cubicBezTo>
                  <a:pt x="2783" y="1405"/>
                  <a:pt x="2785" y="1404"/>
                  <a:pt x="2786" y="1403"/>
                </a:cubicBezTo>
                <a:cubicBezTo>
                  <a:pt x="2786" y="1402"/>
                  <a:pt x="2788" y="1401"/>
                  <a:pt x="2789" y="1400"/>
                </a:cubicBezTo>
                <a:cubicBezTo>
                  <a:pt x="2790" y="1400"/>
                  <a:pt x="2790" y="1399"/>
                  <a:pt x="2790" y="1399"/>
                </a:cubicBezTo>
                <a:cubicBezTo>
                  <a:pt x="2790" y="1397"/>
                  <a:pt x="2789" y="1398"/>
                  <a:pt x="2788" y="1397"/>
                </a:cubicBezTo>
                <a:close/>
                <a:moveTo>
                  <a:pt x="2736" y="1418"/>
                </a:moveTo>
                <a:cubicBezTo>
                  <a:pt x="2736" y="1418"/>
                  <a:pt x="2736" y="1417"/>
                  <a:pt x="2736" y="1416"/>
                </a:cubicBezTo>
                <a:cubicBezTo>
                  <a:pt x="2736" y="1414"/>
                  <a:pt x="2735" y="1413"/>
                  <a:pt x="2734" y="1413"/>
                </a:cubicBezTo>
                <a:cubicBezTo>
                  <a:pt x="2733" y="1413"/>
                  <a:pt x="2732" y="1413"/>
                  <a:pt x="2731" y="1413"/>
                </a:cubicBezTo>
                <a:cubicBezTo>
                  <a:pt x="2730" y="1413"/>
                  <a:pt x="2730" y="1412"/>
                  <a:pt x="2729" y="1412"/>
                </a:cubicBezTo>
                <a:cubicBezTo>
                  <a:pt x="2729" y="1411"/>
                  <a:pt x="2728" y="1412"/>
                  <a:pt x="2728" y="1411"/>
                </a:cubicBezTo>
                <a:cubicBezTo>
                  <a:pt x="2728" y="1409"/>
                  <a:pt x="2729" y="1410"/>
                  <a:pt x="2729" y="1409"/>
                </a:cubicBezTo>
                <a:cubicBezTo>
                  <a:pt x="2730" y="1409"/>
                  <a:pt x="2730" y="1408"/>
                  <a:pt x="2730" y="1408"/>
                </a:cubicBezTo>
                <a:cubicBezTo>
                  <a:pt x="2730" y="1407"/>
                  <a:pt x="2730" y="1406"/>
                  <a:pt x="2730" y="1405"/>
                </a:cubicBezTo>
                <a:cubicBezTo>
                  <a:pt x="2730" y="1404"/>
                  <a:pt x="2730" y="1402"/>
                  <a:pt x="2728" y="1403"/>
                </a:cubicBezTo>
                <a:cubicBezTo>
                  <a:pt x="2726" y="1403"/>
                  <a:pt x="2726" y="1405"/>
                  <a:pt x="2725" y="1405"/>
                </a:cubicBezTo>
                <a:cubicBezTo>
                  <a:pt x="2724" y="1406"/>
                  <a:pt x="2722" y="1406"/>
                  <a:pt x="2721" y="1405"/>
                </a:cubicBezTo>
                <a:cubicBezTo>
                  <a:pt x="2720" y="1404"/>
                  <a:pt x="2720" y="1403"/>
                  <a:pt x="2720" y="1403"/>
                </a:cubicBezTo>
                <a:cubicBezTo>
                  <a:pt x="2719" y="1402"/>
                  <a:pt x="2718" y="1403"/>
                  <a:pt x="2718" y="1402"/>
                </a:cubicBezTo>
                <a:cubicBezTo>
                  <a:pt x="2716" y="1401"/>
                  <a:pt x="2717" y="1399"/>
                  <a:pt x="2716" y="1398"/>
                </a:cubicBezTo>
                <a:cubicBezTo>
                  <a:pt x="2716" y="1398"/>
                  <a:pt x="2715" y="1398"/>
                  <a:pt x="2714" y="1398"/>
                </a:cubicBezTo>
                <a:cubicBezTo>
                  <a:pt x="2713" y="1398"/>
                  <a:pt x="2713" y="1398"/>
                  <a:pt x="2712" y="1398"/>
                </a:cubicBezTo>
                <a:cubicBezTo>
                  <a:pt x="2711" y="1398"/>
                  <a:pt x="2711" y="1398"/>
                  <a:pt x="2710" y="1398"/>
                </a:cubicBezTo>
                <a:cubicBezTo>
                  <a:pt x="2709" y="1398"/>
                  <a:pt x="2708" y="1399"/>
                  <a:pt x="2707" y="1399"/>
                </a:cubicBezTo>
                <a:cubicBezTo>
                  <a:pt x="2706" y="1400"/>
                  <a:pt x="2707" y="1400"/>
                  <a:pt x="2706" y="1401"/>
                </a:cubicBezTo>
                <a:cubicBezTo>
                  <a:pt x="2706" y="1402"/>
                  <a:pt x="2705" y="1402"/>
                  <a:pt x="2705" y="1402"/>
                </a:cubicBezTo>
                <a:cubicBezTo>
                  <a:pt x="2704" y="1402"/>
                  <a:pt x="2703" y="1403"/>
                  <a:pt x="2703" y="1403"/>
                </a:cubicBezTo>
                <a:cubicBezTo>
                  <a:pt x="2702" y="1403"/>
                  <a:pt x="2701" y="1403"/>
                  <a:pt x="2700" y="1404"/>
                </a:cubicBezTo>
                <a:cubicBezTo>
                  <a:pt x="2699" y="1404"/>
                  <a:pt x="2699" y="1406"/>
                  <a:pt x="2698" y="1407"/>
                </a:cubicBezTo>
                <a:cubicBezTo>
                  <a:pt x="2697" y="1407"/>
                  <a:pt x="2696" y="1407"/>
                  <a:pt x="2696" y="1407"/>
                </a:cubicBezTo>
                <a:cubicBezTo>
                  <a:pt x="2695" y="1406"/>
                  <a:pt x="2695" y="1405"/>
                  <a:pt x="2694" y="1406"/>
                </a:cubicBezTo>
                <a:cubicBezTo>
                  <a:pt x="2693" y="1406"/>
                  <a:pt x="2694" y="1409"/>
                  <a:pt x="2693" y="1410"/>
                </a:cubicBezTo>
                <a:cubicBezTo>
                  <a:pt x="2693" y="1411"/>
                  <a:pt x="2692" y="1411"/>
                  <a:pt x="2692" y="1411"/>
                </a:cubicBezTo>
                <a:cubicBezTo>
                  <a:pt x="2691" y="1411"/>
                  <a:pt x="2691" y="1410"/>
                  <a:pt x="2690" y="1410"/>
                </a:cubicBezTo>
                <a:cubicBezTo>
                  <a:pt x="2688" y="1408"/>
                  <a:pt x="2689" y="1411"/>
                  <a:pt x="2689" y="1412"/>
                </a:cubicBezTo>
                <a:cubicBezTo>
                  <a:pt x="2689" y="1413"/>
                  <a:pt x="2689" y="1414"/>
                  <a:pt x="2690" y="1414"/>
                </a:cubicBezTo>
                <a:cubicBezTo>
                  <a:pt x="2690" y="1415"/>
                  <a:pt x="2691" y="1415"/>
                  <a:pt x="2691" y="1416"/>
                </a:cubicBezTo>
                <a:cubicBezTo>
                  <a:pt x="2691" y="1417"/>
                  <a:pt x="2690" y="1417"/>
                  <a:pt x="2690" y="1418"/>
                </a:cubicBezTo>
                <a:cubicBezTo>
                  <a:pt x="2690" y="1418"/>
                  <a:pt x="2690" y="1419"/>
                  <a:pt x="2690" y="1420"/>
                </a:cubicBezTo>
                <a:cubicBezTo>
                  <a:pt x="2691" y="1420"/>
                  <a:pt x="2691" y="1420"/>
                  <a:pt x="2691" y="1421"/>
                </a:cubicBezTo>
                <a:cubicBezTo>
                  <a:pt x="2692" y="1422"/>
                  <a:pt x="2692" y="1423"/>
                  <a:pt x="2693" y="1423"/>
                </a:cubicBezTo>
                <a:cubicBezTo>
                  <a:pt x="2693" y="1424"/>
                  <a:pt x="2694" y="1424"/>
                  <a:pt x="2694" y="1424"/>
                </a:cubicBezTo>
                <a:cubicBezTo>
                  <a:pt x="2694" y="1425"/>
                  <a:pt x="2693" y="1426"/>
                  <a:pt x="2693" y="1427"/>
                </a:cubicBezTo>
                <a:cubicBezTo>
                  <a:pt x="2694" y="1427"/>
                  <a:pt x="2694" y="1425"/>
                  <a:pt x="2695" y="1425"/>
                </a:cubicBezTo>
                <a:cubicBezTo>
                  <a:pt x="2696" y="1425"/>
                  <a:pt x="2696" y="1425"/>
                  <a:pt x="2697" y="1425"/>
                </a:cubicBezTo>
                <a:cubicBezTo>
                  <a:pt x="2698" y="1425"/>
                  <a:pt x="2698" y="1424"/>
                  <a:pt x="2699" y="1424"/>
                </a:cubicBezTo>
                <a:cubicBezTo>
                  <a:pt x="2699" y="1424"/>
                  <a:pt x="2702" y="1423"/>
                  <a:pt x="2701" y="1425"/>
                </a:cubicBezTo>
                <a:cubicBezTo>
                  <a:pt x="2701" y="1425"/>
                  <a:pt x="2700" y="1425"/>
                  <a:pt x="2700" y="1426"/>
                </a:cubicBezTo>
                <a:cubicBezTo>
                  <a:pt x="2699" y="1426"/>
                  <a:pt x="2700" y="1427"/>
                  <a:pt x="2700" y="1427"/>
                </a:cubicBezTo>
                <a:cubicBezTo>
                  <a:pt x="2701" y="1425"/>
                  <a:pt x="2703" y="1427"/>
                  <a:pt x="2703" y="1425"/>
                </a:cubicBezTo>
                <a:cubicBezTo>
                  <a:pt x="2703" y="1424"/>
                  <a:pt x="2703" y="1423"/>
                  <a:pt x="2702" y="1423"/>
                </a:cubicBezTo>
                <a:cubicBezTo>
                  <a:pt x="2702" y="1422"/>
                  <a:pt x="2701" y="1423"/>
                  <a:pt x="2700" y="1422"/>
                </a:cubicBezTo>
                <a:cubicBezTo>
                  <a:pt x="2699" y="1421"/>
                  <a:pt x="2702" y="1420"/>
                  <a:pt x="2701" y="1419"/>
                </a:cubicBezTo>
                <a:cubicBezTo>
                  <a:pt x="2701" y="1418"/>
                  <a:pt x="2700" y="1418"/>
                  <a:pt x="2700" y="1417"/>
                </a:cubicBezTo>
                <a:cubicBezTo>
                  <a:pt x="2700" y="1417"/>
                  <a:pt x="2701" y="1417"/>
                  <a:pt x="2701" y="1416"/>
                </a:cubicBezTo>
                <a:cubicBezTo>
                  <a:pt x="2701" y="1416"/>
                  <a:pt x="2701" y="1416"/>
                  <a:pt x="2701" y="1415"/>
                </a:cubicBezTo>
                <a:cubicBezTo>
                  <a:pt x="2701" y="1415"/>
                  <a:pt x="2701" y="1414"/>
                  <a:pt x="2702" y="1414"/>
                </a:cubicBezTo>
                <a:cubicBezTo>
                  <a:pt x="2703" y="1414"/>
                  <a:pt x="2703" y="1415"/>
                  <a:pt x="2704" y="1415"/>
                </a:cubicBezTo>
                <a:cubicBezTo>
                  <a:pt x="2704" y="1416"/>
                  <a:pt x="2704" y="1416"/>
                  <a:pt x="2704" y="1416"/>
                </a:cubicBezTo>
                <a:cubicBezTo>
                  <a:pt x="2704" y="1416"/>
                  <a:pt x="2705" y="1416"/>
                  <a:pt x="2705" y="1417"/>
                </a:cubicBezTo>
                <a:cubicBezTo>
                  <a:pt x="2705" y="1417"/>
                  <a:pt x="2706" y="1418"/>
                  <a:pt x="2706" y="1418"/>
                </a:cubicBezTo>
                <a:cubicBezTo>
                  <a:pt x="2706" y="1419"/>
                  <a:pt x="2706" y="1419"/>
                  <a:pt x="2707" y="1420"/>
                </a:cubicBezTo>
                <a:cubicBezTo>
                  <a:pt x="2707" y="1421"/>
                  <a:pt x="2707" y="1421"/>
                  <a:pt x="2707" y="1422"/>
                </a:cubicBezTo>
                <a:cubicBezTo>
                  <a:pt x="2708" y="1422"/>
                  <a:pt x="2709" y="1423"/>
                  <a:pt x="2708" y="1424"/>
                </a:cubicBezTo>
                <a:cubicBezTo>
                  <a:pt x="2707" y="1425"/>
                  <a:pt x="2706" y="1426"/>
                  <a:pt x="2708" y="1426"/>
                </a:cubicBezTo>
                <a:cubicBezTo>
                  <a:pt x="2710" y="1426"/>
                  <a:pt x="2710" y="1426"/>
                  <a:pt x="2709" y="1428"/>
                </a:cubicBezTo>
                <a:cubicBezTo>
                  <a:pt x="2708" y="1428"/>
                  <a:pt x="2708" y="1429"/>
                  <a:pt x="2708" y="1429"/>
                </a:cubicBezTo>
                <a:cubicBezTo>
                  <a:pt x="2708" y="1430"/>
                  <a:pt x="2708" y="1431"/>
                  <a:pt x="2707" y="1431"/>
                </a:cubicBezTo>
                <a:cubicBezTo>
                  <a:pt x="2707" y="1432"/>
                  <a:pt x="2706" y="1432"/>
                  <a:pt x="2706" y="1433"/>
                </a:cubicBezTo>
                <a:cubicBezTo>
                  <a:pt x="2705" y="1433"/>
                  <a:pt x="2705" y="1434"/>
                  <a:pt x="2705" y="1434"/>
                </a:cubicBezTo>
                <a:cubicBezTo>
                  <a:pt x="2704" y="1436"/>
                  <a:pt x="2704" y="1437"/>
                  <a:pt x="2702" y="1437"/>
                </a:cubicBezTo>
                <a:cubicBezTo>
                  <a:pt x="2700" y="1439"/>
                  <a:pt x="2700" y="1441"/>
                  <a:pt x="2700" y="1444"/>
                </a:cubicBezTo>
                <a:cubicBezTo>
                  <a:pt x="2700" y="1445"/>
                  <a:pt x="2701" y="1445"/>
                  <a:pt x="2701" y="1446"/>
                </a:cubicBezTo>
                <a:cubicBezTo>
                  <a:pt x="2702" y="1447"/>
                  <a:pt x="2702" y="1448"/>
                  <a:pt x="2702" y="1449"/>
                </a:cubicBezTo>
                <a:cubicBezTo>
                  <a:pt x="2702" y="1450"/>
                  <a:pt x="2703" y="1451"/>
                  <a:pt x="2703" y="1452"/>
                </a:cubicBezTo>
                <a:cubicBezTo>
                  <a:pt x="2702" y="1455"/>
                  <a:pt x="2701" y="1451"/>
                  <a:pt x="2700" y="1452"/>
                </a:cubicBezTo>
                <a:cubicBezTo>
                  <a:pt x="2699" y="1454"/>
                  <a:pt x="2701" y="1455"/>
                  <a:pt x="2702" y="1455"/>
                </a:cubicBezTo>
                <a:cubicBezTo>
                  <a:pt x="2703" y="1456"/>
                  <a:pt x="2704" y="1456"/>
                  <a:pt x="2704" y="1456"/>
                </a:cubicBezTo>
                <a:cubicBezTo>
                  <a:pt x="2705" y="1457"/>
                  <a:pt x="2706" y="1456"/>
                  <a:pt x="2706" y="1457"/>
                </a:cubicBezTo>
                <a:cubicBezTo>
                  <a:pt x="2707" y="1457"/>
                  <a:pt x="2707" y="1458"/>
                  <a:pt x="2708" y="1458"/>
                </a:cubicBezTo>
                <a:cubicBezTo>
                  <a:pt x="2709" y="1460"/>
                  <a:pt x="2710" y="1456"/>
                  <a:pt x="2710" y="1455"/>
                </a:cubicBezTo>
                <a:cubicBezTo>
                  <a:pt x="2709" y="1454"/>
                  <a:pt x="2709" y="1454"/>
                  <a:pt x="2708" y="1454"/>
                </a:cubicBezTo>
                <a:cubicBezTo>
                  <a:pt x="2708" y="1453"/>
                  <a:pt x="2708" y="1453"/>
                  <a:pt x="2708" y="1452"/>
                </a:cubicBezTo>
                <a:cubicBezTo>
                  <a:pt x="2707" y="1451"/>
                  <a:pt x="2708" y="1449"/>
                  <a:pt x="2709" y="1448"/>
                </a:cubicBezTo>
                <a:cubicBezTo>
                  <a:pt x="2709" y="1448"/>
                  <a:pt x="2710" y="1448"/>
                  <a:pt x="2710" y="1447"/>
                </a:cubicBezTo>
                <a:cubicBezTo>
                  <a:pt x="2711" y="1447"/>
                  <a:pt x="2710" y="1446"/>
                  <a:pt x="2711" y="1446"/>
                </a:cubicBezTo>
                <a:cubicBezTo>
                  <a:pt x="2712" y="1445"/>
                  <a:pt x="2713" y="1448"/>
                  <a:pt x="2712" y="1449"/>
                </a:cubicBezTo>
                <a:cubicBezTo>
                  <a:pt x="2712" y="1449"/>
                  <a:pt x="2711" y="1449"/>
                  <a:pt x="2711" y="1450"/>
                </a:cubicBezTo>
                <a:cubicBezTo>
                  <a:pt x="2711" y="1451"/>
                  <a:pt x="2712" y="1452"/>
                  <a:pt x="2712" y="1452"/>
                </a:cubicBezTo>
                <a:cubicBezTo>
                  <a:pt x="2712" y="1454"/>
                  <a:pt x="2712" y="1456"/>
                  <a:pt x="2712" y="1457"/>
                </a:cubicBezTo>
                <a:cubicBezTo>
                  <a:pt x="2712" y="1458"/>
                  <a:pt x="2712" y="1459"/>
                  <a:pt x="2711" y="1459"/>
                </a:cubicBezTo>
                <a:cubicBezTo>
                  <a:pt x="2711" y="1460"/>
                  <a:pt x="2710" y="1460"/>
                  <a:pt x="2711" y="1461"/>
                </a:cubicBezTo>
                <a:cubicBezTo>
                  <a:pt x="2712" y="1461"/>
                  <a:pt x="2712" y="1460"/>
                  <a:pt x="2713" y="1459"/>
                </a:cubicBezTo>
                <a:cubicBezTo>
                  <a:pt x="2713" y="1459"/>
                  <a:pt x="2714" y="1459"/>
                  <a:pt x="2715" y="1458"/>
                </a:cubicBezTo>
                <a:cubicBezTo>
                  <a:pt x="2716" y="1458"/>
                  <a:pt x="2717" y="1457"/>
                  <a:pt x="2718" y="1457"/>
                </a:cubicBezTo>
                <a:cubicBezTo>
                  <a:pt x="2720" y="1456"/>
                  <a:pt x="2719" y="1455"/>
                  <a:pt x="2719" y="1454"/>
                </a:cubicBezTo>
                <a:cubicBezTo>
                  <a:pt x="2719" y="1451"/>
                  <a:pt x="2720" y="1452"/>
                  <a:pt x="2722" y="1452"/>
                </a:cubicBezTo>
                <a:cubicBezTo>
                  <a:pt x="2723" y="1452"/>
                  <a:pt x="2724" y="1453"/>
                  <a:pt x="2724" y="1452"/>
                </a:cubicBezTo>
                <a:cubicBezTo>
                  <a:pt x="2725" y="1450"/>
                  <a:pt x="2726" y="1448"/>
                  <a:pt x="2726" y="1447"/>
                </a:cubicBezTo>
                <a:cubicBezTo>
                  <a:pt x="2726" y="1445"/>
                  <a:pt x="2727" y="1444"/>
                  <a:pt x="2727" y="1442"/>
                </a:cubicBezTo>
                <a:cubicBezTo>
                  <a:pt x="2728" y="1441"/>
                  <a:pt x="2729" y="1439"/>
                  <a:pt x="2729" y="1438"/>
                </a:cubicBezTo>
                <a:cubicBezTo>
                  <a:pt x="2729" y="1436"/>
                  <a:pt x="2729" y="1434"/>
                  <a:pt x="2730" y="1433"/>
                </a:cubicBezTo>
                <a:cubicBezTo>
                  <a:pt x="2730" y="1432"/>
                  <a:pt x="2731" y="1432"/>
                  <a:pt x="2731" y="1431"/>
                </a:cubicBezTo>
                <a:cubicBezTo>
                  <a:pt x="2731" y="1431"/>
                  <a:pt x="2731" y="1430"/>
                  <a:pt x="2731" y="1430"/>
                </a:cubicBezTo>
                <a:cubicBezTo>
                  <a:pt x="2732" y="1428"/>
                  <a:pt x="2733" y="1426"/>
                  <a:pt x="2734" y="1425"/>
                </a:cubicBezTo>
                <a:cubicBezTo>
                  <a:pt x="2734" y="1424"/>
                  <a:pt x="2734" y="1423"/>
                  <a:pt x="2735" y="1423"/>
                </a:cubicBezTo>
                <a:cubicBezTo>
                  <a:pt x="2735" y="1422"/>
                  <a:pt x="2737" y="1421"/>
                  <a:pt x="2737" y="1419"/>
                </a:cubicBezTo>
                <a:cubicBezTo>
                  <a:pt x="2737" y="1419"/>
                  <a:pt x="2737" y="1419"/>
                  <a:pt x="2736" y="1418"/>
                </a:cubicBezTo>
                <a:close/>
                <a:moveTo>
                  <a:pt x="2694" y="1420"/>
                </a:moveTo>
                <a:cubicBezTo>
                  <a:pt x="2694" y="1419"/>
                  <a:pt x="2694" y="1419"/>
                  <a:pt x="2694" y="1419"/>
                </a:cubicBezTo>
                <a:cubicBezTo>
                  <a:pt x="2695" y="1419"/>
                  <a:pt x="2695" y="1419"/>
                  <a:pt x="2695" y="1419"/>
                </a:cubicBezTo>
                <a:cubicBezTo>
                  <a:pt x="2695" y="1419"/>
                  <a:pt x="2695" y="1420"/>
                  <a:pt x="2695" y="1420"/>
                </a:cubicBezTo>
                <a:cubicBezTo>
                  <a:pt x="2695" y="1420"/>
                  <a:pt x="2696" y="1420"/>
                  <a:pt x="2696" y="1421"/>
                </a:cubicBezTo>
                <a:cubicBezTo>
                  <a:pt x="2695" y="1421"/>
                  <a:pt x="2694" y="1420"/>
                  <a:pt x="2694" y="1420"/>
                </a:cubicBezTo>
                <a:close/>
                <a:moveTo>
                  <a:pt x="2792" y="1387"/>
                </a:moveTo>
                <a:cubicBezTo>
                  <a:pt x="2791" y="1388"/>
                  <a:pt x="2789" y="1389"/>
                  <a:pt x="2790" y="1390"/>
                </a:cubicBezTo>
                <a:cubicBezTo>
                  <a:pt x="2790" y="1391"/>
                  <a:pt x="2791" y="1391"/>
                  <a:pt x="2791" y="1392"/>
                </a:cubicBezTo>
                <a:cubicBezTo>
                  <a:pt x="2791" y="1392"/>
                  <a:pt x="2791" y="1393"/>
                  <a:pt x="2791" y="1392"/>
                </a:cubicBezTo>
                <a:cubicBezTo>
                  <a:pt x="2792" y="1392"/>
                  <a:pt x="2792" y="1392"/>
                  <a:pt x="2792" y="1391"/>
                </a:cubicBezTo>
                <a:cubicBezTo>
                  <a:pt x="2793" y="1391"/>
                  <a:pt x="2793" y="1391"/>
                  <a:pt x="2793" y="1390"/>
                </a:cubicBezTo>
                <a:cubicBezTo>
                  <a:pt x="2795" y="1389"/>
                  <a:pt x="2793" y="1389"/>
                  <a:pt x="2793" y="1388"/>
                </a:cubicBezTo>
                <a:cubicBezTo>
                  <a:pt x="2793" y="1387"/>
                  <a:pt x="2795" y="1386"/>
                  <a:pt x="2795" y="1385"/>
                </a:cubicBezTo>
                <a:cubicBezTo>
                  <a:pt x="2794" y="1385"/>
                  <a:pt x="2793" y="1387"/>
                  <a:pt x="2792" y="1387"/>
                </a:cubicBezTo>
                <a:close/>
                <a:moveTo>
                  <a:pt x="2808" y="2109"/>
                </a:moveTo>
                <a:cubicBezTo>
                  <a:pt x="2809" y="2109"/>
                  <a:pt x="2809" y="2110"/>
                  <a:pt x="2810" y="2109"/>
                </a:cubicBezTo>
                <a:cubicBezTo>
                  <a:pt x="2810" y="2109"/>
                  <a:pt x="2811" y="2107"/>
                  <a:pt x="2811" y="2108"/>
                </a:cubicBezTo>
                <a:cubicBezTo>
                  <a:pt x="2812" y="2108"/>
                  <a:pt x="2812" y="2110"/>
                  <a:pt x="2812" y="2110"/>
                </a:cubicBezTo>
                <a:cubicBezTo>
                  <a:pt x="2812" y="2111"/>
                  <a:pt x="2811" y="2113"/>
                  <a:pt x="2812" y="2114"/>
                </a:cubicBezTo>
                <a:cubicBezTo>
                  <a:pt x="2812" y="2115"/>
                  <a:pt x="2813" y="2115"/>
                  <a:pt x="2813" y="2115"/>
                </a:cubicBezTo>
                <a:cubicBezTo>
                  <a:pt x="2813" y="2116"/>
                  <a:pt x="2813" y="2116"/>
                  <a:pt x="2814" y="2117"/>
                </a:cubicBezTo>
                <a:cubicBezTo>
                  <a:pt x="2815" y="2117"/>
                  <a:pt x="2816" y="2117"/>
                  <a:pt x="2817" y="2116"/>
                </a:cubicBezTo>
                <a:cubicBezTo>
                  <a:pt x="2818" y="2116"/>
                  <a:pt x="2819" y="2116"/>
                  <a:pt x="2821" y="2116"/>
                </a:cubicBezTo>
                <a:cubicBezTo>
                  <a:pt x="2822" y="2116"/>
                  <a:pt x="2823" y="2115"/>
                  <a:pt x="2823" y="2114"/>
                </a:cubicBezTo>
                <a:cubicBezTo>
                  <a:pt x="2822" y="2114"/>
                  <a:pt x="2821" y="2114"/>
                  <a:pt x="2821" y="2114"/>
                </a:cubicBezTo>
                <a:cubicBezTo>
                  <a:pt x="2820" y="2114"/>
                  <a:pt x="2820" y="2113"/>
                  <a:pt x="2819" y="2113"/>
                </a:cubicBezTo>
                <a:cubicBezTo>
                  <a:pt x="2818" y="2113"/>
                  <a:pt x="2818" y="2113"/>
                  <a:pt x="2817" y="2112"/>
                </a:cubicBezTo>
                <a:cubicBezTo>
                  <a:pt x="2817" y="2111"/>
                  <a:pt x="2817" y="2110"/>
                  <a:pt x="2816" y="2110"/>
                </a:cubicBezTo>
                <a:cubicBezTo>
                  <a:pt x="2816" y="2109"/>
                  <a:pt x="2814" y="2107"/>
                  <a:pt x="2813" y="2107"/>
                </a:cubicBezTo>
                <a:cubicBezTo>
                  <a:pt x="2812" y="2106"/>
                  <a:pt x="2810" y="2107"/>
                  <a:pt x="2809" y="2106"/>
                </a:cubicBezTo>
                <a:cubicBezTo>
                  <a:pt x="2808" y="2106"/>
                  <a:pt x="2808" y="2105"/>
                  <a:pt x="2807" y="2105"/>
                </a:cubicBezTo>
                <a:cubicBezTo>
                  <a:pt x="2806" y="2105"/>
                  <a:pt x="2806" y="2105"/>
                  <a:pt x="2805" y="2105"/>
                </a:cubicBezTo>
                <a:cubicBezTo>
                  <a:pt x="2804" y="2105"/>
                  <a:pt x="2803" y="2105"/>
                  <a:pt x="2804" y="2106"/>
                </a:cubicBezTo>
                <a:cubicBezTo>
                  <a:pt x="2804" y="2107"/>
                  <a:pt x="2805" y="2108"/>
                  <a:pt x="2806" y="2108"/>
                </a:cubicBezTo>
                <a:cubicBezTo>
                  <a:pt x="2807" y="2108"/>
                  <a:pt x="2808" y="2108"/>
                  <a:pt x="2808" y="2109"/>
                </a:cubicBezTo>
                <a:close/>
                <a:moveTo>
                  <a:pt x="2721" y="2095"/>
                </a:moveTo>
                <a:cubicBezTo>
                  <a:pt x="2721" y="2094"/>
                  <a:pt x="2720" y="2094"/>
                  <a:pt x="2719" y="2094"/>
                </a:cubicBezTo>
                <a:cubicBezTo>
                  <a:pt x="2718" y="2094"/>
                  <a:pt x="2717" y="2093"/>
                  <a:pt x="2715" y="2093"/>
                </a:cubicBezTo>
                <a:cubicBezTo>
                  <a:pt x="2715" y="2092"/>
                  <a:pt x="2714" y="2092"/>
                  <a:pt x="2713" y="2092"/>
                </a:cubicBezTo>
                <a:cubicBezTo>
                  <a:pt x="2712" y="2093"/>
                  <a:pt x="2712" y="2093"/>
                  <a:pt x="2711" y="2093"/>
                </a:cubicBezTo>
                <a:cubicBezTo>
                  <a:pt x="2711" y="2093"/>
                  <a:pt x="2710" y="2092"/>
                  <a:pt x="2710" y="2093"/>
                </a:cubicBezTo>
                <a:cubicBezTo>
                  <a:pt x="2710" y="2094"/>
                  <a:pt x="2711" y="2094"/>
                  <a:pt x="2711" y="2095"/>
                </a:cubicBezTo>
                <a:cubicBezTo>
                  <a:pt x="2711" y="2095"/>
                  <a:pt x="2711" y="2095"/>
                  <a:pt x="2711" y="2096"/>
                </a:cubicBezTo>
                <a:cubicBezTo>
                  <a:pt x="2712" y="2096"/>
                  <a:pt x="2712" y="2096"/>
                  <a:pt x="2712" y="2096"/>
                </a:cubicBezTo>
                <a:cubicBezTo>
                  <a:pt x="2713" y="2096"/>
                  <a:pt x="2713" y="2097"/>
                  <a:pt x="2713" y="2098"/>
                </a:cubicBezTo>
                <a:cubicBezTo>
                  <a:pt x="2712" y="2098"/>
                  <a:pt x="2712" y="2098"/>
                  <a:pt x="2711" y="2097"/>
                </a:cubicBezTo>
                <a:cubicBezTo>
                  <a:pt x="2711" y="2097"/>
                  <a:pt x="2711" y="2097"/>
                  <a:pt x="2711" y="2096"/>
                </a:cubicBezTo>
                <a:cubicBezTo>
                  <a:pt x="2710" y="2096"/>
                  <a:pt x="2710" y="2096"/>
                  <a:pt x="2710" y="2096"/>
                </a:cubicBezTo>
                <a:cubicBezTo>
                  <a:pt x="2709" y="2096"/>
                  <a:pt x="2710" y="2095"/>
                  <a:pt x="2709" y="2094"/>
                </a:cubicBezTo>
                <a:cubicBezTo>
                  <a:pt x="2708" y="2094"/>
                  <a:pt x="2708" y="2094"/>
                  <a:pt x="2707" y="2094"/>
                </a:cubicBezTo>
                <a:cubicBezTo>
                  <a:pt x="2706" y="2095"/>
                  <a:pt x="2705" y="2096"/>
                  <a:pt x="2704" y="2096"/>
                </a:cubicBezTo>
                <a:cubicBezTo>
                  <a:pt x="2703" y="2096"/>
                  <a:pt x="2702" y="2095"/>
                  <a:pt x="2702" y="2096"/>
                </a:cubicBezTo>
                <a:cubicBezTo>
                  <a:pt x="2701" y="2096"/>
                  <a:pt x="2701" y="2096"/>
                  <a:pt x="2702" y="2097"/>
                </a:cubicBezTo>
                <a:cubicBezTo>
                  <a:pt x="2703" y="2097"/>
                  <a:pt x="2703" y="2098"/>
                  <a:pt x="2704" y="2098"/>
                </a:cubicBezTo>
                <a:cubicBezTo>
                  <a:pt x="2706" y="2098"/>
                  <a:pt x="2707" y="2097"/>
                  <a:pt x="2708" y="2099"/>
                </a:cubicBezTo>
                <a:cubicBezTo>
                  <a:pt x="2708" y="2100"/>
                  <a:pt x="2708" y="2101"/>
                  <a:pt x="2708" y="2101"/>
                </a:cubicBezTo>
                <a:cubicBezTo>
                  <a:pt x="2707" y="2102"/>
                  <a:pt x="2706" y="2102"/>
                  <a:pt x="2706" y="2103"/>
                </a:cubicBezTo>
                <a:cubicBezTo>
                  <a:pt x="2706" y="2103"/>
                  <a:pt x="2707" y="2103"/>
                  <a:pt x="2707" y="2102"/>
                </a:cubicBezTo>
                <a:cubicBezTo>
                  <a:pt x="2708" y="2102"/>
                  <a:pt x="2709" y="2102"/>
                  <a:pt x="2709" y="2102"/>
                </a:cubicBezTo>
                <a:cubicBezTo>
                  <a:pt x="2710" y="2101"/>
                  <a:pt x="2709" y="2100"/>
                  <a:pt x="2709" y="2100"/>
                </a:cubicBezTo>
                <a:cubicBezTo>
                  <a:pt x="2708" y="2099"/>
                  <a:pt x="2709" y="2099"/>
                  <a:pt x="2709" y="2098"/>
                </a:cubicBezTo>
                <a:cubicBezTo>
                  <a:pt x="2710" y="2098"/>
                  <a:pt x="2710" y="2099"/>
                  <a:pt x="2711" y="2100"/>
                </a:cubicBezTo>
                <a:cubicBezTo>
                  <a:pt x="2711" y="2100"/>
                  <a:pt x="2711" y="2100"/>
                  <a:pt x="2712" y="2101"/>
                </a:cubicBezTo>
                <a:cubicBezTo>
                  <a:pt x="2712" y="2101"/>
                  <a:pt x="2712" y="2102"/>
                  <a:pt x="2713" y="2102"/>
                </a:cubicBezTo>
                <a:cubicBezTo>
                  <a:pt x="2713" y="2102"/>
                  <a:pt x="2714" y="2102"/>
                  <a:pt x="2714" y="2102"/>
                </a:cubicBezTo>
                <a:cubicBezTo>
                  <a:pt x="2715" y="2101"/>
                  <a:pt x="2714" y="2100"/>
                  <a:pt x="2715" y="2100"/>
                </a:cubicBezTo>
                <a:cubicBezTo>
                  <a:pt x="2715" y="2099"/>
                  <a:pt x="2716" y="2099"/>
                  <a:pt x="2717" y="2100"/>
                </a:cubicBezTo>
                <a:cubicBezTo>
                  <a:pt x="2718" y="2100"/>
                  <a:pt x="2718" y="2100"/>
                  <a:pt x="2719" y="2099"/>
                </a:cubicBezTo>
                <a:cubicBezTo>
                  <a:pt x="2719" y="2099"/>
                  <a:pt x="2720" y="2099"/>
                  <a:pt x="2721" y="2099"/>
                </a:cubicBezTo>
                <a:cubicBezTo>
                  <a:pt x="2722" y="2100"/>
                  <a:pt x="2722" y="2100"/>
                  <a:pt x="2723" y="2100"/>
                </a:cubicBezTo>
                <a:cubicBezTo>
                  <a:pt x="2724" y="2100"/>
                  <a:pt x="2723" y="2097"/>
                  <a:pt x="2723" y="2096"/>
                </a:cubicBezTo>
                <a:cubicBezTo>
                  <a:pt x="2722" y="2096"/>
                  <a:pt x="2722" y="2095"/>
                  <a:pt x="2721" y="2095"/>
                </a:cubicBezTo>
                <a:close/>
                <a:moveTo>
                  <a:pt x="2691" y="2130"/>
                </a:moveTo>
                <a:cubicBezTo>
                  <a:pt x="2691" y="2130"/>
                  <a:pt x="2693" y="2130"/>
                  <a:pt x="2693" y="2130"/>
                </a:cubicBezTo>
                <a:cubicBezTo>
                  <a:pt x="2694" y="2130"/>
                  <a:pt x="2694" y="2131"/>
                  <a:pt x="2695" y="2131"/>
                </a:cubicBezTo>
                <a:cubicBezTo>
                  <a:pt x="2696" y="2132"/>
                  <a:pt x="2696" y="2132"/>
                  <a:pt x="2697" y="2132"/>
                </a:cubicBezTo>
                <a:cubicBezTo>
                  <a:pt x="2698" y="2132"/>
                  <a:pt x="2698" y="2133"/>
                  <a:pt x="2699" y="2133"/>
                </a:cubicBezTo>
                <a:cubicBezTo>
                  <a:pt x="2699" y="2134"/>
                  <a:pt x="2700" y="2134"/>
                  <a:pt x="2700" y="2134"/>
                </a:cubicBezTo>
                <a:cubicBezTo>
                  <a:pt x="2701" y="2134"/>
                  <a:pt x="2701" y="2133"/>
                  <a:pt x="2702" y="2132"/>
                </a:cubicBezTo>
                <a:cubicBezTo>
                  <a:pt x="2702" y="2132"/>
                  <a:pt x="2703" y="2132"/>
                  <a:pt x="2704" y="2132"/>
                </a:cubicBezTo>
                <a:cubicBezTo>
                  <a:pt x="2705" y="2132"/>
                  <a:pt x="2705" y="2131"/>
                  <a:pt x="2705" y="2130"/>
                </a:cubicBezTo>
                <a:cubicBezTo>
                  <a:pt x="2705" y="2130"/>
                  <a:pt x="2705" y="2130"/>
                  <a:pt x="2705" y="2129"/>
                </a:cubicBezTo>
                <a:cubicBezTo>
                  <a:pt x="2705" y="2129"/>
                  <a:pt x="2705" y="2129"/>
                  <a:pt x="2705" y="2129"/>
                </a:cubicBezTo>
                <a:cubicBezTo>
                  <a:pt x="2706" y="2128"/>
                  <a:pt x="2706" y="2128"/>
                  <a:pt x="2705" y="2127"/>
                </a:cubicBezTo>
                <a:cubicBezTo>
                  <a:pt x="2703" y="2126"/>
                  <a:pt x="2703" y="2123"/>
                  <a:pt x="2700" y="2125"/>
                </a:cubicBezTo>
                <a:cubicBezTo>
                  <a:pt x="2699" y="2126"/>
                  <a:pt x="2699" y="2127"/>
                  <a:pt x="2698" y="2127"/>
                </a:cubicBezTo>
                <a:cubicBezTo>
                  <a:pt x="2696" y="2128"/>
                  <a:pt x="2695" y="2128"/>
                  <a:pt x="2693" y="2129"/>
                </a:cubicBezTo>
                <a:cubicBezTo>
                  <a:pt x="2693" y="2129"/>
                  <a:pt x="2691" y="2129"/>
                  <a:pt x="2691" y="2130"/>
                </a:cubicBezTo>
                <a:close/>
                <a:moveTo>
                  <a:pt x="2717" y="1469"/>
                </a:moveTo>
                <a:cubicBezTo>
                  <a:pt x="2717" y="1469"/>
                  <a:pt x="2717" y="1468"/>
                  <a:pt x="2717" y="1468"/>
                </a:cubicBezTo>
                <a:cubicBezTo>
                  <a:pt x="2718" y="1467"/>
                  <a:pt x="2720" y="1465"/>
                  <a:pt x="2717" y="1466"/>
                </a:cubicBezTo>
                <a:cubicBezTo>
                  <a:pt x="2716" y="1466"/>
                  <a:pt x="2717" y="1468"/>
                  <a:pt x="2716" y="1469"/>
                </a:cubicBezTo>
                <a:cubicBezTo>
                  <a:pt x="2716" y="1470"/>
                  <a:pt x="2715" y="1470"/>
                  <a:pt x="2715" y="1471"/>
                </a:cubicBezTo>
                <a:cubicBezTo>
                  <a:pt x="2715" y="1472"/>
                  <a:pt x="2715" y="1473"/>
                  <a:pt x="2715" y="1473"/>
                </a:cubicBezTo>
                <a:cubicBezTo>
                  <a:pt x="2715" y="1474"/>
                  <a:pt x="2714" y="1475"/>
                  <a:pt x="2715" y="1475"/>
                </a:cubicBezTo>
                <a:cubicBezTo>
                  <a:pt x="2716" y="1475"/>
                  <a:pt x="2716" y="1474"/>
                  <a:pt x="2716" y="1473"/>
                </a:cubicBezTo>
                <a:cubicBezTo>
                  <a:pt x="2716" y="1472"/>
                  <a:pt x="2716" y="1472"/>
                  <a:pt x="2716" y="1471"/>
                </a:cubicBezTo>
                <a:cubicBezTo>
                  <a:pt x="2716" y="1470"/>
                  <a:pt x="2717" y="1470"/>
                  <a:pt x="2717" y="1469"/>
                </a:cubicBezTo>
                <a:close/>
                <a:moveTo>
                  <a:pt x="2709" y="1476"/>
                </a:moveTo>
                <a:cubicBezTo>
                  <a:pt x="2710" y="1475"/>
                  <a:pt x="2708" y="1474"/>
                  <a:pt x="2707" y="1474"/>
                </a:cubicBezTo>
                <a:cubicBezTo>
                  <a:pt x="2706" y="1474"/>
                  <a:pt x="2704" y="1475"/>
                  <a:pt x="2705" y="1476"/>
                </a:cubicBezTo>
                <a:cubicBezTo>
                  <a:pt x="2705" y="1477"/>
                  <a:pt x="2706" y="1476"/>
                  <a:pt x="2706" y="1477"/>
                </a:cubicBezTo>
                <a:cubicBezTo>
                  <a:pt x="2707" y="1477"/>
                  <a:pt x="2707" y="1478"/>
                  <a:pt x="2707" y="1478"/>
                </a:cubicBezTo>
                <a:cubicBezTo>
                  <a:pt x="2708" y="1479"/>
                  <a:pt x="2708" y="1479"/>
                  <a:pt x="2708" y="1478"/>
                </a:cubicBezTo>
                <a:cubicBezTo>
                  <a:pt x="2709" y="1477"/>
                  <a:pt x="2708" y="1477"/>
                  <a:pt x="2708" y="1477"/>
                </a:cubicBezTo>
                <a:cubicBezTo>
                  <a:pt x="2708" y="1476"/>
                  <a:pt x="2709" y="1476"/>
                  <a:pt x="2709" y="1476"/>
                </a:cubicBezTo>
                <a:close/>
                <a:moveTo>
                  <a:pt x="2919" y="1139"/>
                </a:moveTo>
                <a:cubicBezTo>
                  <a:pt x="2919" y="1139"/>
                  <a:pt x="2920" y="1138"/>
                  <a:pt x="2920" y="1138"/>
                </a:cubicBezTo>
                <a:cubicBezTo>
                  <a:pt x="2920" y="1137"/>
                  <a:pt x="2919" y="1136"/>
                  <a:pt x="2919" y="1136"/>
                </a:cubicBezTo>
                <a:cubicBezTo>
                  <a:pt x="2918" y="1135"/>
                  <a:pt x="2918" y="1135"/>
                  <a:pt x="2917" y="1136"/>
                </a:cubicBezTo>
                <a:cubicBezTo>
                  <a:pt x="2917" y="1137"/>
                  <a:pt x="2919" y="1140"/>
                  <a:pt x="2919" y="1139"/>
                </a:cubicBezTo>
                <a:close/>
                <a:moveTo>
                  <a:pt x="3756" y="973"/>
                </a:moveTo>
                <a:cubicBezTo>
                  <a:pt x="3754" y="974"/>
                  <a:pt x="3756" y="974"/>
                  <a:pt x="3757" y="973"/>
                </a:cubicBezTo>
                <a:cubicBezTo>
                  <a:pt x="3758" y="972"/>
                  <a:pt x="3756" y="973"/>
                  <a:pt x="3756" y="973"/>
                </a:cubicBezTo>
                <a:close/>
                <a:moveTo>
                  <a:pt x="3753" y="975"/>
                </a:moveTo>
                <a:cubicBezTo>
                  <a:pt x="3753" y="975"/>
                  <a:pt x="3753" y="974"/>
                  <a:pt x="3752" y="975"/>
                </a:cubicBezTo>
                <a:cubicBezTo>
                  <a:pt x="3751" y="976"/>
                  <a:pt x="3753" y="977"/>
                  <a:pt x="3753" y="976"/>
                </a:cubicBezTo>
                <a:cubicBezTo>
                  <a:pt x="3753" y="976"/>
                  <a:pt x="3755" y="976"/>
                  <a:pt x="3755" y="975"/>
                </a:cubicBezTo>
                <a:cubicBezTo>
                  <a:pt x="3756" y="974"/>
                  <a:pt x="3753" y="975"/>
                  <a:pt x="3753" y="975"/>
                </a:cubicBezTo>
                <a:close/>
                <a:moveTo>
                  <a:pt x="3752" y="974"/>
                </a:moveTo>
                <a:cubicBezTo>
                  <a:pt x="3753" y="974"/>
                  <a:pt x="3754" y="973"/>
                  <a:pt x="3755" y="972"/>
                </a:cubicBezTo>
                <a:cubicBezTo>
                  <a:pt x="3756" y="971"/>
                  <a:pt x="3754" y="971"/>
                  <a:pt x="3754" y="970"/>
                </a:cubicBezTo>
                <a:cubicBezTo>
                  <a:pt x="3753" y="969"/>
                  <a:pt x="3751" y="970"/>
                  <a:pt x="3750" y="971"/>
                </a:cubicBezTo>
                <a:cubicBezTo>
                  <a:pt x="3749" y="971"/>
                  <a:pt x="3750" y="971"/>
                  <a:pt x="3750" y="973"/>
                </a:cubicBezTo>
                <a:cubicBezTo>
                  <a:pt x="3751" y="974"/>
                  <a:pt x="3751" y="974"/>
                  <a:pt x="3752" y="974"/>
                </a:cubicBezTo>
                <a:close/>
                <a:moveTo>
                  <a:pt x="3733" y="975"/>
                </a:moveTo>
                <a:cubicBezTo>
                  <a:pt x="3732" y="975"/>
                  <a:pt x="3731" y="975"/>
                  <a:pt x="3731" y="975"/>
                </a:cubicBezTo>
                <a:cubicBezTo>
                  <a:pt x="3730" y="974"/>
                  <a:pt x="3729" y="976"/>
                  <a:pt x="3729" y="977"/>
                </a:cubicBezTo>
                <a:cubicBezTo>
                  <a:pt x="3730" y="977"/>
                  <a:pt x="3729" y="978"/>
                  <a:pt x="3729" y="979"/>
                </a:cubicBezTo>
                <a:cubicBezTo>
                  <a:pt x="3728" y="979"/>
                  <a:pt x="3725" y="980"/>
                  <a:pt x="3724" y="980"/>
                </a:cubicBezTo>
                <a:cubicBezTo>
                  <a:pt x="3723" y="980"/>
                  <a:pt x="3721" y="980"/>
                  <a:pt x="3721" y="981"/>
                </a:cubicBezTo>
                <a:cubicBezTo>
                  <a:pt x="3720" y="981"/>
                  <a:pt x="3719" y="982"/>
                  <a:pt x="3719" y="983"/>
                </a:cubicBezTo>
                <a:cubicBezTo>
                  <a:pt x="3719" y="984"/>
                  <a:pt x="3721" y="983"/>
                  <a:pt x="3722" y="982"/>
                </a:cubicBezTo>
                <a:cubicBezTo>
                  <a:pt x="3723" y="981"/>
                  <a:pt x="3724" y="981"/>
                  <a:pt x="3725" y="982"/>
                </a:cubicBezTo>
                <a:cubicBezTo>
                  <a:pt x="3726" y="982"/>
                  <a:pt x="3727" y="982"/>
                  <a:pt x="3727" y="982"/>
                </a:cubicBezTo>
                <a:cubicBezTo>
                  <a:pt x="3728" y="982"/>
                  <a:pt x="3729" y="982"/>
                  <a:pt x="3730" y="982"/>
                </a:cubicBezTo>
                <a:cubicBezTo>
                  <a:pt x="3731" y="981"/>
                  <a:pt x="3731" y="980"/>
                  <a:pt x="3731" y="978"/>
                </a:cubicBezTo>
                <a:cubicBezTo>
                  <a:pt x="3731" y="977"/>
                  <a:pt x="3733" y="977"/>
                  <a:pt x="3733" y="976"/>
                </a:cubicBezTo>
                <a:cubicBezTo>
                  <a:pt x="3734" y="976"/>
                  <a:pt x="3733" y="975"/>
                  <a:pt x="3733" y="975"/>
                </a:cubicBezTo>
                <a:close/>
                <a:moveTo>
                  <a:pt x="3760" y="973"/>
                </a:moveTo>
                <a:cubicBezTo>
                  <a:pt x="3759" y="974"/>
                  <a:pt x="3761" y="974"/>
                  <a:pt x="3762" y="974"/>
                </a:cubicBezTo>
                <a:cubicBezTo>
                  <a:pt x="3763" y="974"/>
                  <a:pt x="3763" y="974"/>
                  <a:pt x="3763" y="973"/>
                </a:cubicBezTo>
                <a:cubicBezTo>
                  <a:pt x="3762" y="972"/>
                  <a:pt x="3760" y="973"/>
                  <a:pt x="3760" y="973"/>
                </a:cubicBezTo>
                <a:close/>
                <a:moveTo>
                  <a:pt x="3727" y="975"/>
                </a:moveTo>
                <a:cubicBezTo>
                  <a:pt x="3727" y="975"/>
                  <a:pt x="3725" y="975"/>
                  <a:pt x="3725" y="976"/>
                </a:cubicBezTo>
                <a:cubicBezTo>
                  <a:pt x="3725" y="976"/>
                  <a:pt x="3724" y="978"/>
                  <a:pt x="3725" y="977"/>
                </a:cubicBezTo>
                <a:cubicBezTo>
                  <a:pt x="3726" y="977"/>
                  <a:pt x="3727" y="976"/>
                  <a:pt x="3727" y="975"/>
                </a:cubicBezTo>
                <a:close/>
                <a:moveTo>
                  <a:pt x="3742" y="977"/>
                </a:moveTo>
                <a:cubicBezTo>
                  <a:pt x="3741" y="977"/>
                  <a:pt x="3742" y="976"/>
                  <a:pt x="3742" y="976"/>
                </a:cubicBezTo>
                <a:cubicBezTo>
                  <a:pt x="3744" y="976"/>
                  <a:pt x="3743" y="974"/>
                  <a:pt x="3742" y="973"/>
                </a:cubicBezTo>
                <a:cubicBezTo>
                  <a:pt x="3741" y="973"/>
                  <a:pt x="3740" y="974"/>
                  <a:pt x="3739" y="975"/>
                </a:cubicBezTo>
                <a:cubicBezTo>
                  <a:pt x="3738" y="975"/>
                  <a:pt x="3739" y="976"/>
                  <a:pt x="3738" y="977"/>
                </a:cubicBezTo>
                <a:cubicBezTo>
                  <a:pt x="3738" y="978"/>
                  <a:pt x="3739" y="978"/>
                  <a:pt x="3738" y="979"/>
                </a:cubicBezTo>
                <a:cubicBezTo>
                  <a:pt x="3738" y="979"/>
                  <a:pt x="3737" y="978"/>
                  <a:pt x="3736" y="978"/>
                </a:cubicBezTo>
                <a:cubicBezTo>
                  <a:pt x="3735" y="978"/>
                  <a:pt x="3735" y="979"/>
                  <a:pt x="3736" y="980"/>
                </a:cubicBezTo>
                <a:cubicBezTo>
                  <a:pt x="3736" y="980"/>
                  <a:pt x="3736" y="981"/>
                  <a:pt x="3734" y="983"/>
                </a:cubicBezTo>
                <a:cubicBezTo>
                  <a:pt x="3733" y="984"/>
                  <a:pt x="3733" y="984"/>
                  <a:pt x="3734" y="985"/>
                </a:cubicBezTo>
                <a:cubicBezTo>
                  <a:pt x="3735" y="985"/>
                  <a:pt x="3736" y="984"/>
                  <a:pt x="3736" y="983"/>
                </a:cubicBezTo>
                <a:cubicBezTo>
                  <a:pt x="3737" y="982"/>
                  <a:pt x="3738" y="983"/>
                  <a:pt x="3738" y="984"/>
                </a:cubicBezTo>
                <a:cubicBezTo>
                  <a:pt x="3738" y="985"/>
                  <a:pt x="3739" y="984"/>
                  <a:pt x="3739" y="983"/>
                </a:cubicBezTo>
                <a:cubicBezTo>
                  <a:pt x="3740" y="982"/>
                  <a:pt x="3741" y="982"/>
                  <a:pt x="3742" y="982"/>
                </a:cubicBezTo>
                <a:cubicBezTo>
                  <a:pt x="3743" y="982"/>
                  <a:pt x="3743" y="981"/>
                  <a:pt x="3743" y="980"/>
                </a:cubicBezTo>
                <a:cubicBezTo>
                  <a:pt x="3743" y="980"/>
                  <a:pt x="3744" y="980"/>
                  <a:pt x="3745" y="980"/>
                </a:cubicBezTo>
                <a:cubicBezTo>
                  <a:pt x="3746" y="980"/>
                  <a:pt x="3745" y="978"/>
                  <a:pt x="3745" y="978"/>
                </a:cubicBezTo>
                <a:cubicBezTo>
                  <a:pt x="3744" y="977"/>
                  <a:pt x="3743" y="977"/>
                  <a:pt x="3742" y="977"/>
                </a:cubicBezTo>
                <a:close/>
                <a:moveTo>
                  <a:pt x="3752" y="978"/>
                </a:moveTo>
                <a:cubicBezTo>
                  <a:pt x="3751" y="978"/>
                  <a:pt x="3751" y="977"/>
                  <a:pt x="3750" y="976"/>
                </a:cubicBezTo>
                <a:cubicBezTo>
                  <a:pt x="3750" y="976"/>
                  <a:pt x="3749" y="978"/>
                  <a:pt x="3750" y="978"/>
                </a:cubicBezTo>
                <a:cubicBezTo>
                  <a:pt x="3750" y="978"/>
                  <a:pt x="3750" y="979"/>
                  <a:pt x="3751" y="980"/>
                </a:cubicBezTo>
                <a:cubicBezTo>
                  <a:pt x="3751" y="981"/>
                  <a:pt x="3752" y="979"/>
                  <a:pt x="3753" y="978"/>
                </a:cubicBezTo>
                <a:cubicBezTo>
                  <a:pt x="3754" y="978"/>
                  <a:pt x="3753" y="978"/>
                  <a:pt x="3752" y="978"/>
                </a:cubicBezTo>
                <a:close/>
                <a:moveTo>
                  <a:pt x="3766" y="968"/>
                </a:moveTo>
                <a:cubicBezTo>
                  <a:pt x="3766" y="967"/>
                  <a:pt x="3765" y="967"/>
                  <a:pt x="3765" y="967"/>
                </a:cubicBezTo>
                <a:cubicBezTo>
                  <a:pt x="3765" y="967"/>
                  <a:pt x="3764" y="968"/>
                  <a:pt x="3765" y="968"/>
                </a:cubicBezTo>
                <a:cubicBezTo>
                  <a:pt x="3765" y="968"/>
                  <a:pt x="3766" y="968"/>
                  <a:pt x="3766" y="968"/>
                </a:cubicBezTo>
                <a:close/>
                <a:moveTo>
                  <a:pt x="3748" y="977"/>
                </a:moveTo>
                <a:cubicBezTo>
                  <a:pt x="3748" y="976"/>
                  <a:pt x="3746" y="976"/>
                  <a:pt x="3746" y="977"/>
                </a:cubicBezTo>
                <a:cubicBezTo>
                  <a:pt x="3745" y="978"/>
                  <a:pt x="3746" y="979"/>
                  <a:pt x="3746" y="980"/>
                </a:cubicBezTo>
                <a:cubicBezTo>
                  <a:pt x="3746" y="981"/>
                  <a:pt x="3747" y="981"/>
                  <a:pt x="3748" y="981"/>
                </a:cubicBezTo>
                <a:cubicBezTo>
                  <a:pt x="3749" y="980"/>
                  <a:pt x="3748" y="980"/>
                  <a:pt x="3748" y="979"/>
                </a:cubicBezTo>
                <a:cubicBezTo>
                  <a:pt x="3748" y="979"/>
                  <a:pt x="3747" y="978"/>
                  <a:pt x="3748" y="978"/>
                </a:cubicBezTo>
                <a:cubicBezTo>
                  <a:pt x="3749" y="977"/>
                  <a:pt x="3748" y="977"/>
                  <a:pt x="3748" y="977"/>
                </a:cubicBezTo>
                <a:close/>
                <a:moveTo>
                  <a:pt x="3758" y="974"/>
                </a:moveTo>
                <a:cubicBezTo>
                  <a:pt x="3757" y="974"/>
                  <a:pt x="3757" y="974"/>
                  <a:pt x="3758" y="975"/>
                </a:cubicBezTo>
                <a:cubicBezTo>
                  <a:pt x="3758" y="976"/>
                  <a:pt x="3759" y="975"/>
                  <a:pt x="3759" y="975"/>
                </a:cubicBezTo>
                <a:cubicBezTo>
                  <a:pt x="3759" y="974"/>
                  <a:pt x="3758" y="974"/>
                  <a:pt x="3758" y="974"/>
                </a:cubicBezTo>
                <a:close/>
                <a:moveTo>
                  <a:pt x="3828" y="566"/>
                </a:moveTo>
                <a:cubicBezTo>
                  <a:pt x="3829" y="566"/>
                  <a:pt x="3829" y="565"/>
                  <a:pt x="3829" y="565"/>
                </a:cubicBezTo>
                <a:cubicBezTo>
                  <a:pt x="3830" y="566"/>
                  <a:pt x="3830" y="566"/>
                  <a:pt x="3831" y="567"/>
                </a:cubicBezTo>
                <a:cubicBezTo>
                  <a:pt x="3831" y="567"/>
                  <a:pt x="3832" y="567"/>
                  <a:pt x="3833" y="567"/>
                </a:cubicBezTo>
                <a:cubicBezTo>
                  <a:pt x="3834" y="568"/>
                  <a:pt x="3834" y="570"/>
                  <a:pt x="3835" y="570"/>
                </a:cubicBezTo>
                <a:cubicBezTo>
                  <a:pt x="3837" y="570"/>
                  <a:pt x="3838" y="570"/>
                  <a:pt x="3840" y="570"/>
                </a:cubicBezTo>
                <a:cubicBezTo>
                  <a:pt x="3842" y="524"/>
                  <a:pt x="3842" y="524"/>
                  <a:pt x="3842" y="524"/>
                </a:cubicBezTo>
                <a:cubicBezTo>
                  <a:pt x="3841" y="523"/>
                  <a:pt x="3839" y="523"/>
                  <a:pt x="3838" y="523"/>
                </a:cubicBezTo>
                <a:cubicBezTo>
                  <a:pt x="3837" y="523"/>
                  <a:pt x="3835" y="524"/>
                  <a:pt x="3834" y="523"/>
                </a:cubicBezTo>
                <a:cubicBezTo>
                  <a:pt x="3832" y="523"/>
                  <a:pt x="3831" y="523"/>
                  <a:pt x="3829" y="522"/>
                </a:cubicBezTo>
                <a:cubicBezTo>
                  <a:pt x="3828" y="522"/>
                  <a:pt x="3828" y="522"/>
                  <a:pt x="3827" y="522"/>
                </a:cubicBezTo>
                <a:cubicBezTo>
                  <a:pt x="3826" y="521"/>
                  <a:pt x="3826" y="522"/>
                  <a:pt x="3825" y="522"/>
                </a:cubicBezTo>
                <a:cubicBezTo>
                  <a:pt x="3824" y="521"/>
                  <a:pt x="3823" y="520"/>
                  <a:pt x="3821" y="520"/>
                </a:cubicBezTo>
                <a:cubicBezTo>
                  <a:pt x="3820" y="521"/>
                  <a:pt x="3821" y="521"/>
                  <a:pt x="3822" y="521"/>
                </a:cubicBezTo>
                <a:cubicBezTo>
                  <a:pt x="3822" y="522"/>
                  <a:pt x="3823" y="521"/>
                  <a:pt x="3824" y="522"/>
                </a:cubicBezTo>
                <a:cubicBezTo>
                  <a:pt x="3825" y="522"/>
                  <a:pt x="3826" y="523"/>
                  <a:pt x="3827" y="523"/>
                </a:cubicBezTo>
                <a:cubicBezTo>
                  <a:pt x="3828" y="523"/>
                  <a:pt x="3831" y="525"/>
                  <a:pt x="3829" y="525"/>
                </a:cubicBezTo>
                <a:cubicBezTo>
                  <a:pt x="3828" y="525"/>
                  <a:pt x="3827" y="525"/>
                  <a:pt x="3827" y="525"/>
                </a:cubicBezTo>
                <a:cubicBezTo>
                  <a:pt x="3826" y="525"/>
                  <a:pt x="3826" y="525"/>
                  <a:pt x="3825" y="524"/>
                </a:cubicBezTo>
                <a:cubicBezTo>
                  <a:pt x="3824" y="524"/>
                  <a:pt x="3824" y="524"/>
                  <a:pt x="3823" y="524"/>
                </a:cubicBezTo>
                <a:cubicBezTo>
                  <a:pt x="3822" y="523"/>
                  <a:pt x="3822" y="523"/>
                  <a:pt x="3821" y="523"/>
                </a:cubicBezTo>
                <a:cubicBezTo>
                  <a:pt x="3820" y="522"/>
                  <a:pt x="3817" y="522"/>
                  <a:pt x="3816" y="523"/>
                </a:cubicBezTo>
                <a:cubicBezTo>
                  <a:pt x="3815" y="524"/>
                  <a:pt x="3815" y="526"/>
                  <a:pt x="3814" y="527"/>
                </a:cubicBezTo>
                <a:cubicBezTo>
                  <a:pt x="3814" y="526"/>
                  <a:pt x="3814" y="526"/>
                  <a:pt x="3814" y="525"/>
                </a:cubicBezTo>
                <a:cubicBezTo>
                  <a:pt x="3814" y="525"/>
                  <a:pt x="3814" y="524"/>
                  <a:pt x="3814" y="524"/>
                </a:cubicBezTo>
                <a:cubicBezTo>
                  <a:pt x="3814" y="522"/>
                  <a:pt x="3814" y="522"/>
                  <a:pt x="3816" y="521"/>
                </a:cubicBezTo>
                <a:cubicBezTo>
                  <a:pt x="3816" y="521"/>
                  <a:pt x="3817" y="521"/>
                  <a:pt x="3817" y="521"/>
                </a:cubicBezTo>
                <a:cubicBezTo>
                  <a:pt x="3817" y="520"/>
                  <a:pt x="3816" y="520"/>
                  <a:pt x="3816" y="519"/>
                </a:cubicBezTo>
                <a:cubicBezTo>
                  <a:pt x="3815" y="519"/>
                  <a:pt x="3814" y="519"/>
                  <a:pt x="3813" y="519"/>
                </a:cubicBezTo>
                <a:cubicBezTo>
                  <a:pt x="3811" y="519"/>
                  <a:pt x="3810" y="519"/>
                  <a:pt x="3809" y="518"/>
                </a:cubicBezTo>
                <a:cubicBezTo>
                  <a:pt x="3808" y="518"/>
                  <a:pt x="3806" y="519"/>
                  <a:pt x="3805" y="519"/>
                </a:cubicBezTo>
                <a:cubicBezTo>
                  <a:pt x="3804" y="519"/>
                  <a:pt x="3802" y="519"/>
                  <a:pt x="3801" y="519"/>
                </a:cubicBezTo>
                <a:cubicBezTo>
                  <a:pt x="3799" y="519"/>
                  <a:pt x="3798" y="519"/>
                  <a:pt x="3797" y="519"/>
                </a:cubicBezTo>
                <a:cubicBezTo>
                  <a:pt x="3795" y="518"/>
                  <a:pt x="3787" y="518"/>
                  <a:pt x="3788" y="520"/>
                </a:cubicBezTo>
                <a:cubicBezTo>
                  <a:pt x="3788" y="521"/>
                  <a:pt x="3789" y="520"/>
                  <a:pt x="3789" y="521"/>
                </a:cubicBezTo>
                <a:cubicBezTo>
                  <a:pt x="3790" y="521"/>
                  <a:pt x="3790" y="521"/>
                  <a:pt x="3791" y="521"/>
                </a:cubicBezTo>
                <a:cubicBezTo>
                  <a:pt x="3792" y="520"/>
                  <a:pt x="3794" y="520"/>
                  <a:pt x="3795" y="521"/>
                </a:cubicBezTo>
                <a:cubicBezTo>
                  <a:pt x="3796" y="522"/>
                  <a:pt x="3793" y="523"/>
                  <a:pt x="3794" y="524"/>
                </a:cubicBezTo>
                <a:cubicBezTo>
                  <a:pt x="3795" y="524"/>
                  <a:pt x="3796" y="523"/>
                  <a:pt x="3796" y="523"/>
                </a:cubicBezTo>
                <a:cubicBezTo>
                  <a:pt x="3797" y="523"/>
                  <a:pt x="3797" y="523"/>
                  <a:pt x="3798" y="523"/>
                </a:cubicBezTo>
                <a:cubicBezTo>
                  <a:pt x="3798" y="524"/>
                  <a:pt x="3798" y="525"/>
                  <a:pt x="3799" y="526"/>
                </a:cubicBezTo>
                <a:cubicBezTo>
                  <a:pt x="3799" y="527"/>
                  <a:pt x="3800" y="527"/>
                  <a:pt x="3800" y="528"/>
                </a:cubicBezTo>
                <a:cubicBezTo>
                  <a:pt x="3800" y="529"/>
                  <a:pt x="3800" y="530"/>
                  <a:pt x="3800" y="531"/>
                </a:cubicBezTo>
                <a:cubicBezTo>
                  <a:pt x="3800" y="532"/>
                  <a:pt x="3800" y="532"/>
                  <a:pt x="3800" y="533"/>
                </a:cubicBezTo>
                <a:cubicBezTo>
                  <a:pt x="3800" y="534"/>
                  <a:pt x="3797" y="535"/>
                  <a:pt x="3796" y="535"/>
                </a:cubicBezTo>
                <a:cubicBezTo>
                  <a:pt x="3796" y="535"/>
                  <a:pt x="3795" y="535"/>
                  <a:pt x="3795" y="536"/>
                </a:cubicBezTo>
                <a:cubicBezTo>
                  <a:pt x="3794" y="537"/>
                  <a:pt x="3795" y="537"/>
                  <a:pt x="3796" y="537"/>
                </a:cubicBezTo>
                <a:cubicBezTo>
                  <a:pt x="3797" y="537"/>
                  <a:pt x="3797" y="537"/>
                  <a:pt x="3798" y="538"/>
                </a:cubicBezTo>
                <a:cubicBezTo>
                  <a:pt x="3799" y="538"/>
                  <a:pt x="3799" y="538"/>
                  <a:pt x="3800" y="539"/>
                </a:cubicBezTo>
                <a:cubicBezTo>
                  <a:pt x="3801" y="539"/>
                  <a:pt x="3801" y="539"/>
                  <a:pt x="3802" y="539"/>
                </a:cubicBezTo>
                <a:cubicBezTo>
                  <a:pt x="3802" y="540"/>
                  <a:pt x="3803" y="540"/>
                  <a:pt x="3803" y="540"/>
                </a:cubicBezTo>
                <a:cubicBezTo>
                  <a:pt x="3804" y="541"/>
                  <a:pt x="3804" y="541"/>
                  <a:pt x="3805" y="542"/>
                </a:cubicBezTo>
                <a:cubicBezTo>
                  <a:pt x="3805" y="543"/>
                  <a:pt x="3803" y="543"/>
                  <a:pt x="3802" y="544"/>
                </a:cubicBezTo>
                <a:cubicBezTo>
                  <a:pt x="3800" y="546"/>
                  <a:pt x="3801" y="544"/>
                  <a:pt x="3801" y="542"/>
                </a:cubicBezTo>
                <a:cubicBezTo>
                  <a:pt x="3801" y="541"/>
                  <a:pt x="3800" y="540"/>
                  <a:pt x="3799" y="540"/>
                </a:cubicBezTo>
                <a:cubicBezTo>
                  <a:pt x="3799" y="539"/>
                  <a:pt x="3796" y="539"/>
                  <a:pt x="3796" y="540"/>
                </a:cubicBezTo>
                <a:cubicBezTo>
                  <a:pt x="3795" y="540"/>
                  <a:pt x="3795" y="541"/>
                  <a:pt x="3795" y="542"/>
                </a:cubicBezTo>
                <a:cubicBezTo>
                  <a:pt x="3795" y="542"/>
                  <a:pt x="3794" y="542"/>
                  <a:pt x="3794" y="543"/>
                </a:cubicBezTo>
                <a:cubicBezTo>
                  <a:pt x="3793" y="543"/>
                  <a:pt x="3792" y="547"/>
                  <a:pt x="3791" y="544"/>
                </a:cubicBezTo>
                <a:cubicBezTo>
                  <a:pt x="3791" y="544"/>
                  <a:pt x="3792" y="543"/>
                  <a:pt x="3791" y="542"/>
                </a:cubicBezTo>
                <a:cubicBezTo>
                  <a:pt x="3791" y="541"/>
                  <a:pt x="3791" y="541"/>
                  <a:pt x="3791" y="540"/>
                </a:cubicBezTo>
                <a:cubicBezTo>
                  <a:pt x="3790" y="540"/>
                  <a:pt x="3790" y="539"/>
                  <a:pt x="3790" y="538"/>
                </a:cubicBezTo>
                <a:cubicBezTo>
                  <a:pt x="3790" y="537"/>
                  <a:pt x="3789" y="536"/>
                  <a:pt x="3788" y="536"/>
                </a:cubicBezTo>
                <a:cubicBezTo>
                  <a:pt x="3787" y="536"/>
                  <a:pt x="3787" y="536"/>
                  <a:pt x="3786" y="536"/>
                </a:cubicBezTo>
                <a:cubicBezTo>
                  <a:pt x="3786" y="535"/>
                  <a:pt x="3785" y="535"/>
                  <a:pt x="3785" y="535"/>
                </a:cubicBezTo>
                <a:cubicBezTo>
                  <a:pt x="3784" y="534"/>
                  <a:pt x="3783" y="535"/>
                  <a:pt x="3782" y="534"/>
                </a:cubicBezTo>
                <a:cubicBezTo>
                  <a:pt x="3781" y="533"/>
                  <a:pt x="3783" y="532"/>
                  <a:pt x="3784" y="532"/>
                </a:cubicBezTo>
                <a:cubicBezTo>
                  <a:pt x="3785" y="531"/>
                  <a:pt x="3786" y="530"/>
                  <a:pt x="3786" y="528"/>
                </a:cubicBezTo>
                <a:cubicBezTo>
                  <a:pt x="3786" y="527"/>
                  <a:pt x="3784" y="526"/>
                  <a:pt x="3784" y="524"/>
                </a:cubicBezTo>
                <a:cubicBezTo>
                  <a:pt x="3784" y="523"/>
                  <a:pt x="3783" y="522"/>
                  <a:pt x="3782" y="521"/>
                </a:cubicBezTo>
                <a:cubicBezTo>
                  <a:pt x="3782" y="519"/>
                  <a:pt x="3782" y="518"/>
                  <a:pt x="3782" y="516"/>
                </a:cubicBezTo>
                <a:cubicBezTo>
                  <a:pt x="3783" y="515"/>
                  <a:pt x="3784" y="514"/>
                  <a:pt x="3784" y="513"/>
                </a:cubicBezTo>
                <a:cubicBezTo>
                  <a:pt x="3784" y="511"/>
                  <a:pt x="3783" y="509"/>
                  <a:pt x="3782" y="508"/>
                </a:cubicBezTo>
                <a:cubicBezTo>
                  <a:pt x="3781" y="508"/>
                  <a:pt x="3779" y="505"/>
                  <a:pt x="3779" y="507"/>
                </a:cubicBezTo>
                <a:cubicBezTo>
                  <a:pt x="3779" y="507"/>
                  <a:pt x="3780" y="507"/>
                  <a:pt x="3780" y="508"/>
                </a:cubicBezTo>
                <a:cubicBezTo>
                  <a:pt x="3780" y="509"/>
                  <a:pt x="3779" y="509"/>
                  <a:pt x="3779" y="510"/>
                </a:cubicBezTo>
                <a:cubicBezTo>
                  <a:pt x="3777" y="510"/>
                  <a:pt x="3776" y="511"/>
                  <a:pt x="3775" y="511"/>
                </a:cubicBezTo>
                <a:cubicBezTo>
                  <a:pt x="3773" y="511"/>
                  <a:pt x="3774" y="510"/>
                  <a:pt x="3774" y="509"/>
                </a:cubicBezTo>
                <a:cubicBezTo>
                  <a:pt x="3775" y="508"/>
                  <a:pt x="3775" y="508"/>
                  <a:pt x="3775" y="507"/>
                </a:cubicBezTo>
                <a:cubicBezTo>
                  <a:pt x="3775" y="507"/>
                  <a:pt x="3775" y="506"/>
                  <a:pt x="3775" y="506"/>
                </a:cubicBezTo>
                <a:cubicBezTo>
                  <a:pt x="3775" y="505"/>
                  <a:pt x="3776" y="504"/>
                  <a:pt x="3776" y="503"/>
                </a:cubicBezTo>
                <a:cubicBezTo>
                  <a:pt x="3775" y="500"/>
                  <a:pt x="3773" y="500"/>
                  <a:pt x="3771" y="498"/>
                </a:cubicBezTo>
                <a:cubicBezTo>
                  <a:pt x="3770" y="497"/>
                  <a:pt x="3768" y="497"/>
                  <a:pt x="3767" y="496"/>
                </a:cubicBezTo>
                <a:cubicBezTo>
                  <a:pt x="3765" y="496"/>
                  <a:pt x="3763" y="495"/>
                  <a:pt x="3762" y="494"/>
                </a:cubicBezTo>
                <a:cubicBezTo>
                  <a:pt x="3761" y="493"/>
                  <a:pt x="3759" y="492"/>
                  <a:pt x="3758" y="491"/>
                </a:cubicBezTo>
                <a:cubicBezTo>
                  <a:pt x="3755" y="490"/>
                  <a:pt x="3752" y="490"/>
                  <a:pt x="3749" y="488"/>
                </a:cubicBezTo>
                <a:cubicBezTo>
                  <a:pt x="3746" y="486"/>
                  <a:pt x="3744" y="485"/>
                  <a:pt x="3741" y="483"/>
                </a:cubicBezTo>
                <a:cubicBezTo>
                  <a:pt x="3740" y="483"/>
                  <a:pt x="3739" y="482"/>
                  <a:pt x="3737" y="481"/>
                </a:cubicBezTo>
                <a:cubicBezTo>
                  <a:pt x="3736" y="481"/>
                  <a:pt x="3735" y="481"/>
                  <a:pt x="3733" y="481"/>
                </a:cubicBezTo>
                <a:cubicBezTo>
                  <a:pt x="3731" y="481"/>
                  <a:pt x="3731" y="480"/>
                  <a:pt x="3730" y="479"/>
                </a:cubicBezTo>
                <a:cubicBezTo>
                  <a:pt x="3729" y="478"/>
                  <a:pt x="3727" y="477"/>
                  <a:pt x="3726" y="476"/>
                </a:cubicBezTo>
                <a:cubicBezTo>
                  <a:pt x="3725" y="475"/>
                  <a:pt x="3723" y="474"/>
                  <a:pt x="3722" y="473"/>
                </a:cubicBezTo>
                <a:cubicBezTo>
                  <a:pt x="3721" y="473"/>
                  <a:pt x="3720" y="473"/>
                  <a:pt x="3718" y="472"/>
                </a:cubicBezTo>
                <a:cubicBezTo>
                  <a:pt x="3717" y="472"/>
                  <a:pt x="3716" y="471"/>
                  <a:pt x="3715" y="471"/>
                </a:cubicBezTo>
                <a:cubicBezTo>
                  <a:pt x="3715" y="471"/>
                  <a:pt x="3718" y="472"/>
                  <a:pt x="3718" y="473"/>
                </a:cubicBezTo>
                <a:cubicBezTo>
                  <a:pt x="3719" y="473"/>
                  <a:pt x="3721" y="474"/>
                  <a:pt x="3721" y="475"/>
                </a:cubicBezTo>
                <a:cubicBezTo>
                  <a:pt x="3720" y="475"/>
                  <a:pt x="3719" y="474"/>
                  <a:pt x="3718" y="474"/>
                </a:cubicBezTo>
                <a:cubicBezTo>
                  <a:pt x="3716" y="473"/>
                  <a:pt x="3715" y="473"/>
                  <a:pt x="3714" y="472"/>
                </a:cubicBezTo>
                <a:cubicBezTo>
                  <a:pt x="3712" y="470"/>
                  <a:pt x="3709" y="471"/>
                  <a:pt x="3707" y="469"/>
                </a:cubicBezTo>
                <a:cubicBezTo>
                  <a:pt x="3706" y="469"/>
                  <a:pt x="3705" y="467"/>
                  <a:pt x="3705" y="466"/>
                </a:cubicBezTo>
                <a:cubicBezTo>
                  <a:pt x="3704" y="465"/>
                  <a:pt x="3703" y="464"/>
                  <a:pt x="3702" y="463"/>
                </a:cubicBezTo>
                <a:cubicBezTo>
                  <a:pt x="3702" y="463"/>
                  <a:pt x="3701" y="463"/>
                  <a:pt x="3700" y="462"/>
                </a:cubicBezTo>
                <a:cubicBezTo>
                  <a:pt x="3699" y="461"/>
                  <a:pt x="3698" y="460"/>
                  <a:pt x="3696" y="459"/>
                </a:cubicBezTo>
                <a:cubicBezTo>
                  <a:pt x="3694" y="457"/>
                  <a:pt x="3691" y="456"/>
                  <a:pt x="3688" y="455"/>
                </a:cubicBezTo>
                <a:cubicBezTo>
                  <a:pt x="3687" y="455"/>
                  <a:pt x="3685" y="455"/>
                  <a:pt x="3684" y="455"/>
                </a:cubicBezTo>
                <a:cubicBezTo>
                  <a:pt x="3682" y="455"/>
                  <a:pt x="3681" y="454"/>
                  <a:pt x="3679" y="454"/>
                </a:cubicBezTo>
                <a:cubicBezTo>
                  <a:pt x="3676" y="452"/>
                  <a:pt x="3673" y="451"/>
                  <a:pt x="3669" y="449"/>
                </a:cubicBezTo>
                <a:cubicBezTo>
                  <a:pt x="3668" y="448"/>
                  <a:pt x="3668" y="448"/>
                  <a:pt x="3667" y="447"/>
                </a:cubicBezTo>
                <a:cubicBezTo>
                  <a:pt x="3665" y="447"/>
                  <a:pt x="3664" y="446"/>
                  <a:pt x="3663" y="446"/>
                </a:cubicBezTo>
                <a:cubicBezTo>
                  <a:pt x="3662" y="445"/>
                  <a:pt x="3662" y="445"/>
                  <a:pt x="3661" y="445"/>
                </a:cubicBezTo>
                <a:cubicBezTo>
                  <a:pt x="3659" y="444"/>
                  <a:pt x="3657" y="443"/>
                  <a:pt x="3655" y="441"/>
                </a:cubicBezTo>
                <a:cubicBezTo>
                  <a:pt x="3652" y="440"/>
                  <a:pt x="3648" y="438"/>
                  <a:pt x="3645" y="437"/>
                </a:cubicBezTo>
                <a:cubicBezTo>
                  <a:pt x="3642" y="436"/>
                  <a:pt x="3639" y="436"/>
                  <a:pt x="3635" y="435"/>
                </a:cubicBezTo>
                <a:cubicBezTo>
                  <a:pt x="3632" y="434"/>
                  <a:pt x="3628" y="434"/>
                  <a:pt x="3624" y="433"/>
                </a:cubicBezTo>
                <a:cubicBezTo>
                  <a:pt x="3623" y="433"/>
                  <a:pt x="3621" y="433"/>
                  <a:pt x="3620" y="432"/>
                </a:cubicBezTo>
                <a:cubicBezTo>
                  <a:pt x="3618" y="432"/>
                  <a:pt x="3617" y="431"/>
                  <a:pt x="3616" y="430"/>
                </a:cubicBezTo>
                <a:cubicBezTo>
                  <a:pt x="3614" y="430"/>
                  <a:pt x="3614" y="429"/>
                  <a:pt x="3613" y="428"/>
                </a:cubicBezTo>
                <a:cubicBezTo>
                  <a:pt x="3611" y="427"/>
                  <a:pt x="3610" y="426"/>
                  <a:pt x="3609" y="425"/>
                </a:cubicBezTo>
                <a:cubicBezTo>
                  <a:pt x="3608" y="425"/>
                  <a:pt x="3606" y="424"/>
                  <a:pt x="3605" y="424"/>
                </a:cubicBezTo>
                <a:cubicBezTo>
                  <a:pt x="3604" y="423"/>
                  <a:pt x="3603" y="423"/>
                  <a:pt x="3602" y="423"/>
                </a:cubicBezTo>
                <a:cubicBezTo>
                  <a:pt x="3601" y="423"/>
                  <a:pt x="3600" y="423"/>
                  <a:pt x="3599" y="423"/>
                </a:cubicBezTo>
                <a:cubicBezTo>
                  <a:pt x="3598" y="423"/>
                  <a:pt x="3596" y="423"/>
                  <a:pt x="3594" y="423"/>
                </a:cubicBezTo>
                <a:cubicBezTo>
                  <a:pt x="3592" y="423"/>
                  <a:pt x="3591" y="424"/>
                  <a:pt x="3589" y="424"/>
                </a:cubicBezTo>
                <a:cubicBezTo>
                  <a:pt x="3587" y="424"/>
                  <a:pt x="3585" y="424"/>
                  <a:pt x="3583" y="424"/>
                </a:cubicBezTo>
                <a:cubicBezTo>
                  <a:pt x="3581" y="424"/>
                  <a:pt x="3578" y="424"/>
                  <a:pt x="3576" y="424"/>
                </a:cubicBezTo>
                <a:cubicBezTo>
                  <a:pt x="3574" y="424"/>
                  <a:pt x="3572" y="423"/>
                  <a:pt x="3569" y="423"/>
                </a:cubicBezTo>
                <a:cubicBezTo>
                  <a:pt x="3566" y="423"/>
                  <a:pt x="3563" y="422"/>
                  <a:pt x="3559" y="422"/>
                </a:cubicBezTo>
                <a:cubicBezTo>
                  <a:pt x="3557" y="421"/>
                  <a:pt x="3555" y="422"/>
                  <a:pt x="3553" y="422"/>
                </a:cubicBezTo>
                <a:cubicBezTo>
                  <a:pt x="3552" y="422"/>
                  <a:pt x="3549" y="421"/>
                  <a:pt x="3548" y="422"/>
                </a:cubicBezTo>
                <a:cubicBezTo>
                  <a:pt x="3549" y="423"/>
                  <a:pt x="3549" y="423"/>
                  <a:pt x="3550" y="423"/>
                </a:cubicBezTo>
                <a:cubicBezTo>
                  <a:pt x="3551" y="423"/>
                  <a:pt x="3551" y="423"/>
                  <a:pt x="3551" y="424"/>
                </a:cubicBezTo>
                <a:cubicBezTo>
                  <a:pt x="3552" y="426"/>
                  <a:pt x="3550" y="425"/>
                  <a:pt x="3549" y="426"/>
                </a:cubicBezTo>
                <a:cubicBezTo>
                  <a:pt x="3549" y="427"/>
                  <a:pt x="3549" y="428"/>
                  <a:pt x="3548" y="427"/>
                </a:cubicBezTo>
                <a:cubicBezTo>
                  <a:pt x="3547" y="427"/>
                  <a:pt x="3547" y="426"/>
                  <a:pt x="3547" y="426"/>
                </a:cubicBezTo>
                <a:cubicBezTo>
                  <a:pt x="3546" y="425"/>
                  <a:pt x="3545" y="424"/>
                  <a:pt x="3544" y="424"/>
                </a:cubicBezTo>
                <a:cubicBezTo>
                  <a:pt x="3543" y="423"/>
                  <a:pt x="3542" y="422"/>
                  <a:pt x="3541" y="421"/>
                </a:cubicBezTo>
                <a:cubicBezTo>
                  <a:pt x="3540" y="421"/>
                  <a:pt x="3538" y="421"/>
                  <a:pt x="3537" y="421"/>
                </a:cubicBezTo>
                <a:cubicBezTo>
                  <a:pt x="3536" y="421"/>
                  <a:pt x="3534" y="420"/>
                  <a:pt x="3533" y="420"/>
                </a:cubicBezTo>
                <a:cubicBezTo>
                  <a:pt x="3531" y="420"/>
                  <a:pt x="3529" y="420"/>
                  <a:pt x="3527" y="420"/>
                </a:cubicBezTo>
                <a:cubicBezTo>
                  <a:pt x="3526" y="420"/>
                  <a:pt x="3525" y="419"/>
                  <a:pt x="3524" y="419"/>
                </a:cubicBezTo>
                <a:cubicBezTo>
                  <a:pt x="3522" y="419"/>
                  <a:pt x="3520" y="419"/>
                  <a:pt x="3517" y="419"/>
                </a:cubicBezTo>
                <a:cubicBezTo>
                  <a:pt x="3515" y="418"/>
                  <a:pt x="3513" y="418"/>
                  <a:pt x="3510" y="417"/>
                </a:cubicBezTo>
                <a:cubicBezTo>
                  <a:pt x="3509" y="417"/>
                  <a:pt x="3507" y="417"/>
                  <a:pt x="3506" y="417"/>
                </a:cubicBezTo>
                <a:cubicBezTo>
                  <a:pt x="3503" y="417"/>
                  <a:pt x="3500" y="416"/>
                  <a:pt x="3497" y="416"/>
                </a:cubicBezTo>
                <a:cubicBezTo>
                  <a:pt x="3496" y="416"/>
                  <a:pt x="3496" y="416"/>
                  <a:pt x="3495" y="416"/>
                </a:cubicBezTo>
                <a:cubicBezTo>
                  <a:pt x="3495" y="415"/>
                  <a:pt x="3494" y="415"/>
                  <a:pt x="3493" y="415"/>
                </a:cubicBezTo>
                <a:cubicBezTo>
                  <a:pt x="3492" y="415"/>
                  <a:pt x="3493" y="416"/>
                  <a:pt x="3494" y="416"/>
                </a:cubicBezTo>
                <a:cubicBezTo>
                  <a:pt x="3494" y="416"/>
                  <a:pt x="3495" y="416"/>
                  <a:pt x="3495" y="417"/>
                </a:cubicBezTo>
                <a:cubicBezTo>
                  <a:pt x="3496" y="418"/>
                  <a:pt x="3496" y="418"/>
                  <a:pt x="3496" y="420"/>
                </a:cubicBezTo>
                <a:cubicBezTo>
                  <a:pt x="3495" y="421"/>
                  <a:pt x="3495" y="422"/>
                  <a:pt x="3495" y="423"/>
                </a:cubicBezTo>
                <a:cubicBezTo>
                  <a:pt x="3496" y="424"/>
                  <a:pt x="3496" y="425"/>
                  <a:pt x="3495" y="426"/>
                </a:cubicBezTo>
                <a:cubicBezTo>
                  <a:pt x="3494" y="427"/>
                  <a:pt x="3486" y="432"/>
                  <a:pt x="3488" y="434"/>
                </a:cubicBezTo>
                <a:cubicBezTo>
                  <a:pt x="3488" y="434"/>
                  <a:pt x="3488" y="434"/>
                  <a:pt x="3489" y="434"/>
                </a:cubicBezTo>
                <a:cubicBezTo>
                  <a:pt x="3489" y="434"/>
                  <a:pt x="3489" y="434"/>
                  <a:pt x="3490" y="434"/>
                </a:cubicBezTo>
                <a:cubicBezTo>
                  <a:pt x="3490" y="435"/>
                  <a:pt x="3491" y="435"/>
                  <a:pt x="3492" y="435"/>
                </a:cubicBezTo>
                <a:cubicBezTo>
                  <a:pt x="3492" y="435"/>
                  <a:pt x="3493" y="434"/>
                  <a:pt x="3493" y="434"/>
                </a:cubicBezTo>
                <a:cubicBezTo>
                  <a:pt x="3494" y="433"/>
                  <a:pt x="3495" y="433"/>
                  <a:pt x="3495" y="433"/>
                </a:cubicBezTo>
                <a:cubicBezTo>
                  <a:pt x="3497" y="434"/>
                  <a:pt x="3497" y="435"/>
                  <a:pt x="3497" y="436"/>
                </a:cubicBezTo>
                <a:cubicBezTo>
                  <a:pt x="3498" y="438"/>
                  <a:pt x="3499" y="439"/>
                  <a:pt x="3500" y="440"/>
                </a:cubicBezTo>
                <a:cubicBezTo>
                  <a:pt x="3500" y="441"/>
                  <a:pt x="3500" y="442"/>
                  <a:pt x="3501" y="442"/>
                </a:cubicBezTo>
                <a:cubicBezTo>
                  <a:pt x="3501" y="443"/>
                  <a:pt x="3502" y="443"/>
                  <a:pt x="3502" y="444"/>
                </a:cubicBezTo>
                <a:cubicBezTo>
                  <a:pt x="3504" y="445"/>
                  <a:pt x="3503" y="446"/>
                  <a:pt x="3503" y="448"/>
                </a:cubicBezTo>
                <a:cubicBezTo>
                  <a:pt x="3502" y="449"/>
                  <a:pt x="3503" y="449"/>
                  <a:pt x="3504" y="450"/>
                </a:cubicBezTo>
                <a:cubicBezTo>
                  <a:pt x="3504" y="451"/>
                  <a:pt x="3504" y="453"/>
                  <a:pt x="3504" y="453"/>
                </a:cubicBezTo>
                <a:cubicBezTo>
                  <a:pt x="3503" y="454"/>
                  <a:pt x="3502" y="454"/>
                  <a:pt x="3501" y="455"/>
                </a:cubicBezTo>
                <a:cubicBezTo>
                  <a:pt x="3500" y="455"/>
                  <a:pt x="3499" y="457"/>
                  <a:pt x="3499" y="458"/>
                </a:cubicBezTo>
                <a:cubicBezTo>
                  <a:pt x="3499" y="458"/>
                  <a:pt x="3499" y="460"/>
                  <a:pt x="3498" y="461"/>
                </a:cubicBezTo>
                <a:cubicBezTo>
                  <a:pt x="3497" y="461"/>
                  <a:pt x="3497" y="460"/>
                  <a:pt x="3497" y="460"/>
                </a:cubicBezTo>
                <a:cubicBezTo>
                  <a:pt x="3496" y="459"/>
                  <a:pt x="3495" y="459"/>
                  <a:pt x="3495" y="459"/>
                </a:cubicBezTo>
                <a:cubicBezTo>
                  <a:pt x="3495" y="459"/>
                  <a:pt x="3494" y="460"/>
                  <a:pt x="3494" y="460"/>
                </a:cubicBezTo>
                <a:cubicBezTo>
                  <a:pt x="3494" y="460"/>
                  <a:pt x="3494" y="460"/>
                  <a:pt x="3494" y="461"/>
                </a:cubicBezTo>
                <a:cubicBezTo>
                  <a:pt x="3495" y="461"/>
                  <a:pt x="3495" y="461"/>
                  <a:pt x="3495" y="461"/>
                </a:cubicBezTo>
                <a:cubicBezTo>
                  <a:pt x="3495" y="462"/>
                  <a:pt x="3494" y="462"/>
                  <a:pt x="3494" y="462"/>
                </a:cubicBezTo>
                <a:cubicBezTo>
                  <a:pt x="3493" y="462"/>
                  <a:pt x="3493" y="461"/>
                  <a:pt x="3492" y="461"/>
                </a:cubicBezTo>
                <a:cubicBezTo>
                  <a:pt x="3491" y="461"/>
                  <a:pt x="3491" y="461"/>
                  <a:pt x="3490" y="461"/>
                </a:cubicBezTo>
                <a:cubicBezTo>
                  <a:pt x="3489" y="462"/>
                  <a:pt x="3488" y="461"/>
                  <a:pt x="3487" y="461"/>
                </a:cubicBezTo>
                <a:cubicBezTo>
                  <a:pt x="3486" y="461"/>
                  <a:pt x="3485" y="462"/>
                  <a:pt x="3484" y="462"/>
                </a:cubicBezTo>
                <a:cubicBezTo>
                  <a:pt x="3483" y="462"/>
                  <a:pt x="3481" y="462"/>
                  <a:pt x="3479" y="462"/>
                </a:cubicBezTo>
                <a:cubicBezTo>
                  <a:pt x="3478" y="462"/>
                  <a:pt x="3477" y="462"/>
                  <a:pt x="3475" y="461"/>
                </a:cubicBezTo>
                <a:cubicBezTo>
                  <a:pt x="3474" y="460"/>
                  <a:pt x="3474" y="458"/>
                  <a:pt x="3474" y="457"/>
                </a:cubicBezTo>
                <a:cubicBezTo>
                  <a:pt x="3473" y="456"/>
                  <a:pt x="3474" y="454"/>
                  <a:pt x="3473" y="453"/>
                </a:cubicBezTo>
                <a:cubicBezTo>
                  <a:pt x="3472" y="451"/>
                  <a:pt x="3471" y="451"/>
                  <a:pt x="3469" y="451"/>
                </a:cubicBezTo>
                <a:cubicBezTo>
                  <a:pt x="3468" y="450"/>
                  <a:pt x="3466" y="450"/>
                  <a:pt x="3465" y="449"/>
                </a:cubicBezTo>
                <a:cubicBezTo>
                  <a:pt x="3464" y="449"/>
                  <a:pt x="3463" y="448"/>
                  <a:pt x="3461" y="447"/>
                </a:cubicBezTo>
                <a:cubicBezTo>
                  <a:pt x="3459" y="447"/>
                  <a:pt x="3455" y="448"/>
                  <a:pt x="3453" y="446"/>
                </a:cubicBezTo>
                <a:cubicBezTo>
                  <a:pt x="3452" y="446"/>
                  <a:pt x="3451" y="445"/>
                  <a:pt x="3450" y="444"/>
                </a:cubicBezTo>
                <a:cubicBezTo>
                  <a:pt x="3450" y="443"/>
                  <a:pt x="3450" y="441"/>
                  <a:pt x="3450" y="440"/>
                </a:cubicBezTo>
                <a:cubicBezTo>
                  <a:pt x="3450" y="439"/>
                  <a:pt x="3451" y="438"/>
                  <a:pt x="3450" y="436"/>
                </a:cubicBezTo>
                <a:cubicBezTo>
                  <a:pt x="3450" y="435"/>
                  <a:pt x="3449" y="434"/>
                  <a:pt x="3447" y="434"/>
                </a:cubicBezTo>
                <a:cubicBezTo>
                  <a:pt x="3446" y="433"/>
                  <a:pt x="3445" y="433"/>
                  <a:pt x="3445" y="431"/>
                </a:cubicBezTo>
                <a:cubicBezTo>
                  <a:pt x="3445" y="431"/>
                  <a:pt x="3445" y="430"/>
                  <a:pt x="3444" y="429"/>
                </a:cubicBezTo>
                <a:cubicBezTo>
                  <a:pt x="3444" y="429"/>
                  <a:pt x="3443" y="429"/>
                  <a:pt x="3442" y="429"/>
                </a:cubicBezTo>
                <a:cubicBezTo>
                  <a:pt x="3441" y="428"/>
                  <a:pt x="3439" y="428"/>
                  <a:pt x="3438" y="429"/>
                </a:cubicBezTo>
                <a:cubicBezTo>
                  <a:pt x="3437" y="429"/>
                  <a:pt x="3436" y="430"/>
                  <a:pt x="3435" y="431"/>
                </a:cubicBezTo>
                <a:cubicBezTo>
                  <a:pt x="3435" y="431"/>
                  <a:pt x="3434" y="431"/>
                  <a:pt x="3434" y="431"/>
                </a:cubicBezTo>
                <a:cubicBezTo>
                  <a:pt x="3433" y="432"/>
                  <a:pt x="3433" y="432"/>
                  <a:pt x="3432" y="433"/>
                </a:cubicBezTo>
                <a:cubicBezTo>
                  <a:pt x="3432" y="433"/>
                  <a:pt x="3431" y="434"/>
                  <a:pt x="3431" y="434"/>
                </a:cubicBezTo>
                <a:cubicBezTo>
                  <a:pt x="3430" y="435"/>
                  <a:pt x="3428" y="435"/>
                  <a:pt x="3427" y="435"/>
                </a:cubicBezTo>
                <a:cubicBezTo>
                  <a:pt x="3426" y="435"/>
                  <a:pt x="3425" y="435"/>
                  <a:pt x="3424" y="435"/>
                </a:cubicBezTo>
                <a:cubicBezTo>
                  <a:pt x="3422" y="435"/>
                  <a:pt x="3420" y="435"/>
                  <a:pt x="3418" y="435"/>
                </a:cubicBezTo>
                <a:cubicBezTo>
                  <a:pt x="3415" y="435"/>
                  <a:pt x="3413" y="435"/>
                  <a:pt x="3410" y="435"/>
                </a:cubicBezTo>
                <a:cubicBezTo>
                  <a:pt x="3407" y="435"/>
                  <a:pt x="3405" y="435"/>
                  <a:pt x="3402" y="434"/>
                </a:cubicBezTo>
                <a:cubicBezTo>
                  <a:pt x="3398" y="434"/>
                  <a:pt x="3395" y="435"/>
                  <a:pt x="3391" y="434"/>
                </a:cubicBezTo>
                <a:cubicBezTo>
                  <a:pt x="3389" y="433"/>
                  <a:pt x="3388" y="433"/>
                  <a:pt x="3386" y="432"/>
                </a:cubicBezTo>
                <a:cubicBezTo>
                  <a:pt x="3384" y="432"/>
                  <a:pt x="3383" y="432"/>
                  <a:pt x="3381" y="431"/>
                </a:cubicBezTo>
                <a:cubicBezTo>
                  <a:pt x="3379" y="431"/>
                  <a:pt x="3377" y="431"/>
                  <a:pt x="3376" y="430"/>
                </a:cubicBezTo>
                <a:cubicBezTo>
                  <a:pt x="3375" y="430"/>
                  <a:pt x="3374" y="430"/>
                  <a:pt x="3373" y="429"/>
                </a:cubicBezTo>
                <a:cubicBezTo>
                  <a:pt x="3373" y="429"/>
                  <a:pt x="3372" y="430"/>
                  <a:pt x="3371" y="430"/>
                </a:cubicBezTo>
                <a:cubicBezTo>
                  <a:pt x="3370" y="429"/>
                  <a:pt x="3369" y="429"/>
                  <a:pt x="3369" y="428"/>
                </a:cubicBezTo>
                <a:cubicBezTo>
                  <a:pt x="3368" y="428"/>
                  <a:pt x="3367" y="428"/>
                  <a:pt x="3366" y="428"/>
                </a:cubicBezTo>
                <a:cubicBezTo>
                  <a:pt x="3366" y="429"/>
                  <a:pt x="3365" y="429"/>
                  <a:pt x="3365" y="429"/>
                </a:cubicBezTo>
                <a:cubicBezTo>
                  <a:pt x="3363" y="430"/>
                  <a:pt x="3362" y="429"/>
                  <a:pt x="3361" y="430"/>
                </a:cubicBezTo>
                <a:cubicBezTo>
                  <a:pt x="3360" y="430"/>
                  <a:pt x="3359" y="430"/>
                  <a:pt x="3358" y="430"/>
                </a:cubicBezTo>
                <a:cubicBezTo>
                  <a:pt x="3357" y="430"/>
                  <a:pt x="3356" y="430"/>
                  <a:pt x="3355" y="430"/>
                </a:cubicBezTo>
                <a:cubicBezTo>
                  <a:pt x="3353" y="431"/>
                  <a:pt x="3351" y="431"/>
                  <a:pt x="3348" y="431"/>
                </a:cubicBezTo>
                <a:cubicBezTo>
                  <a:pt x="3346" y="431"/>
                  <a:pt x="3343" y="430"/>
                  <a:pt x="3340" y="431"/>
                </a:cubicBezTo>
                <a:cubicBezTo>
                  <a:pt x="3338" y="431"/>
                  <a:pt x="3335" y="432"/>
                  <a:pt x="3333" y="432"/>
                </a:cubicBezTo>
                <a:cubicBezTo>
                  <a:pt x="3331" y="433"/>
                  <a:pt x="3329" y="433"/>
                  <a:pt x="3327" y="433"/>
                </a:cubicBezTo>
                <a:cubicBezTo>
                  <a:pt x="3325" y="433"/>
                  <a:pt x="3323" y="433"/>
                  <a:pt x="3321" y="433"/>
                </a:cubicBezTo>
                <a:cubicBezTo>
                  <a:pt x="3320" y="433"/>
                  <a:pt x="3318" y="434"/>
                  <a:pt x="3316" y="434"/>
                </a:cubicBezTo>
                <a:cubicBezTo>
                  <a:pt x="3314" y="434"/>
                  <a:pt x="3311" y="435"/>
                  <a:pt x="3308" y="435"/>
                </a:cubicBezTo>
                <a:cubicBezTo>
                  <a:pt x="3306" y="435"/>
                  <a:pt x="3304" y="435"/>
                  <a:pt x="3302" y="434"/>
                </a:cubicBezTo>
                <a:cubicBezTo>
                  <a:pt x="3299" y="433"/>
                  <a:pt x="3296" y="431"/>
                  <a:pt x="3293" y="431"/>
                </a:cubicBezTo>
                <a:cubicBezTo>
                  <a:pt x="3291" y="430"/>
                  <a:pt x="3290" y="430"/>
                  <a:pt x="3288" y="430"/>
                </a:cubicBezTo>
                <a:cubicBezTo>
                  <a:pt x="3287" y="430"/>
                  <a:pt x="3285" y="430"/>
                  <a:pt x="3284" y="428"/>
                </a:cubicBezTo>
                <a:cubicBezTo>
                  <a:pt x="3284" y="428"/>
                  <a:pt x="3284" y="427"/>
                  <a:pt x="3284" y="426"/>
                </a:cubicBezTo>
                <a:cubicBezTo>
                  <a:pt x="3284" y="425"/>
                  <a:pt x="3283" y="425"/>
                  <a:pt x="3283" y="425"/>
                </a:cubicBezTo>
                <a:cubicBezTo>
                  <a:pt x="3281" y="423"/>
                  <a:pt x="3283" y="423"/>
                  <a:pt x="3284" y="422"/>
                </a:cubicBezTo>
                <a:cubicBezTo>
                  <a:pt x="3285" y="420"/>
                  <a:pt x="3284" y="419"/>
                  <a:pt x="3284" y="418"/>
                </a:cubicBezTo>
                <a:cubicBezTo>
                  <a:pt x="3283" y="417"/>
                  <a:pt x="3283" y="415"/>
                  <a:pt x="3285" y="415"/>
                </a:cubicBezTo>
                <a:cubicBezTo>
                  <a:pt x="3286" y="415"/>
                  <a:pt x="3288" y="416"/>
                  <a:pt x="3288" y="414"/>
                </a:cubicBezTo>
                <a:cubicBezTo>
                  <a:pt x="3288" y="413"/>
                  <a:pt x="3288" y="413"/>
                  <a:pt x="3288" y="413"/>
                </a:cubicBezTo>
                <a:cubicBezTo>
                  <a:pt x="3288" y="412"/>
                  <a:pt x="3289" y="412"/>
                  <a:pt x="3289" y="412"/>
                </a:cubicBezTo>
                <a:cubicBezTo>
                  <a:pt x="3289" y="410"/>
                  <a:pt x="3288" y="409"/>
                  <a:pt x="3288" y="408"/>
                </a:cubicBezTo>
                <a:cubicBezTo>
                  <a:pt x="3288" y="407"/>
                  <a:pt x="3287" y="407"/>
                  <a:pt x="3287" y="406"/>
                </a:cubicBezTo>
                <a:cubicBezTo>
                  <a:pt x="3287" y="406"/>
                  <a:pt x="3287" y="405"/>
                  <a:pt x="3287" y="404"/>
                </a:cubicBezTo>
                <a:cubicBezTo>
                  <a:pt x="3286" y="401"/>
                  <a:pt x="3285" y="397"/>
                  <a:pt x="3282" y="395"/>
                </a:cubicBezTo>
                <a:cubicBezTo>
                  <a:pt x="3280" y="394"/>
                  <a:pt x="3279" y="393"/>
                  <a:pt x="3277" y="392"/>
                </a:cubicBezTo>
                <a:cubicBezTo>
                  <a:pt x="3274" y="390"/>
                  <a:pt x="3271" y="389"/>
                  <a:pt x="3267" y="388"/>
                </a:cubicBezTo>
                <a:cubicBezTo>
                  <a:pt x="3266" y="387"/>
                  <a:pt x="3264" y="387"/>
                  <a:pt x="3263" y="386"/>
                </a:cubicBezTo>
                <a:cubicBezTo>
                  <a:pt x="3262" y="386"/>
                  <a:pt x="3261" y="385"/>
                  <a:pt x="3260" y="385"/>
                </a:cubicBezTo>
                <a:cubicBezTo>
                  <a:pt x="3260" y="385"/>
                  <a:pt x="3259" y="385"/>
                  <a:pt x="3258" y="385"/>
                </a:cubicBezTo>
                <a:cubicBezTo>
                  <a:pt x="3256" y="384"/>
                  <a:pt x="3254" y="384"/>
                  <a:pt x="3252" y="384"/>
                </a:cubicBezTo>
                <a:cubicBezTo>
                  <a:pt x="3251" y="384"/>
                  <a:pt x="3249" y="383"/>
                  <a:pt x="3247" y="383"/>
                </a:cubicBezTo>
                <a:cubicBezTo>
                  <a:pt x="3244" y="382"/>
                  <a:pt x="3241" y="382"/>
                  <a:pt x="3237" y="382"/>
                </a:cubicBezTo>
                <a:cubicBezTo>
                  <a:pt x="3234" y="381"/>
                  <a:pt x="3231" y="382"/>
                  <a:pt x="3228" y="381"/>
                </a:cubicBezTo>
                <a:cubicBezTo>
                  <a:pt x="3225" y="381"/>
                  <a:pt x="3223" y="381"/>
                  <a:pt x="3220" y="381"/>
                </a:cubicBezTo>
                <a:cubicBezTo>
                  <a:pt x="3215" y="381"/>
                  <a:pt x="3209" y="381"/>
                  <a:pt x="3203" y="381"/>
                </a:cubicBezTo>
                <a:cubicBezTo>
                  <a:pt x="3201" y="381"/>
                  <a:pt x="3199" y="382"/>
                  <a:pt x="3196" y="382"/>
                </a:cubicBezTo>
                <a:cubicBezTo>
                  <a:pt x="3194" y="382"/>
                  <a:pt x="3192" y="383"/>
                  <a:pt x="3190" y="383"/>
                </a:cubicBezTo>
                <a:cubicBezTo>
                  <a:pt x="3185" y="384"/>
                  <a:pt x="3180" y="385"/>
                  <a:pt x="3175" y="386"/>
                </a:cubicBezTo>
                <a:cubicBezTo>
                  <a:pt x="3171" y="387"/>
                  <a:pt x="3166" y="389"/>
                  <a:pt x="3161" y="389"/>
                </a:cubicBezTo>
                <a:cubicBezTo>
                  <a:pt x="3159" y="389"/>
                  <a:pt x="3157" y="390"/>
                  <a:pt x="3154" y="390"/>
                </a:cubicBezTo>
                <a:cubicBezTo>
                  <a:pt x="3153" y="390"/>
                  <a:pt x="3152" y="390"/>
                  <a:pt x="3150" y="390"/>
                </a:cubicBezTo>
                <a:cubicBezTo>
                  <a:pt x="3149" y="390"/>
                  <a:pt x="3148" y="390"/>
                  <a:pt x="3146" y="391"/>
                </a:cubicBezTo>
                <a:cubicBezTo>
                  <a:pt x="3145" y="391"/>
                  <a:pt x="3144" y="392"/>
                  <a:pt x="3142" y="391"/>
                </a:cubicBezTo>
                <a:cubicBezTo>
                  <a:pt x="3141" y="391"/>
                  <a:pt x="3139" y="391"/>
                  <a:pt x="3137" y="391"/>
                </a:cubicBezTo>
                <a:cubicBezTo>
                  <a:pt x="3137" y="390"/>
                  <a:pt x="3136" y="390"/>
                  <a:pt x="3135" y="389"/>
                </a:cubicBezTo>
                <a:cubicBezTo>
                  <a:pt x="3134" y="389"/>
                  <a:pt x="3133" y="389"/>
                  <a:pt x="3132" y="389"/>
                </a:cubicBezTo>
                <a:cubicBezTo>
                  <a:pt x="3131" y="388"/>
                  <a:pt x="3130" y="388"/>
                  <a:pt x="3129" y="387"/>
                </a:cubicBezTo>
                <a:cubicBezTo>
                  <a:pt x="3128" y="387"/>
                  <a:pt x="3127" y="386"/>
                  <a:pt x="3127" y="385"/>
                </a:cubicBezTo>
                <a:cubicBezTo>
                  <a:pt x="3128" y="385"/>
                  <a:pt x="3129" y="386"/>
                  <a:pt x="3129" y="385"/>
                </a:cubicBezTo>
                <a:cubicBezTo>
                  <a:pt x="3129" y="385"/>
                  <a:pt x="3128" y="384"/>
                  <a:pt x="3128" y="383"/>
                </a:cubicBezTo>
                <a:cubicBezTo>
                  <a:pt x="3128" y="383"/>
                  <a:pt x="3127" y="382"/>
                  <a:pt x="3127" y="381"/>
                </a:cubicBezTo>
                <a:cubicBezTo>
                  <a:pt x="3126" y="381"/>
                  <a:pt x="3126" y="380"/>
                  <a:pt x="3126" y="380"/>
                </a:cubicBezTo>
                <a:cubicBezTo>
                  <a:pt x="3125" y="379"/>
                  <a:pt x="3124" y="378"/>
                  <a:pt x="3124" y="377"/>
                </a:cubicBezTo>
                <a:cubicBezTo>
                  <a:pt x="3123" y="377"/>
                  <a:pt x="3123" y="377"/>
                  <a:pt x="3122" y="376"/>
                </a:cubicBezTo>
                <a:cubicBezTo>
                  <a:pt x="3121" y="375"/>
                  <a:pt x="3121" y="374"/>
                  <a:pt x="3120" y="373"/>
                </a:cubicBezTo>
                <a:cubicBezTo>
                  <a:pt x="3118" y="371"/>
                  <a:pt x="3115" y="370"/>
                  <a:pt x="3112" y="370"/>
                </a:cubicBezTo>
                <a:cubicBezTo>
                  <a:pt x="3111" y="370"/>
                  <a:pt x="3109" y="371"/>
                  <a:pt x="3108" y="371"/>
                </a:cubicBezTo>
                <a:cubicBezTo>
                  <a:pt x="3107" y="372"/>
                  <a:pt x="3105" y="374"/>
                  <a:pt x="3104" y="373"/>
                </a:cubicBezTo>
                <a:cubicBezTo>
                  <a:pt x="3103" y="373"/>
                  <a:pt x="3106" y="370"/>
                  <a:pt x="3104" y="370"/>
                </a:cubicBezTo>
                <a:cubicBezTo>
                  <a:pt x="3102" y="370"/>
                  <a:pt x="3102" y="372"/>
                  <a:pt x="3101" y="373"/>
                </a:cubicBezTo>
                <a:cubicBezTo>
                  <a:pt x="3100" y="373"/>
                  <a:pt x="3093" y="377"/>
                  <a:pt x="3093" y="376"/>
                </a:cubicBezTo>
                <a:cubicBezTo>
                  <a:pt x="3093" y="374"/>
                  <a:pt x="3096" y="375"/>
                  <a:pt x="3096" y="374"/>
                </a:cubicBezTo>
                <a:cubicBezTo>
                  <a:pt x="3098" y="373"/>
                  <a:pt x="3098" y="372"/>
                  <a:pt x="3099" y="371"/>
                </a:cubicBezTo>
                <a:cubicBezTo>
                  <a:pt x="3099" y="370"/>
                  <a:pt x="3100" y="370"/>
                  <a:pt x="3100" y="370"/>
                </a:cubicBezTo>
                <a:cubicBezTo>
                  <a:pt x="3101" y="370"/>
                  <a:pt x="3101" y="369"/>
                  <a:pt x="3101" y="369"/>
                </a:cubicBezTo>
                <a:cubicBezTo>
                  <a:pt x="3102" y="368"/>
                  <a:pt x="3103" y="367"/>
                  <a:pt x="3103" y="366"/>
                </a:cubicBezTo>
                <a:cubicBezTo>
                  <a:pt x="3103" y="365"/>
                  <a:pt x="3101" y="366"/>
                  <a:pt x="3100" y="366"/>
                </a:cubicBezTo>
                <a:cubicBezTo>
                  <a:pt x="3099" y="365"/>
                  <a:pt x="3098" y="366"/>
                  <a:pt x="3098" y="366"/>
                </a:cubicBezTo>
                <a:cubicBezTo>
                  <a:pt x="3096" y="366"/>
                  <a:pt x="3095" y="365"/>
                  <a:pt x="3094" y="365"/>
                </a:cubicBezTo>
                <a:cubicBezTo>
                  <a:pt x="3093" y="365"/>
                  <a:pt x="3092" y="366"/>
                  <a:pt x="3091" y="367"/>
                </a:cubicBezTo>
                <a:cubicBezTo>
                  <a:pt x="3089" y="367"/>
                  <a:pt x="3088" y="366"/>
                  <a:pt x="3089" y="365"/>
                </a:cubicBezTo>
                <a:cubicBezTo>
                  <a:pt x="3090" y="363"/>
                  <a:pt x="3091" y="363"/>
                  <a:pt x="3092" y="363"/>
                </a:cubicBezTo>
                <a:cubicBezTo>
                  <a:pt x="3093" y="362"/>
                  <a:pt x="3093" y="361"/>
                  <a:pt x="3092" y="361"/>
                </a:cubicBezTo>
                <a:cubicBezTo>
                  <a:pt x="3091" y="361"/>
                  <a:pt x="3090" y="361"/>
                  <a:pt x="3089" y="361"/>
                </a:cubicBezTo>
                <a:cubicBezTo>
                  <a:pt x="3089" y="360"/>
                  <a:pt x="3088" y="360"/>
                  <a:pt x="3087" y="360"/>
                </a:cubicBezTo>
                <a:cubicBezTo>
                  <a:pt x="3085" y="360"/>
                  <a:pt x="3082" y="362"/>
                  <a:pt x="3080" y="360"/>
                </a:cubicBezTo>
                <a:cubicBezTo>
                  <a:pt x="3079" y="360"/>
                  <a:pt x="3079" y="360"/>
                  <a:pt x="3078" y="359"/>
                </a:cubicBezTo>
                <a:cubicBezTo>
                  <a:pt x="3078" y="359"/>
                  <a:pt x="3077" y="359"/>
                  <a:pt x="3076" y="359"/>
                </a:cubicBezTo>
                <a:cubicBezTo>
                  <a:pt x="3076" y="359"/>
                  <a:pt x="3076" y="358"/>
                  <a:pt x="3075" y="359"/>
                </a:cubicBezTo>
                <a:cubicBezTo>
                  <a:pt x="3074" y="359"/>
                  <a:pt x="3074" y="359"/>
                  <a:pt x="3073" y="359"/>
                </a:cubicBezTo>
                <a:cubicBezTo>
                  <a:pt x="3072" y="359"/>
                  <a:pt x="3071" y="359"/>
                  <a:pt x="3070" y="359"/>
                </a:cubicBezTo>
                <a:cubicBezTo>
                  <a:pt x="3069" y="359"/>
                  <a:pt x="3068" y="356"/>
                  <a:pt x="3069" y="355"/>
                </a:cubicBezTo>
                <a:cubicBezTo>
                  <a:pt x="3069" y="355"/>
                  <a:pt x="3070" y="356"/>
                  <a:pt x="3070" y="356"/>
                </a:cubicBezTo>
                <a:cubicBezTo>
                  <a:pt x="3071" y="356"/>
                  <a:pt x="3072" y="356"/>
                  <a:pt x="3072" y="356"/>
                </a:cubicBezTo>
                <a:cubicBezTo>
                  <a:pt x="3073" y="357"/>
                  <a:pt x="3073" y="357"/>
                  <a:pt x="3074" y="357"/>
                </a:cubicBezTo>
                <a:cubicBezTo>
                  <a:pt x="3075" y="357"/>
                  <a:pt x="3075" y="356"/>
                  <a:pt x="3075" y="356"/>
                </a:cubicBezTo>
                <a:cubicBezTo>
                  <a:pt x="3075" y="355"/>
                  <a:pt x="3075" y="354"/>
                  <a:pt x="3076" y="354"/>
                </a:cubicBezTo>
                <a:cubicBezTo>
                  <a:pt x="3077" y="353"/>
                  <a:pt x="3077" y="353"/>
                  <a:pt x="3078" y="353"/>
                </a:cubicBezTo>
                <a:cubicBezTo>
                  <a:pt x="3078" y="352"/>
                  <a:pt x="3079" y="352"/>
                  <a:pt x="3080" y="352"/>
                </a:cubicBezTo>
                <a:cubicBezTo>
                  <a:pt x="3080" y="352"/>
                  <a:pt x="3081" y="353"/>
                  <a:pt x="3081" y="353"/>
                </a:cubicBezTo>
                <a:cubicBezTo>
                  <a:pt x="3081" y="354"/>
                  <a:pt x="3082" y="354"/>
                  <a:pt x="3083" y="355"/>
                </a:cubicBezTo>
                <a:cubicBezTo>
                  <a:pt x="3083" y="355"/>
                  <a:pt x="3084" y="355"/>
                  <a:pt x="3084" y="356"/>
                </a:cubicBezTo>
                <a:cubicBezTo>
                  <a:pt x="3085" y="358"/>
                  <a:pt x="3086" y="358"/>
                  <a:pt x="3087" y="356"/>
                </a:cubicBezTo>
                <a:cubicBezTo>
                  <a:pt x="3088" y="356"/>
                  <a:pt x="3088" y="355"/>
                  <a:pt x="3089" y="354"/>
                </a:cubicBezTo>
                <a:cubicBezTo>
                  <a:pt x="3090" y="354"/>
                  <a:pt x="3090" y="354"/>
                  <a:pt x="3091" y="354"/>
                </a:cubicBezTo>
                <a:cubicBezTo>
                  <a:pt x="3092" y="353"/>
                  <a:pt x="3092" y="351"/>
                  <a:pt x="3092" y="350"/>
                </a:cubicBezTo>
                <a:cubicBezTo>
                  <a:pt x="3092" y="349"/>
                  <a:pt x="3091" y="349"/>
                  <a:pt x="3091" y="348"/>
                </a:cubicBezTo>
                <a:cubicBezTo>
                  <a:pt x="3090" y="348"/>
                  <a:pt x="3089" y="347"/>
                  <a:pt x="3088" y="347"/>
                </a:cubicBezTo>
                <a:cubicBezTo>
                  <a:pt x="3088" y="346"/>
                  <a:pt x="3087" y="346"/>
                  <a:pt x="3087" y="345"/>
                </a:cubicBezTo>
                <a:cubicBezTo>
                  <a:pt x="3086" y="344"/>
                  <a:pt x="3085" y="343"/>
                  <a:pt x="3084" y="343"/>
                </a:cubicBezTo>
                <a:cubicBezTo>
                  <a:pt x="3082" y="342"/>
                  <a:pt x="3080" y="342"/>
                  <a:pt x="3079" y="341"/>
                </a:cubicBezTo>
                <a:cubicBezTo>
                  <a:pt x="3077" y="341"/>
                  <a:pt x="3075" y="340"/>
                  <a:pt x="3074" y="340"/>
                </a:cubicBezTo>
                <a:cubicBezTo>
                  <a:pt x="3070" y="339"/>
                  <a:pt x="3067" y="339"/>
                  <a:pt x="3064" y="337"/>
                </a:cubicBezTo>
                <a:cubicBezTo>
                  <a:pt x="3061" y="336"/>
                  <a:pt x="3057" y="335"/>
                  <a:pt x="3054" y="335"/>
                </a:cubicBezTo>
                <a:cubicBezTo>
                  <a:pt x="3051" y="335"/>
                  <a:pt x="3048" y="335"/>
                  <a:pt x="3045" y="335"/>
                </a:cubicBezTo>
                <a:cubicBezTo>
                  <a:pt x="3043" y="335"/>
                  <a:pt x="3041" y="335"/>
                  <a:pt x="3039" y="335"/>
                </a:cubicBezTo>
                <a:cubicBezTo>
                  <a:pt x="3036" y="335"/>
                  <a:pt x="3034" y="336"/>
                  <a:pt x="3031" y="338"/>
                </a:cubicBezTo>
                <a:cubicBezTo>
                  <a:pt x="3030" y="339"/>
                  <a:pt x="3029" y="340"/>
                  <a:pt x="3028" y="342"/>
                </a:cubicBezTo>
                <a:cubicBezTo>
                  <a:pt x="3028" y="343"/>
                  <a:pt x="3027" y="344"/>
                  <a:pt x="3025" y="345"/>
                </a:cubicBezTo>
                <a:cubicBezTo>
                  <a:pt x="3024" y="346"/>
                  <a:pt x="3023" y="346"/>
                  <a:pt x="3022" y="348"/>
                </a:cubicBezTo>
                <a:cubicBezTo>
                  <a:pt x="3020" y="351"/>
                  <a:pt x="3018" y="354"/>
                  <a:pt x="3014" y="356"/>
                </a:cubicBezTo>
                <a:cubicBezTo>
                  <a:pt x="3011" y="357"/>
                  <a:pt x="3007" y="357"/>
                  <a:pt x="3003" y="357"/>
                </a:cubicBezTo>
                <a:cubicBezTo>
                  <a:pt x="3001" y="357"/>
                  <a:pt x="2999" y="358"/>
                  <a:pt x="2997" y="359"/>
                </a:cubicBezTo>
                <a:cubicBezTo>
                  <a:pt x="2996" y="359"/>
                  <a:pt x="2995" y="359"/>
                  <a:pt x="2994" y="359"/>
                </a:cubicBezTo>
                <a:cubicBezTo>
                  <a:pt x="2993" y="359"/>
                  <a:pt x="2991" y="360"/>
                  <a:pt x="2991" y="359"/>
                </a:cubicBezTo>
                <a:cubicBezTo>
                  <a:pt x="2990" y="359"/>
                  <a:pt x="2991" y="358"/>
                  <a:pt x="2991" y="358"/>
                </a:cubicBezTo>
                <a:cubicBezTo>
                  <a:pt x="2992" y="357"/>
                  <a:pt x="2991" y="357"/>
                  <a:pt x="2992" y="356"/>
                </a:cubicBezTo>
                <a:cubicBezTo>
                  <a:pt x="2993" y="356"/>
                  <a:pt x="2993" y="356"/>
                  <a:pt x="2994" y="356"/>
                </a:cubicBezTo>
                <a:cubicBezTo>
                  <a:pt x="2995" y="356"/>
                  <a:pt x="2997" y="355"/>
                  <a:pt x="2996" y="354"/>
                </a:cubicBezTo>
                <a:cubicBezTo>
                  <a:pt x="2996" y="353"/>
                  <a:pt x="2995" y="353"/>
                  <a:pt x="2994" y="353"/>
                </a:cubicBezTo>
                <a:cubicBezTo>
                  <a:pt x="2994" y="353"/>
                  <a:pt x="2993" y="352"/>
                  <a:pt x="2993" y="352"/>
                </a:cubicBezTo>
                <a:cubicBezTo>
                  <a:pt x="2993" y="351"/>
                  <a:pt x="2992" y="350"/>
                  <a:pt x="2993" y="350"/>
                </a:cubicBezTo>
                <a:cubicBezTo>
                  <a:pt x="2994" y="350"/>
                  <a:pt x="2994" y="351"/>
                  <a:pt x="2995" y="351"/>
                </a:cubicBezTo>
                <a:cubicBezTo>
                  <a:pt x="2996" y="352"/>
                  <a:pt x="2998" y="352"/>
                  <a:pt x="2999" y="353"/>
                </a:cubicBezTo>
                <a:cubicBezTo>
                  <a:pt x="3000" y="353"/>
                  <a:pt x="3001" y="352"/>
                  <a:pt x="3003" y="352"/>
                </a:cubicBezTo>
                <a:cubicBezTo>
                  <a:pt x="3004" y="351"/>
                  <a:pt x="3006" y="352"/>
                  <a:pt x="3007" y="351"/>
                </a:cubicBezTo>
                <a:cubicBezTo>
                  <a:pt x="3009" y="351"/>
                  <a:pt x="3010" y="350"/>
                  <a:pt x="3008" y="349"/>
                </a:cubicBezTo>
                <a:cubicBezTo>
                  <a:pt x="3007" y="348"/>
                  <a:pt x="3006" y="347"/>
                  <a:pt x="3005" y="346"/>
                </a:cubicBezTo>
                <a:cubicBezTo>
                  <a:pt x="3005" y="345"/>
                  <a:pt x="3005" y="344"/>
                  <a:pt x="3005" y="344"/>
                </a:cubicBezTo>
                <a:cubicBezTo>
                  <a:pt x="3005" y="343"/>
                  <a:pt x="3006" y="342"/>
                  <a:pt x="3006" y="342"/>
                </a:cubicBezTo>
                <a:cubicBezTo>
                  <a:pt x="3007" y="341"/>
                  <a:pt x="3007" y="339"/>
                  <a:pt x="3009" y="340"/>
                </a:cubicBezTo>
                <a:cubicBezTo>
                  <a:pt x="3010" y="340"/>
                  <a:pt x="3010" y="341"/>
                  <a:pt x="3010" y="342"/>
                </a:cubicBezTo>
                <a:cubicBezTo>
                  <a:pt x="3010" y="343"/>
                  <a:pt x="3010" y="343"/>
                  <a:pt x="3010" y="344"/>
                </a:cubicBezTo>
                <a:cubicBezTo>
                  <a:pt x="3011" y="344"/>
                  <a:pt x="3012" y="347"/>
                  <a:pt x="3013" y="345"/>
                </a:cubicBezTo>
                <a:cubicBezTo>
                  <a:pt x="3013" y="345"/>
                  <a:pt x="3013" y="344"/>
                  <a:pt x="3013" y="343"/>
                </a:cubicBezTo>
                <a:cubicBezTo>
                  <a:pt x="3014" y="343"/>
                  <a:pt x="3014" y="343"/>
                  <a:pt x="3015" y="343"/>
                </a:cubicBezTo>
                <a:cubicBezTo>
                  <a:pt x="3016" y="342"/>
                  <a:pt x="3018" y="342"/>
                  <a:pt x="3017" y="344"/>
                </a:cubicBezTo>
                <a:cubicBezTo>
                  <a:pt x="3016" y="345"/>
                  <a:pt x="3015" y="345"/>
                  <a:pt x="3014" y="346"/>
                </a:cubicBezTo>
                <a:cubicBezTo>
                  <a:pt x="3014" y="346"/>
                  <a:pt x="3014" y="346"/>
                  <a:pt x="3014" y="347"/>
                </a:cubicBezTo>
                <a:cubicBezTo>
                  <a:pt x="3013" y="347"/>
                  <a:pt x="3013" y="347"/>
                  <a:pt x="3012" y="347"/>
                </a:cubicBezTo>
                <a:cubicBezTo>
                  <a:pt x="3011" y="348"/>
                  <a:pt x="3012" y="349"/>
                  <a:pt x="3012" y="350"/>
                </a:cubicBezTo>
                <a:cubicBezTo>
                  <a:pt x="3012" y="350"/>
                  <a:pt x="3012" y="351"/>
                  <a:pt x="3011" y="351"/>
                </a:cubicBezTo>
                <a:cubicBezTo>
                  <a:pt x="3011" y="352"/>
                  <a:pt x="3011" y="352"/>
                  <a:pt x="3011" y="353"/>
                </a:cubicBezTo>
                <a:cubicBezTo>
                  <a:pt x="3012" y="353"/>
                  <a:pt x="3012" y="353"/>
                  <a:pt x="3012" y="354"/>
                </a:cubicBezTo>
                <a:cubicBezTo>
                  <a:pt x="3013" y="355"/>
                  <a:pt x="3013" y="354"/>
                  <a:pt x="3014" y="353"/>
                </a:cubicBezTo>
                <a:cubicBezTo>
                  <a:pt x="3014" y="352"/>
                  <a:pt x="3015" y="351"/>
                  <a:pt x="3016" y="350"/>
                </a:cubicBezTo>
                <a:cubicBezTo>
                  <a:pt x="3018" y="349"/>
                  <a:pt x="3021" y="348"/>
                  <a:pt x="3022" y="346"/>
                </a:cubicBezTo>
                <a:cubicBezTo>
                  <a:pt x="3023" y="345"/>
                  <a:pt x="3023" y="345"/>
                  <a:pt x="3024" y="344"/>
                </a:cubicBezTo>
                <a:cubicBezTo>
                  <a:pt x="3024" y="343"/>
                  <a:pt x="3025" y="343"/>
                  <a:pt x="3026" y="343"/>
                </a:cubicBezTo>
                <a:cubicBezTo>
                  <a:pt x="3026" y="342"/>
                  <a:pt x="3027" y="341"/>
                  <a:pt x="3027" y="341"/>
                </a:cubicBezTo>
                <a:cubicBezTo>
                  <a:pt x="3028" y="340"/>
                  <a:pt x="3029" y="340"/>
                  <a:pt x="3029" y="338"/>
                </a:cubicBezTo>
                <a:cubicBezTo>
                  <a:pt x="3030" y="338"/>
                  <a:pt x="3030" y="337"/>
                  <a:pt x="3029" y="336"/>
                </a:cubicBezTo>
                <a:cubicBezTo>
                  <a:pt x="3028" y="336"/>
                  <a:pt x="3027" y="337"/>
                  <a:pt x="3027" y="337"/>
                </a:cubicBezTo>
                <a:cubicBezTo>
                  <a:pt x="3026" y="337"/>
                  <a:pt x="3025" y="337"/>
                  <a:pt x="3025" y="337"/>
                </a:cubicBezTo>
                <a:cubicBezTo>
                  <a:pt x="3021" y="336"/>
                  <a:pt x="3018" y="336"/>
                  <a:pt x="3015" y="336"/>
                </a:cubicBezTo>
                <a:cubicBezTo>
                  <a:pt x="3014" y="337"/>
                  <a:pt x="3014" y="337"/>
                  <a:pt x="3013" y="337"/>
                </a:cubicBezTo>
                <a:cubicBezTo>
                  <a:pt x="3012" y="337"/>
                  <a:pt x="3011" y="337"/>
                  <a:pt x="3010" y="337"/>
                </a:cubicBezTo>
                <a:cubicBezTo>
                  <a:pt x="3008" y="337"/>
                  <a:pt x="3006" y="337"/>
                  <a:pt x="3004" y="337"/>
                </a:cubicBezTo>
                <a:cubicBezTo>
                  <a:pt x="3001" y="337"/>
                  <a:pt x="2998" y="338"/>
                  <a:pt x="2995" y="338"/>
                </a:cubicBezTo>
                <a:cubicBezTo>
                  <a:pt x="2993" y="338"/>
                  <a:pt x="2992" y="338"/>
                  <a:pt x="2990" y="338"/>
                </a:cubicBezTo>
                <a:cubicBezTo>
                  <a:pt x="2989" y="338"/>
                  <a:pt x="2988" y="339"/>
                  <a:pt x="2986" y="339"/>
                </a:cubicBezTo>
                <a:cubicBezTo>
                  <a:pt x="2985" y="339"/>
                  <a:pt x="2983" y="339"/>
                  <a:pt x="2982" y="339"/>
                </a:cubicBezTo>
                <a:cubicBezTo>
                  <a:pt x="2981" y="339"/>
                  <a:pt x="2980" y="339"/>
                  <a:pt x="2980" y="339"/>
                </a:cubicBezTo>
                <a:cubicBezTo>
                  <a:pt x="2979" y="339"/>
                  <a:pt x="2979" y="339"/>
                  <a:pt x="2980" y="339"/>
                </a:cubicBezTo>
                <a:cubicBezTo>
                  <a:pt x="2980" y="338"/>
                  <a:pt x="2981" y="338"/>
                  <a:pt x="2982" y="338"/>
                </a:cubicBezTo>
                <a:cubicBezTo>
                  <a:pt x="2982" y="338"/>
                  <a:pt x="2983" y="337"/>
                  <a:pt x="2984" y="337"/>
                </a:cubicBezTo>
                <a:cubicBezTo>
                  <a:pt x="2985" y="336"/>
                  <a:pt x="2986" y="335"/>
                  <a:pt x="2987" y="334"/>
                </a:cubicBezTo>
                <a:cubicBezTo>
                  <a:pt x="2990" y="333"/>
                  <a:pt x="2993" y="332"/>
                  <a:pt x="2996" y="333"/>
                </a:cubicBezTo>
                <a:cubicBezTo>
                  <a:pt x="2997" y="334"/>
                  <a:pt x="2998" y="335"/>
                  <a:pt x="3000" y="335"/>
                </a:cubicBezTo>
                <a:cubicBezTo>
                  <a:pt x="3001" y="335"/>
                  <a:pt x="3003" y="335"/>
                  <a:pt x="3005" y="335"/>
                </a:cubicBezTo>
                <a:cubicBezTo>
                  <a:pt x="3008" y="335"/>
                  <a:pt x="3011" y="334"/>
                  <a:pt x="3014" y="335"/>
                </a:cubicBezTo>
                <a:cubicBezTo>
                  <a:pt x="3017" y="335"/>
                  <a:pt x="3019" y="335"/>
                  <a:pt x="3022" y="335"/>
                </a:cubicBezTo>
                <a:cubicBezTo>
                  <a:pt x="3023" y="335"/>
                  <a:pt x="3024" y="335"/>
                  <a:pt x="3026" y="335"/>
                </a:cubicBezTo>
                <a:cubicBezTo>
                  <a:pt x="3027" y="335"/>
                  <a:pt x="3028" y="335"/>
                  <a:pt x="3029" y="335"/>
                </a:cubicBezTo>
                <a:cubicBezTo>
                  <a:pt x="3029" y="334"/>
                  <a:pt x="3026" y="334"/>
                  <a:pt x="3025" y="334"/>
                </a:cubicBezTo>
                <a:cubicBezTo>
                  <a:pt x="3024" y="333"/>
                  <a:pt x="3023" y="333"/>
                  <a:pt x="3021" y="333"/>
                </a:cubicBezTo>
                <a:cubicBezTo>
                  <a:pt x="3018" y="331"/>
                  <a:pt x="3015" y="330"/>
                  <a:pt x="3012" y="330"/>
                </a:cubicBezTo>
                <a:cubicBezTo>
                  <a:pt x="3008" y="329"/>
                  <a:pt x="3005" y="328"/>
                  <a:pt x="3001" y="327"/>
                </a:cubicBezTo>
                <a:cubicBezTo>
                  <a:pt x="2997" y="327"/>
                  <a:pt x="2993" y="326"/>
                  <a:pt x="2989" y="325"/>
                </a:cubicBezTo>
                <a:cubicBezTo>
                  <a:pt x="2985" y="324"/>
                  <a:pt x="2981" y="324"/>
                  <a:pt x="2977" y="324"/>
                </a:cubicBezTo>
                <a:cubicBezTo>
                  <a:pt x="2976" y="323"/>
                  <a:pt x="2975" y="324"/>
                  <a:pt x="2974" y="324"/>
                </a:cubicBezTo>
                <a:cubicBezTo>
                  <a:pt x="2973" y="324"/>
                  <a:pt x="2973" y="324"/>
                  <a:pt x="2972" y="324"/>
                </a:cubicBezTo>
                <a:cubicBezTo>
                  <a:pt x="2971" y="323"/>
                  <a:pt x="2970" y="323"/>
                  <a:pt x="2969" y="323"/>
                </a:cubicBezTo>
                <a:cubicBezTo>
                  <a:pt x="2968" y="323"/>
                  <a:pt x="2967" y="323"/>
                  <a:pt x="2966" y="323"/>
                </a:cubicBezTo>
                <a:cubicBezTo>
                  <a:pt x="2961" y="322"/>
                  <a:pt x="2957" y="322"/>
                  <a:pt x="2952" y="322"/>
                </a:cubicBezTo>
                <a:cubicBezTo>
                  <a:pt x="2951" y="322"/>
                  <a:pt x="2950" y="322"/>
                  <a:pt x="2950" y="322"/>
                </a:cubicBezTo>
                <a:cubicBezTo>
                  <a:pt x="2949" y="322"/>
                  <a:pt x="2948" y="322"/>
                  <a:pt x="2947" y="322"/>
                </a:cubicBezTo>
                <a:cubicBezTo>
                  <a:pt x="2946" y="322"/>
                  <a:pt x="2945" y="321"/>
                  <a:pt x="2945" y="321"/>
                </a:cubicBezTo>
                <a:cubicBezTo>
                  <a:pt x="2944" y="322"/>
                  <a:pt x="2943" y="322"/>
                  <a:pt x="2942" y="322"/>
                </a:cubicBezTo>
                <a:cubicBezTo>
                  <a:pt x="2941" y="322"/>
                  <a:pt x="2939" y="322"/>
                  <a:pt x="2938" y="322"/>
                </a:cubicBezTo>
                <a:cubicBezTo>
                  <a:pt x="2937" y="322"/>
                  <a:pt x="2936" y="322"/>
                  <a:pt x="2935" y="321"/>
                </a:cubicBezTo>
                <a:cubicBezTo>
                  <a:pt x="2933" y="320"/>
                  <a:pt x="2931" y="320"/>
                  <a:pt x="2929" y="319"/>
                </a:cubicBezTo>
                <a:cubicBezTo>
                  <a:pt x="2927" y="319"/>
                  <a:pt x="2924" y="317"/>
                  <a:pt x="2921" y="316"/>
                </a:cubicBezTo>
                <a:cubicBezTo>
                  <a:pt x="2919" y="316"/>
                  <a:pt x="2916" y="315"/>
                  <a:pt x="2913" y="315"/>
                </a:cubicBezTo>
                <a:cubicBezTo>
                  <a:pt x="2911" y="315"/>
                  <a:pt x="2910" y="315"/>
                  <a:pt x="2908" y="315"/>
                </a:cubicBezTo>
                <a:cubicBezTo>
                  <a:pt x="2908" y="315"/>
                  <a:pt x="2905" y="315"/>
                  <a:pt x="2905" y="316"/>
                </a:cubicBezTo>
                <a:cubicBezTo>
                  <a:pt x="2905" y="316"/>
                  <a:pt x="2906" y="316"/>
                  <a:pt x="2906" y="317"/>
                </a:cubicBezTo>
                <a:cubicBezTo>
                  <a:pt x="2907" y="317"/>
                  <a:pt x="2908" y="318"/>
                  <a:pt x="2908" y="318"/>
                </a:cubicBezTo>
                <a:cubicBezTo>
                  <a:pt x="2909" y="319"/>
                  <a:pt x="2909" y="321"/>
                  <a:pt x="2910" y="322"/>
                </a:cubicBezTo>
                <a:cubicBezTo>
                  <a:pt x="2911" y="323"/>
                  <a:pt x="2912" y="323"/>
                  <a:pt x="2913" y="325"/>
                </a:cubicBezTo>
                <a:cubicBezTo>
                  <a:pt x="2915" y="326"/>
                  <a:pt x="2914" y="327"/>
                  <a:pt x="2912" y="327"/>
                </a:cubicBezTo>
                <a:cubicBezTo>
                  <a:pt x="2909" y="327"/>
                  <a:pt x="2907" y="330"/>
                  <a:pt x="2904" y="330"/>
                </a:cubicBezTo>
                <a:cubicBezTo>
                  <a:pt x="2903" y="330"/>
                  <a:pt x="2901" y="330"/>
                  <a:pt x="2899" y="330"/>
                </a:cubicBezTo>
                <a:cubicBezTo>
                  <a:pt x="2897" y="330"/>
                  <a:pt x="2895" y="330"/>
                  <a:pt x="2894" y="330"/>
                </a:cubicBezTo>
                <a:cubicBezTo>
                  <a:pt x="2891" y="331"/>
                  <a:pt x="2890" y="332"/>
                  <a:pt x="2888" y="333"/>
                </a:cubicBezTo>
                <a:cubicBezTo>
                  <a:pt x="2886" y="333"/>
                  <a:pt x="2885" y="334"/>
                  <a:pt x="2884" y="335"/>
                </a:cubicBezTo>
                <a:cubicBezTo>
                  <a:pt x="2883" y="336"/>
                  <a:pt x="2882" y="336"/>
                  <a:pt x="2880" y="337"/>
                </a:cubicBezTo>
                <a:cubicBezTo>
                  <a:pt x="2879" y="338"/>
                  <a:pt x="2877" y="338"/>
                  <a:pt x="2877" y="339"/>
                </a:cubicBezTo>
                <a:cubicBezTo>
                  <a:pt x="2877" y="339"/>
                  <a:pt x="2877" y="340"/>
                  <a:pt x="2877" y="340"/>
                </a:cubicBezTo>
                <a:cubicBezTo>
                  <a:pt x="2878" y="340"/>
                  <a:pt x="2878" y="341"/>
                  <a:pt x="2878" y="341"/>
                </a:cubicBezTo>
                <a:cubicBezTo>
                  <a:pt x="2878" y="342"/>
                  <a:pt x="2878" y="342"/>
                  <a:pt x="2879" y="342"/>
                </a:cubicBezTo>
                <a:cubicBezTo>
                  <a:pt x="2880" y="342"/>
                  <a:pt x="2881" y="342"/>
                  <a:pt x="2881" y="342"/>
                </a:cubicBezTo>
                <a:cubicBezTo>
                  <a:pt x="2882" y="341"/>
                  <a:pt x="2883" y="341"/>
                  <a:pt x="2883" y="341"/>
                </a:cubicBezTo>
                <a:cubicBezTo>
                  <a:pt x="2885" y="341"/>
                  <a:pt x="2885" y="339"/>
                  <a:pt x="2887" y="339"/>
                </a:cubicBezTo>
                <a:cubicBezTo>
                  <a:pt x="2888" y="339"/>
                  <a:pt x="2888" y="340"/>
                  <a:pt x="2889" y="340"/>
                </a:cubicBezTo>
                <a:cubicBezTo>
                  <a:pt x="2890" y="340"/>
                  <a:pt x="2890" y="340"/>
                  <a:pt x="2891" y="340"/>
                </a:cubicBezTo>
                <a:cubicBezTo>
                  <a:pt x="2893" y="340"/>
                  <a:pt x="2894" y="339"/>
                  <a:pt x="2895" y="340"/>
                </a:cubicBezTo>
                <a:cubicBezTo>
                  <a:pt x="2896" y="340"/>
                  <a:pt x="2897" y="341"/>
                  <a:pt x="2896" y="342"/>
                </a:cubicBezTo>
                <a:cubicBezTo>
                  <a:pt x="2896" y="343"/>
                  <a:pt x="2895" y="343"/>
                  <a:pt x="2894" y="343"/>
                </a:cubicBezTo>
                <a:cubicBezTo>
                  <a:pt x="2893" y="343"/>
                  <a:pt x="2891" y="343"/>
                  <a:pt x="2890" y="344"/>
                </a:cubicBezTo>
                <a:cubicBezTo>
                  <a:pt x="2890" y="345"/>
                  <a:pt x="2889" y="346"/>
                  <a:pt x="2889" y="346"/>
                </a:cubicBezTo>
                <a:cubicBezTo>
                  <a:pt x="2889" y="347"/>
                  <a:pt x="2888" y="347"/>
                  <a:pt x="2888" y="348"/>
                </a:cubicBezTo>
                <a:cubicBezTo>
                  <a:pt x="2887" y="349"/>
                  <a:pt x="2886" y="350"/>
                  <a:pt x="2884" y="350"/>
                </a:cubicBezTo>
                <a:cubicBezTo>
                  <a:pt x="2884" y="349"/>
                  <a:pt x="2882" y="349"/>
                  <a:pt x="2882" y="350"/>
                </a:cubicBezTo>
                <a:cubicBezTo>
                  <a:pt x="2882" y="351"/>
                  <a:pt x="2883" y="351"/>
                  <a:pt x="2884" y="350"/>
                </a:cubicBezTo>
                <a:cubicBezTo>
                  <a:pt x="2885" y="350"/>
                  <a:pt x="2886" y="351"/>
                  <a:pt x="2887" y="352"/>
                </a:cubicBezTo>
                <a:cubicBezTo>
                  <a:pt x="2887" y="353"/>
                  <a:pt x="2887" y="354"/>
                  <a:pt x="2887" y="354"/>
                </a:cubicBezTo>
                <a:cubicBezTo>
                  <a:pt x="2887" y="355"/>
                  <a:pt x="2888" y="356"/>
                  <a:pt x="2888" y="357"/>
                </a:cubicBezTo>
                <a:cubicBezTo>
                  <a:pt x="2888" y="358"/>
                  <a:pt x="2888" y="358"/>
                  <a:pt x="2888" y="359"/>
                </a:cubicBezTo>
                <a:cubicBezTo>
                  <a:pt x="2888" y="360"/>
                  <a:pt x="2888" y="361"/>
                  <a:pt x="2889" y="362"/>
                </a:cubicBezTo>
                <a:cubicBezTo>
                  <a:pt x="2890" y="363"/>
                  <a:pt x="2891" y="363"/>
                  <a:pt x="2891" y="364"/>
                </a:cubicBezTo>
                <a:cubicBezTo>
                  <a:pt x="2892" y="364"/>
                  <a:pt x="2892" y="365"/>
                  <a:pt x="2893" y="365"/>
                </a:cubicBezTo>
                <a:cubicBezTo>
                  <a:pt x="2893" y="366"/>
                  <a:pt x="2894" y="366"/>
                  <a:pt x="2894" y="367"/>
                </a:cubicBezTo>
                <a:cubicBezTo>
                  <a:pt x="2893" y="367"/>
                  <a:pt x="2892" y="367"/>
                  <a:pt x="2891" y="367"/>
                </a:cubicBezTo>
                <a:cubicBezTo>
                  <a:pt x="2890" y="368"/>
                  <a:pt x="2890" y="368"/>
                  <a:pt x="2889" y="368"/>
                </a:cubicBezTo>
                <a:cubicBezTo>
                  <a:pt x="2888" y="368"/>
                  <a:pt x="2888" y="367"/>
                  <a:pt x="2887" y="367"/>
                </a:cubicBezTo>
                <a:cubicBezTo>
                  <a:pt x="2886" y="366"/>
                  <a:pt x="2883" y="366"/>
                  <a:pt x="2883" y="367"/>
                </a:cubicBezTo>
                <a:cubicBezTo>
                  <a:pt x="2882" y="368"/>
                  <a:pt x="2882" y="368"/>
                  <a:pt x="2881" y="369"/>
                </a:cubicBezTo>
                <a:cubicBezTo>
                  <a:pt x="2881" y="370"/>
                  <a:pt x="2879" y="370"/>
                  <a:pt x="2878" y="369"/>
                </a:cubicBezTo>
                <a:cubicBezTo>
                  <a:pt x="2877" y="368"/>
                  <a:pt x="2877" y="366"/>
                  <a:pt x="2876" y="364"/>
                </a:cubicBezTo>
                <a:cubicBezTo>
                  <a:pt x="2874" y="363"/>
                  <a:pt x="2873" y="362"/>
                  <a:pt x="2871" y="362"/>
                </a:cubicBezTo>
                <a:cubicBezTo>
                  <a:pt x="2869" y="361"/>
                  <a:pt x="2868" y="362"/>
                  <a:pt x="2867" y="364"/>
                </a:cubicBezTo>
                <a:cubicBezTo>
                  <a:pt x="2866" y="364"/>
                  <a:pt x="2866" y="365"/>
                  <a:pt x="2865" y="365"/>
                </a:cubicBezTo>
                <a:cubicBezTo>
                  <a:pt x="2865" y="365"/>
                  <a:pt x="2863" y="365"/>
                  <a:pt x="2863" y="365"/>
                </a:cubicBezTo>
                <a:cubicBezTo>
                  <a:pt x="2862" y="364"/>
                  <a:pt x="2866" y="364"/>
                  <a:pt x="2864" y="362"/>
                </a:cubicBezTo>
                <a:cubicBezTo>
                  <a:pt x="2864" y="362"/>
                  <a:pt x="2862" y="362"/>
                  <a:pt x="2861" y="362"/>
                </a:cubicBezTo>
                <a:cubicBezTo>
                  <a:pt x="2860" y="363"/>
                  <a:pt x="2859" y="362"/>
                  <a:pt x="2858" y="363"/>
                </a:cubicBezTo>
                <a:cubicBezTo>
                  <a:pt x="2857" y="363"/>
                  <a:pt x="2856" y="364"/>
                  <a:pt x="2855" y="365"/>
                </a:cubicBezTo>
                <a:cubicBezTo>
                  <a:pt x="2854" y="366"/>
                  <a:pt x="2853" y="366"/>
                  <a:pt x="2851" y="366"/>
                </a:cubicBezTo>
                <a:cubicBezTo>
                  <a:pt x="2850" y="366"/>
                  <a:pt x="2850" y="366"/>
                  <a:pt x="2849" y="366"/>
                </a:cubicBezTo>
                <a:cubicBezTo>
                  <a:pt x="2848" y="366"/>
                  <a:pt x="2847" y="366"/>
                  <a:pt x="2846" y="366"/>
                </a:cubicBezTo>
                <a:cubicBezTo>
                  <a:pt x="2843" y="366"/>
                  <a:pt x="2840" y="366"/>
                  <a:pt x="2837" y="366"/>
                </a:cubicBezTo>
                <a:cubicBezTo>
                  <a:pt x="2836" y="366"/>
                  <a:pt x="2835" y="366"/>
                  <a:pt x="2835" y="367"/>
                </a:cubicBezTo>
                <a:cubicBezTo>
                  <a:pt x="2835" y="367"/>
                  <a:pt x="2836" y="367"/>
                  <a:pt x="2837" y="367"/>
                </a:cubicBezTo>
                <a:cubicBezTo>
                  <a:pt x="2837" y="367"/>
                  <a:pt x="2838" y="368"/>
                  <a:pt x="2838" y="368"/>
                </a:cubicBezTo>
                <a:cubicBezTo>
                  <a:pt x="2840" y="368"/>
                  <a:pt x="2841" y="367"/>
                  <a:pt x="2842" y="367"/>
                </a:cubicBezTo>
                <a:cubicBezTo>
                  <a:pt x="2844" y="366"/>
                  <a:pt x="2844" y="368"/>
                  <a:pt x="2846" y="369"/>
                </a:cubicBezTo>
                <a:cubicBezTo>
                  <a:pt x="2846" y="369"/>
                  <a:pt x="2847" y="369"/>
                  <a:pt x="2847" y="369"/>
                </a:cubicBezTo>
                <a:cubicBezTo>
                  <a:pt x="2848" y="369"/>
                  <a:pt x="2848" y="370"/>
                  <a:pt x="2849" y="370"/>
                </a:cubicBezTo>
                <a:cubicBezTo>
                  <a:pt x="2851" y="369"/>
                  <a:pt x="2851" y="367"/>
                  <a:pt x="2852" y="367"/>
                </a:cubicBezTo>
                <a:cubicBezTo>
                  <a:pt x="2853" y="367"/>
                  <a:pt x="2853" y="368"/>
                  <a:pt x="2853" y="369"/>
                </a:cubicBezTo>
                <a:cubicBezTo>
                  <a:pt x="2852" y="369"/>
                  <a:pt x="2851" y="369"/>
                  <a:pt x="2851" y="370"/>
                </a:cubicBezTo>
                <a:cubicBezTo>
                  <a:pt x="2852" y="371"/>
                  <a:pt x="2852" y="371"/>
                  <a:pt x="2853" y="371"/>
                </a:cubicBezTo>
                <a:cubicBezTo>
                  <a:pt x="2854" y="371"/>
                  <a:pt x="2854" y="372"/>
                  <a:pt x="2855" y="372"/>
                </a:cubicBezTo>
                <a:cubicBezTo>
                  <a:pt x="2855" y="372"/>
                  <a:pt x="2857" y="372"/>
                  <a:pt x="2857" y="372"/>
                </a:cubicBezTo>
                <a:cubicBezTo>
                  <a:pt x="2858" y="373"/>
                  <a:pt x="2856" y="373"/>
                  <a:pt x="2856" y="373"/>
                </a:cubicBezTo>
                <a:cubicBezTo>
                  <a:pt x="2855" y="374"/>
                  <a:pt x="2854" y="374"/>
                  <a:pt x="2855" y="374"/>
                </a:cubicBezTo>
                <a:cubicBezTo>
                  <a:pt x="2856" y="375"/>
                  <a:pt x="2856" y="374"/>
                  <a:pt x="2857" y="374"/>
                </a:cubicBezTo>
                <a:cubicBezTo>
                  <a:pt x="2858" y="375"/>
                  <a:pt x="2857" y="376"/>
                  <a:pt x="2857" y="376"/>
                </a:cubicBezTo>
                <a:cubicBezTo>
                  <a:pt x="2856" y="376"/>
                  <a:pt x="2855" y="376"/>
                  <a:pt x="2855" y="376"/>
                </a:cubicBezTo>
                <a:cubicBezTo>
                  <a:pt x="2854" y="376"/>
                  <a:pt x="2850" y="376"/>
                  <a:pt x="2851" y="377"/>
                </a:cubicBezTo>
                <a:cubicBezTo>
                  <a:pt x="2852" y="378"/>
                  <a:pt x="2854" y="377"/>
                  <a:pt x="2854" y="379"/>
                </a:cubicBezTo>
                <a:cubicBezTo>
                  <a:pt x="2854" y="380"/>
                  <a:pt x="2853" y="381"/>
                  <a:pt x="2852" y="381"/>
                </a:cubicBezTo>
                <a:cubicBezTo>
                  <a:pt x="2851" y="381"/>
                  <a:pt x="2851" y="380"/>
                  <a:pt x="2851" y="379"/>
                </a:cubicBezTo>
                <a:cubicBezTo>
                  <a:pt x="2851" y="378"/>
                  <a:pt x="2849" y="379"/>
                  <a:pt x="2848" y="378"/>
                </a:cubicBezTo>
                <a:cubicBezTo>
                  <a:pt x="2847" y="377"/>
                  <a:pt x="2848" y="377"/>
                  <a:pt x="2849" y="377"/>
                </a:cubicBezTo>
                <a:cubicBezTo>
                  <a:pt x="2850" y="376"/>
                  <a:pt x="2850" y="376"/>
                  <a:pt x="2849" y="375"/>
                </a:cubicBezTo>
                <a:cubicBezTo>
                  <a:pt x="2848" y="375"/>
                  <a:pt x="2847" y="375"/>
                  <a:pt x="2847" y="375"/>
                </a:cubicBezTo>
                <a:cubicBezTo>
                  <a:pt x="2845" y="375"/>
                  <a:pt x="2844" y="376"/>
                  <a:pt x="2844" y="373"/>
                </a:cubicBezTo>
                <a:cubicBezTo>
                  <a:pt x="2844" y="371"/>
                  <a:pt x="2843" y="372"/>
                  <a:pt x="2842" y="372"/>
                </a:cubicBezTo>
                <a:cubicBezTo>
                  <a:pt x="2841" y="372"/>
                  <a:pt x="2841" y="371"/>
                  <a:pt x="2840" y="371"/>
                </a:cubicBezTo>
                <a:cubicBezTo>
                  <a:pt x="2839" y="370"/>
                  <a:pt x="2839" y="370"/>
                  <a:pt x="2839" y="370"/>
                </a:cubicBezTo>
                <a:cubicBezTo>
                  <a:pt x="2838" y="369"/>
                  <a:pt x="2838" y="369"/>
                  <a:pt x="2837" y="369"/>
                </a:cubicBezTo>
                <a:cubicBezTo>
                  <a:pt x="2837" y="369"/>
                  <a:pt x="2836" y="369"/>
                  <a:pt x="2835" y="369"/>
                </a:cubicBezTo>
                <a:cubicBezTo>
                  <a:pt x="2835" y="368"/>
                  <a:pt x="2835" y="368"/>
                  <a:pt x="2835" y="368"/>
                </a:cubicBezTo>
                <a:cubicBezTo>
                  <a:pt x="2834" y="368"/>
                  <a:pt x="2834" y="368"/>
                  <a:pt x="2834" y="368"/>
                </a:cubicBezTo>
                <a:cubicBezTo>
                  <a:pt x="2833" y="367"/>
                  <a:pt x="2831" y="367"/>
                  <a:pt x="2830" y="367"/>
                </a:cubicBezTo>
                <a:cubicBezTo>
                  <a:pt x="2829" y="367"/>
                  <a:pt x="2827" y="367"/>
                  <a:pt x="2826" y="367"/>
                </a:cubicBezTo>
                <a:cubicBezTo>
                  <a:pt x="2826" y="365"/>
                  <a:pt x="2826" y="365"/>
                  <a:pt x="2825" y="364"/>
                </a:cubicBezTo>
                <a:cubicBezTo>
                  <a:pt x="2823" y="364"/>
                  <a:pt x="2822" y="364"/>
                  <a:pt x="2821" y="363"/>
                </a:cubicBezTo>
                <a:cubicBezTo>
                  <a:pt x="2818" y="362"/>
                  <a:pt x="2816" y="361"/>
                  <a:pt x="2813" y="361"/>
                </a:cubicBezTo>
                <a:cubicBezTo>
                  <a:pt x="2811" y="361"/>
                  <a:pt x="2809" y="362"/>
                  <a:pt x="2808" y="362"/>
                </a:cubicBezTo>
                <a:cubicBezTo>
                  <a:pt x="2807" y="362"/>
                  <a:pt x="2806" y="363"/>
                  <a:pt x="2805" y="363"/>
                </a:cubicBezTo>
                <a:cubicBezTo>
                  <a:pt x="2804" y="363"/>
                  <a:pt x="2803" y="364"/>
                  <a:pt x="2802" y="364"/>
                </a:cubicBezTo>
                <a:cubicBezTo>
                  <a:pt x="2800" y="365"/>
                  <a:pt x="2799" y="365"/>
                  <a:pt x="2797" y="365"/>
                </a:cubicBezTo>
                <a:cubicBezTo>
                  <a:pt x="2795" y="366"/>
                  <a:pt x="2793" y="366"/>
                  <a:pt x="2792" y="367"/>
                </a:cubicBezTo>
                <a:cubicBezTo>
                  <a:pt x="2791" y="368"/>
                  <a:pt x="2790" y="370"/>
                  <a:pt x="2789" y="370"/>
                </a:cubicBezTo>
                <a:cubicBezTo>
                  <a:pt x="2789" y="370"/>
                  <a:pt x="2788" y="371"/>
                  <a:pt x="2787" y="371"/>
                </a:cubicBezTo>
                <a:cubicBezTo>
                  <a:pt x="2785" y="371"/>
                  <a:pt x="2784" y="371"/>
                  <a:pt x="2782" y="371"/>
                </a:cubicBezTo>
                <a:cubicBezTo>
                  <a:pt x="2780" y="371"/>
                  <a:pt x="2779" y="371"/>
                  <a:pt x="2777" y="370"/>
                </a:cubicBezTo>
                <a:cubicBezTo>
                  <a:pt x="2776" y="370"/>
                  <a:pt x="2775" y="369"/>
                  <a:pt x="2773" y="369"/>
                </a:cubicBezTo>
                <a:cubicBezTo>
                  <a:pt x="2770" y="368"/>
                  <a:pt x="2767" y="368"/>
                  <a:pt x="2764" y="367"/>
                </a:cubicBezTo>
                <a:cubicBezTo>
                  <a:pt x="2761" y="366"/>
                  <a:pt x="2760" y="363"/>
                  <a:pt x="2758" y="361"/>
                </a:cubicBezTo>
                <a:cubicBezTo>
                  <a:pt x="2756" y="359"/>
                  <a:pt x="2755" y="358"/>
                  <a:pt x="2753" y="357"/>
                </a:cubicBezTo>
                <a:cubicBezTo>
                  <a:pt x="2752" y="357"/>
                  <a:pt x="2751" y="357"/>
                  <a:pt x="2751" y="356"/>
                </a:cubicBezTo>
                <a:cubicBezTo>
                  <a:pt x="2750" y="354"/>
                  <a:pt x="2751" y="351"/>
                  <a:pt x="2748" y="351"/>
                </a:cubicBezTo>
                <a:cubicBezTo>
                  <a:pt x="2747" y="352"/>
                  <a:pt x="2745" y="353"/>
                  <a:pt x="2744" y="355"/>
                </a:cubicBezTo>
                <a:cubicBezTo>
                  <a:pt x="2743" y="358"/>
                  <a:pt x="2742" y="360"/>
                  <a:pt x="2740" y="363"/>
                </a:cubicBezTo>
                <a:cubicBezTo>
                  <a:pt x="2739" y="364"/>
                  <a:pt x="2738" y="366"/>
                  <a:pt x="2738" y="367"/>
                </a:cubicBezTo>
                <a:cubicBezTo>
                  <a:pt x="2737" y="368"/>
                  <a:pt x="2737" y="370"/>
                  <a:pt x="2737" y="371"/>
                </a:cubicBezTo>
                <a:cubicBezTo>
                  <a:pt x="2736" y="372"/>
                  <a:pt x="2735" y="373"/>
                  <a:pt x="2735" y="375"/>
                </a:cubicBezTo>
                <a:cubicBezTo>
                  <a:pt x="2734" y="376"/>
                  <a:pt x="2734" y="377"/>
                  <a:pt x="2734" y="378"/>
                </a:cubicBezTo>
                <a:cubicBezTo>
                  <a:pt x="2733" y="379"/>
                  <a:pt x="2733" y="380"/>
                  <a:pt x="2732" y="381"/>
                </a:cubicBezTo>
                <a:cubicBezTo>
                  <a:pt x="2731" y="381"/>
                  <a:pt x="2731" y="382"/>
                  <a:pt x="2730" y="382"/>
                </a:cubicBezTo>
                <a:cubicBezTo>
                  <a:pt x="2729" y="383"/>
                  <a:pt x="2728" y="384"/>
                  <a:pt x="2727" y="385"/>
                </a:cubicBezTo>
                <a:cubicBezTo>
                  <a:pt x="2726" y="387"/>
                  <a:pt x="2725" y="388"/>
                  <a:pt x="2724" y="389"/>
                </a:cubicBezTo>
                <a:cubicBezTo>
                  <a:pt x="2722" y="390"/>
                  <a:pt x="2721" y="393"/>
                  <a:pt x="2719" y="393"/>
                </a:cubicBezTo>
                <a:cubicBezTo>
                  <a:pt x="2718" y="393"/>
                  <a:pt x="2717" y="393"/>
                  <a:pt x="2716" y="393"/>
                </a:cubicBezTo>
                <a:cubicBezTo>
                  <a:pt x="2715" y="393"/>
                  <a:pt x="2715" y="393"/>
                  <a:pt x="2715" y="392"/>
                </a:cubicBezTo>
                <a:cubicBezTo>
                  <a:pt x="2715" y="391"/>
                  <a:pt x="2715" y="389"/>
                  <a:pt x="2713" y="389"/>
                </a:cubicBezTo>
                <a:cubicBezTo>
                  <a:pt x="2713" y="389"/>
                  <a:pt x="2712" y="389"/>
                  <a:pt x="2711" y="389"/>
                </a:cubicBezTo>
                <a:cubicBezTo>
                  <a:pt x="2711" y="389"/>
                  <a:pt x="2710" y="389"/>
                  <a:pt x="2709" y="389"/>
                </a:cubicBezTo>
                <a:cubicBezTo>
                  <a:pt x="2709" y="389"/>
                  <a:pt x="2708" y="389"/>
                  <a:pt x="2708" y="389"/>
                </a:cubicBezTo>
                <a:cubicBezTo>
                  <a:pt x="2708" y="389"/>
                  <a:pt x="2708" y="389"/>
                  <a:pt x="2708" y="388"/>
                </a:cubicBezTo>
                <a:cubicBezTo>
                  <a:pt x="2707" y="388"/>
                  <a:pt x="2707" y="387"/>
                  <a:pt x="2706" y="387"/>
                </a:cubicBezTo>
                <a:cubicBezTo>
                  <a:pt x="2705" y="387"/>
                  <a:pt x="2703" y="388"/>
                  <a:pt x="2702" y="387"/>
                </a:cubicBezTo>
                <a:cubicBezTo>
                  <a:pt x="2701" y="385"/>
                  <a:pt x="2701" y="384"/>
                  <a:pt x="2699" y="383"/>
                </a:cubicBezTo>
                <a:cubicBezTo>
                  <a:pt x="2698" y="383"/>
                  <a:pt x="2696" y="383"/>
                  <a:pt x="2695" y="382"/>
                </a:cubicBezTo>
                <a:cubicBezTo>
                  <a:pt x="2694" y="382"/>
                  <a:pt x="2694" y="382"/>
                  <a:pt x="2693" y="382"/>
                </a:cubicBezTo>
                <a:cubicBezTo>
                  <a:pt x="2693" y="382"/>
                  <a:pt x="2692" y="382"/>
                  <a:pt x="2691" y="381"/>
                </a:cubicBezTo>
                <a:cubicBezTo>
                  <a:pt x="2691" y="380"/>
                  <a:pt x="2692" y="380"/>
                  <a:pt x="2692" y="379"/>
                </a:cubicBezTo>
                <a:cubicBezTo>
                  <a:pt x="2692" y="379"/>
                  <a:pt x="2692" y="378"/>
                  <a:pt x="2692" y="378"/>
                </a:cubicBezTo>
                <a:cubicBezTo>
                  <a:pt x="2691" y="376"/>
                  <a:pt x="2691" y="375"/>
                  <a:pt x="2689" y="375"/>
                </a:cubicBezTo>
                <a:cubicBezTo>
                  <a:pt x="2688" y="374"/>
                  <a:pt x="2686" y="373"/>
                  <a:pt x="2685" y="372"/>
                </a:cubicBezTo>
                <a:cubicBezTo>
                  <a:pt x="2684" y="370"/>
                  <a:pt x="2684" y="368"/>
                  <a:pt x="2683" y="367"/>
                </a:cubicBezTo>
                <a:cubicBezTo>
                  <a:pt x="2682" y="366"/>
                  <a:pt x="2681" y="366"/>
                  <a:pt x="2680" y="365"/>
                </a:cubicBezTo>
                <a:cubicBezTo>
                  <a:pt x="2679" y="365"/>
                  <a:pt x="2679" y="365"/>
                  <a:pt x="2678" y="364"/>
                </a:cubicBezTo>
                <a:cubicBezTo>
                  <a:pt x="2678" y="364"/>
                  <a:pt x="2677" y="364"/>
                  <a:pt x="2676" y="363"/>
                </a:cubicBezTo>
                <a:cubicBezTo>
                  <a:pt x="2675" y="363"/>
                  <a:pt x="2675" y="362"/>
                  <a:pt x="2674" y="360"/>
                </a:cubicBezTo>
                <a:cubicBezTo>
                  <a:pt x="2674" y="358"/>
                  <a:pt x="2676" y="359"/>
                  <a:pt x="2677" y="359"/>
                </a:cubicBezTo>
                <a:cubicBezTo>
                  <a:pt x="2679" y="359"/>
                  <a:pt x="2679" y="359"/>
                  <a:pt x="2681" y="358"/>
                </a:cubicBezTo>
                <a:cubicBezTo>
                  <a:pt x="2682" y="357"/>
                  <a:pt x="2683" y="357"/>
                  <a:pt x="2684" y="357"/>
                </a:cubicBezTo>
                <a:cubicBezTo>
                  <a:pt x="2685" y="358"/>
                  <a:pt x="2686" y="359"/>
                  <a:pt x="2687" y="359"/>
                </a:cubicBezTo>
                <a:cubicBezTo>
                  <a:pt x="2688" y="358"/>
                  <a:pt x="2686" y="358"/>
                  <a:pt x="2686" y="358"/>
                </a:cubicBezTo>
                <a:cubicBezTo>
                  <a:pt x="2685" y="357"/>
                  <a:pt x="2685" y="357"/>
                  <a:pt x="2684" y="356"/>
                </a:cubicBezTo>
                <a:cubicBezTo>
                  <a:pt x="2683" y="355"/>
                  <a:pt x="2683" y="354"/>
                  <a:pt x="2682" y="353"/>
                </a:cubicBezTo>
                <a:cubicBezTo>
                  <a:pt x="2682" y="352"/>
                  <a:pt x="2680" y="351"/>
                  <a:pt x="2680" y="350"/>
                </a:cubicBezTo>
                <a:cubicBezTo>
                  <a:pt x="2679" y="349"/>
                  <a:pt x="2678" y="347"/>
                  <a:pt x="2677" y="347"/>
                </a:cubicBezTo>
                <a:cubicBezTo>
                  <a:pt x="2677" y="348"/>
                  <a:pt x="2677" y="349"/>
                  <a:pt x="2678" y="349"/>
                </a:cubicBezTo>
                <a:cubicBezTo>
                  <a:pt x="2678" y="350"/>
                  <a:pt x="2679" y="350"/>
                  <a:pt x="2679" y="351"/>
                </a:cubicBezTo>
                <a:cubicBezTo>
                  <a:pt x="2679" y="351"/>
                  <a:pt x="2679" y="352"/>
                  <a:pt x="2680" y="353"/>
                </a:cubicBezTo>
                <a:cubicBezTo>
                  <a:pt x="2680" y="353"/>
                  <a:pt x="2681" y="354"/>
                  <a:pt x="2680" y="354"/>
                </a:cubicBezTo>
                <a:cubicBezTo>
                  <a:pt x="2680" y="356"/>
                  <a:pt x="2678" y="355"/>
                  <a:pt x="2677" y="355"/>
                </a:cubicBezTo>
                <a:cubicBezTo>
                  <a:pt x="2676" y="355"/>
                  <a:pt x="2675" y="355"/>
                  <a:pt x="2675" y="355"/>
                </a:cubicBezTo>
                <a:cubicBezTo>
                  <a:pt x="2674" y="356"/>
                  <a:pt x="2673" y="356"/>
                  <a:pt x="2673" y="356"/>
                </a:cubicBezTo>
                <a:cubicBezTo>
                  <a:pt x="2672" y="356"/>
                  <a:pt x="2672" y="355"/>
                  <a:pt x="2671" y="355"/>
                </a:cubicBezTo>
                <a:cubicBezTo>
                  <a:pt x="2671" y="355"/>
                  <a:pt x="2671" y="355"/>
                  <a:pt x="2670" y="355"/>
                </a:cubicBezTo>
                <a:cubicBezTo>
                  <a:pt x="2670" y="354"/>
                  <a:pt x="2670" y="353"/>
                  <a:pt x="2669" y="352"/>
                </a:cubicBezTo>
                <a:cubicBezTo>
                  <a:pt x="2669" y="351"/>
                  <a:pt x="2667" y="351"/>
                  <a:pt x="2666" y="349"/>
                </a:cubicBezTo>
                <a:cubicBezTo>
                  <a:pt x="2666" y="348"/>
                  <a:pt x="2665" y="347"/>
                  <a:pt x="2664" y="346"/>
                </a:cubicBezTo>
                <a:cubicBezTo>
                  <a:pt x="2663" y="345"/>
                  <a:pt x="2662" y="344"/>
                  <a:pt x="2662" y="342"/>
                </a:cubicBezTo>
                <a:cubicBezTo>
                  <a:pt x="2662" y="341"/>
                  <a:pt x="2662" y="338"/>
                  <a:pt x="2663" y="339"/>
                </a:cubicBezTo>
                <a:cubicBezTo>
                  <a:pt x="2664" y="340"/>
                  <a:pt x="2664" y="340"/>
                  <a:pt x="2665" y="340"/>
                </a:cubicBezTo>
                <a:cubicBezTo>
                  <a:pt x="2666" y="341"/>
                  <a:pt x="2667" y="341"/>
                  <a:pt x="2667" y="341"/>
                </a:cubicBezTo>
                <a:cubicBezTo>
                  <a:pt x="2668" y="342"/>
                  <a:pt x="2669" y="343"/>
                  <a:pt x="2669" y="344"/>
                </a:cubicBezTo>
                <a:cubicBezTo>
                  <a:pt x="2670" y="345"/>
                  <a:pt x="2672" y="346"/>
                  <a:pt x="2673" y="346"/>
                </a:cubicBezTo>
                <a:cubicBezTo>
                  <a:pt x="2675" y="346"/>
                  <a:pt x="2676" y="346"/>
                  <a:pt x="2678" y="346"/>
                </a:cubicBezTo>
                <a:cubicBezTo>
                  <a:pt x="2679" y="346"/>
                  <a:pt x="2680" y="345"/>
                  <a:pt x="2682" y="345"/>
                </a:cubicBezTo>
                <a:cubicBezTo>
                  <a:pt x="2683" y="345"/>
                  <a:pt x="2685" y="345"/>
                  <a:pt x="2686" y="344"/>
                </a:cubicBezTo>
                <a:cubicBezTo>
                  <a:pt x="2687" y="343"/>
                  <a:pt x="2688" y="342"/>
                  <a:pt x="2688" y="340"/>
                </a:cubicBezTo>
                <a:cubicBezTo>
                  <a:pt x="2688" y="339"/>
                  <a:pt x="2687" y="338"/>
                  <a:pt x="2687" y="336"/>
                </a:cubicBezTo>
                <a:cubicBezTo>
                  <a:pt x="2687" y="335"/>
                  <a:pt x="2687" y="334"/>
                  <a:pt x="2686" y="334"/>
                </a:cubicBezTo>
                <a:cubicBezTo>
                  <a:pt x="2685" y="333"/>
                  <a:pt x="2684" y="333"/>
                  <a:pt x="2684" y="333"/>
                </a:cubicBezTo>
                <a:cubicBezTo>
                  <a:pt x="2683" y="332"/>
                  <a:pt x="2683" y="332"/>
                  <a:pt x="2682" y="332"/>
                </a:cubicBezTo>
                <a:cubicBezTo>
                  <a:pt x="2680" y="330"/>
                  <a:pt x="2677" y="330"/>
                  <a:pt x="2673" y="330"/>
                </a:cubicBezTo>
                <a:cubicBezTo>
                  <a:pt x="2672" y="329"/>
                  <a:pt x="2671" y="329"/>
                  <a:pt x="2670" y="329"/>
                </a:cubicBezTo>
                <a:cubicBezTo>
                  <a:pt x="2669" y="328"/>
                  <a:pt x="2668" y="329"/>
                  <a:pt x="2667" y="329"/>
                </a:cubicBezTo>
                <a:cubicBezTo>
                  <a:pt x="2667" y="328"/>
                  <a:pt x="2666" y="328"/>
                  <a:pt x="2666" y="328"/>
                </a:cubicBezTo>
                <a:cubicBezTo>
                  <a:pt x="2668" y="328"/>
                  <a:pt x="2669" y="328"/>
                  <a:pt x="2670" y="328"/>
                </a:cubicBezTo>
                <a:cubicBezTo>
                  <a:pt x="2672" y="328"/>
                  <a:pt x="2673" y="328"/>
                  <a:pt x="2674" y="327"/>
                </a:cubicBezTo>
                <a:cubicBezTo>
                  <a:pt x="2675" y="327"/>
                  <a:pt x="2676" y="326"/>
                  <a:pt x="2677" y="325"/>
                </a:cubicBezTo>
                <a:cubicBezTo>
                  <a:pt x="2678" y="324"/>
                  <a:pt x="2678" y="324"/>
                  <a:pt x="2678" y="323"/>
                </a:cubicBezTo>
                <a:cubicBezTo>
                  <a:pt x="2679" y="323"/>
                  <a:pt x="2680" y="324"/>
                  <a:pt x="2681" y="324"/>
                </a:cubicBezTo>
                <a:cubicBezTo>
                  <a:pt x="2681" y="324"/>
                  <a:pt x="2682" y="323"/>
                  <a:pt x="2682" y="323"/>
                </a:cubicBezTo>
                <a:cubicBezTo>
                  <a:pt x="2683" y="323"/>
                  <a:pt x="2684" y="323"/>
                  <a:pt x="2684" y="322"/>
                </a:cubicBezTo>
                <a:cubicBezTo>
                  <a:pt x="2684" y="321"/>
                  <a:pt x="2681" y="321"/>
                  <a:pt x="2681" y="320"/>
                </a:cubicBezTo>
                <a:cubicBezTo>
                  <a:pt x="2679" y="320"/>
                  <a:pt x="2678" y="319"/>
                  <a:pt x="2677" y="319"/>
                </a:cubicBezTo>
                <a:cubicBezTo>
                  <a:pt x="2676" y="318"/>
                  <a:pt x="2675" y="318"/>
                  <a:pt x="2673" y="317"/>
                </a:cubicBezTo>
                <a:cubicBezTo>
                  <a:pt x="2672" y="317"/>
                  <a:pt x="2671" y="316"/>
                  <a:pt x="2670" y="316"/>
                </a:cubicBezTo>
                <a:cubicBezTo>
                  <a:pt x="2669" y="315"/>
                  <a:pt x="2666" y="315"/>
                  <a:pt x="2667" y="314"/>
                </a:cubicBezTo>
                <a:cubicBezTo>
                  <a:pt x="2668" y="312"/>
                  <a:pt x="2670" y="314"/>
                  <a:pt x="2671" y="313"/>
                </a:cubicBezTo>
                <a:cubicBezTo>
                  <a:pt x="2672" y="313"/>
                  <a:pt x="2672" y="313"/>
                  <a:pt x="2672" y="312"/>
                </a:cubicBezTo>
                <a:cubicBezTo>
                  <a:pt x="2673" y="312"/>
                  <a:pt x="2673" y="312"/>
                  <a:pt x="2674" y="312"/>
                </a:cubicBezTo>
                <a:cubicBezTo>
                  <a:pt x="2675" y="311"/>
                  <a:pt x="2676" y="312"/>
                  <a:pt x="2678" y="310"/>
                </a:cubicBezTo>
                <a:cubicBezTo>
                  <a:pt x="2679" y="310"/>
                  <a:pt x="2680" y="308"/>
                  <a:pt x="2680" y="307"/>
                </a:cubicBezTo>
                <a:cubicBezTo>
                  <a:pt x="2680" y="305"/>
                  <a:pt x="2679" y="305"/>
                  <a:pt x="2678" y="305"/>
                </a:cubicBezTo>
                <a:cubicBezTo>
                  <a:pt x="2677" y="304"/>
                  <a:pt x="2676" y="304"/>
                  <a:pt x="2675" y="303"/>
                </a:cubicBezTo>
                <a:cubicBezTo>
                  <a:pt x="2674" y="303"/>
                  <a:pt x="2673" y="302"/>
                  <a:pt x="2672" y="302"/>
                </a:cubicBezTo>
                <a:cubicBezTo>
                  <a:pt x="2671" y="301"/>
                  <a:pt x="2670" y="300"/>
                  <a:pt x="2669" y="299"/>
                </a:cubicBezTo>
                <a:cubicBezTo>
                  <a:pt x="2667" y="298"/>
                  <a:pt x="2665" y="298"/>
                  <a:pt x="2664" y="297"/>
                </a:cubicBezTo>
                <a:cubicBezTo>
                  <a:pt x="2663" y="296"/>
                  <a:pt x="2662" y="295"/>
                  <a:pt x="2660" y="294"/>
                </a:cubicBezTo>
                <a:cubicBezTo>
                  <a:pt x="2659" y="294"/>
                  <a:pt x="2657" y="293"/>
                  <a:pt x="2656" y="293"/>
                </a:cubicBezTo>
                <a:cubicBezTo>
                  <a:pt x="2654" y="292"/>
                  <a:pt x="2653" y="291"/>
                  <a:pt x="2652" y="291"/>
                </a:cubicBezTo>
                <a:cubicBezTo>
                  <a:pt x="2649" y="290"/>
                  <a:pt x="2646" y="291"/>
                  <a:pt x="2643" y="291"/>
                </a:cubicBezTo>
                <a:cubicBezTo>
                  <a:pt x="2641" y="290"/>
                  <a:pt x="2640" y="290"/>
                  <a:pt x="2638" y="290"/>
                </a:cubicBezTo>
                <a:cubicBezTo>
                  <a:pt x="2637" y="290"/>
                  <a:pt x="2637" y="290"/>
                  <a:pt x="2636" y="291"/>
                </a:cubicBezTo>
                <a:cubicBezTo>
                  <a:pt x="2636" y="291"/>
                  <a:pt x="2636" y="292"/>
                  <a:pt x="2636" y="293"/>
                </a:cubicBezTo>
                <a:cubicBezTo>
                  <a:pt x="2635" y="294"/>
                  <a:pt x="2635" y="295"/>
                  <a:pt x="2633" y="296"/>
                </a:cubicBezTo>
                <a:cubicBezTo>
                  <a:pt x="2632" y="296"/>
                  <a:pt x="2630" y="296"/>
                  <a:pt x="2629" y="297"/>
                </a:cubicBezTo>
                <a:cubicBezTo>
                  <a:pt x="2628" y="297"/>
                  <a:pt x="2626" y="297"/>
                  <a:pt x="2625" y="296"/>
                </a:cubicBezTo>
                <a:cubicBezTo>
                  <a:pt x="2624" y="296"/>
                  <a:pt x="2624" y="296"/>
                  <a:pt x="2623" y="295"/>
                </a:cubicBezTo>
                <a:cubicBezTo>
                  <a:pt x="2623" y="295"/>
                  <a:pt x="2622" y="295"/>
                  <a:pt x="2622" y="294"/>
                </a:cubicBezTo>
                <a:cubicBezTo>
                  <a:pt x="2623" y="292"/>
                  <a:pt x="2625" y="294"/>
                  <a:pt x="2626" y="292"/>
                </a:cubicBezTo>
                <a:cubicBezTo>
                  <a:pt x="2626" y="291"/>
                  <a:pt x="2625" y="291"/>
                  <a:pt x="2624" y="291"/>
                </a:cubicBezTo>
                <a:cubicBezTo>
                  <a:pt x="2624" y="291"/>
                  <a:pt x="2624" y="290"/>
                  <a:pt x="2623" y="290"/>
                </a:cubicBezTo>
                <a:cubicBezTo>
                  <a:pt x="2622" y="289"/>
                  <a:pt x="2621" y="290"/>
                  <a:pt x="2619" y="291"/>
                </a:cubicBezTo>
                <a:cubicBezTo>
                  <a:pt x="2618" y="291"/>
                  <a:pt x="2616" y="290"/>
                  <a:pt x="2615" y="290"/>
                </a:cubicBezTo>
                <a:cubicBezTo>
                  <a:pt x="2613" y="290"/>
                  <a:pt x="2611" y="291"/>
                  <a:pt x="2610" y="291"/>
                </a:cubicBezTo>
                <a:cubicBezTo>
                  <a:pt x="2608" y="291"/>
                  <a:pt x="2607" y="290"/>
                  <a:pt x="2605" y="290"/>
                </a:cubicBezTo>
                <a:cubicBezTo>
                  <a:pt x="2604" y="290"/>
                  <a:pt x="2603" y="290"/>
                  <a:pt x="2603" y="289"/>
                </a:cubicBezTo>
                <a:cubicBezTo>
                  <a:pt x="2602" y="288"/>
                  <a:pt x="2602" y="287"/>
                  <a:pt x="2602" y="286"/>
                </a:cubicBezTo>
                <a:cubicBezTo>
                  <a:pt x="2601" y="284"/>
                  <a:pt x="2599" y="284"/>
                  <a:pt x="2597" y="284"/>
                </a:cubicBezTo>
                <a:cubicBezTo>
                  <a:pt x="2595" y="284"/>
                  <a:pt x="2594" y="284"/>
                  <a:pt x="2593" y="283"/>
                </a:cubicBezTo>
                <a:cubicBezTo>
                  <a:pt x="2591" y="282"/>
                  <a:pt x="2590" y="282"/>
                  <a:pt x="2589" y="281"/>
                </a:cubicBezTo>
                <a:cubicBezTo>
                  <a:pt x="2588" y="281"/>
                  <a:pt x="2587" y="281"/>
                  <a:pt x="2587" y="281"/>
                </a:cubicBezTo>
                <a:cubicBezTo>
                  <a:pt x="2586" y="280"/>
                  <a:pt x="2586" y="280"/>
                  <a:pt x="2585" y="280"/>
                </a:cubicBezTo>
                <a:cubicBezTo>
                  <a:pt x="2585" y="280"/>
                  <a:pt x="2585" y="281"/>
                  <a:pt x="2585" y="281"/>
                </a:cubicBezTo>
                <a:cubicBezTo>
                  <a:pt x="2584" y="282"/>
                  <a:pt x="2584" y="282"/>
                  <a:pt x="2583" y="282"/>
                </a:cubicBezTo>
                <a:cubicBezTo>
                  <a:pt x="2582" y="282"/>
                  <a:pt x="2582" y="282"/>
                  <a:pt x="2582" y="283"/>
                </a:cubicBezTo>
                <a:cubicBezTo>
                  <a:pt x="2581" y="283"/>
                  <a:pt x="2581" y="284"/>
                  <a:pt x="2580" y="284"/>
                </a:cubicBezTo>
                <a:cubicBezTo>
                  <a:pt x="2579" y="285"/>
                  <a:pt x="2579" y="283"/>
                  <a:pt x="2579" y="282"/>
                </a:cubicBezTo>
                <a:cubicBezTo>
                  <a:pt x="2578" y="281"/>
                  <a:pt x="2577" y="281"/>
                  <a:pt x="2577" y="282"/>
                </a:cubicBezTo>
                <a:cubicBezTo>
                  <a:pt x="2576" y="283"/>
                  <a:pt x="2577" y="283"/>
                  <a:pt x="2577" y="283"/>
                </a:cubicBezTo>
                <a:cubicBezTo>
                  <a:pt x="2577" y="284"/>
                  <a:pt x="2577" y="285"/>
                  <a:pt x="2578" y="285"/>
                </a:cubicBezTo>
                <a:cubicBezTo>
                  <a:pt x="2578" y="286"/>
                  <a:pt x="2578" y="286"/>
                  <a:pt x="2577" y="286"/>
                </a:cubicBezTo>
                <a:cubicBezTo>
                  <a:pt x="2576" y="286"/>
                  <a:pt x="2576" y="286"/>
                  <a:pt x="2575" y="287"/>
                </a:cubicBezTo>
                <a:cubicBezTo>
                  <a:pt x="2574" y="287"/>
                  <a:pt x="2572" y="288"/>
                  <a:pt x="2571" y="287"/>
                </a:cubicBezTo>
                <a:cubicBezTo>
                  <a:pt x="2571" y="287"/>
                  <a:pt x="2571" y="286"/>
                  <a:pt x="2571" y="286"/>
                </a:cubicBezTo>
                <a:cubicBezTo>
                  <a:pt x="2570" y="286"/>
                  <a:pt x="2570" y="286"/>
                  <a:pt x="2570" y="285"/>
                </a:cubicBezTo>
                <a:cubicBezTo>
                  <a:pt x="2570" y="285"/>
                  <a:pt x="2571" y="284"/>
                  <a:pt x="2570" y="284"/>
                </a:cubicBezTo>
                <a:cubicBezTo>
                  <a:pt x="2570" y="283"/>
                  <a:pt x="2569" y="284"/>
                  <a:pt x="2569" y="284"/>
                </a:cubicBezTo>
                <a:cubicBezTo>
                  <a:pt x="2568" y="285"/>
                  <a:pt x="2568" y="285"/>
                  <a:pt x="2568" y="286"/>
                </a:cubicBezTo>
                <a:cubicBezTo>
                  <a:pt x="2567" y="286"/>
                  <a:pt x="2566" y="286"/>
                  <a:pt x="2566" y="287"/>
                </a:cubicBezTo>
                <a:cubicBezTo>
                  <a:pt x="2566" y="287"/>
                  <a:pt x="2565" y="288"/>
                  <a:pt x="2565" y="288"/>
                </a:cubicBezTo>
                <a:cubicBezTo>
                  <a:pt x="2565" y="289"/>
                  <a:pt x="2564" y="289"/>
                  <a:pt x="2564" y="290"/>
                </a:cubicBezTo>
                <a:cubicBezTo>
                  <a:pt x="2564" y="291"/>
                  <a:pt x="2567" y="291"/>
                  <a:pt x="2566" y="293"/>
                </a:cubicBezTo>
                <a:cubicBezTo>
                  <a:pt x="2566" y="294"/>
                  <a:pt x="2565" y="293"/>
                  <a:pt x="2564" y="294"/>
                </a:cubicBezTo>
                <a:cubicBezTo>
                  <a:pt x="2564" y="294"/>
                  <a:pt x="2563" y="295"/>
                  <a:pt x="2564" y="296"/>
                </a:cubicBezTo>
                <a:cubicBezTo>
                  <a:pt x="2564" y="296"/>
                  <a:pt x="2565" y="295"/>
                  <a:pt x="2566" y="296"/>
                </a:cubicBezTo>
                <a:cubicBezTo>
                  <a:pt x="2566" y="296"/>
                  <a:pt x="2567" y="296"/>
                  <a:pt x="2567" y="297"/>
                </a:cubicBezTo>
                <a:cubicBezTo>
                  <a:pt x="2567" y="297"/>
                  <a:pt x="2567" y="298"/>
                  <a:pt x="2568" y="299"/>
                </a:cubicBezTo>
                <a:cubicBezTo>
                  <a:pt x="2568" y="299"/>
                  <a:pt x="2569" y="299"/>
                  <a:pt x="2569" y="300"/>
                </a:cubicBezTo>
                <a:cubicBezTo>
                  <a:pt x="2570" y="301"/>
                  <a:pt x="2570" y="303"/>
                  <a:pt x="2570" y="304"/>
                </a:cubicBezTo>
                <a:cubicBezTo>
                  <a:pt x="2569" y="304"/>
                  <a:pt x="2569" y="304"/>
                  <a:pt x="2569" y="304"/>
                </a:cubicBezTo>
                <a:cubicBezTo>
                  <a:pt x="2569" y="305"/>
                  <a:pt x="2568" y="304"/>
                  <a:pt x="2567" y="304"/>
                </a:cubicBezTo>
                <a:cubicBezTo>
                  <a:pt x="2565" y="306"/>
                  <a:pt x="2567" y="308"/>
                  <a:pt x="2566" y="310"/>
                </a:cubicBezTo>
                <a:cubicBezTo>
                  <a:pt x="2565" y="310"/>
                  <a:pt x="2565" y="311"/>
                  <a:pt x="2564" y="311"/>
                </a:cubicBezTo>
                <a:cubicBezTo>
                  <a:pt x="2564" y="312"/>
                  <a:pt x="2563" y="312"/>
                  <a:pt x="2563" y="313"/>
                </a:cubicBezTo>
                <a:cubicBezTo>
                  <a:pt x="2563" y="314"/>
                  <a:pt x="2562" y="314"/>
                  <a:pt x="2561" y="314"/>
                </a:cubicBezTo>
                <a:cubicBezTo>
                  <a:pt x="2561" y="314"/>
                  <a:pt x="2560" y="313"/>
                  <a:pt x="2560" y="313"/>
                </a:cubicBezTo>
                <a:cubicBezTo>
                  <a:pt x="2559" y="313"/>
                  <a:pt x="2558" y="313"/>
                  <a:pt x="2557" y="313"/>
                </a:cubicBezTo>
                <a:cubicBezTo>
                  <a:pt x="2557" y="312"/>
                  <a:pt x="2556" y="312"/>
                  <a:pt x="2556" y="312"/>
                </a:cubicBezTo>
                <a:cubicBezTo>
                  <a:pt x="2555" y="312"/>
                  <a:pt x="2555" y="312"/>
                  <a:pt x="2555" y="312"/>
                </a:cubicBezTo>
                <a:cubicBezTo>
                  <a:pt x="2554" y="312"/>
                  <a:pt x="2553" y="312"/>
                  <a:pt x="2552" y="312"/>
                </a:cubicBezTo>
                <a:cubicBezTo>
                  <a:pt x="2550" y="311"/>
                  <a:pt x="2549" y="311"/>
                  <a:pt x="2547" y="311"/>
                </a:cubicBezTo>
                <a:cubicBezTo>
                  <a:pt x="2546" y="311"/>
                  <a:pt x="2546" y="311"/>
                  <a:pt x="2545" y="311"/>
                </a:cubicBezTo>
                <a:cubicBezTo>
                  <a:pt x="2544" y="312"/>
                  <a:pt x="2543" y="312"/>
                  <a:pt x="2543" y="312"/>
                </a:cubicBezTo>
                <a:cubicBezTo>
                  <a:pt x="2541" y="312"/>
                  <a:pt x="2539" y="312"/>
                  <a:pt x="2537" y="312"/>
                </a:cubicBezTo>
                <a:cubicBezTo>
                  <a:pt x="2536" y="313"/>
                  <a:pt x="2534" y="312"/>
                  <a:pt x="2532" y="312"/>
                </a:cubicBezTo>
                <a:cubicBezTo>
                  <a:pt x="2530" y="311"/>
                  <a:pt x="2528" y="312"/>
                  <a:pt x="2526" y="312"/>
                </a:cubicBezTo>
                <a:cubicBezTo>
                  <a:pt x="2522" y="312"/>
                  <a:pt x="2518" y="311"/>
                  <a:pt x="2514" y="311"/>
                </a:cubicBezTo>
                <a:cubicBezTo>
                  <a:pt x="2512" y="311"/>
                  <a:pt x="2510" y="311"/>
                  <a:pt x="2508" y="310"/>
                </a:cubicBezTo>
                <a:cubicBezTo>
                  <a:pt x="2505" y="310"/>
                  <a:pt x="2502" y="310"/>
                  <a:pt x="2499" y="310"/>
                </a:cubicBezTo>
                <a:cubicBezTo>
                  <a:pt x="2497" y="310"/>
                  <a:pt x="2494" y="310"/>
                  <a:pt x="2492" y="310"/>
                </a:cubicBezTo>
                <a:cubicBezTo>
                  <a:pt x="2490" y="310"/>
                  <a:pt x="2488" y="309"/>
                  <a:pt x="2487" y="308"/>
                </a:cubicBezTo>
                <a:cubicBezTo>
                  <a:pt x="2485" y="308"/>
                  <a:pt x="2484" y="307"/>
                  <a:pt x="2482" y="307"/>
                </a:cubicBezTo>
                <a:cubicBezTo>
                  <a:pt x="2481" y="307"/>
                  <a:pt x="2479" y="307"/>
                  <a:pt x="2478" y="306"/>
                </a:cubicBezTo>
                <a:cubicBezTo>
                  <a:pt x="2476" y="305"/>
                  <a:pt x="2475" y="305"/>
                  <a:pt x="2474" y="304"/>
                </a:cubicBezTo>
                <a:cubicBezTo>
                  <a:pt x="2472" y="303"/>
                  <a:pt x="2471" y="303"/>
                  <a:pt x="2470" y="302"/>
                </a:cubicBezTo>
                <a:cubicBezTo>
                  <a:pt x="2468" y="301"/>
                  <a:pt x="2468" y="300"/>
                  <a:pt x="2468" y="299"/>
                </a:cubicBezTo>
                <a:cubicBezTo>
                  <a:pt x="2468" y="297"/>
                  <a:pt x="2468" y="296"/>
                  <a:pt x="2469" y="295"/>
                </a:cubicBezTo>
                <a:cubicBezTo>
                  <a:pt x="2470" y="294"/>
                  <a:pt x="2471" y="293"/>
                  <a:pt x="2473" y="293"/>
                </a:cubicBezTo>
                <a:cubicBezTo>
                  <a:pt x="2474" y="293"/>
                  <a:pt x="2476" y="293"/>
                  <a:pt x="2478" y="293"/>
                </a:cubicBezTo>
                <a:cubicBezTo>
                  <a:pt x="2479" y="293"/>
                  <a:pt x="2481" y="293"/>
                  <a:pt x="2479" y="291"/>
                </a:cubicBezTo>
                <a:cubicBezTo>
                  <a:pt x="2477" y="291"/>
                  <a:pt x="2476" y="290"/>
                  <a:pt x="2475" y="290"/>
                </a:cubicBezTo>
                <a:cubicBezTo>
                  <a:pt x="2473" y="290"/>
                  <a:pt x="2472" y="289"/>
                  <a:pt x="2471" y="289"/>
                </a:cubicBezTo>
                <a:cubicBezTo>
                  <a:pt x="2470" y="289"/>
                  <a:pt x="2468" y="289"/>
                  <a:pt x="2467" y="289"/>
                </a:cubicBezTo>
                <a:cubicBezTo>
                  <a:pt x="2463" y="289"/>
                  <a:pt x="2459" y="288"/>
                  <a:pt x="2455" y="288"/>
                </a:cubicBezTo>
                <a:cubicBezTo>
                  <a:pt x="2451" y="288"/>
                  <a:pt x="2448" y="289"/>
                  <a:pt x="2445" y="288"/>
                </a:cubicBezTo>
                <a:cubicBezTo>
                  <a:pt x="2443" y="288"/>
                  <a:pt x="2441" y="287"/>
                  <a:pt x="2439" y="286"/>
                </a:cubicBezTo>
                <a:cubicBezTo>
                  <a:pt x="2437" y="286"/>
                  <a:pt x="2436" y="286"/>
                  <a:pt x="2435" y="286"/>
                </a:cubicBezTo>
                <a:cubicBezTo>
                  <a:pt x="2432" y="286"/>
                  <a:pt x="2430" y="285"/>
                  <a:pt x="2427" y="285"/>
                </a:cubicBezTo>
                <a:cubicBezTo>
                  <a:pt x="2422" y="284"/>
                  <a:pt x="2416" y="284"/>
                  <a:pt x="2410" y="284"/>
                </a:cubicBezTo>
                <a:cubicBezTo>
                  <a:pt x="2408" y="283"/>
                  <a:pt x="2406" y="284"/>
                  <a:pt x="2403" y="285"/>
                </a:cubicBezTo>
                <a:cubicBezTo>
                  <a:pt x="2401" y="285"/>
                  <a:pt x="2400" y="286"/>
                  <a:pt x="2398" y="287"/>
                </a:cubicBezTo>
                <a:cubicBezTo>
                  <a:pt x="2396" y="288"/>
                  <a:pt x="2393" y="288"/>
                  <a:pt x="2390" y="288"/>
                </a:cubicBezTo>
                <a:cubicBezTo>
                  <a:pt x="2388" y="288"/>
                  <a:pt x="2385" y="288"/>
                  <a:pt x="2383" y="289"/>
                </a:cubicBezTo>
                <a:cubicBezTo>
                  <a:pt x="2381" y="289"/>
                  <a:pt x="2381" y="290"/>
                  <a:pt x="2379" y="290"/>
                </a:cubicBezTo>
                <a:cubicBezTo>
                  <a:pt x="2379" y="291"/>
                  <a:pt x="2378" y="291"/>
                  <a:pt x="2377" y="291"/>
                </a:cubicBezTo>
                <a:cubicBezTo>
                  <a:pt x="2376" y="291"/>
                  <a:pt x="2374" y="291"/>
                  <a:pt x="2373" y="291"/>
                </a:cubicBezTo>
                <a:cubicBezTo>
                  <a:pt x="2372" y="291"/>
                  <a:pt x="2371" y="292"/>
                  <a:pt x="2371" y="293"/>
                </a:cubicBezTo>
                <a:cubicBezTo>
                  <a:pt x="2371" y="293"/>
                  <a:pt x="2372" y="293"/>
                  <a:pt x="2373" y="294"/>
                </a:cubicBezTo>
                <a:cubicBezTo>
                  <a:pt x="2373" y="294"/>
                  <a:pt x="2373" y="295"/>
                  <a:pt x="2374" y="295"/>
                </a:cubicBezTo>
                <a:cubicBezTo>
                  <a:pt x="2374" y="296"/>
                  <a:pt x="2375" y="296"/>
                  <a:pt x="2375" y="296"/>
                </a:cubicBezTo>
                <a:cubicBezTo>
                  <a:pt x="2376" y="298"/>
                  <a:pt x="2375" y="298"/>
                  <a:pt x="2374" y="299"/>
                </a:cubicBezTo>
                <a:cubicBezTo>
                  <a:pt x="2374" y="300"/>
                  <a:pt x="2373" y="302"/>
                  <a:pt x="2372" y="301"/>
                </a:cubicBezTo>
                <a:cubicBezTo>
                  <a:pt x="2371" y="301"/>
                  <a:pt x="2371" y="300"/>
                  <a:pt x="2371" y="299"/>
                </a:cubicBezTo>
                <a:cubicBezTo>
                  <a:pt x="2371" y="299"/>
                  <a:pt x="2371" y="298"/>
                  <a:pt x="2370" y="298"/>
                </a:cubicBezTo>
                <a:cubicBezTo>
                  <a:pt x="2369" y="297"/>
                  <a:pt x="2368" y="296"/>
                  <a:pt x="2367" y="295"/>
                </a:cubicBezTo>
                <a:cubicBezTo>
                  <a:pt x="2367" y="293"/>
                  <a:pt x="2366" y="292"/>
                  <a:pt x="2368" y="291"/>
                </a:cubicBezTo>
                <a:cubicBezTo>
                  <a:pt x="2368" y="290"/>
                  <a:pt x="2370" y="289"/>
                  <a:pt x="2370" y="287"/>
                </a:cubicBezTo>
                <a:cubicBezTo>
                  <a:pt x="2370" y="287"/>
                  <a:pt x="2370" y="286"/>
                  <a:pt x="2370" y="285"/>
                </a:cubicBezTo>
                <a:cubicBezTo>
                  <a:pt x="2369" y="284"/>
                  <a:pt x="2369" y="283"/>
                  <a:pt x="2368" y="282"/>
                </a:cubicBezTo>
                <a:cubicBezTo>
                  <a:pt x="2367" y="281"/>
                  <a:pt x="2367" y="280"/>
                  <a:pt x="2367" y="280"/>
                </a:cubicBezTo>
                <a:cubicBezTo>
                  <a:pt x="2366" y="278"/>
                  <a:pt x="2365" y="277"/>
                  <a:pt x="2363" y="276"/>
                </a:cubicBezTo>
                <a:cubicBezTo>
                  <a:pt x="2362" y="275"/>
                  <a:pt x="2361" y="274"/>
                  <a:pt x="2360" y="273"/>
                </a:cubicBezTo>
                <a:cubicBezTo>
                  <a:pt x="2360" y="273"/>
                  <a:pt x="2359" y="272"/>
                  <a:pt x="2358" y="272"/>
                </a:cubicBezTo>
                <a:cubicBezTo>
                  <a:pt x="2358" y="272"/>
                  <a:pt x="2357" y="273"/>
                  <a:pt x="2357" y="274"/>
                </a:cubicBezTo>
                <a:cubicBezTo>
                  <a:pt x="2358" y="275"/>
                  <a:pt x="2360" y="276"/>
                  <a:pt x="2360" y="278"/>
                </a:cubicBezTo>
                <a:cubicBezTo>
                  <a:pt x="2360" y="279"/>
                  <a:pt x="2360" y="280"/>
                  <a:pt x="2361" y="280"/>
                </a:cubicBezTo>
                <a:cubicBezTo>
                  <a:pt x="2361" y="282"/>
                  <a:pt x="2359" y="283"/>
                  <a:pt x="2358" y="284"/>
                </a:cubicBezTo>
                <a:cubicBezTo>
                  <a:pt x="2357" y="284"/>
                  <a:pt x="2355" y="285"/>
                  <a:pt x="2354" y="284"/>
                </a:cubicBezTo>
                <a:cubicBezTo>
                  <a:pt x="2353" y="284"/>
                  <a:pt x="2352" y="284"/>
                  <a:pt x="2351" y="284"/>
                </a:cubicBezTo>
                <a:cubicBezTo>
                  <a:pt x="2350" y="284"/>
                  <a:pt x="2349" y="284"/>
                  <a:pt x="2348" y="284"/>
                </a:cubicBezTo>
                <a:cubicBezTo>
                  <a:pt x="2345" y="284"/>
                  <a:pt x="2343" y="282"/>
                  <a:pt x="2340" y="281"/>
                </a:cubicBezTo>
                <a:cubicBezTo>
                  <a:pt x="2338" y="280"/>
                  <a:pt x="2336" y="280"/>
                  <a:pt x="2334" y="280"/>
                </a:cubicBezTo>
                <a:cubicBezTo>
                  <a:pt x="2333" y="280"/>
                  <a:pt x="2333" y="279"/>
                  <a:pt x="2332" y="279"/>
                </a:cubicBezTo>
                <a:cubicBezTo>
                  <a:pt x="2331" y="279"/>
                  <a:pt x="2330" y="279"/>
                  <a:pt x="2330" y="278"/>
                </a:cubicBezTo>
                <a:cubicBezTo>
                  <a:pt x="2328" y="277"/>
                  <a:pt x="2330" y="276"/>
                  <a:pt x="2331" y="275"/>
                </a:cubicBezTo>
                <a:cubicBezTo>
                  <a:pt x="2331" y="274"/>
                  <a:pt x="2331" y="274"/>
                  <a:pt x="2331" y="273"/>
                </a:cubicBezTo>
                <a:cubicBezTo>
                  <a:pt x="2332" y="273"/>
                  <a:pt x="2332" y="272"/>
                  <a:pt x="2332" y="272"/>
                </a:cubicBezTo>
                <a:cubicBezTo>
                  <a:pt x="2331" y="270"/>
                  <a:pt x="2329" y="271"/>
                  <a:pt x="2328" y="271"/>
                </a:cubicBezTo>
                <a:cubicBezTo>
                  <a:pt x="2326" y="271"/>
                  <a:pt x="2325" y="271"/>
                  <a:pt x="2324" y="273"/>
                </a:cubicBezTo>
                <a:cubicBezTo>
                  <a:pt x="2321" y="275"/>
                  <a:pt x="2319" y="273"/>
                  <a:pt x="2316" y="273"/>
                </a:cubicBezTo>
                <a:cubicBezTo>
                  <a:pt x="2312" y="273"/>
                  <a:pt x="2309" y="273"/>
                  <a:pt x="2305" y="273"/>
                </a:cubicBezTo>
                <a:cubicBezTo>
                  <a:pt x="2304" y="273"/>
                  <a:pt x="2302" y="273"/>
                  <a:pt x="2301" y="273"/>
                </a:cubicBezTo>
                <a:cubicBezTo>
                  <a:pt x="2300" y="274"/>
                  <a:pt x="2298" y="275"/>
                  <a:pt x="2297" y="276"/>
                </a:cubicBezTo>
                <a:cubicBezTo>
                  <a:pt x="2296" y="278"/>
                  <a:pt x="2292" y="279"/>
                  <a:pt x="2293" y="282"/>
                </a:cubicBezTo>
                <a:cubicBezTo>
                  <a:pt x="2294" y="284"/>
                  <a:pt x="2295" y="284"/>
                  <a:pt x="2296" y="285"/>
                </a:cubicBezTo>
                <a:cubicBezTo>
                  <a:pt x="2297" y="286"/>
                  <a:pt x="2297" y="286"/>
                  <a:pt x="2298" y="285"/>
                </a:cubicBezTo>
                <a:cubicBezTo>
                  <a:pt x="2299" y="285"/>
                  <a:pt x="2300" y="285"/>
                  <a:pt x="2301" y="284"/>
                </a:cubicBezTo>
                <a:cubicBezTo>
                  <a:pt x="2304" y="284"/>
                  <a:pt x="2307" y="284"/>
                  <a:pt x="2309" y="283"/>
                </a:cubicBezTo>
                <a:cubicBezTo>
                  <a:pt x="2311" y="283"/>
                  <a:pt x="2312" y="282"/>
                  <a:pt x="2314" y="283"/>
                </a:cubicBezTo>
                <a:cubicBezTo>
                  <a:pt x="2316" y="283"/>
                  <a:pt x="2317" y="282"/>
                  <a:pt x="2318" y="282"/>
                </a:cubicBezTo>
                <a:cubicBezTo>
                  <a:pt x="2319" y="282"/>
                  <a:pt x="2322" y="283"/>
                  <a:pt x="2320" y="284"/>
                </a:cubicBezTo>
                <a:cubicBezTo>
                  <a:pt x="2319" y="285"/>
                  <a:pt x="2316" y="285"/>
                  <a:pt x="2315" y="286"/>
                </a:cubicBezTo>
                <a:cubicBezTo>
                  <a:pt x="2313" y="287"/>
                  <a:pt x="2311" y="288"/>
                  <a:pt x="2309" y="289"/>
                </a:cubicBezTo>
                <a:cubicBezTo>
                  <a:pt x="2308" y="290"/>
                  <a:pt x="2306" y="291"/>
                  <a:pt x="2304" y="291"/>
                </a:cubicBezTo>
                <a:cubicBezTo>
                  <a:pt x="2302" y="292"/>
                  <a:pt x="2299" y="291"/>
                  <a:pt x="2297" y="291"/>
                </a:cubicBezTo>
                <a:cubicBezTo>
                  <a:pt x="2295" y="291"/>
                  <a:pt x="2294" y="291"/>
                  <a:pt x="2293" y="291"/>
                </a:cubicBezTo>
                <a:cubicBezTo>
                  <a:pt x="2292" y="291"/>
                  <a:pt x="2291" y="291"/>
                  <a:pt x="2290" y="290"/>
                </a:cubicBezTo>
                <a:cubicBezTo>
                  <a:pt x="2289" y="290"/>
                  <a:pt x="2288" y="290"/>
                  <a:pt x="2287" y="291"/>
                </a:cubicBezTo>
                <a:cubicBezTo>
                  <a:pt x="2285" y="291"/>
                  <a:pt x="2285" y="292"/>
                  <a:pt x="2286" y="293"/>
                </a:cubicBezTo>
                <a:cubicBezTo>
                  <a:pt x="2287" y="293"/>
                  <a:pt x="2287" y="293"/>
                  <a:pt x="2287" y="294"/>
                </a:cubicBezTo>
                <a:cubicBezTo>
                  <a:pt x="2287" y="295"/>
                  <a:pt x="2287" y="295"/>
                  <a:pt x="2287" y="296"/>
                </a:cubicBezTo>
                <a:cubicBezTo>
                  <a:pt x="2286" y="296"/>
                  <a:pt x="2285" y="296"/>
                  <a:pt x="2285" y="297"/>
                </a:cubicBezTo>
                <a:cubicBezTo>
                  <a:pt x="2284" y="297"/>
                  <a:pt x="2283" y="297"/>
                  <a:pt x="2281" y="297"/>
                </a:cubicBezTo>
                <a:cubicBezTo>
                  <a:pt x="2281" y="298"/>
                  <a:pt x="2280" y="298"/>
                  <a:pt x="2279" y="298"/>
                </a:cubicBezTo>
                <a:cubicBezTo>
                  <a:pt x="2277" y="298"/>
                  <a:pt x="2275" y="299"/>
                  <a:pt x="2273" y="299"/>
                </a:cubicBezTo>
                <a:cubicBezTo>
                  <a:pt x="2271" y="299"/>
                  <a:pt x="2269" y="300"/>
                  <a:pt x="2267" y="301"/>
                </a:cubicBezTo>
                <a:cubicBezTo>
                  <a:pt x="2265" y="301"/>
                  <a:pt x="2263" y="302"/>
                  <a:pt x="2261" y="302"/>
                </a:cubicBezTo>
                <a:cubicBezTo>
                  <a:pt x="2259" y="302"/>
                  <a:pt x="2258" y="303"/>
                  <a:pt x="2256" y="303"/>
                </a:cubicBezTo>
                <a:cubicBezTo>
                  <a:pt x="2254" y="304"/>
                  <a:pt x="2252" y="304"/>
                  <a:pt x="2250" y="305"/>
                </a:cubicBezTo>
                <a:cubicBezTo>
                  <a:pt x="2247" y="305"/>
                  <a:pt x="2245" y="305"/>
                  <a:pt x="2243" y="305"/>
                </a:cubicBezTo>
                <a:cubicBezTo>
                  <a:pt x="2241" y="305"/>
                  <a:pt x="2239" y="306"/>
                  <a:pt x="2238" y="306"/>
                </a:cubicBezTo>
                <a:cubicBezTo>
                  <a:pt x="2234" y="306"/>
                  <a:pt x="2231" y="307"/>
                  <a:pt x="2228" y="307"/>
                </a:cubicBezTo>
                <a:cubicBezTo>
                  <a:pt x="2227" y="307"/>
                  <a:pt x="2224" y="307"/>
                  <a:pt x="2225" y="309"/>
                </a:cubicBezTo>
                <a:cubicBezTo>
                  <a:pt x="2226" y="310"/>
                  <a:pt x="2228" y="310"/>
                  <a:pt x="2227" y="312"/>
                </a:cubicBezTo>
                <a:cubicBezTo>
                  <a:pt x="2226" y="313"/>
                  <a:pt x="2224" y="313"/>
                  <a:pt x="2223" y="313"/>
                </a:cubicBezTo>
                <a:cubicBezTo>
                  <a:pt x="2222" y="314"/>
                  <a:pt x="2221" y="314"/>
                  <a:pt x="2219" y="315"/>
                </a:cubicBezTo>
                <a:cubicBezTo>
                  <a:pt x="2217" y="315"/>
                  <a:pt x="2214" y="316"/>
                  <a:pt x="2211" y="318"/>
                </a:cubicBezTo>
                <a:cubicBezTo>
                  <a:pt x="2210" y="318"/>
                  <a:pt x="2209" y="319"/>
                  <a:pt x="2207" y="319"/>
                </a:cubicBezTo>
                <a:cubicBezTo>
                  <a:pt x="2208" y="318"/>
                  <a:pt x="2210" y="318"/>
                  <a:pt x="2211" y="317"/>
                </a:cubicBezTo>
                <a:cubicBezTo>
                  <a:pt x="2212" y="316"/>
                  <a:pt x="2214" y="316"/>
                  <a:pt x="2215" y="315"/>
                </a:cubicBezTo>
                <a:cubicBezTo>
                  <a:pt x="2216" y="314"/>
                  <a:pt x="2217" y="313"/>
                  <a:pt x="2218" y="312"/>
                </a:cubicBezTo>
                <a:cubicBezTo>
                  <a:pt x="2219" y="310"/>
                  <a:pt x="2220" y="309"/>
                  <a:pt x="2220" y="308"/>
                </a:cubicBezTo>
                <a:cubicBezTo>
                  <a:pt x="2221" y="305"/>
                  <a:pt x="2223" y="303"/>
                  <a:pt x="2225" y="301"/>
                </a:cubicBezTo>
                <a:cubicBezTo>
                  <a:pt x="2228" y="298"/>
                  <a:pt x="2232" y="299"/>
                  <a:pt x="2235" y="299"/>
                </a:cubicBezTo>
                <a:cubicBezTo>
                  <a:pt x="2239" y="298"/>
                  <a:pt x="2239" y="295"/>
                  <a:pt x="2241" y="293"/>
                </a:cubicBezTo>
                <a:cubicBezTo>
                  <a:pt x="2243" y="291"/>
                  <a:pt x="2244" y="288"/>
                  <a:pt x="2247" y="287"/>
                </a:cubicBezTo>
                <a:cubicBezTo>
                  <a:pt x="2250" y="287"/>
                  <a:pt x="2252" y="288"/>
                  <a:pt x="2254" y="287"/>
                </a:cubicBezTo>
                <a:cubicBezTo>
                  <a:pt x="2257" y="287"/>
                  <a:pt x="2259" y="286"/>
                  <a:pt x="2261" y="285"/>
                </a:cubicBezTo>
                <a:cubicBezTo>
                  <a:pt x="2263" y="284"/>
                  <a:pt x="2266" y="283"/>
                  <a:pt x="2268" y="281"/>
                </a:cubicBezTo>
                <a:cubicBezTo>
                  <a:pt x="2270" y="280"/>
                  <a:pt x="2272" y="279"/>
                  <a:pt x="2275" y="278"/>
                </a:cubicBezTo>
                <a:cubicBezTo>
                  <a:pt x="2277" y="277"/>
                  <a:pt x="2279" y="276"/>
                  <a:pt x="2282" y="275"/>
                </a:cubicBezTo>
                <a:cubicBezTo>
                  <a:pt x="2283" y="274"/>
                  <a:pt x="2285" y="273"/>
                  <a:pt x="2287" y="272"/>
                </a:cubicBezTo>
                <a:cubicBezTo>
                  <a:pt x="2288" y="271"/>
                  <a:pt x="2289" y="271"/>
                  <a:pt x="2291" y="270"/>
                </a:cubicBezTo>
                <a:cubicBezTo>
                  <a:pt x="2293" y="270"/>
                  <a:pt x="2294" y="269"/>
                  <a:pt x="2295" y="268"/>
                </a:cubicBezTo>
                <a:cubicBezTo>
                  <a:pt x="2296" y="267"/>
                  <a:pt x="2297" y="267"/>
                  <a:pt x="2299" y="266"/>
                </a:cubicBezTo>
                <a:cubicBezTo>
                  <a:pt x="2300" y="265"/>
                  <a:pt x="2301" y="264"/>
                  <a:pt x="2302" y="263"/>
                </a:cubicBezTo>
                <a:cubicBezTo>
                  <a:pt x="2302" y="263"/>
                  <a:pt x="2302" y="262"/>
                  <a:pt x="2302" y="261"/>
                </a:cubicBezTo>
                <a:cubicBezTo>
                  <a:pt x="2301" y="261"/>
                  <a:pt x="2299" y="261"/>
                  <a:pt x="2298" y="261"/>
                </a:cubicBezTo>
                <a:cubicBezTo>
                  <a:pt x="2297" y="261"/>
                  <a:pt x="2296" y="261"/>
                  <a:pt x="2296" y="261"/>
                </a:cubicBezTo>
                <a:cubicBezTo>
                  <a:pt x="2296" y="260"/>
                  <a:pt x="2297" y="260"/>
                  <a:pt x="2298" y="260"/>
                </a:cubicBezTo>
                <a:cubicBezTo>
                  <a:pt x="2299" y="259"/>
                  <a:pt x="2301" y="259"/>
                  <a:pt x="2302" y="258"/>
                </a:cubicBezTo>
                <a:cubicBezTo>
                  <a:pt x="2303" y="257"/>
                  <a:pt x="2305" y="256"/>
                  <a:pt x="2306" y="255"/>
                </a:cubicBezTo>
                <a:cubicBezTo>
                  <a:pt x="2307" y="255"/>
                  <a:pt x="2308" y="254"/>
                  <a:pt x="2309" y="254"/>
                </a:cubicBezTo>
                <a:cubicBezTo>
                  <a:pt x="2310" y="254"/>
                  <a:pt x="2310" y="254"/>
                  <a:pt x="2311" y="254"/>
                </a:cubicBezTo>
                <a:cubicBezTo>
                  <a:pt x="2314" y="254"/>
                  <a:pt x="2316" y="253"/>
                  <a:pt x="2319" y="252"/>
                </a:cubicBezTo>
                <a:cubicBezTo>
                  <a:pt x="2321" y="251"/>
                  <a:pt x="2323" y="250"/>
                  <a:pt x="2325" y="249"/>
                </a:cubicBezTo>
                <a:cubicBezTo>
                  <a:pt x="2327" y="248"/>
                  <a:pt x="2329" y="246"/>
                  <a:pt x="2332" y="245"/>
                </a:cubicBezTo>
                <a:cubicBezTo>
                  <a:pt x="2335" y="243"/>
                  <a:pt x="2337" y="242"/>
                  <a:pt x="2340" y="241"/>
                </a:cubicBezTo>
                <a:cubicBezTo>
                  <a:pt x="2342" y="240"/>
                  <a:pt x="2343" y="239"/>
                  <a:pt x="2344" y="239"/>
                </a:cubicBezTo>
                <a:cubicBezTo>
                  <a:pt x="2346" y="238"/>
                  <a:pt x="2347" y="238"/>
                  <a:pt x="2349" y="237"/>
                </a:cubicBezTo>
                <a:cubicBezTo>
                  <a:pt x="2351" y="236"/>
                  <a:pt x="2354" y="234"/>
                  <a:pt x="2357" y="233"/>
                </a:cubicBezTo>
                <a:cubicBezTo>
                  <a:pt x="2359" y="232"/>
                  <a:pt x="2361" y="231"/>
                  <a:pt x="2363" y="230"/>
                </a:cubicBezTo>
                <a:cubicBezTo>
                  <a:pt x="2365" y="229"/>
                  <a:pt x="2367" y="228"/>
                  <a:pt x="2369" y="227"/>
                </a:cubicBezTo>
                <a:cubicBezTo>
                  <a:pt x="2370" y="226"/>
                  <a:pt x="2372" y="225"/>
                  <a:pt x="2373" y="224"/>
                </a:cubicBezTo>
                <a:cubicBezTo>
                  <a:pt x="2374" y="222"/>
                  <a:pt x="2376" y="219"/>
                  <a:pt x="2376" y="216"/>
                </a:cubicBezTo>
                <a:cubicBezTo>
                  <a:pt x="2377" y="213"/>
                  <a:pt x="2372" y="214"/>
                  <a:pt x="2370" y="213"/>
                </a:cubicBezTo>
                <a:cubicBezTo>
                  <a:pt x="2368" y="213"/>
                  <a:pt x="2367" y="212"/>
                  <a:pt x="2367" y="211"/>
                </a:cubicBezTo>
                <a:cubicBezTo>
                  <a:pt x="2367" y="210"/>
                  <a:pt x="2368" y="209"/>
                  <a:pt x="2367" y="209"/>
                </a:cubicBezTo>
                <a:cubicBezTo>
                  <a:pt x="2367" y="208"/>
                  <a:pt x="2366" y="209"/>
                  <a:pt x="2366" y="209"/>
                </a:cubicBezTo>
                <a:cubicBezTo>
                  <a:pt x="2365" y="210"/>
                  <a:pt x="2364" y="211"/>
                  <a:pt x="2363" y="211"/>
                </a:cubicBezTo>
                <a:cubicBezTo>
                  <a:pt x="2361" y="212"/>
                  <a:pt x="2360" y="212"/>
                  <a:pt x="2359" y="212"/>
                </a:cubicBezTo>
                <a:cubicBezTo>
                  <a:pt x="2359" y="212"/>
                  <a:pt x="2358" y="211"/>
                  <a:pt x="2359" y="210"/>
                </a:cubicBezTo>
                <a:cubicBezTo>
                  <a:pt x="2359" y="210"/>
                  <a:pt x="2360" y="209"/>
                  <a:pt x="2359" y="209"/>
                </a:cubicBezTo>
                <a:cubicBezTo>
                  <a:pt x="2359" y="208"/>
                  <a:pt x="2359" y="208"/>
                  <a:pt x="2359" y="208"/>
                </a:cubicBezTo>
                <a:cubicBezTo>
                  <a:pt x="2359" y="208"/>
                  <a:pt x="2359" y="208"/>
                  <a:pt x="2359" y="207"/>
                </a:cubicBezTo>
                <a:cubicBezTo>
                  <a:pt x="2359" y="206"/>
                  <a:pt x="2359" y="206"/>
                  <a:pt x="2359" y="205"/>
                </a:cubicBezTo>
                <a:cubicBezTo>
                  <a:pt x="2358" y="205"/>
                  <a:pt x="2357" y="204"/>
                  <a:pt x="2357" y="204"/>
                </a:cubicBezTo>
                <a:cubicBezTo>
                  <a:pt x="2356" y="204"/>
                  <a:pt x="2356" y="204"/>
                  <a:pt x="2355" y="204"/>
                </a:cubicBezTo>
                <a:cubicBezTo>
                  <a:pt x="2353" y="203"/>
                  <a:pt x="2352" y="204"/>
                  <a:pt x="2351" y="203"/>
                </a:cubicBezTo>
                <a:cubicBezTo>
                  <a:pt x="2350" y="202"/>
                  <a:pt x="2349" y="200"/>
                  <a:pt x="2350" y="199"/>
                </a:cubicBezTo>
                <a:cubicBezTo>
                  <a:pt x="2350" y="199"/>
                  <a:pt x="2351" y="200"/>
                  <a:pt x="2351" y="200"/>
                </a:cubicBezTo>
                <a:cubicBezTo>
                  <a:pt x="2352" y="201"/>
                  <a:pt x="2352" y="201"/>
                  <a:pt x="2353" y="201"/>
                </a:cubicBezTo>
                <a:cubicBezTo>
                  <a:pt x="2354" y="201"/>
                  <a:pt x="2355" y="201"/>
                  <a:pt x="2356" y="201"/>
                </a:cubicBezTo>
                <a:cubicBezTo>
                  <a:pt x="2356" y="201"/>
                  <a:pt x="2356" y="202"/>
                  <a:pt x="2357" y="202"/>
                </a:cubicBezTo>
                <a:cubicBezTo>
                  <a:pt x="2358" y="203"/>
                  <a:pt x="2359" y="204"/>
                  <a:pt x="2360" y="204"/>
                </a:cubicBezTo>
                <a:cubicBezTo>
                  <a:pt x="2361" y="204"/>
                  <a:pt x="2362" y="205"/>
                  <a:pt x="2362" y="205"/>
                </a:cubicBezTo>
                <a:cubicBezTo>
                  <a:pt x="2363" y="205"/>
                  <a:pt x="2364" y="205"/>
                  <a:pt x="2364" y="206"/>
                </a:cubicBezTo>
                <a:cubicBezTo>
                  <a:pt x="2364" y="206"/>
                  <a:pt x="2363" y="206"/>
                  <a:pt x="2364" y="207"/>
                </a:cubicBezTo>
                <a:cubicBezTo>
                  <a:pt x="2364" y="207"/>
                  <a:pt x="2365" y="207"/>
                  <a:pt x="2366" y="207"/>
                </a:cubicBezTo>
                <a:cubicBezTo>
                  <a:pt x="2368" y="207"/>
                  <a:pt x="2369" y="207"/>
                  <a:pt x="2371" y="207"/>
                </a:cubicBezTo>
                <a:cubicBezTo>
                  <a:pt x="2372" y="207"/>
                  <a:pt x="2373" y="209"/>
                  <a:pt x="2373" y="210"/>
                </a:cubicBezTo>
                <a:cubicBezTo>
                  <a:pt x="2374" y="212"/>
                  <a:pt x="2376" y="212"/>
                  <a:pt x="2377" y="210"/>
                </a:cubicBezTo>
                <a:cubicBezTo>
                  <a:pt x="2377" y="209"/>
                  <a:pt x="2376" y="206"/>
                  <a:pt x="2377" y="205"/>
                </a:cubicBezTo>
                <a:cubicBezTo>
                  <a:pt x="2378" y="204"/>
                  <a:pt x="2378" y="204"/>
                  <a:pt x="2379" y="203"/>
                </a:cubicBezTo>
                <a:cubicBezTo>
                  <a:pt x="2380" y="201"/>
                  <a:pt x="2379" y="199"/>
                  <a:pt x="2378" y="198"/>
                </a:cubicBezTo>
                <a:cubicBezTo>
                  <a:pt x="2378" y="197"/>
                  <a:pt x="2378" y="197"/>
                  <a:pt x="2377" y="196"/>
                </a:cubicBezTo>
                <a:cubicBezTo>
                  <a:pt x="2376" y="196"/>
                  <a:pt x="2377" y="197"/>
                  <a:pt x="2376" y="197"/>
                </a:cubicBezTo>
                <a:cubicBezTo>
                  <a:pt x="2376" y="198"/>
                  <a:pt x="2375" y="198"/>
                  <a:pt x="2375" y="198"/>
                </a:cubicBezTo>
                <a:cubicBezTo>
                  <a:pt x="2374" y="199"/>
                  <a:pt x="2375" y="199"/>
                  <a:pt x="2374" y="199"/>
                </a:cubicBezTo>
                <a:cubicBezTo>
                  <a:pt x="2374" y="200"/>
                  <a:pt x="2374" y="200"/>
                  <a:pt x="2373" y="200"/>
                </a:cubicBezTo>
                <a:cubicBezTo>
                  <a:pt x="2372" y="199"/>
                  <a:pt x="2373" y="197"/>
                  <a:pt x="2373" y="196"/>
                </a:cubicBezTo>
                <a:cubicBezTo>
                  <a:pt x="2373" y="195"/>
                  <a:pt x="2373" y="194"/>
                  <a:pt x="2372" y="194"/>
                </a:cubicBezTo>
                <a:cubicBezTo>
                  <a:pt x="2372" y="193"/>
                  <a:pt x="2371" y="193"/>
                  <a:pt x="2371" y="192"/>
                </a:cubicBezTo>
                <a:cubicBezTo>
                  <a:pt x="2370" y="192"/>
                  <a:pt x="2371" y="191"/>
                  <a:pt x="2371" y="190"/>
                </a:cubicBezTo>
                <a:cubicBezTo>
                  <a:pt x="2371" y="189"/>
                  <a:pt x="2371" y="188"/>
                  <a:pt x="2370" y="187"/>
                </a:cubicBezTo>
                <a:cubicBezTo>
                  <a:pt x="2369" y="186"/>
                  <a:pt x="2368" y="186"/>
                  <a:pt x="2367" y="184"/>
                </a:cubicBezTo>
                <a:cubicBezTo>
                  <a:pt x="2367" y="183"/>
                  <a:pt x="2366" y="183"/>
                  <a:pt x="2364" y="183"/>
                </a:cubicBezTo>
                <a:cubicBezTo>
                  <a:pt x="2363" y="183"/>
                  <a:pt x="2362" y="183"/>
                  <a:pt x="2361" y="184"/>
                </a:cubicBezTo>
                <a:cubicBezTo>
                  <a:pt x="2361" y="184"/>
                  <a:pt x="2360" y="184"/>
                  <a:pt x="2360" y="184"/>
                </a:cubicBezTo>
                <a:cubicBezTo>
                  <a:pt x="2360" y="185"/>
                  <a:pt x="2361" y="185"/>
                  <a:pt x="2362" y="185"/>
                </a:cubicBezTo>
                <a:cubicBezTo>
                  <a:pt x="2362" y="185"/>
                  <a:pt x="2362" y="185"/>
                  <a:pt x="2362" y="186"/>
                </a:cubicBezTo>
                <a:cubicBezTo>
                  <a:pt x="2363" y="186"/>
                  <a:pt x="2364" y="186"/>
                  <a:pt x="2365" y="186"/>
                </a:cubicBezTo>
                <a:cubicBezTo>
                  <a:pt x="2366" y="186"/>
                  <a:pt x="2366" y="187"/>
                  <a:pt x="2366" y="188"/>
                </a:cubicBezTo>
                <a:cubicBezTo>
                  <a:pt x="2365" y="188"/>
                  <a:pt x="2363" y="187"/>
                  <a:pt x="2363" y="189"/>
                </a:cubicBezTo>
                <a:cubicBezTo>
                  <a:pt x="2362" y="190"/>
                  <a:pt x="2362" y="191"/>
                  <a:pt x="2361" y="191"/>
                </a:cubicBezTo>
                <a:cubicBezTo>
                  <a:pt x="2358" y="193"/>
                  <a:pt x="2359" y="190"/>
                  <a:pt x="2359" y="189"/>
                </a:cubicBezTo>
                <a:cubicBezTo>
                  <a:pt x="2359" y="187"/>
                  <a:pt x="2358" y="187"/>
                  <a:pt x="2357" y="186"/>
                </a:cubicBezTo>
                <a:cubicBezTo>
                  <a:pt x="2356" y="184"/>
                  <a:pt x="2357" y="181"/>
                  <a:pt x="2356" y="180"/>
                </a:cubicBezTo>
                <a:cubicBezTo>
                  <a:pt x="2354" y="178"/>
                  <a:pt x="2352" y="178"/>
                  <a:pt x="2351" y="177"/>
                </a:cubicBezTo>
                <a:cubicBezTo>
                  <a:pt x="2349" y="176"/>
                  <a:pt x="2347" y="176"/>
                  <a:pt x="2346" y="175"/>
                </a:cubicBezTo>
                <a:cubicBezTo>
                  <a:pt x="2345" y="174"/>
                  <a:pt x="2344" y="173"/>
                  <a:pt x="2342" y="173"/>
                </a:cubicBezTo>
                <a:cubicBezTo>
                  <a:pt x="2341" y="172"/>
                  <a:pt x="2340" y="171"/>
                  <a:pt x="2339" y="170"/>
                </a:cubicBezTo>
                <a:cubicBezTo>
                  <a:pt x="2338" y="169"/>
                  <a:pt x="2336" y="169"/>
                  <a:pt x="2335" y="169"/>
                </a:cubicBezTo>
                <a:cubicBezTo>
                  <a:pt x="2333" y="169"/>
                  <a:pt x="2333" y="167"/>
                  <a:pt x="2332" y="166"/>
                </a:cubicBezTo>
                <a:cubicBezTo>
                  <a:pt x="2331" y="165"/>
                  <a:pt x="2328" y="166"/>
                  <a:pt x="2327" y="165"/>
                </a:cubicBezTo>
                <a:cubicBezTo>
                  <a:pt x="2326" y="165"/>
                  <a:pt x="2326" y="165"/>
                  <a:pt x="2325" y="165"/>
                </a:cubicBezTo>
                <a:cubicBezTo>
                  <a:pt x="2325" y="164"/>
                  <a:pt x="2325" y="164"/>
                  <a:pt x="2324" y="163"/>
                </a:cubicBezTo>
                <a:cubicBezTo>
                  <a:pt x="2323" y="162"/>
                  <a:pt x="2321" y="163"/>
                  <a:pt x="2319" y="164"/>
                </a:cubicBezTo>
                <a:cubicBezTo>
                  <a:pt x="2317" y="165"/>
                  <a:pt x="2315" y="164"/>
                  <a:pt x="2313" y="163"/>
                </a:cubicBezTo>
                <a:cubicBezTo>
                  <a:pt x="2312" y="163"/>
                  <a:pt x="2310" y="163"/>
                  <a:pt x="2309" y="163"/>
                </a:cubicBezTo>
                <a:cubicBezTo>
                  <a:pt x="2307" y="164"/>
                  <a:pt x="2306" y="165"/>
                  <a:pt x="2305" y="166"/>
                </a:cubicBezTo>
                <a:cubicBezTo>
                  <a:pt x="2303" y="166"/>
                  <a:pt x="2302" y="166"/>
                  <a:pt x="2300" y="165"/>
                </a:cubicBezTo>
                <a:cubicBezTo>
                  <a:pt x="2299" y="165"/>
                  <a:pt x="2298" y="164"/>
                  <a:pt x="2296" y="164"/>
                </a:cubicBezTo>
                <a:cubicBezTo>
                  <a:pt x="2295" y="164"/>
                  <a:pt x="2293" y="164"/>
                  <a:pt x="2292" y="163"/>
                </a:cubicBezTo>
                <a:cubicBezTo>
                  <a:pt x="2291" y="163"/>
                  <a:pt x="2289" y="163"/>
                  <a:pt x="2288" y="163"/>
                </a:cubicBezTo>
                <a:cubicBezTo>
                  <a:pt x="2286" y="163"/>
                  <a:pt x="2285" y="164"/>
                  <a:pt x="2284" y="164"/>
                </a:cubicBezTo>
                <a:cubicBezTo>
                  <a:pt x="2280" y="164"/>
                  <a:pt x="2277" y="164"/>
                  <a:pt x="2273" y="164"/>
                </a:cubicBezTo>
                <a:cubicBezTo>
                  <a:pt x="2272" y="165"/>
                  <a:pt x="2271" y="164"/>
                  <a:pt x="2269" y="164"/>
                </a:cubicBezTo>
                <a:cubicBezTo>
                  <a:pt x="2268" y="163"/>
                  <a:pt x="2266" y="164"/>
                  <a:pt x="2265" y="164"/>
                </a:cubicBezTo>
                <a:cubicBezTo>
                  <a:pt x="2264" y="164"/>
                  <a:pt x="2262" y="164"/>
                  <a:pt x="2261" y="165"/>
                </a:cubicBezTo>
                <a:cubicBezTo>
                  <a:pt x="2260" y="165"/>
                  <a:pt x="2261" y="166"/>
                  <a:pt x="2261" y="166"/>
                </a:cubicBezTo>
                <a:cubicBezTo>
                  <a:pt x="2262" y="166"/>
                  <a:pt x="2262" y="167"/>
                  <a:pt x="2262" y="168"/>
                </a:cubicBezTo>
                <a:cubicBezTo>
                  <a:pt x="2262" y="169"/>
                  <a:pt x="2260" y="169"/>
                  <a:pt x="2260" y="171"/>
                </a:cubicBezTo>
                <a:cubicBezTo>
                  <a:pt x="2259" y="172"/>
                  <a:pt x="2258" y="173"/>
                  <a:pt x="2256" y="173"/>
                </a:cubicBezTo>
                <a:cubicBezTo>
                  <a:pt x="2253" y="174"/>
                  <a:pt x="2251" y="172"/>
                  <a:pt x="2248" y="172"/>
                </a:cubicBezTo>
                <a:cubicBezTo>
                  <a:pt x="2246" y="172"/>
                  <a:pt x="2245" y="173"/>
                  <a:pt x="2244" y="173"/>
                </a:cubicBezTo>
                <a:cubicBezTo>
                  <a:pt x="2243" y="173"/>
                  <a:pt x="2241" y="173"/>
                  <a:pt x="2240" y="174"/>
                </a:cubicBezTo>
                <a:cubicBezTo>
                  <a:pt x="2240" y="174"/>
                  <a:pt x="2239" y="175"/>
                  <a:pt x="2238" y="175"/>
                </a:cubicBezTo>
                <a:cubicBezTo>
                  <a:pt x="2236" y="176"/>
                  <a:pt x="2237" y="174"/>
                  <a:pt x="2236" y="173"/>
                </a:cubicBezTo>
                <a:cubicBezTo>
                  <a:pt x="2235" y="173"/>
                  <a:pt x="2234" y="173"/>
                  <a:pt x="2234" y="173"/>
                </a:cubicBezTo>
                <a:cubicBezTo>
                  <a:pt x="2233" y="173"/>
                  <a:pt x="2232" y="173"/>
                  <a:pt x="2232" y="173"/>
                </a:cubicBezTo>
                <a:cubicBezTo>
                  <a:pt x="2231" y="173"/>
                  <a:pt x="2231" y="172"/>
                  <a:pt x="2232" y="171"/>
                </a:cubicBezTo>
                <a:cubicBezTo>
                  <a:pt x="2232" y="171"/>
                  <a:pt x="2233" y="171"/>
                  <a:pt x="2233" y="170"/>
                </a:cubicBezTo>
                <a:cubicBezTo>
                  <a:pt x="2237" y="169"/>
                  <a:pt x="2239" y="166"/>
                  <a:pt x="2242" y="164"/>
                </a:cubicBezTo>
                <a:cubicBezTo>
                  <a:pt x="2243" y="163"/>
                  <a:pt x="2245" y="163"/>
                  <a:pt x="2246" y="161"/>
                </a:cubicBezTo>
                <a:cubicBezTo>
                  <a:pt x="2247" y="160"/>
                  <a:pt x="2248" y="160"/>
                  <a:pt x="2250" y="159"/>
                </a:cubicBezTo>
                <a:cubicBezTo>
                  <a:pt x="2250" y="159"/>
                  <a:pt x="2253" y="158"/>
                  <a:pt x="2253" y="157"/>
                </a:cubicBezTo>
                <a:cubicBezTo>
                  <a:pt x="2253" y="156"/>
                  <a:pt x="2252" y="156"/>
                  <a:pt x="2251" y="156"/>
                </a:cubicBezTo>
                <a:cubicBezTo>
                  <a:pt x="2250" y="156"/>
                  <a:pt x="2250" y="156"/>
                  <a:pt x="2249" y="155"/>
                </a:cubicBezTo>
                <a:cubicBezTo>
                  <a:pt x="2248" y="154"/>
                  <a:pt x="2248" y="153"/>
                  <a:pt x="2246" y="152"/>
                </a:cubicBezTo>
                <a:cubicBezTo>
                  <a:pt x="2244" y="152"/>
                  <a:pt x="2243" y="152"/>
                  <a:pt x="2242" y="152"/>
                </a:cubicBezTo>
                <a:cubicBezTo>
                  <a:pt x="2240" y="151"/>
                  <a:pt x="2239" y="150"/>
                  <a:pt x="2238" y="151"/>
                </a:cubicBezTo>
                <a:cubicBezTo>
                  <a:pt x="2236" y="152"/>
                  <a:pt x="2235" y="153"/>
                  <a:pt x="2234" y="153"/>
                </a:cubicBezTo>
                <a:cubicBezTo>
                  <a:pt x="2232" y="153"/>
                  <a:pt x="2232" y="151"/>
                  <a:pt x="2230" y="151"/>
                </a:cubicBezTo>
                <a:cubicBezTo>
                  <a:pt x="2230" y="150"/>
                  <a:pt x="2229" y="151"/>
                  <a:pt x="2228" y="150"/>
                </a:cubicBezTo>
                <a:cubicBezTo>
                  <a:pt x="2227" y="150"/>
                  <a:pt x="2226" y="150"/>
                  <a:pt x="2226" y="150"/>
                </a:cubicBezTo>
                <a:cubicBezTo>
                  <a:pt x="2224" y="151"/>
                  <a:pt x="2223" y="153"/>
                  <a:pt x="2221" y="153"/>
                </a:cubicBezTo>
                <a:cubicBezTo>
                  <a:pt x="2220" y="154"/>
                  <a:pt x="2219" y="154"/>
                  <a:pt x="2217" y="154"/>
                </a:cubicBezTo>
                <a:cubicBezTo>
                  <a:pt x="2215" y="154"/>
                  <a:pt x="2214" y="154"/>
                  <a:pt x="2212" y="154"/>
                </a:cubicBezTo>
                <a:cubicBezTo>
                  <a:pt x="2212" y="154"/>
                  <a:pt x="2211" y="154"/>
                  <a:pt x="2211" y="153"/>
                </a:cubicBezTo>
                <a:cubicBezTo>
                  <a:pt x="2211" y="152"/>
                  <a:pt x="2212" y="152"/>
                  <a:pt x="2213" y="152"/>
                </a:cubicBezTo>
                <a:cubicBezTo>
                  <a:pt x="2214" y="152"/>
                  <a:pt x="2216" y="152"/>
                  <a:pt x="2217" y="151"/>
                </a:cubicBezTo>
                <a:cubicBezTo>
                  <a:pt x="2218" y="151"/>
                  <a:pt x="2218" y="150"/>
                  <a:pt x="2219" y="150"/>
                </a:cubicBezTo>
                <a:cubicBezTo>
                  <a:pt x="2219" y="149"/>
                  <a:pt x="2220" y="149"/>
                  <a:pt x="2220" y="148"/>
                </a:cubicBezTo>
                <a:cubicBezTo>
                  <a:pt x="2220" y="148"/>
                  <a:pt x="2220" y="147"/>
                  <a:pt x="2219" y="147"/>
                </a:cubicBezTo>
                <a:cubicBezTo>
                  <a:pt x="2219" y="147"/>
                  <a:pt x="2219" y="148"/>
                  <a:pt x="2218" y="148"/>
                </a:cubicBezTo>
                <a:cubicBezTo>
                  <a:pt x="2217" y="149"/>
                  <a:pt x="2215" y="149"/>
                  <a:pt x="2214" y="149"/>
                </a:cubicBezTo>
                <a:cubicBezTo>
                  <a:pt x="2212" y="148"/>
                  <a:pt x="2211" y="149"/>
                  <a:pt x="2210" y="149"/>
                </a:cubicBezTo>
                <a:cubicBezTo>
                  <a:pt x="2208" y="150"/>
                  <a:pt x="2207" y="149"/>
                  <a:pt x="2205" y="149"/>
                </a:cubicBezTo>
                <a:cubicBezTo>
                  <a:pt x="2204" y="148"/>
                  <a:pt x="2203" y="150"/>
                  <a:pt x="2202" y="150"/>
                </a:cubicBezTo>
                <a:cubicBezTo>
                  <a:pt x="2200" y="150"/>
                  <a:pt x="2199" y="149"/>
                  <a:pt x="2198" y="148"/>
                </a:cubicBezTo>
                <a:cubicBezTo>
                  <a:pt x="2197" y="147"/>
                  <a:pt x="2195" y="149"/>
                  <a:pt x="2193" y="149"/>
                </a:cubicBezTo>
                <a:cubicBezTo>
                  <a:pt x="2191" y="149"/>
                  <a:pt x="2190" y="149"/>
                  <a:pt x="2188" y="150"/>
                </a:cubicBezTo>
                <a:cubicBezTo>
                  <a:pt x="2188" y="149"/>
                  <a:pt x="2190" y="148"/>
                  <a:pt x="2191" y="148"/>
                </a:cubicBezTo>
                <a:cubicBezTo>
                  <a:pt x="2192" y="148"/>
                  <a:pt x="2192" y="148"/>
                  <a:pt x="2193" y="148"/>
                </a:cubicBezTo>
                <a:cubicBezTo>
                  <a:pt x="2194" y="147"/>
                  <a:pt x="2194" y="147"/>
                  <a:pt x="2195" y="147"/>
                </a:cubicBezTo>
                <a:cubicBezTo>
                  <a:pt x="2197" y="146"/>
                  <a:pt x="2201" y="147"/>
                  <a:pt x="2204" y="146"/>
                </a:cubicBezTo>
                <a:cubicBezTo>
                  <a:pt x="2206" y="145"/>
                  <a:pt x="2209" y="145"/>
                  <a:pt x="2210" y="143"/>
                </a:cubicBezTo>
                <a:cubicBezTo>
                  <a:pt x="2210" y="142"/>
                  <a:pt x="2211" y="142"/>
                  <a:pt x="2212" y="141"/>
                </a:cubicBezTo>
                <a:cubicBezTo>
                  <a:pt x="2212" y="141"/>
                  <a:pt x="2213" y="141"/>
                  <a:pt x="2214" y="141"/>
                </a:cubicBezTo>
                <a:cubicBezTo>
                  <a:pt x="2215" y="141"/>
                  <a:pt x="2216" y="140"/>
                  <a:pt x="2216" y="139"/>
                </a:cubicBezTo>
                <a:cubicBezTo>
                  <a:pt x="2218" y="137"/>
                  <a:pt x="2218" y="139"/>
                  <a:pt x="2220" y="139"/>
                </a:cubicBezTo>
                <a:cubicBezTo>
                  <a:pt x="2221" y="139"/>
                  <a:pt x="2222" y="138"/>
                  <a:pt x="2224" y="138"/>
                </a:cubicBezTo>
                <a:cubicBezTo>
                  <a:pt x="2224" y="138"/>
                  <a:pt x="2228" y="139"/>
                  <a:pt x="2227" y="137"/>
                </a:cubicBezTo>
                <a:cubicBezTo>
                  <a:pt x="2227" y="137"/>
                  <a:pt x="2227" y="137"/>
                  <a:pt x="2226" y="137"/>
                </a:cubicBezTo>
                <a:cubicBezTo>
                  <a:pt x="2226" y="137"/>
                  <a:pt x="2226" y="136"/>
                  <a:pt x="2226" y="136"/>
                </a:cubicBezTo>
                <a:cubicBezTo>
                  <a:pt x="2225" y="135"/>
                  <a:pt x="2224" y="134"/>
                  <a:pt x="2223" y="133"/>
                </a:cubicBezTo>
                <a:cubicBezTo>
                  <a:pt x="2222" y="132"/>
                  <a:pt x="2221" y="131"/>
                  <a:pt x="2220" y="130"/>
                </a:cubicBezTo>
                <a:cubicBezTo>
                  <a:pt x="2219" y="129"/>
                  <a:pt x="2217" y="128"/>
                  <a:pt x="2216" y="128"/>
                </a:cubicBezTo>
                <a:cubicBezTo>
                  <a:pt x="2214" y="128"/>
                  <a:pt x="2212" y="128"/>
                  <a:pt x="2210" y="127"/>
                </a:cubicBezTo>
                <a:cubicBezTo>
                  <a:pt x="2208" y="126"/>
                  <a:pt x="2207" y="126"/>
                  <a:pt x="2205" y="125"/>
                </a:cubicBezTo>
                <a:cubicBezTo>
                  <a:pt x="2203" y="125"/>
                  <a:pt x="2200" y="125"/>
                  <a:pt x="2198" y="125"/>
                </a:cubicBezTo>
                <a:cubicBezTo>
                  <a:pt x="2196" y="124"/>
                  <a:pt x="2195" y="123"/>
                  <a:pt x="2192" y="123"/>
                </a:cubicBezTo>
                <a:cubicBezTo>
                  <a:pt x="2189" y="123"/>
                  <a:pt x="2187" y="122"/>
                  <a:pt x="2184" y="123"/>
                </a:cubicBezTo>
                <a:cubicBezTo>
                  <a:pt x="2180" y="123"/>
                  <a:pt x="2178" y="124"/>
                  <a:pt x="2174" y="125"/>
                </a:cubicBezTo>
                <a:cubicBezTo>
                  <a:pt x="2170" y="127"/>
                  <a:pt x="2166" y="127"/>
                  <a:pt x="2162" y="127"/>
                </a:cubicBezTo>
                <a:cubicBezTo>
                  <a:pt x="2160" y="128"/>
                  <a:pt x="2157" y="129"/>
                  <a:pt x="2155" y="131"/>
                </a:cubicBezTo>
                <a:cubicBezTo>
                  <a:pt x="2153" y="132"/>
                  <a:pt x="2150" y="133"/>
                  <a:pt x="2147" y="135"/>
                </a:cubicBezTo>
                <a:cubicBezTo>
                  <a:pt x="2145" y="135"/>
                  <a:pt x="2143" y="135"/>
                  <a:pt x="2142" y="136"/>
                </a:cubicBezTo>
                <a:cubicBezTo>
                  <a:pt x="2141" y="137"/>
                  <a:pt x="2139" y="138"/>
                  <a:pt x="2140" y="139"/>
                </a:cubicBezTo>
                <a:cubicBezTo>
                  <a:pt x="2140" y="140"/>
                  <a:pt x="2144" y="139"/>
                  <a:pt x="2143" y="140"/>
                </a:cubicBezTo>
                <a:cubicBezTo>
                  <a:pt x="2143" y="141"/>
                  <a:pt x="2141" y="141"/>
                  <a:pt x="2141" y="141"/>
                </a:cubicBezTo>
                <a:cubicBezTo>
                  <a:pt x="2139" y="142"/>
                  <a:pt x="2138" y="143"/>
                  <a:pt x="2137" y="144"/>
                </a:cubicBezTo>
                <a:cubicBezTo>
                  <a:pt x="2136" y="144"/>
                  <a:pt x="2136" y="145"/>
                  <a:pt x="2135" y="145"/>
                </a:cubicBezTo>
                <a:cubicBezTo>
                  <a:pt x="2134" y="146"/>
                  <a:pt x="2132" y="147"/>
                  <a:pt x="2131" y="148"/>
                </a:cubicBezTo>
                <a:cubicBezTo>
                  <a:pt x="2130" y="149"/>
                  <a:pt x="2130" y="151"/>
                  <a:pt x="2128" y="152"/>
                </a:cubicBezTo>
                <a:cubicBezTo>
                  <a:pt x="2127" y="153"/>
                  <a:pt x="2125" y="153"/>
                  <a:pt x="2124" y="154"/>
                </a:cubicBezTo>
                <a:cubicBezTo>
                  <a:pt x="2124" y="155"/>
                  <a:pt x="2123" y="157"/>
                  <a:pt x="2123" y="158"/>
                </a:cubicBezTo>
                <a:cubicBezTo>
                  <a:pt x="2123" y="160"/>
                  <a:pt x="2124" y="160"/>
                  <a:pt x="2125" y="161"/>
                </a:cubicBezTo>
                <a:cubicBezTo>
                  <a:pt x="2125" y="162"/>
                  <a:pt x="2125" y="162"/>
                  <a:pt x="2126" y="162"/>
                </a:cubicBezTo>
                <a:cubicBezTo>
                  <a:pt x="2127" y="163"/>
                  <a:pt x="2128" y="162"/>
                  <a:pt x="2128" y="162"/>
                </a:cubicBezTo>
                <a:cubicBezTo>
                  <a:pt x="2129" y="163"/>
                  <a:pt x="2129" y="164"/>
                  <a:pt x="2129" y="164"/>
                </a:cubicBezTo>
                <a:cubicBezTo>
                  <a:pt x="2129" y="165"/>
                  <a:pt x="2128" y="165"/>
                  <a:pt x="2128" y="165"/>
                </a:cubicBezTo>
                <a:cubicBezTo>
                  <a:pt x="2128" y="166"/>
                  <a:pt x="2128" y="167"/>
                  <a:pt x="2128" y="168"/>
                </a:cubicBezTo>
                <a:cubicBezTo>
                  <a:pt x="2127" y="169"/>
                  <a:pt x="2127" y="169"/>
                  <a:pt x="2126" y="170"/>
                </a:cubicBezTo>
                <a:cubicBezTo>
                  <a:pt x="2126" y="170"/>
                  <a:pt x="2125" y="170"/>
                  <a:pt x="2125" y="171"/>
                </a:cubicBezTo>
                <a:cubicBezTo>
                  <a:pt x="2124" y="172"/>
                  <a:pt x="2124" y="172"/>
                  <a:pt x="2125" y="172"/>
                </a:cubicBezTo>
                <a:cubicBezTo>
                  <a:pt x="2126" y="172"/>
                  <a:pt x="2126" y="173"/>
                  <a:pt x="2127" y="173"/>
                </a:cubicBezTo>
                <a:cubicBezTo>
                  <a:pt x="2127" y="173"/>
                  <a:pt x="2128" y="173"/>
                  <a:pt x="2129" y="173"/>
                </a:cubicBezTo>
                <a:cubicBezTo>
                  <a:pt x="2130" y="173"/>
                  <a:pt x="2132" y="173"/>
                  <a:pt x="2133" y="173"/>
                </a:cubicBezTo>
                <a:cubicBezTo>
                  <a:pt x="2135" y="173"/>
                  <a:pt x="2135" y="174"/>
                  <a:pt x="2136" y="175"/>
                </a:cubicBezTo>
                <a:cubicBezTo>
                  <a:pt x="2137" y="175"/>
                  <a:pt x="2139" y="175"/>
                  <a:pt x="2140" y="175"/>
                </a:cubicBezTo>
                <a:cubicBezTo>
                  <a:pt x="2141" y="175"/>
                  <a:pt x="2143" y="175"/>
                  <a:pt x="2144" y="176"/>
                </a:cubicBezTo>
                <a:cubicBezTo>
                  <a:pt x="2144" y="177"/>
                  <a:pt x="2145" y="177"/>
                  <a:pt x="2146" y="178"/>
                </a:cubicBezTo>
                <a:cubicBezTo>
                  <a:pt x="2145" y="179"/>
                  <a:pt x="2144" y="178"/>
                  <a:pt x="2143" y="177"/>
                </a:cubicBezTo>
                <a:cubicBezTo>
                  <a:pt x="2142" y="176"/>
                  <a:pt x="2141" y="176"/>
                  <a:pt x="2139" y="176"/>
                </a:cubicBezTo>
                <a:cubicBezTo>
                  <a:pt x="2138" y="176"/>
                  <a:pt x="2137" y="175"/>
                  <a:pt x="2135" y="175"/>
                </a:cubicBezTo>
                <a:cubicBezTo>
                  <a:pt x="2134" y="175"/>
                  <a:pt x="2133" y="174"/>
                  <a:pt x="2131" y="174"/>
                </a:cubicBezTo>
                <a:cubicBezTo>
                  <a:pt x="2130" y="175"/>
                  <a:pt x="2128" y="176"/>
                  <a:pt x="2127" y="174"/>
                </a:cubicBezTo>
                <a:cubicBezTo>
                  <a:pt x="2126" y="174"/>
                  <a:pt x="2126" y="173"/>
                  <a:pt x="2125" y="173"/>
                </a:cubicBezTo>
                <a:cubicBezTo>
                  <a:pt x="2124" y="173"/>
                  <a:pt x="2123" y="173"/>
                  <a:pt x="2123" y="173"/>
                </a:cubicBezTo>
                <a:cubicBezTo>
                  <a:pt x="2122" y="173"/>
                  <a:pt x="2121" y="173"/>
                  <a:pt x="2120" y="173"/>
                </a:cubicBezTo>
                <a:cubicBezTo>
                  <a:pt x="2118" y="173"/>
                  <a:pt x="2116" y="174"/>
                  <a:pt x="2114" y="175"/>
                </a:cubicBezTo>
                <a:cubicBezTo>
                  <a:pt x="2113" y="175"/>
                  <a:pt x="2112" y="175"/>
                  <a:pt x="2112" y="175"/>
                </a:cubicBezTo>
                <a:cubicBezTo>
                  <a:pt x="2111" y="175"/>
                  <a:pt x="2110" y="174"/>
                  <a:pt x="2110" y="174"/>
                </a:cubicBezTo>
                <a:cubicBezTo>
                  <a:pt x="2108" y="174"/>
                  <a:pt x="2107" y="174"/>
                  <a:pt x="2105" y="174"/>
                </a:cubicBezTo>
                <a:cubicBezTo>
                  <a:pt x="2104" y="174"/>
                  <a:pt x="2102" y="174"/>
                  <a:pt x="2100" y="174"/>
                </a:cubicBezTo>
                <a:cubicBezTo>
                  <a:pt x="2099" y="175"/>
                  <a:pt x="2097" y="175"/>
                  <a:pt x="2096" y="175"/>
                </a:cubicBezTo>
                <a:cubicBezTo>
                  <a:pt x="2094" y="175"/>
                  <a:pt x="2093" y="174"/>
                  <a:pt x="2091" y="174"/>
                </a:cubicBezTo>
                <a:cubicBezTo>
                  <a:pt x="2090" y="174"/>
                  <a:pt x="2088" y="174"/>
                  <a:pt x="2087" y="173"/>
                </a:cubicBezTo>
                <a:cubicBezTo>
                  <a:pt x="2085" y="173"/>
                  <a:pt x="2084" y="173"/>
                  <a:pt x="2082" y="173"/>
                </a:cubicBezTo>
                <a:cubicBezTo>
                  <a:pt x="2082" y="174"/>
                  <a:pt x="2084" y="175"/>
                  <a:pt x="2085" y="176"/>
                </a:cubicBezTo>
                <a:cubicBezTo>
                  <a:pt x="2086" y="177"/>
                  <a:pt x="2086" y="179"/>
                  <a:pt x="2087" y="180"/>
                </a:cubicBezTo>
                <a:cubicBezTo>
                  <a:pt x="2089" y="180"/>
                  <a:pt x="2091" y="179"/>
                  <a:pt x="2092" y="180"/>
                </a:cubicBezTo>
                <a:cubicBezTo>
                  <a:pt x="2093" y="181"/>
                  <a:pt x="2094" y="183"/>
                  <a:pt x="2096" y="183"/>
                </a:cubicBezTo>
                <a:cubicBezTo>
                  <a:pt x="2097" y="183"/>
                  <a:pt x="2097" y="183"/>
                  <a:pt x="2098" y="184"/>
                </a:cubicBezTo>
                <a:cubicBezTo>
                  <a:pt x="2098" y="185"/>
                  <a:pt x="2098" y="186"/>
                  <a:pt x="2099" y="187"/>
                </a:cubicBezTo>
                <a:cubicBezTo>
                  <a:pt x="2100" y="187"/>
                  <a:pt x="2102" y="187"/>
                  <a:pt x="2102" y="189"/>
                </a:cubicBezTo>
                <a:cubicBezTo>
                  <a:pt x="2103" y="190"/>
                  <a:pt x="2103" y="193"/>
                  <a:pt x="2101" y="192"/>
                </a:cubicBezTo>
                <a:cubicBezTo>
                  <a:pt x="2101" y="192"/>
                  <a:pt x="2101" y="191"/>
                  <a:pt x="2100" y="191"/>
                </a:cubicBezTo>
                <a:cubicBezTo>
                  <a:pt x="2099" y="190"/>
                  <a:pt x="2098" y="190"/>
                  <a:pt x="2098" y="190"/>
                </a:cubicBezTo>
                <a:cubicBezTo>
                  <a:pt x="2096" y="189"/>
                  <a:pt x="2095" y="189"/>
                  <a:pt x="2094" y="188"/>
                </a:cubicBezTo>
                <a:cubicBezTo>
                  <a:pt x="2093" y="188"/>
                  <a:pt x="2092" y="187"/>
                  <a:pt x="2090" y="187"/>
                </a:cubicBezTo>
                <a:cubicBezTo>
                  <a:pt x="2089" y="186"/>
                  <a:pt x="2088" y="185"/>
                  <a:pt x="2087" y="185"/>
                </a:cubicBezTo>
                <a:cubicBezTo>
                  <a:pt x="2086" y="184"/>
                  <a:pt x="2085" y="184"/>
                  <a:pt x="2085" y="184"/>
                </a:cubicBezTo>
                <a:cubicBezTo>
                  <a:pt x="2084" y="184"/>
                  <a:pt x="2083" y="184"/>
                  <a:pt x="2083" y="183"/>
                </a:cubicBezTo>
                <a:cubicBezTo>
                  <a:pt x="2081" y="183"/>
                  <a:pt x="2081" y="183"/>
                  <a:pt x="2079" y="184"/>
                </a:cubicBezTo>
                <a:cubicBezTo>
                  <a:pt x="2078" y="184"/>
                  <a:pt x="2078" y="185"/>
                  <a:pt x="2076" y="186"/>
                </a:cubicBezTo>
                <a:cubicBezTo>
                  <a:pt x="2073" y="188"/>
                  <a:pt x="2070" y="186"/>
                  <a:pt x="2067" y="187"/>
                </a:cubicBezTo>
                <a:cubicBezTo>
                  <a:pt x="2065" y="188"/>
                  <a:pt x="2064" y="189"/>
                  <a:pt x="2062" y="190"/>
                </a:cubicBezTo>
                <a:cubicBezTo>
                  <a:pt x="2061" y="190"/>
                  <a:pt x="2059" y="190"/>
                  <a:pt x="2058" y="191"/>
                </a:cubicBezTo>
                <a:cubicBezTo>
                  <a:pt x="2057" y="192"/>
                  <a:pt x="2055" y="194"/>
                  <a:pt x="2054" y="195"/>
                </a:cubicBezTo>
                <a:cubicBezTo>
                  <a:pt x="2054" y="195"/>
                  <a:pt x="2052" y="196"/>
                  <a:pt x="2052" y="195"/>
                </a:cubicBezTo>
                <a:cubicBezTo>
                  <a:pt x="2052" y="194"/>
                  <a:pt x="2053" y="194"/>
                  <a:pt x="2053" y="193"/>
                </a:cubicBezTo>
                <a:cubicBezTo>
                  <a:pt x="2054" y="191"/>
                  <a:pt x="2051" y="193"/>
                  <a:pt x="2050" y="193"/>
                </a:cubicBezTo>
                <a:cubicBezTo>
                  <a:pt x="2049" y="194"/>
                  <a:pt x="2048" y="194"/>
                  <a:pt x="2048" y="194"/>
                </a:cubicBezTo>
                <a:cubicBezTo>
                  <a:pt x="2047" y="195"/>
                  <a:pt x="2046" y="194"/>
                  <a:pt x="2045" y="195"/>
                </a:cubicBezTo>
                <a:cubicBezTo>
                  <a:pt x="2044" y="195"/>
                  <a:pt x="2042" y="196"/>
                  <a:pt x="2041" y="197"/>
                </a:cubicBezTo>
                <a:cubicBezTo>
                  <a:pt x="2040" y="198"/>
                  <a:pt x="2038" y="199"/>
                  <a:pt x="2037" y="199"/>
                </a:cubicBezTo>
                <a:cubicBezTo>
                  <a:pt x="2037" y="198"/>
                  <a:pt x="2038" y="196"/>
                  <a:pt x="2037" y="195"/>
                </a:cubicBezTo>
                <a:cubicBezTo>
                  <a:pt x="2037" y="193"/>
                  <a:pt x="2035" y="194"/>
                  <a:pt x="2034" y="194"/>
                </a:cubicBezTo>
                <a:cubicBezTo>
                  <a:pt x="2033" y="195"/>
                  <a:pt x="2031" y="195"/>
                  <a:pt x="2030" y="195"/>
                </a:cubicBezTo>
                <a:cubicBezTo>
                  <a:pt x="2028" y="196"/>
                  <a:pt x="2027" y="197"/>
                  <a:pt x="2025" y="198"/>
                </a:cubicBezTo>
                <a:cubicBezTo>
                  <a:pt x="2024" y="199"/>
                  <a:pt x="2022" y="200"/>
                  <a:pt x="2021" y="200"/>
                </a:cubicBezTo>
                <a:cubicBezTo>
                  <a:pt x="2019" y="199"/>
                  <a:pt x="2022" y="198"/>
                  <a:pt x="2022" y="197"/>
                </a:cubicBezTo>
                <a:cubicBezTo>
                  <a:pt x="2023" y="197"/>
                  <a:pt x="2025" y="195"/>
                  <a:pt x="2024" y="194"/>
                </a:cubicBezTo>
                <a:cubicBezTo>
                  <a:pt x="2024" y="194"/>
                  <a:pt x="2022" y="194"/>
                  <a:pt x="2022" y="194"/>
                </a:cubicBezTo>
                <a:cubicBezTo>
                  <a:pt x="2021" y="195"/>
                  <a:pt x="2020" y="195"/>
                  <a:pt x="2019" y="195"/>
                </a:cubicBezTo>
                <a:cubicBezTo>
                  <a:pt x="2016" y="195"/>
                  <a:pt x="2013" y="193"/>
                  <a:pt x="2009" y="193"/>
                </a:cubicBezTo>
                <a:cubicBezTo>
                  <a:pt x="2007" y="193"/>
                  <a:pt x="2006" y="193"/>
                  <a:pt x="2004" y="193"/>
                </a:cubicBezTo>
                <a:cubicBezTo>
                  <a:pt x="2002" y="192"/>
                  <a:pt x="2001" y="192"/>
                  <a:pt x="1999" y="192"/>
                </a:cubicBezTo>
                <a:cubicBezTo>
                  <a:pt x="1997" y="192"/>
                  <a:pt x="1995" y="193"/>
                  <a:pt x="1993" y="192"/>
                </a:cubicBezTo>
                <a:cubicBezTo>
                  <a:pt x="1991" y="192"/>
                  <a:pt x="1990" y="192"/>
                  <a:pt x="1988" y="191"/>
                </a:cubicBezTo>
                <a:cubicBezTo>
                  <a:pt x="1987" y="191"/>
                  <a:pt x="1985" y="191"/>
                  <a:pt x="1984" y="191"/>
                </a:cubicBezTo>
                <a:cubicBezTo>
                  <a:pt x="1982" y="191"/>
                  <a:pt x="1981" y="191"/>
                  <a:pt x="1979" y="191"/>
                </a:cubicBezTo>
                <a:cubicBezTo>
                  <a:pt x="1976" y="190"/>
                  <a:pt x="1973" y="189"/>
                  <a:pt x="1970" y="190"/>
                </a:cubicBezTo>
                <a:cubicBezTo>
                  <a:pt x="1969" y="190"/>
                  <a:pt x="1968" y="191"/>
                  <a:pt x="1966" y="192"/>
                </a:cubicBezTo>
                <a:cubicBezTo>
                  <a:pt x="1966" y="193"/>
                  <a:pt x="1965" y="193"/>
                  <a:pt x="1964" y="194"/>
                </a:cubicBezTo>
                <a:cubicBezTo>
                  <a:pt x="1964" y="196"/>
                  <a:pt x="1965" y="196"/>
                  <a:pt x="1966" y="196"/>
                </a:cubicBezTo>
                <a:cubicBezTo>
                  <a:pt x="1967" y="196"/>
                  <a:pt x="1968" y="195"/>
                  <a:pt x="1968" y="195"/>
                </a:cubicBezTo>
                <a:cubicBezTo>
                  <a:pt x="1970" y="195"/>
                  <a:pt x="1971" y="196"/>
                  <a:pt x="1973" y="196"/>
                </a:cubicBezTo>
                <a:cubicBezTo>
                  <a:pt x="1974" y="196"/>
                  <a:pt x="1976" y="196"/>
                  <a:pt x="1977" y="196"/>
                </a:cubicBezTo>
                <a:cubicBezTo>
                  <a:pt x="1978" y="196"/>
                  <a:pt x="1979" y="197"/>
                  <a:pt x="1981" y="197"/>
                </a:cubicBezTo>
                <a:cubicBezTo>
                  <a:pt x="1982" y="197"/>
                  <a:pt x="1984" y="197"/>
                  <a:pt x="1986" y="196"/>
                </a:cubicBezTo>
                <a:cubicBezTo>
                  <a:pt x="1987" y="196"/>
                  <a:pt x="1989" y="196"/>
                  <a:pt x="1990" y="197"/>
                </a:cubicBezTo>
                <a:cubicBezTo>
                  <a:pt x="1989" y="198"/>
                  <a:pt x="1986" y="198"/>
                  <a:pt x="1985" y="198"/>
                </a:cubicBezTo>
                <a:cubicBezTo>
                  <a:pt x="1983" y="198"/>
                  <a:pt x="1981" y="198"/>
                  <a:pt x="1979" y="199"/>
                </a:cubicBezTo>
                <a:cubicBezTo>
                  <a:pt x="1976" y="200"/>
                  <a:pt x="1974" y="200"/>
                  <a:pt x="1971" y="200"/>
                </a:cubicBezTo>
                <a:cubicBezTo>
                  <a:pt x="1968" y="201"/>
                  <a:pt x="1966" y="201"/>
                  <a:pt x="1963" y="201"/>
                </a:cubicBezTo>
                <a:cubicBezTo>
                  <a:pt x="1961" y="202"/>
                  <a:pt x="1959" y="202"/>
                  <a:pt x="1956" y="202"/>
                </a:cubicBezTo>
                <a:cubicBezTo>
                  <a:pt x="1954" y="202"/>
                  <a:pt x="1952" y="203"/>
                  <a:pt x="1951" y="203"/>
                </a:cubicBezTo>
                <a:cubicBezTo>
                  <a:pt x="1947" y="203"/>
                  <a:pt x="1943" y="204"/>
                  <a:pt x="1940" y="205"/>
                </a:cubicBezTo>
                <a:cubicBezTo>
                  <a:pt x="1938" y="205"/>
                  <a:pt x="1936" y="205"/>
                  <a:pt x="1935" y="205"/>
                </a:cubicBezTo>
                <a:cubicBezTo>
                  <a:pt x="1931" y="206"/>
                  <a:pt x="1928" y="206"/>
                  <a:pt x="1924" y="207"/>
                </a:cubicBezTo>
                <a:cubicBezTo>
                  <a:pt x="1921" y="208"/>
                  <a:pt x="1918" y="209"/>
                  <a:pt x="1916" y="209"/>
                </a:cubicBezTo>
                <a:cubicBezTo>
                  <a:pt x="1912" y="210"/>
                  <a:pt x="1909" y="211"/>
                  <a:pt x="1906" y="211"/>
                </a:cubicBezTo>
                <a:cubicBezTo>
                  <a:pt x="1900" y="212"/>
                  <a:pt x="1895" y="213"/>
                  <a:pt x="1891" y="216"/>
                </a:cubicBezTo>
                <a:cubicBezTo>
                  <a:pt x="1888" y="217"/>
                  <a:pt x="1886" y="218"/>
                  <a:pt x="1884" y="220"/>
                </a:cubicBezTo>
                <a:cubicBezTo>
                  <a:pt x="1882" y="221"/>
                  <a:pt x="1879" y="222"/>
                  <a:pt x="1877" y="224"/>
                </a:cubicBezTo>
                <a:cubicBezTo>
                  <a:pt x="1874" y="225"/>
                  <a:pt x="1873" y="227"/>
                  <a:pt x="1871" y="228"/>
                </a:cubicBezTo>
                <a:cubicBezTo>
                  <a:pt x="1870" y="229"/>
                  <a:pt x="1869" y="230"/>
                  <a:pt x="1868" y="230"/>
                </a:cubicBezTo>
                <a:cubicBezTo>
                  <a:pt x="1866" y="230"/>
                  <a:pt x="1863" y="230"/>
                  <a:pt x="1861" y="229"/>
                </a:cubicBezTo>
                <a:cubicBezTo>
                  <a:pt x="1861" y="229"/>
                  <a:pt x="1860" y="229"/>
                  <a:pt x="1859" y="229"/>
                </a:cubicBezTo>
                <a:cubicBezTo>
                  <a:pt x="1857" y="229"/>
                  <a:pt x="1856" y="229"/>
                  <a:pt x="1854" y="228"/>
                </a:cubicBezTo>
                <a:cubicBezTo>
                  <a:pt x="1853" y="228"/>
                  <a:pt x="1851" y="228"/>
                  <a:pt x="1850" y="229"/>
                </a:cubicBezTo>
                <a:cubicBezTo>
                  <a:pt x="1849" y="229"/>
                  <a:pt x="1848" y="229"/>
                  <a:pt x="1848" y="229"/>
                </a:cubicBezTo>
                <a:cubicBezTo>
                  <a:pt x="1847" y="230"/>
                  <a:pt x="1848" y="230"/>
                  <a:pt x="1849" y="230"/>
                </a:cubicBezTo>
                <a:cubicBezTo>
                  <a:pt x="1849" y="230"/>
                  <a:pt x="1850" y="230"/>
                  <a:pt x="1851" y="230"/>
                </a:cubicBezTo>
                <a:cubicBezTo>
                  <a:pt x="1851" y="231"/>
                  <a:pt x="1852" y="231"/>
                  <a:pt x="1852" y="231"/>
                </a:cubicBezTo>
                <a:cubicBezTo>
                  <a:pt x="1854" y="232"/>
                  <a:pt x="1855" y="231"/>
                  <a:pt x="1857" y="232"/>
                </a:cubicBezTo>
                <a:cubicBezTo>
                  <a:pt x="1857" y="232"/>
                  <a:pt x="1858" y="232"/>
                  <a:pt x="1858" y="232"/>
                </a:cubicBezTo>
                <a:cubicBezTo>
                  <a:pt x="1859" y="233"/>
                  <a:pt x="1858" y="233"/>
                  <a:pt x="1857" y="233"/>
                </a:cubicBezTo>
                <a:cubicBezTo>
                  <a:pt x="1856" y="233"/>
                  <a:pt x="1854" y="232"/>
                  <a:pt x="1854" y="234"/>
                </a:cubicBezTo>
                <a:cubicBezTo>
                  <a:pt x="1853" y="236"/>
                  <a:pt x="1856" y="234"/>
                  <a:pt x="1856" y="236"/>
                </a:cubicBezTo>
                <a:cubicBezTo>
                  <a:pt x="1857" y="237"/>
                  <a:pt x="1854" y="237"/>
                  <a:pt x="1854" y="238"/>
                </a:cubicBezTo>
                <a:cubicBezTo>
                  <a:pt x="1853" y="238"/>
                  <a:pt x="1853" y="238"/>
                  <a:pt x="1853" y="239"/>
                </a:cubicBezTo>
                <a:cubicBezTo>
                  <a:pt x="1852" y="239"/>
                  <a:pt x="1851" y="239"/>
                  <a:pt x="1851" y="240"/>
                </a:cubicBezTo>
                <a:cubicBezTo>
                  <a:pt x="1850" y="240"/>
                  <a:pt x="1851" y="243"/>
                  <a:pt x="1849" y="243"/>
                </a:cubicBezTo>
                <a:cubicBezTo>
                  <a:pt x="1848" y="244"/>
                  <a:pt x="1847" y="245"/>
                  <a:pt x="1846" y="245"/>
                </a:cubicBezTo>
                <a:cubicBezTo>
                  <a:pt x="1844" y="247"/>
                  <a:pt x="1846" y="247"/>
                  <a:pt x="1847" y="248"/>
                </a:cubicBezTo>
                <a:cubicBezTo>
                  <a:pt x="1847" y="249"/>
                  <a:pt x="1846" y="250"/>
                  <a:pt x="1846" y="250"/>
                </a:cubicBezTo>
                <a:cubicBezTo>
                  <a:pt x="1844" y="250"/>
                  <a:pt x="1845" y="249"/>
                  <a:pt x="1844" y="248"/>
                </a:cubicBezTo>
                <a:cubicBezTo>
                  <a:pt x="1844" y="248"/>
                  <a:pt x="1843" y="248"/>
                  <a:pt x="1843" y="247"/>
                </a:cubicBezTo>
                <a:cubicBezTo>
                  <a:pt x="1843" y="247"/>
                  <a:pt x="1843" y="247"/>
                  <a:pt x="1843" y="246"/>
                </a:cubicBezTo>
                <a:cubicBezTo>
                  <a:pt x="1842" y="245"/>
                  <a:pt x="1841" y="245"/>
                  <a:pt x="1840" y="245"/>
                </a:cubicBezTo>
                <a:cubicBezTo>
                  <a:pt x="1839" y="245"/>
                  <a:pt x="1837" y="245"/>
                  <a:pt x="1836" y="245"/>
                </a:cubicBezTo>
                <a:cubicBezTo>
                  <a:pt x="1835" y="244"/>
                  <a:pt x="1835" y="244"/>
                  <a:pt x="1835" y="244"/>
                </a:cubicBezTo>
                <a:cubicBezTo>
                  <a:pt x="1834" y="243"/>
                  <a:pt x="1834" y="243"/>
                  <a:pt x="1833" y="242"/>
                </a:cubicBezTo>
                <a:cubicBezTo>
                  <a:pt x="1833" y="242"/>
                  <a:pt x="1833" y="242"/>
                  <a:pt x="1832" y="241"/>
                </a:cubicBezTo>
                <a:cubicBezTo>
                  <a:pt x="1832" y="241"/>
                  <a:pt x="1830" y="241"/>
                  <a:pt x="1831" y="242"/>
                </a:cubicBezTo>
                <a:cubicBezTo>
                  <a:pt x="1831" y="242"/>
                  <a:pt x="1832" y="242"/>
                  <a:pt x="1832" y="243"/>
                </a:cubicBezTo>
                <a:cubicBezTo>
                  <a:pt x="1831" y="244"/>
                  <a:pt x="1830" y="244"/>
                  <a:pt x="1830" y="244"/>
                </a:cubicBezTo>
                <a:cubicBezTo>
                  <a:pt x="1829" y="244"/>
                  <a:pt x="1828" y="244"/>
                  <a:pt x="1827" y="246"/>
                </a:cubicBezTo>
                <a:cubicBezTo>
                  <a:pt x="1826" y="246"/>
                  <a:pt x="1825" y="248"/>
                  <a:pt x="1825" y="249"/>
                </a:cubicBezTo>
                <a:cubicBezTo>
                  <a:pt x="1826" y="249"/>
                  <a:pt x="1826" y="249"/>
                  <a:pt x="1827" y="249"/>
                </a:cubicBezTo>
                <a:cubicBezTo>
                  <a:pt x="1828" y="249"/>
                  <a:pt x="1828" y="249"/>
                  <a:pt x="1829" y="249"/>
                </a:cubicBezTo>
                <a:cubicBezTo>
                  <a:pt x="1830" y="249"/>
                  <a:pt x="1830" y="249"/>
                  <a:pt x="1831" y="248"/>
                </a:cubicBezTo>
                <a:cubicBezTo>
                  <a:pt x="1832" y="248"/>
                  <a:pt x="1832" y="248"/>
                  <a:pt x="1832" y="249"/>
                </a:cubicBezTo>
                <a:cubicBezTo>
                  <a:pt x="1833" y="249"/>
                  <a:pt x="1834" y="249"/>
                  <a:pt x="1834" y="249"/>
                </a:cubicBezTo>
                <a:cubicBezTo>
                  <a:pt x="1835" y="249"/>
                  <a:pt x="1836" y="249"/>
                  <a:pt x="1836" y="249"/>
                </a:cubicBezTo>
                <a:cubicBezTo>
                  <a:pt x="1837" y="249"/>
                  <a:pt x="1837" y="250"/>
                  <a:pt x="1838" y="250"/>
                </a:cubicBezTo>
                <a:cubicBezTo>
                  <a:pt x="1838" y="251"/>
                  <a:pt x="1839" y="250"/>
                  <a:pt x="1840" y="251"/>
                </a:cubicBezTo>
                <a:cubicBezTo>
                  <a:pt x="1840" y="251"/>
                  <a:pt x="1841" y="251"/>
                  <a:pt x="1841" y="251"/>
                </a:cubicBezTo>
                <a:cubicBezTo>
                  <a:pt x="1842" y="252"/>
                  <a:pt x="1843" y="251"/>
                  <a:pt x="1843" y="252"/>
                </a:cubicBezTo>
                <a:cubicBezTo>
                  <a:pt x="1842" y="252"/>
                  <a:pt x="1839" y="253"/>
                  <a:pt x="1841" y="254"/>
                </a:cubicBezTo>
                <a:cubicBezTo>
                  <a:pt x="1841" y="254"/>
                  <a:pt x="1842" y="253"/>
                  <a:pt x="1843" y="254"/>
                </a:cubicBezTo>
                <a:cubicBezTo>
                  <a:pt x="1843" y="254"/>
                  <a:pt x="1843" y="255"/>
                  <a:pt x="1844" y="255"/>
                </a:cubicBezTo>
                <a:cubicBezTo>
                  <a:pt x="1844" y="255"/>
                  <a:pt x="1845" y="255"/>
                  <a:pt x="1845" y="256"/>
                </a:cubicBezTo>
                <a:cubicBezTo>
                  <a:pt x="1845" y="256"/>
                  <a:pt x="1845" y="257"/>
                  <a:pt x="1846" y="257"/>
                </a:cubicBezTo>
                <a:cubicBezTo>
                  <a:pt x="1848" y="257"/>
                  <a:pt x="1848" y="256"/>
                  <a:pt x="1849" y="256"/>
                </a:cubicBezTo>
                <a:cubicBezTo>
                  <a:pt x="1850" y="256"/>
                  <a:pt x="1851" y="255"/>
                  <a:pt x="1851" y="256"/>
                </a:cubicBezTo>
                <a:cubicBezTo>
                  <a:pt x="1851" y="257"/>
                  <a:pt x="1850" y="257"/>
                  <a:pt x="1850" y="258"/>
                </a:cubicBezTo>
                <a:cubicBezTo>
                  <a:pt x="1850" y="258"/>
                  <a:pt x="1851" y="258"/>
                  <a:pt x="1851" y="259"/>
                </a:cubicBezTo>
                <a:cubicBezTo>
                  <a:pt x="1851" y="259"/>
                  <a:pt x="1851" y="259"/>
                  <a:pt x="1851" y="260"/>
                </a:cubicBezTo>
                <a:cubicBezTo>
                  <a:pt x="1850" y="260"/>
                  <a:pt x="1850" y="261"/>
                  <a:pt x="1849" y="261"/>
                </a:cubicBezTo>
                <a:cubicBezTo>
                  <a:pt x="1849" y="261"/>
                  <a:pt x="1848" y="260"/>
                  <a:pt x="1847" y="261"/>
                </a:cubicBezTo>
                <a:cubicBezTo>
                  <a:pt x="1847" y="261"/>
                  <a:pt x="1846" y="261"/>
                  <a:pt x="1846" y="261"/>
                </a:cubicBezTo>
                <a:cubicBezTo>
                  <a:pt x="1844" y="261"/>
                  <a:pt x="1845" y="261"/>
                  <a:pt x="1846" y="260"/>
                </a:cubicBezTo>
                <a:cubicBezTo>
                  <a:pt x="1847" y="260"/>
                  <a:pt x="1847" y="260"/>
                  <a:pt x="1847" y="259"/>
                </a:cubicBezTo>
                <a:cubicBezTo>
                  <a:pt x="1848" y="259"/>
                  <a:pt x="1848" y="259"/>
                  <a:pt x="1849" y="259"/>
                </a:cubicBezTo>
                <a:cubicBezTo>
                  <a:pt x="1850" y="258"/>
                  <a:pt x="1847" y="258"/>
                  <a:pt x="1847" y="258"/>
                </a:cubicBezTo>
                <a:cubicBezTo>
                  <a:pt x="1846" y="258"/>
                  <a:pt x="1845" y="257"/>
                  <a:pt x="1844" y="257"/>
                </a:cubicBezTo>
                <a:cubicBezTo>
                  <a:pt x="1841" y="257"/>
                  <a:pt x="1839" y="257"/>
                  <a:pt x="1837" y="257"/>
                </a:cubicBezTo>
                <a:cubicBezTo>
                  <a:pt x="1836" y="257"/>
                  <a:pt x="1836" y="257"/>
                  <a:pt x="1835" y="257"/>
                </a:cubicBezTo>
                <a:cubicBezTo>
                  <a:pt x="1835" y="257"/>
                  <a:pt x="1834" y="257"/>
                  <a:pt x="1834" y="257"/>
                </a:cubicBezTo>
                <a:cubicBezTo>
                  <a:pt x="1833" y="257"/>
                  <a:pt x="1832" y="257"/>
                  <a:pt x="1831" y="257"/>
                </a:cubicBezTo>
                <a:cubicBezTo>
                  <a:pt x="1830" y="258"/>
                  <a:pt x="1828" y="259"/>
                  <a:pt x="1828" y="260"/>
                </a:cubicBezTo>
                <a:cubicBezTo>
                  <a:pt x="1829" y="261"/>
                  <a:pt x="1829" y="261"/>
                  <a:pt x="1830" y="262"/>
                </a:cubicBezTo>
                <a:cubicBezTo>
                  <a:pt x="1830" y="262"/>
                  <a:pt x="1830" y="263"/>
                  <a:pt x="1831" y="263"/>
                </a:cubicBezTo>
                <a:cubicBezTo>
                  <a:pt x="1832" y="264"/>
                  <a:pt x="1834" y="263"/>
                  <a:pt x="1836" y="263"/>
                </a:cubicBezTo>
                <a:cubicBezTo>
                  <a:pt x="1837" y="263"/>
                  <a:pt x="1838" y="263"/>
                  <a:pt x="1840" y="263"/>
                </a:cubicBezTo>
                <a:cubicBezTo>
                  <a:pt x="1842" y="263"/>
                  <a:pt x="1842" y="263"/>
                  <a:pt x="1844" y="264"/>
                </a:cubicBezTo>
                <a:cubicBezTo>
                  <a:pt x="1844" y="265"/>
                  <a:pt x="1845" y="265"/>
                  <a:pt x="1845" y="266"/>
                </a:cubicBezTo>
                <a:cubicBezTo>
                  <a:pt x="1845" y="266"/>
                  <a:pt x="1844" y="267"/>
                  <a:pt x="1844" y="267"/>
                </a:cubicBezTo>
                <a:cubicBezTo>
                  <a:pt x="1844" y="269"/>
                  <a:pt x="1846" y="268"/>
                  <a:pt x="1846" y="268"/>
                </a:cubicBezTo>
                <a:cubicBezTo>
                  <a:pt x="1847" y="269"/>
                  <a:pt x="1847" y="270"/>
                  <a:pt x="1848" y="271"/>
                </a:cubicBezTo>
                <a:cubicBezTo>
                  <a:pt x="1849" y="271"/>
                  <a:pt x="1851" y="271"/>
                  <a:pt x="1852" y="271"/>
                </a:cubicBezTo>
                <a:cubicBezTo>
                  <a:pt x="1852" y="270"/>
                  <a:pt x="1853" y="270"/>
                  <a:pt x="1853" y="271"/>
                </a:cubicBezTo>
                <a:cubicBezTo>
                  <a:pt x="1854" y="272"/>
                  <a:pt x="1853" y="272"/>
                  <a:pt x="1852" y="272"/>
                </a:cubicBezTo>
                <a:cubicBezTo>
                  <a:pt x="1851" y="272"/>
                  <a:pt x="1849" y="271"/>
                  <a:pt x="1848" y="272"/>
                </a:cubicBezTo>
                <a:cubicBezTo>
                  <a:pt x="1848" y="273"/>
                  <a:pt x="1850" y="273"/>
                  <a:pt x="1850" y="273"/>
                </a:cubicBezTo>
                <a:cubicBezTo>
                  <a:pt x="1851" y="274"/>
                  <a:pt x="1851" y="275"/>
                  <a:pt x="1851" y="275"/>
                </a:cubicBezTo>
                <a:cubicBezTo>
                  <a:pt x="1852" y="276"/>
                  <a:pt x="1853" y="277"/>
                  <a:pt x="1852" y="277"/>
                </a:cubicBezTo>
                <a:cubicBezTo>
                  <a:pt x="1851" y="277"/>
                  <a:pt x="1850" y="277"/>
                  <a:pt x="1850" y="278"/>
                </a:cubicBezTo>
                <a:cubicBezTo>
                  <a:pt x="1849" y="278"/>
                  <a:pt x="1848" y="278"/>
                  <a:pt x="1847" y="278"/>
                </a:cubicBezTo>
                <a:cubicBezTo>
                  <a:pt x="1846" y="278"/>
                  <a:pt x="1844" y="278"/>
                  <a:pt x="1843" y="278"/>
                </a:cubicBezTo>
                <a:cubicBezTo>
                  <a:pt x="1840" y="279"/>
                  <a:pt x="1836" y="279"/>
                  <a:pt x="1833" y="279"/>
                </a:cubicBezTo>
                <a:cubicBezTo>
                  <a:pt x="1830" y="279"/>
                  <a:pt x="1828" y="279"/>
                  <a:pt x="1826" y="280"/>
                </a:cubicBezTo>
                <a:cubicBezTo>
                  <a:pt x="1823" y="280"/>
                  <a:pt x="1821" y="280"/>
                  <a:pt x="1818" y="280"/>
                </a:cubicBezTo>
                <a:cubicBezTo>
                  <a:pt x="1816" y="281"/>
                  <a:pt x="1814" y="281"/>
                  <a:pt x="1811" y="281"/>
                </a:cubicBezTo>
                <a:cubicBezTo>
                  <a:pt x="1809" y="282"/>
                  <a:pt x="1807" y="282"/>
                  <a:pt x="1805" y="282"/>
                </a:cubicBezTo>
                <a:cubicBezTo>
                  <a:pt x="1796" y="283"/>
                  <a:pt x="1787" y="283"/>
                  <a:pt x="1778" y="284"/>
                </a:cubicBezTo>
                <a:cubicBezTo>
                  <a:pt x="1775" y="284"/>
                  <a:pt x="1772" y="284"/>
                  <a:pt x="1769" y="285"/>
                </a:cubicBezTo>
                <a:cubicBezTo>
                  <a:pt x="1764" y="285"/>
                  <a:pt x="1760" y="286"/>
                  <a:pt x="1756" y="286"/>
                </a:cubicBezTo>
                <a:cubicBezTo>
                  <a:pt x="1753" y="287"/>
                  <a:pt x="1750" y="287"/>
                  <a:pt x="1747" y="287"/>
                </a:cubicBezTo>
                <a:cubicBezTo>
                  <a:pt x="1743" y="287"/>
                  <a:pt x="1739" y="287"/>
                  <a:pt x="1734" y="288"/>
                </a:cubicBezTo>
                <a:cubicBezTo>
                  <a:pt x="1731" y="289"/>
                  <a:pt x="1728" y="288"/>
                  <a:pt x="1725" y="288"/>
                </a:cubicBezTo>
                <a:cubicBezTo>
                  <a:pt x="1724" y="288"/>
                  <a:pt x="1724" y="288"/>
                  <a:pt x="1723" y="289"/>
                </a:cubicBezTo>
                <a:cubicBezTo>
                  <a:pt x="1723" y="289"/>
                  <a:pt x="1723" y="289"/>
                  <a:pt x="1722" y="290"/>
                </a:cubicBezTo>
                <a:cubicBezTo>
                  <a:pt x="1722" y="290"/>
                  <a:pt x="1722" y="291"/>
                  <a:pt x="1722" y="291"/>
                </a:cubicBezTo>
                <a:cubicBezTo>
                  <a:pt x="1722" y="292"/>
                  <a:pt x="1723" y="292"/>
                  <a:pt x="1724" y="292"/>
                </a:cubicBezTo>
                <a:cubicBezTo>
                  <a:pt x="1725" y="294"/>
                  <a:pt x="1722" y="294"/>
                  <a:pt x="1721" y="295"/>
                </a:cubicBezTo>
                <a:cubicBezTo>
                  <a:pt x="1721" y="295"/>
                  <a:pt x="1721" y="296"/>
                  <a:pt x="1720" y="296"/>
                </a:cubicBezTo>
                <a:cubicBezTo>
                  <a:pt x="1719" y="296"/>
                  <a:pt x="1719" y="297"/>
                  <a:pt x="1718" y="297"/>
                </a:cubicBezTo>
                <a:cubicBezTo>
                  <a:pt x="1718" y="297"/>
                  <a:pt x="1717" y="297"/>
                  <a:pt x="1716" y="298"/>
                </a:cubicBezTo>
                <a:cubicBezTo>
                  <a:pt x="1716" y="299"/>
                  <a:pt x="1717" y="299"/>
                  <a:pt x="1717" y="299"/>
                </a:cubicBezTo>
                <a:cubicBezTo>
                  <a:pt x="1718" y="299"/>
                  <a:pt x="1718" y="300"/>
                  <a:pt x="1719" y="300"/>
                </a:cubicBezTo>
                <a:cubicBezTo>
                  <a:pt x="1719" y="300"/>
                  <a:pt x="1720" y="300"/>
                  <a:pt x="1721" y="300"/>
                </a:cubicBezTo>
                <a:cubicBezTo>
                  <a:pt x="1723" y="301"/>
                  <a:pt x="1716" y="304"/>
                  <a:pt x="1716" y="304"/>
                </a:cubicBezTo>
                <a:cubicBezTo>
                  <a:pt x="1717" y="305"/>
                  <a:pt x="1720" y="304"/>
                  <a:pt x="1720" y="305"/>
                </a:cubicBezTo>
                <a:cubicBezTo>
                  <a:pt x="1721" y="305"/>
                  <a:pt x="1722" y="305"/>
                  <a:pt x="1722" y="306"/>
                </a:cubicBezTo>
                <a:cubicBezTo>
                  <a:pt x="1722" y="307"/>
                  <a:pt x="1720" y="307"/>
                  <a:pt x="1721" y="307"/>
                </a:cubicBezTo>
                <a:cubicBezTo>
                  <a:pt x="1721" y="308"/>
                  <a:pt x="1722" y="308"/>
                  <a:pt x="1722" y="308"/>
                </a:cubicBezTo>
                <a:cubicBezTo>
                  <a:pt x="1723" y="308"/>
                  <a:pt x="1723" y="308"/>
                  <a:pt x="1723" y="309"/>
                </a:cubicBezTo>
                <a:cubicBezTo>
                  <a:pt x="1725" y="309"/>
                  <a:pt x="1726" y="308"/>
                  <a:pt x="1727" y="309"/>
                </a:cubicBezTo>
                <a:cubicBezTo>
                  <a:pt x="1728" y="310"/>
                  <a:pt x="1727" y="312"/>
                  <a:pt x="1728" y="312"/>
                </a:cubicBezTo>
                <a:cubicBezTo>
                  <a:pt x="1728" y="313"/>
                  <a:pt x="1728" y="313"/>
                  <a:pt x="1728" y="314"/>
                </a:cubicBezTo>
                <a:cubicBezTo>
                  <a:pt x="1729" y="315"/>
                  <a:pt x="1727" y="316"/>
                  <a:pt x="1727" y="317"/>
                </a:cubicBezTo>
                <a:cubicBezTo>
                  <a:pt x="1726" y="318"/>
                  <a:pt x="1726" y="319"/>
                  <a:pt x="1725" y="320"/>
                </a:cubicBezTo>
                <a:cubicBezTo>
                  <a:pt x="1724" y="320"/>
                  <a:pt x="1723" y="322"/>
                  <a:pt x="1724" y="323"/>
                </a:cubicBezTo>
                <a:cubicBezTo>
                  <a:pt x="1724" y="323"/>
                  <a:pt x="1725" y="324"/>
                  <a:pt x="1725" y="324"/>
                </a:cubicBezTo>
                <a:cubicBezTo>
                  <a:pt x="1725" y="324"/>
                  <a:pt x="1725" y="324"/>
                  <a:pt x="1725" y="324"/>
                </a:cubicBezTo>
                <a:cubicBezTo>
                  <a:pt x="1726" y="325"/>
                  <a:pt x="1727" y="324"/>
                  <a:pt x="1727" y="325"/>
                </a:cubicBezTo>
                <a:cubicBezTo>
                  <a:pt x="1728" y="326"/>
                  <a:pt x="1725" y="327"/>
                  <a:pt x="1726" y="328"/>
                </a:cubicBezTo>
                <a:cubicBezTo>
                  <a:pt x="1726" y="329"/>
                  <a:pt x="1728" y="330"/>
                  <a:pt x="1729" y="331"/>
                </a:cubicBezTo>
                <a:cubicBezTo>
                  <a:pt x="1730" y="332"/>
                  <a:pt x="1731" y="332"/>
                  <a:pt x="1733" y="333"/>
                </a:cubicBezTo>
                <a:cubicBezTo>
                  <a:pt x="1734" y="333"/>
                  <a:pt x="1736" y="333"/>
                  <a:pt x="1737" y="333"/>
                </a:cubicBezTo>
                <a:cubicBezTo>
                  <a:pt x="1738" y="334"/>
                  <a:pt x="1739" y="334"/>
                  <a:pt x="1739" y="335"/>
                </a:cubicBezTo>
                <a:cubicBezTo>
                  <a:pt x="1741" y="336"/>
                  <a:pt x="1744" y="335"/>
                  <a:pt x="1746" y="336"/>
                </a:cubicBezTo>
                <a:cubicBezTo>
                  <a:pt x="1748" y="336"/>
                  <a:pt x="1749" y="337"/>
                  <a:pt x="1751" y="337"/>
                </a:cubicBezTo>
                <a:cubicBezTo>
                  <a:pt x="1753" y="338"/>
                  <a:pt x="1754" y="337"/>
                  <a:pt x="1754" y="339"/>
                </a:cubicBezTo>
                <a:cubicBezTo>
                  <a:pt x="1755" y="340"/>
                  <a:pt x="1755" y="342"/>
                  <a:pt x="1755" y="343"/>
                </a:cubicBezTo>
                <a:cubicBezTo>
                  <a:pt x="1755" y="345"/>
                  <a:pt x="1756" y="345"/>
                  <a:pt x="1757" y="346"/>
                </a:cubicBezTo>
                <a:cubicBezTo>
                  <a:pt x="1758" y="347"/>
                  <a:pt x="1759" y="348"/>
                  <a:pt x="1760" y="349"/>
                </a:cubicBezTo>
                <a:cubicBezTo>
                  <a:pt x="1761" y="350"/>
                  <a:pt x="1763" y="351"/>
                  <a:pt x="1763" y="352"/>
                </a:cubicBezTo>
                <a:cubicBezTo>
                  <a:pt x="1764" y="353"/>
                  <a:pt x="1765" y="355"/>
                  <a:pt x="1763" y="356"/>
                </a:cubicBezTo>
                <a:cubicBezTo>
                  <a:pt x="1762" y="357"/>
                  <a:pt x="1760" y="357"/>
                  <a:pt x="1759" y="357"/>
                </a:cubicBezTo>
                <a:cubicBezTo>
                  <a:pt x="1758" y="357"/>
                  <a:pt x="1757" y="357"/>
                  <a:pt x="1757" y="357"/>
                </a:cubicBezTo>
                <a:cubicBezTo>
                  <a:pt x="1756" y="358"/>
                  <a:pt x="1755" y="359"/>
                  <a:pt x="1754" y="359"/>
                </a:cubicBezTo>
                <a:cubicBezTo>
                  <a:pt x="1752" y="359"/>
                  <a:pt x="1751" y="359"/>
                  <a:pt x="1750" y="359"/>
                </a:cubicBezTo>
                <a:cubicBezTo>
                  <a:pt x="1749" y="359"/>
                  <a:pt x="1748" y="358"/>
                  <a:pt x="1748" y="358"/>
                </a:cubicBezTo>
                <a:cubicBezTo>
                  <a:pt x="1747" y="358"/>
                  <a:pt x="1746" y="358"/>
                  <a:pt x="1745" y="358"/>
                </a:cubicBezTo>
                <a:cubicBezTo>
                  <a:pt x="1744" y="358"/>
                  <a:pt x="1743" y="357"/>
                  <a:pt x="1742" y="356"/>
                </a:cubicBezTo>
                <a:cubicBezTo>
                  <a:pt x="1740" y="354"/>
                  <a:pt x="1738" y="352"/>
                  <a:pt x="1735" y="350"/>
                </a:cubicBezTo>
                <a:cubicBezTo>
                  <a:pt x="1732" y="349"/>
                  <a:pt x="1730" y="346"/>
                  <a:pt x="1727" y="345"/>
                </a:cubicBezTo>
                <a:cubicBezTo>
                  <a:pt x="1723" y="343"/>
                  <a:pt x="1720" y="343"/>
                  <a:pt x="1717" y="341"/>
                </a:cubicBezTo>
                <a:cubicBezTo>
                  <a:pt x="1714" y="340"/>
                  <a:pt x="1711" y="339"/>
                  <a:pt x="1708" y="339"/>
                </a:cubicBezTo>
                <a:cubicBezTo>
                  <a:pt x="1706" y="339"/>
                  <a:pt x="1705" y="339"/>
                  <a:pt x="1703" y="338"/>
                </a:cubicBezTo>
                <a:cubicBezTo>
                  <a:pt x="1702" y="338"/>
                  <a:pt x="1700" y="337"/>
                  <a:pt x="1699" y="337"/>
                </a:cubicBezTo>
                <a:cubicBezTo>
                  <a:pt x="1697" y="337"/>
                  <a:pt x="1695" y="337"/>
                  <a:pt x="1694" y="336"/>
                </a:cubicBezTo>
                <a:cubicBezTo>
                  <a:pt x="1692" y="336"/>
                  <a:pt x="1691" y="336"/>
                  <a:pt x="1689" y="335"/>
                </a:cubicBezTo>
                <a:cubicBezTo>
                  <a:pt x="1686" y="334"/>
                  <a:pt x="1684" y="333"/>
                  <a:pt x="1681" y="334"/>
                </a:cubicBezTo>
                <a:cubicBezTo>
                  <a:pt x="1680" y="334"/>
                  <a:pt x="1679" y="334"/>
                  <a:pt x="1678" y="335"/>
                </a:cubicBezTo>
                <a:cubicBezTo>
                  <a:pt x="1677" y="335"/>
                  <a:pt x="1676" y="335"/>
                  <a:pt x="1675" y="336"/>
                </a:cubicBezTo>
                <a:cubicBezTo>
                  <a:pt x="1674" y="337"/>
                  <a:pt x="1673" y="337"/>
                  <a:pt x="1671" y="337"/>
                </a:cubicBezTo>
                <a:cubicBezTo>
                  <a:pt x="1670" y="337"/>
                  <a:pt x="1669" y="338"/>
                  <a:pt x="1667" y="339"/>
                </a:cubicBezTo>
                <a:cubicBezTo>
                  <a:pt x="1665" y="340"/>
                  <a:pt x="1661" y="339"/>
                  <a:pt x="1660" y="343"/>
                </a:cubicBezTo>
                <a:cubicBezTo>
                  <a:pt x="1660" y="344"/>
                  <a:pt x="1659" y="345"/>
                  <a:pt x="1661" y="346"/>
                </a:cubicBezTo>
                <a:cubicBezTo>
                  <a:pt x="1662" y="346"/>
                  <a:pt x="1664" y="346"/>
                  <a:pt x="1665" y="345"/>
                </a:cubicBezTo>
                <a:cubicBezTo>
                  <a:pt x="1667" y="344"/>
                  <a:pt x="1668" y="344"/>
                  <a:pt x="1669" y="344"/>
                </a:cubicBezTo>
                <a:cubicBezTo>
                  <a:pt x="1672" y="344"/>
                  <a:pt x="1675" y="346"/>
                  <a:pt x="1675" y="349"/>
                </a:cubicBezTo>
                <a:cubicBezTo>
                  <a:pt x="1675" y="351"/>
                  <a:pt x="1674" y="352"/>
                  <a:pt x="1673" y="353"/>
                </a:cubicBezTo>
                <a:cubicBezTo>
                  <a:pt x="1672" y="353"/>
                  <a:pt x="1671" y="353"/>
                  <a:pt x="1671" y="353"/>
                </a:cubicBezTo>
                <a:cubicBezTo>
                  <a:pt x="1670" y="353"/>
                  <a:pt x="1669" y="353"/>
                  <a:pt x="1669" y="354"/>
                </a:cubicBezTo>
                <a:cubicBezTo>
                  <a:pt x="1667" y="354"/>
                  <a:pt x="1666" y="355"/>
                  <a:pt x="1664" y="354"/>
                </a:cubicBezTo>
                <a:cubicBezTo>
                  <a:pt x="1663" y="354"/>
                  <a:pt x="1662" y="353"/>
                  <a:pt x="1661" y="352"/>
                </a:cubicBezTo>
                <a:cubicBezTo>
                  <a:pt x="1660" y="352"/>
                  <a:pt x="1660" y="352"/>
                  <a:pt x="1659" y="351"/>
                </a:cubicBezTo>
                <a:cubicBezTo>
                  <a:pt x="1658" y="351"/>
                  <a:pt x="1658" y="350"/>
                  <a:pt x="1657" y="350"/>
                </a:cubicBezTo>
                <a:cubicBezTo>
                  <a:pt x="1656" y="349"/>
                  <a:pt x="1655" y="348"/>
                  <a:pt x="1654" y="348"/>
                </a:cubicBezTo>
                <a:cubicBezTo>
                  <a:pt x="1653" y="348"/>
                  <a:pt x="1652" y="349"/>
                  <a:pt x="1650" y="349"/>
                </a:cubicBezTo>
                <a:cubicBezTo>
                  <a:pt x="1649" y="349"/>
                  <a:pt x="1647" y="349"/>
                  <a:pt x="1645" y="349"/>
                </a:cubicBezTo>
                <a:cubicBezTo>
                  <a:pt x="1643" y="349"/>
                  <a:pt x="1642" y="350"/>
                  <a:pt x="1641" y="350"/>
                </a:cubicBezTo>
                <a:cubicBezTo>
                  <a:pt x="1639" y="350"/>
                  <a:pt x="1637" y="351"/>
                  <a:pt x="1636" y="351"/>
                </a:cubicBezTo>
                <a:cubicBezTo>
                  <a:pt x="1635" y="351"/>
                  <a:pt x="1631" y="350"/>
                  <a:pt x="1632" y="352"/>
                </a:cubicBezTo>
                <a:cubicBezTo>
                  <a:pt x="1633" y="352"/>
                  <a:pt x="1634" y="352"/>
                  <a:pt x="1634" y="353"/>
                </a:cubicBezTo>
                <a:cubicBezTo>
                  <a:pt x="1635" y="353"/>
                  <a:pt x="1635" y="354"/>
                  <a:pt x="1635" y="355"/>
                </a:cubicBezTo>
                <a:cubicBezTo>
                  <a:pt x="1636" y="356"/>
                  <a:pt x="1636" y="358"/>
                  <a:pt x="1637" y="359"/>
                </a:cubicBezTo>
                <a:cubicBezTo>
                  <a:pt x="1637" y="359"/>
                  <a:pt x="1638" y="360"/>
                  <a:pt x="1638" y="361"/>
                </a:cubicBezTo>
                <a:cubicBezTo>
                  <a:pt x="1638" y="362"/>
                  <a:pt x="1638" y="362"/>
                  <a:pt x="1638" y="363"/>
                </a:cubicBezTo>
                <a:cubicBezTo>
                  <a:pt x="1639" y="365"/>
                  <a:pt x="1640" y="365"/>
                  <a:pt x="1642" y="365"/>
                </a:cubicBezTo>
                <a:cubicBezTo>
                  <a:pt x="1642" y="365"/>
                  <a:pt x="1643" y="365"/>
                  <a:pt x="1644" y="366"/>
                </a:cubicBezTo>
                <a:cubicBezTo>
                  <a:pt x="1645" y="366"/>
                  <a:pt x="1646" y="367"/>
                  <a:pt x="1646" y="367"/>
                </a:cubicBezTo>
                <a:cubicBezTo>
                  <a:pt x="1648" y="369"/>
                  <a:pt x="1649" y="369"/>
                  <a:pt x="1651" y="369"/>
                </a:cubicBezTo>
                <a:cubicBezTo>
                  <a:pt x="1652" y="369"/>
                  <a:pt x="1653" y="369"/>
                  <a:pt x="1654" y="369"/>
                </a:cubicBezTo>
                <a:cubicBezTo>
                  <a:pt x="1655" y="369"/>
                  <a:pt x="1655" y="370"/>
                  <a:pt x="1656" y="370"/>
                </a:cubicBezTo>
                <a:cubicBezTo>
                  <a:pt x="1657" y="371"/>
                  <a:pt x="1658" y="372"/>
                  <a:pt x="1660" y="373"/>
                </a:cubicBezTo>
                <a:cubicBezTo>
                  <a:pt x="1660" y="373"/>
                  <a:pt x="1661" y="373"/>
                  <a:pt x="1661" y="373"/>
                </a:cubicBezTo>
                <a:cubicBezTo>
                  <a:pt x="1662" y="373"/>
                  <a:pt x="1662" y="372"/>
                  <a:pt x="1663" y="372"/>
                </a:cubicBezTo>
                <a:cubicBezTo>
                  <a:pt x="1664" y="373"/>
                  <a:pt x="1664" y="373"/>
                  <a:pt x="1664" y="374"/>
                </a:cubicBezTo>
                <a:cubicBezTo>
                  <a:pt x="1666" y="375"/>
                  <a:pt x="1667" y="374"/>
                  <a:pt x="1669" y="373"/>
                </a:cubicBezTo>
                <a:cubicBezTo>
                  <a:pt x="1669" y="373"/>
                  <a:pt x="1670" y="373"/>
                  <a:pt x="1670" y="372"/>
                </a:cubicBezTo>
                <a:cubicBezTo>
                  <a:pt x="1671" y="372"/>
                  <a:pt x="1671" y="371"/>
                  <a:pt x="1672" y="372"/>
                </a:cubicBezTo>
                <a:cubicBezTo>
                  <a:pt x="1673" y="372"/>
                  <a:pt x="1670" y="375"/>
                  <a:pt x="1672" y="375"/>
                </a:cubicBezTo>
                <a:cubicBezTo>
                  <a:pt x="1673" y="375"/>
                  <a:pt x="1673" y="374"/>
                  <a:pt x="1674" y="374"/>
                </a:cubicBezTo>
                <a:cubicBezTo>
                  <a:pt x="1675" y="374"/>
                  <a:pt x="1676" y="375"/>
                  <a:pt x="1676" y="375"/>
                </a:cubicBezTo>
                <a:cubicBezTo>
                  <a:pt x="1677" y="375"/>
                  <a:pt x="1678" y="375"/>
                  <a:pt x="1679" y="376"/>
                </a:cubicBezTo>
                <a:cubicBezTo>
                  <a:pt x="1679" y="377"/>
                  <a:pt x="1677" y="379"/>
                  <a:pt x="1677" y="380"/>
                </a:cubicBezTo>
                <a:cubicBezTo>
                  <a:pt x="1678" y="381"/>
                  <a:pt x="1679" y="382"/>
                  <a:pt x="1679" y="382"/>
                </a:cubicBezTo>
                <a:cubicBezTo>
                  <a:pt x="1680" y="383"/>
                  <a:pt x="1680" y="383"/>
                  <a:pt x="1680" y="383"/>
                </a:cubicBezTo>
                <a:cubicBezTo>
                  <a:pt x="1681" y="383"/>
                  <a:pt x="1681" y="383"/>
                  <a:pt x="1681" y="382"/>
                </a:cubicBezTo>
                <a:cubicBezTo>
                  <a:pt x="1682" y="382"/>
                  <a:pt x="1683" y="381"/>
                  <a:pt x="1683" y="382"/>
                </a:cubicBezTo>
                <a:cubicBezTo>
                  <a:pt x="1683" y="383"/>
                  <a:pt x="1682" y="383"/>
                  <a:pt x="1682" y="384"/>
                </a:cubicBezTo>
                <a:cubicBezTo>
                  <a:pt x="1682" y="384"/>
                  <a:pt x="1682" y="385"/>
                  <a:pt x="1682" y="386"/>
                </a:cubicBezTo>
                <a:cubicBezTo>
                  <a:pt x="1682" y="386"/>
                  <a:pt x="1681" y="386"/>
                  <a:pt x="1681" y="387"/>
                </a:cubicBezTo>
                <a:cubicBezTo>
                  <a:pt x="1682" y="387"/>
                  <a:pt x="1683" y="387"/>
                  <a:pt x="1683" y="387"/>
                </a:cubicBezTo>
                <a:cubicBezTo>
                  <a:pt x="1684" y="386"/>
                  <a:pt x="1684" y="386"/>
                  <a:pt x="1685" y="386"/>
                </a:cubicBezTo>
                <a:cubicBezTo>
                  <a:pt x="1685" y="386"/>
                  <a:pt x="1686" y="386"/>
                  <a:pt x="1686" y="387"/>
                </a:cubicBezTo>
                <a:cubicBezTo>
                  <a:pt x="1686" y="387"/>
                  <a:pt x="1686" y="387"/>
                  <a:pt x="1685" y="387"/>
                </a:cubicBezTo>
                <a:cubicBezTo>
                  <a:pt x="1685" y="387"/>
                  <a:pt x="1684" y="387"/>
                  <a:pt x="1684" y="388"/>
                </a:cubicBezTo>
                <a:cubicBezTo>
                  <a:pt x="1683" y="389"/>
                  <a:pt x="1681" y="389"/>
                  <a:pt x="1680" y="388"/>
                </a:cubicBezTo>
                <a:cubicBezTo>
                  <a:pt x="1679" y="387"/>
                  <a:pt x="1679" y="386"/>
                  <a:pt x="1677" y="386"/>
                </a:cubicBezTo>
                <a:cubicBezTo>
                  <a:pt x="1676" y="386"/>
                  <a:pt x="1674" y="386"/>
                  <a:pt x="1673" y="386"/>
                </a:cubicBezTo>
                <a:cubicBezTo>
                  <a:pt x="1672" y="385"/>
                  <a:pt x="1672" y="385"/>
                  <a:pt x="1671" y="384"/>
                </a:cubicBezTo>
                <a:cubicBezTo>
                  <a:pt x="1671" y="384"/>
                  <a:pt x="1670" y="384"/>
                  <a:pt x="1670" y="383"/>
                </a:cubicBezTo>
                <a:cubicBezTo>
                  <a:pt x="1670" y="382"/>
                  <a:pt x="1670" y="381"/>
                  <a:pt x="1670" y="380"/>
                </a:cubicBezTo>
                <a:cubicBezTo>
                  <a:pt x="1669" y="379"/>
                  <a:pt x="1668" y="379"/>
                  <a:pt x="1667" y="379"/>
                </a:cubicBezTo>
                <a:cubicBezTo>
                  <a:pt x="1665" y="378"/>
                  <a:pt x="1663" y="378"/>
                  <a:pt x="1661" y="378"/>
                </a:cubicBezTo>
                <a:cubicBezTo>
                  <a:pt x="1659" y="378"/>
                  <a:pt x="1657" y="379"/>
                  <a:pt x="1655" y="378"/>
                </a:cubicBezTo>
                <a:cubicBezTo>
                  <a:pt x="1654" y="378"/>
                  <a:pt x="1654" y="378"/>
                  <a:pt x="1653" y="379"/>
                </a:cubicBezTo>
                <a:cubicBezTo>
                  <a:pt x="1653" y="379"/>
                  <a:pt x="1652" y="380"/>
                  <a:pt x="1652" y="380"/>
                </a:cubicBezTo>
                <a:cubicBezTo>
                  <a:pt x="1651" y="380"/>
                  <a:pt x="1650" y="380"/>
                  <a:pt x="1650" y="379"/>
                </a:cubicBezTo>
                <a:cubicBezTo>
                  <a:pt x="1650" y="379"/>
                  <a:pt x="1652" y="378"/>
                  <a:pt x="1651" y="378"/>
                </a:cubicBezTo>
                <a:cubicBezTo>
                  <a:pt x="1650" y="377"/>
                  <a:pt x="1649" y="378"/>
                  <a:pt x="1649" y="378"/>
                </a:cubicBezTo>
                <a:cubicBezTo>
                  <a:pt x="1648" y="378"/>
                  <a:pt x="1648" y="377"/>
                  <a:pt x="1647" y="377"/>
                </a:cubicBezTo>
                <a:cubicBezTo>
                  <a:pt x="1646" y="377"/>
                  <a:pt x="1644" y="376"/>
                  <a:pt x="1643" y="376"/>
                </a:cubicBezTo>
                <a:cubicBezTo>
                  <a:pt x="1641" y="376"/>
                  <a:pt x="1639" y="376"/>
                  <a:pt x="1638" y="376"/>
                </a:cubicBezTo>
                <a:cubicBezTo>
                  <a:pt x="1636" y="377"/>
                  <a:pt x="1635" y="377"/>
                  <a:pt x="1634" y="376"/>
                </a:cubicBezTo>
                <a:cubicBezTo>
                  <a:pt x="1632" y="375"/>
                  <a:pt x="1631" y="375"/>
                  <a:pt x="1629" y="374"/>
                </a:cubicBezTo>
                <a:cubicBezTo>
                  <a:pt x="1629" y="374"/>
                  <a:pt x="1628" y="374"/>
                  <a:pt x="1628" y="374"/>
                </a:cubicBezTo>
                <a:cubicBezTo>
                  <a:pt x="1627" y="374"/>
                  <a:pt x="1627" y="374"/>
                  <a:pt x="1626" y="374"/>
                </a:cubicBezTo>
                <a:cubicBezTo>
                  <a:pt x="1625" y="374"/>
                  <a:pt x="1625" y="374"/>
                  <a:pt x="1624" y="373"/>
                </a:cubicBezTo>
                <a:cubicBezTo>
                  <a:pt x="1623" y="373"/>
                  <a:pt x="1621" y="373"/>
                  <a:pt x="1619" y="372"/>
                </a:cubicBezTo>
                <a:cubicBezTo>
                  <a:pt x="1619" y="371"/>
                  <a:pt x="1618" y="368"/>
                  <a:pt x="1619" y="368"/>
                </a:cubicBezTo>
                <a:cubicBezTo>
                  <a:pt x="1620" y="367"/>
                  <a:pt x="1621" y="370"/>
                  <a:pt x="1622" y="369"/>
                </a:cubicBezTo>
                <a:cubicBezTo>
                  <a:pt x="1623" y="368"/>
                  <a:pt x="1622" y="367"/>
                  <a:pt x="1622" y="367"/>
                </a:cubicBezTo>
                <a:cubicBezTo>
                  <a:pt x="1623" y="366"/>
                  <a:pt x="1623" y="366"/>
                  <a:pt x="1624" y="366"/>
                </a:cubicBezTo>
                <a:cubicBezTo>
                  <a:pt x="1626" y="364"/>
                  <a:pt x="1623" y="364"/>
                  <a:pt x="1622" y="363"/>
                </a:cubicBezTo>
                <a:cubicBezTo>
                  <a:pt x="1621" y="362"/>
                  <a:pt x="1623" y="361"/>
                  <a:pt x="1623" y="360"/>
                </a:cubicBezTo>
                <a:cubicBezTo>
                  <a:pt x="1622" y="360"/>
                  <a:pt x="1621" y="359"/>
                  <a:pt x="1621" y="359"/>
                </a:cubicBezTo>
                <a:cubicBezTo>
                  <a:pt x="1621" y="358"/>
                  <a:pt x="1620" y="358"/>
                  <a:pt x="1620" y="357"/>
                </a:cubicBezTo>
                <a:cubicBezTo>
                  <a:pt x="1618" y="356"/>
                  <a:pt x="1618" y="355"/>
                  <a:pt x="1618" y="353"/>
                </a:cubicBezTo>
                <a:cubicBezTo>
                  <a:pt x="1618" y="351"/>
                  <a:pt x="1619" y="350"/>
                  <a:pt x="1621" y="349"/>
                </a:cubicBezTo>
                <a:cubicBezTo>
                  <a:pt x="1621" y="349"/>
                  <a:pt x="1622" y="349"/>
                  <a:pt x="1622" y="348"/>
                </a:cubicBezTo>
                <a:cubicBezTo>
                  <a:pt x="1622" y="348"/>
                  <a:pt x="1622" y="347"/>
                  <a:pt x="1623" y="346"/>
                </a:cubicBezTo>
                <a:cubicBezTo>
                  <a:pt x="1623" y="346"/>
                  <a:pt x="1624" y="345"/>
                  <a:pt x="1624" y="344"/>
                </a:cubicBezTo>
                <a:cubicBezTo>
                  <a:pt x="1624" y="344"/>
                  <a:pt x="1624" y="343"/>
                  <a:pt x="1624" y="342"/>
                </a:cubicBezTo>
                <a:cubicBezTo>
                  <a:pt x="1624" y="341"/>
                  <a:pt x="1625" y="341"/>
                  <a:pt x="1625" y="340"/>
                </a:cubicBezTo>
                <a:cubicBezTo>
                  <a:pt x="1626" y="340"/>
                  <a:pt x="1626" y="340"/>
                  <a:pt x="1627" y="339"/>
                </a:cubicBezTo>
                <a:cubicBezTo>
                  <a:pt x="1629" y="338"/>
                  <a:pt x="1627" y="337"/>
                  <a:pt x="1627" y="336"/>
                </a:cubicBezTo>
                <a:cubicBezTo>
                  <a:pt x="1626" y="334"/>
                  <a:pt x="1626" y="333"/>
                  <a:pt x="1625" y="331"/>
                </a:cubicBezTo>
                <a:cubicBezTo>
                  <a:pt x="1624" y="329"/>
                  <a:pt x="1623" y="327"/>
                  <a:pt x="1622" y="325"/>
                </a:cubicBezTo>
                <a:cubicBezTo>
                  <a:pt x="1621" y="324"/>
                  <a:pt x="1620" y="323"/>
                  <a:pt x="1619" y="322"/>
                </a:cubicBezTo>
                <a:cubicBezTo>
                  <a:pt x="1618" y="321"/>
                  <a:pt x="1617" y="320"/>
                  <a:pt x="1616" y="319"/>
                </a:cubicBezTo>
                <a:cubicBezTo>
                  <a:pt x="1615" y="318"/>
                  <a:pt x="1614" y="316"/>
                  <a:pt x="1613" y="316"/>
                </a:cubicBezTo>
                <a:cubicBezTo>
                  <a:pt x="1611" y="315"/>
                  <a:pt x="1611" y="317"/>
                  <a:pt x="1609" y="317"/>
                </a:cubicBezTo>
                <a:cubicBezTo>
                  <a:pt x="1609" y="318"/>
                  <a:pt x="1608" y="318"/>
                  <a:pt x="1608" y="319"/>
                </a:cubicBezTo>
                <a:cubicBezTo>
                  <a:pt x="1608" y="319"/>
                  <a:pt x="1609" y="319"/>
                  <a:pt x="1609" y="320"/>
                </a:cubicBezTo>
                <a:cubicBezTo>
                  <a:pt x="1611" y="320"/>
                  <a:pt x="1611" y="321"/>
                  <a:pt x="1612" y="323"/>
                </a:cubicBezTo>
                <a:cubicBezTo>
                  <a:pt x="1613" y="324"/>
                  <a:pt x="1614" y="325"/>
                  <a:pt x="1615" y="327"/>
                </a:cubicBezTo>
                <a:cubicBezTo>
                  <a:pt x="1615" y="329"/>
                  <a:pt x="1615" y="331"/>
                  <a:pt x="1615" y="333"/>
                </a:cubicBezTo>
                <a:cubicBezTo>
                  <a:pt x="1615" y="336"/>
                  <a:pt x="1615" y="338"/>
                  <a:pt x="1614" y="340"/>
                </a:cubicBezTo>
                <a:cubicBezTo>
                  <a:pt x="1614" y="342"/>
                  <a:pt x="1613" y="343"/>
                  <a:pt x="1612" y="344"/>
                </a:cubicBezTo>
                <a:cubicBezTo>
                  <a:pt x="1610" y="345"/>
                  <a:pt x="1608" y="346"/>
                  <a:pt x="1607" y="347"/>
                </a:cubicBezTo>
                <a:cubicBezTo>
                  <a:pt x="1605" y="348"/>
                  <a:pt x="1602" y="348"/>
                  <a:pt x="1601" y="348"/>
                </a:cubicBezTo>
                <a:cubicBezTo>
                  <a:pt x="1599" y="349"/>
                  <a:pt x="1597" y="350"/>
                  <a:pt x="1595" y="351"/>
                </a:cubicBezTo>
                <a:cubicBezTo>
                  <a:pt x="1592" y="352"/>
                  <a:pt x="1589" y="352"/>
                  <a:pt x="1586" y="354"/>
                </a:cubicBezTo>
                <a:cubicBezTo>
                  <a:pt x="1585" y="354"/>
                  <a:pt x="1584" y="355"/>
                  <a:pt x="1583" y="356"/>
                </a:cubicBezTo>
                <a:cubicBezTo>
                  <a:pt x="1583" y="357"/>
                  <a:pt x="1584" y="358"/>
                  <a:pt x="1584" y="360"/>
                </a:cubicBezTo>
                <a:cubicBezTo>
                  <a:pt x="1583" y="360"/>
                  <a:pt x="1583" y="361"/>
                  <a:pt x="1582" y="361"/>
                </a:cubicBezTo>
                <a:cubicBezTo>
                  <a:pt x="1581" y="362"/>
                  <a:pt x="1580" y="363"/>
                  <a:pt x="1579" y="364"/>
                </a:cubicBezTo>
                <a:cubicBezTo>
                  <a:pt x="1578" y="366"/>
                  <a:pt x="1577" y="366"/>
                  <a:pt x="1576" y="367"/>
                </a:cubicBezTo>
                <a:cubicBezTo>
                  <a:pt x="1575" y="368"/>
                  <a:pt x="1573" y="370"/>
                  <a:pt x="1575" y="370"/>
                </a:cubicBezTo>
                <a:cubicBezTo>
                  <a:pt x="1577" y="370"/>
                  <a:pt x="1578" y="371"/>
                  <a:pt x="1579" y="372"/>
                </a:cubicBezTo>
                <a:cubicBezTo>
                  <a:pt x="1581" y="372"/>
                  <a:pt x="1582" y="373"/>
                  <a:pt x="1583" y="374"/>
                </a:cubicBezTo>
                <a:cubicBezTo>
                  <a:pt x="1584" y="375"/>
                  <a:pt x="1585" y="376"/>
                  <a:pt x="1586" y="377"/>
                </a:cubicBezTo>
                <a:cubicBezTo>
                  <a:pt x="1587" y="379"/>
                  <a:pt x="1587" y="381"/>
                  <a:pt x="1588" y="382"/>
                </a:cubicBezTo>
                <a:cubicBezTo>
                  <a:pt x="1588" y="383"/>
                  <a:pt x="1589" y="384"/>
                  <a:pt x="1590" y="384"/>
                </a:cubicBezTo>
                <a:cubicBezTo>
                  <a:pt x="1591" y="385"/>
                  <a:pt x="1592" y="385"/>
                  <a:pt x="1592" y="387"/>
                </a:cubicBezTo>
                <a:cubicBezTo>
                  <a:pt x="1592" y="388"/>
                  <a:pt x="1592" y="389"/>
                  <a:pt x="1592" y="390"/>
                </a:cubicBezTo>
                <a:cubicBezTo>
                  <a:pt x="1593" y="392"/>
                  <a:pt x="1596" y="393"/>
                  <a:pt x="1598" y="394"/>
                </a:cubicBezTo>
                <a:cubicBezTo>
                  <a:pt x="1599" y="395"/>
                  <a:pt x="1600" y="397"/>
                  <a:pt x="1600" y="398"/>
                </a:cubicBezTo>
                <a:cubicBezTo>
                  <a:pt x="1600" y="401"/>
                  <a:pt x="1597" y="404"/>
                  <a:pt x="1595" y="406"/>
                </a:cubicBezTo>
                <a:cubicBezTo>
                  <a:pt x="1594" y="407"/>
                  <a:pt x="1593" y="408"/>
                  <a:pt x="1592" y="409"/>
                </a:cubicBezTo>
                <a:cubicBezTo>
                  <a:pt x="1591" y="411"/>
                  <a:pt x="1589" y="412"/>
                  <a:pt x="1588" y="413"/>
                </a:cubicBezTo>
                <a:cubicBezTo>
                  <a:pt x="1588" y="413"/>
                  <a:pt x="1587" y="414"/>
                  <a:pt x="1587" y="414"/>
                </a:cubicBezTo>
                <a:cubicBezTo>
                  <a:pt x="1587" y="415"/>
                  <a:pt x="1587" y="415"/>
                  <a:pt x="1588" y="416"/>
                </a:cubicBezTo>
                <a:cubicBezTo>
                  <a:pt x="1589" y="417"/>
                  <a:pt x="1588" y="418"/>
                  <a:pt x="1588" y="420"/>
                </a:cubicBezTo>
                <a:cubicBezTo>
                  <a:pt x="1587" y="421"/>
                  <a:pt x="1586" y="422"/>
                  <a:pt x="1586" y="424"/>
                </a:cubicBezTo>
                <a:cubicBezTo>
                  <a:pt x="1586" y="425"/>
                  <a:pt x="1585" y="426"/>
                  <a:pt x="1584" y="428"/>
                </a:cubicBezTo>
                <a:cubicBezTo>
                  <a:pt x="1584" y="428"/>
                  <a:pt x="1584" y="429"/>
                  <a:pt x="1584" y="430"/>
                </a:cubicBezTo>
                <a:cubicBezTo>
                  <a:pt x="1584" y="431"/>
                  <a:pt x="1585" y="431"/>
                  <a:pt x="1585" y="432"/>
                </a:cubicBezTo>
                <a:cubicBezTo>
                  <a:pt x="1587" y="432"/>
                  <a:pt x="1587" y="434"/>
                  <a:pt x="1588" y="435"/>
                </a:cubicBezTo>
                <a:cubicBezTo>
                  <a:pt x="1589" y="437"/>
                  <a:pt x="1591" y="438"/>
                  <a:pt x="1591" y="440"/>
                </a:cubicBezTo>
                <a:cubicBezTo>
                  <a:pt x="1591" y="442"/>
                  <a:pt x="1590" y="444"/>
                  <a:pt x="1589" y="446"/>
                </a:cubicBezTo>
                <a:cubicBezTo>
                  <a:pt x="1589" y="447"/>
                  <a:pt x="1588" y="449"/>
                  <a:pt x="1589" y="450"/>
                </a:cubicBezTo>
                <a:cubicBezTo>
                  <a:pt x="1590" y="450"/>
                  <a:pt x="1591" y="451"/>
                  <a:pt x="1591" y="451"/>
                </a:cubicBezTo>
                <a:cubicBezTo>
                  <a:pt x="1592" y="451"/>
                  <a:pt x="1592" y="452"/>
                  <a:pt x="1592" y="453"/>
                </a:cubicBezTo>
                <a:cubicBezTo>
                  <a:pt x="1594" y="454"/>
                  <a:pt x="1595" y="452"/>
                  <a:pt x="1596" y="451"/>
                </a:cubicBezTo>
                <a:cubicBezTo>
                  <a:pt x="1597" y="450"/>
                  <a:pt x="1598" y="450"/>
                  <a:pt x="1600" y="450"/>
                </a:cubicBezTo>
                <a:cubicBezTo>
                  <a:pt x="1600" y="450"/>
                  <a:pt x="1601" y="450"/>
                  <a:pt x="1602" y="450"/>
                </a:cubicBezTo>
                <a:cubicBezTo>
                  <a:pt x="1603" y="450"/>
                  <a:pt x="1603" y="451"/>
                  <a:pt x="1604" y="451"/>
                </a:cubicBezTo>
                <a:cubicBezTo>
                  <a:pt x="1605" y="452"/>
                  <a:pt x="1607" y="452"/>
                  <a:pt x="1608" y="452"/>
                </a:cubicBezTo>
                <a:cubicBezTo>
                  <a:pt x="1611" y="452"/>
                  <a:pt x="1613" y="453"/>
                  <a:pt x="1615" y="451"/>
                </a:cubicBezTo>
                <a:cubicBezTo>
                  <a:pt x="1617" y="450"/>
                  <a:pt x="1617" y="449"/>
                  <a:pt x="1619" y="448"/>
                </a:cubicBezTo>
                <a:cubicBezTo>
                  <a:pt x="1620" y="448"/>
                  <a:pt x="1622" y="447"/>
                  <a:pt x="1623" y="447"/>
                </a:cubicBezTo>
                <a:cubicBezTo>
                  <a:pt x="1625" y="446"/>
                  <a:pt x="1627" y="446"/>
                  <a:pt x="1629" y="446"/>
                </a:cubicBezTo>
                <a:cubicBezTo>
                  <a:pt x="1630" y="446"/>
                  <a:pt x="1632" y="447"/>
                  <a:pt x="1634" y="447"/>
                </a:cubicBezTo>
                <a:cubicBezTo>
                  <a:pt x="1636" y="447"/>
                  <a:pt x="1637" y="448"/>
                  <a:pt x="1638" y="449"/>
                </a:cubicBezTo>
                <a:cubicBezTo>
                  <a:pt x="1640" y="450"/>
                  <a:pt x="1641" y="450"/>
                  <a:pt x="1642" y="450"/>
                </a:cubicBezTo>
                <a:cubicBezTo>
                  <a:pt x="1644" y="450"/>
                  <a:pt x="1645" y="450"/>
                  <a:pt x="1647" y="451"/>
                </a:cubicBezTo>
                <a:cubicBezTo>
                  <a:pt x="1648" y="451"/>
                  <a:pt x="1649" y="453"/>
                  <a:pt x="1650" y="454"/>
                </a:cubicBezTo>
                <a:cubicBezTo>
                  <a:pt x="1651" y="455"/>
                  <a:pt x="1652" y="455"/>
                  <a:pt x="1654" y="455"/>
                </a:cubicBezTo>
                <a:cubicBezTo>
                  <a:pt x="1655" y="455"/>
                  <a:pt x="1657" y="455"/>
                  <a:pt x="1658" y="456"/>
                </a:cubicBezTo>
                <a:cubicBezTo>
                  <a:pt x="1659" y="457"/>
                  <a:pt x="1660" y="458"/>
                  <a:pt x="1661" y="458"/>
                </a:cubicBezTo>
                <a:cubicBezTo>
                  <a:pt x="1663" y="458"/>
                  <a:pt x="1664" y="458"/>
                  <a:pt x="1665" y="459"/>
                </a:cubicBezTo>
                <a:cubicBezTo>
                  <a:pt x="1666" y="461"/>
                  <a:pt x="1666" y="462"/>
                  <a:pt x="1666" y="464"/>
                </a:cubicBezTo>
                <a:cubicBezTo>
                  <a:pt x="1665" y="466"/>
                  <a:pt x="1666" y="467"/>
                  <a:pt x="1667" y="469"/>
                </a:cubicBezTo>
                <a:cubicBezTo>
                  <a:pt x="1667" y="470"/>
                  <a:pt x="1668" y="471"/>
                  <a:pt x="1668" y="472"/>
                </a:cubicBezTo>
                <a:cubicBezTo>
                  <a:pt x="1669" y="472"/>
                  <a:pt x="1670" y="473"/>
                  <a:pt x="1671" y="474"/>
                </a:cubicBezTo>
                <a:cubicBezTo>
                  <a:pt x="1671" y="475"/>
                  <a:pt x="1671" y="475"/>
                  <a:pt x="1671" y="476"/>
                </a:cubicBezTo>
                <a:cubicBezTo>
                  <a:pt x="1672" y="477"/>
                  <a:pt x="1672" y="477"/>
                  <a:pt x="1673" y="477"/>
                </a:cubicBezTo>
                <a:cubicBezTo>
                  <a:pt x="1674" y="478"/>
                  <a:pt x="1676" y="479"/>
                  <a:pt x="1674" y="480"/>
                </a:cubicBezTo>
                <a:cubicBezTo>
                  <a:pt x="1674" y="481"/>
                  <a:pt x="1671" y="481"/>
                  <a:pt x="1670" y="481"/>
                </a:cubicBezTo>
                <a:cubicBezTo>
                  <a:pt x="1669" y="481"/>
                  <a:pt x="1667" y="481"/>
                  <a:pt x="1666" y="482"/>
                </a:cubicBezTo>
                <a:cubicBezTo>
                  <a:pt x="1665" y="483"/>
                  <a:pt x="1664" y="484"/>
                  <a:pt x="1663" y="485"/>
                </a:cubicBezTo>
                <a:cubicBezTo>
                  <a:pt x="1662" y="486"/>
                  <a:pt x="1662" y="488"/>
                  <a:pt x="1662" y="489"/>
                </a:cubicBezTo>
                <a:cubicBezTo>
                  <a:pt x="1662" y="490"/>
                  <a:pt x="1662" y="490"/>
                  <a:pt x="1663" y="491"/>
                </a:cubicBezTo>
                <a:cubicBezTo>
                  <a:pt x="1664" y="491"/>
                  <a:pt x="1664" y="491"/>
                  <a:pt x="1664" y="492"/>
                </a:cubicBezTo>
                <a:cubicBezTo>
                  <a:pt x="1664" y="493"/>
                  <a:pt x="1663" y="493"/>
                  <a:pt x="1663" y="494"/>
                </a:cubicBezTo>
                <a:cubicBezTo>
                  <a:pt x="1662" y="494"/>
                  <a:pt x="1662" y="495"/>
                  <a:pt x="1662" y="495"/>
                </a:cubicBezTo>
                <a:cubicBezTo>
                  <a:pt x="1662" y="496"/>
                  <a:pt x="1661" y="497"/>
                  <a:pt x="1662" y="497"/>
                </a:cubicBezTo>
                <a:cubicBezTo>
                  <a:pt x="1662" y="498"/>
                  <a:pt x="1663" y="498"/>
                  <a:pt x="1663" y="498"/>
                </a:cubicBezTo>
                <a:cubicBezTo>
                  <a:pt x="1665" y="498"/>
                  <a:pt x="1666" y="500"/>
                  <a:pt x="1667" y="499"/>
                </a:cubicBezTo>
                <a:cubicBezTo>
                  <a:pt x="1668" y="498"/>
                  <a:pt x="1668" y="497"/>
                  <a:pt x="1669" y="498"/>
                </a:cubicBezTo>
                <a:cubicBezTo>
                  <a:pt x="1670" y="498"/>
                  <a:pt x="1670" y="498"/>
                  <a:pt x="1670" y="499"/>
                </a:cubicBezTo>
                <a:cubicBezTo>
                  <a:pt x="1671" y="500"/>
                  <a:pt x="1672" y="500"/>
                  <a:pt x="1673" y="500"/>
                </a:cubicBezTo>
                <a:cubicBezTo>
                  <a:pt x="1675" y="500"/>
                  <a:pt x="1676" y="501"/>
                  <a:pt x="1677" y="501"/>
                </a:cubicBezTo>
                <a:cubicBezTo>
                  <a:pt x="1678" y="501"/>
                  <a:pt x="1678" y="500"/>
                  <a:pt x="1679" y="500"/>
                </a:cubicBezTo>
                <a:cubicBezTo>
                  <a:pt x="1680" y="500"/>
                  <a:pt x="1680" y="501"/>
                  <a:pt x="1681" y="501"/>
                </a:cubicBezTo>
                <a:cubicBezTo>
                  <a:pt x="1682" y="501"/>
                  <a:pt x="1682" y="500"/>
                  <a:pt x="1683" y="500"/>
                </a:cubicBezTo>
                <a:cubicBezTo>
                  <a:pt x="1684" y="500"/>
                  <a:pt x="1684" y="501"/>
                  <a:pt x="1683" y="502"/>
                </a:cubicBezTo>
                <a:cubicBezTo>
                  <a:pt x="1683" y="502"/>
                  <a:pt x="1683" y="502"/>
                  <a:pt x="1682" y="502"/>
                </a:cubicBezTo>
                <a:cubicBezTo>
                  <a:pt x="1682" y="503"/>
                  <a:pt x="1684" y="503"/>
                  <a:pt x="1684" y="503"/>
                </a:cubicBezTo>
                <a:cubicBezTo>
                  <a:pt x="1685" y="503"/>
                  <a:pt x="1686" y="502"/>
                  <a:pt x="1687" y="502"/>
                </a:cubicBezTo>
                <a:cubicBezTo>
                  <a:pt x="1689" y="501"/>
                  <a:pt x="1690" y="503"/>
                  <a:pt x="1691" y="503"/>
                </a:cubicBezTo>
                <a:cubicBezTo>
                  <a:pt x="1691" y="504"/>
                  <a:pt x="1689" y="503"/>
                  <a:pt x="1688" y="503"/>
                </a:cubicBezTo>
                <a:cubicBezTo>
                  <a:pt x="1687" y="503"/>
                  <a:pt x="1686" y="503"/>
                  <a:pt x="1685" y="503"/>
                </a:cubicBezTo>
                <a:cubicBezTo>
                  <a:pt x="1684" y="504"/>
                  <a:pt x="1683" y="504"/>
                  <a:pt x="1682" y="504"/>
                </a:cubicBezTo>
                <a:cubicBezTo>
                  <a:pt x="1681" y="504"/>
                  <a:pt x="1681" y="503"/>
                  <a:pt x="1680" y="504"/>
                </a:cubicBezTo>
                <a:cubicBezTo>
                  <a:pt x="1679" y="504"/>
                  <a:pt x="1678" y="504"/>
                  <a:pt x="1677" y="504"/>
                </a:cubicBezTo>
                <a:cubicBezTo>
                  <a:pt x="1677" y="504"/>
                  <a:pt x="1676" y="504"/>
                  <a:pt x="1675" y="503"/>
                </a:cubicBezTo>
                <a:cubicBezTo>
                  <a:pt x="1673" y="503"/>
                  <a:pt x="1673" y="504"/>
                  <a:pt x="1671" y="504"/>
                </a:cubicBezTo>
                <a:cubicBezTo>
                  <a:pt x="1670" y="505"/>
                  <a:pt x="1668" y="505"/>
                  <a:pt x="1667" y="504"/>
                </a:cubicBezTo>
                <a:cubicBezTo>
                  <a:pt x="1666" y="504"/>
                  <a:pt x="1665" y="503"/>
                  <a:pt x="1664" y="502"/>
                </a:cubicBezTo>
                <a:cubicBezTo>
                  <a:pt x="1663" y="501"/>
                  <a:pt x="1662" y="501"/>
                  <a:pt x="1661" y="500"/>
                </a:cubicBezTo>
                <a:cubicBezTo>
                  <a:pt x="1660" y="499"/>
                  <a:pt x="1660" y="498"/>
                  <a:pt x="1659" y="498"/>
                </a:cubicBezTo>
                <a:cubicBezTo>
                  <a:pt x="1658" y="497"/>
                  <a:pt x="1657" y="497"/>
                  <a:pt x="1656" y="496"/>
                </a:cubicBezTo>
                <a:cubicBezTo>
                  <a:pt x="1656" y="496"/>
                  <a:pt x="1655" y="496"/>
                  <a:pt x="1655" y="496"/>
                </a:cubicBezTo>
                <a:cubicBezTo>
                  <a:pt x="1655" y="495"/>
                  <a:pt x="1654" y="494"/>
                  <a:pt x="1655" y="494"/>
                </a:cubicBezTo>
                <a:cubicBezTo>
                  <a:pt x="1656" y="495"/>
                  <a:pt x="1657" y="496"/>
                  <a:pt x="1658" y="494"/>
                </a:cubicBezTo>
                <a:cubicBezTo>
                  <a:pt x="1658" y="494"/>
                  <a:pt x="1658" y="493"/>
                  <a:pt x="1658" y="493"/>
                </a:cubicBezTo>
                <a:cubicBezTo>
                  <a:pt x="1658" y="493"/>
                  <a:pt x="1658" y="493"/>
                  <a:pt x="1658" y="492"/>
                </a:cubicBezTo>
                <a:cubicBezTo>
                  <a:pt x="1659" y="492"/>
                  <a:pt x="1659" y="491"/>
                  <a:pt x="1658" y="490"/>
                </a:cubicBezTo>
                <a:cubicBezTo>
                  <a:pt x="1658" y="489"/>
                  <a:pt x="1657" y="487"/>
                  <a:pt x="1657" y="486"/>
                </a:cubicBezTo>
                <a:cubicBezTo>
                  <a:pt x="1658" y="484"/>
                  <a:pt x="1659" y="484"/>
                  <a:pt x="1659" y="482"/>
                </a:cubicBezTo>
                <a:cubicBezTo>
                  <a:pt x="1659" y="480"/>
                  <a:pt x="1657" y="480"/>
                  <a:pt x="1656" y="479"/>
                </a:cubicBezTo>
                <a:cubicBezTo>
                  <a:pt x="1656" y="478"/>
                  <a:pt x="1657" y="476"/>
                  <a:pt x="1657" y="475"/>
                </a:cubicBezTo>
                <a:cubicBezTo>
                  <a:pt x="1658" y="473"/>
                  <a:pt x="1659" y="471"/>
                  <a:pt x="1657" y="469"/>
                </a:cubicBezTo>
                <a:cubicBezTo>
                  <a:pt x="1656" y="469"/>
                  <a:pt x="1656" y="469"/>
                  <a:pt x="1655" y="469"/>
                </a:cubicBezTo>
                <a:cubicBezTo>
                  <a:pt x="1655" y="469"/>
                  <a:pt x="1655" y="469"/>
                  <a:pt x="1654" y="468"/>
                </a:cubicBezTo>
                <a:cubicBezTo>
                  <a:pt x="1653" y="468"/>
                  <a:pt x="1652" y="466"/>
                  <a:pt x="1651" y="465"/>
                </a:cubicBezTo>
                <a:cubicBezTo>
                  <a:pt x="1650" y="465"/>
                  <a:pt x="1650" y="464"/>
                  <a:pt x="1649" y="464"/>
                </a:cubicBezTo>
                <a:cubicBezTo>
                  <a:pt x="1649" y="462"/>
                  <a:pt x="1648" y="461"/>
                  <a:pt x="1647" y="460"/>
                </a:cubicBezTo>
                <a:cubicBezTo>
                  <a:pt x="1647" y="459"/>
                  <a:pt x="1646" y="457"/>
                  <a:pt x="1645" y="456"/>
                </a:cubicBezTo>
                <a:cubicBezTo>
                  <a:pt x="1644" y="455"/>
                  <a:pt x="1642" y="455"/>
                  <a:pt x="1641" y="455"/>
                </a:cubicBezTo>
                <a:cubicBezTo>
                  <a:pt x="1638" y="455"/>
                  <a:pt x="1635" y="455"/>
                  <a:pt x="1632" y="456"/>
                </a:cubicBezTo>
                <a:cubicBezTo>
                  <a:pt x="1629" y="457"/>
                  <a:pt x="1625" y="458"/>
                  <a:pt x="1622" y="459"/>
                </a:cubicBezTo>
                <a:cubicBezTo>
                  <a:pt x="1618" y="460"/>
                  <a:pt x="1615" y="462"/>
                  <a:pt x="1611" y="463"/>
                </a:cubicBezTo>
                <a:cubicBezTo>
                  <a:pt x="1610" y="463"/>
                  <a:pt x="1609" y="463"/>
                  <a:pt x="1608" y="463"/>
                </a:cubicBezTo>
                <a:cubicBezTo>
                  <a:pt x="1607" y="463"/>
                  <a:pt x="1607" y="464"/>
                  <a:pt x="1606" y="464"/>
                </a:cubicBezTo>
                <a:cubicBezTo>
                  <a:pt x="1606" y="464"/>
                  <a:pt x="1605" y="464"/>
                  <a:pt x="1605" y="464"/>
                </a:cubicBezTo>
                <a:cubicBezTo>
                  <a:pt x="1604" y="464"/>
                  <a:pt x="1603" y="464"/>
                  <a:pt x="1603" y="465"/>
                </a:cubicBezTo>
                <a:cubicBezTo>
                  <a:pt x="1602" y="466"/>
                  <a:pt x="1602" y="466"/>
                  <a:pt x="1602" y="467"/>
                </a:cubicBezTo>
                <a:cubicBezTo>
                  <a:pt x="1602" y="467"/>
                  <a:pt x="1602" y="468"/>
                  <a:pt x="1602" y="468"/>
                </a:cubicBezTo>
                <a:cubicBezTo>
                  <a:pt x="1601" y="469"/>
                  <a:pt x="1603" y="470"/>
                  <a:pt x="1602" y="471"/>
                </a:cubicBezTo>
                <a:cubicBezTo>
                  <a:pt x="1602" y="472"/>
                  <a:pt x="1601" y="473"/>
                  <a:pt x="1601" y="474"/>
                </a:cubicBezTo>
                <a:cubicBezTo>
                  <a:pt x="1600" y="475"/>
                  <a:pt x="1600" y="475"/>
                  <a:pt x="1600" y="476"/>
                </a:cubicBezTo>
                <a:cubicBezTo>
                  <a:pt x="1600" y="477"/>
                  <a:pt x="1600" y="477"/>
                  <a:pt x="1601" y="477"/>
                </a:cubicBezTo>
                <a:cubicBezTo>
                  <a:pt x="1602" y="478"/>
                  <a:pt x="1603" y="479"/>
                  <a:pt x="1604" y="480"/>
                </a:cubicBezTo>
                <a:cubicBezTo>
                  <a:pt x="1605" y="481"/>
                  <a:pt x="1606" y="481"/>
                  <a:pt x="1607" y="483"/>
                </a:cubicBezTo>
                <a:cubicBezTo>
                  <a:pt x="1608" y="484"/>
                  <a:pt x="1607" y="486"/>
                  <a:pt x="1609" y="488"/>
                </a:cubicBezTo>
                <a:cubicBezTo>
                  <a:pt x="1609" y="489"/>
                  <a:pt x="1610" y="489"/>
                  <a:pt x="1610" y="490"/>
                </a:cubicBezTo>
                <a:cubicBezTo>
                  <a:pt x="1610" y="490"/>
                  <a:pt x="1610" y="491"/>
                  <a:pt x="1610" y="491"/>
                </a:cubicBezTo>
                <a:cubicBezTo>
                  <a:pt x="1610" y="492"/>
                  <a:pt x="1609" y="493"/>
                  <a:pt x="1608" y="494"/>
                </a:cubicBezTo>
                <a:cubicBezTo>
                  <a:pt x="1608" y="495"/>
                  <a:pt x="1608" y="496"/>
                  <a:pt x="1608" y="497"/>
                </a:cubicBezTo>
                <a:cubicBezTo>
                  <a:pt x="1608" y="499"/>
                  <a:pt x="1607" y="500"/>
                  <a:pt x="1606" y="501"/>
                </a:cubicBezTo>
                <a:cubicBezTo>
                  <a:pt x="1604" y="503"/>
                  <a:pt x="1602" y="504"/>
                  <a:pt x="1600" y="505"/>
                </a:cubicBezTo>
                <a:cubicBezTo>
                  <a:pt x="1599" y="506"/>
                  <a:pt x="1597" y="507"/>
                  <a:pt x="1596" y="508"/>
                </a:cubicBezTo>
                <a:cubicBezTo>
                  <a:pt x="1594" y="509"/>
                  <a:pt x="1594" y="510"/>
                  <a:pt x="1593" y="512"/>
                </a:cubicBezTo>
                <a:cubicBezTo>
                  <a:pt x="1593" y="512"/>
                  <a:pt x="1592" y="512"/>
                  <a:pt x="1592" y="513"/>
                </a:cubicBezTo>
                <a:cubicBezTo>
                  <a:pt x="1592" y="514"/>
                  <a:pt x="1592" y="514"/>
                  <a:pt x="1592" y="515"/>
                </a:cubicBezTo>
                <a:cubicBezTo>
                  <a:pt x="1593" y="518"/>
                  <a:pt x="1591" y="521"/>
                  <a:pt x="1589" y="524"/>
                </a:cubicBezTo>
                <a:cubicBezTo>
                  <a:pt x="1589" y="525"/>
                  <a:pt x="1588" y="525"/>
                  <a:pt x="1587" y="525"/>
                </a:cubicBezTo>
                <a:cubicBezTo>
                  <a:pt x="1587" y="526"/>
                  <a:pt x="1586" y="526"/>
                  <a:pt x="1585" y="526"/>
                </a:cubicBezTo>
                <a:cubicBezTo>
                  <a:pt x="1584" y="527"/>
                  <a:pt x="1584" y="528"/>
                  <a:pt x="1583" y="528"/>
                </a:cubicBezTo>
                <a:cubicBezTo>
                  <a:pt x="1582" y="529"/>
                  <a:pt x="1580" y="529"/>
                  <a:pt x="1578" y="530"/>
                </a:cubicBezTo>
                <a:cubicBezTo>
                  <a:pt x="1577" y="530"/>
                  <a:pt x="1575" y="531"/>
                  <a:pt x="1574" y="533"/>
                </a:cubicBezTo>
                <a:cubicBezTo>
                  <a:pt x="1572" y="534"/>
                  <a:pt x="1571" y="535"/>
                  <a:pt x="1570" y="535"/>
                </a:cubicBezTo>
                <a:cubicBezTo>
                  <a:pt x="1568" y="535"/>
                  <a:pt x="1566" y="535"/>
                  <a:pt x="1565" y="535"/>
                </a:cubicBezTo>
                <a:cubicBezTo>
                  <a:pt x="1564" y="536"/>
                  <a:pt x="1563" y="537"/>
                  <a:pt x="1561" y="538"/>
                </a:cubicBezTo>
                <a:cubicBezTo>
                  <a:pt x="1561" y="538"/>
                  <a:pt x="1559" y="539"/>
                  <a:pt x="1560" y="540"/>
                </a:cubicBezTo>
                <a:cubicBezTo>
                  <a:pt x="1560" y="540"/>
                  <a:pt x="1561" y="540"/>
                  <a:pt x="1561" y="540"/>
                </a:cubicBezTo>
                <a:cubicBezTo>
                  <a:pt x="1562" y="541"/>
                  <a:pt x="1562" y="543"/>
                  <a:pt x="1561" y="544"/>
                </a:cubicBezTo>
                <a:cubicBezTo>
                  <a:pt x="1560" y="545"/>
                  <a:pt x="1559" y="546"/>
                  <a:pt x="1557" y="547"/>
                </a:cubicBezTo>
                <a:cubicBezTo>
                  <a:pt x="1557" y="547"/>
                  <a:pt x="1556" y="548"/>
                  <a:pt x="1555" y="548"/>
                </a:cubicBezTo>
                <a:cubicBezTo>
                  <a:pt x="1555" y="548"/>
                  <a:pt x="1554" y="548"/>
                  <a:pt x="1553" y="548"/>
                </a:cubicBezTo>
                <a:cubicBezTo>
                  <a:pt x="1552" y="547"/>
                  <a:pt x="1551" y="548"/>
                  <a:pt x="1550" y="547"/>
                </a:cubicBezTo>
                <a:cubicBezTo>
                  <a:pt x="1548" y="547"/>
                  <a:pt x="1548" y="545"/>
                  <a:pt x="1546" y="544"/>
                </a:cubicBezTo>
                <a:cubicBezTo>
                  <a:pt x="1546" y="544"/>
                  <a:pt x="1545" y="544"/>
                  <a:pt x="1544" y="544"/>
                </a:cubicBezTo>
                <a:cubicBezTo>
                  <a:pt x="1544" y="544"/>
                  <a:pt x="1543" y="544"/>
                  <a:pt x="1542" y="544"/>
                </a:cubicBezTo>
                <a:cubicBezTo>
                  <a:pt x="1540" y="543"/>
                  <a:pt x="1538" y="543"/>
                  <a:pt x="1536" y="543"/>
                </a:cubicBezTo>
                <a:cubicBezTo>
                  <a:pt x="1534" y="543"/>
                  <a:pt x="1532" y="543"/>
                  <a:pt x="1531" y="544"/>
                </a:cubicBezTo>
                <a:cubicBezTo>
                  <a:pt x="1528" y="544"/>
                  <a:pt x="1524" y="545"/>
                  <a:pt x="1522" y="545"/>
                </a:cubicBezTo>
                <a:cubicBezTo>
                  <a:pt x="1520" y="544"/>
                  <a:pt x="1519" y="544"/>
                  <a:pt x="1517" y="543"/>
                </a:cubicBezTo>
                <a:cubicBezTo>
                  <a:pt x="1516" y="543"/>
                  <a:pt x="1514" y="543"/>
                  <a:pt x="1513" y="542"/>
                </a:cubicBezTo>
                <a:cubicBezTo>
                  <a:pt x="1511" y="540"/>
                  <a:pt x="1510" y="539"/>
                  <a:pt x="1507" y="539"/>
                </a:cubicBezTo>
                <a:cubicBezTo>
                  <a:pt x="1506" y="539"/>
                  <a:pt x="1504" y="539"/>
                  <a:pt x="1503" y="539"/>
                </a:cubicBezTo>
                <a:cubicBezTo>
                  <a:pt x="1501" y="538"/>
                  <a:pt x="1501" y="537"/>
                  <a:pt x="1499" y="537"/>
                </a:cubicBezTo>
                <a:cubicBezTo>
                  <a:pt x="1498" y="536"/>
                  <a:pt x="1497" y="535"/>
                  <a:pt x="1497" y="534"/>
                </a:cubicBezTo>
                <a:cubicBezTo>
                  <a:pt x="1496" y="533"/>
                  <a:pt x="1496" y="532"/>
                  <a:pt x="1496" y="531"/>
                </a:cubicBezTo>
                <a:cubicBezTo>
                  <a:pt x="1496" y="530"/>
                  <a:pt x="1495" y="530"/>
                  <a:pt x="1495" y="529"/>
                </a:cubicBezTo>
                <a:cubicBezTo>
                  <a:pt x="1498" y="530"/>
                  <a:pt x="1501" y="529"/>
                  <a:pt x="1504" y="529"/>
                </a:cubicBezTo>
                <a:cubicBezTo>
                  <a:pt x="1507" y="528"/>
                  <a:pt x="1511" y="527"/>
                  <a:pt x="1513" y="528"/>
                </a:cubicBezTo>
                <a:cubicBezTo>
                  <a:pt x="1515" y="529"/>
                  <a:pt x="1516" y="529"/>
                  <a:pt x="1518" y="531"/>
                </a:cubicBezTo>
                <a:cubicBezTo>
                  <a:pt x="1519" y="532"/>
                  <a:pt x="1519" y="533"/>
                  <a:pt x="1521" y="533"/>
                </a:cubicBezTo>
                <a:cubicBezTo>
                  <a:pt x="1524" y="534"/>
                  <a:pt x="1527" y="531"/>
                  <a:pt x="1530" y="530"/>
                </a:cubicBezTo>
                <a:cubicBezTo>
                  <a:pt x="1532" y="530"/>
                  <a:pt x="1533" y="529"/>
                  <a:pt x="1535" y="529"/>
                </a:cubicBezTo>
                <a:cubicBezTo>
                  <a:pt x="1537" y="529"/>
                  <a:pt x="1539" y="529"/>
                  <a:pt x="1541" y="528"/>
                </a:cubicBezTo>
                <a:cubicBezTo>
                  <a:pt x="1543" y="527"/>
                  <a:pt x="1546" y="527"/>
                  <a:pt x="1548" y="526"/>
                </a:cubicBezTo>
                <a:cubicBezTo>
                  <a:pt x="1550" y="526"/>
                  <a:pt x="1551" y="525"/>
                  <a:pt x="1552" y="523"/>
                </a:cubicBezTo>
                <a:cubicBezTo>
                  <a:pt x="1553" y="522"/>
                  <a:pt x="1554" y="521"/>
                  <a:pt x="1555" y="520"/>
                </a:cubicBezTo>
                <a:cubicBezTo>
                  <a:pt x="1556" y="520"/>
                  <a:pt x="1556" y="519"/>
                  <a:pt x="1557" y="519"/>
                </a:cubicBezTo>
                <a:cubicBezTo>
                  <a:pt x="1557" y="518"/>
                  <a:pt x="1558" y="518"/>
                  <a:pt x="1559" y="518"/>
                </a:cubicBezTo>
                <a:cubicBezTo>
                  <a:pt x="1560" y="517"/>
                  <a:pt x="1559" y="515"/>
                  <a:pt x="1560" y="513"/>
                </a:cubicBezTo>
                <a:cubicBezTo>
                  <a:pt x="1561" y="512"/>
                  <a:pt x="1563" y="512"/>
                  <a:pt x="1563" y="510"/>
                </a:cubicBezTo>
                <a:cubicBezTo>
                  <a:pt x="1564" y="509"/>
                  <a:pt x="1564" y="509"/>
                  <a:pt x="1564" y="508"/>
                </a:cubicBezTo>
                <a:cubicBezTo>
                  <a:pt x="1565" y="507"/>
                  <a:pt x="1565" y="507"/>
                  <a:pt x="1566" y="506"/>
                </a:cubicBezTo>
                <a:cubicBezTo>
                  <a:pt x="1569" y="504"/>
                  <a:pt x="1571" y="502"/>
                  <a:pt x="1574" y="501"/>
                </a:cubicBezTo>
                <a:cubicBezTo>
                  <a:pt x="1576" y="500"/>
                  <a:pt x="1577" y="499"/>
                  <a:pt x="1577" y="497"/>
                </a:cubicBezTo>
                <a:cubicBezTo>
                  <a:pt x="1576" y="497"/>
                  <a:pt x="1576" y="496"/>
                  <a:pt x="1577" y="495"/>
                </a:cubicBezTo>
                <a:cubicBezTo>
                  <a:pt x="1577" y="495"/>
                  <a:pt x="1578" y="495"/>
                  <a:pt x="1578" y="494"/>
                </a:cubicBezTo>
                <a:cubicBezTo>
                  <a:pt x="1579" y="492"/>
                  <a:pt x="1578" y="488"/>
                  <a:pt x="1576" y="487"/>
                </a:cubicBezTo>
                <a:cubicBezTo>
                  <a:pt x="1575" y="485"/>
                  <a:pt x="1576" y="485"/>
                  <a:pt x="1577" y="484"/>
                </a:cubicBezTo>
                <a:cubicBezTo>
                  <a:pt x="1579" y="483"/>
                  <a:pt x="1580" y="482"/>
                  <a:pt x="1581" y="480"/>
                </a:cubicBezTo>
                <a:cubicBezTo>
                  <a:pt x="1582" y="479"/>
                  <a:pt x="1582" y="477"/>
                  <a:pt x="1584" y="476"/>
                </a:cubicBezTo>
                <a:cubicBezTo>
                  <a:pt x="1585" y="475"/>
                  <a:pt x="1587" y="475"/>
                  <a:pt x="1587" y="473"/>
                </a:cubicBezTo>
                <a:cubicBezTo>
                  <a:pt x="1587" y="472"/>
                  <a:pt x="1587" y="472"/>
                  <a:pt x="1586" y="471"/>
                </a:cubicBezTo>
                <a:cubicBezTo>
                  <a:pt x="1585" y="470"/>
                  <a:pt x="1584" y="469"/>
                  <a:pt x="1583" y="468"/>
                </a:cubicBezTo>
                <a:cubicBezTo>
                  <a:pt x="1581" y="467"/>
                  <a:pt x="1580" y="467"/>
                  <a:pt x="1579" y="465"/>
                </a:cubicBezTo>
                <a:cubicBezTo>
                  <a:pt x="1578" y="465"/>
                  <a:pt x="1576" y="464"/>
                  <a:pt x="1575" y="463"/>
                </a:cubicBezTo>
                <a:cubicBezTo>
                  <a:pt x="1574" y="463"/>
                  <a:pt x="1572" y="463"/>
                  <a:pt x="1571" y="462"/>
                </a:cubicBezTo>
                <a:cubicBezTo>
                  <a:pt x="1570" y="461"/>
                  <a:pt x="1569" y="460"/>
                  <a:pt x="1568" y="459"/>
                </a:cubicBezTo>
                <a:cubicBezTo>
                  <a:pt x="1567" y="458"/>
                  <a:pt x="1566" y="458"/>
                  <a:pt x="1565" y="457"/>
                </a:cubicBezTo>
                <a:cubicBezTo>
                  <a:pt x="1565" y="455"/>
                  <a:pt x="1565" y="454"/>
                  <a:pt x="1565" y="452"/>
                </a:cubicBezTo>
                <a:cubicBezTo>
                  <a:pt x="1565" y="451"/>
                  <a:pt x="1565" y="450"/>
                  <a:pt x="1565" y="449"/>
                </a:cubicBezTo>
                <a:cubicBezTo>
                  <a:pt x="1566" y="448"/>
                  <a:pt x="1567" y="447"/>
                  <a:pt x="1567" y="446"/>
                </a:cubicBezTo>
                <a:cubicBezTo>
                  <a:pt x="1567" y="445"/>
                  <a:pt x="1567" y="444"/>
                  <a:pt x="1566" y="443"/>
                </a:cubicBezTo>
                <a:cubicBezTo>
                  <a:pt x="1566" y="442"/>
                  <a:pt x="1566" y="441"/>
                  <a:pt x="1566" y="440"/>
                </a:cubicBezTo>
                <a:cubicBezTo>
                  <a:pt x="1567" y="438"/>
                  <a:pt x="1566" y="437"/>
                  <a:pt x="1566" y="436"/>
                </a:cubicBezTo>
                <a:cubicBezTo>
                  <a:pt x="1565" y="435"/>
                  <a:pt x="1565" y="433"/>
                  <a:pt x="1566" y="432"/>
                </a:cubicBezTo>
                <a:cubicBezTo>
                  <a:pt x="1567" y="431"/>
                  <a:pt x="1567" y="429"/>
                  <a:pt x="1567" y="428"/>
                </a:cubicBezTo>
                <a:cubicBezTo>
                  <a:pt x="1567" y="427"/>
                  <a:pt x="1568" y="427"/>
                  <a:pt x="1568" y="426"/>
                </a:cubicBezTo>
                <a:cubicBezTo>
                  <a:pt x="1568" y="425"/>
                  <a:pt x="1567" y="424"/>
                  <a:pt x="1567" y="424"/>
                </a:cubicBezTo>
                <a:cubicBezTo>
                  <a:pt x="1566" y="422"/>
                  <a:pt x="1564" y="421"/>
                  <a:pt x="1565" y="419"/>
                </a:cubicBezTo>
                <a:cubicBezTo>
                  <a:pt x="1565" y="418"/>
                  <a:pt x="1566" y="417"/>
                  <a:pt x="1566" y="415"/>
                </a:cubicBezTo>
                <a:cubicBezTo>
                  <a:pt x="1567" y="414"/>
                  <a:pt x="1566" y="413"/>
                  <a:pt x="1565" y="411"/>
                </a:cubicBezTo>
                <a:cubicBezTo>
                  <a:pt x="1563" y="410"/>
                  <a:pt x="1563" y="409"/>
                  <a:pt x="1564" y="408"/>
                </a:cubicBezTo>
                <a:cubicBezTo>
                  <a:pt x="1566" y="406"/>
                  <a:pt x="1571" y="406"/>
                  <a:pt x="1570" y="402"/>
                </a:cubicBezTo>
                <a:cubicBezTo>
                  <a:pt x="1570" y="401"/>
                  <a:pt x="1569" y="401"/>
                  <a:pt x="1569" y="400"/>
                </a:cubicBezTo>
                <a:cubicBezTo>
                  <a:pt x="1568" y="400"/>
                  <a:pt x="1568" y="398"/>
                  <a:pt x="1569" y="398"/>
                </a:cubicBezTo>
                <a:cubicBezTo>
                  <a:pt x="1569" y="397"/>
                  <a:pt x="1569" y="397"/>
                  <a:pt x="1569" y="396"/>
                </a:cubicBezTo>
                <a:cubicBezTo>
                  <a:pt x="1569" y="395"/>
                  <a:pt x="1569" y="395"/>
                  <a:pt x="1569" y="394"/>
                </a:cubicBezTo>
                <a:cubicBezTo>
                  <a:pt x="1569" y="394"/>
                  <a:pt x="1570" y="393"/>
                  <a:pt x="1570" y="393"/>
                </a:cubicBezTo>
                <a:cubicBezTo>
                  <a:pt x="1570" y="392"/>
                  <a:pt x="1571" y="392"/>
                  <a:pt x="1571" y="391"/>
                </a:cubicBezTo>
                <a:cubicBezTo>
                  <a:pt x="1571" y="389"/>
                  <a:pt x="1570" y="388"/>
                  <a:pt x="1569" y="387"/>
                </a:cubicBezTo>
                <a:cubicBezTo>
                  <a:pt x="1568" y="386"/>
                  <a:pt x="1566" y="385"/>
                  <a:pt x="1566" y="384"/>
                </a:cubicBezTo>
                <a:cubicBezTo>
                  <a:pt x="1566" y="383"/>
                  <a:pt x="1567" y="381"/>
                  <a:pt x="1567" y="380"/>
                </a:cubicBezTo>
                <a:cubicBezTo>
                  <a:pt x="1567" y="380"/>
                  <a:pt x="1566" y="379"/>
                  <a:pt x="1566" y="379"/>
                </a:cubicBezTo>
                <a:cubicBezTo>
                  <a:pt x="1565" y="377"/>
                  <a:pt x="1563" y="378"/>
                  <a:pt x="1561" y="377"/>
                </a:cubicBezTo>
                <a:cubicBezTo>
                  <a:pt x="1560" y="377"/>
                  <a:pt x="1559" y="375"/>
                  <a:pt x="1558" y="374"/>
                </a:cubicBezTo>
                <a:cubicBezTo>
                  <a:pt x="1556" y="374"/>
                  <a:pt x="1555" y="373"/>
                  <a:pt x="1554" y="372"/>
                </a:cubicBezTo>
                <a:cubicBezTo>
                  <a:pt x="1553" y="371"/>
                  <a:pt x="1553" y="369"/>
                  <a:pt x="1552" y="368"/>
                </a:cubicBezTo>
                <a:cubicBezTo>
                  <a:pt x="1551" y="367"/>
                  <a:pt x="1550" y="366"/>
                  <a:pt x="1552" y="365"/>
                </a:cubicBezTo>
                <a:cubicBezTo>
                  <a:pt x="1553" y="364"/>
                  <a:pt x="1555" y="364"/>
                  <a:pt x="1556" y="363"/>
                </a:cubicBezTo>
                <a:cubicBezTo>
                  <a:pt x="1558" y="363"/>
                  <a:pt x="1559" y="362"/>
                  <a:pt x="1559" y="361"/>
                </a:cubicBezTo>
                <a:cubicBezTo>
                  <a:pt x="1560" y="358"/>
                  <a:pt x="1559" y="355"/>
                  <a:pt x="1562" y="353"/>
                </a:cubicBezTo>
                <a:cubicBezTo>
                  <a:pt x="1564" y="352"/>
                  <a:pt x="1564" y="351"/>
                  <a:pt x="1565" y="349"/>
                </a:cubicBezTo>
                <a:cubicBezTo>
                  <a:pt x="1565" y="347"/>
                  <a:pt x="1567" y="346"/>
                  <a:pt x="1568" y="344"/>
                </a:cubicBezTo>
                <a:cubicBezTo>
                  <a:pt x="1568" y="344"/>
                  <a:pt x="1568" y="343"/>
                  <a:pt x="1568" y="342"/>
                </a:cubicBezTo>
                <a:cubicBezTo>
                  <a:pt x="1569" y="342"/>
                  <a:pt x="1569" y="341"/>
                  <a:pt x="1570" y="340"/>
                </a:cubicBezTo>
                <a:cubicBezTo>
                  <a:pt x="1570" y="339"/>
                  <a:pt x="1571" y="339"/>
                  <a:pt x="1572" y="338"/>
                </a:cubicBezTo>
                <a:cubicBezTo>
                  <a:pt x="1572" y="336"/>
                  <a:pt x="1570" y="335"/>
                  <a:pt x="1570" y="334"/>
                </a:cubicBezTo>
                <a:cubicBezTo>
                  <a:pt x="1570" y="333"/>
                  <a:pt x="1570" y="331"/>
                  <a:pt x="1570" y="330"/>
                </a:cubicBezTo>
                <a:cubicBezTo>
                  <a:pt x="1570" y="328"/>
                  <a:pt x="1570" y="326"/>
                  <a:pt x="1570" y="325"/>
                </a:cubicBezTo>
                <a:cubicBezTo>
                  <a:pt x="1570" y="323"/>
                  <a:pt x="1570" y="322"/>
                  <a:pt x="1569" y="321"/>
                </a:cubicBezTo>
                <a:cubicBezTo>
                  <a:pt x="1568" y="320"/>
                  <a:pt x="1566" y="320"/>
                  <a:pt x="1565" y="320"/>
                </a:cubicBezTo>
                <a:cubicBezTo>
                  <a:pt x="1563" y="320"/>
                  <a:pt x="1561" y="318"/>
                  <a:pt x="1559" y="318"/>
                </a:cubicBezTo>
                <a:cubicBezTo>
                  <a:pt x="1557" y="318"/>
                  <a:pt x="1556" y="317"/>
                  <a:pt x="1555" y="318"/>
                </a:cubicBezTo>
                <a:cubicBezTo>
                  <a:pt x="1554" y="318"/>
                  <a:pt x="1553" y="318"/>
                  <a:pt x="1553" y="318"/>
                </a:cubicBezTo>
                <a:cubicBezTo>
                  <a:pt x="1553" y="317"/>
                  <a:pt x="1554" y="317"/>
                  <a:pt x="1553" y="316"/>
                </a:cubicBezTo>
                <a:cubicBezTo>
                  <a:pt x="1553" y="315"/>
                  <a:pt x="1552" y="316"/>
                  <a:pt x="1551" y="316"/>
                </a:cubicBezTo>
                <a:cubicBezTo>
                  <a:pt x="1550" y="316"/>
                  <a:pt x="1549" y="316"/>
                  <a:pt x="1548" y="315"/>
                </a:cubicBezTo>
                <a:cubicBezTo>
                  <a:pt x="1547" y="314"/>
                  <a:pt x="1546" y="314"/>
                  <a:pt x="1544" y="314"/>
                </a:cubicBezTo>
                <a:cubicBezTo>
                  <a:pt x="1542" y="314"/>
                  <a:pt x="1541" y="315"/>
                  <a:pt x="1539" y="315"/>
                </a:cubicBezTo>
                <a:cubicBezTo>
                  <a:pt x="1538" y="315"/>
                  <a:pt x="1537" y="314"/>
                  <a:pt x="1535" y="314"/>
                </a:cubicBezTo>
                <a:cubicBezTo>
                  <a:pt x="1534" y="315"/>
                  <a:pt x="1533" y="315"/>
                  <a:pt x="1532" y="315"/>
                </a:cubicBezTo>
                <a:cubicBezTo>
                  <a:pt x="1531" y="315"/>
                  <a:pt x="1530" y="315"/>
                  <a:pt x="1529" y="315"/>
                </a:cubicBezTo>
                <a:cubicBezTo>
                  <a:pt x="1528" y="315"/>
                  <a:pt x="1527" y="315"/>
                  <a:pt x="1526" y="315"/>
                </a:cubicBezTo>
                <a:cubicBezTo>
                  <a:pt x="1525" y="315"/>
                  <a:pt x="1524" y="315"/>
                  <a:pt x="1523" y="315"/>
                </a:cubicBezTo>
                <a:cubicBezTo>
                  <a:pt x="1522" y="315"/>
                  <a:pt x="1521" y="315"/>
                  <a:pt x="1520" y="315"/>
                </a:cubicBezTo>
                <a:cubicBezTo>
                  <a:pt x="1518" y="314"/>
                  <a:pt x="1517" y="314"/>
                  <a:pt x="1515" y="314"/>
                </a:cubicBezTo>
                <a:cubicBezTo>
                  <a:pt x="1513" y="314"/>
                  <a:pt x="1512" y="315"/>
                  <a:pt x="1510" y="315"/>
                </a:cubicBezTo>
                <a:cubicBezTo>
                  <a:pt x="1510" y="315"/>
                  <a:pt x="1506" y="315"/>
                  <a:pt x="1507" y="314"/>
                </a:cubicBezTo>
                <a:cubicBezTo>
                  <a:pt x="1508" y="314"/>
                  <a:pt x="1508" y="314"/>
                  <a:pt x="1509" y="313"/>
                </a:cubicBezTo>
                <a:cubicBezTo>
                  <a:pt x="1509" y="313"/>
                  <a:pt x="1510" y="313"/>
                  <a:pt x="1510" y="312"/>
                </a:cubicBezTo>
                <a:cubicBezTo>
                  <a:pt x="1511" y="311"/>
                  <a:pt x="1508" y="312"/>
                  <a:pt x="1507" y="312"/>
                </a:cubicBezTo>
                <a:cubicBezTo>
                  <a:pt x="1506" y="312"/>
                  <a:pt x="1504" y="312"/>
                  <a:pt x="1503" y="312"/>
                </a:cubicBezTo>
                <a:cubicBezTo>
                  <a:pt x="1501" y="313"/>
                  <a:pt x="1501" y="314"/>
                  <a:pt x="1501" y="315"/>
                </a:cubicBezTo>
                <a:cubicBezTo>
                  <a:pt x="1500" y="317"/>
                  <a:pt x="1499" y="319"/>
                  <a:pt x="1498" y="320"/>
                </a:cubicBezTo>
                <a:cubicBezTo>
                  <a:pt x="1497" y="321"/>
                  <a:pt x="1496" y="321"/>
                  <a:pt x="1495" y="323"/>
                </a:cubicBezTo>
                <a:cubicBezTo>
                  <a:pt x="1494" y="325"/>
                  <a:pt x="1494" y="327"/>
                  <a:pt x="1494" y="328"/>
                </a:cubicBezTo>
                <a:cubicBezTo>
                  <a:pt x="1493" y="330"/>
                  <a:pt x="1493" y="332"/>
                  <a:pt x="1492" y="334"/>
                </a:cubicBezTo>
                <a:cubicBezTo>
                  <a:pt x="1491" y="336"/>
                  <a:pt x="1490" y="339"/>
                  <a:pt x="1490" y="341"/>
                </a:cubicBezTo>
                <a:cubicBezTo>
                  <a:pt x="1489" y="344"/>
                  <a:pt x="1488" y="346"/>
                  <a:pt x="1487" y="348"/>
                </a:cubicBezTo>
                <a:cubicBezTo>
                  <a:pt x="1487" y="350"/>
                  <a:pt x="1486" y="350"/>
                  <a:pt x="1486" y="351"/>
                </a:cubicBezTo>
                <a:cubicBezTo>
                  <a:pt x="1484" y="353"/>
                  <a:pt x="1484" y="355"/>
                  <a:pt x="1483" y="357"/>
                </a:cubicBezTo>
                <a:cubicBezTo>
                  <a:pt x="1480" y="361"/>
                  <a:pt x="1476" y="364"/>
                  <a:pt x="1473" y="367"/>
                </a:cubicBezTo>
                <a:cubicBezTo>
                  <a:pt x="1470" y="369"/>
                  <a:pt x="1466" y="370"/>
                  <a:pt x="1463" y="371"/>
                </a:cubicBezTo>
                <a:cubicBezTo>
                  <a:pt x="1461" y="372"/>
                  <a:pt x="1460" y="373"/>
                  <a:pt x="1459" y="373"/>
                </a:cubicBezTo>
                <a:cubicBezTo>
                  <a:pt x="1457" y="374"/>
                  <a:pt x="1456" y="373"/>
                  <a:pt x="1455" y="374"/>
                </a:cubicBezTo>
                <a:cubicBezTo>
                  <a:pt x="1453" y="375"/>
                  <a:pt x="1453" y="376"/>
                  <a:pt x="1452" y="377"/>
                </a:cubicBezTo>
                <a:cubicBezTo>
                  <a:pt x="1452" y="379"/>
                  <a:pt x="1451" y="380"/>
                  <a:pt x="1450" y="381"/>
                </a:cubicBezTo>
                <a:cubicBezTo>
                  <a:pt x="1449" y="382"/>
                  <a:pt x="1447" y="384"/>
                  <a:pt x="1449" y="384"/>
                </a:cubicBezTo>
                <a:cubicBezTo>
                  <a:pt x="1451" y="385"/>
                  <a:pt x="1451" y="382"/>
                  <a:pt x="1452" y="382"/>
                </a:cubicBezTo>
                <a:cubicBezTo>
                  <a:pt x="1453" y="382"/>
                  <a:pt x="1452" y="384"/>
                  <a:pt x="1452" y="385"/>
                </a:cubicBezTo>
                <a:cubicBezTo>
                  <a:pt x="1451" y="385"/>
                  <a:pt x="1451" y="386"/>
                  <a:pt x="1450" y="387"/>
                </a:cubicBezTo>
                <a:cubicBezTo>
                  <a:pt x="1449" y="388"/>
                  <a:pt x="1448" y="388"/>
                  <a:pt x="1448" y="390"/>
                </a:cubicBezTo>
                <a:cubicBezTo>
                  <a:pt x="1449" y="391"/>
                  <a:pt x="1449" y="393"/>
                  <a:pt x="1450" y="393"/>
                </a:cubicBezTo>
                <a:cubicBezTo>
                  <a:pt x="1451" y="393"/>
                  <a:pt x="1452" y="393"/>
                  <a:pt x="1454" y="392"/>
                </a:cubicBezTo>
                <a:cubicBezTo>
                  <a:pt x="1454" y="392"/>
                  <a:pt x="1455" y="392"/>
                  <a:pt x="1456" y="391"/>
                </a:cubicBezTo>
                <a:cubicBezTo>
                  <a:pt x="1456" y="391"/>
                  <a:pt x="1457" y="390"/>
                  <a:pt x="1457" y="390"/>
                </a:cubicBezTo>
                <a:cubicBezTo>
                  <a:pt x="1458" y="390"/>
                  <a:pt x="1459" y="391"/>
                  <a:pt x="1460" y="392"/>
                </a:cubicBezTo>
                <a:cubicBezTo>
                  <a:pt x="1461" y="393"/>
                  <a:pt x="1462" y="393"/>
                  <a:pt x="1462" y="394"/>
                </a:cubicBezTo>
                <a:cubicBezTo>
                  <a:pt x="1462" y="396"/>
                  <a:pt x="1460" y="397"/>
                  <a:pt x="1460" y="398"/>
                </a:cubicBezTo>
                <a:cubicBezTo>
                  <a:pt x="1459" y="401"/>
                  <a:pt x="1462" y="404"/>
                  <a:pt x="1460" y="406"/>
                </a:cubicBezTo>
                <a:cubicBezTo>
                  <a:pt x="1459" y="407"/>
                  <a:pt x="1458" y="408"/>
                  <a:pt x="1458" y="410"/>
                </a:cubicBezTo>
                <a:cubicBezTo>
                  <a:pt x="1458" y="411"/>
                  <a:pt x="1457" y="413"/>
                  <a:pt x="1458" y="414"/>
                </a:cubicBezTo>
                <a:cubicBezTo>
                  <a:pt x="1459" y="414"/>
                  <a:pt x="1460" y="414"/>
                  <a:pt x="1461" y="414"/>
                </a:cubicBezTo>
                <a:cubicBezTo>
                  <a:pt x="1461" y="415"/>
                  <a:pt x="1461" y="415"/>
                  <a:pt x="1461" y="416"/>
                </a:cubicBezTo>
                <a:cubicBezTo>
                  <a:pt x="1462" y="417"/>
                  <a:pt x="1461" y="418"/>
                  <a:pt x="1460" y="419"/>
                </a:cubicBezTo>
                <a:cubicBezTo>
                  <a:pt x="1459" y="420"/>
                  <a:pt x="1458" y="422"/>
                  <a:pt x="1457" y="420"/>
                </a:cubicBezTo>
                <a:cubicBezTo>
                  <a:pt x="1457" y="420"/>
                  <a:pt x="1457" y="420"/>
                  <a:pt x="1456" y="419"/>
                </a:cubicBezTo>
                <a:cubicBezTo>
                  <a:pt x="1456" y="419"/>
                  <a:pt x="1456" y="418"/>
                  <a:pt x="1455" y="418"/>
                </a:cubicBezTo>
                <a:cubicBezTo>
                  <a:pt x="1453" y="417"/>
                  <a:pt x="1454" y="419"/>
                  <a:pt x="1454" y="420"/>
                </a:cubicBezTo>
                <a:cubicBezTo>
                  <a:pt x="1453" y="422"/>
                  <a:pt x="1452" y="422"/>
                  <a:pt x="1452" y="424"/>
                </a:cubicBezTo>
                <a:cubicBezTo>
                  <a:pt x="1451" y="425"/>
                  <a:pt x="1451" y="427"/>
                  <a:pt x="1451" y="429"/>
                </a:cubicBezTo>
                <a:cubicBezTo>
                  <a:pt x="1451" y="430"/>
                  <a:pt x="1451" y="432"/>
                  <a:pt x="1451" y="433"/>
                </a:cubicBezTo>
                <a:cubicBezTo>
                  <a:pt x="1451" y="434"/>
                  <a:pt x="1452" y="437"/>
                  <a:pt x="1453" y="436"/>
                </a:cubicBezTo>
                <a:cubicBezTo>
                  <a:pt x="1454" y="435"/>
                  <a:pt x="1453" y="434"/>
                  <a:pt x="1454" y="433"/>
                </a:cubicBezTo>
                <a:cubicBezTo>
                  <a:pt x="1454" y="433"/>
                  <a:pt x="1455" y="433"/>
                  <a:pt x="1455" y="433"/>
                </a:cubicBezTo>
                <a:cubicBezTo>
                  <a:pt x="1456" y="432"/>
                  <a:pt x="1455" y="431"/>
                  <a:pt x="1456" y="431"/>
                </a:cubicBezTo>
                <a:cubicBezTo>
                  <a:pt x="1457" y="430"/>
                  <a:pt x="1457" y="431"/>
                  <a:pt x="1458" y="431"/>
                </a:cubicBezTo>
                <a:cubicBezTo>
                  <a:pt x="1459" y="432"/>
                  <a:pt x="1460" y="432"/>
                  <a:pt x="1462" y="432"/>
                </a:cubicBezTo>
                <a:cubicBezTo>
                  <a:pt x="1463" y="433"/>
                  <a:pt x="1465" y="433"/>
                  <a:pt x="1466" y="434"/>
                </a:cubicBezTo>
                <a:cubicBezTo>
                  <a:pt x="1468" y="434"/>
                  <a:pt x="1468" y="436"/>
                  <a:pt x="1470" y="437"/>
                </a:cubicBezTo>
                <a:cubicBezTo>
                  <a:pt x="1471" y="437"/>
                  <a:pt x="1472" y="437"/>
                  <a:pt x="1474" y="438"/>
                </a:cubicBezTo>
                <a:cubicBezTo>
                  <a:pt x="1474" y="438"/>
                  <a:pt x="1475" y="439"/>
                  <a:pt x="1475" y="439"/>
                </a:cubicBezTo>
                <a:cubicBezTo>
                  <a:pt x="1476" y="438"/>
                  <a:pt x="1476" y="437"/>
                  <a:pt x="1477" y="437"/>
                </a:cubicBezTo>
                <a:cubicBezTo>
                  <a:pt x="1478" y="437"/>
                  <a:pt x="1477" y="440"/>
                  <a:pt x="1477" y="441"/>
                </a:cubicBezTo>
                <a:cubicBezTo>
                  <a:pt x="1477" y="442"/>
                  <a:pt x="1476" y="443"/>
                  <a:pt x="1476" y="444"/>
                </a:cubicBezTo>
                <a:cubicBezTo>
                  <a:pt x="1476" y="446"/>
                  <a:pt x="1477" y="447"/>
                  <a:pt x="1478" y="448"/>
                </a:cubicBezTo>
                <a:cubicBezTo>
                  <a:pt x="1478" y="448"/>
                  <a:pt x="1478" y="449"/>
                  <a:pt x="1479" y="449"/>
                </a:cubicBezTo>
                <a:cubicBezTo>
                  <a:pt x="1479" y="450"/>
                  <a:pt x="1480" y="450"/>
                  <a:pt x="1481" y="451"/>
                </a:cubicBezTo>
                <a:cubicBezTo>
                  <a:pt x="1481" y="451"/>
                  <a:pt x="1482" y="452"/>
                  <a:pt x="1482" y="452"/>
                </a:cubicBezTo>
                <a:cubicBezTo>
                  <a:pt x="1483" y="453"/>
                  <a:pt x="1483" y="455"/>
                  <a:pt x="1484" y="456"/>
                </a:cubicBezTo>
                <a:cubicBezTo>
                  <a:pt x="1485" y="456"/>
                  <a:pt x="1486" y="456"/>
                  <a:pt x="1487" y="456"/>
                </a:cubicBezTo>
                <a:cubicBezTo>
                  <a:pt x="1488" y="457"/>
                  <a:pt x="1488" y="457"/>
                  <a:pt x="1489" y="458"/>
                </a:cubicBezTo>
                <a:cubicBezTo>
                  <a:pt x="1490" y="458"/>
                  <a:pt x="1492" y="457"/>
                  <a:pt x="1493" y="457"/>
                </a:cubicBezTo>
                <a:cubicBezTo>
                  <a:pt x="1494" y="457"/>
                  <a:pt x="1496" y="457"/>
                  <a:pt x="1497" y="458"/>
                </a:cubicBezTo>
                <a:cubicBezTo>
                  <a:pt x="1497" y="459"/>
                  <a:pt x="1495" y="458"/>
                  <a:pt x="1495" y="458"/>
                </a:cubicBezTo>
                <a:cubicBezTo>
                  <a:pt x="1494" y="459"/>
                  <a:pt x="1494" y="459"/>
                  <a:pt x="1494" y="460"/>
                </a:cubicBezTo>
                <a:cubicBezTo>
                  <a:pt x="1495" y="460"/>
                  <a:pt x="1496" y="460"/>
                  <a:pt x="1496" y="461"/>
                </a:cubicBezTo>
                <a:cubicBezTo>
                  <a:pt x="1496" y="462"/>
                  <a:pt x="1495" y="462"/>
                  <a:pt x="1495" y="463"/>
                </a:cubicBezTo>
                <a:cubicBezTo>
                  <a:pt x="1493" y="464"/>
                  <a:pt x="1494" y="465"/>
                  <a:pt x="1494" y="467"/>
                </a:cubicBezTo>
                <a:cubicBezTo>
                  <a:pt x="1493" y="469"/>
                  <a:pt x="1490" y="471"/>
                  <a:pt x="1489" y="473"/>
                </a:cubicBezTo>
                <a:cubicBezTo>
                  <a:pt x="1488" y="474"/>
                  <a:pt x="1487" y="474"/>
                  <a:pt x="1487" y="475"/>
                </a:cubicBezTo>
                <a:cubicBezTo>
                  <a:pt x="1487" y="477"/>
                  <a:pt x="1487" y="478"/>
                  <a:pt x="1485" y="479"/>
                </a:cubicBezTo>
                <a:cubicBezTo>
                  <a:pt x="1484" y="480"/>
                  <a:pt x="1483" y="482"/>
                  <a:pt x="1482" y="481"/>
                </a:cubicBezTo>
                <a:cubicBezTo>
                  <a:pt x="1481" y="480"/>
                  <a:pt x="1480" y="479"/>
                  <a:pt x="1479" y="478"/>
                </a:cubicBezTo>
                <a:cubicBezTo>
                  <a:pt x="1478" y="478"/>
                  <a:pt x="1478" y="477"/>
                  <a:pt x="1477" y="477"/>
                </a:cubicBezTo>
                <a:cubicBezTo>
                  <a:pt x="1477" y="476"/>
                  <a:pt x="1476" y="476"/>
                  <a:pt x="1476" y="475"/>
                </a:cubicBezTo>
                <a:cubicBezTo>
                  <a:pt x="1474" y="474"/>
                  <a:pt x="1474" y="473"/>
                  <a:pt x="1473" y="472"/>
                </a:cubicBezTo>
                <a:cubicBezTo>
                  <a:pt x="1471" y="471"/>
                  <a:pt x="1470" y="470"/>
                  <a:pt x="1469" y="469"/>
                </a:cubicBezTo>
                <a:cubicBezTo>
                  <a:pt x="1468" y="469"/>
                  <a:pt x="1467" y="468"/>
                  <a:pt x="1467" y="468"/>
                </a:cubicBezTo>
                <a:cubicBezTo>
                  <a:pt x="1466" y="467"/>
                  <a:pt x="1466" y="467"/>
                  <a:pt x="1465" y="466"/>
                </a:cubicBezTo>
                <a:cubicBezTo>
                  <a:pt x="1464" y="465"/>
                  <a:pt x="1463" y="464"/>
                  <a:pt x="1462" y="463"/>
                </a:cubicBezTo>
                <a:cubicBezTo>
                  <a:pt x="1461" y="462"/>
                  <a:pt x="1460" y="461"/>
                  <a:pt x="1459" y="460"/>
                </a:cubicBezTo>
                <a:cubicBezTo>
                  <a:pt x="1458" y="460"/>
                  <a:pt x="1457" y="460"/>
                  <a:pt x="1456" y="460"/>
                </a:cubicBezTo>
                <a:cubicBezTo>
                  <a:pt x="1454" y="460"/>
                  <a:pt x="1452" y="459"/>
                  <a:pt x="1449" y="459"/>
                </a:cubicBezTo>
                <a:cubicBezTo>
                  <a:pt x="1448" y="459"/>
                  <a:pt x="1446" y="458"/>
                  <a:pt x="1445" y="457"/>
                </a:cubicBezTo>
                <a:cubicBezTo>
                  <a:pt x="1443" y="456"/>
                  <a:pt x="1442" y="456"/>
                  <a:pt x="1440" y="455"/>
                </a:cubicBezTo>
                <a:cubicBezTo>
                  <a:pt x="1439" y="455"/>
                  <a:pt x="1438" y="454"/>
                  <a:pt x="1437" y="454"/>
                </a:cubicBezTo>
                <a:cubicBezTo>
                  <a:pt x="1436" y="454"/>
                  <a:pt x="1434" y="453"/>
                  <a:pt x="1433" y="452"/>
                </a:cubicBezTo>
                <a:cubicBezTo>
                  <a:pt x="1432" y="452"/>
                  <a:pt x="1431" y="450"/>
                  <a:pt x="1430" y="449"/>
                </a:cubicBezTo>
                <a:cubicBezTo>
                  <a:pt x="1429" y="449"/>
                  <a:pt x="1427" y="449"/>
                  <a:pt x="1426" y="448"/>
                </a:cubicBezTo>
                <a:cubicBezTo>
                  <a:pt x="1425" y="448"/>
                  <a:pt x="1423" y="447"/>
                  <a:pt x="1422" y="447"/>
                </a:cubicBezTo>
                <a:cubicBezTo>
                  <a:pt x="1421" y="447"/>
                  <a:pt x="1420" y="446"/>
                  <a:pt x="1418" y="446"/>
                </a:cubicBezTo>
                <a:cubicBezTo>
                  <a:pt x="1417" y="445"/>
                  <a:pt x="1416" y="446"/>
                  <a:pt x="1415" y="447"/>
                </a:cubicBezTo>
                <a:cubicBezTo>
                  <a:pt x="1414" y="448"/>
                  <a:pt x="1413" y="449"/>
                  <a:pt x="1413" y="447"/>
                </a:cubicBezTo>
                <a:cubicBezTo>
                  <a:pt x="1413" y="447"/>
                  <a:pt x="1413" y="446"/>
                  <a:pt x="1414" y="445"/>
                </a:cubicBezTo>
                <a:cubicBezTo>
                  <a:pt x="1414" y="445"/>
                  <a:pt x="1415" y="445"/>
                  <a:pt x="1416" y="445"/>
                </a:cubicBezTo>
                <a:cubicBezTo>
                  <a:pt x="1416" y="445"/>
                  <a:pt x="1417" y="445"/>
                  <a:pt x="1416" y="444"/>
                </a:cubicBezTo>
                <a:cubicBezTo>
                  <a:pt x="1416" y="444"/>
                  <a:pt x="1415" y="443"/>
                  <a:pt x="1414" y="443"/>
                </a:cubicBezTo>
                <a:cubicBezTo>
                  <a:pt x="1413" y="443"/>
                  <a:pt x="1412" y="442"/>
                  <a:pt x="1411" y="441"/>
                </a:cubicBezTo>
                <a:cubicBezTo>
                  <a:pt x="1409" y="441"/>
                  <a:pt x="1408" y="440"/>
                  <a:pt x="1407" y="439"/>
                </a:cubicBezTo>
                <a:cubicBezTo>
                  <a:pt x="1403" y="437"/>
                  <a:pt x="1400" y="435"/>
                  <a:pt x="1396" y="435"/>
                </a:cubicBezTo>
                <a:cubicBezTo>
                  <a:pt x="1394" y="434"/>
                  <a:pt x="1392" y="434"/>
                  <a:pt x="1390" y="433"/>
                </a:cubicBezTo>
                <a:cubicBezTo>
                  <a:pt x="1388" y="433"/>
                  <a:pt x="1387" y="432"/>
                  <a:pt x="1385" y="432"/>
                </a:cubicBezTo>
                <a:cubicBezTo>
                  <a:pt x="1384" y="432"/>
                  <a:pt x="1384" y="432"/>
                  <a:pt x="1383" y="431"/>
                </a:cubicBezTo>
                <a:cubicBezTo>
                  <a:pt x="1382" y="430"/>
                  <a:pt x="1380" y="430"/>
                  <a:pt x="1378" y="430"/>
                </a:cubicBezTo>
                <a:cubicBezTo>
                  <a:pt x="1376" y="430"/>
                  <a:pt x="1374" y="430"/>
                  <a:pt x="1372" y="430"/>
                </a:cubicBezTo>
                <a:cubicBezTo>
                  <a:pt x="1371" y="430"/>
                  <a:pt x="1370" y="429"/>
                  <a:pt x="1368" y="429"/>
                </a:cubicBezTo>
                <a:cubicBezTo>
                  <a:pt x="1366" y="428"/>
                  <a:pt x="1365" y="429"/>
                  <a:pt x="1363" y="428"/>
                </a:cubicBezTo>
                <a:cubicBezTo>
                  <a:pt x="1361" y="428"/>
                  <a:pt x="1360" y="428"/>
                  <a:pt x="1358" y="428"/>
                </a:cubicBezTo>
                <a:cubicBezTo>
                  <a:pt x="1355" y="427"/>
                  <a:pt x="1352" y="427"/>
                  <a:pt x="1349" y="427"/>
                </a:cubicBezTo>
                <a:cubicBezTo>
                  <a:pt x="1347" y="427"/>
                  <a:pt x="1346" y="426"/>
                  <a:pt x="1344" y="426"/>
                </a:cubicBezTo>
                <a:cubicBezTo>
                  <a:pt x="1343" y="425"/>
                  <a:pt x="1342" y="425"/>
                  <a:pt x="1340" y="425"/>
                </a:cubicBezTo>
                <a:cubicBezTo>
                  <a:pt x="1339" y="425"/>
                  <a:pt x="1339" y="425"/>
                  <a:pt x="1338" y="425"/>
                </a:cubicBezTo>
                <a:cubicBezTo>
                  <a:pt x="1337" y="425"/>
                  <a:pt x="1337" y="426"/>
                  <a:pt x="1336" y="426"/>
                </a:cubicBezTo>
                <a:cubicBezTo>
                  <a:pt x="1335" y="427"/>
                  <a:pt x="1334" y="428"/>
                  <a:pt x="1332" y="428"/>
                </a:cubicBezTo>
                <a:cubicBezTo>
                  <a:pt x="1330" y="430"/>
                  <a:pt x="1328" y="431"/>
                  <a:pt x="1325" y="431"/>
                </a:cubicBezTo>
                <a:cubicBezTo>
                  <a:pt x="1324" y="432"/>
                  <a:pt x="1322" y="431"/>
                  <a:pt x="1321" y="432"/>
                </a:cubicBezTo>
                <a:cubicBezTo>
                  <a:pt x="1321" y="432"/>
                  <a:pt x="1321" y="434"/>
                  <a:pt x="1321" y="434"/>
                </a:cubicBezTo>
                <a:cubicBezTo>
                  <a:pt x="1321" y="435"/>
                  <a:pt x="1322" y="435"/>
                  <a:pt x="1322" y="435"/>
                </a:cubicBezTo>
                <a:cubicBezTo>
                  <a:pt x="1324" y="437"/>
                  <a:pt x="1323" y="439"/>
                  <a:pt x="1325" y="440"/>
                </a:cubicBezTo>
                <a:cubicBezTo>
                  <a:pt x="1326" y="441"/>
                  <a:pt x="1327" y="442"/>
                  <a:pt x="1328" y="443"/>
                </a:cubicBezTo>
                <a:cubicBezTo>
                  <a:pt x="1328" y="444"/>
                  <a:pt x="1329" y="446"/>
                  <a:pt x="1329" y="447"/>
                </a:cubicBezTo>
                <a:cubicBezTo>
                  <a:pt x="1329" y="448"/>
                  <a:pt x="1329" y="449"/>
                  <a:pt x="1329" y="449"/>
                </a:cubicBezTo>
                <a:cubicBezTo>
                  <a:pt x="1330" y="450"/>
                  <a:pt x="1330" y="450"/>
                  <a:pt x="1330" y="451"/>
                </a:cubicBezTo>
                <a:cubicBezTo>
                  <a:pt x="1331" y="451"/>
                  <a:pt x="1331" y="452"/>
                  <a:pt x="1332" y="452"/>
                </a:cubicBezTo>
                <a:cubicBezTo>
                  <a:pt x="1332" y="452"/>
                  <a:pt x="1333" y="451"/>
                  <a:pt x="1333" y="451"/>
                </a:cubicBezTo>
                <a:cubicBezTo>
                  <a:pt x="1334" y="449"/>
                  <a:pt x="1335" y="450"/>
                  <a:pt x="1335" y="452"/>
                </a:cubicBezTo>
                <a:cubicBezTo>
                  <a:pt x="1335" y="453"/>
                  <a:pt x="1336" y="455"/>
                  <a:pt x="1336" y="456"/>
                </a:cubicBezTo>
                <a:cubicBezTo>
                  <a:pt x="1335" y="457"/>
                  <a:pt x="1335" y="457"/>
                  <a:pt x="1334" y="458"/>
                </a:cubicBezTo>
                <a:cubicBezTo>
                  <a:pt x="1334" y="458"/>
                  <a:pt x="1333" y="459"/>
                  <a:pt x="1333" y="459"/>
                </a:cubicBezTo>
                <a:cubicBezTo>
                  <a:pt x="1332" y="460"/>
                  <a:pt x="1331" y="461"/>
                  <a:pt x="1331" y="461"/>
                </a:cubicBezTo>
                <a:cubicBezTo>
                  <a:pt x="1330" y="461"/>
                  <a:pt x="1329" y="461"/>
                  <a:pt x="1328" y="462"/>
                </a:cubicBezTo>
                <a:cubicBezTo>
                  <a:pt x="1326" y="462"/>
                  <a:pt x="1324" y="463"/>
                  <a:pt x="1321" y="464"/>
                </a:cubicBezTo>
                <a:cubicBezTo>
                  <a:pt x="1320" y="464"/>
                  <a:pt x="1318" y="465"/>
                  <a:pt x="1317" y="466"/>
                </a:cubicBezTo>
                <a:cubicBezTo>
                  <a:pt x="1316" y="467"/>
                  <a:pt x="1315" y="469"/>
                  <a:pt x="1316" y="470"/>
                </a:cubicBezTo>
                <a:cubicBezTo>
                  <a:pt x="1316" y="471"/>
                  <a:pt x="1317" y="473"/>
                  <a:pt x="1316" y="474"/>
                </a:cubicBezTo>
                <a:cubicBezTo>
                  <a:pt x="1316" y="475"/>
                  <a:pt x="1314" y="477"/>
                  <a:pt x="1313" y="477"/>
                </a:cubicBezTo>
                <a:cubicBezTo>
                  <a:pt x="1311" y="477"/>
                  <a:pt x="1309" y="478"/>
                  <a:pt x="1307" y="477"/>
                </a:cubicBezTo>
                <a:cubicBezTo>
                  <a:pt x="1306" y="477"/>
                  <a:pt x="1305" y="476"/>
                  <a:pt x="1303" y="475"/>
                </a:cubicBezTo>
                <a:cubicBezTo>
                  <a:pt x="1302" y="475"/>
                  <a:pt x="1301" y="475"/>
                  <a:pt x="1300" y="474"/>
                </a:cubicBezTo>
                <a:cubicBezTo>
                  <a:pt x="1299" y="473"/>
                  <a:pt x="1301" y="472"/>
                  <a:pt x="1301" y="470"/>
                </a:cubicBezTo>
                <a:cubicBezTo>
                  <a:pt x="1300" y="469"/>
                  <a:pt x="1298" y="468"/>
                  <a:pt x="1300" y="467"/>
                </a:cubicBezTo>
                <a:cubicBezTo>
                  <a:pt x="1301" y="467"/>
                  <a:pt x="1301" y="467"/>
                  <a:pt x="1301" y="467"/>
                </a:cubicBezTo>
                <a:cubicBezTo>
                  <a:pt x="1301" y="466"/>
                  <a:pt x="1301" y="466"/>
                  <a:pt x="1302" y="465"/>
                </a:cubicBezTo>
                <a:cubicBezTo>
                  <a:pt x="1302" y="465"/>
                  <a:pt x="1303" y="465"/>
                  <a:pt x="1304" y="465"/>
                </a:cubicBezTo>
                <a:cubicBezTo>
                  <a:pt x="1305" y="465"/>
                  <a:pt x="1305" y="465"/>
                  <a:pt x="1306" y="465"/>
                </a:cubicBezTo>
                <a:cubicBezTo>
                  <a:pt x="1306" y="464"/>
                  <a:pt x="1306" y="464"/>
                  <a:pt x="1306" y="463"/>
                </a:cubicBezTo>
                <a:cubicBezTo>
                  <a:pt x="1306" y="461"/>
                  <a:pt x="1304" y="461"/>
                  <a:pt x="1303" y="460"/>
                </a:cubicBezTo>
                <a:cubicBezTo>
                  <a:pt x="1302" y="459"/>
                  <a:pt x="1301" y="459"/>
                  <a:pt x="1300" y="459"/>
                </a:cubicBezTo>
                <a:cubicBezTo>
                  <a:pt x="1299" y="458"/>
                  <a:pt x="1298" y="459"/>
                  <a:pt x="1298" y="458"/>
                </a:cubicBezTo>
                <a:cubicBezTo>
                  <a:pt x="1297" y="457"/>
                  <a:pt x="1299" y="456"/>
                  <a:pt x="1299" y="456"/>
                </a:cubicBezTo>
                <a:cubicBezTo>
                  <a:pt x="1300" y="457"/>
                  <a:pt x="1302" y="457"/>
                  <a:pt x="1302" y="456"/>
                </a:cubicBezTo>
                <a:cubicBezTo>
                  <a:pt x="1301" y="455"/>
                  <a:pt x="1300" y="455"/>
                  <a:pt x="1299" y="455"/>
                </a:cubicBezTo>
                <a:cubicBezTo>
                  <a:pt x="1297" y="455"/>
                  <a:pt x="1295" y="455"/>
                  <a:pt x="1293" y="456"/>
                </a:cubicBezTo>
                <a:cubicBezTo>
                  <a:pt x="1292" y="456"/>
                  <a:pt x="1292" y="457"/>
                  <a:pt x="1291" y="457"/>
                </a:cubicBezTo>
                <a:cubicBezTo>
                  <a:pt x="1289" y="458"/>
                  <a:pt x="1287" y="459"/>
                  <a:pt x="1286" y="460"/>
                </a:cubicBezTo>
                <a:cubicBezTo>
                  <a:pt x="1285" y="461"/>
                  <a:pt x="1283" y="463"/>
                  <a:pt x="1283" y="461"/>
                </a:cubicBezTo>
                <a:cubicBezTo>
                  <a:pt x="1283" y="461"/>
                  <a:pt x="1284" y="458"/>
                  <a:pt x="1282" y="458"/>
                </a:cubicBezTo>
                <a:cubicBezTo>
                  <a:pt x="1282" y="459"/>
                  <a:pt x="1282" y="459"/>
                  <a:pt x="1281" y="459"/>
                </a:cubicBezTo>
                <a:cubicBezTo>
                  <a:pt x="1280" y="460"/>
                  <a:pt x="1280" y="460"/>
                  <a:pt x="1279" y="460"/>
                </a:cubicBezTo>
                <a:cubicBezTo>
                  <a:pt x="1277" y="460"/>
                  <a:pt x="1276" y="462"/>
                  <a:pt x="1274" y="463"/>
                </a:cubicBezTo>
                <a:cubicBezTo>
                  <a:pt x="1273" y="464"/>
                  <a:pt x="1272" y="464"/>
                  <a:pt x="1271" y="464"/>
                </a:cubicBezTo>
                <a:cubicBezTo>
                  <a:pt x="1269" y="465"/>
                  <a:pt x="1268" y="466"/>
                  <a:pt x="1267" y="468"/>
                </a:cubicBezTo>
                <a:cubicBezTo>
                  <a:pt x="1266" y="469"/>
                  <a:pt x="1265" y="469"/>
                  <a:pt x="1263" y="469"/>
                </a:cubicBezTo>
                <a:cubicBezTo>
                  <a:pt x="1260" y="470"/>
                  <a:pt x="1258" y="468"/>
                  <a:pt x="1255" y="468"/>
                </a:cubicBezTo>
                <a:cubicBezTo>
                  <a:pt x="1253" y="468"/>
                  <a:pt x="1252" y="468"/>
                  <a:pt x="1250" y="468"/>
                </a:cubicBezTo>
                <a:cubicBezTo>
                  <a:pt x="1248" y="468"/>
                  <a:pt x="1247" y="468"/>
                  <a:pt x="1245" y="468"/>
                </a:cubicBezTo>
                <a:cubicBezTo>
                  <a:pt x="1244" y="468"/>
                  <a:pt x="1243" y="467"/>
                  <a:pt x="1241" y="467"/>
                </a:cubicBezTo>
                <a:cubicBezTo>
                  <a:pt x="1240" y="466"/>
                  <a:pt x="1238" y="467"/>
                  <a:pt x="1237" y="467"/>
                </a:cubicBezTo>
                <a:cubicBezTo>
                  <a:pt x="1234" y="467"/>
                  <a:pt x="1232" y="469"/>
                  <a:pt x="1230" y="471"/>
                </a:cubicBezTo>
                <a:cubicBezTo>
                  <a:pt x="1229" y="472"/>
                  <a:pt x="1228" y="473"/>
                  <a:pt x="1227" y="473"/>
                </a:cubicBezTo>
                <a:cubicBezTo>
                  <a:pt x="1225" y="474"/>
                  <a:pt x="1225" y="474"/>
                  <a:pt x="1224" y="475"/>
                </a:cubicBezTo>
                <a:cubicBezTo>
                  <a:pt x="1222" y="476"/>
                  <a:pt x="1221" y="477"/>
                  <a:pt x="1220" y="477"/>
                </a:cubicBezTo>
                <a:cubicBezTo>
                  <a:pt x="1219" y="478"/>
                  <a:pt x="1218" y="478"/>
                  <a:pt x="1218" y="479"/>
                </a:cubicBezTo>
                <a:cubicBezTo>
                  <a:pt x="1217" y="481"/>
                  <a:pt x="1215" y="484"/>
                  <a:pt x="1214" y="482"/>
                </a:cubicBezTo>
                <a:cubicBezTo>
                  <a:pt x="1214" y="481"/>
                  <a:pt x="1213" y="481"/>
                  <a:pt x="1213" y="480"/>
                </a:cubicBezTo>
                <a:cubicBezTo>
                  <a:pt x="1211" y="480"/>
                  <a:pt x="1210" y="478"/>
                  <a:pt x="1209" y="479"/>
                </a:cubicBezTo>
                <a:cubicBezTo>
                  <a:pt x="1208" y="479"/>
                  <a:pt x="1207" y="480"/>
                  <a:pt x="1206" y="481"/>
                </a:cubicBezTo>
                <a:cubicBezTo>
                  <a:pt x="1205" y="481"/>
                  <a:pt x="1204" y="482"/>
                  <a:pt x="1204" y="481"/>
                </a:cubicBezTo>
                <a:cubicBezTo>
                  <a:pt x="1203" y="481"/>
                  <a:pt x="1204" y="479"/>
                  <a:pt x="1204" y="479"/>
                </a:cubicBezTo>
                <a:cubicBezTo>
                  <a:pt x="1203" y="479"/>
                  <a:pt x="1201" y="479"/>
                  <a:pt x="1201" y="480"/>
                </a:cubicBezTo>
                <a:cubicBezTo>
                  <a:pt x="1200" y="480"/>
                  <a:pt x="1200" y="481"/>
                  <a:pt x="1199" y="481"/>
                </a:cubicBezTo>
                <a:cubicBezTo>
                  <a:pt x="1198" y="482"/>
                  <a:pt x="1196" y="482"/>
                  <a:pt x="1195" y="481"/>
                </a:cubicBezTo>
                <a:cubicBezTo>
                  <a:pt x="1194" y="480"/>
                  <a:pt x="1193" y="480"/>
                  <a:pt x="1192" y="479"/>
                </a:cubicBezTo>
                <a:cubicBezTo>
                  <a:pt x="1191" y="479"/>
                  <a:pt x="1191" y="479"/>
                  <a:pt x="1190" y="478"/>
                </a:cubicBezTo>
                <a:cubicBezTo>
                  <a:pt x="1189" y="478"/>
                  <a:pt x="1188" y="478"/>
                  <a:pt x="1188" y="478"/>
                </a:cubicBezTo>
                <a:cubicBezTo>
                  <a:pt x="1188" y="476"/>
                  <a:pt x="1191" y="477"/>
                  <a:pt x="1191" y="477"/>
                </a:cubicBezTo>
                <a:cubicBezTo>
                  <a:pt x="1193" y="477"/>
                  <a:pt x="1192" y="476"/>
                  <a:pt x="1193" y="476"/>
                </a:cubicBezTo>
                <a:cubicBezTo>
                  <a:pt x="1193" y="475"/>
                  <a:pt x="1194" y="475"/>
                  <a:pt x="1195" y="475"/>
                </a:cubicBezTo>
                <a:cubicBezTo>
                  <a:pt x="1196" y="475"/>
                  <a:pt x="1198" y="476"/>
                  <a:pt x="1198" y="474"/>
                </a:cubicBezTo>
                <a:cubicBezTo>
                  <a:pt x="1198" y="472"/>
                  <a:pt x="1197" y="471"/>
                  <a:pt x="1196" y="470"/>
                </a:cubicBezTo>
                <a:cubicBezTo>
                  <a:pt x="1195" y="469"/>
                  <a:pt x="1194" y="468"/>
                  <a:pt x="1194" y="467"/>
                </a:cubicBezTo>
                <a:cubicBezTo>
                  <a:pt x="1195" y="465"/>
                  <a:pt x="1196" y="465"/>
                  <a:pt x="1197" y="464"/>
                </a:cubicBezTo>
                <a:cubicBezTo>
                  <a:pt x="1197" y="463"/>
                  <a:pt x="1197" y="462"/>
                  <a:pt x="1197" y="462"/>
                </a:cubicBezTo>
                <a:cubicBezTo>
                  <a:pt x="1198" y="461"/>
                  <a:pt x="1200" y="462"/>
                  <a:pt x="1200" y="460"/>
                </a:cubicBezTo>
                <a:cubicBezTo>
                  <a:pt x="1200" y="458"/>
                  <a:pt x="1197" y="459"/>
                  <a:pt x="1196" y="459"/>
                </a:cubicBezTo>
                <a:cubicBezTo>
                  <a:pt x="1195" y="459"/>
                  <a:pt x="1194" y="459"/>
                  <a:pt x="1194" y="459"/>
                </a:cubicBezTo>
                <a:cubicBezTo>
                  <a:pt x="1193" y="458"/>
                  <a:pt x="1194" y="458"/>
                  <a:pt x="1194" y="457"/>
                </a:cubicBezTo>
                <a:cubicBezTo>
                  <a:pt x="1194" y="457"/>
                  <a:pt x="1193" y="457"/>
                  <a:pt x="1192" y="457"/>
                </a:cubicBezTo>
                <a:cubicBezTo>
                  <a:pt x="1191" y="458"/>
                  <a:pt x="1191" y="458"/>
                  <a:pt x="1190" y="458"/>
                </a:cubicBezTo>
                <a:cubicBezTo>
                  <a:pt x="1188" y="458"/>
                  <a:pt x="1186" y="458"/>
                  <a:pt x="1185" y="459"/>
                </a:cubicBezTo>
                <a:cubicBezTo>
                  <a:pt x="1183" y="460"/>
                  <a:pt x="1182" y="461"/>
                  <a:pt x="1180" y="461"/>
                </a:cubicBezTo>
                <a:cubicBezTo>
                  <a:pt x="1178" y="462"/>
                  <a:pt x="1176" y="462"/>
                  <a:pt x="1175" y="463"/>
                </a:cubicBezTo>
                <a:cubicBezTo>
                  <a:pt x="1173" y="463"/>
                  <a:pt x="1172" y="465"/>
                  <a:pt x="1170" y="466"/>
                </a:cubicBezTo>
                <a:cubicBezTo>
                  <a:pt x="1169" y="467"/>
                  <a:pt x="1166" y="467"/>
                  <a:pt x="1166" y="468"/>
                </a:cubicBezTo>
                <a:cubicBezTo>
                  <a:pt x="1166" y="469"/>
                  <a:pt x="1167" y="469"/>
                  <a:pt x="1168" y="469"/>
                </a:cubicBezTo>
                <a:cubicBezTo>
                  <a:pt x="1168" y="470"/>
                  <a:pt x="1168" y="470"/>
                  <a:pt x="1169" y="470"/>
                </a:cubicBezTo>
                <a:cubicBezTo>
                  <a:pt x="1171" y="470"/>
                  <a:pt x="1172" y="471"/>
                  <a:pt x="1173" y="472"/>
                </a:cubicBezTo>
                <a:cubicBezTo>
                  <a:pt x="1173" y="473"/>
                  <a:pt x="1174" y="473"/>
                  <a:pt x="1174" y="474"/>
                </a:cubicBezTo>
                <a:cubicBezTo>
                  <a:pt x="1174" y="475"/>
                  <a:pt x="1172" y="475"/>
                  <a:pt x="1172" y="475"/>
                </a:cubicBezTo>
                <a:cubicBezTo>
                  <a:pt x="1170" y="475"/>
                  <a:pt x="1169" y="477"/>
                  <a:pt x="1167" y="478"/>
                </a:cubicBezTo>
                <a:cubicBezTo>
                  <a:pt x="1166" y="479"/>
                  <a:pt x="1165" y="477"/>
                  <a:pt x="1166" y="476"/>
                </a:cubicBezTo>
                <a:cubicBezTo>
                  <a:pt x="1166" y="475"/>
                  <a:pt x="1166" y="474"/>
                  <a:pt x="1166" y="474"/>
                </a:cubicBezTo>
                <a:cubicBezTo>
                  <a:pt x="1166" y="473"/>
                  <a:pt x="1167" y="473"/>
                  <a:pt x="1167" y="472"/>
                </a:cubicBezTo>
                <a:cubicBezTo>
                  <a:pt x="1167" y="471"/>
                  <a:pt x="1164" y="472"/>
                  <a:pt x="1163" y="471"/>
                </a:cubicBezTo>
                <a:cubicBezTo>
                  <a:pt x="1163" y="470"/>
                  <a:pt x="1164" y="470"/>
                  <a:pt x="1164" y="470"/>
                </a:cubicBezTo>
                <a:cubicBezTo>
                  <a:pt x="1165" y="469"/>
                  <a:pt x="1164" y="469"/>
                  <a:pt x="1163" y="469"/>
                </a:cubicBezTo>
                <a:cubicBezTo>
                  <a:pt x="1163" y="470"/>
                  <a:pt x="1162" y="470"/>
                  <a:pt x="1162" y="470"/>
                </a:cubicBezTo>
                <a:cubicBezTo>
                  <a:pt x="1161" y="470"/>
                  <a:pt x="1160" y="470"/>
                  <a:pt x="1159" y="470"/>
                </a:cubicBezTo>
                <a:cubicBezTo>
                  <a:pt x="1158" y="470"/>
                  <a:pt x="1157" y="470"/>
                  <a:pt x="1155" y="471"/>
                </a:cubicBezTo>
                <a:cubicBezTo>
                  <a:pt x="1154" y="471"/>
                  <a:pt x="1153" y="471"/>
                  <a:pt x="1152" y="472"/>
                </a:cubicBezTo>
                <a:cubicBezTo>
                  <a:pt x="1151" y="473"/>
                  <a:pt x="1151" y="474"/>
                  <a:pt x="1150" y="475"/>
                </a:cubicBezTo>
                <a:cubicBezTo>
                  <a:pt x="1150" y="475"/>
                  <a:pt x="1149" y="475"/>
                  <a:pt x="1149" y="475"/>
                </a:cubicBezTo>
                <a:cubicBezTo>
                  <a:pt x="1147" y="475"/>
                  <a:pt x="1145" y="476"/>
                  <a:pt x="1143" y="477"/>
                </a:cubicBezTo>
                <a:cubicBezTo>
                  <a:pt x="1142" y="477"/>
                  <a:pt x="1140" y="477"/>
                  <a:pt x="1138" y="477"/>
                </a:cubicBezTo>
                <a:cubicBezTo>
                  <a:pt x="1137" y="477"/>
                  <a:pt x="1136" y="478"/>
                  <a:pt x="1134" y="478"/>
                </a:cubicBezTo>
                <a:cubicBezTo>
                  <a:pt x="1133" y="478"/>
                  <a:pt x="1132" y="479"/>
                  <a:pt x="1131" y="480"/>
                </a:cubicBezTo>
                <a:cubicBezTo>
                  <a:pt x="1130" y="480"/>
                  <a:pt x="1129" y="481"/>
                  <a:pt x="1128" y="482"/>
                </a:cubicBezTo>
                <a:cubicBezTo>
                  <a:pt x="1127" y="482"/>
                  <a:pt x="1127" y="483"/>
                  <a:pt x="1126" y="483"/>
                </a:cubicBezTo>
                <a:cubicBezTo>
                  <a:pt x="1124" y="484"/>
                  <a:pt x="1123" y="485"/>
                  <a:pt x="1122" y="486"/>
                </a:cubicBezTo>
                <a:cubicBezTo>
                  <a:pt x="1119" y="488"/>
                  <a:pt x="1116" y="489"/>
                  <a:pt x="1113" y="489"/>
                </a:cubicBezTo>
                <a:cubicBezTo>
                  <a:pt x="1110" y="490"/>
                  <a:pt x="1108" y="492"/>
                  <a:pt x="1105" y="493"/>
                </a:cubicBezTo>
                <a:cubicBezTo>
                  <a:pt x="1103" y="493"/>
                  <a:pt x="1102" y="494"/>
                  <a:pt x="1101" y="494"/>
                </a:cubicBezTo>
                <a:cubicBezTo>
                  <a:pt x="1100" y="494"/>
                  <a:pt x="1098" y="493"/>
                  <a:pt x="1097" y="495"/>
                </a:cubicBezTo>
                <a:cubicBezTo>
                  <a:pt x="1097" y="496"/>
                  <a:pt x="1097" y="496"/>
                  <a:pt x="1097" y="497"/>
                </a:cubicBezTo>
                <a:cubicBezTo>
                  <a:pt x="1098" y="497"/>
                  <a:pt x="1097" y="498"/>
                  <a:pt x="1098" y="499"/>
                </a:cubicBezTo>
                <a:cubicBezTo>
                  <a:pt x="1099" y="499"/>
                  <a:pt x="1101" y="498"/>
                  <a:pt x="1101" y="500"/>
                </a:cubicBezTo>
                <a:cubicBezTo>
                  <a:pt x="1102" y="502"/>
                  <a:pt x="1099" y="502"/>
                  <a:pt x="1098" y="501"/>
                </a:cubicBezTo>
                <a:cubicBezTo>
                  <a:pt x="1097" y="501"/>
                  <a:pt x="1097" y="500"/>
                  <a:pt x="1096" y="500"/>
                </a:cubicBezTo>
                <a:cubicBezTo>
                  <a:pt x="1096" y="500"/>
                  <a:pt x="1095" y="500"/>
                  <a:pt x="1094" y="500"/>
                </a:cubicBezTo>
                <a:cubicBezTo>
                  <a:pt x="1092" y="500"/>
                  <a:pt x="1091" y="500"/>
                  <a:pt x="1090" y="500"/>
                </a:cubicBezTo>
                <a:cubicBezTo>
                  <a:pt x="1089" y="499"/>
                  <a:pt x="1087" y="500"/>
                  <a:pt x="1086" y="500"/>
                </a:cubicBezTo>
                <a:cubicBezTo>
                  <a:pt x="1085" y="501"/>
                  <a:pt x="1084" y="502"/>
                  <a:pt x="1083" y="502"/>
                </a:cubicBezTo>
                <a:cubicBezTo>
                  <a:pt x="1082" y="502"/>
                  <a:pt x="1081" y="502"/>
                  <a:pt x="1080" y="502"/>
                </a:cubicBezTo>
                <a:cubicBezTo>
                  <a:pt x="1079" y="502"/>
                  <a:pt x="1078" y="502"/>
                  <a:pt x="1078" y="502"/>
                </a:cubicBezTo>
                <a:cubicBezTo>
                  <a:pt x="1077" y="503"/>
                  <a:pt x="1078" y="503"/>
                  <a:pt x="1078" y="504"/>
                </a:cubicBezTo>
                <a:cubicBezTo>
                  <a:pt x="1079" y="504"/>
                  <a:pt x="1079" y="505"/>
                  <a:pt x="1079" y="506"/>
                </a:cubicBezTo>
                <a:cubicBezTo>
                  <a:pt x="1079" y="507"/>
                  <a:pt x="1080" y="507"/>
                  <a:pt x="1080" y="508"/>
                </a:cubicBezTo>
                <a:cubicBezTo>
                  <a:pt x="1080" y="508"/>
                  <a:pt x="1079" y="509"/>
                  <a:pt x="1079" y="510"/>
                </a:cubicBezTo>
                <a:cubicBezTo>
                  <a:pt x="1078" y="510"/>
                  <a:pt x="1078" y="510"/>
                  <a:pt x="1077" y="511"/>
                </a:cubicBezTo>
                <a:cubicBezTo>
                  <a:pt x="1076" y="512"/>
                  <a:pt x="1077" y="514"/>
                  <a:pt x="1076" y="515"/>
                </a:cubicBezTo>
                <a:cubicBezTo>
                  <a:pt x="1075" y="516"/>
                  <a:pt x="1075" y="517"/>
                  <a:pt x="1076" y="518"/>
                </a:cubicBezTo>
                <a:cubicBezTo>
                  <a:pt x="1076" y="519"/>
                  <a:pt x="1076" y="520"/>
                  <a:pt x="1076" y="521"/>
                </a:cubicBezTo>
                <a:cubicBezTo>
                  <a:pt x="1075" y="522"/>
                  <a:pt x="1075" y="523"/>
                  <a:pt x="1074" y="524"/>
                </a:cubicBezTo>
                <a:cubicBezTo>
                  <a:pt x="1073" y="524"/>
                  <a:pt x="1073" y="524"/>
                  <a:pt x="1073" y="525"/>
                </a:cubicBezTo>
                <a:cubicBezTo>
                  <a:pt x="1072" y="525"/>
                  <a:pt x="1073" y="526"/>
                  <a:pt x="1072" y="526"/>
                </a:cubicBezTo>
                <a:cubicBezTo>
                  <a:pt x="1071" y="527"/>
                  <a:pt x="1070" y="527"/>
                  <a:pt x="1070" y="527"/>
                </a:cubicBezTo>
                <a:cubicBezTo>
                  <a:pt x="1068" y="527"/>
                  <a:pt x="1066" y="527"/>
                  <a:pt x="1064" y="527"/>
                </a:cubicBezTo>
                <a:cubicBezTo>
                  <a:pt x="1062" y="527"/>
                  <a:pt x="1060" y="527"/>
                  <a:pt x="1059" y="527"/>
                </a:cubicBezTo>
                <a:cubicBezTo>
                  <a:pt x="1057" y="527"/>
                  <a:pt x="1056" y="528"/>
                  <a:pt x="1054" y="528"/>
                </a:cubicBezTo>
                <a:cubicBezTo>
                  <a:pt x="1054" y="528"/>
                  <a:pt x="1053" y="528"/>
                  <a:pt x="1053" y="528"/>
                </a:cubicBezTo>
                <a:cubicBezTo>
                  <a:pt x="1052" y="527"/>
                  <a:pt x="1051" y="527"/>
                  <a:pt x="1051" y="527"/>
                </a:cubicBezTo>
                <a:cubicBezTo>
                  <a:pt x="1049" y="527"/>
                  <a:pt x="1048" y="527"/>
                  <a:pt x="1047" y="528"/>
                </a:cubicBezTo>
                <a:cubicBezTo>
                  <a:pt x="1045" y="528"/>
                  <a:pt x="1044" y="529"/>
                  <a:pt x="1043" y="529"/>
                </a:cubicBezTo>
                <a:cubicBezTo>
                  <a:pt x="1041" y="528"/>
                  <a:pt x="1040" y="527"/>
                  <a:pt x="1039" y="526"/>
                </a:cubicBezTo>
                <a:cubicBezTo>
                  <a:pt x="1036" y="524"/>
                  <a:pt x="1035" y="521"/>
                  <a:pt x="1033" y="519"/>
                </a:cubicBezTo>
                <a:cubicBezTo>
                  <a:pt x="1031" y="516"/>
                  <a:pt x="1028" y="514"/>
                  <a:pt x="1025" y="513"/>
                </a:cubicBezTo>
                <a:cubicBezTo>
                  <a:pt x="1023" y="512"/>
                  <a:pt x="1019" y="510"/>
                  <a:pt x="1021" y="507"/>
                </a:cubicBezTo>
                <a:cubicBezTo>
                  <a:pt x="1022" y="506"/>
                  <a:pt x="1023" y="505"/>
                  <a:pt x="1024" y="504"/>
                </a:cubicBezTo>
                <a:cubicBezTo>
                  <a:pt x="1026" y="503"/>
                  <a:pt x="1027" y="503"/>
                  <a:pt x="1028" y="503"/>
                </a:cubicBezTo>
                <a:cubicBezTo>
                  <a:pt x="1030" y="502"/>
                  <a:pt x="1029" y="501"/>
                  <a:pt x="1030" y="499"/>
                </a:cubicBezTo>
                <a:cubicBezTo>
                  <a:pt x="1030" y="498"/>
                  <a:pt x="1031" y="497"/>
                  <a:pt x="1033" y="497"/>
                </a:cubicBezTo>
                <a:cubicBezTo>
                  <a:pt x="1034" y="497"/>
                  <a:pt x="1036" y="497"/>
                  <a:pt x="1037" y="497"/>
                </a:cubicBezTo>
                <a:cubicBezTo>
                  <a:pt x="1039" y="497"/>
                  <a:pt x="1040" y="496"/>
                  <a:pt x="1041" y="496"/>
                </a:cubicBezTo>
                <a:cubicBezTo>
                  <a:pt x="1043" y="496"/>
                  <a:pt x="1044" y="497"/>
                  <a:pt x="1046" y="496"/>
                </a:cubicBezTo>
                <a:cubicBezTo>
                  <a:pt x="1047" y="496"/>
                  <a:pt x="1048" y="495"/>
                  <a:pt x="1050" y="495"/>
                </a:cubicBezTo>
                <a:cubicBezTo>
                  <a:pt x="1052" y="495"/>
                  <a:pt x="1057" y="497"/>
                  <a:pt x="1057" y="494"/>
                </a:cubicBezTo>
                <a:cubicBezTo>
                  <a:pt x="1057" y="492"/>
                  <a:pt x="1055" y="490"/>
                  <a:pt x="1054" y="489"/>
                </a:cubicBezTo>
                <a:cubicBezTo>
                  <a:pt x="1053" y="488"/>
                  <a:pt x="1053" y="487"/>
                  <a:pt x="1052" y="486"/>
                </a:cubicBezTo>
                <a:cubicBezTo>
                  <a:pt x="1052" y="485"/>
                  <a:pt x="1051" y="483"/>
                  <a:pt x="1050" y="482"/>
                </a:cubicBezTo>
                <a:cubicBezTo>
                  <a:pt x="1049" y="482"/>
                  <a:pt x="1049" y="481"/>
                  <a:pt x="1048" y="481"/>
                </a:cubicBezTo>
                <a:cubicBezTo>
                  <a:pt x="1046" y="480"/>
                  <a:pt x="1044" y="479"/>
                  <a:pt x="1043" y="477"/>
                </a:cubicBezTo>
                <a:cubicBezTo>
                  <a:pt x="1042" y="477"/>
                  <a:pt x="1042" y="476"/>
                  <a:pt x="1042" y="476"/>
                </a:cubicBezTo>
                <a:cubicBezTo>
                  <a:pt x="1041" y="475"/>
                  <a:pt x="1040" y="475"/>
                  <a:pt x="1041" y="474"/>
                </a:cubicBezTo>
                <a:cubicBezTo>
                  <a:pt x="1041" y="474"/>
                  <a:pt x="1043" y="473"/>
                  <a:pt x="1041" y="473"/>
                </a:cubicBezTo>
                <a:cubicBezTo>
                  <a:pt x="1040" y="473"/>
                  <a:pt x="1040" y="473"/>
                  <a:pt x="1039" y="473"/>
                </a:cubicBezTo>
                <a:cubicBezTo>
                  <a:pt x="1038" y="473"/>
                  <a:pt x="1038" y="473"/>
                  <a:pt x="1037" y="473"/>
                </a:cubicBezTo>
                <a:cubicBezTo>
                  <a:pt x="1036" y="473"/>
                  <a:pt x="1034" y="473"/>
                  <a:pt x="1033" y="472"/>
                </a:cubicBezTo>
                <a:cubicBezTo>
                  <a:pt x="1032" y="472"/>
                  <a:pt x="1031" y="472"/>
                  <a:pt x="1031" y="471"/>
                </a:cubicBezTo>
                <a:cubicBezTo>
                  <a:pt x="1029" y="471"/>
                  <a:pt x="1027" y="471"/>
                  <a:pt x="1026" y="471"/>
                </a:cubicBezTo>
                <a:cubicBezTo>
                  <a:pt x="1022" y="471"/>
                  <a:pt x="1018" y="470"/>
                  <a:pt x="1015" y="470"/>
                </a:cubicBezTo>
                <a:cubicBezTo>
                  <a:pt x="1013" y="470"/>
                  <a:pt x="1012" y="470"/>
                  <a:pt x="1010" y="469"/>
                </a:cubicBezTo>
                <a:cubicBezTo>
                  <a:pt x="1009" y="469"/>
                  <a:pt x="1007" y="469"/>
                  <a:pt x="1006" y="468"/>
                </a:cubicBezTo>
                <a:cubicBezTo>
                  <a:pt x="1003" y="468"/>
                  <a:pt x="1000" y="468"/>
                  <a:pt x="997" y="467"/>
                </a:cubicBezTo>
                <a:cubicBezTo>
                  <a:pt x="994" y="467"/>
                  <a:pt x="991" y="467"/>
                  <a:pt x="989" y="466"/>
                </a:cubicBezTo>
                <a:cubicBezTo>
                  <a:pt x="988" y="466"/>
                  <a:pt x="988" y="465"/>
                  <a:pt x="987" y="466"/>
                </a:cubicBezTo>
                <a:cubicBezTo>
                  <a:pt x="987" y="467"/>
                  <a:pt x="988" y="467"/>
                  <a:pt x="988" y="467"/>
                </a:cubicBezTo>
                <a:cubicBezTo>
                  <a:pt x="989" y="468"/>
                  <a:pt x="990" y="468"/>
                  <a:pt x="991" y="469"/>
                </a:cubicBezTo>
                <a:cubicBezTo>
                  <a:pt x="993" y="471"/>
                  <a:pt x="995" y="473"/>
                  <a:pt x="997" y="474"/>
                </a:cubicBezTo>
                <a:cubicBezTo>
                  <a:pt x="999" y="474"/>
                  <a:pt x="1000" y="474"/>
                  <a:pt x="1002" y="475"/>
                </a:cubicBezTo>
                <a:cubicBezTo>
                  <a:pt x="1003" y="476"/>
                  <a:pt x="1004" y="477"/>
                  <a:pt x="1005" y="478"/>
                </a:cubicBezTo>
                <a:cubicBezTo>
                  <a:pt x="1006" y="479"/>
                  <a:pt x="1007" y="480"/>
                  <a:pt x="1008" y="482"/>
                </a:cubicBezTo>
                <a:cubicBezTo>
                  <a:pt x="1008" y="482"/>
                  <a:pt x="1008" y="483"/>
                  <a:pt x="1008" y="483"/>
                </a:cubicBezTo>
                <a:cubicBezTo>
                  <a:pt x="1008" y="484"/>
                  <a:pt x="1009" y="485"/>
                  <a:pt x="1009" y="485"/>
                </a:cubicBezTo>
                <a:cubicBezTo>
                  <a:pt x="1010" y="487"/>
                  <a:pt x="1009" y="488"/>
                  <a:pt x="1007" y="488"/>
                </a:cubicBezTo>
                <a:cubicBezTo>
                  <a:pt x="1006" y="488"/>
                  <a:pt x="1004" y="489"/>
                  <a:pt x="1005" y="490"/>
                </a:cubicBezTo>
                <a:cubicBezTo>
                  <a:pt x="1005" y="491"/>
                  <a:pt x="1006" y="491"/>
                  <a:pt x="1006" y="492"/>
                </a:cubicBezTo>
                <a:cubicBezTo>
                  <a:pt x="1006" y="493"/>
                  <a:pt x="1006" y="493"/>
                  <a:pt x="1005" y="493"/>
                </a:cubicBezTo>
                <a:cubicBezTo>
                  <a:pt x="1004" y="494"/>
                  <a:pt x="1003" y="495"/>
                  <a:pt x="1003" y="496"/>
                </a:cubicBezTo>
                <a:cubicBezTo>
                  <a:pt x="1003" y="497"/>
                  <a:pt x="1004" y="498"/>
                  <a:pt x="1003" y="499"/>
                </a:cubicBezTo>
                <a:cubicBezTo>
                  <a:pt x="1003" y="500"/>
                  <a:pt x="1002" y="501"/>
                  <a:pt x="1001" y="503"/>
                </a:cubicBezTo>
                <a:cubicBezTo>
                  <a:pt x="1001" y="504"/>
                  <a:pt x="1000" y="505"/>
                  <a:pt x="999" y="506"/>
                </a:cubicBezTo>
                <a:cubicBezTo>
                  <a:pt x="999" y="508"/>
                  <a:pt x="998" y="509"/>
                  <a:pt x="997" y="511"/>
                </a:cubicBezTo>
                <a:cubicBezTo>
                  <a:pt x="997" y="514"/>
                  <a:pt x="1000" y="515"/>
                  <a:pt x="1002" y="516"/>
                </a:cubicBezTo>
                <a:cubicBezTo>
                  <a:pt x="1004" y="516"/>
                  <a:pt x="1005" y="517"/>
                  <a:pt x="1006" y="518"/>
                </a:cubicBezTo>
                <a:cubicBezTo>
                  <a:pt x="1007" y="520"/>
                  <a:pt x="1008" y="519"/>
                  <a:pt x="1009" y="520"/>
                </a:cubicBezTo>
                <a:cubicBezTo>
                  <a:pt x="1011" y="521"/>
                  <a:pt x="1012" y="522"/>
                  <a:pt x="1012" y="524"/>
                </a:cubicBezTo>
                <a:cubicBezTo>
                  <a:pt x="1012" y="525"/>
                  <a:pt x="1012" y="526"/>
                  <a:pt x="1012" y="526"/>
                </a:cubicBezTo>
                <a:cubicBezTo>
                  <a:pt x="1012" y="527"/>
                  <a:pt x="1012" y="528"/>
                  <a:pt x="1013" y="529"/>
                </a:cubicBezTo>
                <a:cubicBezTo>
                  <a:pt x="1013" y="531"/>
                  <a:pt x="1012" y="532"/>
                  <a:pt x="1012" y="534"/>
                </a:cubicBezTo>
                <a:cubicBezTo>
                  <a:pt x="1011" y="539"/>
                  <a:pt x="1006" y="541"/>
                  <a:pt x="1005" y="545"/>
                </a:cubicBezTo>
                <a:cubicBezTo>
                  <a:pt x="1004" y="547"/>
                  <a:pt x="1004" y="548"/>
                  <a:pt x="1004" y="549"/>
                </a:cubicBezTo>
                <a:cubicBezTo>
                  <a:pt x="1004" y="551"/>
                  <a:pt x="1004" y="552"/>
                  <a:pt x="1005" y="553"/>
                </a:cubicBezTo>
                <a:cubicBezTo>
                  <a:pt x="1005" y="555"/>
                  <a:pt x="1005" y="556"/>
                  <a:pt x="1005" y="557"/>
                </a:cubicBezTo>
                <a:cubicBezTo>
                  <a:pt x="1005" y="558"/>
                  <a:pt x="1006" y="558"/>
                  <a:pt x="1006" y="559"/>
                </a:cubicBezTo>
                <a:cubicBezTo>
                  <a:pt x="1005" y="559"/>
                  <a:pt x="1005" y="558"/>
                  <a:pt x="1005" y="558"/>
                </a:cubicBezTo>
                <a:cubicBezTo>
                  <a:pt x="1004" y="557"/>
                  <a:pt x="1004" y="557"/>
                  <a:pt x="1004" y="556"/>
                </a:cubicBezTo>
                <a:cubicBezTo>
                  <a:pt x="1004" y="556"/>
                  <a:pt x="1004" y="555"/>
                  <a:pt x="1004" y="554"/>
                </a:cubicBezTo>
                <a:cubicBezTo>
                  <a:pt x="1004" y="554"/>
                  <a:pt x="1003" y="554"/>
                  <a:pt x="1003" y="553"/>
                </a:cubicBezTo>
                <a:cubicBezTo>
                  <a:pt x="1003" y="552"/>
                  <a:pt x="1003" y="552"/>
                  <a:pt x="1002" y="551"/>
                </a:cubicBezTo>
                <a:cubicBezTo>
                  <a:pt x="1002" y="551"/>
                  <a:pt x="1001" y="551"/>
                  <a:pt x="1001" y="550"/>
                </a:cubicBezTo>
                <a:cubicBezTo>
                  <a:pt x="1000" y="550"/>
                  <a:pt x="1000" y="549"/>
                  <a:pt x="999" y="549"/>
                </a:cubicBezTo>
                <a:cubicBezTo>
                  <a:pt x="998" y="549"/>
                  <a:pt x="998" y="550"/>
                  <a:pt x="997" y="550"/>
                </a:cubicBezTo>
                <a:cubicBezTo>
                  <a:pt x="997" y="550"/>
                  <a:pt x="996" y="550"/>
                  <a:pt x="995" y="551"/>
                </a:cubicBezTo>
                <a:cubicBezTo>
                  <a:pt x="995" y="551"/>
                  <a:pt x="994" y="551"/>
                  <a:pt x="994" y="552"/>
                </a:cubicBezTo>
                <a:cubicBezTo>
                  <a:pt x="994" y="552"/>
                  <a:pt x="993" y="552"/>
                  <a:pt x="993" y="553"/>
                </a:cubicBezTo>
                <a:cubicBezTo>
                  <a:pt x="992" y="554"/>
                  <a:pt x="992" y="554"/>
                  <a:pt x="993" y="554"/>
                </a:cubicBezTo>
                <a:cubicBezTo>
                  <a:pt x="993" y="555"/>
                  <a:pt x="993" y="556"/>
                  <a:pt x="993" y="556"/>
                </a:cubicBezTo>
                <a:cubicBezTo>
                  <a:pt x="992" y="556"/>
                  <a:pt x="992" y="555"/>
                  <a:pt x="992" y="555"/>
                </a:cubicBezTo>
                <a:cubicBezTo>
                  <a:pt x="992" y="555"/>
                  <a:pt x="992" y="555"/>
                  <a:pt x="991" y="555"/>
                </a:cubicBezTo>
                <a:cubicBezTo>
                  <a:pt x="991" y="554"/>
                  <a:pt x="990" y="555"/>
                  <a:pt x="990" y="554"/>
                </a:cubicBezTo>
                <a:cubicBezTo>
                  <a:pt x="990" y="554"/>
                  <a:pt x="989" y="553"/>
                  <a:pt x="990" y="553"/>
                </a:cubicBezTo>
                <a:cubicBezTo>
                  <a:pt x="990" y="552"/>
                  <a:pt x="990" y="553"/>
                  <a:pt x="990" y="553"/>
                </a:cubicBezTo>
                <a:cubicBezTo>
                  <a:pt x="991" y="552"/>
                  <a:pt x="991" y="551"/>
                  <a:pt x="992" y="550"/>
                </a:cubicBezTo>
                <a:cubicBezTo>
                  <a:pt x="993" y="550"/>
                  <a:pt x="994" y="550"/>
                  <a:pt x="995" y="549"/>
                </a:cubicBezTo>
                <a:cubicBezTo>
                  <a:pt x="996" y="549"/>
                  <a:pt x="997" y="547"/>
                  <a:pt x="996" y="546"/>
                </a:cubicBezTo>
                <a:cubicBezTo>
                  <a:pt x="996" y="545"/>
                  <a:pt x="994" y="546"/>
                  <a:pt x="993" y="546"/>
                </a:cubicBezTo>
                <a:cubicBezTo>
                  <a:pt x="993" y="545"/>
                  <a:pt x="992" y="545"/>
                  <a:pt x="992" y="545"/>
                </a:cubicBezTo>
                <a:cubicBezTo>
                  <a:pt x="991" y="544"/>
                  <a:pt x="989" y="543"/>
                  <a:pt x="988" y="542"/>
                </a:cubicBezTo>
                <a:cubicBezTo>
                  <a:pt x="986" y="540"/>
                  <a:pt x="983" y="542"/>
                  <a:pt x="980" y="541"/>
                </a:cubicBezTo>
                <a:cubicBezTo>
                  <a:pt x="979" y="541"/>
                  <a:pt x="979" y="541"/>
                  <a:pt x="978" y="541"/>
                </a:cubicBezTo>
                <a:cubicBezTo>
                  <a:pt x="977" y="540"/>
                  <a:pt x="977" y="540"/>
                  <a:pt x="976" y="540"/>
                </a:cubicBezTo>
                <a:cubicBezTo>
                  <a:pt x="975" y="540"/>
                  <a:pt x="974" y="539"/>
                  <a:pt x="972" y="539"/>
                </a:cubicBezTo>
                <a:cubicBezTo>
                  <a:pt x="971" y="539"/>
                  <a:pt x="970" y="538"/>
                  <a:pt x="969" y="538"/>
                </a:cubicBezTo>
                <a:cubicBezTo>
                  <a:pt x="967" y="538"/>
                  <a:pt x="966" y="539"/>
                  <a:pt x="964" y="540"/>
                </a:cubicBezTo>
                <a:cubicBezTo>
                  <a:pt x="963" y="542"/>
                  <a:pt x="961" y="543"/>
                  <a:pt x="960" y="545"/>
                </a:cubicBezTo>
                <a:cubicBezTo>
                  <a:pt x="959" y="547"/>
                  <a:pt x="956" y="550"/>
                  <a:pt x="954" y="551"/>
                </a:cubicBezTo>
                <a:cubicBezTo>
                  <a:pt x="953" y="551"/>
                  <a:pt x="951" y="552"/>
                  <a:pt x="950" y="552"/>
                </a:cubicBezTo>
                <a:cubicBezTo>
                  <a:pt x="948" y="553"/>
                  <a:pt x="947" y="553"/>
                  <a:pt x="946" y="554"/>
                </a:cubicBezTo>
                <a:cubicBezTo>
                  <a:pt x="944" y="554"/>
                  <a:pt x="943" y="554"/>
                  <a:pt x="941" y="555"/>
                </a:cubicBezTo>
                <a:cubicBezTo>
                  <a:pt x="940" y="555"/>
                  <a:pt x="939" y="556"/>
                  <a:pt x="937" y="557"/>
                </a:cubicBezTo>
                <a:cubicBezTo>
                  <a:pt x="935" y="557"/>
                  <a:pt x="934" y="559"/>
                  <a:pt x="933" y="560"/>
                </a:cubicBezTo>
                <a:cubicBezTo>
                  <a:pt x="930" y="561"/>
                  <a:pt x="928" y="563"/>
                  <a:pt x="925" y="565"/>
                </a:cubicBezTo>
                <a:cubicBezTo>
                  <a:pt x="924" y="566"/>
                  <a:pt x="922" y="567"/>
                  <a:pt x="921" y="568"/>
                </a:cubicBezTo>
                <a:cubicBezTo>
                  <a:pt x="920" y="568"/>
                  <a:pt x="919" y="569"/>
                  <a:pt x="918" y="570"/>
                </a:cubicBezTo>
                <a:cubicBezTo>
                  <a:pt x="917" y="571"/>
                  <a:pt x="917" y="573"/>
                  <a:pt x="918" y="574"/>
                </a:cubicBezTo>
                <a:cubicBezTo>
                  <a:pt x="918" y="575"/>
                  <a:pt x="919" y="576"/>
                  <a:pt x="920" y="578"/>
                </a:cubicBezTo>
                <a:cubicBezTo>
                  <a:pt x="921" y="579"/>
                  <a:pt x="921" y="580"/>
                  <a:pt x="922" y="581"/>
                </a:cubicBezTo>
                <a:cubicBezTo>
                  <a:pt x="923" y="582"/>
                  <a:pt x="924" y="583"/>
                  <a:pt x="925" y="584"/>
                </a:cubicBezTo>
                <a:cubicBezTo>
                  <a:pt x="928" y="586"/>
                  <a:pt x="929" y="588"/>
                  <a:pt x="930" y="591"/>
                </a:cubicBezTo>
                <a:cubicBezTo>
                  <a:pt x="931" y="593"/>
                  <a:pt x="932" y="594"/>
                  <a:pt x="932" y="595"/>
                </a:cubicBezTo>
                <a:cubicBezTo>
                  <a:pt x="933" y="596"/>
                  <a:pt x="933" y="598"/>
                  <a:pt x="933" y="599"/>
                </a:cubicBezTo>
                <a:cubicBezTo>
                  <a:pt x="933" y="600"/>
                  <a:pt x="934" y="602"/>
                  <a:pt x="933" y="602"/>
                </a:cubicBezTo>
                <a:cubicBezTo>
                  <a:pt x="932" y="603"/>
                  <a:pt x="930" y="602"/>
                  <a:pt x="929" y="602"/>
                </a:cubicBezTo>
                <a:cubicBezTo>
                  <a:pt x="926" y="601"/>
                  <a:pt x="923" y="600"/>
                  <a:pt x="920" y="600"/>
                </a:cubicBezTo>
                <a:cubicBezTo>
                  <a:pt x="918" y="600"/>
                  <a:pt x="917" y="600"/>
                  <a:pt x="915" y="600"/>
                </a:cubicBezTo>
                <a:cubicBezTo>
                  <a:pt x="914" y="599"/>
                  <a:pt x="912" y="599"/>
                  <a:pt x="911" y="599"/>
                </a:cubicBezTo>
                <a:cubicBezTo>
                  <a:pt x="910" y="599"/>
                  <a:pt x="909" y="599"/>
                  <a:pt x="908" y="599"/>
                </a:cubicBezTo>
                <a:cubicBezTo>
                  <a:pt x="906" y="598"/>
                  <a:pt x="904" y="599"/>
                  <a:pt x="903" y="598"/>
                </a:cubicBezTo>
                <a:cubicBezTo>
                  <a:pt x="900" y="598"/>
                  <a:pt x="896" y="597"/>
                  <a:pt x="893" y="597"/>
                </a:cubicBezTo>
                <a:cubicBezTo>
                  <a:pt x="892" y="597"/>
                  <a:pt x="891" y="596"/>
                  <a:pt x="889" y="596"/>
                </a:cubicBezTo>
                <a:cubicBezTo>
                  <a:pt x="888" y="596"/>
                  <a:pt x="888" y="596"/>
                  <a:pt x="887" y="597"/>
                </a:cubicBezTo>
                <a:cubicBezTo>
                  <a:pt x="887" y="598"/>
                  <a:pt x="888" y="598"/>
                  <a:pt x="887" y="598"/>
                </a:cubicBezTo>
                <a:cubicBezTo>
                  <a:pt x="886" y="598"/>
                  <a:pt x="885" y="598"/>
                  <a:pt x="885" y="598"/>
                </a:cubicBezTo>
                <a:cubicBezTo>
                  <a:pt x="884" y="597"/>
                  <a:pt x="885" y="597"/>
                  <a:pt x="885" y="596"/>
                </a:cubicBezTo>
                <a:cubicBezTo>
                  <a:pt x="886" y="596"/>
                  <a:pt x="886" y="595"/>
                  <a:pt x="887" y="595"/>
                </a:cubicBezTo>
                <a:cubicBezTo>
                  <a:pt x="888" y="595"/>
                  <a:pt x="888" y="595"/>
                  <a:pt x="889" y="595"/>
                </a:cubicBezTo>
                <a:cubicBezTo>
                  <a:pt x="890" y="595"/>
                  <a:pt x="892" y="595"/>
                  <a:pt x="892" y="594"/>
                </a:cubicBezTo>
                <a:cubicBezTo>
                  <a:pt x="893" y="592"/>
                  <a:pt x="891" y="592"/>
                  <a:pt x="890" y="591"/>
                </a:cubicBezTo>
                <a:cubicBezTo>
                  <a:pt x="888" y="591"/>
                  <a:pt x="887" y="590"/>
                  <a:pt x="886" y="590"/>
                </a:cubicBezTo>
                <a:cubicBezTo>
                  <a:pt x="884" y="590"/>
                  <a:pt x="883" y="589"/>
                  <a:pt x="882" y="588"/>
                </a:cubicBezTo>
                <a:cubicBezTo>
                  <a:pt x="879" y="587"/>
                  <a:pt x="877" y="585"/>
                  <a:pt x="874" y="584"/>
                </a:cubicBezTo>
                <a:cubicBezTo>
                  <a:pt x="873" y="584"/>
                  <a:pt x="872" y="583"/>
                  <a:pt x="870" y="582"/>
                </a:cubicBezTo>
                <a:cubicBezTo>
                  <a:pt x="869" y="582"/>
                  <a:pt x="867" y="581"/>
                  <a:pt x="866" y="581"/>
                </a:cubicBezTo>
                <a:cubicBezTo>
                  <a:pt x="865" y="581"/>
                  <a:pt x="863" y="581"/>
                  <a:pt x="862" y="582"/>
                </a:cubicBezTo>
                <a:cubicBezTo>
                  <a:pt x="861" y="583"/>
                  <a:pt x="861" y="584"/>
                  <a:pt x="861" y="586"/>
                </a:cubicBezTo>
                <a:cubicBezTo>
                  <a:pt x="861" y="588"/>
                  <a:pt x="860" y="588"/>
                  <a:pt x="859" y="589"/>
                </a:cubicBezTo>
                <a:cubicBezTo>
                  <a:pt x="858" y="590"/>
                  <a:pt x="857" y="590"/>
                  <a:pt x="856" y="590"/>
                </a:cubicBezTo>
                <a:cubicBezTo>
                  <a:pt x="855" y="590"/>
                  <a:pt x="854" y="589"/>
                  <a:pt x="854" y="589"/>
                </a:cubicBezTo>
                <a:cubicBezTo>
                  <a:pt x="853" y="590"/>
                  <a:pt x="853" y="591"/>
                  <a:pt x="854" y="591"/>
                </a:cubicBezTo>
                <a:cubicBezTo>
                  <a:pt x="854" y="591"/>
                  <a:pt x="855" y="591"/>
                  <a:pt x="855" y="592"/>
                </a:cubicBezTo>
                <a:cubicBezTo>
                  <a:pt x="856" y="593"/>
                  <a:pt x="856" y="594"/>
                  <a:pt x="856" y="594"/>
                </a:cubicBezTo>
                <a:cubicBezTo>
                  <a:pt x="857" y="595"/>
                  <a:pt x="858" y="596"/>
                  <a:pt x="859" y="597"/>
                </a:cubicBezTo>
                <a:cubicBezTo>
                  <a:pt x="860" y="598"/>
                  <a:pt x="861" y="600"/>
                  <a:pt x="862" y="601"/>
                </a:cubicBezTo>
                <a:cubicBezTo>
                  <a:pt x="863" y="602"/>
                  <a:pt x="864" y="603"/>
                  <a:pt x="865" y="604"/>
                </a:cubicBezTo>
                <a:cubicBezTo>
                  <a:pt x="867" y="604"/>
                  <a:pt x="867" y="606"/>
                  <a:pt x="868" y="607"/>
                </a:cubicBezTo>
                <a:cubicBezTo>
                  <a:pt x="869" y="608"/>
                  <a:pt x="870" y="609"/>
                  <a:pt x="872" y="608"/>
                </a:cubicBezTo>
                <a:cubicBezTo>
                  <a:pt x="872" y="608"/>
                  <a:pt x="873" y="608"/>
                  <a:pt x="874" y="607"/>
                </a:cubicBezTo>
                <a:cubicBezTo>
                  <a:pt x="875" y="607"/>
                  <a:pt x="875" y="607"/>
                  <a:pt x="876" y="607"/>
                </a:cubicBezTo>
                <a:cubicBezTo>
                  <a:pt x="878" y="608"/>
                  <a:pt x="877" y="606"/>
                  <a:pt x="879" y="605"/>
                </a:cubicBezTo>
                <a:cubicBezTo>
                  <a:pt x="881" y="605"/>
                  <a:pt x="880" y="608"/>
                  <a:pt x="881" y="608"/>
                </a:cubicBezTo>
                <a:cubicBezTo>
                  <a:pt x="881" y="609"/>
                  <a:pt x="882" y="609"/>
                  <a:pt x="883" y="609"/>
                </a:cubicBezTo>
                <a:cubicBezTo>
                  <a:pt x="884" y="610"/>
                  <a:pt x="884" y="610"/>
                  <a:pt x="884" y="611"/>
                </a:cubicBezTo>
                <a:cubicBezTo>
                  <a:pt x="884" y="612"/>
                  <a:pt x="884" y="614"/>
                  <a:pt x="885" y="615"/>
                </a:cubicBezTo>
                <a:cubicBezTo>
                  <a:pt x="885" y="616"/>
                  <a:pt x="886" y="618"/>
                  <a:pt x="885" y="619"/>
                </a:cubicBezTo>
                <a:cubicBezTo>
                  <a:pt x="884" y="620"/>
                  <a:pt x="883" y="621"/>
                  <a:pt x="882" y="621"/>
                </a:cubicBezTo>
                <a:cubicBezTo>
                  <a:pt x="881" y="622"/>
                  <a:pt x="880" y="622"/>
                  <a:pt x="878" y="622"/>
                </a:cubicBezTo>
                <a:cubicBezTo>
                  <a:pt x="876" y="622"/>
                  <a:pt x="876" y="624"/>
                  <a:pt x="875" y="625"/>
                </a:cubicBezTo>
                <a:cubicBezTo>
                  <a:pt x="873" y="625"/>
                  <a:pt x="872" y="626"/>
                  <a:pt x="870" y="625"/>
                </a:cubicBezTo>
                <a:cubicBezTo>
                  <a:pt x="869" y="624"/>
                  <a:pt x="868" y="624"/>
                  <a:pt x="867" y="624"/>
                </a:cubicBezTo>
                <a:cubicBezTo>
                  <a:pt x="865" y="623"/>
                  <a:pt x="864" y="623"/>
                  <a:pt x="863" y="622"/>
                </a:cubicBezTo>
                <a:cubicBezTo>
                  <a:pt x="862" y="622"/>
                  <a:pt x="860" y="622"/>
                  <a:pt x="859" y="621"/>
                </a:cubicBezTo>
                <a:cubicBezTo>
                  <a:pt x="856" y="620"/>
                  <a:pt x="853" y="619"/>
                  <a:pt x="851" y="617"/>
                </a:cubicBezTo>
                <a:cubicBezTo>
                  <a:pt x="850" y="616"/>
                  <a:pt x="849" y="615"/>
                  <a:pt x="848" y="614"/>
                </a:cubicBezTo>
                <a:cubicBezTo>
                  <a:pt x="847" y="612"/>
                  <a:pt x="846" y="611"/>
                  <a:pt x="845" y="610"/>
                </a:cubicBezTo>
                <a:cubicBezTo>
                  <a:pt x="843" y="609"/>
                  <a:pt x="841" y="609"/>
                  <a:pt x="839" y="608"/>
                </a:cubicBezTo>
                <a:cubicBezTo>
                  <a:pt x="837" y="608"/>
                  <a:pt x="836" y="608"/>
                  <a:pt x="834" y="608"/>
                </a:cubicBezTo>
                <a:cubicBezTo>
                  <a:pt x="833" y="608"/>
                  <a:pt x="831" y="607"/>
                  <a:pt x="830" y="607"/>
                </a:cubicBezTo>
                <a:cubicBezTo>
                  <a:pt x="828" y="607"/>
                  <a:pt x="827" y="606"/>
                  <a:pt x="826" y="605"/>
                </a:cubicBezTo>
                <a:cubicBezTo>
                  <a:pt x="824" y="605"/>
                  <a:pt x="824" y="604"/>
                  <a:pt x="822" y="604"/>
                </a:cubicBezTo>
                <a:cubicBezTo>
                  <a:pt x="821" y="603"/>
                  <a:pt x="820" y="602"/>
                  <a:pt x="821" y="600"/>
                </a:cubicBezTo>
                <a:cubicBezTo>
                  <a:pt x="821" y="599"/>
                  <a:pt x="822" y="599"/>
                  <a:pt x="822" y="598"/>
                </a:cubicBezTo>
                <a:cubicBezTo>
                  <a:pt x="822" y="598"/>
                  <a:pt x="822" y="597"/>
                  <a:pt x="822" y="597"/>
                </a:cubicBezTo>
                <a:cubicBezTo>
                  <a:pt x="823" y="596"/>
                  <a:pt x="826" y="596"/>
                  <a:pt x="825" y="595"/>
                </a:cubicBezTo>
                <a:cubicBezTo>
                  <a:pt x="824" y="594"/>
                  <a:pt x="824" y="594"/>
                  <a:pt x="824" y="594"/>
                </a:cubicBezTo>
                <a:cubicBezTo>
                  <a:pt x="823" y="593"/>
                  <a:pt x="824" y="592"/>
                  <a:pt x="823" y="592"/>
                </a:cubicBezTo>
                <a:cubicBezTo>
                  <a:pt x="823" y="590"/>
                  <a:pt x="821" y="590"/>
                  <a:pt x="820" y="588"/>
                </a:cubicBezTo>
                <a:cubicBezTo>
                  <a:pt x="820" y="588"/>
                  <a:pt x="819" y="587"/>
                  <a:pt x="819" y="587"/>
                </a:cubicBezTo>
                <a:cubicBezTo>
                  <a:pt x="819" y="586"/>
                  <a:pt x="819" y="585"/>
                  <a:pt x="819" y="584"/>
                </a:cubicBezTo>
                <a:cubicBezTo>
                  <a:pt x="818" y="583"/>
                  <a:pt x="817" y="581"/>
                  <a:pt x="816" y="579"/>
                </a:cubicBezTo>
                <a:cubicBezTo>
                  <a:pt x="816" y="579"/>
                  <a:pt x="816" y="579"/>
                  <a:pt x="815" y="578"/>
                </a:cubicBezTo>
                <a:cubicBezTo>
                  <a:pt x="815" y="578"/>
                  <a:pt x="815" y="577"/>
                  <a:pt x="814" y="577"/>
                </a:cubicBezTo>
                <a:cubicBezTo>
                  <a:pt x="814" y="577"/>
                  <a:pt x="813" y="577"/>
                  <a:pt x="812" y="576"/>
                </a:cubicBezTo>
                <a:cubicBezTo>
                  <a:pt x="812" y="575"/>
                  <a:pt x="813" y="575"/>
                  <a:pt x="813" y="575"/>
                </a:cubicBezTo>
                <a:cubicBezTo>
                  <a:pt x="814" y="574"/>
                  <a:pt x="815" y="574"/>
                  <a:pt x="815" y="574"/>
                </a:cubicBezTo>
                <a:cubicBezTo>
                  <a:pt x="817" y="573"/>
                  <a:pt x="818" y="574"/>
                  <a:pt x="819" y="572"/>
                </a:cubicBezTo>
                <a:cubicBezTo>
                  <a:pt x="819" y="571"/>
                  <a:pt x="819" y="569"/>
                  <a:pt x="819" y="568"/>
                </a:cubicBezTo>
                <a:cubicBezTo>
                  <a:pt x="819" y="566"/>
                  <a:pt x="819" y="565"/>
                  <a:pt x="819" y="564"/>
                </a:cubicBezTo>
                <a:cubicBezTo>
                  <a:pt x="820" y="562"/>
                  <a:pt x="821" y="564"/>
                  <a:pt x="822" y="564"/>
                </a:cubicBezTo>
                <a:cubicBezTo>
                  <a:pt x="822" y="565"/>
                  <a:pt x="823" y="565"/>
                  <a:pt x="824" y="565"/>
                </a:cubicBezTo>
                <a:cubicBezTo>
                  <a:pt x="825" y="564"/>
                  <a:pt x="824" y="563"/>
                  <a:pt x="824" y="563"/>
                </a:cubicBezTo>
                <a:cubicBezTo>
                  <a:pt x="824" y="562"/>
                  <a:pt x="823" y="562"/>
                  <a:pt x="823" y="561"/>
                </a:cubicBezTo>
                <a:cubicBezTo>
                  <a:pt x="823" y="560"/>
                  <a:pt x="822" y="560"/>
                  <a:pt x="822" y="559"/>
                </a:cubicBezTo>
                <a:cubicBezTo>
                  <a:pt x="821" y="559"/>
                  <a:pt x="821" y="558"/>
                  <a:pt x="821" y="557"/>
                </a:cubicBezTo>
                <a:cubicBezTo>
                  <a:pt x="820" y="557"/>
                  <a:pt x="820" y="557"/>
                  <a:pt x="819" y="556"/>
                </a:cubicBezTo>
                <a:cubicBezTo>
                  <a:pt x="819" y="555"/>
                  <a:pt x="819" y="555"/>
                  <a:pt x="818" y="554"/>
                </a:cubicBezTo>
                <a:cubicBezTo>
                  <a:pt x="818" y="553"/>
                  <a:pt x="817" y="553"/>
                  <a:pt x="816" y="553"/>
                </a:cubicBezTo>
                <a:cubicBezTo>
                  <a:pt x="815" y="552"/>
                  <a:pt x="814" y="551"/>
                  <a:pt x="813" y="551"/>
                </a:cubicBezTo>
                <a:cubicBezTo>
                  <a:pt x="811" y="550"/>
                  <a:pt x="810" y="550"/>
                  <a:pt x="808" y="550"/>
                </a:cubicBezTo>
                <a:cubicBezTo>
                  <a:pt x="807" y="550"/>
                  <a:pt x="806" y="549"/>
                  <a:pt x="804" y="548"/>
                </a:cubicBezTo>
                <a:cubicBezTo>
                  <a:pt x="803" y="547"/>
                  <a:pt x="801" y="548"/>
                  <a:pt x="800" y="547"/>
                </a:cubicBezTo>
                <a:cubicBezTo>
                  <a:pt x="798" y="547"/>
                  <a:pt x="797" y="546"/>
                  <a:pt x="796" y="546"/>
                </a:cubicBezTo>
                <a:cubicBezTo>
                  <a:pt x="795" y="546"/>
                  <a:pt x="794" y="546"/>
                  <a:pt x="794" y="545"/>
                </a:cubicBezTo>
                <a:cubicBezTo>
                  <a:pt x="793" y="545"/>
                  <a:pt x="794" y="544"/>
                  <a:pt x="794" y="544"/>
                </a:cubicBezTo>
                <a:cubicBezTo>
                  <a:pt x="796" y="544"/>
                  <a:pt x="797" y="544"/>
                  <a:pt x="798" y="543"/>
                </a:cubicBezTo>
                <a:cubicBezTo>
                  <a:pt x="799" y="543"/>
                  <a:pt x="800" y="541"/>
                  <a:pt x="799" y="540"/>
                </a:cubicBezTo>
                <a:cubicBezTo>
                  <a:pt x="798" y="539"/>
                  <a:pt x="796" y="539"/>
                  <a:pt x="795" y="539"/>
                </a:cubicBezTo>
                <a:cubicBezTo>
                  <a:pt x="794" y="539"/>
                  <a:pt x="793" y="538"/>
                  <a:pt x="792" y="538"/>
                </a:cubicBezTo>
                <a:cubicBezTo>
                  <a:pt x="791" y="538"/>
                  <a:pt x="790" y="539"/>
                  <a:pt x="789" y="538"/>
                </a:cubicBezTo>
                <a:cubicBezTo>
                  <a:pt x="788" y="538"/>
                  <a:pt x="789" y="537"/>
                  <a:pt x="788" y="537"/>
                </a:cubicBezTo>
                <a:cubicBezTo>
                  <a:pt x="787" y="536"/>
                  <a:pt x="786" y="536"/>
                  <a:pt x="786" y="536"/>
                </a:cubicBezTo>
                <a:cubicBezTo>
                  <a:pt x="785" y="536"/>
                  <a:pt x="787" y="536"/>
                  <a:pt x="787" y="536"/>
                </a:cubicBezTo>
                <a:cubicBezTo>
                  <a:pt x="787" y="535"/>
                  <a:pt x="788" y="535"/>
                  <a:pt x="788" y="535"/>
                </a:cubicBezTo>
                <a:cubicBezTo>
                  <a:pt x="789" y="535"/>
                  <a:pt x="792" y="534"/>
                  <a:pt x="790" y="533"/>
                </a:cubicBezTo>
                <a:cubicBezTo>
                  <a:pt x="790" y="533"/>
                  <a:pt x="789" y="533"/>
                  <a:pt x="788" y="533"/>
                </a:cubicBezTo>
                <a:cubicBezTo>
                  <a:pt x="788" y="533"/>
                  <a:pt x="787" y="532"/>
                  <a:pt x="786" y="532"/>
                </a:cubicBezTo>
                <a:cubicBezTo>
                  <a:pt x="785" y="532"/>
                  <a:pt x="783" y="533"/>
                  <a:pt x="782" y="532"/>
                </a:cubicBezTo>
                <a:cubicBezTo>
                  <a:pt x="782" y="531"/>
                  <a:pt x="783" y="530"/>
                  <a:pt x="783" y="530"/>
                </a:cubicBezTo>
                <a:cubicBezTo>
                  <a:pt x="782" y="528"/>
                  <a:pt x="779" y="529"/>
                  <a:pt x="778" y="529"/>
                </a:cubicBezTo>
                <a:cubicBezTo>
                  <a:pt x="778" y="528"/>
                  <a:pt x="777" y="528"/>
                  <a:pt x="777" y="527"/>
                </a:cubicBezTo>
                <a:cubicBezTo>
                  <a:pt x="775" y="527"/>
                  <a:pt x="774" y="527"/>
                  <a:pt x="774" y="525"/>
                </a:cubicBezTo>
                <a:cubicBezTo>
                  <a:pt x="774" y="524"/>
                  <a:pt x="774" y="524"/>
                  <a:pt x="775" y="523"/>
                </a:cubicBezTo>
                <a:cubicBezTo>
                  <a:pt x="775" y="523"/>
                  <a:pt x="776" y="522"/>
                  <a:pt x="776" y="522"/>
                </a:cubicBezTo>
                <a:cubicBezTo>
                  <a:pt x="776" y="521"/>
                  <a:pt x="775" y="522"/>
                  <a:pt x="775" y="521"/>
                </a:cubicBezTo>
                <a:cubicBezTo>
                  <a:pt x="774" y="521"/>
                  <a:pt x="774" y="520"/>
                  <a:pt x="773" y="520"/>
                </a:cubicBezTo>
                <a:cubicBezTo>
                  <a:pt x="772" y="519"/>
                  <a:pt x="771" y="519"/>
                  <a:pt x="770" y="519"/>
                </a:cubicBezTo>
                <a:cubicBezTo>
                  <a:pt x="770" y="518"/>
                  <a:pt x="770" y="518"/>
                  <a:pt x="770" y="518"/>
                </a:cubicBezTo>
                <a:cubicBezTo>
                  <a:pt x="769" y="518"/>
                  <a:pt x="769" y="517"/>
                  <a:pt x="768" y="517"/>
                </a:cubicBezTo>
                <a:cubicBezTo>
                  <a:pt x="770" y="517"/>
                  <a:pt x="771" y="518"/>
                  <a:pt x="772" y="518"/>
                </a:cubicBezTo>
                <a:cubicBezTo>
                  <a:pt x="773" y="518"/>
                  <a:pt x="774" y="518"/>
                  <a:pt x="775" y="518"/>
                </a:cubicBezTo>
                <a:cubicBezTo>
                  <a:pt x="775" y="518"/>
                  <a:pt x="776" y="518"/>
                  <a:pt x="777" y="519"/>
                </a:cubicBezTo>
                <a:cubicBezTo>
                  <a:pt x="778" y="519"/>
                  <a:pt x="779" y="519"/>
                  <a:pt x="781" y="519"/>
                </a:cubicBezTo>
                <a:cubicBezTo>
                  <a:pt x="781" y="519"/>
                  <a:pt x="782" y="519"/>
                  <a:pt x="782" y="520"/>
                </a:cubicBezTo>
                <a:cubicBezTo>
                  <a:pt x="783" y="520"/>
                  <a:pt x="783" y="520"/>
                  <a:pt x="782" y="521"/>
                </a:cubicBezTo>
                <a:cubicBezTo>
                  <a:pt x="780" y="522"/>
                  <a:pt x="782" y="522"/>
                  <a:pt x="783" y="523"/>
                </a:cubicBezTo>
                <a:cubicBezTo>
                  <a:pt x="785" y="524"/>
                  <a:pt x="784" y="526"/>
                  <a:pt x="786" y="526"/>
                </a:cubicBezTo>
                <a:cubicBezTo>
                  <a:pt x="786" y="527"/>
                  <a:pt x="787" y="526"/>
                  <a:pt x="788" y="527"/>
                </a:cubicBezTo>
                <a:cubicBezTo>
                  <a:pt x="789" y="527"/>
                  <a:pt x="789" y="527"/>
                  <a:pt x="789" y="528"/>
                </a:cubicBezTo>
                <a:cubicBezTo>
                  <a:pt x="790" y="529"/>
                  <a:pt x="791" y="529"/>
                  <a:pt x="793" y="530"/>
                </a:cubicBezTo>
                <a:cubicBezTo>
                  <a:pt x="793" y="530"/>
                  <a:pt x="794" y="531"/>
                  <a:pt x="794" y="531"/>
                </a:cubicBezTo>
                <a:cubicBezTo>
                  <a:pt x="795" y="532"/>
                  <a:pt x="795" y="532"/>
                  <a:pt x="796" y="532"/>
                </a:cubicBezTo>
                <a:cubicBezTo>
                  <a:pt x="797" y="532"/>
                  <a:pt x="799" y="532"/>
                  <a:pt x="800" y="532"/>
                </a:cubicBezTo>
                <a:cubicBezTo>
                  <a:pt x="802" y="533"/>
                  <a:pt x="803" y="533"/>
                  <a:pt x="804" y="533"/>
                </a:cubicBezTo>
                <a:cubicBezTo>
                  <a:pt x="805" y="533"/>
                  <a:pt x="805" y="532"/>
                  <a:pt x="806" y="532"/>
                </a:cubicBezTo>
                <a:cubicBezTo>
                  <a:pt x="807" y="531"/>
                  <a:pt x="807" y="531"/>
                  <a:pt x="808" y="531"/>
                </a:cubicBezTo>
                <a:cubicBezTo>
                  <a:pt x="808" y="531"/>
                  <a:pt x="809" y="531"/>
                  <a:pt x="810" y="531"/>
                </a:cubicBezTo>
                <a:cubicBezTo>
                  <a:pt x="811" y="531"/>
                  <a:pt x="811" y="532"/>
                  <a:pt x="812" y="533"/>
                </a:cubicBezTo>
                <a:cubicBezTo>
                  <a:pt x="813" y="533"/>
                  <a:pt x="815" y="533"/>
                  <a:pt x="815" y="535"/>
                </a:cubicBezTo>
                <a:cubicBezTo>
                  <a:pt x="815" y="536"/>
                  <a:pt x="814" y="537"/>
                  <a:pt x="816" y="538"/>
                </a:cubicBezTo>
                <a:cubicBezTo>
                  <a:pt x="818" y="538"/>
                  <a:pt x="819" y="537"/>
                  <a:pt x="821" y="537"/>
                </a:cubicBezTo>
                <a:cubicBezTo>
                  <a:pt x="823" y="537"/>
                  <a:pt x="826" y="537"/>
                  <a:pt x="828" y="538"/>
                </a:cubicBezTo>
                <a:cubicBezTo>
                  <a:pt x="829" y="538"/>
                  <a:pt x="830" y="539"/>
                  <a:pt x="831" y="539"/>
                </a:cubicBezTo>
                <a:cubicBezTo>
                  <a:pt x="833" y="539"/>
                  <a:pt x="835" y="540"/>
                  <a:pt x="837" y="540"/>
                </a:cubicBezTo>
                <a:cubicBezTo>
                  <a:pt x="839" y="541"/>
                  <a:pt x="841" y="541"/>
                  <a:pt x="844" y="542"/>
                </a:cubicBezTo>
                <a:cubicBezTo>
                  <a:pt x="846" y="542"/>
                  <a:pt x="849" y="543"/>
                  <a:pt x="851" y="543"/>
                </a:cubicBezTo>
                <a:cubicBezTo>
                  <a:pt x="853" y="544"/>
                  <a:pt x="855" y="545"/>
                  <a:pt x="858" y="545"/>
                </a:cubicBezTo>
                <a:cubicBezTo>
                  <a:pt x="860" y="546"/>
                  <a:pt x="862" y="546"/>
                  <a:pt x="864" y="547"/>
                </a:cubicBezTo>
                <a:cubicBezTo>
                  <a:pt x="867" y="548"/>
                  <a:pt x="869" y="549"/>
                  <a:pt x="872" y="549"/>
                </a:cubicBezTo>
                <a:cubicBezTo>
                  <a:pt x="874" y="549"/>
                  <a:pt x="876" y="550"/>
                  <a:pt x="879" y="551"/>
                </a:cubicBezTo>
                <a:cubicBezTo>
                  <a:pt x="880" y="551"/>
                  <a:pt x="882" y="551"/>
                  <a:pt x="884" y="552"/>
                </a:cubicBezTo>
                <a:cubicBezTo>
                  <a:pt x="888" y="553"/>
                  <a:pt x="891" y="553"/>
                  <a:pt x="895" y="553"/>
                </a:cubicBezTo>
                <a:cubicBezTo>
                  <a:pt x="897" y="553"/>
                  <a:pt x="899" y="553"/>
                  <a:pt x="901" y="553"/>
                </a:cubicBezTo>
                <a:cubicBezTo>
                  <a:pt x="906" y="553"/>
                  <a:pt x="910" y="552"/>
                  <a:pt x="915" y="550"/>
                </a:cubicBezTo>
                <a:cubicBezTo>
                  <a:pt x="916" y="549"/>
                  <a:pt x="917" y="549"/>
                  <a:pt x="918" y="548"/>
                </a:cubicBezTo>
                <a:cubicBezTo>
                  <a:pt x="919" y="548"/>
                  <a:pt x="920" y="548"/>
                  <a:pt x="921" y="548"/>
                </a:cubicBezTo>
                <a:cubicBezTo>
                  <a:pt x="924" y="548"/>
                  <a:pt x="925" y="547"/>
                  <a:pt x="928" y="546"/>
                </a:cubicBezTo>
                <a:cubicBezTo>
                  <a:pt x="929" y="545"/>
                  <a:pt x="931" y="544"/>
                  <a:pt x="932" y="542"/>
                </a:cubicBezTo>
                <a:cubicBezTo>
                  <a:pt x="934" y="541"/>
                  <a:pt x="936" y="540"/>
                  <a:pt x="937" y="538"/>
                </a:cubicBezTo>
                <a:cubicBezTo>
                  <a:pt x="939" y="537"/>
                  <a:pt x="939" y="535"/>
                  <a:pt x="940" y="533"/>
                </a:cubicBezTo>
                <a:cubicBezTo>
                  <a:pt x="942" y="531"/>
                  <a:pt x="944" y="529"/>
                  <a:pt x="946" y="528"/>
                </a:cubicBezTo>
                <a:cubicBezTo>
                  <a:pt x="948" y="526"/>
                  <a:pt x="949" y="524"/>
                  <a:pt x="950" y="521"/>
                </a:cubicBezTo>
                <a:cubicBezTo>
                  <a:pt x="951" y="520"/>
                  <a:pt x="951" y="518"/>
                  <a:pt x="951" y="517"/>
                </a:cubicBezTo>
                <a:cubicBezTo>
                  <a:pt x="951" y="516"/>
                  <a:pt x="949" y="515"/>
                  <a:pt x="948" y="515"/>
                </a:cubicBezTo>
                <a:cubicBezTo>
                  <a:pt x="947" y="514"/>
                  <a:pt x="946" y="514"/>
                  <a:pt x="945" y="512"/>
                </a:cubicBezTo>
                <a:cubicBezTo>
                  <a:pt x="945" y="511"/>
                  <a:pt x="946" y="509"/>
                  <a:pt x="945" y="507"/>
                </a:cubicBezTo>
                <a:cubicBezTo>
                  <a:pt x="945" y="507"/>
                  <a:pt x="944" y="507"/>
                  <a:pt x="944" y="506"/>
                </a:cubicBezTo>
                <a:cubicBezTo>
                  <a:pt x="943" y="504"/>
                  <a:pt x="945" y="499"/>
                  <a:pt x="941" y="498"/>
                </a:cubicBezTo>
                <a:cubicBezTo>
                  <a:pt x="940" y="497"/>
                  <a:pt x="938" y="498"/>
                  <a:pt x="937" y="498"/>
                </a:cubicBezTo>
                <a:cubicBezTo>
                  <a:pt x="936" y="498"/>
                  <a:pt x="934" y="497"/>
                  <a:pt x="933" y="497"/>
                </a:cubicBezTo>
                <a:cubicBezTo>
                  <a:pt x="932" y="496"/>
                  <a:pt x="931" y="495"/>
                  <a:pt x="930" y="494"/>
                </a:cubicBezTo>
                <a:cubicBezTo>
                  <a:pt x="929" y="493"/>
                  <a:pt x="928" y="492"/>
                  <a:pt x="927" y="490"/>
                </a:cubicBezTo>
                <a:cubicBezTo>
                  <a:pt x="925" y="489"/>
                  <a:pt x="922" y="487"/>
                  <a:pt x="920" y="484"/>
                </a:cubicBezTo>
                <a:cubicBezTo>
                  <a:pt x="920" y="484"/>
                  <a:pt x="919" y="483"/>
                  <a:pt x="919" y="483"/>
                </a:cubicBezTo>
                <a:cubicBezTo>
                  <a:pt x="918" y="483"/>
                  <a:pt x="918" y="484"/>
                  <a:pt x="918" y="484"/>
                </a:cubicBezTo>
                <a:cubicBezTo>
                  <a:pt x="918" y="485"/>
                  <a:pt x="919" y="486"/>
                  <a:pt x="918" y="486"/>
                </a:cubicBezTo>
                <a:cubicBezTo>
                  <a:pt x="917" y="486"/>
                  <a:pt x="917" y="485"/>
                  <a:pt x="916" y="484"/>
                </a:cubicBezTo>
                <a:cubicBezTo>
                  <a:pt x="915" y="484"/>
                  <a:pt x="913" y="484"/>
                  <a:pt x="912" y="484"/>
                </a:cubicBezTo>
                <a:cubicBezTo>
                  <a:pt x="910" y="483"/>
                  <a:pt x="909" y="482"/>
                  <a:pt x="907" y="482"/>
                </a:cubicBezTo>
                <a:cubicBezTo>
                  <a:pt x="906" y="481"/>
                  <a:pt x="905" y="481"/>
                  <a:pt x="903" y="480"/>
                </a:cubicBezTo>
                <a:cubicBezTo>
                  <a:pt x="901" y="480"/>
                  <a:pt x="899" y="479"/>
                  <a:pt x="898" y="479"/>
                </a:cubicBezTo>
                <a:cubicBezTo>
                  <a:pt x="894" y="478"/>
                  <a:pt x="892" y="478"/>
                  <a:pt x="889" y="475"/>
                </a:cubicBezTo>
                <a:cubicBezTo>
                  <a:pt x="887" y="472"/>
                  <a:pt x="884" y="469"/>
                  <a:pt x="880" y="467"/>
                </a:cubicBezTo>
                <a:cubicBezTo>
                  <a:pt x="879" y="467"/>
                  <a:pt x="878" y="467"/>
                  <a:pt x="876" y="466"/>
                </a:cubicBezTo>
                <a:cubicBezTo>
                  <a:pt x="875" y="465"/>
                  <a:pt x="874" y="464"/>
                  <a:pt x="872" y="464"/>
                </a:cubicBezTo>
                <a:cubicBezTo>
                  <a:pt x="871" y="463"/>
                  <a:pt x="869" y="462"/>
                  <a:pt x="868" y="461"/>
                </a:cubicBezTo>
                <a:cubicBezTo>
                  <a:pt x="867" y="461"/>
                  <a:pt x="865" y="460"/>
                  <a:pt x="864" y="460"/>
                </a:cubicBezTo>
                <a:cubicBezTo>
                  <a:pt x="862" y="459"/>
                  <a:pt x="861" y="459"/>
                  <a:pt x="860" y="458"/>
                </a:cubicBezTo>
                <a:cubicBezTo>
                  <a:pt x="858" y="457"/>
                  <a:pt x="857" y="456"/>
                  <a:pt x="855" y="455"/>
                </a:cubicBezTo>
                <a:cubicBezTo>
                  <a:pt x="854" y="455"/>
                  <a:pt x="852" y="454"/>
                  <a:pt x="850" y="454"/>
                </a:cubicBezTo>
                <a:cubicBezTo>
                  <a:pt x="849" y="453"/>
                  <a:pt x="847" y="452"/>
                  <a:pt x="846" y="452"/>
                </a:cubicBezTo>
                <a:cubicBezTo>
                  <a:pt x="844" y="451"/>
                  <a:pt x="843" y="450"/>
                  <a:pt x="841" y="450"/>
                </a:cubicBezTo>
                <a:cubicBezTo>
                  <a:pt x="840" y="449"/>
                  <a:pt x="838" y="448"/>
                  <a:pt x="837" y="448"/>
                </a:cubicBezTo>
                <a:cubicBezTo>
                  <a:pt x="836" y="447"/>
                  <a:pt x="834" y="446"/>
                  <a:pt x="833" y="446"/>
                </a:cubicBezTo>
                <a:cubicBezTo>
                  <a:pt x="830" y="445"/>
                  <a:pt x="826" y="446"/>
                  <a:pt x="823" y="445"/>
                </a:cubicBezTo>
                <a:cubicBezTo>
                  <a:pt x="821" y="445"/>
                  <a:pt x="818" y="444"/>
                  <a:pt x="815" y="444"/>
                </a:cubicBezTo>
                <a:cubicBezTo>
                  <a:pt x="812" y="443"/>
                  <a:pt x="809" y="444"/>
                  <a:pt x="807" y="443"/>
                </a:cubicBezTo>
                <a:cubicBezTo>
                  <a:pt x="804" y="443"/>
                  <a:pt x="802" y="443"/>
                  <a:pt x="800" y="443"/>
                </a:cubicBezTo>
                <a:cubicBezTo>
                  <a:pt x="800" y="443"/>
                  <a:pt x="799" y="443"/>
                  <a:pt x="798" y="443"/>
                </a:cubicBezTo>
                <a:cubicBezTo>
                  <a:pt x="797" y="444"/>
                  <a:pt x="797" y="444"/>
                  <a:pt x="797" y="445"/>
                </a:cubicBezTo>
                <a:cubicBezTo>
                  <a:pt x="796" y="446"/>
                  <a:pt x="796" y="446"/>
                  <a:pt x="796" y="447"/>
                </a:cubicBezTo>
                <a:cubicBezTo>
                  <a:pt x="796" y="448"/>
                  <a:pt x="795" y="450"/>
                  <a:pt x="794" y="451"/>
                </a:cubicBezTo>
                <a:cubicBezTo>
                  <a:pt x="792" y="451"/>
                  <a:pt x="791" y="452"/>
                  <a:pt x="790" y="452"/>
                </a:cubicBezTo>
                <a:cubicBezTo>
                  <a:pt x="789" y="453"/>
                  <a:pt x="787" y="453"/>
                  <a:pt x="787" y="455"/>
                </a:cubicBezTo>
                <a:cubicBezTo>
                  <a:pt x="787" y="453"/>
                  <a:pt x="788" y="452"/>
                  <a:pt x="789" y="452"/>
                </a:cubicBezTo>
                <a:cubicBezTo>
                  <a:pt x="790" y="452"/>
                  <a:pt x="790" y="452"/>
                  <a:pt x="791" y="452"/>
                </a:cubicBezTo>
                <a:cubicBezTo>
                  <a:pt x="791" y="451"/>
                  <a:pt x="792" y="451"/>
                  <a:pt x="792" y="450"/>
                </a:cubicBezTo>
                <a:cubicBezTo>
                  <a:pt x="793" y="450"/>
                  <a:pt x="795" y="449"/>
                  <a:pt x="795" y="448"/>
                </a:cubicBezTo>
                <a:cubicBezTo>
                  <a:pt x="795" y="447"/>
                  <a:pt x="793" y="448"/>
                  <a:pt x="793" y="448"/>
                </a:cubicBezTo>
                <a:cubicBezTo>
                  <a:pt x="792" y="448"/>
                  <a:pt x="792" y="447"/>
                  <a:pt x="792" y="447"/>
                </a:cubicBezTo>
                <a:cubicBezTo>
                  <a:pt x="791" y="446"/>
                  <a:pt x="790" y="446"/>
                  <a:pt x="791" y="445"/>
                </a:cubicBezTo>
                <a:cubicBezTo>
                  <a:pt x="791" y="444"/>
                  <a:pt x="792" y="445"/>
                  <a:pt x="793" y="445"/>
                </a:cubicBezTo>
                <a:cubicBezTo>
                  <a:pt x="794" y="444"/>
                  <a:pt x="794" y="442"/>
                  <a:pt x="793" y="441"/>
                </a:cubicBezTo>
                <a:cubicBezTo>
                  <a:pt x="793" y="440"/>
                  <a:pt x="793" y="439"/>
                  <a:pt x="792" y="440"/>
                </a:cubicBezTo>
                <a:cubicBezTo>
                  <a:pt x="792" y="440"/>
                  <a:pt x="792" y="441"/>
                  <a:pt x="791" y="441"/>
                </a:cubicBezTo>
                <a:cubicBezTo>
                  <a:pt x="790" y="441"/>
                  <a:pt x="789" y="441"/>
                  <a:pt x="789" y="441"/>
                </a:cubicBezTo>
                <a:cubicBezTo>
                  <a:pt x="788" y="442"/>
                  <a:pt x="788" y="442"/>
                  <a:pt x="787" y="442"/>
                </a:cubicBezTo>
                <a:cubicBezTo>
                  <a:pt x="787" y="442"/>
                  <a:pt x="787" y="442"/>
                  <a:pt x="786" y="443"/>
                </a:cubicBezTo>
                <a:cubicBezTo>
                  <a:pt x="785" y="443"/>
                  <a:pt x="783" y="444"/>
                  <a:pt x="783" y="443"/>
                </a:cubicBezTo>
                <a:cubicBezTo>
                  <a:pt x="782" y="443"/>
                  <a:pt x="783" y="442"/>
                  <a:pt x="782" y="442"/>
                </a:cubicBezTo>
                <a:cubicBezTo>
                  <a:pt x="781" y="442"/>
                  <a:pt x="780" y="442"/>
                  <a:pt x="780" y="442"/>
                </a:cubicBezTo>
                <a:cubicBezTo>
                  <a:pt x="779" y="442"/>
                  <a:pt x="779" y="441"/>
                  <a:pt x="778" y="441"/>
                </a:cubicBezTo>
                <a:cubicBezTo>
                  <a:pt x="776" y="440"/>
                  <a:pt x="774" y="442"/>
                  <a:pt x="773" y="441"/>
                </a:cubicBezTo>
                <a:cubicBezTo>
                  <a:pt x="772" y="440"/>
                  <a:pt x="772" y="440"/>
                  <a:pt x="771" y="440"/>
                </a:cubicBezTo>
                <a:cubicBezTo>
                  <a:pt x="771" y="439"/>
                  <a:pt x="770" y="439"/>
                  <a:pt x="769" y="439"/>
                </a:cubicBezTo>
                <a:cubicBezTo>
                  <a:pt x="769" y="438"/>
                  <a:pt x="769" y="438"/>
                  <a:pt x="769" y="437"/>
                </a:cubicBezTo>
                <a:cubicBezTo>
                  <a:pt x="768" y="436"/>
                  <a:pt x="768" y="436"/>
                  <a:pt x="767" y="436"/>
                </a:cubicBezTo>
                <a:cubicBezTo>
                  <a:pt x="766" y="435"/>
                  <a:pt x="766" y="433"/>
                  <a:pt x="767" y="432"/>
                </a:cubicBezTo>
                <a:cubicBezTo>
                  <a:pt x="767" y="432"/>
                  <a:pt x="768" y="431"/>
                  <a:pt x="768" y="431"/>
                </a:cubicBezTo>
                <a:cubicBezTo>
                  <a:pt x="768" y="430"/>
                  <a:pt x="768" y="429"/>
                  <a:pt x="769" y="430"/>
                </a:cubicBezTo>
                <a:cubicBezTo>
                  <a:pt x="770" y="430"/>
                  <a:pt x="769" y="431"/>
                  <a:pt x="770" y="432"/>
                </a:cubicBezTo>
                <a:cubicBezTo>
                  <a:pt x="770" y="432"/>
                  <a:pt x="771" y="432"/>
                  <a:pt x="771" y="432"/>
                </a:cubicBezTo>
                <a:cubicBezTo>
                  <a:pt x="772" y="432"/>
                  <a:pt x="772" y="432"/>
                  <a:pt x="772" y="432"/>
                </a:cubicBezTo>
                <a:cubicBezTo>
                  <a:pt x="773" y="433"/>
                  <a:pt x="775" y="433"/>
                  <a:pt x="776" y="433"/>
                </a:cubicBezTo>
                <a:cubicBezTo>
                  <a:pt x="778" y="433"/>
                  <a:pt x="779" y="434"/>
                  <a:pt x="780" y="434"/>
                </a:cubicBezTo>
                <a:cubicBezTo>
                  <a:pt x="782" y="435"/>
                  <a:pt x="783" y="435"/>
                  <a:pt x="785" y="434"/>
                </a:cubicBezTo>
                <a:cubicBezTo>
                  <a:pt x="786" y="434"/>
                  <a:pt x="785" y="432"/>
                  <a:pt x="786" y="431"/>
                </a:cubicBezTo>
                <a:cubicBezTo>
                  <a:pt x="787" y="431"/>
                  <a:pt x="788" y="431"/>
                  <a:pt x="788" y="430"/>
                </a:cubicBezTo>
                <a:cubicBezTo>
                  <a:pt x="788" y="429"/>
                  <a:pt x="788" y="429"/>
                  <a:pt x="787" y="428"/>
                </a:cubicBezTo>
                <a:cubicBezTo>
                  <a:pt x="786" y="428"/>
                  <a:pt x="785" y="428"/>
                  <a:pt x="785" y="428"/>
                </a:cubicBezTo>
                <a:cubicBezTo>
                  <a:pt x="784" y="428"/>
                  <a:pt x="783" y="428"/>
                  <a:pt x="783" y="427"/>
                </a:cubicBezTo>
                <a:cubicBezTo>
                  <a:pt x="781" y="427"/>
                  <a:pt x="780" y="427"/>
                  <a:pt x="778" y="427"/>
                </a:cubicBezTo>
                <a:cubicBezTo>
                  <a:pt x="777" y="427"/>
                  <a:pt x="776" y="426"/>
                  <a:pt x="775" y="425"/>
                </a:cubicBezTo>
                <a:cubicBezTo>
                  <a:pt x="774" y="424"/>
                  <a:pt x="773" y="424"/>
                  <a:pt x="771" y="424"/>
                </a:cubicBezTo>
                <a:cubicBezTo>
                  <a:pt x="771" y="424"/>
                  <a:pt x="770" y="423"/>
                  <a:pt x="770" y="423"/>
                </a:cubicBezTo>
                <a:cubicBezTo>
                  <a:pt x="769" y="423"/>
                  <a:pt x="769" y="422"/>
                  <a:pt x="768" y="422"/>
                </a:cubicBezTo>
                <a:cubicBezTo>
                  <a:pt x="768" y="422"/>
                  <a:pt x="764" y="420"/>
                  <a:pt x="764" y="422"/>
                </a:cubicBezTo>
                <a:cubicBezTo>
                  <a:pt x="764" y="423"/>
                  <a:pt x="765" y="423"/>
                  <a:pt x="765" y="423"/>
                </a:cubicBezTo>
                <a:cubicBezTo>
                  <a:pt x="766" y="424"/>
                  <a:pt x="766" y="424"/>
                  <a:pt x="766" y="425"/>
                </a:cubicBezTo>
                <a:cubicBezTo>
                  <a:pt x="767" y="425"/>
                  <a:pt x="767" y="425"/>
                  <a:pt x="768" y="426"/>
                </a:cubicBezTo>
                <a:cubicBezTo>
                  <a:pt x="768" y="427"/>
                  <a:pt x="768" y="427"/>
                  <a:pt x="767" y="427"/>
                </a:cubicBezTo>
                <a:cubicBezTo>
                  <a:pt x="766" y="427"/>
                  <a:pt x="766" y="427"/>
                  <a:pt x="765" y="426"/>
                </a:cubicBezTo>
                <a:cubicBezTo>
                  <a:pt x="765" y="426"/>
                  <a:pt x="764" y="426"/>
                  <a:pt x="763" y="426"/>
                </a:cubicBezTo>
                <a:cubicBezTo>
                  <a:pt x="763" y="426"/>
                  <a:pt x="762" y="425"/>
                  <a:pt x="761" y="425"/>
                </a:cubicBezTo>
                <a:cubicBezTo>
                  <a:pt x="760" y="425"/>
                  <a:pt x="761" y="426"/>
                  <a:pt x="761" y="427"/>
                </a:cubicBezTo>
                <a:cubicBezTo>
                  <a:pt x="761" y="430"/>
                  <a:pt x="758" y="429"/>
                  <a:pt x="756" y="429"/>
                </a:cubicBezTo>
                <a:cubicBezTo>
                  <a:pt x="755" y="429"/>
                  <a:pt x="753" y="429"/>
                  <a:pt x="751" y="429"/>
                </a:cubicBezTo>
                <a:cubicBezTo>
                  <a:pt x="750" y="429"/>
                  <a:pt x="749" y="428"/>
                  <a:pt x="748" y="428"/>
                </a:cubicBezTo>
                <a:cubicBezTo>
                  <a:pt x="746" y="428"/>
                  <a:pt x="745" y="428"/>
                  <a:pt x="743" y="427"/>
                </a:cubicBezTo>
                <a:cubicBezTo>
                  <a:pt x="742" y="427"/>
                  <a:pt x="740" y="426"/>
                  <a:pt x="738" y="427"/>
                </a:cubicBezTo>
                <a:cubicBezTo>
                  <a:pt x="737" y="427"/>
                  <a:pt x="736" y="428"/>
                  <a:pt x="735" y="429"/>
                </a:cubicBezTo>
                <a:cubicBezTo>
                  <a:pt x="735" y="429"/>
                  <a:pt x="734" y="427"/>
                  <a:pt x="733" y="427"/>
                </a:cubicBezTo>
                <a:cubicBezTo>
                  <a:pt x="733" y="426"/>
                  <a:pt x="732" y="426"/>
                  <a:pt x="732" y="425"/>
                </a:cubicBezTo>
                <a:cubicBezTo>
                  <a:pt x="732" y="425"/>
                  <a:pt x="731" y="424"/>
                  <a:pt x="730" y="424"/>
                </a:cubicBezTo>
                <a:cubicBezTo>
                  <a:pt x="730" y="424"/>
                  <a:pt x="730" y="425"/>
                  <a:pt x="729" y="426"/>
                </a:cubicBezTo>
                <a:cubicBezTo>
                  <a:pt x="728" y="427"/>
                  <a:pt x="727" y="427"/>
                  <a:pt x="726" y="428"/>
                </a:cubicBezTo>
                <a:cubicBezTo>
                  <a:pt x="725" y="428"/>
                  <a:pt x="725" y="429"/>
                  <a:pt x="724" y="429"/>
                </a:cubicBezTo>
                <a:cubicBezTo>
                  <a:pt x="723" y="429"/>
                  <a:pt x="723" y="429"/>
                  <a:pt x="722" y="429"/>
                </a:cubicBezTo>
                <a:cubicBezTo>
                  <a:pt x="721" y="430"/>
                  <a:pt x="721" y="430"/>
                  <a:pt x="720" y="431"/>
                </a:cubicBezTo>
                <a:cubicBezTo>
                  <a:pt x="720" y="431"/>
                  <a:pt x="719" y="430"/>
                  <a:pt x="719" y="431"/>
                </a:cubicBezTo>
                <a:cubicBezTo>
                  <a:pt x="719" y="431"/>
                  <a:pt x="719" y="431"/>
                  <a:pt x="718" y="431"/>
                </a:cubicBezTo>
                <a:cubicBezTo>
                  <a:pt x="718" y="431"/>
                  <a:pt x="719" y="430"/>
                  <a:pt x="719" y="430"/>
                </a:cubicBezTo>
                <a:cubicBezTo>
                  <a:pt x="720" y="429"/>
                  <a:pt x="720" y="430"/>
                  <a:pt x="721" y="429"/>
                </a:cubicBezTo>
                <a:cubicBezTo>
                  <a:pt x="722" y="428"/>
                  <a:pt x="720" y="426"/>
                  <a:pt x="719" y="426"/>
                </a:cubicBezTo>
                <a:cubicBezTo>
                  <a:pt x="718" y="426"/>
                  <a:pt x="718" y="426"/>
                  <a:pt x="717" y="426"/>
                </a:cubicBezTo>
                <a:cubicBezTo>
                  <a:pt x="717" y="426"/>
                  <a:pt x="716" y="425"/>
                  <a:pt x="715" y="425"/>
                </a:cubicBezTo>
                <a:cubicBezTo>
                  <a:pt x="715" y="424"/>
                  <a:pt x="716" y="423"/>
                  <a:pt x="716" y="423"/>
                </a:cubicBezTo>
                <a:cubicBezTo>
                  <a:pt x="716" y="422"/>
                  <a:pt x="716" y="421"/>
                  <a:pt x="716" y="421"/>
                </a:cubicBezTo>
                <a:cubicBezTo>
                  <a:pt x="715" y="420"/>
                  <a:pt x="714" y="419"/>
                  <a:pt x="713" y="419"/>
                </a:cubicBezTo>
                <a:cubicBezTo>
                  <a:pt x="712" y="418"/>
                  <a:pt x="711" y="418"/>
                  <a:pt x="710" y="418"/>
                </a:cubicBezTo>
                <a:cubicBezTo>
                  <a:pt x="709" y="418"/>
                  <a:pt x="708" y="418"/>
                  <a:pt x="708" y="418"/>
                </a:cubicBezTo>
                <a:cubicBezTo>
                  <a:pt x="707" y="417"/>
                  <a:pt x="707" y="417"/>
                  <a:pt x="706" y="417"/>
                </a:cubicBezTo>
                <a:cubicBezTo>
                  <a:pt x="705" y="417"/>
                  <a:pt x="704" y="417"/>
                  <a:pt x="704" y="417"/>
                </a:cubicBezTo>
                <a:cubicBezTo>
                  <a:pt x="703" y="417"/>
                  <a:pt x="703" y="416"/>
                  <a:pt x="702" y="416"/>
                </a:cubicBezTo>
                <a:cubicBezTo>
                  <a:pt x="701" y="416"/>
                  <a:pt x="701" y="416"/>
                  <a:pt x="700" y="415"/>
                </a:cubicBezTo>
                <a:cubicBezTo>
                  <a:pt x="700" y="414"/>
                  <a:pt x="701" y="414"/>
                  <a:pt x="701" y="414"/>
                </a:cubicBezTo>
                <a:cubicBezTo>
                  <a:pt x="703" y="414"/>
                  <a:pt x="704" y="415"/>
                  <a:pt x="705" y="415"/>
                </a:cubicBezTo>
                <a:cubicBezTo>
                  <a:pt x="707" y="415"/>
                  <a:pt x="708" y="416"/>
                  <a:pt x="709" y="416"/>
                </a:cubicBezTo>
                <a:cubicBezTo>
                  <a:pt x="711" y="416"/>
                  <a:pt x="712" y="416"/>
                  <a:pt x="713" y="416"/>
                </a:cubicBezTo>
                <a:cubicBezTo>
                  <a:pt x="715" y="417"/>
                  <a:pt x="716" y="417"/>
                  <a:pt x="718" y="417"/>
                </a:cubicBezTo>
                <a:cubicBezTo>
                  <a:pt x="722" y="417"/>
                  <a:pt x="722" y="417"/>
                  <a:pt x="722" y="417"/>
                </a:cubicBezTo>
                <a:cubicBezTo>
                  <a:pt x="724" y="417"/>
                  <a:pt x="725" y="416"/>
                  <a:pt x="726" y="417"/>
                </a:cubicBezTo>
                <a:cubicBezTo>
                  <a:pt x="728" y="418"/>
                  <a:pt x="729" y="418"/>
                  <a:pt x="730" y="418"/>
                </a:cubicBezTo>
                <a:cubicBezTo>
                  <a:pt x="732" y="417"/>
                  <a:pt x="732" y="415"/>
                  <a:pt x="734" y="415"/>
                </a:cubicBezTo>
                <a:cubicBezTo>
                  <a:pt x="734" y="415"/>
                  <a:pt x="735" y="415"/>
                  <a:pt x="735" y="414"/>
                </a:cubicBezTo>
                <a:cubicBezTo>
                  <a:pt x="736" y="414"/>
                  <a:pt x="736" y="413"/>
                  <a:pt x="737" y="413"/>
                </a:cubicBezTo>
                <a:cubicBezTo>
                  <a:pt x="738" y="412"/>
                  <a:pt x="740" y="413"/>
                  <a:pt x="741" y="412"/>
                </a:cubicBezTo>
                <a:cubicBezTo>
                  <a:pt x="742" y="412"/>
                  <a:pt x="744" y="412"/>
                  <a:pt x="745" y="411"/>
                </a:cubicBezTo>
                <a:cubicBezTo>
                  <a:pt x="746" y="411"/>
                  <a:pt x="747" y="411"/>
                  <a:pt x="747" y="410"/>
                </a:cubicBezTo>
                <a:cubicBezTo>
                  <a:pt x="748" y="410"/>
                  <a:pt x="747" y="409"/>
                  <a:pt x="748" y="408"/>
                </a:cubicBezTo>
                <a:cubicBezTo>
                  <a:pt x="748" y="408"/>
                  <a:pt x="748" y="407"/>
                  <a:pt x="748" y="406"/>
                </a:cubicBezTo>
                <a:cubicBezTo>
                  <a:pt x="748" y="406"/>
                  <a:pt x="747" y="405"/>
                  <a:pt x="746" y="405"/>
                </a:cubicBezTo>
                <a:cubicBezTo>
                  <a:pt x="746" y="405"/>
                  <a:pt x="745" y="404"/>
                  <a:pt x="745" y="404"/>
                </a:cubicBezTo>
                <a:cubicBezTo>
                  <a:pt x="744" y="404"/>
                  <a:pt x="743" y="404"/>
                  <a:pt x="743" y="404"/>
                </a:cubicBezTo>
                <a:cubicBezTo>
                  <a:pt x="742" y="404"/>
                  <a:pt x="741" y="403"/>
                  <a:pt x="741" y="403"/>
                </a:cubicBezTo>
                <a:cubicBezTo>
                  <a:pt x="740" y="403"/>
                  <a:pt x="740" y="403"/>
                  <a:pt x="739" y="403"/>
                </a:cubicBezTo>
                <a:cubicBezTo>
                  <a:pt x="737" y="403"/>
                  <a:pt x="736" y="402"/>
                  <a:pt x="735" y="402"/>
                </a:cubicBezTo>
                <a:cubicBezTo>
                  <a:pt x="733" y="401"/>
                  <a:pt x="731" y="402"/>
                  <a:pt x="731" y="401"/>
                </a:cubicBezTo>
                <a:cubicBezTo>
                  <a:pt x="731" y="400"/>
                  <a:pt x="731" y="400"/>
                  <a:pt x="731" y="399"/>
                </a:cubicBezTo>
                <a:cubicBezTo>
                  <a:pt x="731" y="398"/>
                  <a:pt x="731" y="397"/>
                  <a:pt x="731" y="397"/>
                </a:cubicBezTo>
                <a:cubicBezTo>
                  <a:pt x="730" y="396"/>
                  <a:pt x="729" y="394"/>
                  <a:pt x="728" y="394"/>
                </a:cubicBezTo>
                <a:cubicBezTo>
                  <a:pt x="726" y="395"/>
                  <a:pt x="726" y="395"/>
                  <a:pt x="724" y="396"/>
                </a:cubicBezTo>
                <a:cubicBezTo>
                  <a:pt x="724" y="396"/>
                  <a:pt x="723" y="397"/>
                  <a:pt x="723" y="397"/>
                </a:cubicBezTo>
                <a:cubicBezTo>
                  <a:pt x="722" y="396"/>
                  <a:pt x="722" y="396"/>
                  <a:pt x="722" y="395"/>
                </a:cubicBezTo>
                <a:cubicBezTo>
                  <a:pt x="721" y="393"/>
                  <a:pt x="719" y="394"/>
                  <a:pt x="718" y="395"/>
                </a:cubicBezTo>
                <a:cubicBezTo>
                  <a:pt x="718" y="395"/>
                  <a:pt x="717" y="395"/>
                  <a:pt x="716" y="395"/>
                </a:cubicBezTo>
                <a:cubicBezTo>
                  <a:pt x="715" y="396"/>
                  <a:pt x="715" y="396"/>
                  <a:pt x="715" y="395"/>
                </a:cubicBezTo>
                <a:cubicBezTo>
                  <a:pt x="715" y="394"/>
                  <a:pt x="715" y="394"/>
                  <a:pt x="714" y="394"/>
                </a:cubicBezTo>
                <a:cubicBezTo>
                  <a:pt x="713" y="394"/>
                  <a:pt x="713" y="393"/>
                  <a:pt x="712" y="393"/>
                </a:cubicBezTo>
                <a:cubicBezTo>
                  <a:pt x="711" y="392"/>
                  <a:pt x="711" y="391"/>
                  <a:pt x="710" y="391"/>
                </a:cubicBezTo>
                <a:cubicBezTo>
                  <a:pt x="709" y="390"/>
                  <a:pt x="709" y="390"/>
                  <a:pt x="708" y="390"/>
                </a:cubicBezTo>
                <a:cubicBezTo>
                  <a:pt x="707" y="390"/>
                  <a:pt x="707" y="389"/>
                  <a:pt x="706" y="389"/>
                </a:cubicBezTo>
                <a:cubicBezTo>
                  <a:pt x="705" y="389"/>
                  <a:pt x="703" y="389"/>
                  <a:pt x="702" y="390"/>
                </a:cubicBezTo>
                <a:cubicBezTo>
                  <a:pt x="701" y="391"/>
                  <a:pt x="701" y="393"/>
                  <a:pt x="700" y="394"/>
                </a:cubicBezTo>
                <a:cubicBezTo>
                  <a:pt x="699" y="396"/>
                  <a:pt x="696" y="397"/>
                  <a:pt x="696" y="400"/>
                </a:cubicBezTo>
                <a:cubicBezTo>
                  <a:pt x="696" y="401"/>
                  <a:pt x="697" y="402"/>
                  <a:pt x="697" y="404"/>
                </a:cubicBezTo>
                <a:cubicBezTo>
                  <a:pt x="697" y="405"/>
                  <a:pt x="695" y="406"/>
                  <a:pt x="694" y="407"/>
                </a:cubicBezTo>
                <a:cubicBezTo>
                  <a:pt x="694" y="407"/>
                  <a:pt x="693" y="408"/>
                  <a:pt x="692" y="408"/>
                </a:cubicBezTo>
                <a:cubicBezTo>
                  <a:pt x="692" y="408"/>
                  <a:pt x="691" y="407"/>
                  <a:pt x="692" y="407"/>
                </a:cubicBezTo>
                <a:cubicBezTo>
                  <a:pt x="692" y="406"/>
                  <a:pt x="693" y="406"/>
                  <a:pt x="693" y="406"/>
                </a:cubicBezTo>
                <a:cubicBezTo>
                  <a:pt x="694" y="405"/>
                  <a:pt x="694" y="404"/>
                  <a:pt x="694" y="404"/>
                </a:cubicBezTo>
                <a:cubicBezTo>
                  <a:pt x="694" y="403"/>
                  <a:pt x="695" y="403"/>
                  <a:pt x="694" y="403"/>
                </a:cubicBezTo>
                <a:cubicBezTo>
                  <a:pt x="693" y="402"/>
                  <a:pt x="692" y="404"/>
                  <a:pt x="691" y="404"/>
                </a:cubicBezTo>
                <a:cubicBezTo>
                  <a:pt x="691" y="404"/>
                  <a:pt x="690" y="404"/>
                  <a:pt x="690" y="404"/>
                </a:cubicBezTo>
                <a:cubicBezTo>
                  <a:pt x="689" y="404"/>
                  <a:pt x="688" y="404"/>
                  <a:pt x="688" y="405"/>
                </a:cubicBezTo>
                <a:cubicBezTo>
                  <a:pt x="687" y="405"/>
                  <a:pt x="687" y="405"/>
                  <a:pt x="686" y="404"/>
                </a:cubicBezTo>
                <a:cubicBezTo>
                  <a:pt x="686" y="404"/>
                  <a:pt x="685" y="404"/>
                  <a:pt x="685" y="403"/>
                </a:cubicBezTo>
                <a:cubicBezTo>
                  <a:pt x="685" y="402"/>
                  <a:pt x="686" y="402"/>
                  <a:pt x="686" y="402"/>
                </a:cubicBezTo>
                <a:cubicBezTo>
                  <a:pt x="687" y="402"/>
                  <a:pt x="687" y="401"/>
                  <a:pt x="688" y="401"/>
                </a:cubicBezTo>
                <a:cubicBezTo>
                  <a:pt x="689" y="400"/>
                  <a:pt x="690" y="400"/>
                  <a:pt x="691" y="399"/>
                </a:cubicBezTo>
                <a:cubicBezTo>
                  <a:pt x="692" y="398"/>
                  <a:pt x="692" y="398"/>
                  <a:pt x="692" y="398"/>
                </a:cubicBezTo>
                <a:cubicBezTo>
                  <a:pt x="692" y="397"/>
                  <a:pt x="693" y="397"/>
                  <a:pt x="693" y="396"/>
                </a:cubicBezTo>
                <a:cubicBezTo>
                  <a:pt x="693" y="396"/>
                  <a:pt x="694" y="393"/>
                  <a:pt x="693" y="394"/>
                </a:cubicBezTo>
                <a:cubicBezTo>
                  <a:pt x="692" y="394"/>
                  <a:pt x="692" y="395"/>
                  <a:pt x="692" y="395"/>
                </a:cubicBezTo>
                <a:cubicBezTo>
                  <a:pt x="692" y="395"/>
                  <a:pt x="691" y="395"/>
                  <a:pt x="691" y="395"/>
                </a:cubicBezTo>
                <a:cubicBezTo>
                  <a:pt x="690" y="395"/>
                  <a:pt x="689" y="396"/>
                  <a:pt x="688" y="396"/>
                </a:cubicBezTo>
                <a:cubicBezTo>
                  <a:pt x="686" y="396"/>
                  <a:pt x="687" y="394"/>
                  <a:pt x="686" y="394"/>
                </a:cubicBezTo>
                <a:cubicBezTo>
                  <a:pt x="685" y="393"/>
                  <a:pt x="686" y="393"/>
                  <a:pt x="687" y="392"/>
                </a:cubicBezTo>
                <a:cubicBezTo>
                  <a:pt x="687" y="392"/>
                  <a:pt x="688" y="392"/>
                  <a:pt x="688" y="392"/>
                </a:cubicBezTo>
                <a:cubicBezTo>
                  <a:pt x="688" y="392"/>
                  <a:pt x="688" y="392"/>
                  <a:pt x="689" y="392"/>
                </a:cubicBezTo>
                <a:cubicBezTo>
                  <a:pt x="690" y="391"/>
                  <a:pt x="691" y="393"/>
                  <a:pt x="693" y="392"/>
                </a:cubicBezTo>
                <a:cubicBezTo>
                  <a:pt x="694" y="392"/>
                  <a:pt x="695" y="390"/>
                  <a:pt x="696" y="389"/>
                </a:cubicBezTo>
                <a:cubicBezTo>
                  <a:pt x="696" y="388"/>
                  <a:pt x="696" y="388"/>
                  <a:pt x="697" y="388"/>
                </a:cubicBezTo>
                <a:cubicBezTo>
                  <a:pt x="698" y="387"/>
                  <a:pt x="699" y="387"/>
                  <a:pt x="699" y="386"/>
                </a:cubicBezTo>
                <a:cubicBezTo>
                  <a:pt x="698" y="385"/>
                  <a:pt x="696" y="385"/>
                  <a:pt x="695" y="384"/>
                </a:cubicBezTo>
                <a:cubicBezTo>
                  <a:pt x="694" y="384"/>
                  <a:pt x="693" y="383"/>
                  <a:pt x="692" y="382"/>
                </a:cubicBezTo>
                <a:cubicBezTo>
                  <a:pt x="690" y="382"/>
                  <a:pt x="689" y="382"/>
                  <a:pt x="688" y="382"/>
                </a:cubicBezTo>
                <a:cubicBezTo>
                  <a:pt x="686" y="382"/>
                  <a:pt x="685" y="381"/>
                  <a:pt x="684" y="380"/>
                </a:cubicBezTo>
                <a:cubicBezTo>
                  <a:pt x="683" y="380"/>
                  <a:pt x="681" y="379"/>
                  <a:pt x="680" y="381"/>
                </a:cubicBezTo>
                <a:cubicBezTo>
                  <a:pt x="680" y="382"/>
                  <a:pt x="681" y="382"/>
                  <a:pt x="681" y="383"/>
                </a:cubicBezTo>
                <a:cubicBezTo>
                  <a:pt x="681" y="384"/>
                  <a:pt x="680" y="385"/>
                  <a:pt x="680" y="385"/>
                </a:cubicBezTo>
                <a:cubicBezTo>
                  <a:pt x="679" y="386"/>
                  <a:pt x="679" y="387"/>
                  <a:pt x="678" y="387"/>
                </a:cubicBezTo>
                <a:cubicBezTo>
                  <a:pt x="678" y="387"/>
                  <a:pt x="677" y="387"/>
                  <a:pt x="676" y="387"/>
                </a:cubicBezTo>
                <a:cubicBezTo>
                  <a:pt x="675" y="387"/>
                  <a:pt x="674" y="387"/>
                  <a:pt x="674" y="388"/>
                </a:cubicBezTo>
                <a:cubicBezTo>
                  <a:pt x="673" y="388"/>
                  <a:pt x="673" y="389"/>
                  <a:pt x="674" y="389"/>
                </a:cubicBezTo>
                <a:cubicBezTo>
                  <a:pt x="674" y="389"/>
                  <a:pt x="675" y="389"/>
                  <a:pt x="676" y="389"/>
                </a:cubicBezTo>
                <a:cubicBezTo>
                  <a:pt x="677" y="389"/>
                  <a:pt x="677" y="389"/>
                  <a:pt x="677" y="390"/>
                </a:cubicBezTo>
                <a:cubicBezTo>
                  <a:pt x="678" y="390"/>
                  <a:pt x="679" y="390"/>
                  <a:pt x="679" y="391"/>
                </a:cubicBezTo>
                <a:cubicBezTo>
                  <a:pt x="679" y="392"/>
                  <a:pt x="678" y="392"/>
                  <a:pt x="678" y="392"/>
                </a:cubicBezTo>
                <a:cubicBezTo>
                  <a:pt x="677" y="392"/>
                  <a:pt x="676" y="392"/>
                  <a:pt x="675" y="392"/>
                </a:cubicBezTo>
                <a:cubicBezTo>
                  <a:pt x="675" y="392"/>
                  <a:pt x="674" y="393"/>
                  <a:pt x="674" y="393"/>
                </a:cubicBezTo>
                <a:cubicBezTo>
                  <a:pt x="673" y="394"/>
                  <a:pt x="670" y="394"/>
                  <a:pt x="670" y="395"/>
                </a:cubicBezTo>
                <a:cubicBezTo>
                  <a:pt x="670" y="396"/>
                  <a:pt x="671" y="396"/>
                  <a:pt x="671" y="396"/>
                </a:cubicBezTo>
                <a:cubicBezTo>
                  <a:pt x="672" y="397"/>
                  <a:pt x="671" y="397"/>
                  <a:pt x="671" y="398"/>
                </a:cubicBezTo>
                <a:cubicBezTo>
                  <a:pt x="670" y="399"/>
                  <a:pt x="670" y="399"/>
                  <a:pt x="669" y="399"/>
                </a:cubicBezTo>
                <a:cubicBezTo>
                  <a:pt x="669" y="399"/>
                  <a:pt x="668" y="399"/>
                  <a:pt x="667" y="399"/>
                </a:cubicBezTo>
                <a:cubicBezTo>
                  <a:pt x="666" y="401"/>
                  <a:pt x="669" y="401"/>
                  <a:pt x="669" y="402"/>
                </a:cubicBezTo>
                <a:cubicBezTo>
                  <a:pt x="669" y="404"/>
                  <a:pt x="667" y="402"/>
                  <a:pt x="666" y="402"/>
                </a:cubicBezTo>
                <a:cubicBezTo>
                  <a:pt x="665" y="402"/>
                  <a:pt x="664" y="402"/>
                  <a:pt x="664" y="403"/>
                </a:cubicBezTo>
                <a:cubicBezTo>
                  <a:pt x="663" y="404"/>
                  <a:pt x="662" y="404"/>
                  <a:pt x="662" y="405"/>
                </a:cubicBezTo>
                <a:cubicBezTo>
                  <a:pt x="661" y="405"/>
                  <a:pt x="661" y="405"/>
                  <a:pt x="661" y="406"/>
                </a:cubicBezTo>
                <a:cubicBezTo>
                  <a:pt x="659" y="409"/>
                  <a:pt x="659" y="404"/>
                  <a:pt x="659" y="403"/>
                </a:cubicBezTo>
                <a:cubicBezTo>
                  <a:pt x="659" y="402"/>
                  <a:pt x="660" y="402"/>
                  <a:pt x="659" y="401"/>
                </a:cubicBezTo>
                <a:cubicBezTo>
                  <a:pt x="659" y="400"/>
                  <a:pt x="658" y="400"/>
                  <a:pt x="658" y="399"/>
                </a:cubicBezTo>
                <a:cubicBezTo>
                  <a:pt x="658" y="398"/>
                  <a:pt x="658" y="398"/>
                  <a:pt x="658" y="397"/>
                </a:cubicBezTo>
                <a:cubicBezTo>
                  <a:pt x="658" y="397"/>
                  <a:pt x="656" y="396"/>
                  <a:pt x="657" y="396"/>
                </a:cubicBezTo>
                <a:cubicBezTo>
                  <a:pt x="657" y="395"/>
                  <a:pt x="658" y="396"/>
                  <a:pt x="659" y="396"/>
                </a:cubicBezTo>
                <a:cubicBezTo>
                  <a:pt x="660" y="396"/>
                  <a:pt x="660" y="395"/>
                  <a:pt x="660" y="394"/>
                </a:cubicBezTo>
                <a:cubicBezTo>
                  <a:pt x="661" y="393"/>
                  <a:pt x="662" y="392"/>
                  <a:pt x="663" y="391"/>
                </a:cubicBezTo>
                <a:cubicBezTo>
                  <a:pt x="663" y="390"/>
                  <a:pt x="663" y="388"/>
                  <a:pt x="663" y="387"/>
                </a:cubicBezTo>
                <a:cubicBezTo>
                  <a:pt x="662" y="386"/>
                  <a:pt x="663" y="385"/>
                  <a:pt x="662" y="385"/>
                </a:cubicBezTo>
                <a:cubicBezTo>
                  <a:pt x="661" y="385"/>
                  <a:pt x="660" y="386"/>
                  <a:pt x="660" y="387"/>
                </a:cubicBezTo>
                <a:cubicBezTo>
                  <a:pt x="658" y="389"/>
                  <a:pt x="656" y="390"/>
                  <a:pt x="654" y="392"/>
                </a:cubicBezTo>
                <a:cubicBezTo>
                  <a:pt x="653" y="392"/>
                  <a:pt x="652" y="393"/>
                  <a:pt x="650" y="394"/>
                </a:cubicBezTo>
                <a:cubicBezTo>
                  <a:pt x="649" y="395"/>
                  <a:pt x="648" y="397"/>
                  <a:pt x="647" y="398"/>
                </a:cubicBezTo>
                <a:cubicBezTo>
                  <a:pt x="646" y="399"/>
                  <a:pt x="645" y="399"/>
                  <a:pt x="644" y="401"/>
                </a:cubicBezTo>
                <a:cubicBezTo>
                  <a:pt x="642" y="403"/>
                  <a:pt x="640" y="405"/>
                  <a:pt x="638" y="406"/>
                </a:cubicBezTo>
                <a:cubicBezTo>
                  <a:pt x="638" y="406"/>
                  <a:pt x="637" y="407"/>
                  <a:pt x="637" y="407"/>
                </a:cubicBezTo>
                <a:cubicBezTo>
                  <a:pt x="636" y="408"/>
                  <a:pt x="637" y="408"/>
                  <a:pt x="637" y="408"/>
                </a:cubicBezTo>
                <a:cubicBezTo>
                  <a:pt x="638" y="409"/>
                  <a:pt x="638" y="409"/>
                  <a:pt x="638" y="409"/>
                </a:cubicBezTo>
                <a:cubicBezTo>
                  <a:pt x="638" y="409"/>
                  <a:pt x="638" y="409"/>
                  <a:pt x="638" y="410"/>
                </a:cubicBezTo>
                <a:cubicBezTo>
                  <a:pt x="639" y="411"/>
                  <a:pt x="638" y="411"/>
                  <a:pt x="637" y="411"/>
                </a:cubicBezTo>
                <a:cubicBezTo>
                  <a:pt x="636" y="412"/>
                  <a:pt x="635" y="413"/>
                  <a:pt x="634" y="414"/>
                </a:cubicBezTo>
                <a:cubicBezTo>
                  <a:pt x="634" y="414"/>
                  <a:pt x="633" y="415"/>
                  <a:pt x="633" y="415"/>
                </a:cubicBezTo>
                <a:cubicBezTo>
                  <a:pt x="633" y="416"/>
                  <a:pt x="633" y="416"/>
                  <a:pt x="632" y="417"/>
                </a:cubicBezTo>
                <a:cubicBezTo>
                  <a:pt x="632" y="417"/>
                  <a:pt x="632" y="416"/>
                  <a:pt x="632" y="416"/>
                </a:cubicBezTo>
                <a:cubicBezTo>
                  <a:pt x="632" y="416"/>
                  <a:pt x="631" y="416"/>
                  <a:pt x="631" y="415"/>
                </a:cubicBezTo>
                <a:cubicBezTo>
                  <a:pt x="631" y="415"/>
                  <a:pt x="631" y="414"/>
                  <a:pt x="630" y="414"/>
                </a:cubicBezTo>
                <a:cubicBezTo>
                  <a:pt x="629" y="414"/>
                  <a:pt x="629" y="417"/>
                  <a:pt x="628" y="417"/>
                </a:cubicBezTo>
                <a:cubicBezTo>
                  <a:pt x="628" y="417"/>
                  <a:pt x="628" y="413"/>
                  <a:pt x="628" y="413"/>
                </a:cubicBezTo>
                <a:cubicBezTo>
                  <a:pt x="628" y="411"/>
                  <a:pt x="629" y="410"/>
                  <a:pt x="629" y="409"/>
                </a:cubicBezTo>
                <a:cubicBezTo>
                  <a:pt x="629" y="408"/>
                  <a:pt x="629" y="407"/>
                  <a:pt x="630" y="406"/>
                </a:cubicBezTo>
                <a:cubicBezTo>
                  <a:pt x="630" y="406"/>
                  <a:pt x="631" y="405"/>
                  <a:pt x="631" y="405"/>
                </a:cubicBezTo>
                <a:cubicBezTo>
                  <a:pt x="632" y="404"/>
                  <a:pt x="632" y="404"/>
                  <a:pt x="631" y="403"/>
                </a:cubicBezTo>
                <a:cubicBezTo>
                  <a:pt x="631" y="402"/>
                  <a:pt x="630" y="402"/>
                  <a:pt x="631" y="401"/>
                </a:cubicBezTo>
                <a:cubicBezTo>
                  <a:pt x="632" y="400"/>
                  <a:pt x="633" y="400"/>
                  <a:pt x="634" y="399"/>
                </a:cubicBezTo>
                <a:cubicBezTo>
                  <a:pt x="636" y="398"/>
                  <a:pt x="637" y="397"/>
                  <a:pt x="638" y="396"/>
                </a:cubicBezTo>
                <a:cubicBezTo>
                  <a:pt x="639" y="396"/>
                  <a:pt x="640" y="396"/>
                  <a:pt x="641" y="395"/>
                </a:cubicBezTo>
                <a:cubicBezTo>
                  <a:pt x="642" y="394"/>
                  <a:pt x="642" y="393"/>
                  <a:pt x="643" y="392"/>
                </a:cubicBezTo>
                <a:cubicBezTo>
                  <a:pt x="644" y="392"/>
                  <a:pt x="644" y="392"/>
                  <a:pt x="644" y="391"/>
                </a:cubicBezTo>
                <a:cubicBezTo>
                  <a:pt x="645" y="391"/>
                  <a:pt x="645" y="391"/>
                  <a:pt x="646" y="390"/>
                </a:cubicBezTo>
                <a:cubicBezTo>
                  <a:pt x="646" y="390"/>
                  <a:pt x="647" y="390"/>
                  <a:pt x="647" y="389"/>
                </a:cubicBezTo>
                <a:cubicBezTo>
                  <a:pt x="647" y="389"/>
                  <a:pt x="646" y="389"/>
                  <a:pt x="645" y="389"/>
                </a:cubicBezTo>
                <a:cubicBezTo>
                  <a:pt x="645" y="388"/>
                  <a:pt x="644" y="388"/>
                  <a:pt x="644" y="388"/>
                </a:cubicBezTo>
                <a:cubicBezTo>
                  <a:pt x="643" y="388"/>
                  <a:pt x="643" y="387"/>
                  <a:pt x="642" y="387"/>
                </a:cubicBezTo>
                <a:cubicBezTo>
                  <a:pt x="642" y="387"/>
                  <a:pt x="640" y="387"/>
                  <a:pt x="641" y="386"/>
                </a:cubicBezTo>
                <a:cubicBezTo>
                  <a:pt x="642" y="385"/>
                  <a:pt x="643" y="386"/>
                  <a:pt x="644" y="386"/>
                </a:cubicBezTo>
                <a:cubicBezTo>
                  <a:pt x="645" y="386"/>
                  <a:pt x="645" y="386"/>
                  <a:pt x="646" y="385"/>
                </a:cubicBezTo>
                <a:cubicBezTo>
                  <a:pt x="646" y="385"/>
                  <a:pt x="647" y="385"/>
                  <a:pt x="648" y="385"/>
                </a:cubicBezTo>
                <a:cubicBezTo>
                  <a:pt x="648" y="385"/>
                  <a:pt x="649" y="385"/>
                  <a:pt x="650" y="385"/>
                </a:cubicBezTo>
                <a:cubicBezTo>
                  <a:pt x="650" y="384"/>
                  <a:pt x="650" y="384"/>
                  <a:pt x="649" y="383"/>
                </a:cubicBezTo>
                <a:cubicBezTo>
                  <a:pt x="649" y="382"/>
                  <a:pt x="650" y="380"/>
                  <a:pt x="648" y="380"/>
                </a:cubicBezTo>
                <a:cubicBezTo>
                  <a:pt x="647" y="379"/>
                  <a:pt x="646" y="380"/>
                  <a:pt x="645" y="379"/>
                </a:cubicBezTo>
                <a:cubicBezTo>
                  <a:pt x="644" y="379"/>
                  <a:pt x="644" y="378"/>
                  <a:pt x="642" y="378"/>
                </a:cubicBezTo>
                <a:cubicBezTo>
                  <a:pt x="642" y="378"/>
                  <a:pt x="640" y="379"/>
                  <a:pt x="640" y="380"/>
                </a:cubicBezTo>
                <a:cubicBezTo>
                  <a:pt x="641" y="380"/>
                  <a:pt x="642" y="381"/>
                  <a:pt x="641" y="381"/>
                </a:cubicBezTo>
                <a:cubicBezTo>
                  <a:pt x="641" y="382"/>
                  <a:pt x="639" y="382"/>
                  <a:pt x="639" y="382"/>
                </a:cubicBezTo>
                <a:cubicBezTo>
                  <a:pt x="638" y="382"/>
                  <a:pt x="636" y="382"/>
                  <a:pt x="635" y="382"/>
                </a:cubicBezTo>
                <a:cubicBezTo>
                  <a:pt x="633" y="383"/>
                  <a:pt x="636" y="384"/>
                  <a:pt x="637" y="384"/>
                </a:cubicBezTo>
                <a:cubicBezTo>
                  <a:pt x="637" y="385"/>
                  <a:pt x="638" y="386"/>
                  <a:pt x="637" y="386"/>
                </a:cubicBezTo>
                <a:cubicBezTo>
                  <a:pt x="637" y="387"/>
                  <a:pt x="636" y="387"/>
                  <a:pt x="635" y="387"/>
                </a:cubicBezTo>
                <a:cubicBezTo>
                  <a:pt x="634" y="387"/>
                  <a:pt x="632" y="387"/>
                  <a:pt x="631" y="387"/>
                </a:cubicBezTo>
                <a:cubicBezTo>
                  <a:pt x="630" y="387"/>
                  <a:pt x="630" y="386"/>
                  <a:pt x="630" y="386"/>
                </a:cubicBezTo>
                <a:cubicBezTo>
                  <a:pt x="629" y="385"/>
                  <a:pt x="629" y="385"/>
                  <a:pt x="628" y="385"/>
                </a:cubicBezTo>
                <a:cubicBezTo>
                  <a:pt x="627" y="385"/>
                  <a:pt x="627" y="386"/>
                  <a:pt x="627" y="386"/>
                </a:cubicBezTo>
                <a:cubicBezTo>
                  <a:pt x="626" y="386"/>
                  <a:pt x="625" y="386"/>
                  <a:pt x="625" y="386"/>
                </a:cubicBezTo>
                <a:cubicBezTo>
                  <a:pt x="624" y="386"/>
                  <a:pt x="624" y="385"/>
                  <a:pt x="624" y="385"/>
                </a:cubicBezTo>
                <a:cubicBezTo>
                  <a:pt x="624" y="385"/>
                  <a:pt x="624" y="384"/>
                  <a:pt x="624" y="384"/>
                </a:cubicBezTo>
                <a:cubicBezTo>
                  <a:pt x="623" y="383"/>
                  <a:pt x="622" y="383"/>
                  <a:pt x="620" y="384"/>
                </a:cubicBezTo>
                <a:cubicBezTo>
                  <a:pt x="619" y="384"/>
                  <a:pt x="619" y="386"/>
                  <a:pt x="619" y="388"/>
                </a:cubicBezTo>
                <a:cubicBezTo>
                  <a:pt x="619" y="388"/>
                  <a:pt x="619" y="389"/>
                  <a:pt x="619" y="390"/>
                </a:cubicBezTo>
                <a:cubicBezTo>
                  <a:pt x="618" y="391"/>
                  <a:pt x="618" y="390"/>
                  <a:pt x="617" y="390"/>
                </a:cubicBezTo>
                <a:cubicBezTo>
                  <a:pt x="616" y="389"/>
                  <a:pt x="614" y="389"/>
                  <a:pt x="614" y="390"/>
                </a:cubicBezTo>
                <a:cubicBezTo>
                  <a:pt x="614" y="391"/>
                  <a:pt x="614" y="391"/>
                  <a:pt x="615" y="391"/>
                </a:cubicBezTo>
                <a:cubicBezTo>
                  <a:pt x="615" y="392"/>
                  <a:pt x="615" y="393"/>
                  <a:pt x="616" y="393"/>
                </a:cubicBezTo>
                <a:cubicBezTo>
                  <a:pt x="616" y="395"/>
                  <a:pt x="619" y="393"/>
                  <a:pt x="619" y="395"/>
                </a:cubicBezTo>
                <a:cubicBezTo>
                  <a:pt x="619" y="396"/>
                  <a:pt x="618" y="396"/>
                  <a:pt x="617" y="396"/>
                </a:cubicBezTo>
                <a:cubicBezTo>
                  <a:pt x="617" y="396"/>
                  <a:pt x="616" y="396"/>
                  <a:pt x="615" y="397"/>
                </a:cubicBezTo>
                <a:cubicBezTo>
                  <a:pt x="615" y="397"/>
                  <a:pt x="614" y="398"/>
                  <a:pt x="614" y="399"/>
                </a:cubicBezTo>
                <a:cubicBezTo>
                  <a:pt x="614" y="399"/>
                  <a:pt x="613" y="400"/>
                  <a:pt x="613" y="400"/>
                </a:cubicBezTo>
                <a:cubicBezTo>
                  <a:pt x="613" y="401"/>
                  <a:pt x="616" y="403"/>
                  <a:pt x="614" y="403"/>
                </a:cubicBezTo>
                <a:cubicBezTo>
                  <a:pt x="612" y="403"/>
                  <a:pt x="611" y="402"/>
                  <a:pt x="609" y="402"/>
                </a:cubicBezTo>
                <a:cubicBezTo>
                  <a:pt x="607" y="402"/>
                  <a:pt x="606" y="403"/>
                  <a:pt x="604" y="404"/>
                </a:cubicBezTo>
                <a:cubicBezTo>
                  <a:pt x="603" y="405"/>
                  <a:pt x="602" y="406"/>
                  <a:pt x="601" y="406"/>
                </a:cubicBezTo>
                <a:cubicBezTo>
                  <a:pt x="600" y="406"/>
                  <a:pt x="598" y="407"/>
                  <a:pt x="597" y="408"/>
                </a:cubicBezTo>
                <a:cubicBezTo>
                  <a:pt x="597" y="409"/>
                  <a:pt x="596" y="410"/>
                  <a:pt x="595" y="410"/>
                </a:cubicBezTo>
                <a:cubicBezTo>
                  <a:pt x="595" y="411"/>
                  <a:pt x="594" y="412"/>
                  <a:pt x="594" y="413"/>
                </a:cubicBezTo>
                <a:cubicBezTo>
                  <a:pt x="595" y="413"/>
                  <a:pt x="596" y="415"/>
                  <a:pt x="595" y="416"/>
                </a:cubicBezTo>
                <a:cubicBezTo>
                  <a:pt x="594" y="417"/>
                  <a:pt x="593" y="417"/>
                  <a:pt x="593" y="417"/>
                </a:cubicBezTo>
                <a:cubicBezTo>
                  <a:pt x="593" y="418"/>
                  <a:pt x="595" y="418"/>
                  <a:pt x="595" y="419"/>
                </a:cubicBezTo>
                <a:cubicBezTo>
                  <a:pt x="596" y="419"/>
                  <a:pt x="596" y="419"/>
                  <a:pt x="597" y="419"/>
                </a:cubicBezTo>
                <a:cubicBezTo>
                  <a:pt x="597" y="419"/>
                  <a:pt x="598" y="419"/>
                  <a:pt x="599" y="419"/>
                </a:cubicBezTo>
                <a:cubicBezTo>
                  <a:pt x="600" y="420"/>
                  <a:pt x="596" y="420"/>
                  <a:pt x="595" y="420"/>
                </a:cubicBezTo>
                <a:cubicBezTo>
                  <a:pt x="595" y="421"/>
                  <a:pt x="594" y="422"/>
                  <a:pt x="593" y="422"/>
                </a:cubicBezTo>
                <a:cubicBezTo>
                  <a:pt x="592" y="422"/>
                  <a:pt x="592" y="421"/>
                  <a:pt x="592" y="421"/>
                </a:cubicBezTo>
                <a:cubicBezTo>
                  <a:pt x="591" y="420"/>
                  <a:pt x="591" y="419"/>
                  <a:pt x="590" y="419"/>
                </a:cubicBezTo>
                <a:cubicBezTo>
                  <a:pt x="590" y="419"/>
                  <a:pt x="589" y="419"/>
                  <a:pt x="589" y="418"/>
                </a:cubicBezTo>
                <a:cubicBezTo>
                  <a:pt x="590" y="418"/>
                  <a:pt x="589" y="417"/>
                  <a:pt x="589" y="417"/>
                </a:cubicBezTo>
                <a:cubicBezTo>
                  <a:pt x="588" y="417"/>
                  <a:pt x="587" y="417"/>
                  <a:pt x="586" y="416"/>
                </a:cubicBezTo>
                <a:cubicBezTo>
                  <a:pt x="585" y="415"/>
                  <a:pt x="588" y="415"/>
                  <a:pt x="589" y="415"/>
                </a:cubicBezTo>
                <a:cubicBezTo>
                  <a:pt x="589" y="414"/>
                  <a:pt x="589" y="413"/>
                  <a:pt x="588" y="413"/>
                </a:cubicBezTo>
                <a:cubicBezTo>
                  <a:pt x="588" y="413"/>
                  <a:pt x="587" y="413"/>
                  <a:pt x="586" y="413"/>
                </a:cubicBezTo>
                <a:cubicBezTo>
                  <a:pt x="585" y="412"/>
                  <a:pt x="586" y="411"/>
                  <a:pt x="587" y="411"/>
                </a:cubicBezTo>
                <a:cubicBezTo>
                  <a:pt x="587" y="411"/>
                  <a:pt x="587" y="411"/>
                  <a:pt x="588" y="411"/>
                </a:cubicBezTo>
                <a:cubicBezTo>
                  <a:pt x="588" y="411"/>
                  <a:pt x="588" y="410"/>
                  <a:pt x="588" y="410"/>
                </a:cubicBezTo>
                <a:cubicBezTo>
                  <a:pt x="589" y="410"/>
                  <a:pt x="589" y="410"/>
                  <a:pt x="589" y="410"/>
                </a:cubicBezTo>
                <a:cubicBezTo>
                  <a:pt x="589" y="409"/>
                  <a:pt x="589" y="409"/>
                  <a:pt x="588" y="409"/>
                </a:cubicBezTo>
                <a:cubicBezTo>
                  <a:pt x="587" y="409"/>
                  <a:pt x="587" y="409"/>
                  <a:pt x="587" y="408"/>
                </a:cubicBezTo>
                <a:cubicBezTo>
                  <a:pt x="586" y="408"/>
                  <a:pt x="586" y="408"/>
                  <a:pt x="585" y="407"/>
                </a:cubicBezTo>
                <a:cubicBezTo>
                  <a:pt x="585" y="407"/>
                  <a:pt x="584" y="407"/>
                  <a:pt x="583" y="407"/>
                </a:cubicBezTo>
                <a:cubicBezTo>
                  <a:pt x="582" y="407"/>
                  <a:pt x="576" y="406"/>
                  <a:pt x="576" y="408"/>
                </a:cubicBezTo>
                <a:cubicBezTo>
                  <a:pt x="577" y="408"/>
                  <a:pt x="577" y="408"/>
                  <a:pt x="578" y="408"/>
                </a:cubicBezTo>
                <a:cubicBezTo>
                  <a:pt x="579" y="409"/>
                  <a:pt x="578" y="409"/>
                  <a:pt x="579" y="410"/>
                </a:cubicBezTo>
                <a:cubicBezTo>
                  <a:pt x="579" y="410"/>
                  <a:pt x="580" y="410"/>
                  <a:pt x="581" y="410"/>
                </a:cubicBezTo>
                <a:cubicBezTo>
                  <a:pt x="581" y="411"/>
                  <a:pt x="580" y="411"/>
                  <a:pt x="580" y="411"/>
                </a:cubicBezTo>
                <a:cubicBezTo>
                  <a:pt x="579" y="411"/>
                  <a:pt x="579" y="410"/>
                  <a:pt x="578" y="410"/>
                </a:cubicBezTo>
                <a:cubicBezTo>
                  <a:pt x="577" y="410"/>
                  <a:pt x="577" y="411"/>
                  <a:pt x="576" y="412"/>
                </a:cubicBezTo>
                <a:cubicBezTo>
                  <a:pt x="576" y="413"/>
                  <a:pt x="576" y="414"/>
                  <a:pt x="577" y="415"/>
                </a:cubicBezTo>
                <a:cubicBezTo>
                  <a:pt x="578" y="415"/>
                  <a:pt x="579" y="416"/>
                  <a:pt x="578" y="416"/>
                </a:cubicBezTo>
                <a:cubicBezTo>
                  <a:pt x="577" y="416"/>
                  <a:pt x="576" y="416"/>
                  <a:pt x="575" y="416"/>
                </a:cubicBezTo>
                <a:cubicBezTo>
                  <a:pt x="574" y="416"/>
                  <a:pt x="574" y="415"/>
                  <a:pt x="574" y="415"/>
                </a:cubicBezTo>
                <a:cubicBezTo>
                  <a:pt x="573" y="414"/>
                  <a:pt x="572" y="415"/>
                  <a:pt x="571" y="414"/>
                </a:cubicBezTo>
                <a:cubicBezTo>
                  <a:pt x="570" y="414"/>
                  <a:pt x="570" y="414"/>
                  <a:pt x="569" y="414"/>
                </a:cubicBezTo>
                <a:cubicBezTo>
                  <a:pt x="567" y="414"/>
                  <a:pt x="566" y="414"/>
                  <a:pt x="564" y="414"/>
                </a:cubicBezTo>
                <a:cubicBezTo>
                  <a:pt x="563" y="413"/>
                  <a:pt x="562" y="413"/>
                  <a:pt x="560" y="413"/>
                </a:cubicBezTo>
                <a:cubicBezTo>
                  <a:pt x="559" y="412"/>
                  <a:pt x="557" y="412"/>
                  <a:pt x="556" y="412"/>
                </a:cubicBezTo>
                <a:cubicBezTo>
                  <a:pt x="555" y="412"/>
                  <a:pt x="554" y="412"/>
                  <a:pt x="554" y="412"/>
                </a:cubicBezTo>
                <a:cubicBezTo>
                  <a:pt x="553" y="413"/>
                  <a:pt x="556" y="413"/>
                  <a:pt x="557" y="414"/>
                </a:cubicBezTo>
                <a:cubicBezTo>
                  <a:pt x="558" y="414"/>
                  <a:pt x="559" y="414"/>
                  <a:pt x="559" y="414"/>
                </a:cubicBezTo>
                <a:cubicBezTo>
                  <a:pt x="560" y="415"/>
                  <a:pt x="560" y="415"/>
                  <a:pt x="560" y="416"/>
                </a:cubicBezTo>
                <a:cubicBezTo>
                  <a:pt x="560" y="417"/>
                  <a:pt x="561" y="417"/>
                  <a:pt x="562" y="417"/>
                </a:cubicBezTo>
                <a:cubicBezTo>
                  <a:pt x="562" y="417"/>
                  <a:pt x="563" y="417"/>
                  <a:pt x="563" y="418"/>
                </a:cubicBezTo>
                <a:cubicBezTo>
                  <a:pt x="564" y="418"/>
                  <a:pt x="566" y="418"/>
                  <a:pt x="567" y="417"/>
                </a:cubicBezTo>
                <a:cubicBezTo>
                  <a:pt x="568" y="417"/>
                  <a:pt x="568" y="417"/>
                  <a:pt x="569" y="417"/>
                </a:cubicBezTo>
                <a:cubicBezTo>
                  <a:pt x="570" y="416"/>
                  <a:pt x="571" y="416"/>
                  <a:pt x="571" y="416"/>
                </a:cubicBezTo>
                <a:cubicBezTo>
                  <a:pt x="571" y="417"/>
                  <a:pt x="571" y="418"/>
                  <a:pt x="571" y="418"/>
                </a:cubicBezTo>
                <a:cubicBezTo>
                  <a:pt x="570" y="419"/>
                  <a:pt x="570" y="420"/>
                  <a:pt x="571" y="420"/>
                </a:cubicBezTo>
                <a:cubicBezTo>
                  <a:pt x="571" y="421"/>
                  <a:pt x="571" y="422"/>
                  <a:pt x="570" y="422"/>
                </a:cubicBezTo>
                <a:cubicBezTo>
                  <a:pt x="570" y="423"/>
                  <a:pt x="568" y="423"/>
                  <a:pt x="568" y="423"/>
                </a:cubicBezTo>
                <a:cubicBezTo>
                  <a:pt x="567" y="424"/>
                  <a:pt x="568" y="424"/>
                  <a:pt x="569" y="424"/>
                </a:cubicBezTo>
                <a:cubicBezTo>
                  <a:pt x="570" y="424"/>
                  <a:pt x="570" y="425"/>
                  <a:pt x="570" y="426"/>
                </a:cubicBezTo>
                <a:cubicBezTo>
                  <a:pt x="569" y="427"/>
                  <a:pt x="569" y="428"/>
                  <a:pt x="568" y="427"/>
                </a:cubicBezTo>
                <a:cubicBezTo>
                  <a:pt x="567" y="427"/>
                  <a:pt x="567" y="426"/>
                  <a:pt x="567" y="426"/>
                </a:cubicBezTo>
                <a:cubicBezTo>
                  <a:pt x="566" y="425"/>
                  <a:pt x="564" y="425"/>
                  <a:pt x="563" y="425"/>
                </a:cubicBezTo>
                <a:cubicBezTo>
                  <a:pt x="563" y="425"/>
                  <a:pt x="562" y="425"/>
                  <a:pt x="561" y="424"/>
                </a:cubicBezTo>
                <a:cubicBezTo>
                  <a:pt x="560" y="424"/>
                  <a:pt x="559" y="423"/>
                  <a:pt x="558" y="422"/>
                </a:cubicBezTo>
                <a:cubicBezTo>
                  <a:pt x="557" y="422"/>
                  <a:pt x="555" y="420"/>
                  <a:pt x="555" y="422"/>
                </a:cubicBezTo>
                <a:cubicBezTo>
                  <a:pt x="555" y="423"/>
                  <a:pt x="555" y="423"/>
                  <a:pt x="555" y="424"/>
                </a:cubicBezTo>
                <a:cubicBezTo>
                  <a:pt x="555" y="424"/>
                  <a:pt x="554" y="425"/>
                  <a:pt x="554" y="426"/>
                </a:cubicBezTo>
                <a:cubicBezTo>
                  <a:pt x="553" y="426"/>
                  <a:pt x="552" y="426"/>
                  <a:pt x="551" y="426"/>
                </a:cubicBezTo>
                <a:cubicBezTo>
                  <a:pt x="550" y="426"/>
                  <a:pt x="551" y="425"/>
                  <a:pt x="550" y="424"/>
                </a:cubicBezTo>
                <a:cubicBezTo>
                  <a:pt x="550" y="424"/>
                  <a:pt x="549" y="423"/>
                  <a:pt x="548" y="423"/>
                </a:cubicBezTo>
                <a:cubicBezTo>
                  <a:pt x="547" y="423"/>
                  <a:pt x="546" y="424"/>
                  <a:pt x="545" y="424"/>
                </a:cubicBezTo>
                <a:cubicBezTo>
                  <a:pt x="545" y="425"/>
                  <a:pt x="544" y="425"/>
                  <a:pt x="543" y="425"/>
                </a:cubicBezTo>
                <a:cubicBezTo>
                  <a:pt x="542" y="426"/>
                  <a:pt x="541" y="427"/>
                  <a:pt x="540" y="427"/>
                </a:cubicBezTo>
                <a:cubicBezTo>
                  <a:pt x="540" y="427"/>
                  <a:pt x="539" y="428"/>
                  <a:pt x="539" y="429"/>
                </a:cubicBezTo>
                <a:cubicBezTo>
                  <a:pt x="539" y="429"/>
                  <a:pt x="540" y="429"/>
                  <a:pt x="540" y="430"/>
                </a:cubicBezTo>
                <a:cubicBezTo>
                  <a:pt x="540" y="431"/>
                  <a:pt x="540" y="431"/>
                  <a:pt x="540" y="432"/>
                </a:cubicBezTo>
                <a:cubicBezTo>
                  <a:pt x="541" y="433"/>
                  <a:pt x="541" y="433"/>
                  <a:pt x="542" y="434"/>
                </a:cubicBezTo>
                <a:cubicBezTo>
                  <a:pt x="542" y="436"/>
                  <a:pt x="539" y="434"/>
                  <a:pt x="538" y="435"/>
                </a:cubicBezTo>
                <a:cubicBezTo>
                  <a:pt x="538" y="436"/>
                  <a:pt x="538" y="437"/>
                  <a:pt x="538" y="437"/>
                </a:cubicBezTo>
                <a:cubicBezTo>
                  <a:pt x="538" y="438"/>
                  <a:pt x="537" y="439"/>
                  <a:pt x="537" y="439"/>
                </a:cubicBezTo>
                <a:cubicBezTo>
                  <a:pt x="536" y="440"/>
                  <a:pt x="535" y="441"/>
                  <a:pt x="534" y="442"/>
                </a:cubicBezTo>
                <a:cubicBezTo>
                  <a:pt x="534" y="443"/>
                  <a:pt x="533" y="444"/>
                  <a:pt x="533" y="443"/>
                </a:cubicBezTo>
                <a:cubicBezTo>
                  <a:pt x="533" y="442"/>
                  <a:pt x="534" y="441"/>
                  <a:pt x="534" y="441"/>
                </a:cubicBezTo>
                <a:cubicBezTo>
                  <a:pt x="535" y="440"/>
                  <a:pt x="535" y="438"/>
                  <a:pt x="536" y="437"/>
                </a:cubicBezTo>
                <a:cubicBezTo>
                  <a:pt x="536" y="436"/>
                  <a:pt x="536" y="435"/>
                  <a:pt x="536" y="435"/>
                </a:cubicBezTo>
                <a:cubicBezTo>
                  <a:pt x="537" y="434"/>
                  <a:pt x="537" y="434"/>
                  <a:pt x="537" y="433"/>
                </a:cubicBezTo>
                <a:cubicBezTo>
                  <a:pt x="538" y="431"/>
                  <a:pt x="537" y="430"/>
                  <a:pt x="537" y="428"/>
                </a:cubicBezTo>
                <a:cubicBezTo>
                  <a:pt x="537" y="427"/>
                  <a:pt x="539" y="426"/>
                  <a:pt x="539" y="425"/>
                </a:cubicBezTo>
                <a:cubicBezTo>
                  <a:pt x="539" y="423"/>
                  <a:pt x="538" y="423"/>
                  <a:pt x="538" y="422"/>
                </a:cubicBezTo>
                <a:cubicBezTo>
                  <a:pt x="537" y="422"/>
                  <a:pt x="537" y="421"/>
                  <a:pt x="536" y="420"/>
                </a:cubicBezTo>
                <a:cubicBezTo>
                  <a:pt x="535" y="420"/>
                  <a:pt x="535" y="421"/>
                  <a:pt x="534" y="422"/>
                </a:cubicBezTo>
                <a:cubicBezTo>
                  <a:pt x="534" y="422"/>
                  <a:pt x="534" y="422"/>
                  <a:pt x="533" y="422"/>
                </a:cubicBezTo>
                <a:cubicBezTo>
                  <a:pt x="532" y="423"/>
                  <a:pt x="532" y="423"/>
                  <a:pt x="531" y="423"/>
                </a:cubicBezTo>
                <a:cubicBezTo>
                  <a:pt x="531" y="424"/>
                  <a:pt x="532" y="424"/>
                  <a:pt x="531" y="425"/>
                </a:cubicBezTo>
                <a:cubicBezTo>
                  <a:pt x="530" y="426"/>
                  <a:pt x="531" y="425"/>
                  <a:pt x="530" y="425"/>
                </a:cubicBezTo>
                <a:cubicBezTo>
                  <a:pt x="529" y="425"/>
                  <a:pt x="529" y="426"/>
                  <a:pt x="529" y="427"/>
                </a:cubicBezTo>
                <a:cubicBezTo>
                  <a:pt x="529" y="428"/>
                  <a:pt x="527" y="428"/>
                  <a:pt x="526" y="430"/>
                </a:cubicBezTo>
                <a:cubicBezTo>
                  <a:pt x="526" y="430"/>
                  <a:pt x="526" y="431"/>
                  <a:pt x="526" y="432"/>
                </a:cubicBezTo>
                <a:cubicBezTo>
                  <a:pt x="526" y="433"/>
                  <a:pt x="527" y="432"/>
                  <a:pt x="528" y="433"/>
                </a:cubicBezTo>
                <a:cubicBezTo>
                  <a:pt x="528" y="433"/>
                  <a:pt x="528" y="434"/>
                  <a:pt x="529" y="434"/>
                </a:cubicBezTo>
                <a:cubicBezTo>
                  <a:pt x="530" y="434"/>
                  <a:pt x="530" y="434"/>
                  <a:pt x="530" y="435"/>
                </a:cubicBezTo>
                <a:cubicBezTo>
                  <a:pt x="530" y="436"/>
                  <a:pt x="529" y="436"/>
                  <a:pt x="528" y="436"/>
                </a:cubicBezTo>
                <a:cubicBezTo>
                  <a:pt x="527" y="437"/>
                  <a:pt x="527" y="437"/>
                  <a:pt x="527" y="438"/>
                </a:cubicBezTo>
                <a:cubicBezTo>
                  <a:pt x="526" y="439"/>
                  <a:pt x="525" y="439"/>
                  <a:pt x="524" y="440"/>
                </a:cubicBezTo>
                <a:cubicBezTo>
                  <a:pt x="522" y="441"/>
                  <a:pt x="523" y="438"/>
                  <a:pt x="523" y="437"/>
                </a:cubicBezTo>
                <a:cubicBezTo>
                  <a:pt x="523" y="437"/>
                  <a:pt x="524" y="436"/>
                  <a:pt x="524" y="436"/>
                </a:cubicBezTo>
                <a:cubicBezTo>
                  <a:pt x="524" y="435"/>
                  <a:pt x="525" y="435"/>
                  <a:pt x="525" y="434"/>
                </a:cubicBezTo>
                <a:cubicBezTo>
                  <a:pt x="526" y="433"/>
                  <a:pt x="524" y="433"/>
                  <a:pt x="524" y="431"/>
                </a:cubicBezTo>
                <a:cubicBezTo>
                  <a:pt x="524" y="430"/>
                  <a:pt x="525" y="429"/>
                  <a:pt x="525" y="428"/>
                </a:cubicBezTo>
                <a:cubicBezTo>
                  <a:pt x="525" y="425"/>
                  <a:pt x="523" y="426"/>
                  <a:pt x="521" y="427"/>
                </a:cubicBezTo>
                <a:cubicBezTo>
                  <a:pt x="521" y="427"/>
                  <a:pt x="520" y="427"/>
                  <a:pt x="519" y="427"/>
                </a:cubicBezTo>
                <a:cubicBezTo>
                  <a:pt x="518" y="427"/>
                  <a:pt x="516" y="427"/>
                  <a:pt x="515" y="428"/>
                </a:cubicBezTo>
                <a:cubicBezTo>
                  <a:pt x="514" y="428"/>
                  <a:pt x="513" y="429"/>
                  <a:pt x="512" y="430"/>
                </a:cubicBezTo>
                <a:cubicBezTo>
                  <a:pt x="511" y="431"/>
                  <a:pt x="510" y="432"/>
                  <a:pt x="510" y="433"/>
                </a:cubicBezTo>
                <a:cubicBezTo>
                  <a:pt x="509" y="434"/>
                  <a:pt x="511" y="433"/>
                  <a:pt x="512" y="434"/>
                </a:cubicBezTo>
                <a:cubicBezTo>
                  <a:pt x="512" y="434"/>
                  <a:pt x="512" y="435"/>
                  <a:pt x="512" y="435"/>
                </a:cubicBezTo>
                <a:cubicBezTo>
                  <a:pt x="513" y="435"/>
                  <a:pt x="514" y="435"/>
                  <a:pt x="514" y="435"/>
                </a:cubicBezTo>
                <a:cubicBezTo>
                  <a:pt x="515" y="437"/>
                  <a:pt x="513" y="437"/>
                  <a:pt x="512" y="437"/>
                </a:cubicBezTo>
                <a:cubicBezTo>
                  <a:pt x="511" y="437"/>
                  <a:pt x="510" y="437"/>
                  <a:pt x="510" y="438"/>
                </a:cubicBezTo>
                <a:cubicBezTo>
                  <a:pt x="511" y="438"/>
                  <a:pt x="512" y="439"/>
                  <a:pt x="511" y="440"/>
                </a:cubicBezTo>
                <a:cubicBezTo>
                  <a:pt x="511" y="441"/>
                  <a:pt x="510" y="440"/>
                  <a:pt x="510" y="439"/>
                </a:cubicBezTo>
                <a:cubicBezTo>
                  <a:pt x="509" y="439"/>
                  <a:pt x="509" y="438"/>
                  <a:pt x="508" y="438"/>
                </a:cubicBezTo>
                <a:cubicBezTo>
                  <a:pt x="507" y="439"/>
                  <a:pt x="506" y="438"/>
                  <a:pt x="505" y="437"/>
                </a:cubicBezTo>
                <a:cubicBezTo>
                  <a:pt x="504" y="437"/>
                  <a:pt x="501" y="436"/>
                  <a:pt x="501" y="437"/>
                </a:cubicBezTo>
                <a:cubicBezTo>
                  <a:pt x="501" y="438"/>
                  <a:pt x="502" y="438"/>
                  <a:pt x="503" y="438"/>
                </a:cubicBezTo>
                <a:cubicBezTo>
                  <a:pt x="503" y="438"/>
                  <a:pt x="503" y="439"/>
                  <a:pt x="504" y="440"/>
                </a:cubicBezTo>
                <a:cubicBezTo>
                  <a:pt x="504" y="441"/>
                  <a:pt x="506" y="441"/>
                  <a:pt x="507" y="442"/>
                </a:cubicBezTo>
                <a:cubicBezTo>
                  <a:pt x="507" y="443"/>
                  <a:pt x="507" y="443"/>
                  <a:pt x="508" y="443"/>
                </a:cubicBezTo>
                <a:cubicBezTo>
                  <a:pt x="509" y="444"/>
                  <a:pt x="509" y="444"/>
                  <a:pt x="508" y="445"/>
                </a:cubicBezTo>
                <a:cubicBezTo>
                  <a:pt x="508" y="446"/>
                  <a:pt x="506" y="445"/>
                  <a:pt x="505" y="445"/>
                </a:cubicBezTo>
                <a:cubicBezTo>
                  <a:pt x="505" y="445"/>
                  <a:pt x="504" y="445"/>
                  <a:pt x="503" y="445"/>
                </a:cubicBezTo>
                <a:cubicBezTo>
                  <a:pt x="503" y="445"/>
                  <a:pt x="502" y="444"/>
                  <a:pt x="501" y="444"/>
                </a:cubicBezTo>
                <a:cubicBezTo>
                  <a:pt x="501" y="443"/>
                  <a:pt x="500" y="443"/>
                  <a:pt x="499" y="442"/>
                </a:cubicBezTo>
                <a:cubicBezTo>
                  <a:pt x="499" y="442"/>
                  <a:pt x="498" y="442"/>
                  <a:pt x="498" y="441"/>
                </a:cubicBezTo>
                <a:cubicBezTo>
                  <a:pt x="497" y="440"/>
                  <a:pt x="498" y="440"/>
                  <a:pt x="498" y="440"/>
                </a:cubicBezTo>
                <a:cubicBezTo>
                  <a:pt x="498" y="438"/>
                  <a:pt x="496" y="437"/>
                  <a:pt x="495" y="438"/>
                </a:cubicBezTo>
                <a:cubicBezTo>
                  <a:pt x="494" y="438"/>
                  <a:pt x="494" y="439"/>
                  <a:pt x="494" y="440"/>
                </a:cubicBezTo>
                <a:cubicBezTo>
                  <a:pt x="493" y="440"/>
                  <a:pt x="493" y="441"/>
                  <a:pt x="493" y="441"/>
                </a:cubicBezTo>
                <a:cubicBezTo>
                  <a:pt x="491" y="442"/>
                  <a:pt x="492" y="439"/>
                  <a:pt x="492" y="439"/>
                </a:cubicBezTo>
                <a:cubicBezTo>
                  <a:pt x="492" y="437"/>
                  <a:pt x="491" y="437"/>
                  <a:pt x="490" y="437"/>
                </a:cubicBezTo>
                <a:cubicBezTo>
                  <a:pt x="489" y="436"/>
                  <a:pt x="489" y="435"/>
                  <a:pt x="488" y="435"/>
                </a:cubicBezTo>
                <a:cubicBezTo>
                  <a:pt x="487" y="435"/>
                  <a:pt x="486" y="436"/>
                  <a:pt x="485" y="436"/>
                </a:cubicBezTo>
                <a:cubicBezTo>
                  <a:pt x="485" y="435"/>
                  <a:pt x="485" y="434"/>
                  <a:pt x="484" y="434"/>
                </a:cubicBezTo>
                <a:cubicBezTo>
                  <a:pt x="483" y="434"/>
                  <a:pt x="484" y="435"/>
                  <a:pt x="483" y="435"/>
                </a:cubicBezTo>
                <a:cubicBezTo>
                  <a:pt x="482" y="436"/>
                  <a:pt x="482" y="435"/>
                  <a:pt x="482" y="434"/>
                </a:cubicBezTo>
                <a:cubicBezTo>
                  <a:pt x="482" y="434"/>
                  <a:pt x="481" y="433"/>
                  <a:pt x="481" y="434"/>
                </a:cubicBezTo>
                <a:cubicBezTo>
                  <a:pt x="481" y="435"/>
                  <a:pt x="482" y="435"/>
                  <a:pt x="482" y="436"/>
                </a:cubicBezTo>
                <a:cubicBezTo>
                  <a:pt x="482" y="436"/>
                  <a:pt x="483" y="437"/>
                  <a:pt x="483" y="437"/>
                </a:cubicBezTo>
                <a:cubicBezTo>
                  <a:pt x="484" y="438"/>
                  <a:pt x="483" y="439"/>
                  <a:pt x="483" y="438"/>
                </a:cubicBezTo>
                <a:cubicBezTo>
                  <a:pt x="482" y="438"/>
                  <a:pt x="482" y="437"/>
                  <a:pt x="481" y="437"/>
                </a:cubicBezTo>
                <a:cubicBezTo>
                  <a:pt x="480" y="437"/>
                  <a:pt x="479" y="438"/>
                  <a:pt x="479" y="438"/>
                </a:cubicBezTo>
                <a:cubicBezTo>
                  <a:pt x="478" y="438"/>
                  <a:pt x="477" y="438"/>
                  <a:pt x="477" y="438"/>
                </a:cubicBezTo>
                <a:cubicBezTo>
                  <a:pt x="476" y="438"/>
                  <a:pt x="475" y="437"/>
                  <a:pt x="475" y="438"/>
                </a:cubicBezTo>
                <a:cubicBezTo>
                  <a:pt x="474" y="438"/>
                  <a:pt x="475" y="439"/>
                  <a:pt x="475" y="439"/>
                </a:cubicBezTo>
                <a:cubicBezTo>
                  <a:pt x="476" y="439"/>
                  <a:pt x="476" y="439"/>
                  <a:pt x="477" y="440"/>
                </a:cubicBezTo>
                <a:cubicBezTo>
                  <a:pt x="477" y="440"/>
                  <a:pt x="479" y="440"/>
                  <a:pt x="478" y="441"/>
                </a:cubicBezTo>
                <a:cubicBezTo>
                  <a:pt x="478" y="441"/>
                  <a:pt x="476" y="441"/>
                  <a:pt x="476" y="441"/>
                </a:cubicBezTo>
                <a:cubicBezTo>
                  <a:pt x="474" y="441"/>
                  <a:pt x="472" y="441"/>
                  <a:pt x="471" y="441"/>
                </a:cubicBezTo>
                <a:cubicBezTo>
                  <a:pt x="470" y="442"/>
                  <a:pt x="468" y="443"/>
                  <a:pt x="469" y="444"/>
                </a:cubicBezTo>
                <a:cubicBezTo>
                  <a:pt x="469" y="444"/>
                  <a:pt x="470" y="444"/>
                  <a:pt x="470" y="444"/>
                </a:cubicBezTo>
                <a:cubicBezTo>
                  <a:pt x="471" y="444"/>
                  <a:pt x="470" y="445"/>
                  <a:pt x="471" y="445"/>
                </a:cubicBezTo>
                <a:cubicBezTo>
                  <a:pt x="471" y="446"/>
                  <a:pt x="471" y="446"/>
                  <a:pt x="472" y="446"/>
                </a:cubicBezTo>
                <a:cubicBezTo>
                  <a:pt x="474" y="448"/>
                  <a:pt x="470" y="447"/>
                  <a:pt x="470" y="448"/>
                </a:cubicBezTo>
                <a:cubicBezTo>
                  <a:pt x="468" y="448"/>
                  <a:pt x="469" y="448"/>
                  <a:pt x="470" y="448"/>
                </a:cubicBezTo>
                <a:cubicBezTo>
                  <a:pt x="470" y="449"/>
                  <a:pt x="471" y="449"/>
                  <a:pt x="471" y="449"/>
                </a:cubicBezTo>
                <a:cubicBezTo>
                  <a:pt x="470" y="450"/>
                  <a:pt x="469" y="449"/>
                  <a:pt x="469" y="450"/>
                </a:cubicBezTo>
                <a:cubicBezTo>
                  <a:pt x="468" y="451"/>
                  <a:pt x="469" y="451"/>
                  <a:pt x="468" y="452"/>
                </a:cubicBezTo>
                <a:cubicBezTo>
                  <a:pt x="467" y="453"/>
                  <a:pt x="468" y="453"/>
                  <a:pt x="469" y="453"/>
                </a:cubicBezTo>
                <a:cubicBezTo>
                  <a:pt x="470" y="453"/>
                  <a:pt x="471" y="453"/>
                  <a:pt x="471" y="453"/>
                </a:cubicBezTo>
                <a:cubicBezTo>
                  <a:pt x="472" y="453"/>
                  <a:pt x="472" y="453"/>
                  <a:pt x="472" y="454"/>
                </a:cubicBezTo>
                <a:cubicBezTo>
                  <a:pt x="473" y="456"/>
                  <a:pt x="475" y="455"/>
                  <a:pt x="476" y="454"/>
                </a:cubicBezTo>
                <a:cubicBezTo>
                  <a:pt x="476" y="453"/>
                  <a:pt x="476" y="452"/>
                  <a:pt x="477" y="452"/>
                </a:cubicBezTo>
                <a:cubicBezTo>
                  <a:pt x="478" y="452"/>
                  <a:pt x="479" y="452"/>
                  <a:pt x="479" y="452"/>
                </a:cubicBezTo>
                <a:cubicBezTo>
                  <a:pt x="480" y="451"/>
                  <a:pt x="481" y="451"/>
                  <a:pt x="482" y="451"/>
                </a:cubicBezTo>
                <a:cubicBezTo>
                  <a:pt x="483" y="451"/>
                  <a:pt x="483" y="451"/>
                  <a:pt x="484" y="451"/>
                </a:cubicBezTo>
                <a:cubicBezTo>
                  <a:pt x="485" y="451"/>
                  <a:pt x="486" y="450"/>
                  <a:pt x="486" y="450"/>
                </a:cubicBezTo>
                <a:cubicBezTo>
                  <a:pt x="488" y="450"/>
                  <a:pt x="489" y="449"/>
                  <a:pt x="490" y="448"/>
                </a:cubicBezTo>
                <a:cubicBezTo>
                  <a:pt x="489" y="451"/>
                  <a:pt x="486" y="450"/>
                  <a:pt x="484" y="452"/>
                </a:cubicBezTo>
                <a:cubicBezTo>
                  <a:pt x="483" y="452"/>
                  <a:pt x="483" y="454"/>
                  <a:pt x="483" y="455"/>
                </a:cubicBezTo>
                <a:cubicBezTo>
                  <a:pt x="484" y="456"/>
                  <a:pt x="485" y="456"/>
                  <a:pt x="485" y="457"/>
                </a:cubicBezTo>
                <a:cubicBezTo>
                  <a:pt x="485" y="458"/>
                  <a:pt x="485" y="458"/>
                  <a:pt x="486" y="458"/>
                </a:cubicBezTo>
                <a:cubicBezTo>
                  <a:pt x="488" y="460"/>
                  <a:pt x="485" y="460"/>
                  <a:pt x="484" y="460"/>
                </a:cubicBezTo>
                <a:cubicBezTo>
                  <a:pt x="483" y="460"/>
                  <a:pt x="483" y="461"/>
                  <a:pt x="482" y="461"/>
                </a:cubicBezTo>
                <a:cubicBezTo>
                  <a:pt x="481" y="461"/>
                  <a:pt x="480" y="461"/>
                  <a:pt x="481" y="461"/>
                </a:cubicBezTo>
                <a:cubicBezTo>
                  <a:pt x="482" y="462"/>
                  <a:pt x="483" y="461"/>
                  <a:pt x="483" y="461"/>
                </a:cubicBezTo>
                <a:cubicBezTo>
                  <a:pt x="484" y="462"/>
                  <a:pt x="484" y="462"/>
                  <a:pt x="483" y="462"/>
                </a:cubicBezTo>
                <a:cubicBezTo>
                  <a:pt x="482" y="463"/>
                  <a:pt x="480" y="461"/>
                  <a:pt x="480" y="461"/>
                </a:cubicBezTo>
                <a:cubicBezTo>
                  <a:pt x="479" y="462"/>
                  <a:pt x="481" y="463"/>
                  <a:pt x="481" y="463"/>
                </a:cubicBezTo>
                <a:cubicBezTo>
                  <a:pt x="481" y="463"/>
                  <a:pt x="481" y="464"/>
                  <a:pt x="481" y="464"/>
                </a:cubicBezTo>
                <a:cubicBezTo>
                  <a:pt x="481" y="465"/>
                  <a:pt x="481" y="465"/>
                  <a:pt x="481" y="465"/>
                </a:cubicBezTo>
                <a:cubicBezTo>
                  <a:pt x="479" y="466"/>
                  <a:pt x="478" y="465"/>
                  <a:pt x="476" y="464"/>
                </a:cubicBezTo>
                <a:cubicBezTo>
                  <a:pt x="475" y="464"/>
                  <a:pt x="474" y="465"/>
                  <a:pt x="472" y="466"/>
                </a:cubicBezTo>
                <a:cubicBezTo>
                  <a:pt x="471" y="466"/>
                  <a:pt x="469" y="466"/>
                  <a:pt x="468" y="467"/>
                </a:cubicBezTo>
                <a:cubicBezTo>
                  <a:pt x="467" y="468"/>
                  <a:pt x="466" y="469"/>
                  <a:pt x="465" y="469"/>
                </a:cubicBezTo>
                <a:cubicBezTo>
                  <a:pt x="463" y="470"/>
                  <a:pt x="463" y="470"/>
                  <a:pt x="463" y="472"/>
                </a:cubicBezTo>
                <a:cubicBezTo>
                  <a:pt x="463" y="473"/>
                  <a:pt x="463" y="474"/>
                  <a:pt x="465" y="474"/>
                </a:cubicBezTo>
                <a:cubicBezTo>
                  <a:pt x="466" y="474"/>
                  <a:pt x="467" y="473"/>
                  <a:pt x="469" y="473"/>
                </a:cubicBezTo>
                <a:cubicBezTo>
                  <a:pt x="470" y="473"/>
                  <a:pt x="472" y="473"/>
                  <a:pt x="473" y="473"/>
                </a:cubicBezTo>
                <a:cubicBezTo>
                  <a:pt x="475" y="474"/>
                  <a:pt x="476" y="474"/>
                  <a:pt x="477" y="473"/>
                </a:cubicBezTo>
                <a:cubicBezTo>
                  <a:pt x="478" y="472"/>
                  <a:pt x="479" y="472"/>
                  <a:pt x="481" y="472"/>
                </a:cubicBezTo>
                <a:cubicBezTo>
                  <a:pt x="481" y="472"/>
                  <a:pt x="482" y="472"/>
                  <a:pt x="483" y="473"/>
                </a:cubicBezTo>
                <a:cubicBezTo>
                  <a:pt x="483" y="473"/>
                  <a:pt x="483" y="474"/>
                  <a:pt x="484" y="474"/>
                </a:cubicBezTo>
                <a:cubicBezTo>
                  <a:pt x="485" y="474"/>
                  <a:pt x="485" y="474"/>
                  <a:pt x="486" y="475"/>
                </a:cubicBezTo>
                <a:cubicBezTo>
                  <a:pt x="486" y="475"/>
                  <a:pt x="486" y="476"/>
                  <a:pt x="485" y="476"/>
                </a:cubicBezTo>
                <a:cubicBezTo>
                  <a:pt x="484" y="477"/>
                  <a:pt x="483" y="476"/>
                  <a:pt x="481" y="477"/>
                </a:cubicBezTo>
                <a:cubicBezTo>
                  <a:pt x="481" y="478"/>
                  <a:pt x="481" y="478"/>
                  <a:pt x="480" y="478"/>
                </a:cubicBezTo>
                <a:cubicBezTo>
                  <a:pt x="479" y="479"/>
                  <a:pt x="479" y="479"/>
                  <a:pt x="479" y="480"/>
                </a:cubicBezTo>
                <a:cubicBezTo>
                  <a:pt x="478" y="480"/>
                  <a:pt x="478" y="481"/>
                  <a:pt x="477" y="481"/>
                </a:cubicBezTo>
                <a:cubicBezTo>
                  <a:pt x="477" y="481"/>
                  <a:pt x="476" y="481"/>
                  <a:pt x="476" y="480"/>
                </a:cubicBezTo>
                <a:cubicBezTo>
                  <a:pt x="476" y="479"/>
                  <a:pt x="476" y="479"/>
                  <a:pt x="475" y="479"/>
                </a:cubicBezTo>
                <a:cubicBezTo>
                  <a:pt x="474" y="478"/>
                  <a:pt x="474" y="478"/>
                  <a:pt x="473" y="477"/>
                </a:cubicBezTo>
                <a:cubicBezTo>
                  <a:pt x="472" y="476"/>
                  <a:pt x="471" y="475"/>
                  <a:pt x="470" y="477"/>
                </a:cubicBezTo>
                <a:cubicBezTo>
                  <a:pt x="470" y="477"/>
                  <a:pt x="470" y="478"/>
                  <a:pt x="469" y="478"/>
                </a:cubicBezTo>
                <a:cubicBezTo>
                  <a:pt x="469" y="478"/>
                  <a:pt x="468" y="478"/>
                  <a:pt x="468" y="478"/>
                </a:cubicBezTo>
                <a:cubicBezTo>
                  <a:pt x="467" y="479"/>
                  <a:pt x="466" y="479"/>
                  <a:pt x="465" y="480"/>
                </a:cubicBezTo>
                <a:cubicBezTo>
                  <a:pt x="465" y="481"/>
                  <a:pt x="465" y="482"/>
                  <a:pt x="463" y="482"/>
                </a:cubicBezTo>
                <a:cubicBezTo>
                  <a:pt x="463" y="482"/>
                  <a:pt x="461" y="481"/>
                  <a:pt x="461" y="482"/>
                </a:cubicBezTo>
                <a:cubicBezTo>
                  <a:pt x="461" y="482"/>
                  <a:pt x="463" y="482"/>
                  <a:pt x="462" y="483"/>
                </a:cubicBezTo>
                <a:cubicBezTo>
                  <a:pt x="462" y="484"/>
                  <a:pt x="461" y="483"/>
                  <a:pt x="460" y="484"/>
                </a:cubicBezTo>
                <a:cubicBezTo>
                  <a:pt x="460" y="484"/>
                  <a:pt x="458" y="486"/>
                  <a:pt x="460" y="485"/>
                </a:cubicBezTo>
                <a:cubicBezTo>
                  <a:pt x="460" y="485"/>
                  <a:pt x="460" y="485"/>
                  <a:pt x="461" y="485"/>
                </a:cubicBezTo>
                <a:cubicBezTo>
                  <a:pt x="462" y="485"/>
                  <a:pt x="463" y="486"/>
                  <a:pt x="462" y="487"/>
                </a:cubicBezTo>
                <a:cubicBezTo>
                  <a:pt x="462" y="487"/>
                  <a:pt x="460" y="486"/>
                  <a:pt x="459" y="487"/>
                </a:cubicBezTo>
                <a:cubicBezTo>
                  <a:pt x="459" y="488"/>
                  <a:pt x="460" y="488"/>
                  <a:pt x="460" y="488"/>
                </a:cubicBezTo>
                <a:cubicBezTo>
                  <a:pt x="461" y="488"/>
                  <a:pt x="460" y="489"/>
                  <a:pt x="461" y="489"/>
                </a:cubicBezTo>
                <a:cubicBezTo>
                  <a:pt x="461" y="490"/>
                  <a:pt x="462" y="489"/>
                  <a:pt x="461" y="490"/>
                </a:cubicBezTo>
                <a:cubicBezTo>
                  <a:pt x="461" y="491"/>
                  <a:pt x="460" y="492"/>
                  <a:pt x="459" y="492"/>
                </a:cubicBezTo>
                <a:cubicBezTo>
                  <a:pt x="458" y="492"/>
                  <a:pt x="458" y="492"/>
                  <a:pt x="458" y="492"/>
                </a:cubicBezTo>
                <a:cubicBezTo>
                  <a:pt x="458" y="493"/>
                  <a:pt x="458" y="493"/>
                  <a:pt x="457" y="493"/>
                </a:cubicBezTo>
                <a:cubicBezTo>
                  <a:pt x="457" y="492"/>
                  <a:pt x="457" y="492"/>
                  <a:pt x="456" y="492"/>
                </a:cubicBezTo>
                <a:cubicBezTo>
                  <a:pt x="455" y="492"/>
                  <a:pt x="455" y="491"/>
                  <a:pt x="455" y="490"/>
                </a:cubicBezTo>
                <a:cubicBezTo>
                  <a:pt x="455" y="490"/>
                  <a:pt x="455" y="489"/>
                  <a:pt x="455" y="488"/>
                </a:cubicBezTo>
                <a:cubicBezTo>
                  <a:pt x="455" y="487"/>
                  <a:pt x="455" y="487"/>
                  <a:pt x="454" y="487"/>
                </a:cubicBezTo>
                <a:cubicBezTo>
                  <a:pt x="453" y="486"/>
                  <a:pt x="454" y="484"/>
                  <a:pt x="454" y="483"/>
                </a:cubicBezTo>
                <a:cubicBezTo>
                  <a:pt x="453" y="482"/>
                  <a:pt x="452" y="482"/>
                  <a:pt x="452" y="482"/>
                </a:cubicBezTo>
                <a:cubicBezTo>
                  <a:pt x="451" y="481"/>
                  <a:pt x="451" y="480"/>
                  <a:pt x="450" y="481"/>
                </a:cubicBezTo>
                <a:cubicBezTo>
                  <a:pt x="450" y="481"/>
                  <a:pt x="449" y="482"/>
                  <a:pt x="448" y="482"/>
                </a:cubicBezTo>
                <a:cubicBezTo>
                  <a:pt x="448" y="482"/>
                  <a:pt x="447" y="483"/>
                  <a:pt x="447" y="484"/>
                </a:cubicBezTo>
                <a:cubicBezTo>
                  <a:pt x="446" y="485"/>
                  <a:pt x="445" y="486"/>
                  <a:pt x="444" y="486"/>
                </a:cubicBezTo>
                <a:cubicBezTo>
                  <a:pt x="443" y="486"/>
                  <a:pt x="444" y="485"/>
                  <a:pt x="445" y="485"/>
                </a:cubicBezTo>
                <a:cubicBezTo>
                  <a:pt x="445" y="485"/>
                  <a:pt x="445" y="484"/>
                  <a:pt x="445" y="483"/>
                </a:cubicBezTo>
                <a:cubicBezTo>
                  <a:pt x="445" y="483"/>
                  <a:pt x="444" y="482"/>
                  <a:pt x="443" y="483"/>
                </a:cubicBezTo>
                <a:cubicBezTo>
                  <a:pt x="443" y="483"/>
                  <a:pt x="443" y="484"/>
                  <a:pt x="442" y="484"/>
                </a:cubicBezTo>
                <a:cubicBezTo>
                  <a:pt x="442" y="485"/>
                  <a:pt x="442" y="484"/>
                  <a:pt x="441" y="484"/>
                </a:cubicBezTo>
                <a:cubicBezTo>
                  <a:pt x="441" y="484"/>
                  <a:pt x="440" y="483"/>
                  <a:pt x="439" y="484"/>
                </a:cubicBezTo>
                <a:cubicBezTo>
                  <a:pt x="439" y="485"/>
                  <a:pt x="439" y="485"/>
                  <a:pt x="439" y="486"/>
                </a:cubicBezTo>
                <a:cubicBezTo>
                  <a:pt x="438" y="486"/>
                  <a:pt x="437" y="486"/>
                  <a:pt x="438" y="487"/>
                </a:cubicBezTo>
                <a:cubicBezTo>
                  <a:pt x="439" y="488"/>
                  <a:pt x="441" y="486"/>
                  <a:pt x="442" y="487"/>
                </a:cubicBezTo>
                <a:cubicBezTo>
                  <a:pt x="442" y="487"/>
                  <a:pt x="442" y="487"/>
                  <a:pt x="442" y="487"/>
                </a:cubicBezTo>
                <a:cubicBezTo>
                  <a:pt x="443" y="488"/>
                  <a:pt x="443" y="488"/>
                  <a:pt x="443" y="488"/>
                </a:cubicBezTo>
                <a:cubicBezTo>
                  <a:pt x="444" y="488"/>
                  <a:pt x="445" y="487"/>
                  <a:pt x="446" y="487"/>
                </a:cubicBezTo>
                <a:cubicBezTo>
                  <a:pt x="447" y="487"/>
                  <a:pt x="450" y="488"/>
                  <a:pt x="448" y="489"/>
                </a:cubicBezTo>
                <a:cubicBezTo>
                  <a:pt x="447" y="490"/>
                  <a:pt x="446" y="490"/>
                  <a:pt x="446" y="490"/>
                </a:cubicBezTo>
                <a:cubicBezTo>
                  <a:pt x="445" y="490"/>
                  <a:pt x="445" y="491"/>
                  <a:pt x="444" y="491"/>
                </a:cubicBezTo>
                <a:cubicBezTo>
                  <a:pt x="442" y="492"/>
                  <a:pt x="441" y="491"/>
                  <a:pt x="439" y="492"/>
                </a:cubicBezTo>
                <a:cubicBezTo>
                  <a:pt x="438" y="492"/>
                  <a:pt x="437" y="493"/>
                  <a:pt x="436" y="493"/>
                </a:cubicBezTo>
                <a:cubicBezTo>
                  <a:pt x="434" y="495"/>
                  <a:pt x="435" y="492"/>
                  <a:pt x="434" y="492"/>
                </a:cubicBezTo>
                <a:cubicBezTo>
                  <a:pt x="433" y="492"/>
                  <a:pt x="431" y="492"/>
                  <a:pt x="430" y="493"/>
                </a:cubicBezTo>
                <a:cubicBezTo>
                  <a:pt x="429" y="493"/>
                  <a:pt x="427" y="494"/>
                  <a:pt x="427" y="496"/>
                </a:cubicBezTo>
                <a:cubicBezTo>
                  <a:pt x="427" y="497"/>
                  <a:pt x="428" y="496"/>
                  <a:pt x="428" y="497"/>
                </a:cubicBezTo>
                <a:cubicBezTo>
                  <a:pt x="428" y="497"/>
                  <a:pt x="428" y="498"/>
                  <a:pt x="428" y="499"/>
                </a:cubicBezTo>
                <a:cubicBezTo>
                  <a:pt x="428" y="500"/>
                  <a:pt x="427" y="501"/>
                  <a:pt x="428" y="500"/>
                </a:cubicBezTo>
                <a:cubicBezTo>
                  <a:pt x="429" y="500"/>
                  <a:pt x="429" y="500"/>
                  <a:pt x="430" y="499"/>
                </a:cubicBezTo>
                <a:cubicBezTo>
                  <a:pt x="430" y="498"/>
                  <a:pt x="431" y="498"/>
                  <a:pt x="432" y="498"/>
                </a:cubicBezTo>
                <a:cubicBezTo>
                  <a:pt x="432" y="498"/>
                  <a:pt x="433" y="499"/>
                  <a:pt x="434" y="498"/>
                </a:cubicBezTo>
                <a:cubicBezTo>
                  <a:pt x="435" y="498"/>
                  <a:pt x="435" y="496"/>
                  <a:pt x="437" y="496"/>
                </a:cubicBezTo>
                <a:cubicBezTo>
                  <a:pt x="437" y="495"/>
                  <a:pt x="438" y="495"/>
                  <a:pt x="438" y="495"/>
                </a:cubicBezTo>
                <a:cubicBezTo>
                  <a:pt x="439" y="494"/>
                  <a:pt x="439" y="494"/>
                  <a:pt x="440" y="494"/>
                </a:cubicBezTo>
                <a:cubicBezTo>
                  <a:pt x="441" y="494"/>
                  <a:pt x="441" y="494"/>
                  <a:pt x="442" y="495"/>
                </a:cubicBezTo>
                <a:cubicBezTo>
                  <a:pt x="442" y="495"/>
                  <a:pt x="443" y="495"/>
                  <a:pt x="443" y="496"/>
                </a:cubicBezTo>
                <a:cubicBezTo>
                  <a:pt x="445" y="497"/>
                  <a:pt x="443" y="497"/>
                  <a:pt x="442" y="498"/>
                </a:cubicBezTo>
                <a:cubicBezTo>
                  <a:pt x="441" y="498"/>
                  <a:pt x="441" y="498"/>
                  <a:pt x="440" y="499"/>
                </a:cubicBezTo>
                <a:cubicBezTo>
                  <a:pt x="439" y="499"/>
                  <a:pt x="439" y="499"/>
                  <a:pt x="438" y="500"/>
                </a:cubicBezTo>
                <a:cubicBezTo>
                  <a:pt x="437" y="500"/>
                  <a:pt x="436" y="500"/>
                  <a:pt x="436" y="500"/>
                </a:cubicBezTo>
                <a:cubicBezTo>
                  <a:pt x="435" y="501"/>
                  <a:pt x="435" y="501"/>
                  <a:pt x="436" y="501"/>
                </a:cubicBezTo>
                <a:cubicBezTo>
                  <a:pt x="438" y="501"/>
                  <a:pt x="439" y="500"/>
                  <a:pt x="440" y="502"/>
                </a:cubicBezTo>
                <a:cubicBezTo>
                  <a:pt x="441" y="503"/>
                  <a:pt x="440" y="504"/>
                  <a:pt x="442" y="505"/>
                </a:cubicBezTo>
                <a:cubicBezTo>
                  <a:pt x="443" y="505"/>
                  <a:pt x="443" y="505"/>
                  <a:pt x="444" y="505"/>
                </a:cubicBezTo>
                <a:cubicBezTo>
                  <a:pt x="444" y="504"/>
                  <a:pt x="445" y="504"/>
                  <a:pt x="446" y="504"/>
                </a:cubicBezTo>
                <a:cubicBezTo>
                  <a:pt x="446" y="504"/>
                  <a:pt x="447" y="503"/>
                  <a:pt x="447" y="504"/>
                </a:cubicBezTo>
                <a:cubicBezTo>
                  <a:pt x="448" y="505"/>
                  <a:pt x="447" y="505"/>
                  <a:pt x="446" y="505"/>
                </a:cubicBezTo>
                <a:cubicBezTo>
                  <a:pt x="445" y="506"/>
                  <a:pt x="444" y="507"/>
                  <a:pt x="443" y="508"/>
                </a:cubicBezTo>
                <a:cubicBezTo>
                  <a:pt x="443" y="508"/>
                  <a:pt x="443" y="509"/>
                  <a:pt x="442" y="509"/>
                </a:cubicBezTo>
                <a:cubicBezTo>
                  <a:pt x="441" y="509"/>
                  <a:pt x="441" y="508"/>
                  <a:pt x="440" y="508"/>
                </a:cubicBezTo>
                <a:cubicBezTo>
                  <a:pt x="440" y="507"/>
                  <a:pt x="439" y="507"/>
                  <a:pt x="438" y="507"/>
                </a:cubicBezTo>
                <a:cubicBezTo>
                  <a:pt x="438" y="507"/>
                  <a:pt x="437" y="507"/>
                  <a:pt x="437" y="506"/>
                </a:cubicBezTo>
                <a:cubicBezTo>
                  <a:pt x="436" y="505"/>
                  <a:pt x="434" y="505"/>
                  <a:pt x="433" y="505"/>
                </a:cubicBezTo>
                <a:cubicBezTo>
                  <a:pt x="432" y="505"/>
                  <a:pt x="431" y="505"/>
                  <a:pt x="432" y="504"/>
                </a:cubicBezTo>
                <a:cubicBezTo>
                  <a:pt x="432" y="504"/>
                  <a:pt x="434" y="504"/>
                  <a:pt x="433" y="503"/>
                </a:cubicBezTo>
                <a:cubicBezTo>
                  <a:pt x="432" y="502"/>
                  <a:pt x="431" y="503"/>
                  <a:pt x="431" y="504"/>
                </a:cubicBezTo>
                <a:cubicBezTo>
                  <a:pt x="430" y="504"/>
                  <a:pt x="428" y="504"/>
                  <a:pt x="427" y="505"/>
                </a:cubicBezTo>
                <a:cubicBezTo>
                  <a:pt x="427" y="506"/>
                  <a:pt x="426" y="506"/>
                  <a:pt x="426" y="507"/>
                </a:cubicBezTo>
                <a:cubicBezTo>
                  <a:pt x="427" y="507"/>
                  <a:pt x="429" y="507"/>
                  <a:pt x="430" y="507"/>
                </a:cubicBezTo>
                <a:cubicBezTo>
                  <a:pt x="430" y="507"/>
                  <a:pt x="432" y="507"/>
                  <a:pt x="431" y="508"/>
                </a:cubicBezTo>
                <a:cubicBezTo>
                  <a:pt x="431" y="508"/>
                  <a:pt x="429" y="508"/>
                  <a:pt x="429" y="508"/>
                </a:cubicBezTo>
                <a:cubicBezTo>
                  <a:pt x="428" y="509"/>
                  <a:pt x="428" y="509"/>
                  <a:pt x="428" y="508"/>
                </a:cubicBezTo>
                <a:cubicBezTo>
                  <a:pt x="427" y="508"/>
                  <a:pt x="426" y="508"/>
                  <a:pt x="426" y="508"/>
                </a:cubicBezTo>
                <a:cubicBezTo>
                  <a:pt x="424" y="508"/>
                  <a:pt x="423" y="510"/>
                  <a:pt x="423" y="511"/>
                </a:cubicBezTo>
                <a:cubicBezTo>
                  <a:pt x="422" y="511"/>
                  <a:pt x="422" y="511"/>
                  <a:pt x="421" y="512"/>
                </a:cubicBezTo>
                <a:cubicBezTo>
                  <a:pt x="421" y="512"/>
                  <a:pt x="420" y="512"/>
                  <a:pt x="420" y="513"/>
                </a:cubicBezTo>
                <a:cubicBezTo>
                  <a:pt x="419" y="514"/>
                  <a:pt x="423" y="513"/>
                  <a:pt x="423" y="513"/>
                </a:cubicBezTo>
                <a:cubicBezTo>
                  <a:pt x="425" y="512"/>
                  <a:pt x="426" y="513"/>
                  <a:pt x="427" y="513"/>
                </a:cubicBezTo>
                <a:cubicBezTo>
                  <a:pt x="429" y="513"/>
                  <a:pt x="430" y="512"/>
                  <a:pt x="432" y="512"/>
                </a:cubicBezTo>
                <a:cubicBezTo>
                  <a:pt x="432" y="512"/>
                  <a:pt x="433" y="512"/>
                  <a:pt x="434" y="512"/>
                </a:cubicBezTo>
                <a:cubicBezTo>
                  <a:pt x="434" y="513"/>
                  <a:pt x="435" y="513"/>
                  <a:pt x="435" y="513"/>
                </a:cubicBezTo>
                <a:cubicBezTo>
                  <a:pt x="436" y="514"/>
                  <a:pt x="436" y="513"/>
                  <a:pt x="437" y="514"/>
                </a:cubicBezTo>
                <a:cubicBezTo>
                  <a:pt x="438" y="514"/>
                  <a:pt x="439" y="515"/>
                  <a:pt x="439" y="515"/>
                </a:cubicBezTo>
                <a:cubicBezTo>
                  <a:pt x="439" y="516"/>
                  <a:pt x="440" y="517"/>
                  <a:pt x="440" y="517"/>
                </a:cubicBezTo>
                <a:cubicBezTo>
                  <a:pt x="439" y="518"/>
                  <a:pt x="439" y="516"/>
                  <a:pt x="438" y="516"/>
                </a:cubicBezTo>
                <a:cubicBezTo>
                  <a:pt x="437" y="515"/>
                  <a:pt x="436" y="517"/>
                  <a:pt x="434" y="517"/>
                </a:cubicBezTo>
                <a:cubicBezTo>
                  <a:pt x="434" y="516"/>
                  <a:pt x="434" y="516"/>
                  <a:pt x="433" y="516"/>
                </a:cubicBezTo>
                <a:cubicBezTo>
                  <a:pt x="432" y="515"/>
                  <a:pt x="432" y="515"/>
                  <a:pt x="431" y="515"/>
                </a:cubicBezTo>
                <a:cubicBezTo>
                  <a:pt x="430" y="515"/>
                  <a:pt x="429" y="515"/>
                  <a:pt x="429" y="515"/>
                </a:cubicBezTo>
                <a:cubicBezTo>
                  <a:pt x="427" y="515"/>
                  <a:pt x="426" y="515"/>
                  <a:pt x="424" y="515"/>
                </a:cubicBezTo>
                <a:cubicBezTo>
                  <a:pt x="424" y="516"/>
                  <a:pt x="423" y="516"/>
                  <a:pt x="423" y="517"/>
                </a:cubicBezTo>
                <a:cubicBezTo>
                  <a:pt x="422" y="517"/>
                  <a:pt x="422" y="517"/>
                  <a:pt x="421" y="517"/>
                </a:cubicBezTo>
                <a:cubicBezTo>
                  <a:pt x="420" y="516"/>
                  <a:pt x="417" y="517"/>
                  <a:pt x="418" y="519"/>
                </a:cubicBezTo>
                <a:cubicBezTo>
                  <a:pt x="418" y="519"/>
                  <a:pt x="419" y="519"/>
                  <a:pt x="419" y="519"/>
                </a:cubicBezTo>
                <a:cubicBezTo>
                  <a:pt x="419" y="520"/>
                  <a:pt x="419" y="520"/>
                  <a:pt x="419" y="521"/>
                </a:cubicBezTo>
                <a:cubicBezTo>
                  <a:pt x="418" y="521"/>
                  <a:pt x="417" y="521"/>
                  <a:pt x="416" y="521"/>
                </a:cubicBezTo>
                <a:cubicBezTo>
                  <a:pt x="414" y="520"/>
                  <a:pt x="413" y="521"/>
                  <a:pt x="411" y="522"/>
                </a:cubicBezTo>
                <a:cubicBezTo>
                  <a:pt x="411" y="522"/>
                  <a:pt x="410" y="522"/>
                  <a:pt x="409" y="522"/>
                </a:cubicBezTo>
                <a:cubicBezTo>
                  <a:pt x="409" y="523"/>
                  <a:pt x="408" y="523"/>
                  <a:pt x="407" y="523"/>
                </a:cubicBezTo>
                <a:cubicBezTo>
                  <a:pt x="406" y="523"/>
                  <a:pt x="406" y="523"/>
                  <a:pt x="406" y="523"/>
                </a:cubicBezTo>
                <a:cubicBezTo>
                  <a:pt x="405" y="524"/>
                  <a:pt x="404" y="524"/>
                  <a:pt x="404" y="524"/>
                </a:cubicBezTo>
                <a:cubicBezTo>
                  <a:pt x="403" y="525"/>
                  <a:pt x="404" y="525"/>
                  <a:pt x="405" y="525"/>
                </a:cubicBezTo>
                <a:cubicBezTo>
                  <a:pt x="406" y="526"/>
                  <a:pt x="405" y="526"/>
                  <a:pt x="406" y="527"/>
                </a:cubicBezTo>
                <a:cubicBezTo>
                  <a:pt x="406" y="528"/>
                  <a:pt x="409" y="527"/>
                  <a:pt x="409" y="529"/>
                </a:cubicBezTo>
                <a:cubicBezTo>
                  <a:pt x="409" y="530"/>
                  <a:pt x="406" y="530"/>
                  <a:pt x="405" y="530"/>
                </a:cubicBezTo>
                <a:cubicBezTo>
                  <a:pt x="404" y="530"/>
                  <a:pt x="404" y="530"/>
                  <a:pt x="403" y="530"/>
                </a:cubicBezTo>
                <a:cubicBezTo>
                  <a:pt x="403" y="531"/>
                  <a:pt x="402" y="531"/>
                  <a:pt x="401" y="531"/>
                </a:cubicBezTo>
                <a:cubicBezTo>
                  <a:pt x="401" y="531"/>
                  <a:pt x="400" y="531"/>
                  <a:pt x="400" y="531"/>
                </a:cubicBezTo>
                <a:cubicBezTo>
                  <a:pt x="399" y="532"/>
                  <a:pt x="399" y="532"/>
                  <a:pt x="400" y="532"/>
                </a:cubicBezTo>
                <a:cubicBezTo>
                  <a:pt x="400" y="532"/>
                  <a:pt x="401" y="532"/>
                  <a:pt x="401" y="533"/>
                </a:cubicBezTo>
                <a:cubicBezTo>
                  <a:pt x="401" y="534"/>
                  <a:pt x="400" y="534"/>
                  <a:pt x="399" y="533"/>
                </a:cubicBezTo>
                <a:cubicBezTo>
                  <a:pt x="399" y="533"/>
                  <a:pt x="398" y="533"/>
                  <a:pt x="398" y="534"/>
                </a:cubicBezTo>
                <a:cubicBezTo>
                  <a:pt x="398" y="535"/>
                  <a:pt x="399" y="535"/>
                  <a:pt x="400" y="535"/>
                </a:cubicBezTo>
                <a:cubicBezTo>
                  <a:pt x="400" y="536"/>
                  <a:pt x="399" y="537"/>
                  <a:pt x="400" y="537"/>
                </a:cubicBezTo>
                <a:cubicBezTo>
                  <a:pt x="401" y="538"/>
                  <a:pt x="401" y="537"/>
                  <a:pt x="402" y="536"/>
                </a:cubicBezTo>
                <a:cubicBezTo>
                  <a:pt x="403" y="536"/>
                  <a:pt x="403" y="536"/>
                  <a:pt x="404" y="536"/>
                </a:cubicBezTo>
                <a:cubicBezTo>
                  <a:pt x="405" y="536"/>
                  <a:pt x="405" y="535"/>
                  <a:pt x="406" y="535"/>
                </a:cubicBezTo>
                <a:cubicBezTo>
                  <a:pt x="407" y="536"/>
                  <a:pt x="406" y="536"/>
                  <a:pt x="405" y="537"/>
                </a:cubicBezTo>
                <a:cubicBezTo>
                  <a:pt x="405" y="537"/>
                  <a:pt x="405" y="538"/>
                  <a:pt x="404" y="538"/>
                </a:cubicBezTo>
                <a:cubicBezTo>
                  <a:pt x="403" y="538"/>
                  <a:pt x="403" y="538"/>
                  <a:pt x="402" y="538"/>
                </a:cubicBezTo>
                <a:cubicBezTo>
                  <a:pt x="400" y="538"/>
                  <a:pt x="399" y="538"/>
                  <a:pt x="398" y="538"/>
                </a:cubicBezTo>
                <a:cubicBezTo>
                  <a:pt x="396" y="538"/>
                  <a:pt x="395" y="538"/>
                  <a:pt x="394" y="538"/>
                </a:cubicBezTo>
                <a:cubicBezTo>
                  <a:pt x="392" y="539"/>
                  <a:pt x="392" y="540"/>
                  <a:pt x="392" y="541"/>
                </a:cubicBezTo>
                <a:cubicBezTo>
                  <a:pt x="392" y="543"/>
                  <a:pt x="392" y="544"/>
                  <a:pt x="394" y="545"/>
                </a:cubicBezTo>
                <a:cubicBezTo>
                  <a:pt x="395" y="545"/>
                  <a:pt x="395" y="544"/>
                  <a:pt x="396" y="545"/>
                </a:cubicBezTo>
                <a:cubicBezTo>
                  <a:pt x="396" y="546"/>
                  <a:pt x="396" y="547"/>
                  <a:pt x="395" y="547"/>
                </a:cubicBezTo>
                <a:cubicBezTo>
                  <a:pt x="394" y="548"/>
                  <a:pt x="393" y="548"/>
                  <a:pt x="393" y="549"/>
                </a:cubicBezTo>
                <a:cubicBezTo>
                  <a:pt x="394" y="549"/>
                  <a:pt x="394" y="549"/>
                  <a:pt x="395" y="548"/>
                </a:cubicBezTo>
                <a:cubicBezTo>
                  <a:pt x="395" y="548"/>
                  <a:pt x="396" y="548"/>
                  <a:pt x="396" y="548"/>
                </a:cubicBezTo>
                <a:cubicBezTo>
                  <a:pt x="397" y="548"/>
                  <a:pt x="398" y="548"/>
                  <a:pt x="398" y="548"/>
                </a:cubicBezTo>
                <a:cubicBezTo>
                  <a:pt x="399" y="548"/>
                  <a:pt x="399" y="547"/>
                  <a:pt x="400" y="547"/>
                </a:cubicBezTo>
                <a:cubicBezTo>
                  <a:pt x="400" y="547"/>
                  <a:pt x="401" y="547"/>
                  <a:pt x="402" y="547"/>
                </a:cubicBezTo>
                <a:cubicBezTo>
                  <a:pt x="403" y="547"/>
                  <a:pt x="403" y="547"/>
                  <a:pt x="404" y="546"/>
                </a:cubicBezTo>
                <a:cubicBezTo>
                  <a:pt x="405" y="546"/>
                  <a:pt x="406" y="546"/>
                  <a:pt x="408" y="546"/>
                </a:cubicBezTo>
                <a:cubicBezTo>
                  <a:pt x="408" y="546"/>
                  <a:pt x="409" y="546"/>
                  <a:pt x="410" y="546"/>
                </a:cubicBezTo>
                <a:cubicBezTo>
                  <a:pt x="410" y="546"/>
                  <a:pt x="411" y="546"/>
                  <a:pt x="411" y="545"/>
                </a:cubicBezTo>
                <a:cubicBezTo>
                  <a:pt x="412" y="545"/>
                  <a:pt x="413" y="545"/>
                  <a:pt x="413" y="546"/>
                </a:cubicBezTo>
                <a:cubicBezTo>
                  <a:pt x="413" y="546"/>
                  <a:pt x="412" y="547"/>
                  <a:pt x="411" y="547"/>
                </a:cubicBezTo>
                <a:cubicBezTo>
                  <a:pt x="411" y="547"/>
                  <a:pt x="410" y="547"/>
                  <a:pt x="409" y="547"/>
                </a:cubicBezTo>
                <a:cubicBezTo>
                  <a:pt x="409" y="548"/>
                  <a:pt x="408" y="548"/>
                  <a:pt x="408" y="549"/>
                </a:cubicBezTo>
                <a:cubicBezTo>
                  <a:pt x="407" y="549"/>
                  <a:pt x="407" y="549"/>
                  <a:pt x="406" y="549"/>
                </a:cubicBezTo>
                <a:cubicBezTo>
                  <a:pt x="406" y="550"/>
                  <a:pt x="405" y="550"/>
                  <a:pt x="404" y="550"/>
                </a:cubicBezTo>
                <a:cubicBezTo>
                  <a:pt x="404" y="550"/>
                  <a:pt x="404" y="549"/>
                  <a:pt x="403" y="549"/>
                </a:cubicBezTo>
                <a:cubicBezTo>
                  <a:pt x="403" y="548"/>
                  <a:pt x="402" y="548"/>
                  <a:pt x="402" y="548"/>
                </a:cubicBezTo>
                <a:cubicBezTo>
                  <a:pt x="400" y="547"/>
                  <a:pt x="400" y="548"/>
                  <a:pt x="398" y="549"/>
                </a:cubicBezTo>
                <a:cubicBezTo>
                  <a:pt x="397" y="549"/>
                  <a:pt x="396" y="548"/>
                  <a:pt x="395" y="549"/>
                </a:cubicBezTo>
                <a:cubicBezTo>
                  <a:pt x="395" y="549"/>
                  <a:pt x="394" y="550"/>
                  <a:pt x="394" y="550"/>
                </a:cubicBezTo>
                <a:cubicBezTo>
                  <a:pt x="393" y="550"/>
                  <a:pt x="392" y="550"/>
                  <a:pt x="392" y="550"/>
                </a:cubicBezTo>
                <a:cubicBezTo>
                  <a:pt x="390" y="550"/>
                  <a:pt x="390" y="551"/>
                  <a:pt x="390" y="551"/>
                </a:cubicBezTo>
                <a:cubicBezTo>
                  <a:pt x="389" y="552"/>
                  <a:pt x="388" y="551"/>
                  <a:pt x="388" y="552"/>
                </a:cubicBezTo>
                <a:cubicBezTo>
                  <a:pt x="388" y="554"/>
                  <a:pt x="391" y="553"/>
                  <a:pt x="392" y="554"/>
                </a:cubicBezTo>
                <a:cubicBezTo>
                  <a:pt x="393" y="555"/>
                  <a:pt x="390" y="555"/>
                  <a:pt x="391" y="556"/>
                </a:cubicBezTo>
                <a:cubicBezTo>
                  <a:pt x="392" y="557"/>
                  <a:pt x="394" y="557"/>
                  <a:pt x="393" y="559"/>
                </a:cubicBezTo>
                <a:cubicBezTo>
                  <a:pt x="393" y="558"/>
                  <a:pt x="392" y="557"/>
                  <a:pt x="391" y="557"/>
                </a:cubicBezTo>
                <a:cubicBezTo>
                  <a:pt x="389" y="556"/>
                  <a:pt x="389" y="558"/>
                  <a:pt x="388" y="559"/>
                </a:cubicBezTo>
                <a:cubicBezTo>
                  <a:pt x="387" y="560"/>
                  <a:pt x="386" y="560"/>
                  <a:pt x="385" y="561"/>
                </a:cubicBezTo>
                <a:cubicBezTo>
                  <a:pt x="385" y="561"/>
                  <a:pt x="384" y="562"/>
                  <a:pt x="384" y="563"/>
                </a:cubicBezTo>
                <a:cubicBezTo>
                  <a:pt x="384" y="563"/>
                  <a:pt x="385" y="563"/>
                  <a:pt x="385" y="564"/>
                </a:cubicBezTo>
                <a:cubicBezTo>
                  <a:pt x="385" y="565"/>
                  <a:pt x="385" y="565"/>
                  <a:pt x="384" y="565"/>
                </a:cubicBezTo>
                <a:cubicBezTo>
                  <a:pt x="384" y="565"/>
                  <a:pt x="383" y="565"/>
                  <a:pt x="382" y="565"/>
                </a:cubicBezTo>
                <a:cubicBezTo>
                  <a:pt x="382" y="566"/>
                  <a:pt x="382" y="566"/>
                  <a:pt x="382" y="567"/>
                </a:cubicBezTo>
                <a:cubicBezTo>
                  <a:pt x="382" y="568"/>
                  <a:pt x="381" y="567"/>
                  <a:pt x="381" y="568"/>
                </a:cubicBezTo>
                <a:cubicBezTo>
                  <a:pt x="380" y="570"/>
                  <a:pt x="383" y="570"/>
                  <a:pt x="384" y="570"/>
                </a:cubicBezTo>
                <a:cubicBezTo>
                  <a:pt x="385" y="570"/>
                  <a:pt x="385" y="571"/>
                  <a:pt x="385" y="571"/>
                </a:cubicBezTo>
                <a:cubicBezTo>
                  <a:pt x="385" y="572"/>
                  <a:pt x="386" y="572"/>
                  <a:pt x="386" y="573"/>
                </a:cubicBezTo>
                <a:cubicBezTo>
                  <a:pt x="387" y="573"/>
                  <a:pt x="387" y="574"/>
                  <a:pt x="387" y="574"/>
                </a:cubicBezTo>
                <a:cubicBezTo>
                  <a:pt x="386" y="575"/>
                  <a:pt x="385" y="574"/>
                  <a:pt x="385" y="574"/>
                </a:cubicBezTo>
                <a:cubicBezTo>
                  <a:pt x="384" y="573"/>
                  <a:pt x="384" y="573"/>
                  <a:pt x="383" y="573"/>
                </a:cubicBezTo>
                <a:cubicBezTo>
                  <a:pt x="383" y="573"/>
                  <a:pt x="382" y="573"/>
                  <a:pt x="382" y="572"/>
                </a:cubicBezTo>
                <a:cubicBezTo>
                  <a:pt x="381" y="571"/>
                  <a:pt x="381" y="570"/>
                  <a:pt x="380" y="569"/>
                </a:cubicBezTo>
                <a:cubicBezTo>
                  <a:pt x="379" y="569"/>
                  <a:pt x="379" y="570"/>
                  <a:pt x="379" y="570"/>
                </a:cubicBezTo>
                <a:cubicBezTo>
                  <a:pt x="378" y="571"/>
                  <a:pt x="378" y="572"/>
                  <a:pt x="378" y="572"/>
                </a:cubicBezTo>
                <a:cubicBezTo>
                  <a:pt x="377" y="573"/>
                  <a:pt x="377" y="573"/>
                  <a:pt x="376" y="574"/>
                </a:cubicBezTo>
                <a:cubicBezTo>
                  <a:pt x="376" y="575"/>
                  <a:pt x="376" y="576"/>
                  <a:pt x="376" y="576"/>
                </a:cubicBezTo>
                <a:cubicBezTo>
                  <a:pt x="375" y="578"/>
                  <a:pt x="374" y="579"/>
                  <a:pt x="374" y="580"/>
                </a:cubicBezTo>
                <a:cubicBezTo>
                  <a:pt x="376" y="581"/>
                  <a:pt x="376" y="579"/>
                  <a:pt x="377" y="579"/>
                </a:cubicBezTo>
                <a:cubicBezTo>
                  <a:pt x="377" y="578"/>
                  <a:pt x="378" y="578"/>
                  <a:pt x="378" y="578"/>
                </a:cubicBezTo>
                <a:cubicBezTo>
                  <a:pt x="379" y="578"/>
                  <a:pt x="379" y="577"/>
                  <a:pt x="380" y="578"/>
                </a:cubicBezTo>
                <a:cubicBezTo>
                  <a:pt x="381" y="578"/>
                  <a:pt x="381" y="579"/>
                  <a:pt x="381" y="579"/>
                </a:cubicBezTo>
                <a:cubicBezTo>
                  <a:pt x="381" y="580"/>
                  <a:pt x="381" y="580"/>
                  <a:pt x="382" y="581"/>
                </a:cubicBezTo>
                <a:cubicBezTo>
                  <a:pt x="382" y="582"/>
                  <a:pt x="380" y="582"/>
                  <a:pt x="380" y="583"/>
                </a:cubicBezTo>
                <a:cubicBezTo>
                  <a:pt x="381" y="584"/>
                  <a:pt x="382" y="583"/>
                  <a:pt x="383" y="583"/>
                </a:cubicBezTo>
                <a:cubicBezTo>
                  <a:pt x="384" y="584"/>
                  <a:pt x="381" y="584"/>
                  <a:pt x="380" y="585"/>
                </a:cubicBezTo>
                <a:cubicBezTo>
                  <a:pt x="380" y="585"/>
                  <a:pt x="379" y="586"/>
                  <a:pt x="379" y="585"/>
                </a:cubicBezTo>
                <a:cubicBezTo>
                  <a:pt x="378" y="584"/>
                  <a:pt x="379" y="584"/>
                  <a:pt x="379" y="583"/>
                </a:cubicBezTo>
                <a:cubicBezTo>
                  <a:pt x="380" y="582"/>
                  <a:pt x="379" y="582"/>
                  <a:pt x="379" y="581"/>
                </a:cubicBezTo>
                <a:cubicBezTo>
                  <a:pt x="378" y="581"/>
                  <a:pt x="377" y="581"/>
                  <a:pt x="376" y="581"/>
                </a:cubicBezTo>
                <a:cubicBezTo>
                  <a:pt x="376" y="581"/>
                  <a:pt x="375" y="581"/>
                  <a:pt x="375" y="581"/>
                </a:cubicBezTo>
                <a:cubicBezTo>
                  <a:pt x="373" y="581"/>
                  <a:pt x="373" y="582"/>
                  <a:pt x="372" y="583"/>
                </a:cubicBezTo>
                <a:cubicBezTo>
                  <a:pt x="371" y="584"/>
                  <a:pt x="370" y="584"/>
                  <a:pt x="369" y="585"/>
                </a:cubicBezTo>
                <a:cubicBezTo>
                  <a:pt x="369" y="587"/>
                  <a:pt x="368" y="588"/>
                  <a:pt x="367" y="588"/>
                </a:cubicBezTo>
                <a:cubicBezTo>
                  <a:pt x="366" y="589"/>
                  <a:pt x="365" y="590"/>
                  <a:pt x="364" y="591"/>
                </a:cubicBezTo>
                <a:cubicBezTo>
                  <a:pt x="363" y="592"/>
                  <a:pt x="362" y="592"/>
                  <a:pt x="361" y="593"/>
                </a:cubicBezTo>
                <a:cubicBezTo>
                  <a:pt x="360" y="594"/>
                  <a:pt x="358" y="595"/>
                  <a:pt x="358" y="595"/>
                </a:cubicBezTo>
                <a:cubicBezTo>
                  <a:pt x="357" y="597"/>
                  <a:pt x="360" y="595"/>
                  <a:pt x="361" y="595"/>
                </a:cubicBezTo>
                <a:cubicBezTo>
                  <a:pt x="362" y="594"/>
                  <a:pt x="363" y="594"/>
                  <a:pt x="365" y="593"/>
                </a:cubicBezTo>
                <a:cubicBezTo>
                  <a:pt x="365" y="593"/>
                  <a:pt x="365" y="592"/>
                  <a:pt x="366" y="592"/>
                </a:cubicBezTo>
                <a:cubicBezTo>
                  <a:pt x="367" y="592"/>
                  <a:pt x="366" y="593"/>
                  <a:pt x="366" y="593"/>
                </a:cubicBezTo>
                <a:cubicBezTo>
                  <a:pt x="366" y="594"/>
                  <a:pt x="367" y="596"/>
                  <a:pt x="365" y="596"/>
                </a:cubicBezTo>
                <a:cubicBezTo>
                  <a:pt x="364" y="597"/>
                  <a:pt x="364" y="596"/>
                  <a:pt x="363" y="597"/>
                </a:cubicBezTo>
                <a:cubicBezTo>
                  <a:pt x="363" y="597"/>
                  <a:pt x="361" y="597"/>
                  <a:pt x="361" y="598"/>
                </a:cubicBezTo>
                <a:cubicBezTo>
                  <a:pt x="361" y="599"/>
                  <a:pt x="362" y="599"/>
                  <a:pt x="363" y="599"/>
                </a:cubicBezTo>
                <a:cubicBezTo>
                  <a:pt x="364" y="599"/>
                  <a:pt x="364" y="599"/>
                  <a:pt x="364" y="600"/>
                </a:cubicBezTo>
                <a:cubicBezTo>
                  <a:pt x="365" y="600"/>
                  <a:pt x="365" y="600"/>
                  <a:pt x="365" y="601"/>
                </a:cubicBezTo>
                <a:cubicBezTo>
                  <a:pt x="365" y="602"/>
                  <a:pt x="364" y="602"/>
                  <a:pt x="363" y="602"/>
                </a:cubicBezTo>
                <a:cubicBezTo>
                  <a:pt x="363" y="603"/>
                  <a:pt x="362" y="603"/>
                  <a:pt x="362" y="604"/>
                </a:cubicBezTo>
                <a:cubicBezTo>
                  <a:pt x="362" y="605"/>
                  <a:pt x="362" y="605"/>
                  <a:pt x="362" y="606"/>
                </a:cubicBezTo>
                <a:cubicBezTo>
                  <a:pt x="361" y="607"/>
                  <a:pt x="361" y="606"/>
                  <a:pt x="360" y="607"/>
                </a:cubicBezTo>
                <a:cubicBezTo>
                  <a:pt x="360" y="607"/>
                  <a:pt x="360" y="608"/>
                  <a:pt x="359" y="608"/>
                </a:cubicBezTo>
                <a:cubicBezTo>
                  <a:pt x="358" y="609"/>
                  <a:pt x="358" y="608"/>
                  <a:pt x="359" y="607"/>
                </a:cubicBezTo>
                <a:cubicBezTo>
                  <a:pt x="359" y="606"/>
                  <a:pt x="359" y="606"/>
                  <a:pt x="359" y="605"/>
                </a:cubicBezTo>
                <a:cubicBezTo>
                  <a:pt x="358" y="604"/>
                  <a:pt x="356" y="604"/>
                  <a:pt x="355" y="604"/>
                </a:cubicBezTo>
                <a:cubicBezTo>
                  <a:pt x="355" y="603"/>
                  <a:pt x="354" y="603"/>
                  <a:pt x="353" y="603"/>
                </a:cubicBezTo>
                <a:cubicBezTo>
                  <a:pt x="352" y="602"/>
                  <a:pt x="351" y="603"/>
                  <a:pt x="350" y="604"/>
                </a:cubicBezTo>
                <a:cubicBezTo>
                  <a:pt x="349" y="604"/>
                  <a:pt x="348" y="605"/>
                  <a:pt x="347" y="606"/>
                </a:cubicBezTo>
                <a:cubicBezTo>
                  <a:pt x="346" y="607"/>
                  <a:pt x="345" y="607"/>
                  <a:pt x="343" y="608"/>
                </a:cubicBezTo>
                <a:cubicBezTo>
                  <a:pt x="342" y="609"/>
                  <a:pt x="342" y="610"/>
                  <a:pt x="341" y="610"/>
                </a:cubicBezTo>
                <a:cubicBezTo>
                  <a:pt x="340" y="611"/>
                  <a:pt x="339" y="611"/>
                  <a:pt x="339" y="612"/>
                </a:cubicBezTo>
                <a:cubicBezTo>
                  <a:pt x="338" y="613"/>
                  <a:pt x="340" y="612"/>
                  <a:pt x="340" y="613"/>
                </a:cubicBezTo>
                <a:cubicBezTo>
                  <a:pt x="341" y="614"/>
                  <a:pt x="338" y="615"/>
                  <a:pt x="337" y="615"/>
                </a:cubicBezTo>
                <a:cubicBezTo>
                  <a:pt x="336" y="616"/>
                  <a:pt x="335" y="617"/>
                  <a:pt x="334" y="618"/>
                </a:cubicBezTo>
                <a:cubicBezTo>
                  <a:pt x="333" y="618"/>
                  <a:pt x="333" y="619"/>
                  <a:pt x="332" y="620"/>
                </a:cubicBezTo>
                <a:cubicBezTo>
                  <a:pt x="332" y="621"/>
                  <a:pt x="333" y="620"/>
                  <a:pt x="333" y="621"/>
                </a:cubicBezTo>
                <a:cubicBezTo>
                  <a:pt x="334" y="622"/>
                  <a:pt x="331" y="623"/>
                  <a:pt x="331" y="624"/>
                </a:cubicBezTo>
                <a:cubicBezTo>
                  <a:pt x="330" y="625"/>
                  <a:pt x="329" y="625"/>
                  <a:pt x="327" y="626"/>
                </a:cubicBezTo>
                <a:cubicBezTo>
                  <a:pt x="327" y="626"/>
                  <a:pt x="324" y="628"/>
                  <a:pt x="326" y="629"/>
                </a:cubicBezTo>
                <a:cubicBezTo>
                  <a:pt x="326" y="629"/>
                  <a:pt x="326" y="628"/>
                  <a:pt x="326" y="629"/>
                </a:cubicBezTo>
                <a:cubicBezTo>
                  <a:pt x="327" y="629"/>
                  <a:pt x="327" y="629"/>
                  <a:pt x="327" y="629"/>
                </a:cubicBezTo>
                <a:cubicBezTo>
                  <a:pt x="328" y="629"/>
                  <a:pt x="328" y="630"/>
                  <a:pt x="329" y="629"/>
                </a:cubicBezTo>
                <a:cubicBezTo>
                  <a:pt x="330" y="629"/>
                  <a:pt x="331" y="627"/>
                  <a:pt x="332" y="628"/>
                </a:cubicBezTo>
                <a:cubicBezTo>
                  <a:pt x="333" y="629"/>
                  <a:pt x="330" y="630"/>
                  <a:pt x="330" y="632"/>
                </a:cubicBezTo>
                <a:cubicBezTo>
                  <a:pt x="330" y="632"/>
                  <a:pt x="331" y="633"/>
                  <a:pt x="331" y="633"/>
                </a:cubicBezTo>
                <a:cubicBezTo>
                  <a:pt x="332" y="634"/>
                  <a:pt x="332" y="635"/>
                  <a:pt x="332" y="635"/>
                </a:cubicBezTo>
                <a:cubicBezTo>
                  <a:pt x="333" y="636"/>
                  <a:pt x="336" y="635"/>
                  <a:pt x="337" y="635"/>
                </a:cubicBezTo>
                <a:cubicBezTo>
                  <a:pt x="338" y="634"/>
                  <a:pt x="339" y="633"/>
                  <a:pt x="340" y="632"/>
                </a:cubicBezTo>
                <a:cubicBezTo>
                  <a:pt x="341" y="632"/>
                  <a:pt x="342" y="632"/>
                  <a:pt x="342" y="632"/>
                </a:cubicBezTo>
                <a:cubicBezTo>
                  <a:pt x="343" y="632"/>
                  <a:pt x="344" y="631"/>
                  <a:pt x="344" y="631"/>
                </a:cubicBezTo>
                <a:cubicBezTo>
                  <a:pt x="345" y="631"/>
                  <a:pt x="345" y="631"/>
                  <a:pt x="345" y="631"/>
                </a:cubicBezTo>
                <a:cubicBezTo>
                  <a:pt x="346" y="630"/>
                  <a:pt x="346" y="630"/>
                  <a:pt x="346" y="630"/>
                </a:cubicBezTo>
                <a:cubicBezTo>
                  <a:pt x="347" y="629"/>
                  <a:pt x="347" y="629"/>
                  <a:pt x="348" y="629"/>
                </a:cubicBezTo>
                <a:cubicBezTo>
                  <a:pt x="349" y="628"/>
                  <a:pt x="351" y="627"/>
                  <a:pt x="352" y="626"/>
                </a:cubicBezTo>
                <a:cubicBezTo>
                  <a:pt x="353" y="626"/>
                  <a:pt x="353" y="626"/>
                  <a:pt x="354" y="625"/>
                </a:cubicBezTo>
                <a:cubicBezTo>
                  <a:pt x="354" y="625"/>
                  <a:pt x="354" y="624"/>
                  <a:pt x="353" y="623"/>
                </a:cubicBezTo>
                <a:cubicBezTo>
                  <a:pt x="353" y="623"/>
                  <a:pt x="353" y="622"/>
                  <a:pt x="352" y="622"/>
                </a:cubicBezTo>
                <a:cubicBezTo>
                  <a:pt x="351" y="622"/>
                  <a:pt x="351" y="623"/>
                  <a:pt x="351" y="624"/>
                </a:cubicBezTo>
                <a:cubicBezTo>
                  <a:pt x="350" y="624"/>
                  <a:pt x="349" y="623"/>
                  <a:pt x="349" y="623"/>
                </a:cubicBezTo>
                <a:cubicBezTo>
                  <a:pt x="349" y="622"/>
                  <a:pt x="351" y="622"/>
                  <a:pt x="351" y="622"/>
                </a:cubicBezTo>
                <a:cubicBezTo>
                  <a:pt x="352" y="621"/>
                  <a:pt x="352" y="621"/>
                  <a:pt x="353" y="620"/>
                </a:cubicBezTo>
                <a:cubicBezTo>
                  <a:pt x="353" y="620"/>
                  <a:pt x="354" y="620"/>
                  <a:pt x="355" y="619"/>
                </a:cubicBezTo>
                <a:cubicBezTo>
                  <a:pt x="356" y="619"/>
                  <a:pt x="358" y="615"/>
                  <a:pt x="360" y="617"/>
                </a:cubicBezTo>
                <a:cubicBezTo>
                  <a:pt x="360" y="617"/>
                  <a:pt x="360" y="617"/>
                  <a:pt x="360" y="617"/>
                </a:cubicBezTo>
                <a:cubicBezTo>
                  <a:pt x="360" y="618"/>
                  <a:pt x="360" y="618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9" y="620"/>
                  <a:pt x="358" y="621"/>
                  <a:pt x="358" y="621"/>
                </a:cubicBezTo>
                <a:cubicBezTo>
                  <a:pt x="357" y="621"/>
                  <a:pt x="356" y="621"/>
                  <a:pt x="356" y="622"/>
                </a:cubicBezTo>
                <a:cubicBezTo>
                  <a:pt x="355" y="622"/>
                  <a:pt x="355" y="622"/>
                  <a:pt x="354" y="623"/>
                </a:cubicBezTo>
                <a:cubicBezTo>
                  <a:pt x="354" y="624"/>
                  <a:pt x="356" y="623"/>
                  <a:pt x="356" y="623"/>
                </a:cubicBezTo>
                <a:cubicBezTo>
                  <a:pt x="357" y="624"/>
                  <a:pt x="356" y="624"/>
                  <a:pt x="357" y="624"/>
                </a:cubicBezTo>
                <a:cubicBezTo>
                  <a:pt x="358" y="625"/>
                  <a:pt x="359" y="624"/>
                  <a:pt x="360" y="624"/>
                </a:cubicBezTo>
                <a:cubicBezTo>
                  <a:pt x="361" y="625"/>
                  <a:pt x="358" y="627"/>
                  <a:pt x="358" y="627"/>
                </a:cubicBezTo>
                <a:cubicBezTo>
                  <a:pt x="357" y="627"/>
                  <a:pt x="356" y="627"/>
                  <a:pt x="356" y="628"/>
                </a:cubicBezTo>
                <a:cubicBezTo>
                  <a:pt x="355" y="628"/>
                  <a:pt x="355" y="629"/>
                  <a:pt x="354" y="629"/>
                </a:cubicBezTo>
                <a:cubicBezTo>
                  <a:pt x="353" y="630"/>
                  <a:pt x="351" y="630"/>
                  <a:pt x="350" y="630"/>
                </a:cubicBezTo>
                <a:cubicBezTo>
                  <a:pt x="349" y="631"/>
                  <a:pt x="349" y="631"/>
                  <a:pt x="348" y="632"/>
                </a:cubicBezTo>
                <a:cubicBezTo>
                  <a:pt x="347" y="632"/>
                  <a:pt x="346" y="632"/>
                  <a:pt x="346" y="633"/>
                </a:cubicBezTo>
                <a:cubicBezTo>
                  <a:pt x="347" y="633"/>
                  <a:pt x="348" y="633"/>
                  <a:pt x="348" y="633"/>
                </a:cubicBezTo>
                <a:cubicBezTo>
                  <a:pt x="349" y="633"/>
                  <a:pt x="348" y="634"/>
                  <a:pt x="348" y="634"/>
                </a:cubicBezTo>
                <a:cubicBezTo>
                  <a:pt x="348" y="635"/>
                  <a:pt x="349" y="635"/>
                  <a:pt x="349" y="636"/>
                </a:cubicBezTo>
                <a:cubicBezTo>
                  <a:pt x="349" y="637"/>
                  <a:pt x="347" y="638"/>
                  <a:pt x="346" y="638"/>
                </a:cubicBezTo>
                <a:cubicBezTo>
                  <a:pt x="345" y="638"/>
                  <a:pt x="344" y="638"/>
                  <a:pt x="344" y="638"/>
                </a:cubicBezTo>
                <a:cubicBezTo>
                  <a:pt x="342" y="637"/>
                  <a:pt x="340" y="637"/>
                  <a:pt x="339" y="638"/>
                </a:cubicBezTo>
                <a:cubicBezTo>
                  <a:pt x="338" y="638"/>
                  <a:pt x="336" y="639"/>
                  <a:pt x="335" y="639"/>
                </a:cubicBezTo>
                <a:cubicBezTo>
                  <a:pt x="334" y="640"/>
                  <a:pt x="332" y="640"/>
                  <a:pt x="331" y="640"/>
                </a:cubicBezTo>
                <a:cubicBezTo>
                  <a:pt x="330" y="639"/>
                  <a:pt x="332" y="638"/>
                  <a:pt x="332" y="636"/>
                </a:cubicBezTo>
                <a:cubicBezTo>
                  <a:pt x="331" y="635"/>
                  <a:pt x="330" y="635"/>
                  <a:pt x="330" y="634"/>
                </a:cubicBezTo>
                <a:cubicBezTo>
                  <a:pt x="329" y="633"/>
                  <a:pt x="329" y="632"/>
                  <a:pt x="328" y="631"/>
                </a:cubicBezTo>
                <a:cubicBezTo>
                  <a:pt x="326" y="630"/>
                  <a:pt x="325" y="631"/>
                  <a:pt x="324" y="632"/>
                </a:cubicBezTo>
                <a:cubicBezTo>
                  <a:pt x="323" y="632"/>
                  <a:pt x="322" y="632"/>
                  <a:pt x="322" y="633"/>
                </a:cubicBezTo>
                <a:cubicBezTo>
                  <a:pt x="321" y="633"/>
                  <a:pt x="320" y="633"/>
                  <a:pt x="320" y="633"/>
                </a:cubicBezTo>
                <a:cubicBezTo>
                  <a:pt x="319" y="634"/>
                  <a:pt x="316" y="635"/>
                  <a:pt x="318" y="636"/>
                </a:cubicBezTo>
                <a:cubicBezTo>
                  <a:pt x="319" y="636"/>
                  <a:pt x="321" y="636"/>
                  <a:pt x="320" y="637"/>
                </a:cubicBezTo>
                <a:cubicBezTo>
                  <a:pt x="320" y="638"/>
                  <a:pt x="319" y="638"/>
                  <a:pt x="318" y="639"/>
                </a:cubicBezTo>
                <a:cubicBezTo>
                  <a:pt x="318" y="639"/>
                  <a:pt x="317" y="639"/>
                  <a:pt x="317" y="640"/>
                </a:cubicBezTo>
                <a:cubicBezTo>
                  <a:pt x="315" y="641"/>
                  <a:pt x="315" y="639"/>
                  <a:pt x="315" y="638"/>
                </a:cubicBezTo>
                <a:cubicBezTo>
                  <a:pt x="314" y="637"/>
                  <a:pt x="312" y="637"/>
                  <a:pt x="311" y="637"/>
                </a:cubicBezTo>
                <a:cubicBezTo>
                  <a:pt x="310" y="637"/>
                  <a:pt x="309" y="637"/>
                  <a:pt x="308" y="638"/>
                </a:cubicBezTo>
                <a:cubicBezTo>
                  <a:pt x="307" y="638"/>
                  <a:pt x="306" y="640"/>
                  <a:pt x="305" y="640"/>
                </a:cubicBezTo>
                <a:cubicBezTo>
                  <a:pt x="304" y="641"/>
                  <a:pt x="304" y="642"/>
                  <a:pt x="305" y="642"/>
                </a:cubicBezTo>
                <a:cubicBezTo>
                  <a:pt x="306" y="643"/>
                  <a:pt x="306" y="643"/>
                  <a:pt x="306" y="643"/>
                </a:cubicBezTo>
                <a:cubicBezTo>
                  <a:pt x="307" y="643"/>
                  <a:pt x="307" y="643"/>
                  <a:pt x="308" y="643"/>
                </a:cubicBezTo>
                <a:cubicBezTo>
                  <a:pt x="309" y="645"/>
                  <a:pt x="306" y="645"/>
                  <a:pt x="305" y="645"/>
                </a:cubicBezTo>
                <a:cubicBezTo>
                  <a:pt x="304" y="645"/>
                  <a:pt x="303" y="645"/>
                  <a:pt x="301" y="645"/>
                </a:cubicBezTo>
                <a:cubicBezTo>
                  <a:pt x="301" y="645"/>
                  <a:pt x="300" y="645"/>
                  <a:pt x="299" y="646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8" y="647"/>
                  <a:pt x="298" y="646"/>
                  <a:pt x="298" y="646"/>
                </a:cubicBezTo>
                <a:cubicBezTo>
                  <a:pt x="297" y="647"/>
                  <a:pt x="297" y="647"/>
                  <a:pt x="297" y="648"/>
                </a:cubicBezTo>
                <a:cubicBezTo>
                  <a:pt x="297" y="649"/>
                  <a:pt x="298" y="649"/>
                  <a:pt x="299" y="649"/>
                </a:cubicBezTo>
                <a:cubicBezTo>
                  <a:pt x="299" y="650"/>
                  <a:pt x="299" y="650"/>
                  <a:pt x="300" y="650"/>
                </a:cubicBezTo>
                <a:cubicBezTo>
                  <a:pt x="301" y="650"/>
                  <a:pt x="301" y="650"/>
                  <a:pt x="302" y="650"/>
                </a:cubicBezTo>
                <a:cubicBezTo>
                  <a:pt x="303" y="650"/>
                  <a:pt x="303" y="650"/>
                  <a:pt x="304" y="651"/>
                </a:cubicBezTo>
                <a:cubicBezTo>
                  <a:pt x="305" y="651"/>
                  <a:pt x="305" y="651"/>
                  <a:pt x="306" y="652"/>
                </a:cubicBezTo>
                <a:cubicBezTo>
                  <a:pt x="307" y="652"/>
                  <a:pt x="308" y="655"/>
                  <a:pt x="307" y="655"/>
                </a:cubicBezTo>
                <a:cubicBezTo>
                  <a:pt x="307" y="656"/>
                  <a:pt x="307" y="655"/>
                  <a:pt x="306" y="655"/>
                </a:cubicBezTo>
                <a:cubicBezTo>
                  <a:pt x="306" y="654"/>
                  <a:pt x="305" y="654"/>
                  <a:pt x="304" y="654"/>
                </a:cubicBezTo>
                <a:cubicBezTo>
                  <a:pt x="302" y="654"/>
                  <a:pt x="302" y="654"/>
                  <a:pt x="301" y="653"/>
                </a:cubicBezTo>
                <a:cubicBezTo>
                  <a:pt x="300" y="652"/>
                  <a:pt x="300" y="652"/>
                  <a:pt x="300" y="651"/>
                </a:cubicBezTo>
                <a:cubicBezTo>
                  <a:pt x="299" y="651"/>
                  <a:pt x="299" y="651"/>
                  <a:pt x="298" y="650"/>
                </a:cubicBezTo>
                <a:cubicBezTo>
                  <a:pt x="297" y="649"/>
                  <a:pt x="296" y="648"/>
                  <a:pt x="295" y="648"/>
                </a:cubicBezTo>
                <a:cubicBezTo>
                  <a:pt x="294" y="648"/>
                  <a:pt x="292" y="648"/>
                  <a:pt x="293" y="650"/>
                </a:cubicBezTo>
                <a:cubicBezTo>
                  <a:pt x="293" y="651"/>
                  <a:pt x="295" y="651"/>
                  <a:pt x="296" y="652"/>
                </a:cubicBezTo>
                <a:cubicBezTo>
                  <a:pt x="297" y="653"/>
                  <a:pt x="297" y="653"/>
                  <a:pt x="297" y="654"/>
                </a:cubicBezTo>
                <a:cubicBezTo>
                  <a:pt x="298" y="654"/>
                  <a:pt x="299" y="654"/>
                  <a:pt x="299" y="655"/>
                </a:cubicBezTo>
                <a:cubicBezTo>
                  <a:pt x="299" y="656"/>
                  <a:pt x="298" y="656"/>
                  <a:pt x="297" y="656"/>
                </a:cubicBezTo>
                <a:cubicBezTo>
                  <a:pt x="297" y="655"/>
                  <a:pt x="297" y="655"/>
                  <a:pt x="296" y="654"/>
                </a:cubicBezTo>
                <a:cubicBezTo>
                  <a:pt x="296" y="654"/>
                  <a:pt x="295" y="654"/>
                  <a:pt x="294" y="653"/>
                </a:cubicBezTo>
                <a:cubicBezTo>
                  <a:pt x="294" y="653"/>
                  <a:pt x="293" y="653"/>
                  <a:pt x="293" y="652"/>
                </a:cubicBezTo>
                <a:cubicBezTo>
                  <a:pt x="291" y="651"/>
                  <a:pt x="289" y="652"/>
                  <a:pt x="287" y="653"/>
                </a:cubicBezTo>
                <a:cubicBezTo>
                  <a:pt x="285" y="653"/>
                  <a:pt x="283" y="653"/>
                  <a:pt x="282" y="652"/>
                </a:cubicBezTo>
                <a:cubicBezTo>
                  <a:pt x="281" y="651"/>
                  <a:pt x="280" y="650"/>
                  <a:pt x="279" y="650"/>
                </a:cubicBezTo>
                <a:cubicBezTo>
                  <a:pt x="278" y="651"/>
                  <a:pt x="277" y="651"/>
                  <a:pt x="276" y="652"/>
                </a:cubicBezTo>
                <a:cubicBezTo>
                  <a:pt x="276" y="652"/>
                  <a:pt x="275" y="652"/>
                  <a:pt x="274" y="652"/>
                </a:cubicBezTo>
                <a:cubicBezTo>
                  <a:pt x="274" y="653"/>
                  <a:pt x="272" y="653"/>
                  <a:pt x="273" y="654"/>
                </a:cubicBezTo>
                <a:cubicBezTo>
                  <a:pt x="273" y="655"/>
                  <a:pt x="273" y="655"/>
                  <a:pt x="274" y="655"/>
                </a:cubicBezTo>
                <a:cubicBezTo>
                  <a:pt x="275" y="655"/>
                  <a:pt x="274" y="655"/>
                  <a:pt x="275" y="655"/>
                </a:cubicBezTo>
                <a:cubicBezTo>
                  <a:pt x="275" y="656"/>
                  <a:pt x="277" y="656"/>
                  <a:pt x="276" y="657"/>
                </a:cubicBezTo>
                <a:cubicBezTo>
                  <a:pt x="275" y="658"/>
                  <a:pt x="272" y="658"/>
                  <a:pt x="274" y="659"/>
                </a:cubicBezTo>
                <a:cubicBezTo>
                  <a:pt x="274" y="660"/>
                  <a:pt x="276" y="659"/>
                  <a:pt x="277" y="659"/>
                </a:cubicBezTo>
                <a:cubicBezTo>
                  <a:pt x="278" y="659"/>
                  <a:pt x="280" y="659"/>
                  <a:pt x="281" y="659"/>
                </a:cubicBezTo>
                <a:cubicBezTo>
                  <a:pt x="283" y="659"/>
                  <a:pt x="284" y="659"/>
                  <a:pt x="286" y="660"/>
                </a:cubicBezTo>
                <a:cubicBezTo>
                  <a:pt x="286" y="660"/>
                  <a:pt x="287" y="660"/>
                  <a:pt x="286" y="661"/>
                </a:cubicBezTo>
                <a:cubicBezTo>
                  <a:pt x="285" y="661"/>
                  <a:pt x="285" y="661"/>
                  <a:pt x="284" y="661"/>
                </a:cubicBezTo>
                <a:cubicBezTo>
                  <a:pt x="283" y="662"/>
                  <a:pt x="281" y="663"/>
                  <a:pt x="283" y="663"/>
                </a:cubicBezTo>
                <a:cubicBezTo>
                  <a:pt x="284" y="663"/>
                  <a:pt x="284" y="663"/>
                  <a:pt x="285" y="663"/>
                </a:cubicBezTo>
                <a:cubicBezTo>
                  <a:pt x="286" y="664"/>
                  <a:pt x="287" y="664"/>
                  <a:pt x="286" y="665"/>
                </a:cubicBezTo>
                <a:cubicBezTo>
                  <a:pt x="284" y="665"/>
                  <a:pt x="283" y="665"/>
                  <a:pt x="282" y="664"/>
                </a:cubicBezTo>
                <a:cubicBezTo>
                  <a:pt x="280" y="663"/>
                  <a:pt x="279" y="662"/>
                  <a:pt x="277" y="662"/>
                </a:cubicBezTo>
                <a:cubicBezTo>
                  <a:pt x="276" y="662"/>
                  <a:pt x="275" y="662"/>
                  <a:pt x="275" y="663"/>
                </a:cubicBezTo>
                <a:cubicBezTo>
                  <a:pt x="274" y="663"/>
                  <a:pt x="273" y="663"/>
                  <a:pt x="272" y="663"/>
                </a:cubicBezTo>
                <a:cubicBezTo>
                  <a:pt x="271" y="663"/>
                  <a:pt x="271" y="663"/>
                  <a:pt x="270" y="663"/>
                </a:cubicBezTo>
                <a:cubicBezTo>
                  <a:pt x="269" y="662"/>
                  <a:pt x="268" y="663"/>
                  <a:pt x="266" y="663"/>
                </a:cubicBezTo>
                <a:cubicBezTo>
                  <a:pt x="265" y="663"/>
                  <a:pt x="263" y="664"/>
                  <a:pt x="262" y="664"/>
                </a:cubicBezTo>
                <a:cubicBezTo>
                  <a:pt x="261" y="664"/>
                  <a:pt x="260" y="663"/>
                  <a:pt x="260" y="664"/>
                </a:cubicBezTo>
                <a:cubicBezTo>
                  <a:pt x="260" y="665"/>
                  <a:pt x="261" y="665"/>
                  <a:pt x="262" y="665"/>
                </a:cubicBezTo>
                <a:cubicBezTo>
                  <a:pt x="262" y="665"/>
                  <a:pt x="264" y="665"/>
                  <a:pt x="264" y="665"/>
                </a:cubicBezTo>
                <a:cubicBezTo>
                  <a:pt x="265" y="666"/>
                  <a:pt x="263" y="666"/>
                  <a:pt x="263" y="666"/>
                </a:cubicBezTo>
                <a:cubicBezTo>
                  <a:pt x="261" y="667"/>
                  <a:pt x="264" y="668"/>
                  <a:pt x="265" y="668"/>
                </a:cubicBezTo>
                <a:cubicBezTo>
                  <a:pt x="265" y="667"/>
                  <a:pt x="266" y="667"/>
                  <a:pt x="267" y="667"/>
                </a:cubicBezTo>
                <a:cubicBezTo>
                  <a:pt x="267" y="667"/>
                  <a:pt x="268" y="667"/>
                  <a:pt x="269" y="667"/>
                </a:cubicBezTo>
                <a:cubicBezTo>
                  <a:pt x="269" y="667"/>
                  <a:pt x="270" y="667"/>
                  <a:pt x="270" y="667"/>
                </a:cubicBezTo>
                <a:cubicBezTo>
                  <a:pt x="271" y="668"/>
                  <a:pt x="269" y="668"/>
                  <a:pt x="269" y="668"/>
                </a:cubicBezTo>
                <a:cubicBezTo>
                  <a:pt x="268" y="668"/>
                  <a:pt x="267" y="667"/>
                  <a:pt x="265" y="668"/>
                </a:cubicBezTo>
                <a:cubicBezTo>
                  <a:pt x="265" y="668"/>
                  <a:pt x="265" y="669"/>
                  <a:pt x="264" y="669"/>
                </a:cubicBezTo>
                <a:cubicBezTo>
                  <a:pt x="263" y="669"/>
                  <a:pt x="263" y="669"/>
                  <a:pt x="262" y="670"/>
                </a:cubicBezTo>
                <a:cubicBezTo>
                  <a:pt x="262" y="671"/>
                  <a:pt x="262" y="671"/>
                  <a:pt x="261" y="671"/>
                </a:cubicBezTo>
                <a:cubicBezTo>
                  <a:pt x="260" y="670"/>
                  <a:pt x="260" y="670"/>
                  <a:pt x="259" y="670"/>
                </a:cubicBezTo>
                <a:cubicBezTo>
                  <a:pt x="259" y="670"/>
                  <a:pt x="259" y="671"/>
                  <a:pt x="258" y="671"/>
                </a:cubicBezTo>
                <a:cubicBezTo>
                  <a:pt x="258" y="672"/>
                  <a:pt x="257" y="672"/>
                  <a:pt x="257" y="672"/>
                </a:cubicBezTo>
                <a:cubicBezTo>
                  <a:pt x="256" y="673"/>
                  <a:pt x="254" y="673"/>
                  <a:pt x="254" y="674"/>
                </a:cubicBezTo>
                <a:cubicBezTo>
                  <a:pt x="254" y="675"/>
                  <a:pt x="254" y="675"/>
                  <a:pt x="255" y="676"/>
                </a:cubicBezTo>
                <a:cubicBezTo>
                  <a:pt x="256" y="676"/>
                  <a:pt x="255" y="677"/>
                  <a:pt x="255" y="677"/>
                </a:cubicBezTo>
                <a:cubicBezTo>
                  <a:pt x="254" y="677"/>
                  <a:pt x="254" y="677"/>
                  <a:pt x="254" y="677"/>
                </a:cubicBezTo>
                <a:cubicBezTo>
                  <a:pt x="253" y="678"/>
                  <a:pt x="253" y="678"/>
                  <a:pt x="253" y="678"/>
                </a:cubicBezTo>
                <a:cubicBezTo>
                  <a:pt x="253" y="679"/>
                  <a:pt x="252" y="679"/>
                  <a:pt x="252" y="678"/>
                </a:cubicBezTo>
                <a:cubicBezTo>
                  <a:pt x="251" y="677"/>
                  <a:pt x="252" y="677"/>
                  <a:pt x="252" y="676"/>
                </a:cubicBezTo>
                <a:cubicBezTo>
                  <a:pt x="251" y="676"/>
                  <a:pt x="250" y="675"/>
                  <a:pt x="250" y="675"/>
                </a:cubicBezTo>
                <a:cubicBezTo>
                  <a:pt x="249" y="675"/>
                  <a:pt x="249" y="676"/>
                  <a:pt x="248" y="676"/>
                </a:cubicBezTo>
                <a:cubicBezTo>
                  <a:pt x="247" y="676"/>
                  <a:pt x="247" y="676"/>
                  <a:pt x="248" y="675"/>
                </a:cubicBezTo>
                <a:cubicBezTo>
                  <a:pt x="248" y="675"/>
                  <a:pt x="249" y="674"/>
                  <a:pt x="250" y="674"/>
                </a:cubicBezTo>
                <a:cubicBezTo>
                  <a:pt x="250" y="673"/>
                  <a:pt x="250" y="673"/>
                  <a:pt x="251" y="673"/>
                </a:cubicBezTo>
                <a:cubicBezTo>
                  <a:pt x="251" y="673"/>
                  <a:pt x="251" y="674"/>
                  <a:pt x="251" y="674"/>
                </a:cubicBezTo>
                <a:cubicBezTo>
                  <a:pt x="252" y="674"/>
                  <a:pt x="252" y="674"/>
                  <a:pt x="252" y="674"/>
                </a:cubicBezTo>
                <a:cubicBezTo>
                  <a:pt x="253" y="673"/>
                  <a:pt x="253" y="673"/>
                  <a:pt x="253" y="672"/>
                </a:cubicBezTo>
                <a:cubicBezTo>
                  <a:pt x="253" y="671"/>
                  <a:pt x="254" y="671"/>
                  <a:pt x="255" y="671"/>
                </a:cubicBezTo>
                <a:cubicBezTo>
                  <a:pt x="255" y="670"/>
                  <a:pt x="256" y="670"/>
                  <a:pt x="255" y="669"/>
                </a:cubicBezTo>
                <a:cubicBezTo>
                  <a:pt x="255" y="669"/>
                  <a:pt x="254" y="669"/>
                  <a:pt x="253" y="670"/>
                </a:cubicBezTo>
                <a:cubicBezTo>
                  <a:pt x="253" y="670"/>
                  <a:pt x="252" y="669"/>
                  <a:pt x="251" y="670"/>
                </a:cubicBezTo>
                <a:cubicBezTo>
                  <a:pt x="251" y="670"/>
                  <a:pt x="251" y="671"/>
                  <a:pt x="251" y="671"/>
                </a:cubicBezTo>
                <a:cubicBezTo>
                  <a:pt x="251" y="672"/>
                  <a:pt x="250" y="672"/>
                  <a:pt x="249" y="672"/>
                </a:cubicBezTo>
                <a:cubicBezTo>
                  <a:pt x="249" y="672"/>
                  <a:pt x="249" y="673"/>
                  <a:pt x="248" y="673"/>
                </a:cubicBezTo>
                <a:cubicBezTo>
                  <a:pt x="248" y="674"/>
                  <a:pt x="247" y="674"/>
                  <a:pt x="247" y="674"/>
                </a:cubicBezTo>
                <a:cubicBezTo>
                  <a:pt x="246" y="674"/>
                  <a:pt x="246" y="674"/>
                  <a:pt x="246" y="675"/>
                </a:cubicBezTo>
                <a:cubicBezTo>
                  <a:pt x="246" y="675"/>
                  <a:pt x="246" y="676"/>
                  <a:pt x="245" y="676"/>
                </a:cubicBezTo>
                <a:cubicBezTo>
                  <a:pt x="245" y="675"/>
                  <a:pt x="244" y="676"/>
                  <a:pt x="244" y="676"/>
                </a:cubicBezTo>
                <a:cubicBezTo>
                  <a:pt x="243" y="677"/>
                  <a:pt x="244" y="677"/>
                  <a:pt x="243" y="677"/>
                </a:cubicBezTo>
                <a:cubicBezTo>
                  <a:pt x="243" y="677"/>
                  <a:pt x="242" y="677"/>
                  <a:pt x="242" y="677"/>
                </a:cubicBezTo>
                <a:cubicBezTo>
                  <a:pt x="242" y="676"/>
                  <a:pt x="241" y="676"/>
                  <a:pt x="241" y="676"/>
                </a:cubicBezTo>
                <a:cubicBezTo>
                  <a:pt x="240" y="675"/>
                  <a:pt x="240" y="674"/>
                  <a:pt x="239" y="674"/>
                </a:cubicBezTo>
                <a:cubicBezTo>
                  <a:pt x="238" y="675"/>
                  <a:pt x="239" y="676"/>
                  <a:pt x="240" y="676"/>
                </a:cubicBezTo>
                <a:cubicBezTo>
                  <a:pt x="240" y="677"/>
                  <a:pt x="240" y="677"/>
                  <a:pt x="241" y="678"/>
                </a:cubicBezTo>
                <a:cubicBezTo>
                  <a:pt x="241" y="679"/>
                  <a:pt x="241" y="679"/>
                  <a:pt x="242" y="679"/>
                </a:cubicBezTo>
                <a:cubicBezTo>
                  <a:pt x="242" y="680"/>
                  <a:pt x="242" y="679"/>
                  <a:pt x="243" y="680"/>
                </a:cubicBezTo>
                <a:cubicBezTo>
                  <a:pt x="243" y="680"/>
                  <a:pt x="242" y="681"/>
                  <a:pt x="242" y="681"/>
                </a:cubicBezTo>
                <a:cubicBezTo>
                  <a:pt x="242" y="681"/>
                  <a:pt x="241" y="681"/>
                  <a:pt x="240" y="681"/>
                </a:cubicBezTo>
                <a:cubicBezTo>
                  <a:pt x="239" y="682"/>
                  <a:pt x="239" y="682"/>
                  <a:pt x="239" y="683"/>
                </a:cubicBezTo>
                <a:cubicBezTo>
                  <a:pt x="239" y="683"/>
                  <a:pt x="242" y="683"/>
                  <a:pt x="241" y="684"/>
                </a:cubicBezTo>
                <a:cubicBezTo>
                  <a:pt x="241" y="685"/>
                  <a:pt x="239" y="686"/>
                  <a:pt x="238" y="686"/>
                </a:cubicBezTo>
                <a:cubicBezTo>
                  <a:pt x="237" y="686"/>
                  <a:pt x="235" y="685"/>
                  <a:pt x="234" y="685"/>
                </a:cubicBezTo>
                <a:cubicBezTo>
                  <a:pt x="233" y="685"/>
                  <a:pt x="233" y="685"/>
                  <a:pt x="232" y="686"/>
                </a:cubicBezTo>
                <a:cubicBezTo>
                  <a:pt x="232" y="687"/>
                  <a:pt x="233" y="687"/>
                  <a:pt x="233" y="687"/>
                </a:cubicBezTo>
                <a:cubicBezTo>
                  <a:pt x="234" y="688"/>
                  <a:pt x="234" y="688"/>
                  <a:pt x="235" y="688"/>
                </a:cubicBezTo>
                <a:cubicBezTo>
                  <a:pt x="236" y="687"/>
                  <a:pt x="236" y="687"/>
                  <a:pt x="237" y="687"/>
                </a:cubicBezTo>
                <a:cubicBezTo>
                  <a:pt x="237" y="687"/>
                  <a:pt x="237" y="687"/>
                  <a:pt x="237" y="687"/>
                </a:cubicBezTo>
                <a:cubicBezTo>
                  <a:pt x="238" y="689"/>
                  <a:pt x="236" y="689"/>
                  <a:pt x="235" y="690"/>
                </a:cubicBezTo>
                <a:cubicBezTo>
                  <a:pt x="234" y="692"/>
                  <a:pt x="238" y="690"/>
                  <a:pt x="237" y="692"/>
                </a:cubicBezTo>
                <a:cubicBezTo>
                  <a:pt x="237" y="692"/>
                  <a:pt x="235" y="693"/>
                  <a:pt x="236" y="694"/>
                </a:cubicBezTo>
                <a:cubicBezTo>
                  <a:pt x="237" y="694"/>
                  <a:pt x="238" y="693"/>
                  <a:pt x="238" y="693"/>
                </a:cubicBezTo>
                <a:cubicBezTo>
                  <a:pt x="239" y="693"/>
                  <a:pt x="239" y="694"/>
                  <a:pt x="240" y="694"/>
                </a:cubicBezTo>
                <a:cubicBezTo>
                  <a:pt x="240" y="694"/>
                  <a:pt x="241" y="694"/>
                  <a:pt x="241" y="695"/>
                </a:cubicBezTo>
                <a:cubicBezTo>
                  <a:pt x="241" y="695"/>
                  <a:pt x="241" y="696"/>
                  <a:pt x="241" y="697"/>
                </a:cubicBezTo>
                <a:cubicBezTo>
                  <a:pt x="240" y="697"/>
                  <a:pt x="239" y="697"/>
                  <a:pt x="239" y="697"/>
                </a:cubicBezTo>
                <a:cubicBezTo>
                  <a:pt x="237" y="697"/>
                  <a:pt x="236" y="698"/>
                  <a:pt x="237" y="700"/>
                </a:cubicBezTo>
                <a:cubicBezTo>
                  <a:pt x="237" y="701"/>
                  <a:pt x="238" y="700"/>
                  <a:pt x="238" y="701"/>
                </a:cubicBezTo>
                <a:cubicBezTo>
                  <a:pt x="239" y="702"/>
                  <a:pt x="237" y="702"/>
                  <a:pt x="237" y="702"/>
                </a:cubicBezTo>
                <a:cubicBezTo>
                  <a:pt x="236" y="703"/>
                  <a:pt x="235" y="705"/>
                  <a:pt x="236" y="705"/>
                </a:cubicBezTo>
                <a:cubicBezTo>
                  <a:pt x="237" y="706"/>
                  <a:pt x="238" y="706"/>
                  <a:pt x="239" y="706"/>
                </a:cubicBezTo>
                <a:cubicBezTo>
                  <a:pt x="239" y="707"/>
                  <a:pt x="240" y="708"/>
                  <a:pt x="241" y="708"/>
                </a:cubicBezTo>
                <a:cubicBezTo>
                  <a:pt x="242" y="709"/>
                  <a:pt x="243" y="708"/>
                  <a:pt x="245" y="708"/>
                </a:cubicBezTo>
                <a:cubicBezTo>
                  <a:pt x="246" y="708"/>
                  <a:pt x="248" y="708"/>
                  <a:pt x="249" y="708"/>
                </a:cubicBezTo>
                <a:cubicBezTo>
                  <a:pt x="251" y="708"/>
                  <a:pt x="252" y="707"/>
                  <a:pt x="253" y="707"/>
                </a:cubicBezTo>
                <a:cubicBezTo>
                  <a:pt x="254" y="707"/>
                  <a:pt x="256" y="707"/>
                  <a:pt x="258" y="707"/>
                </a:cubicBezTo>
                <a:cubicBezTo>
                  <a:pt x="259" y="707"/>
                  <a:pt x="260" y="709"/>
                  <a:pt x="261" y="709"/>
                </a:cubicBezTo>
                <a:cubicBezTo>
                  <a:pt x="264" y="709"/>
                  <a:pt x="265" y="704"/>
                  <a:pt x="268" y="705"/>
                </a:cubicBezTo>
                <a:cubicBezTo>
                  <a:pt x="271" y="706"/>
                  <a:pt x="274" y="706"/>
                  <a:pt x="277" y="706"/>
                </a:cubicBezTo>
                <a:cubicBezTo>
                  <a:pt x="278" y="706"/>
                  <a:pt x="280" y="706"/>
                  <a:pt x="280" y="705"/>
                </a:cubicBezTo>
                <a:cubicBezTo>
                  <a:pt x="281" y="703"/>
                  <a:pt x="279" y="702"/>
                  <a:pt x="280" y="701"/>
                </a:cubicBezTo>
                <a:cubicBezTo>
                  <a:pt x="280" y="700"/>
                  <a:pt x="281" y="700"/>
                  <a:pt x="282" y="700"/>
                </a:cubicBezTo>
                <a:cubicBezTo>
                  <a:pt x="281" y="701"/>
                  <a:pt x="281" y="702"/>
                  <a:pt x="281" y="703"/>
                </a:cubicBezTo>
                <a:cubicBezTo>
                  <a:pt x="281" y="704"/>
                  <a:pt x="281" y="705"/>
                  <a:pt x="282" y="706"/>
                </a:cubicBezTo>
                <a:cubicBezTo>
                  <a:pt x="282" y="706"/>
                  <a:pt x="281" y="705"/>
                  <a:pt x="280" y="706"/>
                </a:cubicBezTo>
                <a:cubicBezTo>
                  <a:pt x="280" y="706"/>
                  <a:pt x="280" y="707"/>
                  <a:pt x="279" y="707"/>
                </a:cubicBezTo>
                <a:cubicBezTo>
                  <a:pt x="278" y="707"/>
                  <a:pt x="277" y="707"/>
                  <a:pt x="277" y="708"/>
                </a:cubicBezTo>
                <a:cubicBezTo>
                  <a:pt x="276" y="708"/>
                  <a:pt x="275" y="709"/>
                  <a:pt x="275" y="709"/>
                </a:cubicBezTo>
                <a:cubicBezTo>
                  <a:pt x="274" y="711"/>
                  <a:pt x="275" y="711"/>
                  <a:pt x="276" y="712"/>
                </a:cubicBezTo>
                <a:cubicBezTo>
                  <a:pt x="277" y="712"/>
                  <a:pt x="277" y="713"/>
                  <a:pt x="277" y="714"/>
                </a:cubicBezTo>
                <a:cubicBezTo>
                  <a:pt x="276" y="714"/>
                  <a:pt x="276" y="714"/>
                  <a:pt x="276" y="714"/>
                </a:cubicBezTo>
                <a:cubicBezTo>
                  <a:pt x="276" y="714"/>
                  <a:pt x="275" y="714"/>
                  <a:pt x="275" y="714"/>
                </a:cubicBezTo>
                <a:cubicBezTo>
                  <a:pt x="275" y="714"/>
                  <a:pt x="275" y="713"/>
                  <a:pt x="275" y="713"/>
                </a:cubicBezTo>
                <a:cubicBezTo>
                  <a:pt x="274" y="713"/>
                  <a:pt x="273" y="714"/>
                  <a:pt x="273" y="712"/>
                </a:cubicBezTo>
                <a:cubicBezTo>
                  <a:pt x="274" y="712"/>
                  <a:pt x="274" y="712"/>
                  <a:pt x="274" y="711"/>
                </a:cubicBezTo>
                <a:cubicBezTo>
                  <a:pt x="274" y="710"/>
                  <a:pt x="274" y="710"/>
                  <a:pt x="274" y="709"/>
                </a:cubicBezTo>
                <a:cubicBezTo>
                  <a:pt x="273" y="709"/>
                  <a:pt x="272" y="709"/>
                  <a:pt x="272" y="708"/>
                </a:cubicBezTo>
                <a:cubicBezTo>
                  <a:pt x="270" y="708"/>
                  <a:pt x="268" y="706"/>
                  <a:pt x="267" y="706"/>
                </a:cubicBezTo>
                <a:cubicBezTo>
                  <a:pt x="266" y="707"/>
                  <a:pt x="264" y="708"/>
                  <a:pt x="264" y="709"/>
                </a:cubicBezTo>
                <a:cubicBezTo>
                  <a:pt x="263" y="710"/>
                  <a:pt x="262" y="711"/>
                  <a:pt x="261" y="710"/>
                </a:cubicBezTo>
                <a:cubicBezTo>
                  <a:pt x="260" y="709"/>
                  <a:pt x="259" y="709"/>
                  <a:pt x="258" y="708"/>
                </a:cubicBezTo>
                <a:cubicBezTo>
                  <a:pt x="257" y="707"/>
                  <a:pt x="256" y="708"/>
                  <a:pt x="254" y="708"/>
                </a:cubicBezTo>
                <a:cubicBezTo>
                  <a:pt x="253" y="708"/>
                  <a:pt x="252" y="708"/>
                  <a:pt x="251" y="708"/>
                </a:cubicBezTo>
                <a:cubicBezTo>
                  <a:pt x="249" y="709"/>
                  <a:pt x="248" y="709"/>
                  <a:pt x="247" y="709"/>
                </a:cubicBezTo>
                <a:cubicBezTo>
                  <a:pt x="245" y="709"/>
                  <a:pt x="244" y="709"/>
                  <a:pt x="243" y="709"/>
                </a:cubicBezTo>
                <a:cubicBezTo>
                  <a:pt x="241" y="709"/>
                  <a:pt x="240" y="708"/>
                  <a:pt x="239" y="708"/>
                </a:cubicBezTo>
                <a:cubicBezTo>
                  <a:pt x="238" y="708"/>
                  <a:pt x="237" y="709"/>
                  <a:pt x="237" y="709"/>
                </a:cubicBezTo>
                <a:cubicBezTo>
                  <a:pt x="236" y="710"/>
                  <a:pt x="237" y="710"/>
                  <a:pt x="237" y="711"/>
                </a:cubicBezTo>
                <a:cubicBezTo>
                  <a:pt x="238" y="711"/>
                  <a:pt x="240" y="712"/>
                  <a:pt x="238" y="713"/>
                </a:cubicBezTo>
                <a:cubicBezTo>
                  <a:pt x="238" y="713"/>
                  <a:pt x="237" y="713"/>
                  <a:pt x="236" y="713"/>
                </a:cubicBezTo>
                <a:cubicBezTo>
                  <a:pt x="236" y="713"/>
                  <a:pt x="235" y="712"/>
                  <a:pt x="235" y="713"/>
                </a:cubicBezTo>
                <a:cubicBezTo>
                  <a:pt x="234" y="713"/>
                  <a:pt x="235" y="714"/>
                  <a:pt x="236" y="714"/>
                </a:cubicBezTo>
                <a:cubicBezTo>
                  <a:pt x="236" y="715"/>
                  <a:pt x="235" y="715"/>
                  <a:pt x="236" y="716"/>
                </a:cubicBezTo>
                <a:cubicBezTo>
                  <a:pt x="237" y="717"/>
                  <a:pt x="239" y="715"/>
                  <a:pt x="240" y="716"/>
                </a:cubicBezTo>
                <a:cubicBezTo>
                  <a:pt x="241" y="716"/>
                  <a:pt x="241" y="716"/>
                  <a:pt x="241" y="717"/>
                </a:cubicBezTo>
                <a:cubicBezTo>
                  <a:pt x="241" y="719"/>
                  <a:pt x="241" y="718"/>
                  <a:pt x="242" y="719"/>
                </a:cubicBezTo>
                <a:cubicBezTo>
                  <a:pt x="243" y="720"/>
                  <a:pt x="241" y="721"/>
                  <a:pt x="240" y="722"/>
                </a:cubicBezTo>
                <a:cubicBezTo>
                  <a:pt x="239" y="722"/>
                  <a:pt x="239" y="722"/>
                  <a:pt x="239" y="723"/>
                </a:cubicBezTo>
                <a:cubicBezTo>
                  <a:pt x="239" y="724"/>
                  <a:pt x="240" y="723"/>
                  <a:pt x="240" y="724"/>
                </a:cubicBezTo>
                <a:cubicBezTo>
                  <a:pt x="241" y="724"/>
                  <a:pt x="241" y="724"/>
                  <a:pt x="242" y="724"/>
                </a:cubicBezTo>
                <a:cubicBezTo>
                  <a:pt x="243" y="724"/>
                  <a:pt x="244" y="724"/>
                  <a:pt x="244" y="723"/>
                </a:cubicBezTo>
                <a:cubicBezTo>
                  <a:pt x="245" y="722"/>
                  <a:pt x="244" y="722"/>
                  <a:pt x="245" y="721"/>
                </a:cubicBezTo>
                <a:cubicBezTo>
                  <a:pt x="246" y="721"/>
                  <a:pt x="246" y="721"/>
                  <a:pt x="247" y="721"/>
                </a:cubicBezTo>
                <a:cubicBezTo>
                  <a:pt x="247" y="720"/>
                  <a:pt x="248" y="720"/>
                  <a:pt x="249" y="720"/>
                </a:cubicBezTo>
                <a:cubicBezTo>
                  <a:pt x="249" y="720"/>
                  <a:pt x="249" y="721"/>
                  <a:pt x="249" y="721"/>
                </a:cubicBezTo>
                <a:cubicBezTo>
                  <a:pt x="249" y="722"/>
                  <a:pt x="249" y="723"/>
                  <a:pt x="248" y="723"/>
                </a:cubicBezTo>
                <a:cubicBezTo>
                  <a:pt x="248" y="724"/>
                  <a:pt x="248" y="724"/>
                  <a:pt x="248" y="725"/>
                </a:cubicBezTo>
                <a:cubicBezTo>
                  <a:pt x="248" y="726"/>
                  <a:pt x="247" y="727"/>
                  <a:pt x="247" y="727"/>
                </a:cubicBezTo>
                <a:cubicBezTo>
                  <a:pt x="246" y="727"/>
                  <a:pt x="245" y="728"/>
                  <a:pt x="244" y="728"/>
                </a:cubicBezTo>
                <a:cubicBezTo>
                  <a:pt x="243" y="728"/>
                  <a:pt x="242" y="726"/>
                  <a:pt x="241" y="726"/>
                </a:cubicBezTo>
                <a:cubicBezTo>
                  <a:pt x="241" y="725"/>
                  <a:pt x="240" y="725"/>
                  <a:pt x="240" y="726"/>
                </a:cubicBezTo>
                <a:cubicBezTo>
                  <a:pt x="240" y="726"/>
                  <a:pt x="240" y="726"/>
                  <a:pt x="240" y="727"/>
                </a:cubicBezTo>
                <a:cubicBezTo>
                  <a:pt x="240" y="727"/>
                  <a:pt x="240" y="727"/>
                  <a:pt x="239" y="728"/>
                </a:cubicBezTo>
                <a:cubicBezTo>
                  <a:pt x="239" y="728"/>
                  <a:pt x="238" y="730"/>
                  <a:pt x="239" y="731"/>
                </a:cubicBezTo>
                <a:cubicBezTo>
                  <a:pt x="239" y="732"/>
                  <a:pt x="240" y="732"/>
                  <a:pt x="240" y="733"/>
                </a:cubicBezTo>
                <a:cubicBezTo>
                  <a:pt x="241" y="733"/>
                  <a:pt x="241" y="734"/>
                  <a:pt x="241" y="734"/>
                </a:cubicBezTo>
                <a:cubicBezTo>
                  <a:pt x="242" y="736"/>
                  <a:pt x="243" y="737"/>
                  <a:pt x="244" y="736"/>
                </a:cubicBezTo>
                <a:cubicBezTo>
                  <a:pt x="245" y="735"/>
                  <a:pt x="244" y="734"/>
                  <a:pt x="245" y="734"/>
                </a:cubicBezTo>
                <a:cubicBezTo>
                  <a:pt x="246" y="733"/>
                  <a:pt x="246" y="734"/>
                  <a:pt x="247" y="735"/>
                </a:cubicBezTo>
                <a:cubicBezTo>
                  <a:pt x="247" y="736"/>
                  <a:pt x="247" y="736"/>
                  <a:pt x="248" y="736"/>
                </a:cubicBezTo>
                <a:cubicBezTo>
                  <a:pt x="249" y="736"/>
                  <a:pt x="249" y="736"/>
                  <a:pt x="250" y="737"/>
                </a:cubicBezTo>
                <a:cubicBezTo>
                  <a:pt x="250" y="738"/>
                  <a:pt x="249" y="739"/>
                  <a:pt x="249" y="741"/>
                </a:cubicBezTo>
                <a:cubicBezTo>
                  <a:pt x="250" y="742"/>
                  <a:pt x="251" y="741"/>
                  <a:pt x="252" y="740"/>
                </a:cubicBezTo>
                <a:cubicBezTo>
                  <a:pt x="252" y="739"/>
                  <a:pt x="252" y="738"/>
                  <a:pt x="253" y="737"/>
                </a:cubicBezTo>
                <a:cubicBezTo>
                  <a:pt x="254" y="736"/>
                  <a:pt x="254" y="736"/>
                  <a:pt x="254" y="736"/>
                </a:cubicBezTo>
                <a:cubicBezTo>
                  <a:pt x="255" y="735"/>
                  <a:pt x="255" y="735"/>
                  <a:pt x="256" y="735"/>
                </a:cubicBezTo>
                <a:cubicBezTo>
                  <a:pt x="257" y="735"/>
                  <a:pt x="256" y="736"/>
                  <a:pt x="257" y="737"/>
                </a:cubicBezTo>
                <a:cubicBezTo>
                  <a:pt x="257" y="738"/>
                  <a:pt x="259" y="737"/>
                  <a:pt x="259" y="739"/>
                </a:cubicBezTo>
                <a:cubicBezTo>
                  <a:pt x="258" y="739"/>
                  <a:pt x="257" y="739"/>
                  <a:pt x="257" y="739"/>
                </a:cubicBezTo>
                <a:cubicBezTo>
                  <a:pt x="256" y="739"/>
                  <a:pt x="256" y="740"/>
                  <a:pt x="255" y="740"/>
                </a:cubicBezTo>
                <a:cubicBezTo>
                  <a:pt x="254" y="741"/>
                  <a:pt x="253" y="742"/>
                  <a:pt x="253" y="743"/>
                </a:cubicBezTo>
                <a:cubicBezTo>
                  <a:pt x="252" y="743"/>
                  <a:pt x="251" y="743"/>
                  <a:pt x="251" y="744"/>
                </a:cubicBezTo>
                <a:cubicBezTo>
                  <a:pt x="250" y="744"/>
                  <a:pt x="249" y="745"/>
                  <a:pt x="249" y="745"/>
                </a:cubicBezTo>
                <a:cubicBezTo>
                  <a:pt x="248" y="745"/>
                  <a:pt x="248" y="745"/>
                  <a:pt x="248" y="746"/>
                </a:cubicBezTo>
                <a:cubicBezTo>
                  <a:pt x="248" y="746"/>
                  <a:pt x="248" y="746"/>
                  <a:pt x="248" y="746"/>
                </a:cubicBezTo>
                <a:cubicBezTo>
                  <a:pt x="249" y="746"/>
                  <a:pt x="249" y="746"/>
                  <a:pt x="249" y="746"/>
                </a:cubicBezTo>
                <a:cubicBezTo>
                  <a:pt x="250" y="746"/>
                  <a:pt x="250" y="747"/>
                  <a:pt x="250" y="747"/>
                </a:cubicBezTo>
                <a:cubicBezTo>
                  <a:pt x="250" y="747"/>
                  <a:pt x="251" y="747"/>
                  <a:pt x="252" y="747"/>
                </a:cubicBezTo>
                <a:cubicBezTo>
                  <a:pt x="253" y="747"/>
                  <a:pt x="253" y="747"/>
                  <a:pt x="254" y="748"/>
                </a:cubicBezTo>
                <a:cubicBezTo>
                  <a:pt x="254" y="749"/>
                  <a:pt x="253" y="749"/>
                  <a:pt x="253" y="749"/>
                </a:cubicBezTo>
                <a:cubicBezTo>
                  <a:pt x="252" y="749"/>
                  <a:pt x="252" y="749"/>
                  <a:pt x="251" y="750"/>
                </a:cubicBezTo>
                <a:cubicBezTo>
                  <a:pt x="251" y="751"/>
                  <a:pt x="251" y="751"/>
                  <a:pt x="251" y="752"/>
                </a:cubicBezTo>
                <a:cubicBezTo>
                  <a:pt x="249" y="753"/>
                  <a:pt x="248" y="750"/>
                  <a:pt x="247" y="751"/>
                </a:cubicBezTo>
                <a:cubicBezTo>
                  <a:pt x="246" y="751"/>
                  <a:pt x="245" y="756"/>
                  <a:pt x="244" y="755"/>
                </a:cubicBezTo>
                <a:cubicBezTo>
                  <a:pt x="244" y="754"/>
                  <a:pt x="245" y="754"/>
                  <a:pt x="245" y="753"/>
                </a:cubicBezTo>
                <a:cubicBezTo>
                  <a:pt x="245" y="753"/>
                  <a:pt x="245" y="752"/>
                  <a:pt x="245" y="752"/>
                </a:cubicBezTo>
                <a:cubicBezTo>
                  <a:pt x="245" y="752"/>
                  <a:pt x="245" y="751"/>
                  <a:pt x="245" y="751"/>
                </a:cubicBezTo>
                <a:cubicBezTo>
                  <a:pt x="245" y="750"/>
                  <a:pt x="245" y="750"/>
                  <a:pt x="244" y="750"/>
                </a:cubicBezTo>
                <a:cubicBezTo>
                  <a:pt x="243" y="750"/>
                  <a:pt x="243" y="751"/>
                  <a:pt x="243" y="751"/>
                </a:cubicBezTo>
                <a:cubicBezTo>
                  <a:pt x="242" y="752"/>
                  <a:pt x="240" y="751"/>
                  <a:pt x="240" y="753"/>
                </a:cubicBezTo>
                <a:cubicBezTo>
                  <a:pt x="240" y="754"/>
                  <a:pt x="240" y="754"/>
                  <a:pt x="240" y="755"/>
                </a:cubicBezTo>
                <a:cubicBezTo>
                  <a:pt x="240" y="756"/>
                  <a:pt x="240" y="756"/>
                  <a:pt x="240" y="757"/>
                </a:cubicBezTo>
                <a:cubicBezTo>
                  <a:pt x="239" y="758"/>
                  <a:pt x="240" y="758"/>
                  <a:pt x="241" y="758"/>
                </a:cubicBezTo>
                <a:cubicBezTo>
                  <a:pt x="242" y="758"/>
                  <a:pt x="242" y="758"/>
                  <a:pt x="242" y="759"/>
                </a:cubicBezTo>
                <a:cubicBezTo>
                  <a:pt x="243" y="760"/>
                  <a:pt x="243" y="760"/>
                  <a:pt x="244" y="760"/>
                </a:cubicBezTo>
                <a:cubicBezTo>
                  <a:pt x="244" y="761"/>
                  <a:pt x="244" y="761"/>
                  <a:pt x="245" y="762"/>
                </a:cubicBezTo>
                <a:cubicBezTo>
                  <a:pt x="245" y="762"/>
                  <a:pt x="246" y="762"/>
                  <a:pt x="247" y="762"/>
                </a:cubicBezTo>
                <a:cubicBezTo>
                  <a:pt x="248" y="761"/>
                  <a:pt x="247" y="762"/>
                  <a:pt x="248" y="762"/>
                </a:cubicBezTo>
                <a:cubicBezTo>
                  <a:pt x="250" y="763"/>
                  <a:pt x="249" y="760"/>
                  <a:pt x="249" y="759"/>
                </a:cubicBezTo>
                <a:cubicBezTo>
                  <a:pt x="249" y="759"/>
                  <a:pt x="250" y="758"/>
                  <a:pt x="250" y="758"/>
                </a:cubicBezTo>
                <a:cubicBezTo>
                  <a:pt x="250" y="758"/>
                  <a:pt x="250" y="757"/>
                  <a:pt x="250" y="757"/>
                </a:cubicBezTo>
                <a:cubicBezTo>
                  <a:pt x="250" y="756"/>
                  <a:pt x="250" y="756"/>
                  <a:pt x="251" y="756"/>
                </a:cubicBezTo>
                <a:cubicBezTo>
                  <a:pt x="252" y="757"/>
                  <a:pt x="252" y="757"/>
                  <a:pt x="253" y="756"/>
                </a:cubicBezTo>
                <a:cubicBezTo>
                  <a:pt x="254" y="756"/>
                  <a:pt x="254" y="756"/>
                  <a:pt x="255" y="756"/>
                </a:cubicBezTo>
                <a:cubicBezTo>
                  <a:pt x="256" y="756"/>
                  <a:pt x="258" y="757"/>
                  <a:pt x="259" y="756"/>
                </a:cubicBezTo>
                <a:cubicBezTo>
                  <a:pt x="260" y="755"/>
                  <a:pt x="260" y="754"/>
                  <a:pt x="260" y="754"/>
                </a:cubicBezTo>
                <a:cubicBezTo>
                  <a:pt x="261" y="754"/>
                  <a:pt x="262" y="754"/>
                  <a:pt x="262" y="754"/>
                </a:cubicBezTo>
                <a:cubicBezTo>
                  <a:pt x="263" y="754"/>
                  <a:pt x="264" y="754"/>
                  <a:pt x="263" y="755"/>
                </a:cubicBezTo>
                <a:cubicBezTo>
                  <a:pt x="262" y="755"/>
                  <a:pt x="261" y="755"/>
                  <a:pt x="261" y="755"/>
                </a:cubicBezTo>
                <a:cubicBezTo>
                  <a:pt x="260" y="756"/>
                  <a:pt x="260" y="757"/>
                  <a:pt x="259" y="757"/>
                </a:cubicBezTo>
                <a:cubicBezTo>
                  <a:pt x="259" y="757"/>
                  <a:pt x="258" y="757"/>
                  <a:pt x="257" y="757"/>
                </a:cubicBezTo>
                <a:cubicBezTo>
                  <a:pt x="256" y="757"/>
                  <a:pt x="254" y="758"/>
                  <a:pt x="254" y="759"/>
                </a:cubicBezTo>
                <a:cubicBezTo>
                  <a:pt x="254" y="760"/>
                  <a:pt x="255" y="760"/>
                  <a:pt x="256" y="760"/>
                </a:cubicBezTo>
                <a:cubicBezTo>
                  <a:pt x="256" y="760"/>
                  <a:pt x="256" y="761"/>
                  <a:pt x="257" y="761"/>
                </a:cubicBezTo>
                <a:cubicBezTo>
                  <a:pt x="258" y="761"/>
                  <a:pt x="260" y="760"/>
                  <a:pt x="261" y="761"/>
                </a:cubicBezTo>
                <a:cubicBezTo>
                  <a:pt x="261" y="762"/>
                  <a:pt x="261" y="762"/>
                  <a:pt x="260" y="763"/>
                </a:cubicBezTo>
                <a:cubicBezTo>
                  <a:pt x="260" y="763"/>
                  <a:pt x="259" y="763"/>
                  <a:pt x="258" y="763"/>
                </a:cubicBezTo>
                <a:cubicBezTo>
                  <a:pt x="258" y="763"/>
                  <a:pt x="257" y="764"/>
                  <a:pt x="257" y="764"/>
                </a:cubicBezTo>
                <a:cubicBezTo>
                  <a:pt x="256" y="765"/>
                  <a:pt x="255" y="766"/>
                  <a:pt x="253" y="767"/>
                </a:cubicBezTo>
                <a:cubicBezTo>
                  <a:pt x="253" y="768"/>
                  <a:pt x="252" y="770"/>
                  <a:pt x="254" y="770"/>
                </a:cubicBezTo>
                <a:cubicBezTo>
                  <a:pt x="255" y="770"/>
                  <a:pt x="255" y="769"/>
                  <a:pt x="256" y="770"/>
                </a:cubicBezTo>
                <a:cubicBezTo>
                  <a:pt x="257" y="770"/>
                  <a:pt x="257" y="770"/>
                  <a:pt x="258" y="770"/>
                </a:cubicBezTo>
                <a:cubicBezTo>
                  <a:pt x="259" y="770"/>
                  <a:pt x="260" y="770"/>
                  <a:pt x="259" y="771"/>
                </a:cubicBezTo>
                <a:cubicBezTo>
                  <a:pt x="259" y="771"/>
                  <a:pt x="258" y="771"/>
                  <a:pt x="258" y="772"/>
                </a:cubicBezTo>
                <a:cubicBezTo>
                  <a:pt x="258" y="773"/>
                  <a:pt x="258" y="773"/>
                  <a:pt x="258" y="774"/>
                </a:cubicBezTo>
                <a:cubicBezTo>
                  <a:pt x="258" y="775"/>
                  <a:pt x="257" y="775"/>
                  <a:pt x="256" y="774"/>
                </a:cubicBezTo>
                <a:cubicBezTo>
                  <a:pt x="256" y="774"/>
                  <a:pt x="256" y="774"/>
                  <a:pt x="256" y="774"/>
                </a:cubicBezTo>
                <a:cubicBezTo>
                  <a:pt x="255" y="774"/>
                  <a:pt x="255" y="774"/>
                  <a:pt x="255" y="774"/>
                </a:cubicBezTo>
                <a:cubicBezTo>
                  <a:pt x="254" y="773"/>
                  <a:pt x="253" y="773"/>
                  <a:pt x="253" y="773"/>
                </a:cubicBezTo>
                <a:cubicBezTo>
                  <a:pt x="251" y="772"/>
                  <a:pt x="250" y="773"/>
                  <a:pt x="249" y="773"/>
                </a:cubicBezTo>
                <a:cubicBezTo>
                  <a:pt x="249" y="772"/>
                  <a:pt x="249" y="772"/>
                  <a:pt x="248" y="772"/>
                </a:cubicBezTo>
                <a:cubicBezTo>
                  <a:pt x="248" y="771"/>
                  <a:pt x="246" y="770"/>
                  <a:pt x="246" y="771"/>
                </a:cubicBezTo>
                <a:cubicBezTo>
                  <a:pt x="246" y="771"/>
                  <a:pt x="247" y="771"/>
                  <a:pt x="247" y="772"/>
                </a:cubicBezTo>
                <a:cubicBezTo>
                  <a:pt x="247" y="773"/>
                  <a:pt x="246" y="773"/>
                  <a:pt x="246" y="774"/>
                </a:cubicBezTo>
                <a:cubicBezTo>
                  <a:pt x="245" y="774"/>
                  <a:pt x="245" y="775"/>
                  <a:pt x="245" y="776"/>
                </a:cubicBezTo>
                <a:cubicBezTo>
                  <a:pt x="245" y="777"/>
                  <a:pt x="245" y="777"/>
                  <a:pt x="245" y="778"/>
                </a:cubicBezTo>
                <a:cubicBezTo>
                  <a:pt x="244" y="779"/>
                  <a:pt x="246" y="780"/>
                  <a:pt x="247" y="781"/>
                </a:cubicBezTo>
                <a:cubicBezTo>
                  <a:pt x="248" y="782"/>
                  <a:pt x="248" y="784"/>
                  <a:pt x="249" y="785"/>
                </a:cubicBezTo>
                <a:cubicBezTo>
                  <a:pt x="250" y="786"/>
                  <a:pt x="252" y="786"/>
                  <a:pt x="253" y="787"/>
                </a:cubicBezTo>
                <a:cubicBezTo>
                  <a:pt x="255" y="788"/>
                  <a:pt x="255" y="789"/>
                  <a:pt x="257" y="790"/>
                </a:cubicBezTo>
                <a:cubicBezTo>
                  <a:pt x="258" y="790"/>
                  <a:pt x="260" y="790"/>
                  <a:pt x="261" y="791"/>
                </a:cubicBezTo>
                <a:cubicBezTo>
                  <a:pt x="262" y="791"/>
                  <a:pt x="263" y="792"/>
                  <a:pt x="265" y="792"/>
                </a:cubicBezTo>
                <a:cubicBezTo>
                  <a:pt x="266" y="792"/>
                  <a:pt x="269" y="791"/>
                  <a:pt x="269" y="793"/>
                </a:cubicBezTo>
                <a:cubicBezTo>
                  <a:pt x="269" y="793"/>
                  <a:pt x="268" y="794"/>
                  <a:pt x="268" y="794"/>
                </a:cubicBezTo>
                <a:cubicBezTo>
                  <a:pt x="267" y="795"/>
                  <a:pt x="266" y="795"/>
                  <a:pt x="266" y="796"/>
                </a:cubicBezTo>
                <a:cubicBezTo>
                  <a:pt x="265" y="797"/>
                  <a:pt x="268" y="797"/>
                  <a:pt x="269" y="797"/>
                </a:cubicBezTo>
                <a:cubicBezTo>
                  <a:pt x="270" y="797"/>
                  <a:pt x="270" y="797"/>
                  <a:pt x="271" y="797"/>
                </a:cubicBezTo>
                <a:cubicBezTo>
                  <a:pt x="272" y="798"/>
                  <a:pt x="273" y="798"/>
                  <a:pt x="273" y="798"/>
                </a:cubicBezTo>
                <a:cubicBezTo>
                  <a:pt x="274" y="798"/>
                  <a:pt x="274" y="798"/>
                  <a:pt x="275" y="799"/>
                </a:cubicBezTo>
                <a:cubicBezTo>
                  <a:pt x="275" y="799"/>
                  <a:pt x="276" y="799"/>
                  <a:pt x="277" y="799"/>
                </a:cubicBezTo>
                <a:cubicBezTo>
                  <a:pt x="277" y="799"/>
                  <a:pt x="278" y="798"/>
                  <a:pt x="279" y="798"/>
                </a:cubicBezTo>
                <a:cubicBezTo>
                  <a:pt x="280" y="798"/>
                  <a:pt x="280" y="798"/>
                  <a:pt x="281" y="798"/>
                </a:cubicBezTo>
                <a:cubicBezTo>
                  <a:pt x="283" y="799"/>
                  <a:pt x="284" y="798"/>
                  <a:pt x="286" y="798"/>
                </a:cubicBezTo>
                <a:cubicBezTo>
                  <a:pt x="287" y="797"/>
                  <a:pt x="287" y="797"/>
                  <a:pt x="288" y="797"/>
                </a:cubicBezTo>
                <a:cubicBezTo>
                  <a:pt x="288" y="797"/>
                  <a:pt x="288" y="796"/>
                  <a:pt x="289" y="796"/>
                </a:cubicBezTo>
                <a:cubicBezTo>
                  <a:pt x="289" y="796"/>
                  <a:pt x="290" y="796"/>
                  <a:pt x="290" y="796"/>
                </a:cubicBezTo>
                <a:cubicBezTo>
                  <a:pt x="293" y="795"/>
                  <a:pt x="296" y="796"/>
                  <a:pt x="298" y="794"/>
                </a:cubicBezTo>
                <a:cubicBezTo>
                  <a:pt x="300" y="794"/>
                  <a:pt x="302" y="793"/>
                  <a:pt x="303" y="791"/>
                </a:cubicBezTo>
                <a:cubicBezTo>
                  <a:pt x="305" y="789"/>
                  <a:pt x="309" y="788"/>
                  <a:pt x="311" y="785"/>
                </a:cubicBezTo>
                <a:cubicBezTo>
                  <a:pt x="312" y="783"/>
                  <a:pt x="312" y="782"/>
                  <a:pt x="314" y="781"/>
                </a:cubicBezTo>
                <a:cubicBezTo>
                  <a:pt x="315" y="781"/>
                  <a:pt x="316" y="781"/>
                  <a:pt x="317" y="780"/>
                </a:cubicBezTo>
                <a:cubicBezTo>
                  <a:pt x="317" y="780"/>
                  <a:pt x="317" y="780"/>
                  <a:pt x="318" y="779"/>
                </a:cubicBezTo>
                <a:cubicBezTo>
                  <a:pt x="318" y="779"/>
                  <a:pt x="317" y="779"/>
                  <a:pt x="318" y="778"/>
                </a:cubicBezTo>
                <a:cubicBezTo>
                  <a:pt x="318" y="777"/>
                  <a:pt x="320" y="778"/>
                  <a:pt x="320" y="777"/>
                </a:cubicBezTo>
                <a:cubicBezTo>
                  <a:pt x="321" y="776"/>
                  <a:pt x="320" y="775"/>
                  <a:pt x="320" y="775"/>
                </a:cubicBezTo>
                <a:cubicBezTo>
                  <a:pt x="321" y="774"/>
                  <a:pt x="321" y="773"/>
                  <a:pt x="322" y="773"/>
                </a:cubicBezTo>
                <a:cubicBezTo>
                  <a:pt x="323" y="773"/>
                  <a:pt x="323" y="773"/>
                  <a:pt x="324" y="773"/>
                </a:cubicBezTo>
                <a:cubicBezTo>
                  <a:pt x="325" y="773"/>
                  <a:pt x="325" y="772"/>
                  <a:pt x="326" y="772"/>
                </a:cubicBezTo>
                <a:cubicBezTo>
                  <a:pt x="326" y="771"/>
                  <a:pt x="327" y="771"/>
                  <a:pt x="327" y="770"/>
                </a:cubicBezTo>
                <a:cubicBezTo>
                  <a:pt x="327" y="770"/>
                  <a:pt x="326" y="769"/>
                  <a:pt x="325" y="769"/>
                </a:cubicBezTo>
                <a:cubicBezTo>
                  <a:pt x="325" y="768"/>
                  <a:pt x="325" y="768"/>
                  <a:pt x="325" y="767"/>
                </a:cubicBezTo>
                <a:cubicBezTo>
                  <a:pt x="326" y="767"/>
                  <a:pt x="327" y="768"/>
                  <a:pt x="327" y="768"/>
                </a:cubicBezTo>
                <a:cubicBezTo>
                  <a:pt x="329" y="769"/>
                  <a:pt x="330" y="769"/>
                  <a:pt x="331" y="769"/>
                </a:cubicBezTo>
                <a:cubicBezTo>
                  <a:pt x="333" y="769"/>
                  <a:pt x="334" y="769"/>
                  <a:pt x="336" y="769"/>
                </a:cubicBezTo>
                <a:cubicBezTo>
                  <a:pt x="337" y="768"/>
                  <a:pt x="338" y="767"/>
                  <a:pt x="339" y="766"/>
                </a:cubicBezTo>
                <a:cubicBezTo>
                  <a:pt x="339" y="765"/>
                  <a:pt x="339" y="764"/>
                  <a:pt x="340" y="764"/>
                </a:cubicBezTo>
                <a:cubicBezTo>
                  <a:pt x="341" y="763"/>
                  <a:pt x="341" y="764"/>
                  <a:pt x="341" y="764"/>
                </a:cubicBezTo>
                <a:cubicBezTo>
                  <a:pt x="343" y="766"/>
                  <a:pt x="343" y="763"/>
                  <a:pt x="343" y="762"/>
                </a:cubicBezTo>
                <a:cubicBezTo>
                  <a:pt x="343" y="761"/>
                  <a:pt x="343" y="759"/>
                  <a:pt x="342" y="758"/>
                </a:cubicBezTo>
                <a:cubicBezTo>
                  <a:pt x="341" y="757"/>
                  <a:pt x="338" y="756"/>
                  <a:pt x="340" y="754"/>
                </a:cubicBezTo>
                <a:cubicBezTo>
                  <a:pt x="340" y="754"/>
                  <a:pt x="341" y="754"/>
                  <a:pt x="342" y="754"/>
                </a:cubicBezTo>
                <a:cubicBezTo>
                  <a:pt x="343" y="754"/>
                  <a:pt x="343" y="753"/>
                  <a:pt x="343" y="753"/>
                </a:cubicBezTo>
                <a:cubicBezTo>
                  <a:pt x="344" y="752"/>
                  <a:pt x="345" y="753"/>
                  <a:pt x="345" y="752"/>
                </a:cubicBezTo>
                <a:cubicBezTo>
                  <a:pt x="345" y="751"/>
                  <a:pt x="344" y="751"/>
                  <a:pt x="344" y="750"/>
                </a:cubicBezTo>
                <a:cubicBezTo>
                  <a:pt x="343" y="749"/>
                  <a:pt x="343" y="748"/>
                  <a:pt x="344" y="746"/>
                </a:cubicBezTo>
                <a:cubicBezTo>
                  <a:pt x="344" y="745"/>
                  <a:pt x="344" y="744"/>
                  <a:pt x="346" y="744"/>
                </a:cubicBezTo>
                <a:cubicBezTo>
                  <a:pt x="346" y="744"/>
                  <a:pt x="346" y="744"/>
                  <a:pt x="347" y="744"/>
                </a:cubicBezTo>
                <a:cubicBezTo>
                  <a:pt x="347" y="744"/>
                  <a:pt x="347" y="743"/>
                  <a:pt x="348" y="743"/>
                </a:cubicBezTo>
                <a:cubicBezTo>
                  <a:pt x="349" y="744"/>
                  <a:pt x="347" y="745"/>
                  <a:pt x="347" y="745"/>
                </a:cubicBezTo>
                <a:cubicBezTo>
                  <a:pt x="346" y="745"/>
                  <a:pt x="346" y="746"/>
                  <a:pt x="346" y="746"/>
                </a:cubicBezTo>
                <a:cubicBezTo>
                  <a:pt x="346" y="747"/>
                  <a:pt x="346" y="747"/>
                  <a:pt x="345" y="748"/>
                </a:cubicBezTo>
                <a:cubicBezTo>
                  <a:pt x="344" y="749"/>
                  <a:pt x="344" y="750"/>
                  <a:pt x="345" y="751"/>
                </a:cubicBezTo>
                <a:cubicBezTo>
                  <a:pt x="347" y="754"/>
                  <a:pt x="346" y="757"/>
                  <a:pt x="346" y="759"/>
                </a:cubicBezTo>
                <a:cubicBezTo>
                  <a:pt x="346" y="760"/>
                  <a:pt x="346" y="761"/>
                  <a:pt x="346" y="761"/>
                </a:cubicBezTo>
                <a:cubicBezTo>
                  <a:pt x="347" y="762"/>
                  <a:pt x="348" y="761"/>
                  <a:pt x="348" y="762"/>
                </a:cubicBezTo>
                <a:cubicBezTo>
                  <a:pt x="349" y="763"/>
                  <a:pt x="348" y="765"/>
                  <a:pt x="350" y="765"/>
                </a:cubicBezTo>
                <a:cubicBezTo>
                  <a:pt x="351" y="766"/>
                  <a:pt x="357" y="764"/>
                  <a:pt x="357" y="767"/>
                </a:cubicBezTo>
                <a:cubicBezTo>
                  <a:pt x="357" y="768"/>
                  <a:pt x="356" y="768"/>
                  <a:pt x="356" y="769"/>
                </a:cubicBezTo>
                <a:cubicBezTo>
                  <a:pt x="355" y="769"/>
                  <a:pt x="355" y="770"/>
                  <a:pt x="355" y="770"/>
                </a:cubicBezTo>
                <a:cubicBezTo>
                  <a:pt x="355" y="772"/>
                  <a:pt x="356" y="773"/>
                  <a:pt x="356" y="774"/>
                </a:cubicBezTo>
                <a:cubicBezTo>
                  <a:pt x="356" y="776"/>
                  <a:pt x="356" y="777"/>
                  <a:pt x="356" y="779"/>
                </a:cubicBezTo>
                <a:cubicBezTo>
                  <a:pt x="356" y="780"/>
                  <a:pt x="357" y="781"/>
                  <a:pt x="357" y="782"/>
                </a:cubicBezTo>
                <a:cubicBezTo>
                  <a:pt x="357" y="783"/>
                  <a:pt x="357" y="784"/>
                  <a:pt x="357" y="785"/>
                </a:cubicBezTo>
                <a:cubicBezTo>
                  <a:pt x="357" y="786"/>
                  <a:pt x="357" y="787"/>
                  <a:pt x="358" y="788"/>
                </a:cubicBezTo>
                <a:cubicBezTo>
                  <a:pt x="359" y="789"/>
                  <a:pt x="360" y="789"/>
                  <a:pt x="361" y="790"/>
                </a:cubicBezTo>
                <a:cubicBezTo>
                  <a:pt x="361" y="791"/>
                  <a:pt x="361" y="791"/>
                  <a:pt x="362" y="791"/>
                </a:cubicBezTo>
                <a:cubicBezTo>
                  <a:pt x="364" y="791"/>
                  <a:pt x="365" y="791"/>
                  <a:pt x="364" y="789"/>
                </a:cubicBezTo>
                <a:cubicBezTo>
                  <a:pt x="364" y="789"/>
                  <a:pt x="364" y="788"/>
                  <a:pt x="364" y="787"/>
                </a:cubicBezTo>
                <a:cubicBezTo>
                  <a:pt x="364" y="787"/>
                  <a:pt x="365" y="787"/>
                  <a:pt x="366" y="787"/>
                </a:cubicBezTo>
                <a:cubicBezTo>
                  <a:pt x="366" y="788"/>
                  <a:pt x="365" y="789"/>
                  <a:pt x="365" y="789"/>
                </a:cubicBezTo>
                <a:cubicBezTo>
                  <a:pt x="365" y="790"/>
                  <a:pt x="365" y="791"/>
                  <a:pt x="365" y="792"/>
                </a:cubicBezTo>
                <a:cubicBezTo>
                  <a:pt x="365" y="793"/>
                  <a:pt x="363" y="793"/>
                  <a:pt x="362" y="794"/>
                </a:cubicBezTo>
                <a:cubicBezTo>
                  <a:pt x="361" y="795"/>
                  <a:pt x="361" y="796"/>
                  <a:pt x="363" y="796"/>
                </a:cubicBezTo>
                <a:cubicBezTo>
                  <a:pt x="364" y="795"/>
                  <a:pt x="364" y="795"/>
                  <a:pt x="365" y="795"/>
                </a:cubicBezTo>
                <a:cubicBezTo>
                  <a:pt x="366" y="795"/>
                  <a:pt x="366" y="796"/>
                  <a:pt x="367" y="796"/>
                </a:cubicBezTo>
                <a:cubicBezTo>
                  <a:pt x="368" y="796"/>
                  <a:pt x="368" y="795"/>
                  <a:pt x="368" y="795"/>
                </a:cubicBezTo>
                <a:cubicBezTo>
                  <a:pt x="369" y="794"/>
                  <a:pt x="369" y="794"/>
                  <a:pt x="369" y="794"/>
                </a:cubicBezTo>
                <a:cubicBezTo>
                  <a:pt x="371" y="792"/>
                  <a:pt x="367" y="792"/>
                  <a:pt x="368" y="791"/>
                </a:cubicBezTo>
                <a:cubicBezTo>
                  <a:pt x="368" y="790"/>
                  <a:pt x="369" y="790"/>
                  <a:pt x="369" y="791"/>
                </a:cubicBezTo>
                <a:cubicBezTo>
                  <a:pt x="370" y="791"/>
                  <a:pt x="370" y="792"/>
                  <a:pt x="370" y="792"/>
                </a:cubicBezTo>
                <a:cubicBezTo>
                  <a:pt x="370" y="794"/>
                  <a:pt x="369" y="795"/>
                  <a:pt x="369" y="796"/>
                </a:cubicBezTo>
                <a:cubicBezTo>
                  <a:pt x="368" y="797"/>
                  <a:pt x="368" y="798"/>
                  <a:pt x="368" y="800"/>
                </a:cubicBezTo>
                <a:cubicBezTo>
                  <a:pt x="368" y="801"/>
                  <a:pt x="368" y="801"/>
                  <a:pt x="367" y="801"/>
                </a:cubicBezTo>
                <a:cubicBezTo>
                  <a:pt x="367" y="802"/>
                  <a:pt x="367" y="802"/>
                  <a:pt x="367" y="803"/>
                </a:cubicBezTo>
                <a:cubicBezTo>
                  <a:pt x="367" y="803"/>
                  <a:pt x="367" y="804"/>
                  <a:pt x="367" y="805"/>
                </a:cubicBezTo>
                <a:cubicBezTo>
                  <a:pt x="367" y="805"/>
                  <a:pt x="368" y="805"/>
                  <a:pt x="368" y="806"/>
                </a:cubicBezTo>
                <a:cubicBezTo>
                  <a:pt x="368" y="807"/>
                  <a:pt x="367" y="808"/>
                  <a:pt x="369" y="809"/>
                </a:cubicBezTo>
                <a:cubicBezTo>
                  <a:pt x="370" y="811"/>
                  <a:pt x="371" y="812"/>
                  <a:pt x="371" y="814"/>
                </a:cubicBezTo>
                <a:cubicBezTo>
                  <a:pt x="370" y="816"/>
                  <a:pt x="370" y="817"/>
                  <a:pt x="372" y="818"/>
                </a:cubicBezTo>
                <a:cubicBezTo>
                  <a:pt x="373" y="819"/>
                  <a:pt x="373" y="820"/>
                  <a:pt x="374" y="821"/>
                </a:cubicBezTo>
                <a:cubicBezTo>
                  <a:pt x="374" y="823"/>
                  <a:pt x="375" y="823"/>
                  <a:pt x="376" y="825"/>
                </a:cubicBezTo>
                <a:cubicBezTo>
                  <a:pt x="378" y="827"/>
                  <a:pt x="378" y="829"/>
                  <a:pt x="381" y="831"/>
                </a:cubicBezTo>
                <a:cubicBezTo>
                  <a:pt x="382" y="832"/>
                  <a:pt x="383" y="832"/>
                  <a:pt x="384" y="834"/>
                </a:cubicBezTo>
                <a:cubicBezTo>
                  <a:pt x="384" y="835"/>
                  <a:pt x="385" y="836"/>
                  <a:pt x="386" y="837"/>
                </a:cubicBezTo>
                <a:cubicBezTo>
                  <a:pt x="386" y="837"/>
                  <a:pt x="387" y="837"/>
                  <a:pt x="387" y="838"/>
                </a:cubicBezTo>
                <a:cubicBezTo>
                  <a:pt x="388" y="838"/>
                  <a:pt x="388" y="838"/>
                  <a:pt x="389" y="839"/>
                </a:cubicBezTo>
                <a:cubicBezTo>
                  <a:pt x="390" y="839"/>
                  <a:pt x="391" y="841"/>
                  <a:pt x="390" y="842"/>
                </a:cubicBezTo>
                <a:cubicBezTo>
                  <a:pt x="390" y="843"/>
                  <a:pt x="388" y="843"/>
                  <a:pt x="387" y="843"/>
                </a:cubicBezTo>
                <a:cubicBezTo>
                  <a:pt x="386" y="843"/>
                  <a:pt x="385" y="843"/>
                  <a:pt x="385" y="844"/>
                </a:cubicBezTo>
                <a:cubicBezTo>
                  <a:pt x="385" y="844"/>
                  <a:pt x="386" y="844"/>
                  <a:pt x="386" y="845"/>
                </a:cubicBezTo>
                <a:cubicBezTo>
                  <a:pt x="387" y="845"/>
                  <a:pt x="388" y="847"/>
                  <a:pt x="387" y="848"/>
                </a:cubicBezTo>
                <a:cubicBezTo>
                  <a:pt x="386" y="849"/>
                  <a:pt x="384" y="848"/>
                  <a:pt x="383" y="847"/>
                </a:cubicBezTo>
                <a:cubicBezTo>
                  <a:pt x="382" y="847"/>
                  <a:pt x="382" y="848"/>
                  <a:pt x="382" y="848"/>
                </a:cubicBezTo>
                <a:cubicBezTo>
                  <a:pt x="383" y="850"/>
                  <a:pt x="384" y="850"/>
                  <a:pt x="385" y="851"/>
                </a:cubicBezTo>
                <a:cubicBezTo>
                  <a:pt x="385" y="853"/>
                  <a:pt x="385" y="854"/>
                  <a:pt x="386" y="855"/>
                </a:cubicBezTo>
                <a:cubicBezTo>
                  <a:pt x="387" y="856"/>
                  <a:pt x="388" y="857"/>
                  <a:pt x="388" y="858"/>
                </a:cubicBezTo>
                <a:cubicBezTo>
                  <a:pt x="389" y="859"/>
                  <a:pt x="389" y="861"/>
                  <a:pt x="389" y="862"/>
                </a:cubicBezTo>
                <a:cubicBezTo>
                  <a:pt x="390" y="862"/>
                  <a:pt x="390" y="862"/>
                  <a:pt x="391" y="863"/>
                </a:cubicBezTo>
                <a:cubicBezTo>
                  <a:pt x="391" y="863"/>
                  <a:pt x="391" y="863"/>
                  <a:pt x="392" y="864"/>
                </a:cubicBezTo>
                <a:cubicBezTo>
                  <a:pt x="392" y="864"/>
                  <a:pt x="393" y="865"/>
                  <a:pt x="393" y="865"/>
                </a:cubicBezTo>
                <a:cubicBezTo>
                  <a:pt x="392" y="866"/>
                  <a:pt x="392" y="866"/>
                  <a:pt x="391" y="866"/>
                </a:cubicBezTo>
                <a:cubicBezTo>
                  <a:pt x="391" y="868"/>
                  <a:pt x="392" y="870"/>
                  <a:pt x="390" y="871"/>
                </a:cubicBezTo>
                <a:cubicBezTo>
                  <a:pt x="390" y="872"/>
                  <a:pt x="389" y="873"/>
                  <a:pt x="388" y="873"/>
                </a:cubicBezTo>
                <a:cubicBezTo>
                  <a:pt x="388" y="874"/>
                  <a:pt x="390" y="874"/>
                  <a:pt x="390" y="874"/>
                </a:cubicBezTo>
                <a:cubicBezTo>
                  <a:pt x="391" y="873"/>
                  <a:pt x="391" y="873"/>
                  <a:pt x="392" y="873"/>
                </a:cubicBezTo>
                <a:cubicBezTo>
                  <a:pt x="393" y="873"/>
                  <a:pt x="394" y="873"/>
                  <a:pt x="396" y="874"/>
                </a:cubicBezTo>
                <a:cubicBezTo>
                  <a:pt x="397" y="874"/>
                  <a:pt x="398" y="875"/>
                  <a:pt x="400" y="875"/>
                </a:cubicBezTo>
                <a:cubicBezTo>
                  <a:pt x="401" y="875"/>
                  <a:pt x="402" y="875"/>
                  <a:pt x="404" y="875"/>
                </a:cubicBezTo>
                <a:cubicBezTo>
                  <a:pt x="405" y="875"/>
                  <a:pt x="406" y="874"/>
                  <a:pt x="407" y="873"/>
                </a:cubicBezTo>
                <a:cubicBezTo>
                  <a:pt x="408" y="873"/>
                  <a:pt x="410" y="873"/>
                  <a:pt x="411" y="873"/>
                </a:cubicBezTo>
                <a:cubicBezTo>
                  <a:pt x="413" y="873"/>
                  <a:pt x="413" y="874"/>
                  <a:pt x="415" y="874"/>
                </a:cubicBezTo>
                <a:cubicBezTo>
                  <a:pt x="416" y="874"/>
                  <a:pt x="417" y="872"/>
                  <a:pt x="417" y="871"/>
                </a:cubicBezTo>
                <a:cubicBezTo>
                  <a:pt x="418" y="870"/>
                  <a:pt x="420" y="868"/>
                  <a:pt x="419" y="867"/>
                </a:cubicBezTo>
                <a:cubicBezTo>
                  <a:pt x="418" y="866"/>
                  <a:pt x="418" y="866"/>
                  <a:pt x="418" y="865"/>
                </a:cubicBezTo>
                <a:cubicBezTo>
                  <a:pt x="417" y="864"/>
                  <a:pt x="418" y="863"/>
                  <a:pt x="417" y="863"/>
                </a:cubicBezTo>
                <a:cubicBezTo>
                  <a:pt x="417" y="861"/>
                  <a:pt x="417" y="860"/>
                  <a:pt x="417" y="859"/>
                </a:cubicBezTo>
                <a:cubicBezTo>
                  <a:pt x="418" y="858"/>
                  <a:pt x="418" y="858"/>
                  <a:pt x="418" y="857"/>
                </a:cubicBezTo>
                <a:cubicBezTo>
                  <a:pt x="419" y="857"/>
                  <a:pt x="419" y="856"/>
                  <a:pt x="420" y="856"/>
                </a:cubicBezTo>
                <a:cubicBezTo>
                  <a:pt x="421" y="855"/>
                  <a:pt x="422" y="854"/>
                  <a:pt x="424" y="854"/>
                </a:cubicBezTo>
                <a:cubicBezTo>
                  <a:pt x="424" y="854"/>
                  <a:pt x="425" y="853"/>
                  <a:pt x="426" y="853"/>
                </a:cubicBezTo>
                <a:cubicBezTo>
                  <a:pt x="427" y="853"/>
                  <a:pt x="428" y="853"/>
                  <a:pt x="429" y="853"/>
                </a:cubicBezTo>
                <a:cubicBezTo>
                  <a:pt x="432" y="853"/>
                  <a:pt x="434" y="851"/>
                  <a:pt x="436" y="851"/>
                </a:cubicBezTo>
                <a:cubicBezTo>
                  <a:pt x="437" y="851"/>
                  <a:pt x="438" y="851"/>
                  <a:pt x="439" y="851"/>
                </a:cubicBezTo>
                <a:cubicBezTo>
                  <a:pt x="439" y="851"/>
                  <a:pt x="440" y="850"/>
                  <a:pt x="440" y="850"/>
                </a:cubicBezTo>
                <a:cubicBezTo>
                  <a:pt x="442" y="850"/>
                  <a:pt x="444" y="850"/>
                  <a:pt x="445" y="851"/>
                </a:cubicBezTo>
                <a:cubicBezTo>
                  <a:pt x="446" y="851"/>
                  <a:pt x="446" y="852"/>
                  <a:pt x="447" y="853"/>
                </a:cubicBezTo>
                <a:cubicBezTo>
                  <a:pt x="448" y="853"/>
                  <a:pt x="448" y="853"/>
                  <a:pt x="449" y="853"/>
                </a:cubicBezTo>
                <a:cubicBezTo>
                  <a:pt x="449" y="852"/>
                  <a:pt x="450" y="852"/>
                  <a:pt x="450" y="851"/>
                </a:cubicBezTo>
                <a:cubicBezTo>
                  <a:pt x="451" y="850"/>
                  <a:pt x="451" y="849"/>
                  <a:pt x="452" y="848"/>
                </a:cubicBezTo>
                <a:cubicBezTo>
                  <a:pt x="453" y="846"/>
                  <a:pt x="454" y="844"/>
                  <a:pt x="455" y="842"/>
                </a:cubicBezTo>
                <a:cubicBezTo>
                  <a:pt x="456" y="841"/>
                  <a:pt x="457" y="840"/>
                  <a:pt x="458" y="838"/>
                </a:cubicBezTo>
                <a:cubicBezTo>
                  <a:pt x="458" y="837"/>
                  <a:pt x="459" y="836"/>
                  <a:pt x="460" y="835"/>
                </a:cubicBezTo>
                <a:cubicBezTo>
                  <a:pt x="461" y="834"/>
                  <a:pt x="461" y="833"/>
                  <a:pt x="460" y="831"/>
                </a:cubicBezTo>
                <a:cubicBezTo>
                  <a:pt x="460" y="830"/>
                  <a:pt x="460" y="829"/>
                  <a:pt x="460" y="828"/>
                </a:cubicBezTo>
                <a:cubicBezTo>
                  <a:pt x="461" y="827"/>
                  <a:pt x="463" y="826"/>
                  <a:pt x="462" y="825"/>
                </a:cubicBezTo>
                <a:cubicBezTo>
                  <a:pt x="462" y="824"/>
                  <a:pt x="461" y="824"/>
                  <a:pt x="461" y="823"/>
                </a:cubicBezTo>
                <a:cubicBezTo>
                  <a:pt x="461" y="823"/>
                  <a:pt x="461" y="822"/>
                  <a:pt x="461" y="821"/>
                </a:cubicBezTo>
                <a:cubicBezTo>
                  <a:pt x="461" y="820"/>
                  <a:pt x="461" y="818"/>
                  <a:pt x="462" y="817"/>
                </a:cubicBezTo>
                <a:cubicBezTo>
                  <a:pt x="464" y="816"/>
                  <a:pt x="465" y="816"/>
                  <a:pt x="464" y="814"/>
                </a:cubicBezTo>
                <a:cubicBezTo>
                  <a:pt x="464" y="812"/>
                  <a:pt x="462" y="812"/>
                  <a:pt x="463" y="810"/>
                </a:cubicBezTo>
                <a:cubicBezTo>
                  <a:pt x="463" y="810"/>
                  <a:pt x="463" y="809"/>
                  <a:pt x="464" y="809"/>
                </a:cubicBezTo>
                <a:cubicBezTo>
                  <a:pt x="464" y="808"/>
                  <a:pt x="465" y="808"/>
                  <a:pt x="465" y="808"/>
                </a:cubicBezTo>
                <a:cubicBezTo>
                  <a:pt x="466" y="807"/>
                  <a:pt x="465" y="805"/>
                  <a:pt x="464" y="804"/>
                </a:cubicBezTo>
                <a:cubicBezTo>
                  <a:pt x="464" y="804"/>
                  <a:pt x="463" y="804"/>
                  <a:pt x="463" y="803"/>
                </a:cubicBezTo>
                <a:cubicBezTo>
                  <a:pt x="463" y="802"/>
                  <a:pt x="463" y="802"/>
                  <a:pt x="463" y="802"/>
                </a:cubicBezTo>
                <a:cubicBezTo>
                  <a:pt x="464" y="802"/>
                  <a:pt x="464" y="802"/>
                  <a:pt x="464" y="802"/>
                </a:cubicBezTo>
                <a:cubicBezTo>
                  <a:pt x="465" y="803"/>
                  <a:pt x="466" y="803"/>
                  <a:pt x="467" y="802"/>
                </a:cubicBezTo>
                <a:cubicBezTo>
                  <a:pt x="468" y="801"/>
                  <a:pt x="463" y="799"/>
                  <a:pt x="465" y="798"/>
                </a:cubicBezTo>
                <a:cubicBezTo>
                  <a:pt x="466" y="797"/>
                  <a:pt x="467" y="797"/>
                  <a:pt x="467" y="797"/>
                </a:cubicBezTo>
                <a:cubicBezTo>
                  <a:pt x="468" y="796"/>
                  <a:pt x="468" y="795"/>
                  <a:pt x="468" y="795"/>
                </a:cubicBezTo>
                <a:cubicBezTo>
                  <a:pt x="468" y="793"/>
                  <a:pt x="467" y="792"/>
                  <a:pt x="466" y="791"/>
                </a:cubicBezTo>
                <a:cubicBezTo>
                  <a:pt x="465" y="790"/>
                  <a:pt x="466" y="788"/>
                  <a:pt x="464" y="787"/>
                </a:cubicBezTo>
                <a:cubicBezTo>
                  <a:pt x="464" y="787"/>
                  <a:pt x="463" y="787"/>
                  <a:pt x="462" y="787"/>
                </a:cubicBezTo>
                <a:cubicBezTo>
                  <a:pt x="461" y="786"/>
                  <a:pt x="462" y="786"/>
                  <a:pt x="463" y="786"/>
                </a:cubicBezTo>
                <a:cubicBezTo>
                  <a:pt x="463" y="786"/>
                  <a:pt x="464" y="787"/>
                  <a:pt x="464" y="787"/>
                </a:cubicBezTo>
                <a:cubicBezTo>
                  <a:pt x="465" y="787"/>
                  <a:pt x="466" y="787"/>
                  <a:pt x="466" y="787"/>
                </a:cubicBezTo>
                <a:cubicBezTo>
                  <a:pt x="467" y="788"/>
                  <a:pt x="468" y="787"/>
                  <a:pt x="468" y="787"/>
                </a:cubicBezTo>
                <a:cubicBezTo>
                  <a:pt x="469" y="787"/>
                  <a:pt x="470" y="787"/>
                  <a:pt x="470" y="786"/>
                </a:cubicBezTo>
                <a:cubicBezTo>
                  <a:pt x="471" y="785"/>
                  <a:pt x="468" y="784"/>
                  <a:pt x="467" y="784"/>
                </a:cubicBezTo>
                <a:cubicBezTo>
                  <a:pt x="467" y="783"/>
                  <a:pt x="467" y="783"/>
                  <a:pt x="466" y="783"/>
                </a:cubicBezTo>
                <a:cubicBezTo>
                  <a:pt x="466" y="782"/>
                  <a:pt x="465" y="782"/>
                  <a:pt x="464" y="782"/>
                </a:cubicBezTo>
                <a:cubicBezTo>
                  <a:pt x="464" y="782"/>
                  <a:pt x="463" y="782"/>
                  <a:pt x="464" y="781"/>
                </a:cubicBezTo>
                <a:cubicBezTo>
                  <a:pt x="464" y="781"/>
                  <a:pt x="465" y="782"/>
                  <a:pt x="465" y="782"/>
                </a:cubicBezTo>
                <a:cubicBezTo>
                  <a:pt x="466" y="782"/>
                  <a:pt x="468" y="781"/>
                  <a:pt x="469" y="781"/>
                </a:cubicBezTo>
                <a:cubicBezTo>
                  <a:pt x="470" y="781"/>
                  <a:pt x="470" y="782"/>
                  <a:pt x="471" y="782"/>
                </a:cubicBezTo>
                <a:cubicBezTo>
                  <a:pt x="471" y="781"/>
                  <a:pt x="472" y="780"/>
                  <a:pt x="472" y="780"/>
                </a:cubicBezTo>
                <a:cubicBezTo>
                  <a:pt x="473" y="779"/>
                  <a:pt x="474" y="780"/>
                  <a:pt x="475" y="780"/>
                </a:cubicBezTo>
                <a:cubicBezTo>
                  <a:pt x="476" y="780"/>
                  <a:pt x="477" y="779"/>
                  <a:pt x="479" y="778"/>
                </a:cubicBezTo>
                <a:cubicBezTo>
                  <a:pt x="479" y="778"/>
                  <a:pt x="480" y="778"/>
                  <a:pt x="481" y="777"/>
                </a:cubicBezTo>
                <a:cubicBezTo>
                  <a:pt x="481" y="777"/>
                  <a:pt x="481" y="776"/>
                  <a:pt x="482" y="775"/>
                </a:cubicBezTo>
                <a:cubicBezTo>
                  <a:pt x="482" y="775"/>
                  <a:pt x="482" y="774"/>
                  <a:pt x="483" y="773"/>
                </a:cubicBezTo>
                <a:cubicBezTo>
                  <a:pt x="483" y="773"/>
                  <a:pt x="484" y="773"/>
                  <a:pt x="484" y="773"/>
                </a:cubicBezTo>
                <a:cubicBezTo>
                  <a:pt x="485" y="772"/>
                  <a:pt x="485" y="771"/>
                  <a:pt x="485" y="771"/>
                </a:cubicBezTo>
                <a:cubicBezTo>
                  <a:pt x="485" y="770"/>
                  <a:pt x="485" y="769"/>
                  <a:pt x="485" y="769"/>
                </a:cubicBezTo>
                <a:cubicBezTo>
                  <a:pt x="486" y="768"/>
                  <a:pt x="486" y="771"/>
                  <a:pt x="486" y="771"/>
                </a:cubicBezTo>
                <a:cubicBezTo>
                  <a:pt x="486" y="772"/>
                  <a:pt x="486" y="773"/>
                  <a:pt x="486" y="774"/>
                </a:cubicBezTo>
                <a:cubicBezTo>
                  <a:pt x="486" y="775"/>
                  <a:pt x="486" y="774"/>
                  <a:pt x="487" y="775"/>
                </a:cubicBezTo>
                <a:cubicBezTo>
                  <a:pt x="488" y="775"/>
                  <a:pt x="487" y="776"/>
                  <a:pt x="488" y="776"/>
                </a:cubicBezTo>
                <a:cubicBezTo>
                  <a:pt x="490" y="775"/>
                  <a:pt x="489" y="773"/>
                  <a:pt x="491" y="772"/>
                </a:cubicBezTo>
                <a:cubicBezTo>
                  <a:pt x="491" y="772"/>
                  <a:pt x="492" y="772"/>
                  <a:pt x="493" y="771"/>
                </a:cubicBezTo>
                <a:cubicBezTo>
                  <a:pt x="493" y="771"/>
                  <a:pt x="494" y="770"/>
                  <a:pt x="494" y="770"/>
                </a:cubicBezTo>
                <a:cubicBezTo>
                  <a:pt x="495" y="769"/>
                  <a:pt x="495" y="768"/>
                  <a:pt x="496" y="768"/>
                </a:cubicBezTo>
                <a:cubicBezTo>
                  <a:pt x="497" y="768"/>
                  <a:pt x="497" y="768"/>
                  <a:pt x="498" y="767"/>
                </a:cubicBezTo>
                <a:cubicBezTo>
                  <a:pt x="499" y="767"/>
                  <a:pt x="500" y="766"/>
                  <a:pt x="500" y="766"/>
                </a:cubicBezTo>
                <a:cubicBezTo>
                  <a:pt x="500" y="765"/>
                  <a:pt x="499" y="765"/>
                  <a:pt x="499" y="764"/>
                </a:cubicBezTo>
                <a:cubicBezTo>
                  <a:pt x="498" y="764"/>
                  <a:pt x="498" y="763"/>
                  <a:pt x="498" y="762"/>
                </a:cubicBezTo>
                <a:cubicBezTo>
                  <a:pt x="499" y="762"/>
                  <a:pt x="500" y="763"/>
                  <a:pt x="500" y="763"/>
                </a:cubicBezTo>
                <a:cubicBezTo>
                  <a:pt x="501" y="764"/>
                  <a:pt x="501" y="764"/>
                  <a:pt x="502" y="763"/>
                </a:cubicBezTo>
                <a:cubicBezTo>
                  <a:pt x="503" y="763"/>
                  <a:pt x="505" y="762"/>
                  <a:pt x="504" y="761"/>
                </a:cubicBezTo>
                <a:cubicBezTo>
                  <a:pt x="504" y="761"/>
                  <a:pt x="503" y="761"/>
                  <a:pt x="503" y="761"/>
                </a:cubicBezTo>
                <a:cubicBezTo>
                  <a:pt x="502" y="760"/>
                  <a:pt x="502" y="760"/>
                  <a:pt x="502" y="759"/>
                </a:cubicBezTo>
                <a:cubicBezTo>
                  <a:pt x="501" y="759"/>
                  <a:pt x="500" y="758"/>
                  <a:pt x="499" y="758"/>
                </a:cubicBezTo>
                <a:cubicBezTo>
                  <a:pt x="499" y="759"/>
                  <a:pt x="499" y="759"/>
                  <a:pt x="499" y="760"/>
                </a:cubicBezTo>
                <a:cubicBezTo>
                  <a:pt x="498" y="760"/>
                  <a:pt x="497" y="759"/>
                  <a:pt x="497" y="759"/>
                </a:cubicBezTo>
                <a:cubicBezTo>
                  <a:pt x="495" y="759"/>
                  <a:pt x="495" y="761"/>
                  <a:pt x="494" y="761"/>
                </a:cubicBezTo>
                <a:cubicBezTo>
                  <a:pt x="493" y="759"/>
                  <a:pt x="495" y="759"/>
                  <a:pt x="496" y="759"/>
                </a:cubicBezTo>
                <a:cubicBezTo>
                  <a:pt x="497" y="758"/>
                  <a:pt x="497" y="758"/>
                  <a:pt x="497" y="758"/>
                </a:cubicBezTo>
                <a:cubicBezTo>
                  <a:pt x="497" y="756"/>
                  <a:pt x="499" y="755"/>
                  <a:pt x="500" y="754"/>
                </a:cubicBezTo>
                <a:cubicBezTo>
                  <a:pt x="501" y="753"/>
                  <a:pt x="503" y="753"/>
                  <a:pt x="504" y="752"/>
                </a:cubicBezTo>
                <a:cubicBezTo>
                  <a:pt x="505" y="751"/>
                  <a:pt x="506" y="750"/>
                  <a:pt x="507" y="750"/>
                </a:cubicBezTo>
                <a:cubicBezTo>
                  <a:pt x="508" y="750"/>
                  <a:pt x="508" y="749"/>
                  <a:pt x="509" y="749"/>
                </a:cubicBezTo>
                <a:cubicBezTo>
                  <a:pt x="510" y="749"/>
                  <a:pt x="510" y="749"/>
                  <a:pt x="511" y="749"/>
                </a:cubicBezTo>
                <a:cubicBezTo>
                  <a:pt x="512" y="749"/>
                  <a:pt x="512" y="748"/>
                  <a:pt x="512" y="748"/>
                </a:cubicBezTo>
                <a:cubicBezTo>
                  <a:pt x="512" y="747"/>
                  <a:pt x="511" y="746"/>
                  <a:pt x="511" y="746"/>
                </a:cubicBezTo>
                <a:cubicBezTo>
                  <a:pt x="510" y="745"/>
                  <a:pt x="510" y="744"/>
                  <a:pt x="509" y="742"/>
                </a:cubicBezTo>
                <a:cubicBezTo>
                  <a:pt x="509" y="742"/>
                  <a:pt x="509" y="741"/>
                  <a:pt x="508" y="741"/>
                </a:cubicBezTo>
                <a:cubicBezTo>
                  <a:pt x="508" y="740"/>
                  <a:pt x="508" y="739"/>
                  <a:pt x="508" y="739"/>
                </a:cubicBezTo>
                <a:cubicBezTo>
                  <a:pt x="507" y="737"/>
                  <a:pt x="505" y="737"/>
                  <a:pt x="504" y="737"/>
                </a:cubicBezTo>
                <a:cubicBezTo>
                  <a:pt x="502" y="737"/>
                  <a:pt x="502" y="737"/>
                  <a:pt x="502" y="735"/>
                </a:cubicBezTo>
                <a:cubicBezTo>
                  <a:pt x="502" y="733"/>
                  <a:pt x="502" y="732"/>
                  <a:pt x="500" y="731"/>
                </a:cubicBezTo>
                <a:cubicBezTo>
                  <a:pt x="498" y="729"/>
                  <a:pt x="495" y="729"/>
                  <a:pt x="493" y="726"/>
                </a:cubicBezTo>
                <a:cubicBezTo>
                  <a:pt x="492" y="725"/>
                  <a:pt x="490" y="721"/>
                  <a:pt x="488" y="724"/>
                </a:cubicBezTo>
                <a:cubicBezTo>
                  <a:pt x="487" y="725"/>
                  <a:pt x="486" y="726"/>
                  <a:pt x="484" y="726"/>
                </a:cubicBezTo>
                <a:cubicBezTo>
                  <a:pt x="483" y="726"/>
                  <a:pt x="482" y="724"/>
                  <a:pt x="481" y="723"/>
                </a:cubicBezTo>
                <a:cubicBezTo>
                  <a:pt x="480" y="722"/>
                  <a:pt x="479" y="722"/>
                  <a:pt x="478" y="721"/>
                </a:cubicBezTo>
                <a:cubicBezTo>
                  <a:pt x="477" y="721"/>
                  <a:pt x="474" y="720"/>
                  <a:pt x="476" y="720"/>
                </a:cubicBezTo>
                <a:cubicBezTo>
                  <a:pt x="477" y="720"/>
                  <a:pt x="478" y="720"/>
                  <a:pt x="477" y="719"/>
                </a:cubicBezTo>
                <a:cubicBezTo>
                  <a:pt x="477" y="718"/>
                  <a:pt x="477" y="718"/>
                  <a:pt x="476" y="717"/>
                </a:cubicBezTo>
                <a:cubicBezTo>
                  <a:pt x="476" y="717"/>
                  <a:pt x="475" y="716"/>
                  <a:pt x="475" y="715"/>
                </a:cubicBezTo>
                <a:cubicBezTo>
                  <a:pt x="475" y="715"/>
                  <a:pt x="475" y="714"/>
                  <a:pt x="475" y="714"/>
                </a:cubicBezTo>
                <a:cubicBezTo>
                  <a:pt x="474" y="713"/>
                  <a:pt x="474" y="712"/>
                  <a:pt x="473" y="712"/>
                </a:cubicBezTo>
                <a:cubicBezTo>
                  <a:pt x="472" y="710"/>
                  <a:pt x="473" y="707"/>
                  <a:pt x="473" y="706"/>
                </a:cubicBezTo>
                <a:cubicBezTo>
                  <a:pt x="473" y="705"/>
                  <a:pt x="473" y="704"/>
                  <a:pt x="473" y="704"/>
                </a:cubicBezTo>
                <a:cubicBezTo>
                  <a:pt x="474" y="703"/>
                  <a:pt x="474" y="704"/>
                  <a:pt x="475" y="703"/>
                </a:cubicBezTo>
                <a:cubicBezTo>
                  <a:pt x="476" y="703"/>
                  <a:pt x="475" y="702"/>
                  <a:pt x="475" y="702"/>
                </a:cubicBezTo>
                <a:cubicBezTo>
                  <a:pt x="474" y="701"/>
                  <a:pt x="474" y="701"/>
                  <a:pt x="473" y="700"/>
                </a:cubicBezTo>
                <a:cubicBezTo>
                  <a:pt x="473" y="699"/>
                  <a:pt x="473" y="699"/>
                  <a:pt x="473" y="698"/>
                </a:cubicBezTo>
                <a:cubicBezTo>
                  <a:pt x="473" y="697"/>
                  <a:pt x="473" y="696"/>
                  <a:pt x="473" y="696"/>
                </a:cubicBezTo>
                <a:cubicBezTo>
                  <a:pt x="473" y="695"/>
                  <a:pt x="474" y="696"/>
                  <a:pt x="475" y="695"/>
                </a:cubicBezTo>
                <a:cubicBezTo>
                  <a:pt x="475" y="693"/>
                  <a:pt x="473" y="693"/>
                  <a:pt x="474" y="691"/>
                </a:cubicBezTo>
                <a:cubicBezTo>
                  <a:pt x="474" y="690"/>
                  <a:pt x="476" y="689"/>
                  <a:pt x="477" y="690"/>
                </a:cubicBezTo>
                <a:cubicBezTo>
                  <a:pt x="477" y="690"/>
                  <a:pt x="478" y="691"/>
                  <a:pt x="478" y="691"/>
                </a:cubicBezTo>
                <a:cubicBezTo>
                  <a:pt x="479" y="692"/>
                  <a:pt x="479" y="692"/>
                  <a:pt x="479" y="693"/>
                </a:cubicBezTo>
                <a:cubicBezTo>
                  <a:pt x="480" y="693"/>
                  <a:pt x="481" y="693"/>
                  <a:pt x="480" y="692"/>
                </a:cubicBezTo>
                <a:cubicBezTo>
                  <a:pt x="480" y="691"/>
                  <a:pt x="479" y="691"/>
                  <a:pt x="479" y="690"/>
                </a:cubicBezTo>
                <a:cubicBezTo>
                  <a:pt x="479" y="690"/>
                  <a:pt x="479" y="689"/>
                  <a:pt x="479" y="689"/>
                </a:cubicBezTo>
                <a:cubicBezTo>
                  <a:pt x="478" y="688"/>
                  <a:pt x="478" y="688"/>
                  <a:pt x="478" y="687"/>
                </a:cubicBezTo>
                <a:cubicBezTo>
                  <a:pt x="477" y="686"/>
                  <a:pt x="477" y="685"/>
                  <a:pt x="478" y="683"/>
                </a:cubicBezTo>
                <a:cubicBezTo>
                  <a:pt x="478" y="683"/>
                  <a:pt x="478" y="682"/>
                  <a:pt x="479" y="682"/>
                </a:cubicBezTo>
                <a:cubicBezTo>
                  <a:pt x="479" y="681"/>
                  <a:pt x="479" y="681"/>
                  <a:pt x="479" y="680"/>
                </a:cubicBezTo>
                <a:cubicBezTo>
                  <a:pt x="480" y="679"/>
                  <a:pt x="481" y="678"/>
                  <a:pt x="481" y="676"/>
                </a:cubicBezTo>
                <a:cubicBezTo>
                  <a:pt x="481" y="675"/>
                  <a:pt x="481" y="673"/>
                  <a:pt x="481" y="672"/>
                </a:cubicBezTo>
                <a:cubicBezTo>
                  <a:pt x="480" y="672"/>
                  <a:pt x="480" y="672"/>
                  <a:pt x="479" y="671"/>
                </a:cubicBezTo>
                <a:cubicBezTo>
                  <a:pt x="479" y="671"/>
                  <a:pt x="479" y="670"/>
                  <a:pt x="479" y="669"/>
                </a:cubicBezTo>
                <a:cubicBezTo>
                  <a:pt x="479" y="669"/>
                  <a:pt x="479" y="667"/>
                  <a:pt x="479" y="667"/>
                </a:cubicBezTo>
                <a:cubicBezTo>
                  <a:pt x="480" y="666"/>
                  <a:pt x="480" y="667"/>
                  <a:pt x="481" y="667"/>
                </a:cubicBezTo>
                <a:cubicBezTo>
                  <a:pt x="482" y="668"/>
                  <a:pt x="483" y="669"/>
                  <a:pt x="484" y="668"/>
                </a:cubicBezTo>
                <a:cubicBezTo>
                  <a:pt x="486" y="667"/>
                  <a:pt x="487" y="667"/>
                  <a:pt x="487" y="666"/>
                </a:cubicBezTo>
                <a:cubicBezTo>
                  <a:pt x="488" y="665"/>
                  <a:pt x="487" y="664"/>
                  <a:pt x="488" y="663"/>
                </a:cubicBezTo>
                <a:cubicBezTo>
                  <a:pt x="488" y="663"/>
                  <a:pt x="488" y="662"/>
                  <a:pt x="488" y="662"/>
                </a:cubicBezTo>
                <a:cubicBezTo>
                  <a:pt x="489" y="661"/>
                  <a:pt x="490" y="659"/>
                  <a:pt x="490" y="658"/>
                </a:cubicBezTo>
                <a:cubicBezTo>
                  <a:pt x="490" y="657"/>
                  <a:pt x="489" y="657"/>
                  <a:pt x="489" y="656"/>
                </a:cubicBezTo>
                <a:cubicBezTo>
                  <a:pt x="489" y="655"/>
                  <a:pt x="489" y="655"/>
                  <a:pt x="488" y="654"/>
                </a:cubicBezTo>
                <a:cubicBezTo>
                  <a:pt x="488" y="653"/>
                  <a:pt x="487" y="653"/>
                  <a:pt x="487" y="652"/>
                </a:cubicBezTo>
                <a:cubicBezTo>
                  <a:pt x="486" y="652"/>
                  <a:pt x="485" y="651"/>
                  <a:pt x="485" y="650"/>
                </a:cubicBezTo>
                <a:cubicBezTo>
                  <a:pt x="486" y="650"/>
                  <a:pt x="487" y="652"/>
                  <a:pt x="488" y="652"/>
                </a:cubicBezTo>
                <a:cubicBezTo>
                  <a:pt x="488" y="653"/>
                  <a:pt x="489" y="653"/>
                  <a:pt x="489" y="654"/>
                </a:cubicBezTo>
                <a:cubicBezTo>
                  <a:pt x="489" y="654"/>
                  <a:pt x="489" y="655"/>
                  <a:pt x="489" y="656"/>
                </a:cubicBezTo>
                <a:cubicBezTo>
                  <a:pt x="490" y="657"/>
                  <a:pt x="490" y="656"/>
                  <a:pt x="491" y="656"/>
                </a:cubicBezTo>
                <a:cubicBezTo>
                  <a:pt x="492" y="656"/>
                  <a:pt x="492" y="657"/>
                  <a:pt x="492" y="657"/>
                </a:cubicBezTo>
                <a:cubicBezTo>
                  <a:pt x="493" y="658"/>
                  <a:pt x="493" y="658"/>
                  <a:pt x="494" y="657"/>
                </a:cubicBezTo>
                <a:cubicBezTo>
                  <a:pt x="494" y="657"/>
                  <a:pt x="494" y="656"/>
                  <a:pt x="494" y="655"/>
                </a:cubicBezTo>
                <a:cubicBezTo>
                  <a:pt x="494" y="655"/>
                  <a:pt x="495" y="655"/>
                  <a:pt x="495" y="654"/>
                </a:cubicBezTo>
                <a:cubicBezTo>
                  <a:pt x="496" y="653"/>
                  <a:pt x="496" y="653"/>
                  <a:pt x="496" y="652"/>
                </a:cubicBezTo>
                <a:cubicBezTo>
                  <a:pt x="496" y="650"/>
                  <a:pt x="497" y="650"/>
                  <a:pt x="499" y="649"/>
                </a:cubicBezTo>
                <a:cubicBezTo>
                  <a:pt x="500" y="649"/>
                  <a:pt x="502" y="648"/>
                  <a:pt x="503" y="647"/>
                </a:cubicBezTo>
                <a:cubicBezTo>
                  <a:pt x="504" y="646"/>
                  <a:pt x="505" y="646"/>
                  <a:pt x="507" y="645"/>
                </a:cubicBezTo>
                <a:cubicBezTo>
                  <a:pt x="507" y="645"/>
                  <a:pt x="508" y="645"/>
                  <a:pt x="509" y="645"/>
                </a:cubicBezTo>
                <a:cubicBezTo>
                  <a:pt x="510" y="644"/>
                  <a:pt x="510" y="645"/>
                  <a:pt x="511" y="645"/>
                </a:cubicBezTo>
                <a:cubicBezTo>
                  <a:pt x="512" y="645"/>
                  <a:pt x="512" y="644"/>
                  <a:pt x="512" y="644"/>
                </a:cubicBezTo>
                <a:cubicBezTo>
                  <a:pt x="512" y="643"/>
                  <a:pt x="512" y="643"/>
                  <a:pt x="513" y="642"/>
                </a:cubicBezTo>
                <a:cubicBezTo>
                  <a:pt x="513" y="642"/>
                  <a:pt x="513" y="641"/>
                  <a:pt x="514" y="640"/>
                </a:cubicBezTo>
                <a:cubicBezTo>
                  <a:pt x="515" y="639"/>
                  <a:pt x="515" y="638"/>
                  <a:pt x="515" y="638"/>
                </a:cubicBezTo>
                <a:cubicBezTo>
                  <a:pt x="516" y="637"/>
                  <a:pt x="516" y="637"/>
                  <a:pt x="517" y="637"/>
                </a:cubicBezTo>
                <a:cubicBezTo>
                  <a:pt x="517" y="636"/>
                  <a:pt x="518" y="637"/>
                  <a:pt x="519" y="637"/>
                </a:cubicBezTo>
                <a:cubicBezTo>
                  <a:pt x="519" y="637"/>
                  <a:pt x="519" y="637"/>
                  <a:pt x="519" y="637"/>
                </a:cubicBezTo>
                <a:cubicBezTo>
                  <a:pt x="520" y="637"/>
                  <a:pt x="520" y="637"/>
                  <a:pt x="520" y="638"/>
                </a:cubicBezTo>
                <a:cubicBezTo>
                  <a:pt x="521" y="638"/>
                  <a:pt x="521" y="637"/>
                  <a:pt x="520" y="636"/>
                </a:cubicBezTo>
                <a:cubicBezTo>
                  <a:pt x="520" y="636"/>
                  <a:pt x="519" y="635"/>
                  <a:pt x="520" y="635"/>
                </a:cubicBezTo>
                <a:cubicBezTo>
                  <a:pt x="520" y="634"/>
                  <a:pt x="521" y="635"/>
                  <a:pt x="521" y="636"/>
                </a:cubicBezTo>
                <a:cubicBezTo>
                  <a:pt x="522" y="636"/>
                  <a:pt x="522" y="636"/>
                  <a:pt x="523" y="636"/>
                </a:cubicBezTo>
                <a:cubicBezTo>
                  <a:pt x="524" y="637"/>
                  <a:pt x="524" y="637"/>
                  <a:pt x="525" y="637"/>
                </a:cubicBezTo>
                <a:cubicBezTo>
                  <a:pt x="526" y="637"/>
                  <a:pt x="527" y="635"/>
                  <a:pt x="528" y="634"/>
                </a:cubicBezTo>
                <a:cubicBezTo>
                  <a:pt x="528" y="634"/>
                  <a:pt x="529" y="633"/>
                  <a:pt x="530" y="633"/>
                </a:cubicBezTo>
                <a:cubicBezTo>
                  <a:pt x="531" y="633"/>
                  <a:pt x="531" y="632"/>
                  <a:pt x="532" y="631"/>
                </a:cubicBezTo>
                <a:cubicBezTo>
                  <a:pt x="533" y="630"/>
                  <a:pt x="534" y="631"/>
                  <a:pt x="535" y="630"/>
                </a:cubicBezTo>
                <a:cubicBezTo>
                  <a:pt x="536" y="629"/>
                  <a:pt x="536" y="629"/>
                  <a:pt x="536" y="629"/>
                </a:cubicBezTo>
                <a:cubicBezTo>
                  <a:pt x="537" y="629"/>
                  <a:pt x="537" y="629"/>
                  <a:pt x="538" y="629"/>
                </a:cubicBezTo>
                <a:cubicBezTo>
                  <a:pt x="539" y="629"/>
                  <a:pt x="540" y="629"/>
                  <a:pt x="541" y="628"/>
                </a:cubicBezTo>
                <a:cubicBezTo>
                  <a:pt x="543" y="626"/>
                  <a:pt x="545" y="624"/>
                  <a:pt x="546" y="622"/>
                </a:cubicBezTo>
                <a:cubicBezTo>
                  <a:pt x="548" y="621"/>
                  <a:pt x="548" y="620"/>
                  <a:pt x="549" y="618"/>
                </a:cubicBezTo>
                <a:cubicBezTo>
                  <a:pt x="550" y="615"/>
                  <a:pt x="553" y="613"/>
                  <a:pt x="555" y="611"/>
                </a:cubicBezTo>
                <a:cubicBezTo>
                  <a:pt x="557" y="610"/>
                  <a:pt x="558" y="609"/>
                  <a:pt x="559" y="608"/>
                </a:cubicBezTo>
                <a:cubicBezTo>
                  <a:pt x="559" y="607"/>
                  <a:pt x="560" y="607"/>
                  <a:pt x="560" y="607"/>
                </a:cubicBezTo>
                <a:cubicBezTo>
                  <a:pt x="561" y="606"/>
                  <a:pt x="562" y="606"/>
                  <a:pt x="562" y="606"/>
                </a:cubicBezTo>
                <a:cubicBezTo>
                  <a:pt x="562" y="605"/>
                  <a:pt x="558" y="606"/>
                  <a:pt x="559" y="604"/>
                </a:cubicBezTo>
                <a:cubicBezTo>
                  <a:pt x="560" y="603"/>
                  <a:pt x="561" y="604"/>
                  <a:pt x="561" y="603"/>
                </a:cubicBezTo>
                <a:cubicBezTo>
                  <a:pt x="561" y="602"/>
                  <a:pt x="560" y="602"/>
                  <a:pt x="559" y="601"/>
                </a:cubicBezTo>
                <a:cubicBezTo>
                  <a:pt x="558" y="601"/>
                  <a:pt x="555" y="601"/>
                  <a:pt x="555" y="599"/>
                </a:cubicBezTo>
                <a:cubicBezTo>
                  <a:pt x="555" y="599"/>
                  <a:pt x="556" y="599"/>
                  <a:pt x="556" y="598"/>
                </a:cubicBezTo>
                <a:cubicBezTo>
                  <a:pt x="556" y="597"/>
                  <a:pt x="555" y="597"/>
                  <a:pt x="555" y="597"/>
                </a:cubicBezTo>
                <a:cubicBezTo>
                  <a:pt x="555" y="596"/>
                  <a:pt x="555" y="596"/>
                  <a:pt x="555" y="596"/>
                </a:cubicBezTo>
                <a:cubicBezTo>
                  <a:pt x="554" y="594"/>
                  <a:pt x="550" y="596"/>
                  <a:pt x="551" y="594"/>
                </a:cubicBezTo>
                <a:cubicBezTo>
                  <a:pt x="551" y="592"/>
                  <a:pt x="553" y="592"/>
                  <a:pt x="554" y="591"/>
                </a:cubicBezTo>
                <a:cubicBezTo>
                  <a:pt x="555" y="590"/>
                  <a:pt x="555" y="589"/>
                  <a:pt x="557" y="588"/>
                </a:cubicBezTo>
                <a:cubicBezTo>
                  <a:pt x="558" y="588"/>
                  <a:pt x="559" y="587"/>
                  <a:pt x="560" y="586"/>
                </a:cubicBezTo>
                <a:cubicBezTo>
                  <a:pt x="561" y="585"/>
                  <a:pt x="562" y="584"/>
                  <a:pt x="562" y="583"/>
                </a:cubicBezTo>
                <a:cubicBezTo>
                  <a:pt x="561" y="582"/>
                  <a:pt x="560" y="580"/>
                  <a:pt x="562" y="579"/>
                </a:cubicBezTo>
                <a:cubicBezTo>
                  <a:pt x="563" y="579"/>
                  <a:pt x="565" y="578"/>
                  <a:pt x="563" y="577"/>
                </a:cubicBezTo>
                <a:cubicBezTo>
                  <a:pt x="563" y="577"/>
                  <a:pt x="562" y="577"/>
                  <a:pt x="562" y="576"/>
                </a:cubicBezTo>
                <a:cubicBezTo>
                  <a:pt x="561" y="576"/>
                  <a:pt x="560" y="577"/>
                  <a:pt x="560" y="576"/>
                </a:cubicBezTo>
                <a:cubicBezTo>
                  <a:pt x="559" y="575"/>
                  <a:pt x="562" y="575"/>
                  <a:pt x="562" y="574"/>
                </a:cubicBezTo>
                <a:cubicBezTo>
                  <a:pt x="564" y="574"/>
                  <a:pt x="564" y="572"/>
                  <a:pt x="566" y="572"/>
                </a:cubicBezTo>
                <a:cubicBezTo>
                  <a:pt x="567" y="571"/>
                  <a:pt x="568" y="571"/>
                  <a:pt x="569" y="569"/>
                </a:cubicBezTo>
                <a:cubicBezTo>
                  <a:pt x="570" y="569"/>
                  <a:pt x="570" y="568"/>
                  <a:pt x="571" y="568"/>
                </a:cubicBezTo>
                <a:cubicBezTo>
                  <a:pt x="572" y="568"/>
                  <a:pt x="572" y="569"/>
                  <a:pt x="573" y="569"/>
                </a:cubicBezTo>
                <a:cubicBezTo>
                  <a:pt x="574" y="570"/>
                  <a:pt x="575" y="570"/>
                  <a:pt x="576" y="570"/>
                </a:cubicBezTo>
                <a:cubicBezTo>
                  <a:pt x="578" y="570"/>
                  <a:pt x="578" y="568"/>
                  <a:pt x="577" y="567"/>
                </a:cubicBezTo>
                <a:cubicBezTo>
                  <a:pt x="577" y="566"/>
                  <a:pt x="575" y="565"/>
                  <a:pt x="575" y="564"/>
                </a:cubicBezTo>
                <a:cubicBezTo>
                  <a:pt x="576" y="564"/>
                  <a:pt x="577" y="564"/>
                  <a:pt x="577" y="563"/>
                </a:cubicBezTo>
                <a:cubicBezTo>
                  <a:pt x="577" y="563"/>
                  <a:pt x="575" y="562"/>
                  <a:pt x="576" y="561"/>
                </a:cubicBezTo>
                <a:cubicBezTo>
                  <a:pt x="578" y="560"/>
                  <a:pt x="579" y="562"/>
                  <a:pt x="580" y="562"/>
                </a:cubicBezTo>
                <a:cubicBezTo>
                  <a:pt x="580" y="562"/>
                  <a:pt x="581" y="563"/>
                  <a:pt x="581" y="563"/>
                </a:cubicBezTo>
                <a:cubicBezTo>
                  <a:pt x="582" y="563"/>
                  <a:pt x="583" y="563"/>
                  <a:pt x="583" y="562"/>
                </a:cubicBezTo>
                <a:cubicBezTo>
                  <a:pt x="584" y="562"/>
                  <a:pt x="583" y="561"/>
                  <a:pt x="584" y="561"/>
                </a:cubicBezTo>
                <a:cubicBezTo>
                  <a:pt x="585" y="560"/>
                  <a:pt x="585" y="561"/>
                  <a:pt x="586" y="561"/>
                </a:cubicBezTo>
                <a:cubicBezTo>
                  <a:pt x="587" y="562"/>
                  <a:pt x="588" y="562"/>
                  <a:pt x="589" y="563"/>
                </a:cubicBezTo>
                <a:cubicBezTo>
                  <a:pt x="589" y="564"/>
                  <a:pt x="589" y="564"/>
                  <a:pt x="590" y="565"/>
                </a:cubicBezTo>
                <a:cubicBezTo>
                  <a:pt x="590" y="565"/>
                  <a:pt x="591" y="565"/>
                  <a:pt x="591" y="564"/>
                </a:cubicBezTo>
                <a:cubicBezTo>
                  <a:pt x="592" y="564"/>
                  <a:pt x="592" y="564"/>
                  <a:pt x="592" y="564"/>
                </a:cubicBezTo>
                <a:cubicBezTo>
                  <a:pt x="592" y="563"/>
                  <a:pt x="592" y="563"/>
                  <a:pt x="593" y="563"/>
                </a:cubicBezTo>
                <a:cubicBezTo>
                  <a:pt x="593" y="562"/>
                  <a:pt x="593" y="562"/>
                  <a:pt x="594" y="561"/>
                </a:cubicBezTo>
                <a:cubicBezTo>
                  <a:pt x="594" y="561"/>
                  <a:pt x="595" y="561"/>
                  <a:pt x="596" y="561"/>
                </a:cubicBezTo>
                <a:cubicBezTo>
                  <a:pt x="597" y="561"/>
                  <a:pt x="598" y="562"/>
                  <a:pt x="600" y="562"/>
                </a:cubicBezTo>
                <a:cubicBezTo>
                  <a:pt x="601" y="562"/>
                  <a:pt x="603" y="561"/>
                  <a:pt x="605" y="561"/>
                </a:cubicBezTo>
                <a:cubicBezTo>
                  <a:pt x="606" y="561"/>
                  <a:pt x="607" y="561"/>
                  <a:pt x="609" y="562"/>
                </a:cubicBezTo>
                <a:cubicBezTo>
                  <a:pt x="610" y="562"/>
                  <a:pt x="611" y="562"/>
                  <a:pt x="613" y="562"/>
                </a:cubicBezTo>
                <a:cubicBezTo>
                  <a:pt x="614" y="562"/>
                  <a:pt x="615" y="563"/>
                  <a:pt x="617" y="563"/>
                </a:cubicBezTo>
                <a:cubicBezTo>
                  <a:pt x="618" y="564"/>
                  <a:pt x="619" y="565"/>
                  <a:pt x="620" y="566"/>
                </a:cubicBezTo>
                <a:cubicBezTo>
                  <a:pt x="621" y="567"/>
                  <a:pt x="623" y="567"/>
                  <a:pt x="624" y="567"/>
                </a:cubicBezTo>
                <a:cubicBezTo>
                  <a:pt x="625" y="568"/>
                  <a:pt x="627" y="568"/>
                  <a:pt x="628" y="569"/>
                </a:cubicBezTo>
                <a:cubicBezTo>
                  <a:pt x="630" y="569"/>
                  <a:pt x="632" y="569"/>
                  <a:pt x="633" y="570"/>
                </a:cubicBezTo>
                <a:cubicBezTo>
                  <a:pt x="633" y="571"/>
                  <a:pt x="633" y="572"/>
                  <a:pt x="634" y="573"/>
                </a:cubicBezTo>
                <a:cubicBezTo>
                  <a:pt x="634" y="574"/>
                  <a:pt x="635" y="575"/>
                  <a:pt x="635" y="577"/>
                </a:cubicBezTo>
                <a:cubicBezTo>
                  <a:pt x="634" y="578"/>
                  <a:pt x="634" y="579"/>
                  <a:pt x="634" y="580"/>
                </a:cubicBezTo>
                <a:cubicBezTo>
                  <a:pt x="633" y="582"/>
                  <a:pt x="632" y="583"/>
                  <a:pt x="634" y="585"/>
                </a:cubicBezTo>
                <a:cubicBezTo>
                  <a:pt x="635" y="586"/>
                  <a:pt x="636" y="586"/>
                  <a:pt x="637" y="587"/>
                </a:cubicBezTo>
                <a:cubicBezTo>
                  <a:pt x="637" y="588"/>
                  <a:pt x="637" y="589"/>
                  <a:pt x="637" y="589"/>
                </a:cubicBezTo>
                <a:cubicBezTo>
                  <a:pt x="636" y="589"/>
                  <a:pt x="636" y="589"/>
                  <a:pt x="635" y="589"/>
                </a:cubicBezTo>
                <a:cubicBezTo>
                  <a:pt x="635" y="588"/>
                  <a:pt x="633" y="588"/>
                  <a:pt x="633" y="589"/>
                </a:cubicBezTo>
                <a:cubicBezTo>
                  <a:pt x="634" y="590"/>
                  <a:pt x="634" y="590"/>
                  <a:pt x="635" y="590"/>
                </a:cubicBezTo>
                <a:cubicBezTo>
                  <a:pt x="635" y="590"/>
                  <a:pt x="635" y="591"/>
                  <a:pt x="635" y="592"/>
                </a:cubicBezTo>
                <a:cubicBezTo>
                  <a:pt x="635" y="592"/>
                  <a:pt x="635" y="593"/>
                  <a:pt x="635" y="593"/>
                </a:cubicBezTo>
                <a:cubicBezTo>
                  <a:pt x="634" y="594"/>
                  <a:pt x="634" y="593"/>
                  <a:pt x="633" y="593"/>
                </a:cubicBezTo>
                <a:cubicBezTo>
                  <a:pt x="632" y="592"/>
                  <a:pt x="631" y="592"/>
                  <a:pt x="630" y="591"/>
                </a:cubicBezTo>
                <a:cubicBezTo>
                  <a:pt x="630" y="591"/>
                  <a:pt x="630" y="591"/>
                  <a:pt x="629" y="591"/>
                </a:cubicBezTo>
                <a:cubicBezTo>
                  <a:pt x="627" y="590"/>
                  <a:pt x="625" y="592"/>
                  <a:pt x="623" y="593"/>
                </a:cubicBezTo>
                <a:cubicBezTo>
                  <a:pt x="621" y="594"/>
                  <a:pt x="620" y="595"/>
                  <a:pt x="619" y="596"/>
                </a:cubicBezTo>
                <a:cubicBezTo>
                  <a:pt x="618" y="597"/>
                  <a:pt x="617" y="599"/>
                  <a:pt x="616" y="601"/>
                </a:cubicBezTo>
                <a:cubicBezTo>
                  <a:pt x="615" y="602"/>
                  <a:pt x="614" y="604"/>
                  <a:pt x="613" y="605"/>
                </a:cubicBezTo>
                <a:cubicBezTo>
                  <a:pt x="612" y="606"/>
                  <a:pt x="611" y="607"/>
                  <a:pt x="609" y="608"/>
                </a:cubicBezTo>
                <a:cubicBezTo>
                  <a:pt x="608" y="610"/>
                  <a:pt x="606" y="611"/>
                  <a:pt x="605" y="612"/>
                </a:cubicBezTo>
                <a:cubicBezTo>
                  <a:pt x="604" y="614"/>
                  <a:pt x="602" y="615"/>
                  <a:pt x="602" y="617"/>
                </a:cubicBezTo>
                <a:cubicBezTo>
                  <a:pt x="601" y="617"/>
                  <a:pt x="601" y="618"/>
                  <a:pt x="600" y="618"/>
                </a:cubicBezTo>
                <a:cubicBezTo>
                  <a:pt x="599" y="618"/>
                  <a:pt x="599" y="618"/>
                  <a:pt x="598" y="618"/>
                </a:cubicBezTo>
                <a:cubicBezTo>
                  <a:pt x="596" y="617"/>
                  <a:pt x="596" y="619"/>
                  <a:pt x="596" y="620"/>
                </a:cubicBezTo>
                <a:cubicBezTo>
                  <a:pt x="597" y="622"/>
                  <a:pt x="595" y="622"/>
                  <a:pt x="594" y="623"/>
                </a:cubicBezTo>
                <a:cubicBezTo>
                  <a:pt x="593" y="623"/>
                  <a:pt x="592" y="625"/>
                  <a:pt x="591" y="626"/>
                </a:cubicBezTo>
                <a:cubicBezTo>
                  <a:pt x="590" y="627"/>
                  <a:pt x="589" y="628"/>
                  <a:pt x="587" y="629"/>
                </a:cubicBezTo>
                <a:cubicBezTo>
                  <a:pt x="586" y="630"/>
                  <a:pt x="584" y="630"/>
                  <a:pt x="583" y="630"/>
                </a:cubicBezTo>
                <a:cubicBezTo>
                  <a:pt x="582" y="631"/>
                  <a:pt x="580" y="631"/>
                  <a:pt x="579" y="632"/>
                </a:cubicBezTo>
                <a:cubicBezTo>
                  <a:pt x="578" y="633"/>
                  <a:pt x="576" y="633"/>
                  <a:pt x="575" y="634"/>
                </a:cubicBezTo>
                <a:cubicBezTo>
                  <a:pt x="574" y="636"/>
                  <a:pt x="575" y="636"/>
                  <a:pt x="575" y="638"/>
                </a:cubicBezTo>
                <a:cubicBezTo>
                  <a:pt x="576" y="639"/>
                  <a:pt x="576" y="641"/>
                  <a:pt x="575" y="642"/>
                </a:cubicBezTo>
                <a:cubicBezTo>
                  <a:pt x="575" y="643"/>
                  <a:pt x="573" y="643"/>
                  <a:pt x="572" y="643"/>
                </a:cubicBezTo>
                <a:cubicBezTo>
                  <a:pt x="571" y="644"/>
                  <a:pt x="570" y="646"/>
                  <a:pt x="569" y="645"/>
                </a:cubicBezTo>
                <a:cubicBezTo>
                  <a:pt x="569" y="644"/>
                  <a:pt x="569" y="643"/>
                  <a:pt x="569" y="643"/>
                </a:cubicBezTo>
                <a:cubicBezTo>
                  <a:pt x="568" y="642"/>
                  <a:pt x="567" y="642"/>
                  <a:pt x="567" y="642"/>
                </a:cubicBezTo>
                <a:cubicBezTo>
                  <a:pt x="564" y="642"/>
                  <a:pt x="563" y="643"/>
                  <a:pt x="562" y="644"/>
                </a:cubicBezTo>
                <a:cubicBezTo>
                  <a:pt x="561" y="645"/>
                  <a:pt x="560" y="645"/>
                  <a:pt x="561" y="646"/>
                </a:cubicBezTo>
                <a:cubicBezTo>
                  <a:pt x="561" y="647"/>
                  <a:pt x="562" y="646"/>
                  <a:pt x="562" y="647"/>
                </a:cubicBezTo>
                <a:cubicBezTo>
                  <a:pt x="562" y="647"/>
                  <a:pt x="563" y="649"/>
                  <a:pt x="562" y="649"/>
                </a:cubicBezTo>
                <a:cubicBezTo>
                  <a:pt x="562" y="650"/>
                  <a:pt x="561" y="650"/>
                  <a:pt x="561" y="650"/>
                </a:cubicBezTo>
                <a:cubicBezTo>
                  <a:pt x="560" y="650"/>
                  <a:pt x="558" y="651"/>
                  <a:pt x="557" y="652"/>
                </a:cubicBezTo>
                <a:cubicBezTo>
                  <a:pt x="555" y="654"/>
                  <a:pt x="554" y="657"/>
                  <a:pt x="553" y="659"/>
                </a:cubicBezTo>
                <a:cubicBezTo>
                  <a:pt x="552" y="661"/>
                  <a:pt x="552" y="662"/>
                  <a:pt x="552" y="663"/>
                </a:cubicBezTo>
                <a:cubicBezTo>
                  <a:pt x="552" y="664"/>
                  <a:pt x="552" y="665"/>
                  <a:pt x="552" y="666"/>
                </a:cubicBezTo>
                <a:cubicBezTo>
                  <a:pt x="553" y="666"/>
                  <a:pt x="553" y="667"/>
                  <a:pt x="553" y="668"/>
                </a:cubicBezTo>
                <a:cubicBezTo>
                  <a:pt x="553" y="669"/>
                  <a:pt x="554" y="670"/>
                  <a:pt x="555" y="671"/>
                </a:cubicBezTo>
                <a:cubicBezTo>
                  <a:pt x="557" y="672"/>
                  <a:pt x="558" y="673"/>
                  <a:pt x="558" y="674"/>
                </a:cubicBezTo>
                <a:cubicBezTo>
                  <a:pt x="558" y="675"/>
                  <a:pt x="558" y="675"/>
                  <a:pt x="558" y="676"/>
                </a:cubicBezTo>
                <a:cubicBezTo>
                  <a:pt x="558" y="678"/>
                  <a:pt x="557" y="679"/>
                  <a:pt x="556" y="680"/>
                </a:cubicBezTo>
                <a:cubicBezTo>
                  <a:pt x="556" y="682"/>
                  <a:pt x="556" y="684"/>
                  <a:pt x="557" y="685"/>
                </a:cubicBezTo>
                <a:cubicBezTo>
                  <a:pt x="558" y="686"/>
                  <a:pt x="559" y="687"/>
                  <a:pt x="559" y="689"/>
                </a:cubicBezTo>
                <a:cubicBezTo>
                  <a:pt x="560" y="690"/>
                  <a:pt x="561" y="690"/>
                  <a:pt x="562" y="691"/>
                </a:cubicBezTo>
                <a:cubicBezTo>
                  <a:pt x="562" y="692"/>
                  <a:pt x="562" y="693"/>
                  <a:pt x="563" y="693"/>
                </a:cubicBezTo>
                <a:cubicBezTo>
                  <a:pt x="563" y="694"/>
                  <a:pt x="562" y="694"/>
                  <a:pt x="561" y="694"/>
                </a:cubicBezTo>
                <a:cubicBezTo>
                  <a:pt x="561" y="694"/>
                  <a:pt x="560" y="694"/>
                  <a:pt x="559" y="694"/>
                </a:cubicBezTo>
                <a:cubicBezTo>
                  <a:pt x="558" y="694"/>
                  <a:pt x="558" y="695"/>
                  <a:pt x="559" y="695"/>
                </a:cubicBezTo>
                <a:cubicBezTo>
                  <a:pt x="559" y="697"/>
                  <a:pt x="559" y="698"/>
                  <a:pt x="559" y="700"/>
                </a:cubicBezTo>
                <a:cubicBezTo>
                  <a:pt x="559" y="701"/>
                  <a:pt x="560" y="701"/>
                  <a:pt x="560" y="702"/>
                </a:cubicBezTo>
                <a:cubicBezTo>
                  <a:pt x="560" y="702"/>
                  <a:pt x="560" y="703"/>
                  <a:pt x="560" y="704"/>
                </a:cubicBezTo>
                <a:cubicBezTo>
                  <a:pt x="560" y="705"/>
                  <a:pt x="559" y="706"/>
                  <a:pt x="558" y="707"/>
                </a:cubicBezTo>
                <a:cubicBezTo>
                  <a:pt x="557" y="707"/>
                  <a:pt x="556" y="708"/>
                  <a:pt x="556" y="710"/>
                </a:cubicBezTo>
                <a:cubicBezTo>
                  <a:pt x="556" y="711"/>
                  <a:pt x="557" y="712"/>
                  <a:pt x="558" y="714"/>
                </a:cubicBezTo>
                <a:cubicBezTo>
                  <a:pt x="558" y="715"/>
                  <a:pt x="558" y="717"/>
                  <a:pt x="558" y="718"/>
                </a:cubicBezTo>
                <a:cubicBezTo>
                  <a:pt x="558" y="720"/>
                  <a:pt x="558" y="722"/>
                  <a:pt x="558" y="723"/>
                </a:cubicBezTo>
                <a:cubicBezTo>
                  <a:pt x="558" y="724"/>
                  <a:pt x="559" y="724"/>
                  <a:pt x="559" y="725"/>
                </a:cubicBezTo>
                <a:cubicBezTo>
                  <a:pt x="560" y="725"/>
                  <a:pt x="560" y="725"/>
                  <a:pt x="561" y="726"/>
                </a:cubicBezTo>
                <a:cubicBezTo>
                  <a:pt x="562" y="728"/>
                  <a:pt x="563" y="726"/>
                  <a:pt x="563" y="725"/>
                </a:cubicBezTo>
                <a:cubicBezTo>
                  <a:pt x="563" y="723"/>
                  <a:pt x="564" y="722"/>
                  <a:pt x="566" y="724"/>
                </a:cubicBezTo>
                <a:cubicBezTo>
                  <a:pt x="567" y="725"/>
                  <a:pt x="568" y="725"/>
                  <a:pt x="569" y="726"/>
                </a:cubicBezTo>
                <a:cubicBezTo>
                  <a:pt x="570" y="727"/>
                  <a:pt x="571" y="728"/>
                  <a:pt x="572" y="728"/>
                </a:cubicBezTo>
                <a:cubicBezTo>
                  <a:pt x="574" y="728"/>
                  <a:pt x="575" y="729"/>
                  <a:pt x="576" y="729"/>
                </a:cubicBezTo>
                <a:cubicBezTo>
                  <a:pt x="577" y="730"/>
                  <a:pt x="578" y="729"/>
                  <a:pt x="578" y="730"/>
                </a:cubicBezTo>
                <a:cubicBezTo>
                  <a:pt x="579" y="730"/>
                  <a:pt x="579" y="730"/>
                  <a:pt x="580" y="731"/>
                </a:cubicBezTo>
                <a:cubicBezTo>
                  <a:pt x="580" y="731"/>
                  <a:pt x="581" y="731"/>
                  <a:pt x="581" y="732"/>
                </a:cubicBezTo>
                <a:cubicBezTo>
                  <a:pt x="581" y="732"/>
                  <a:pt x="581" y="733"/>
                  <a:pt x="580" y="734"/>
                </a:cubicBezTo>
                <a:cubicBezTo>
                  <a:pt x="580" y="734"/>
                  <a:pt x="578" y="735"/>
                  <a:pt x="578" y="736"/>
                </a:cubicBezTo>
                <a:cubicBezTo>
                  <a:pt x="578" y="737"/>
                  <a:pt x="578" y="737"/>
                  <a:pt x="578" y="738"/>
                </a:cubicBezTo>
                <a:cubicBezTo>
                  <a:pt x="578" y="739"/>
                  <a:pt x="577" y="739"/>
                  <a:pt x="577" y="739"/>
                </a:cubicBezTo>
                <a:cubicBezTo>
                  <a:pt x="576" y="742"/>
                  <a:pt x="579" y="741"/>
                  <a:pt x="580" y="741"/>
                </a:cubicBezTo>
                <a:cubicBezTo>
                  <a:pt x="582" y="741"/>
                  <a:pt x="583" y="742"/>
                  <a:pt x="584" y="741"/>
                </a:cubicBezTo>
                <a:cubicBezTo>
                  <a:pt x="585" y="740"/>
                  <a:pt x="585" y="738"/>
                  <a:pt x="586" y="738"/>
                </a:cubicBezTo>
                <a:cubicBezTo>
                  <a:pt x="587" y="737"/>
                  <a:pt x="587" y="737"/>
                  <a:pt x="588" y="737"/>
                </a:cubicBezTo>
                <a:cubicBezTo>
                  <a:pt x="589" y="738"/>
                  <a:pt x="588" y="738"/>
                  <a:pt x="589" y="739"/>
                </a:cubicBezTo>
                <a:cubicBezTo>
                  <a:pt x="590" y="739"/>
                  <a:pt x="592" y="739"/>
                  <a:pt x="593" y="740"/>
                </a:cubicBezTo>
                <a:cubicBezTo>
                  <a:pt x="593" y="742"/>
                  <a:pt x="592" y="742"/>
                  <a:pt x="592" y="744"/>
                </a:cubicBezTo>
                <a:cubicBezTo>
                  <a:pt x="592" y="746"/>
                  <a:pt x="594" y="744"/>
                  <a:pt x="595" y="743"/>
                </a:cubicBezTo>
                <a:cubicBezTo>
                  <a:pt x="596" y="743"/>
                  <a:pt x="596" y="743"/>
                  <a:pt x="597" y="742"/>
                </a:cubicBezTo>
                <a:cubicBezTo>
                  <a:pt x="597" y="742"/>
                  <a:pt x="598" y="742"/>
                  <a:pt x="599" y="742"/>
                </a:cubicBezTo>
                <a:cubicBezTo>
                  <a:pt x="601" y="742"/>
                  <a:pt x="603" y="742"/>
                  <a:pt x="605" y="742"/>
                </a:cubicBezTo>
                <a:cubicBezTo>
                  <a:pt x="607" y="742"/>
                  <a:pt x="608" y="741"/>
                  <a:pt x="609" y="741"/>
                </a:cubicBezTo>
                <a:cubicBezTo>
                  <a:pt x="611" y="741"/>
                  <a:pt x="612" y="741"/>
                  <a:pt x="613" y="740"/>
                </a:cubicBezTo>
                <a:cubicBezTo>
                  <a:pt x="614" y="740"/>
                  <a:pt x="614" y="739"/>
                  <a:pt x="615" y="739"/>
                </a:cubicBezTo>
                <a:cubicBezTo>
                  <a:pt x="615" y="740"/>
                  <a:pt x="616" y="740"/>
                  <a:pt x="616" y="740"/>
                </a:cubicBezTo>
                <a:cubicBezTo>
                  <a:pt x="616" y="740"/>
                  <a:pt x="616" y="740"/>
                  <a:pt x="617" y="740"/>
                </a:cubicBezTo>
                <a:cubicBezTo>
                  <a:pt x="617" y="741"/>
                  <a:pt x="617" y="742"/>
                  <a:pt x="618" y="742"/>
                </a:cubicBezTo>
                <a:cubicBezTo>
                  <a:pt x="619" y="742"/>
                  <a:pt x="619" y="741"/>
                  <a:pt x="619" y="741"/>
                </a:cubicBezTo>
                <a:cubicBezTo>
                  <a:pt x="619" y="740"/>
                  <a:pt x="620" y="740"/>
                  <a:pt x="620" y="739"/>
                </a:cubicBezTo>
                <a:cubicBezTo>
                  <a:pt x="620" y="738"/>
                  <a:pt x="620" y="738"/>
                  <a:pt x="620" y="737"/>
                </a:cubicBezTo>
                <a:cubicBezTo>
                  <a:pt x="620" y="736"/>
                  <a:pt x="622" y="736"/>
                  <a:pt x="623" y="736"/>
                </a:cubicBezTo>
                <a:cubicBezTo>
                  <a:pt x="625" y="736"/>
                  <a:pt x="626" y="735"/>
                  <a:pt x="628" y="735"/>
                </a:cubicBezTo>
                <a:cubicBezTo>
                  <a:pt x="629" y="735"/>
                  <a:pt x="631" y="736"/>
                  <a:pt x="632" y="735"/>
                </a:cubicBezTo>
                <a:cubicBezTo>
                  <a:pt x="634" y="735"/>
                  <a:pt x="635" y="735"/>
                  <a:pt x="637" y="734"/>
                </a:cubicBezTo>
                <a:cubicBezTo>
                  <a:pt x="638" y="734"/>
                  <a:pt x="639" y="734"/>
                  <a:pt x="640" y="732"/>
                </a:cubicBezTo>
                <a:cubicBezTo>
                  <a:pt x="640" y="730"/>
                  <a:pt x="642" y="731"/>
                  <a:pt x="643" y="732"/>
                </a:cubicBezTo>
                <a:cubicBezTo>
                  <a:pt x="643" y="732"/>
                  <a:pt x="644" y="732"/>
                  <a:pt x="645" y="733"/>
                </a:cubicBezTo>
                <a:cubicBezTo>
                  <a:pt x="645" y="733"/>
                  <a:pt x="645" y="733"/>
                  <a:pt x="646" y="733"/>
                </a:cubicBezTo>
                <a:cubicBezTo>
                  <a:pt x="646" y="733"/>
                  <a:pt x="646" y="734"/>
                  <a:pt x="646" y="734"/>
                </a:cubicBezTo>
                <a:cubicBezTo>
                  <a:pt x="648" y="734"/>
                  <a:pt x="646" y="730"/>
                  <a:pt x="648" y="730"/>
                </a:cubicBezTo>
                <a:cubicBezTo>
                  <a:pt x="648" y="732"/>
                  <a:pt x="651" y="732"/>
                  <a:pt x="650" y="730"/>
                </a:cubicBezTo>
                <a:cubicBezTo>
                  <a:pt x="650" y="730"/>
                  <a:pt x="649" y="729"/>
                  <a:pt x="649" y="729"/>
                </a:cubicBezTo>
                <a:cubicBezTo>
                  <a:pt x="649" y="727"/>
                  <a:pt x="650" y="728"/>
                  <a:pt x="650" y="728"/>
                </a:cubicBezTo>
                <a:cubicBezTo>
                  <a:pt x="651" y="729"/>
                  <a:pt x="651" y="729"/>
                  <a:pt x="652" y="729"/>
                </a:cubicBezTo>
                <a:cubicBezTo>
                  <a:pt x="653" y="729"/>
                  <a:pt x="653" y="729"/>
                  <a:pt x="654" y="729"/>
                </a:cubicBezTo>
                <a:cubicBezTo>
                  <a:pt x="656" y="729"/>
                  <a:pt x="657" y="728"/>
                  <a:pt x="658" y="727"/>
                </a:cubicBezTo>
                <a:cubicBezTo>
                  <a:pt x="660" y="726"/>
                  <a:pt x="661" y="726"/>
                  <a:pt x="663" y="726"/>
                </a:cubicBezTo>
                <a:cubicBezTo>
                  <a:pt x="665" y="726"/>
                  <a:pt x="667" y="726"/>
                  <a:pt x="669" y="726"/>
                </a:cubicBezTo>
                <a:cubicBezTo>
                  <a:pt x="672" y="726"/>
                  <a:pt x="675" y="726"/>
                  <a:pt x="678" y="726"/>
                </a:cubicBezTo>
                <a:cubicBezTo>
                  <a:pt x="679" y="726"/>
                  <a:pt x="680" y="727"/>
                  <a:pt x="681" y="726"/>
                </a:cubicBezTo>
                <a:cubicBezTo>
                  <a:pt x="682" y="726"/>
                  <a:pt x="683" y="725"/>
                  <a:pt x="684" y="725"/>
                </a:cubicBezTo>
                <a:cubicBezTo>
                  <a:pt x="685" y="725"/>
                  <a:pt x="687" y="724"/>
                  <a:pt x="689" y="724"/>
                </a:cubicBezTo>
                <a:cubicBezTo>
                  <a:pt x="691" y="724"/>
                  <a:pt x="692" y="724"/>
                  <a:pt x="693" y="723"/>
                </a:cubicBezTo>
                <a:cubicBezTo>
                  <a:pt x="695" y="723"/>
                  <a:pt x="696" y="722"/>
                  <a:pt x="697" y="721"/>
                </a:cubicBezTo>
                <a:cubicBezTo>
                  <a:pt x="698" y="721"/>
                  <a:pt x="699" y="721"/>
                  <a:pt x="699" y="721"/>
                </a:cubicBezTo>
                <a:cubicBezTo>
                  <a:pt x="700" y="721"/>
                  <a:pt x="700" y="720"/>
                  <a:pt x="701" y="719"/>
                </a:cubicBezTo>
                <a:cubicBezTo>
                  <a:pt x="701" y="721"/>
                  <a:pt x="700" y="722"/>
                  <a:pt x="699" y="722"/>
                </a:cubicBezTo>
                <a:cubicBezTo>
                  <a:pt x="698" y="723"/>
                  <a:pt x="698" y="723"/>
                  <a:pt x="698" y="724"/>
                </a:cubicBezTo>
                <a:cubicBezTo>
                  <a:pt x="698" y="724"/>
                  <a:pt x="699" y="724"/>
                  <a:pt x="699" y="724"/>
                </a:cubicBezTo>
                <a:cubicBezTo>
                  <a:pt x="699" y="724"/>
                  <a:pt x="699" y="724"/>
                  <a:pt x="699" y="725"/>
                </a:cubicBezTo>
                <a:cubicBezTo>
                  <a:pt x="699" y="725"/>
                  <a:pt x="700" y="726"/>
                  <a:pt x="699" y="727"/>
                </a:cubicBezTo>
                <a:cubicBezTo>
                  <a:pt x="699" y="727"/>
                  <a:pt x="699" y="726"/>
                  <a:pt x="698" y="726"/>
                </a:cubicBezTo>
                <a:cubicBezTo>
                  <a:pt x="698" y="725"/>
                  <a:pt x="697" y="725"/>
                  <a:pt x="697" y="725"/>
                </a:cubicBezTo>
                <a:cubicBezTo>
                  <a:pt x="696" y="724"/>
                  <a:pt x="696" y="724"/>
                  <a:pt x="695" y="724"/>
                </a:cubicBezTo>
                <a:cubicBezTo>
                  <a:pt x="696" y="725"/>
                  <a:pt x="696" y="725"/>
                  <a:pt x="697" y="725"/>
                </a:cubicBezTo>
                <a:cubicBezTo>
                  <a:pt x="697" y="726"/>
                  <a:pt x="697" y="726"/>
                  <a:pt x="697" y="727"/>
                </a:cubicBezTo>
                <a:cubicBezTo>
                  <a:pt x="698" y="728"/>
                  <a:pt x="698" y="727"/>
                  <a:pt x="699" y="728"/>
                </a:cubicBezTo>
                <a:cubicBezTo>
                  <a:pt x="699" y="728"/>
                  <a:pt x="700" y="729"/>
                  <a:pt x="700" y="730"/>
                </a:cubicBezTo>
                <a:cubicBezTo>
                  <a:pt x="701" y="731"/>
                  <a:pt x="702" y="731"/>
                  <a:pt x="704" y="731"/>
                </a:cubicBezTo>
                <a:cubicBezTo>
                  <a:pt x="705" y="732"/>
                  <a:pt x="706" y="733"/>
                  <a:pt x="707" y="733"/>
                </a:cubicBezTo>
                <a:cubicBezTo>
                  <a:pt x="708" y="734"/>
                  <a:pt x="710" y="734"/>
                  <a:pt x="711" y="734"/>
                </a:cubicBezTo>
                <a:cubicBezTo>
                  <a:pt x="712" y="735"/>
                  <a:pt x="713" y="736"/>
                  <a:pt x="715" y="736"/>
                </a:cubicBezTo>
                <a:cubicBezTo>
                  <a:pt x="716" y="736"/>
                  <a:pt x="718" y="737"/>
                  <a:pt x="719" y="738"/>
                </a:cubicBezTo>
                <a:cubicBezTo>
                  <a:pt x="720" y="738"/>
                  <a:pt x="721" y="738"/>
                  <a:pt x="722" y="738"/>
                </a:cubicBezTo>
                <a:cubicBezTo>
                  <a:pt x="723" y="739"/>
                  <a:pt x="725" y="739"/>
                  <a:pt x="726" y="740"/>
                </a:cubicBezTo>
                <a:cubicBezTo>
                  <a:pt x="727" y="741"/>
                  <a:pt x="727" y="741"/>
                  <a:pt x="728" y="741"/>
                </a:cubicBezTo>
                <a:cubicBezTo>
                  <a:pt x="729" y="742"/>
                  <a:pt x="729" y="741"/>
                  <a:pt x="729" y="742"/>
                </a:cubicBezTo>
                <a:cubicBezTo>
                  <a:pt x="730" y="743"/>
                  <a:pt x="731" y="745"/>
                  <a:pt x="729" y="745"/>
                </a:cubicBezTo>
                <a:cubicBezTo>
                  <a:pt x="728" y="745"/>
                  <a:pt x="728" y="744"/>
                  <a:pt x="727" y="744"/>
                </a:cubicBezTo>
                <a:cubicBezTo>
                  <a:pt x="727" y="744"/>
                  <a:pt x="726" y="744"/>
                  <a:pt x="725" y="744"/>
                </a:cubicBezTo>
                <a:cubicBezTo>
                  <a:pt x="724" y="743"/>
                  <a:pt x="723" y="743"/>
                  <a:pt x="722" y="743"/>
                </a:cubicBezTo>
                <a:cubicBezTo>
                  <a:pt x="721" y="743"/>
                  <a:pt x="721" y="743"/>
                  <a:pt x="720" y="743"/>
                </a:cubicBezTo>
                <a:cubicBezTo>
                  <a:pt x="719" y="743"/>
                  <a:pt x="719" y="742"/>
                  <a:pt x="719" y="742"/>
                </a:cubicBezTo>
                <a:cubicBezTo>
                  <a:pt x="718" y="742"/>
                  <a:pt x="717" y="742"/>
                  <a:pt x="717" y="742"/>
                </a:cubicBezTo>
                <a:cubicBezTo>
                  <a:pt x="716" y="742"/>
                  <a:pt x="716" y="741"/>
                  <a:pt x="715" y="741"/>
                </a:cubicBezTo>
                <a:cubicBezTo>
                  <a:pt x="711" y="740"/>
                  <a:pt x="707" y="743"/>
                  <a:pt x="705" y="746"/>
                </a:cubicBezTo>
                <a:cubicBezTo>
                  <a:pt x="704" y="747"/>
                  <a:pt x="703" y="747"/>
                  <a:pt x="702" y="747"/>
                </a:cubicBezTo>
                <a:cubicBezTo>
                  <a:pt x="701" y="747"/>
                  <a:pt x="700" y="746"/>
                  <a:pt x="698" y="746"/>
                </a:cubicBezTo>
                <a:cubicBezTo>
                  <a:pt x="697" y="745"/>
                  <a:pt x="696" y="746"/>
                  <a:pt x="695" y="746"/>
                </a:cubicBezTo>
                <a:cubicBezTo>
                  <a:pt x="694" y="747"/>
                  <a:pt x="693" y="747"/>
                  <a:pt x="692" y="748"/>
                </a:cubicBezTo>
                <a:cubicBezTo>
                  <a:pt x="691" y="748"/>
                  <a:pt x="691" y="747"/>
                  <a:pt x="690" y="747"/>
                </a:cubicBezTo>
                <a:cubicBezTo>
                  <a:pt x="689" y="747"/>
                  <a:pt x="688" y="749"/>
                  <a:pt x="688" y="749"/>
                </a:cubicBezTo>
                <a:cubicBezTo>
                  <a:pt x="687" y="751"/>
                  <a:pt x="688" y="752"/>
                  <a:pt x="688" y="753"/>
                </a:cubicBezTo>
                <a:cubicBezTo>
                  <a:pt x="688" y="754"/>
                  <a:pt x="687" y="754"/>
                  <a:pt x="687" y="755"/>
                </a:cubicBezTo>
                <a:cubicBezTo>
                  <a:pt x="687" y="755"/>
                  <a:pt x="687" y="756"/>
                  <a:pt x="687" y="757"/>
                </a:cubicBezTo>
                <a:cubicBezTo>
                  <a:pt x="686" y="757"/>
                  <a:pt x="685" y="757"/>
                  <a:pt x="685" y="758"/>
                </a:cubicBezTo>
                <a:cubicBezTo>
                  <a:pt x="684" y="758"/>
                  <a:pt x="684" y="758"/>
                  <a:pt x="683" y="758"/>
                </a:cubicBezTo>
                <a:cubicBezTo>
                  <a:pt x="682" y="759"/>
                  <a:pt x="681" y="758"/>
                  <a:pt x="679" y="757"/>
                </a:cubicBezTo>
                <a:cubicBezTo>
                  <a:pt x="676" y="757"/>
                  <a:pt x="673" y="758"/>
                  <a:pt x="670" y="758"/>
                </a:cubicBezTo>
                <a:cubicBezTo>
                  <a:pt x="668" y="758"/>
                  <a:pt x="667" y="757"/>
                  <a:pt x="666" y="757"/>
                </a:cubicBezTo>
                <a:cubicBezTo>
                  <a:pt x="664" y="756"/>
                  <a:pt x="663" y="756"/>
                  <a:pt x="662" y="755"/>
                </a:cubicBezTo>
                <a:cubicBezTo>
                  <a:pt x="661" y="755"/>
                  <a:pt x="659" y="755"/>
                  <a:pt x="658" y="755"/>
                </a:cubicBezTo>
                <a:cubicBezTo>
                  <a:pt x="656" y="755"/>
                  <a:pt x="655" y="754"/>
                  <a:pt x="653" y="754"/>
                </a:cubicBezTo>
                <a:cubicBezTo>
                  <a:pt x="652" y="754"/>
                  <a:pt x="651" y="754"/>
                  <a:pt x="649" y="754"/>
                </a:cubicBezTo>
                <a:cubicBezTo>
                  <a:pt x="648" y="754"/>
                  <a:pt x="646" y="754"/>
                  <a:pt x="645" y="753"/>
                </a:cubicBezTo>
                <a:cubicBezTo>
                  <a:pt x="643" y="753"/>
                  <a:pt x="642" y="754"/>
                  <a:pt x="641" y="753"/>
                </a:cubicBezTo>
                <a:cubicBezTo>
                  <a:pt x="640" y="753"/>
                  <a:pt x="639" y="752"/>
                  <a:pt x="638" y="751"/>
                </a:cubicBezTo>
                <a:cubicBezTo>
                  <a:pt x="637" y="750"/>
                  <a:pt x="637" y="751"/>
                  <a:pt x="637" y="752"/>
                </a:cubicBezTo>
                <a:cubicBezTo>
                  <a:pt x="637" y="752"/>
                  <a:pt x="637" y="752"/>
                  <a:pt x="638" y="753"/>
                </a:cubicBezTo>
                <a:cubicBezTo>
                  <a:pt x="638" y="753"/>
                  <a:pt x="638" y="753"/>
                  <a:pt x="638" y="754"/>
                </a:cubicBezTo>
                <a:cubicBezTo>
                  <a:pt x="639" y="754"/>
                  <a:pt x="637" y="755"/>
                  <a:pt x="637" y="755"/>
                </a:cubicBezTo>
                <a:cubicBezTo>
                  <a:pt x="636" y="755"/>
                  <a:pt x="635" y="755"/>
                  <a:pt x="634" y="756"/>
                </a:cubicBezTo>
                <a:cubicBezTo>
                  <a:pt x="633" y="756"/>
                  <a:pt x="633" y="756"/>
                  <a:pt x="632" y="756"/>
                </a:cubicBezTo>
                <a:cubicBezTo>
                  <a:pt x="631" y="756"/>
                  <a:pt x="629" y="756"/>
                  <a:pt x="628" y="756"/>
                </a:cubicBezTo>
                <a:cubicBezTo>
                  <a:pt x="627" y="756"/>
                  <a:pt x="625" y="756"/>
                  <a:pt x="624" y="756"/>
                </a:cubicBezTo>
                <a:cubicBezTo>
                  <a:pt x="622" y="756"/>
                  <a:pt x="621" y="757"/>
                  <a:pt x="619" y="757"/>
                </a:cubicBezTo>
                <a:cubicBezTo>
                  <a:pt x="618" y="757"/>
                  <a:pt x="617" y="758"/>
                  <a:pt x="615" y="758"/>
                </a:cubicBezTo>
                <a:cubicBezTo>
                  <a:pt x="614" y="759"/>
                  <a:pt x="612" y="759"/>
                  <a:pt x="611" y="760"/>
                </a:cubicBezTo>
                <a:cubicBezTo>
                  <a:pt x="610" y="761"/>
                  <a:pt x="609" y="762"/>
                  <a:pt x="607" y="762"/>
                </a:cubicBezTo>
                <a:cubicBezTo>
                  <a:pt x="606" y="763"/>
                  <a:pt x="605" y="763"/>
                  <a:pt x="603" y="763"/>
                </a:cubicBezTo>
                <a:cubicBezTo>
                  <a:pt x="602" y="763"/>
                  <a:pt x="601" y="763"/>
                  <a:pt x="599" y="764"/>
                </a:cubicBezTo>
                <a:cubicBezTo>
                  <a:pt x="599" y="765"/>
                  <a:pt x="598" y="765"/>
                  <a:pt x="597" y="765"/>
                </a:cubicBezTo>
                <a:cubicBezTo>
                  <a:pt x="597" y="766"/>
                  <a:pt x="597" y="767"/>
                  <a:pt x="597" y="767"/>
                </a:cubicBezTo>
                <a:cubicBezTo>
                  <a:pt x="597" y="768"/>
                  <a:pt x="596" y="769"/>
                  <a:pt x="596" y="769"/>
                </a:cubicBezTo>
                <a:cubicBezTo>
                  <a:pt x="597" y="770"/>
                  <a:pt x="598" y="770"/>
                  <a:pt x="598" y="770"/>
                </a:cubicBezTo>
                <a:cubicBezTo>
                  <a:pt x="599" y="770"/>
                  <a:pt x="600" y="769"/>
                  <a:pt x="601" y="770"/>
                </a:cubicBezTo>
                <a:cubicBezTo>
                  <a:pt x="601" y="771"/>
                  <a:pt x="599" y="772"/>
                  <a:pt x="599" y="772"/>
                </a:cubicBezTo>
                <a:cubicBezTo>
                  <a:pt x="598" y="773"/>
                  <a:pt x="599" y="774"/>
                  <a:pt x="598" y="775"/>
                </a:cubicBezTo>
                <a:cubicBezTo>
                  <a:pt x="598" y="776"/>
                  <a:pt x="597" y="776"/>
                  <a:pt x="597" y="777"/>
                </a:cubicBezTo>
                <a:cubicBezTo>
                  <a:pt x="598" y="777"/>
                  <a:pt x="600" y="777"/>
                  <a:pt x="601" y="777"/>
                </a:cubicBezTo>
                <a:cubicBezTo>
                  <a:pt x="602" y="777"/>
                  <a:pt x="603" y="776"/>
                  <a:pt x="603" y="777"/>
                </a:cubicBezTo>
                <a:cubicBezTo>
                  <a:pt x="603" y="778"/>
                  <a:pt x="601" y="778"/>
                  <a:pt x="601" y="778"/>
                </a:cubicBezTo>
                <a:cubicBezTo>
                  <a:pt x="600" y="778"/>
                  <a:pt x="599" y="777"/>
                  <a:pt x="599" y="778"/>
                </a:cubicBezTo>
                <a:cubicBezTo>
                  <a:pt x="598" y="779"/>
                  <a:pt x="599" y="779"/>
                  <a:pt x="599" y="780"/>
                </a:cubicBezTo>
                <a:cubicBezTo>
                  <a:pt x="599" y="781"/>
                  <a:pt x="598" y="780"/>
                  <a:pt x="598" y="781"/>
                </a:cubicBezTo>
                <a:cubicBezTo>
                  <a:pt x="598" y="782"/>
                  <a:pt x="598" y="783"/>
                  <a:pt x="599" y="783"/>
                </a:cubicBezTo>
                <a:cubicBezTo>
                  <a:pt x="599" y="784"/>
                  <a:pt x="600" y="784"/>
                  <a:pt x="601" y="785"/>
                </a:cubicBezTo>
                <a:cubicBezTo>
                  <a:pt x="602" y="786"/>
                  <a:pt x="602" y="786"/>
                  <a:pt x="603" y="787"/>
                </a:cubicBezTo>
                <a:cubicBezTo>
                  <a:pt x="604" y="787"/>
                  <a:pt x="605" y="788"/>
                  <a:pt x="605" y="789"/>
                </a:cubicBezTo>
                <a:cubicBezTo>
                  <a:pt x="607" y="790"/>
                  <a:pt x="608" y="790"/>
                  <a:pt x="609" y="790"/>
                </a:cubicBezTo>
                <a:cubicBezTo>
                  <a:pt x="610" y="791"/>
                  <a:pt x="611" y="791"/>
                  <a:pt x="613" y="791"/>
                </a:cubicBezTo>
                <a:cubicBezTo>
                  <a:pt x="614" y="791"/>
                  <a:pt x="615" y="790"/>
                  <a:pt x="616" y="789"/>
                </a:cubicBezTo>
                <a:cubicBezTo>
                  <a:pt x="617" y="788"/>
                  <a:pt x="619" y="789"/>
                  <a:pt x="619" y="790"/>
                </a:cubicBezTo>
                <a:cubicBezTo>
                  <a:pt x="618" y="792"/>
                  <a:pt x="617" y="793"/>
                  <a:pt x="617" y="794"/>
                </a:cubicBezTo>
                <a:cubicBezTo>
                  <a:pt x="617" y="795"/>
                  <a:pt x="617" y="797"/>
                  <a:pt x="616" y="798"/>
                </a:cubicBezTo>
                <a:cubicBezTo>
                  <a:pt x="616" y="799"/>
                  <a:pt x="615" y="801"/>
                  <a:pt x="615" y="802"/>
                </a:cubicBezTo>
                <a:cubicBezTo>
                  <a:pt x="614" y="804"/>
                  <a:pt x="613" y="808"/>
                  <a:pt x="614" y="810"/>
                </a:cubicBezTo>
                <a:cubicBezTo>
                  <a:pt x="615" y="811"/>
                  <a:pt x="615" y="812"/>
                  <a:pt x="616" y="814"/>
                </a:cubicBezTo>
                <a:cubicBezTo>
                  <a:pt x="616" y="815"/>
                  <a:pt x="616" y="817"/>
                  <a:pt x="616" y="818"/>
                </a:cubicBezTo>
                <a:cubicBezTo>
                  <a:pt x="616" y="819"/>
                  <a:pt x="615" y="821"/>
                  <a:pt x="614" y="822"/>
                </a:cubicBezTo>
                <a:cubicBezTo>
                  <a:pt x="613" y="823"/>
                  <a:pt x="612" y="823"/>
                  <a:pt x="611" y="824"/>
                </a:cubicBezTo>
                <a:cubicBezTo>
                  <a:pt x="610" y="825"/>
                  <a:pt x="610" y="825"/>
                  <a:pt x="609" y="826"/>
                </a:cubicBezTo>
                <a:cubicBezTo>
                  <a:pt x="609" y="826"/>
                  <a:pt x="608" y="826"/>
                  <a:pt x="607" y="827"/>
                </a:cubicBezTo>
                <a:cubicBezTo>
                  <a:pt x="605" y="828"/>
                  <a:pt x="601" y="828"/>
                  <a:pt x="598" y="827"/>
                </a:cubicBezTo>
                <a:cubicBezTo>
                  <a:pt x="597" y="826"/>
                  <a:pt x="596" y="825"/>
                  <a:pt x="595" y="824"/>
                </a:cubicBezTo>
                <a:cubicBezTo>
                  <a:pt x="595" y="824"/>
                  <a:pt x="594" y="823"/>
                  <a:pt x="594" y="823"/>
                </a:cubicBezTo>
                <a:cubicBezTo>
                  <a:pt x="594" y="822"/>
                  <a:pt x="594" y="822"/>
                  <a:pt x="593" y="821"/>
                </a:cubicBezTo>
                <a:cubicBezTo>
                  <a:pt x="593" y="818"/>
                  <a:pt x="590" y="816"/>
                  <a:pt x="587" y="815"/>
                </a:cubicBezTo>
                <a:cubicBezTo>
                  <a:pt x="586" y="814"/>
                  <a:pt x="586" y="813"/>
                  <a:pt x="585" y="812"/>
                </a:cubicBezTo>
                <a:cubicBezTo>
                  <a:pt x="584" y="811"/>
                  <a:pt x="583" y="810"/>
                  <a:pt x="582" y="809"/>
                </a:cubicBezTo>
                <a:cubicBezTo>
                  <a:pt x="580" y="807"/>
                  <a:pt x="577" y="808"/>
                  <a:pt x="574" y="808"/>
                </a:cubicBezTo>
                <a:cubicBezTo>
                  <a:pt x="572" y="809"/>
                  <a:pt x="570" y="809"/>
                  <a:pt x="567" y="810"/>
                </a:cubicBezTo>
                <a:cubicBezTo>
                  <a:pt x="566" y="810"/>
                  <a:pt x="565" y="810"/>
                  <a:pt x="564" y="811"/>
                </a:cubicBezTo>
                <a:cubicBezTo>
                  <a:pt x="563" y="812"/>
                  <a:pt x="562" y="812"/>
                  <a:pt x="562" y="813"/>
                </a:cubicBezTo>
                <a:cubicBezTo>
                  <a:pt x="561" y="814"/>
                  <a:pt x="560" y="815"/>
                  <a:pt x="560" y="816"/>
                </a:cubicBezTo>
                <a:cubicBezTo>
                  <a:pt x="558" y="817"/>
                  <a:pt x="558" y="818"/>
                  <a:pt x="558" y="820"/>
                </a:cubicBezTo>
                <a:cubicBezTo>
                  <a:pt x="558" y="822"/>
                  <a:pt x="558" y="823"/>
                  <a:pt x="557" y="825"/>
                </a:cubicBezTo>
                <a:cubicBezTo>
                  <a:pt x="557" y="827"/>
                  <a:pt x="556" y="827"/>
                  <a:pt x="555" y="828"/>
                </a:cubicBezTo>
                <a:cubicBezTo>
                  <a:pt x="553" y="830"/>
                  <a:pt x="550" y="832"/>
                  <a:pt x="550" y="835"/>
                </a:cubicBezTo>
                <a:cubicBezTo>
                  <a:pt x="550" y="836"/>
                  <a:pt x="550" y="838"/>
                  <a:pt x="550" y="839"/>
                </a:cubicBezTo>
                <a:cubicBezTo>
                  <a:pt x="550" y="841"/>
                  <a:pt x="550" y="842"/>
                  <a:pt x="550" y="844"/>
                </a:cubicBezTo>
                <a:cubicBezTo>
                  <a:pt x="549" y="845"/>
                  <a:pt x="549" y="846"/>
                  <a:pt x="549" y="848"/>
                </a:cubicBezTo>
                <a:cubicBezTo>
                  <a:pt x="549" y="849"/>
                  <a:pt x="550" y="850"/>
                  <a:pt x="550" y="852"/>
                </a:cubicBezTo>
                <a:cubicBezTo>
                  <a:pt x="550" y="853"/>
                  <a:pt x="550" y="855"/>
                  <a:pt x="550" y="857"/>
                </a:cubicBezTo>
                <a:cubicBezTo>
                  <a:pt x="550" y="858"/>
                  <a:pt x="550" y="860"/>
                  <a:pt x="550" y="861"/>
                </a:cubicBezTo>
                <a:cubicBezTo>
                  <a:pt x="551" y="864"/>
                  <a:pt x="552" y="866"/>
                  <a:pt x="551" y="870"/>
                </a:cubicBezTo>
                <a:cubicBezTo>
                  <a:pt x="550" y="872"/>
                  <a:pt x="548" y="874"/>
                  <a:pt x="546" y="876"/>
                </a:cubicBezTo>
                <a:cubicBezTo>
                  <a:pt x="544" y="878"/>
                  <a:pt x="542" y="880"/>
                  <a:pt x="540" y="881"/>
                </a:cubicBezTo>
                <a:cubicBezTo>
                  <a:pt x="537" y="883"/>
                  <a:pt x="535" y="883"/>
                  <a:pt x="532" y="884"/>
                </a:cubicBezTo>
                <a:cubicBezTo>
                  <a:pt x="531" y="884"/>
                  <a:pt x="528" y="885"/>
                  <a:pt x="528" y="886"/>
                </a:cubicBezTo>
                <a:cubicBezTo>
                  <a:pt x="527" y="887"/>
                  <a:pt x="528" y="889"/>
                  <a:pt x="527" y="890"/>
                </a:cubicBezTo>
                <a:cubicBezTo>
                  <a:pt x="527" y="892"/>
                  <a:pt x="526" y="893"/>
                  <a:pt x="525" y="894"/>
                </a:cubicBezTo>
                <a:cubicBezTo>
                  <a:pt x="524" y="895"/>
                  <a:pt x="523" y="896"/>
                  <a:pt x="522" y="897"/>
                </a:cubicBezTo>
                <a:cubicBezTo>
                  <a:pt x="521" y="898"/>
                  <a:pt x="520" y="898"/>
                  <a:pt x="519" y="898"/>
                </a:cubicBezTo>
                <a:cubicBezTo>
                  <a:pt x="517" y="898"/>
                  <a:pt x="516" y="899"/>
                  <a:pt x="514" y="899"/>
                </a:cubicBezTo>
                <a:cubicBezTo>
                  <a:pt x="514" y="899"/>
                  <a:pt x="513" y="899"/>
                  <a:pt x="512" y="899"/>
                </a:cubicBezTo>
                <a:cubicBezTo>
                  <a:pt x="512" y="899"/>
                  <a:pt x="511" y="900"/>
                  <a:pt x="510" y="900"/>
                </a:cubicBezTo>
                <a:cubicBezTo>
                  <a:pt x="509" y="901"/>
                  <a:pt x="508" y="901"/>
                  <a:pt x="506" y="900"/>
                </a:cubicBezTo>
                <a:cubicBezTo>
                  <a:pt x="504" y="900"/>
                  <a:pt x="501" y="898"/>
                  <a:pt x="501" y="896"/>
                </a:cubicBezTo>
                <a:cubicBezTo>
                  <a:pt x="500" y="895"/>
                  <a:pt x="500" y="894"/>
                  <a:pt x="499" y="893"/>
                </a:cubicBezTo>
                <a:cubicBezTo>
                  <a:pt x="499" y="892"/>
                  <a:pt x="498" y="889"/>
                  <a:pt x="499" y="889"/>
                </a:cubicBezTo>
                <a:cubicBezTo>
                  <a:pt x="501" y="889"/>
                  <a:pt x="503" y="891"/>
                  <a:pt x="504" y="892"/>
                </a:cubicBezTo>
                <a:cubicBezTo>
                  <a:pt x="504" y="892"/>
                  <a:pt x="505" y="893"/>
                  <a:pt x="505" y="893"/>
                </a:cubicBezTo>
                <a:cubicBezTo>
                  <a:pt x="506" y="893"/>
                  <a:pt x="506" y="893"/>
                  <a:pt x="505" y="892"/>
                </a:cubicBezTo>
                <a:cubicBezTo>
                  <a:pt x="504" y="891"/>
                  <a:pt x="503" y="890"/>
                  <a:pt x="501" y="889"/>
                </a:cubicBezTo>
                <a:cubicBezTo>
                  <a:pt x="500" y="888"/>
                  <a:pt x="499" y="888"/>
                  <a:pt x="498" y="887"/>
                </a:cubicBezTo>
                <a:cubicBezTo>
                  <a:pt x="497" y="887"/>
                  <a:pt x="495" y="887"/>
                  <a:pt x="494" y="887"/>
                </a:cubicBezTo>
                <a:cubicBezTo>
                  <a:pt x="493" y="887"/>
                  <a:pt x="492" y="887"/>
                  <a:pt x="491" y="887"/>
                </a:cubicBezTo>
                <a:cubicBezTo>
                  <a:pt x="489" y="887"/>
                  <a:pt x="487" y="887"/>
                  <a:pt x="486" y="888"/>
                </a:cubicBezTo>
                <a:cubicBezTo>
                  <a:pt x="484" y="888"/>
                  <a:pt x="483" y="888"/>
                  <a:pt x="482" y="889"/>
                </a:cubicBezTo>
                <a:cubicBezTo>
                  <a:pt x="480" y="889"/>
                  <a:pt x="479" y="890"/>
                  <a:pt x="478" y="891"/>
                </a:cubicBezTo>
                <a:cubicBezTo>
                  <a:pt x="476" y="891"/>
                  <a:pt x="475" y="892"/>
                  <a:pt x="473" y="892"/>
                </a:cubicBezTo>
                <a:cubicBezTo>
                  <a:pt x="472" y="892"/>
                  <a:pt x="470" y="893"/>
                  <a:pt x="469" y="893"/>
                </a:cubicBezTo>
                <a:cubicBezTo>
                  <a:pt x="468" y="894"/>
                  <a:pt x="466" y="894"/>
                  <a:pt x="465" y="895"/>
                </a:cubicBezTo>
                <a:cubicBezTo>
                  <a:pt x="463" y="895"/>
                  <a:pt x="462" y="895"/>
                  <a:pt x="461" y="896"/>
                </a:cubicBezTo>
                <a:cubicBezTo>
                  <a:pt x="459" y="896"/>
                  <a:pt x="458" y="898"/>
                  <a:pt x="457" y="899"/>
                </a:cubicBezTo>
                <a:cubicBezTo>
                  <a:pt x="456" y="900"/>
                  <a:pt x="455" y="902"/>
                  <a:pt x="454" y="903"/>
                </a:cubicBezTo>
                <a:cubicBezTo>
                  <a:pt x="453" y="904"/>
                  <a:pt x="452" y="904"/>
                  <a:pt x="450" y="904"/>
                </a:cubicBezTo>
                <a:cubicBezTo>
                  <a:pt x="447" y="905"/>
                  <a:pt x="444" y="905"/>
                  <a:pt x="441" y="905"/>
                </a:cubicBezTo>
                <a:cubicBezTo>
                  <a:pt x="435" y="907"/>
                  <a:pt x="430" y="908"/>
                  <a:pt x="424" y="910"/>
                </a:cubicBezTo>
                <a:cubicBezTo>
                  <a:pt x="421" y="910"/>
                  <a:pt x="418" y="912"/>
                  <a:pt x="415" y="912"/>
                </a:cubicBezTo>
                <a:cubicBezTo>
                  <a:pt x="414" y="912"/>
                  <a:pt x="413" y="911"/>
                  <a:pt x="413" y="910"/>
                </a:cubicBezTo>
                <a:cubicBezTo>
                  <a:pt x="412" y="910"/>
                  <a:pt x="412" y="909"/>
                  <a:pt x="411" y="910"/>
                </a:cubicBezTo>
                <a:cubicBezTo>
                  <a:pt x="411" y="910"/>
                  <a:pt x="411" y="910"/>
                  <a:pt x="411" y="911"/>
                </a:cubicBezTo>
                <a:cubicBezTo>
                  <a:pt x="410" y="911"/>
                  <a:pt x="410" y="911"/>
                  <a:pt x="410" y="911"/>
                </a:cubicBezTo>
                <a:cubicBezTo>
                  <a:pt x="409" y="912"/>
                  <a:pt x="409" y="913"/>
                  <a:pt x="408" y="913"/>
                </a:cubicBezTo>
                <a:cubicBezTo>
                  <a:pt x="407" y="913"/>
                  <a:pt x="407" y="912"/>
                  <a:pt x="407" y="911"/>
                </a:cubicBezTo>
                <a:cubicBezTo>
                  <a:pt x="407" y="910"/>
                  <a:pt x="408" y="910"/>
                  <a:pt x="407" y="909"/>
                </a:cubicBezTo>
                <a:cubicBezTo>
                  <a:pt x="407" y="908"/>
                  <a:pt x="407" y="906"/>
                  <a:pt x="405" y="906"/>
                </a:cubicBezTo>
                <a:cubicBezTo>
                  <a:pt x="404" y="906"/>
                  <a:pt x="403" y="906"/>
                  <a:pt x="402" y="906"/>
                </a:cubicBezTo>
                <a:cubicBezTo>
                  <a:pt x="401" y="906"/>
                  <a:pt x="401" y="906"/>
                  <a:pt x="400" y="906"/>
                </a:cubicBezTo>
                <a:cubicBezTo>
                  <a:pt x="399" y="905"/>
                  <a:pt x="399" y="905"/>
                  <a:pt x="398" y="905"/>
                </a:cubicBezTo>
                <a:cubicBezTo>
                  <a:pt x="398" y="905"/>
                  <a:pt x="398" y="905"/>
                  <a:pt x="397" y="904"/>
                </a:cubicBezTo>
                <a:cubicBezTo>
                  <a:pt x="397" y="904"/>
                  <a:pt x="397" y="903"/>
                  <a:pt x="397" y="903"/>
                </a:cubicBezTo>
                <a:cubicBezTo>
                  <a:pt x="397" y="902"/>
                  <a:pt x="398" y="905"/>
                  <a:pt x="400" y="904"/>
                </a:cubicBezTo>
                <a:cubicBezTo>
                  <a:pt x="400" y="903"/>
                  <a:pt x="400" y="903"/>
                  <a:pt x="400" y="902"/>
                </a:cubicBezTo>
                <a:cubicBezTo>
                  <a:pt x="401" y="901"/>
                  <a:pt x="401" y="902"/>
                  <a:pt x="402" y="902"/>
                </a:cubicBezTo>
                <a:cubicBezTo>
                  <a:pt x="403" y="902"/>
                  <a:pt x="403" y="901"/>
                  <a:pt x="404" y="901"/>
                </a:cubicBezTo>
                <a:cubicBezTo>
                  <a:pt x="404" y="901"/>
                  <a:pt x="405" y="901"/>
                  <a:pt x="405" y="902"/>
                </a:cubicBezTo>
                <a:cubicBezTo>
                  <a:pt x="405" y="902"/>
                  <a:pt x="406" y="903"/>
                  <a:pt x="406" y="902"/>
                </a:cubicBezTo>
                <a:cubicBezTo>
                  <a:pt x="407" y="902"/>
                  <a:pt x="406" y="901"/>
                  <a:pt x="406" y="901"/>
                </a:cubicBezTo>
                <a:cubicBezTo>
                  <a:pt x="405" y="900"/>
                  <a:pt x="406" y="900"/>
                  <a:pt x="405" y="899"/>
                </a:cubicBezTo>
                <a:cubicBezTo>
                  <a:pt x="404" y="899"/>
                  <a:pt x="404" y="899"/>
                  <a:pt x="403" y="898"/>
                </a:cubicBezTo>
                <a:cubicBezTo>
                  <a:pt x="403" y="897"/>
                  <a:pt x="403" y="897"/>
                  <a:pt x="404" y="896"/>
                </a:cubicBezTo>
                <a:cubicBezTo>
                  <a:pt x="404" y="896"/>
                  <a:pt x="405" y="896"/>
                  <a:pt x="405" y="895"/>
                </a:cubicBezTo>
                <a:cubicBezTo>
                  <a:pt x="405" y="894"/>
                  <a:pt x="402" y="895"/>
                  <a:pt x="401" y="895"/>
                </a:cubicBezTo>
                <a:cubicBezTo>
                  <a:pt x="401" y="895"/>
                  <a:pt x="401" y="895"/>
                  <a:pt x="400" y="895"/>
                </a:cubicBezTo>
                <a:cubicBezTo>
                  <a:pt x="400" y="895"/>
                  <a:pt x="400" y="895"/>
                  <a:pt x="399" y="895"/>
                </a:cubicBezTo>
                <a:cubicBezTo>
                  <a:pt x="399" y="895"/>
                  <a:pt x="398" y="895"/>
                  <a:pt x="399" y="894"/>
                </a:cubicBezTo>
                <a:cubicBezTo>
                  <a:pt x="399" y="893"/>
                  <a:pt x="399" y="892"/>
                  <a:pt x="400" y="892"/>
                </a:cubicBezTo>
                <a:cubicBezTo>
                  <a:pt x="400" y="892"/>
                  <a:pt x="401" y="893"/>
                  <a:pt x="401" y="892"/>
                </a:cubicBezTo>
                <a:cubicBezTo>
                  <a:pt x="401" y="892"/>
                  <a:pt x="400" y="891"/>
                  <a:pt x="400" y="891"/>
                </a:cubicBezTo>
                <a:cubicBezTo>
                  <a:pt x="400" y="891"/>
                  <a:pt x="399" y="892"/>
                  <a:pt x="399" y="892"/>
                </a:cubicBezTo>
                <a:cubicBezTo>
                  <a:pt x="398" y="892"/>
                  <a:pt x="398" y="892"/>
                  <a:pt x="397" y="892"/>
                </a:cubicBezTo>
                <a:cubicBezTo>
                  <a:pt x="397" y="892"/>
                  <a:pt x="396" y="893"/>
                  <a:pt x="396" y="893"/>
                </a:cubicBezTo>
                <a:cubicBezTo>
                  <a:pt x="396" y="893"/>
                  <a:pt x="397" y="894"/>
                  <a:pt x="397" y="894"/>
                </a:cubicBezTo>
                <a:cubicBezTo>
                  <a:pt x="398" y="894"/>
                  <a:pt x="398" y="895"/>
                  <a:pt x="397" y="895"/>
                </a:cubicBezTo>
                <a:cubicBezTo>
                  <a:pt x="396" y="896"/>
                  <a:pt x="396" y="895"/>
                  <a:pt x="395" y="895"/>
                </a:cubicBezTo>
                <a:cubicBezTo>
                  <a:pt x="394" y="895"/>
                  <a:pt x="394" y="896"/>
                  <a:pt x="394" y="896"/>
                </a:cubicBezTo>
                <a:cubicBezTo>
                  <a:pt x="394" y="897"/>
                  <a:pt x="394" y="898"/>
                  <a:pt x="394" y="898"/>
                </a:cubicBezTo>
                <a:cubicBezTo>
                  <a:pt x="394" y="899"/>
                  <a:pt x="394" y="898"/>
                  <a:pt x="394" y="899"/>
                </a:cubicBezTo>
                <a:cubicBezTo>
                  <a:pt x="394" y="899"/>
                  <a:pt x="394" y="900"/>
                  <a:pt x="394" y="900"/>
                </a:cubicBezTo>
                <a:cubicBezTo>
                  <a:pt x="395" y="901"/>
                  <a:pt x="394" y="900"/>
                  <a:pt x="393" y="900"/>
                </a:cubicBezTo>
                <a:cubicBezTo>
                  <a:pt x="393" y="899"/>
                  <a:pt x="393" y="898"/>
                  <a:pt x="392" y="898"/>
                </a:cubicBezTo>
                <a:cubicBezTo>
                  <a:pt x="391" y="898"/>
                  <a:pt x="391" y="899"/>
                  <a:pt x="391" y="899"/>
                </a:cubicBezTo>
                <a:cubicBezTo>
                  <a:pt x="390" y="899"/>
                  <a:pt x="389" y="899"/>
                  <a:pt x="389" y="899"/>
                </a:cubicBezTo>
                <a:cubicBezTo>
                  <a:pt x="388" y="900"/>
                  <a:pt x="387" y="900"/>
                  <a:pt x="386" y="901"/>
                </a:cubicBezTo>
                <a:cubicBezTo>
                  <a:pt x="386" y="901"/>
                  <a:pt x="385" y="901"/>
                  <a:pt x="384" y="901"/>
                </a:cubicBezTo>
                <a:cubicBezTo>
                  <a:pt x="383" y="901"/>
                  <a:pt x="382" y="901"/>
                  <a:pt x="381" y="901"/>
                </a:cubicBezTo>
                <a:cubicBezTo>
                  <a:pt x="381" y="900"/>
                  <a:pt x="382" y="900"/>
                  <a:pt x="382" y="900"/>
                </a:cubicBezTo>
                <a:cubicBezTo>
                  <a:pt x="383" y="900"/>
                  <a:pt x="383" y="900"/>
                  <a:pt x="384" y="899"/>
                </a:cubicBezTo>
                <a:cubicBezTo>
                  <a:pt x="385" y="899"/>
                  <a:pt x="385" y="899"/>
                  <a:pt x="386" y="899"/>
                </a:cubicBezTo>
                <a:cubicBezTo>
                  <a:pt x="387" y="899"/>
                  <a:pt x="388" y="899"/>
                  <a:pt x="388" y="899"/>
                </a:cubicBezTo>
                <a:cubicBezTo>
                  <a:pt x="389" y="898"/>
                  <a:pt x="389" y="898"/>
                  <a:pt x="388" y="898"/>
                </a:cubicBezTo>
                <a:cubicBezTo>
                  <a:pt x="387" y="898"/>
                  <a:pt x="387" y="898"/>
                  <a:pt x="386" y="898"/>
                </a:cubicBezTo>
                <a:cubicBezTo>
                  <a:pt x="385" y="898"/>
                  <a:pt x="383" y="896"/>
                  <a:pt x="382" y="897"/>
                </a:cubicBezTo>
                <a:cubicBezTo>
                  <a:pt x="382" y="898"/>
                  <a:pt x="381" y="898"/>
                  <a:pt x="381" y="899"/>
                </a:cubicBezTo>
                <a:cubicBezTo>
                  <a:pt x="381" y="899"/>
                  <a:pt x="380" y="899"/>
                  <a:pt x="380" y="900"/>
                </a:cubicBezTo>
                <a:cubicBezTo>
                  <a:pt x="378" y="901"/>
                  <a:pt x="378" y="902"/>
                  <a:pt x="378" y="903"/>
                </a:cubicBezTo>
                <a:cubicBezTo>
                  <a:pt x="377" y="904"/>
                  <a:pt x="376" y="905"/>
                  <a:pt x="376" y="906"/>
                </a:cubicBezTo>
                <a:cubicBezTo>
                  <a:pt x="375" y="906"/>
                  <a:pt x="375" y="907"/>
                  <a:pt x="374" y="907"/>
                </a:cubicBezTo>
                <a:cubicBezTo>
                  <a:pt x="374" y="907"/>
                  <a:pt x="373" y="907"/>
                  <a:pt x="372" y="907"/>
                </a:cubicBezTo>
                <a:cubicBezTo>
                  <a:pt x="372" y="907"/>
                  <a:pt x="372" y="907"/>
                  <a:pt x="372" y="906"/>
                </a:cubicBezTo>
                <a:cubicBezTo>
                  <a:pt x="371" y="906"/>
                  <a:pt x="369" y="906"/>
                  <a:pt x="368" y="906"/>
                </a:cubicBezTo>
                <a:cubicBezTo>
                  <a:pt x="368" y="907"/>
                  <a:pt x="367" y="907"/>
                  <a:pt x="367" y="908"/>
                </a:cubicBezTo>
                <a:cubicBezTo>
                  <a:pt x="366" y="908"/>
                  <a:pt x="364" y="909"/>
                  <a:pt x="363" y="909"/>
                </a:cubicBezTo>
                <a:cubicBezTo>
                  <a:pt x="362" y="910"/>
                  <a:pt x="361" y="911"/>
                  <a:pt x="359" y="911"/>
                </a:cubicBezTo>
                <a:cubicBezTo>
                  <a:pt x="358" y="912"/>
                  <a:pt x="356" y="912"/>
                  <a:pt x="355" y="912"/>
                </a:cubicBezTo>
                <a:cubicBezTo>
                  <a:pt x="354" y="912"/>
                  <a:pt x="350" y="912"/>
                  <a:pt x="350" y="911"/>
                </a:cubicBezTo>
                <a:cubicBezTo>
                  <a:pt x="349" y="910"/>
                  <a:pt x="350" y="908"/>
                  <a:pt x="351" y="908"/>
                </a:cubicBezTo>
                <a:cubicBezTo>
                  <a:pt x="352" y="906"/>
                  <a:pt x="352" y="905"/>
                  <a:pt x="352" y="904"/>
                </a:cubicBezTo>
                <a:cubicBezTo>
                  <a:pt x="353" y="904"/>
                  <a:pt x="353" y="903"/>
                  <a:pt x="353" y="903"/>
                </a:cubicBezTo>
                <a:cubicBezTo>
                  <a:pt x="354" y="902"/>
                  <a:pt x="354" y="902"/>
                  <a:pt x="355" y="901"/>
                </a:cubicBezTo>
                <a:cubicBezTo>
                  <a:pt x="356" y="900"/>
                  <a:pt x="352" y="900"/>
                  <a:pt x="351" y="900"/>
                </a:cubicBezTo>
                <a:cubicBezTo>
                  <a:pt x="350" y="900"/>
                  <a:pt x="350" y="900"/>
                  <a:pt x="349" y="900"/>
                </a:cubicBezTo>
                <a:cubicBezTo>
                  <a:pt x="348" y="901"/>
                  <a:pt x="347" y="902"/>
                  <a:pt x="345" y="902"/>
                </a:cubicBezTo>
                <a:cubicBezTo>
                  <a:pt x="345" y="902"/>
                  <a:pt x="344" y="901"/>
                  <a:pt x="344" y="901"/>
                </a:cubicBezTo>
                <a:cubicBezTo>
                  <a:pt x="343" y="901"/>
                  <a:pt x="343" y="900"/>
                  <a:pt x="342" y="900"/>
                </a:cubicBezTo>
                <a:cubicBezTo>
                  <a:pt x="341" y="900"/>
                  <a:pt x="340" y="898"/>
                  <a:pt x="339" y="898"/>
                </a:cubicBezTo>
                <a:cubicBezTo>
                  <a:pt x="338" y="898"/>
                  <a:pt x="338" y="899"/>
                  <a:pt x="337" y="899"/>
                </a:cubicBezTo>
                <a:cubicBezTo>
                  <a:pt x="336" y="899"/>
                  <a:pt x="336" y="899"/>
                  <a:pt x="336" y="898"/>
                </a:cubicBezTo>
                <a:cubicBezTo>
                  <a:pt x="335" y="897"/>
                  <a:pt x="333" y="898"/>
                  <a:pt x="332" y="897"/>
                </a:cubicBezTo>
                <a:cubicBezTo>
                  <a:pt x="331" y="896"/>
                  <a:pt x="333" y="895"/>
                  <a:pt x="333" y="894"/>
                </a:cubicBezTo>
                <a:cubicBezTo>
                  <a:pt x="333" y="893"/>
                  <a:pt x="332" y="892"/>
                  <a:pt x="332" y="891"/>
                </a:cubicBezTo>
                <a:cubicBezTo>
                  <a:pt x="332" y="890"/>
                  <a:pt x="333" y="889"/>
                  <a:pt x="332" y="889"/>
                </a:cubicBezTo>
                <a:cubicBezTo>
                  <a:pt x="331" y="888"/>
                  <a:pt x="331" y="889"/>
                  <a:pt x="331" y="889"/>
                </a:cubicBezTo>
                <a:cubicBezTo>
                  <a:pt x="330" y="890"/>
                  <a:pt x="329" y="889"/>
                  <a:pt x="329" y="889"/>
                </a:cubicBezTo>
                <a:cubicBezTo>
                  <a:pt x="327" y="887"/>
                  <a:pt x="325" y="889"/>
                  <a:pt x="323" y="889"/>
                </a:cubicBezTo>
                <a:cubicBezTo>
                  <a:pt x="323" y="888"/>
                  <a:pt x="323" y="888"/>
                  <a:pt x="324" y="887"/>
                </a:cubicBezTo>
                <a:cubicBezTo>
                  <a:pt x="324" y="887"/>
                  <a:pt x="324" y="887"/>
                  <a:pt x="324" y="886"/>
                </a:cubicBezTo>
                <a:cubicBezTo>
                  <a:pt x="324" y="886"/>
                  <a:pt x="326" y="885"/>
                  <a:pt x="326" y="885"/>
                </a:cubicBezTo>
                <a:cubicBezTo>
                  <a:pt x="327" y="887"/>
                  <a:pt x="329" y="885"/>
                  <a:pt x="327" y="884"/>
                </a:cubicBezTo>
                <a:cubicBezTo>
                  <a:pt x="327" y="884"/>
                  <a:pt x="326" y="884"/>
                  <a:pt x="326" y="883"/>
                </a:cubicBezTo>
                <a:cubicBezTo>
                  <a:pt x="326" y="882"/>
                  <a:pt x="327" y="882"/>
                  <a:pt x="327" y="882"/>
                </a:cubicBezTo>
                <a:cubicBezTo>
                  <a:pt x="328" y="882"/>
                  <a:pt x="327" y="883"/>
                  <a:pt x="328" y="884"/>
                </a:cubicBezTo>
                <a:cubicBezTo>
                  <a:pt x="329" y="884"/>
                  <a:pt x="329" y="884"/>
                  <a:pt x="330" y="885"/>
                </a:cubicBezTo>
                <a:cubicBezTo>
                  <a:pt x="330" y="886"/>
                  <a:pt x="331" y="888"/>
                  <a:pt x="332" y="887"/>
                </a:cubicBezTo>
                <a:cubicBezTo>
                  <a:pt x="332" y="886"/>
                  <a:pt x="332" y="887"/>
                  <a:pt x="332" y="886"/>
                </a:cubicBezTo>
                <a:cubicBezTo>
                  <a:pt x="332" y="886"/>
                  <a:pt x="332" y="885"/>
                  <a:pt x="333" y="885"/>
                </a:cubicBezTo>
                <a:cubicBezTo>
                  <a:pt x="333" y="884"/>
                  <a:pt x="334" y="884"/>
                  <a:pt x="333" y="884"/>
                </a:cubicBezTo>
                <a:cubicBezTo>
                  <a:pt x="333" y="883"/>
                  <a:pt x="332" y="883"/>
                  <a:pt x="331" y="883"/>
                </a:cubicBezTo>
                <a:cubicBezTo>
                  <a:pt x="331" y="882"/>
                  <a:pt x="331" y="882"/>
                  <a:pt x="330" y="881"/>
                </a:cubicBezTo>
                <a:cubicBezTo>
                  <a:pt x="330" y="881"/>
                  <a:pt x="329" y="881"/>
                  <a:pt x="328" y="881"/>
                </a:cubicBezTo>
                <a:cubicBezTo>
                  <a:pt x="327" y="881"/>
                  <a:pt x="327" y="881"/>
                  <a:pt x="326" y="881"/>
                </a:cubicBezTo>
                <a:cubicBezTo>
                  <a:pt x="326" y="881"/>
                  <a:pt x="326" y="882"/>
                  <a:pt x="325" y="882"/>
                </a:cubicBezTo>
                <a:cubicBezTo>
                  <a:pt x="324" y="883"/>
                  <a:pt x="324" y="882"/>
                  <a:pt x="323" y="882"/>
                </a:cubicBezTo>
                <a:cubicBezTo>
                  <a:pt x="323" y="881"/>
                  <a:pt x="322" y="882"/>
                  <a:pt x="322" y="881"/>
                </a:cubicBezTo>
                <a:cubicBezTo>
                  <a:pt x="322" y="880"/>
                  <a:pt x="322" y="880"/>
                  <a:pt x="323" y="879"/>
                </a:cubicBezTo>
                <a:cubicBezTo>
                  <a:pt x="323" y="879"/>
                  <a:pt x="323" y="878"/>
                  <a:pt x="324" y="878"/>
                </a:cubicBezTo>
                <a:cubicBezTo>
                  <a:pt x="325" y="878"/>
                  <a:pt x="325" y="879"/>
                  <a:pt x="326" y="878"/>
                </a:cubicBezTo>
                <a:cubicBezTo>
                  <a:pt x="327" y="878"/>
                  <a:pt x="327" y="876"/>
                  <a:pt x="326" y="875"/>
                </a:cubicBezTo>
                <a:cubicBezTo>
                  <a:pt x="326" y="875"/>
                  <a:pt x="325" y="874"/>
                  <a:pt x="325" y="874"/>
                </a:cubicBezTo>
                <a:cubicBezTo>
                  <a:pt x="324" y="873"/>
                  <a:pt x="325" y="872"/>
                  <a:pt x="324" y="871"/>
                </a:cubicBezTo>
                <a:cubicBezTo>
                  <a:pt x="324" y="870"/>
                  <a:pt x="324" y="869"/>
                  <a:pt x="324" y="869"/>
                </a:cubicBezTo>
                <a:cubicBezTo>
                  <a:pt x="325" y="868"/>
                  <a:pt x="325" y="868"/>
                  <a:pt x="326" y="868"/>
                </a:cubicBezTo>
                <a:cubicBezTo>
                  <a:pt x="326" y="867"/>
                  <a:pt x="327" y="867"/>
                  <a:pt x="327" y="866"/>
                </a:cubicBezTo>
                <a:cubicBezTo>
                  <a:pt x="327" y="865"/>
                  <a:pt x="327" y="865"/>
                  <a:pt x="326" y="865"/>
                </a:cubicBezTo>
                <a:cubicBezTo>
                  <a:pt x="325" y="864"/>
                  <a:pt x="325" y="864"/>
                  <a:pt x="326" y="863"/>
                </a:cubicBezTo>
                <a:cubicBezTo>
                  <a:pt x="327" y="863"/>
                  <a:pt x="327" y="864"/>
                  <a:pt x="328" y="864"/>
                </a:cubicBezTo>
                <a:cubicBezTo>
                  <a:pt x="329" y="864"/>
                  <a:pt x="330" y="864"/>
                  <a:pt x="330" y="864"/>
                </a:cubicBezTo>
                <a:cubicBezTo>
                  <a:pt x="332" y="863"/>
                  <a:pt x="333" y="863"/>
                  <a:pt x="333" y="862"/>
                </a:cubicBezTo>
                <a:cubicBezTo>
                  <a:pt x="333" y="861"/>
                  <a:pt x="332" y="858"/>
                  <a:pt x="334" y="859"/>
                </a:cubicBezTo>
                <a:cubicBezTo>
                  <a:pt x="335" y="860"/>
                  <a:pt x="336" y="861"/>
                  <a:pt x="337" y="859"/>
                </a:cubicBezTo>
                <a:cubicBezTo>
                  <a:pt x="337" y="859"/>
                  <a:pt x="337" y="858"/>
                  <a:pt x="337" y="857"/>
                </a:cubicBezTo>
                <a:cubicBezTo>
                  <a:pt x="337" y="856"/>
                  <a:pt x="337" y="856"/>
                  <a:pt x="338" y="855"/>
                </a:cubicBezTo>
                <a:cubicBezTo>
                  <a:pt x="339" y="854"/>
                  <a:pt x="338" y="853"/>
                  <a:pt x="338" y="851"/>
                </a:cubicBezTo>
                <a:cubicBezTo>
                  <a:pt x="339" y="851"/>
                  <a:pt x="339" y="850"/>
                  <a:pt x="339" y="850"/>
                </a:cubicBezTo>
                <a:cubicBezTo>
                  <a:pt x="340" y="849"/>
                  <a:pt x="339" y="848"/>
                  <a:pt x="340" y="848"/>
                </a:cubicBezTo>
                <a:cubicBezTo>
                  <a:pt x="341" y="848"/>
                  <a:pt x="342" y="848"/>
                  <a:pt x="341" y="849"/>
                </a:cubicBezTo>
                <a:cubicBezTo>
                  <a:pt x="341" y="849"/>
                  <a:pt x="340" y="849"/>
                  <a:pt x="340" y="850"/>
                </a:cubicBezTo>
                <a:cubicBezTo>
                  <a:pt x="340" y="851"/>
                  <a:pt x="341" y="851"/>
                  <a:pt x="341" y="851"/>
                </a:cubicBezTo>
                <a:cubicBezTo>
                  <a:pt x="342" y="852"/>
                  <a:pt x="342" y="852"/>
                  <a:pt x="342" y="853"/>
                </a:cubicBezTo>
                <a:cubicBezTo>
                  <a:pt x="344" y="854"/>
                  <a:pt x="345" y="852"/>
                  <a:pt x="345" y="851"/>
                </a:cubicBezTo>
                <a:cubicBezTo>
                  <a:pt x="346" y="850"/>
                  <a:pt x="348" y="849"/>
                  <a:pt x="348" y="848"/>
                </a:cubicBezTo>
                <a:cubicBezTo>
                  <a:pt x="349" y="847"/>
                  <a:pt x="349" y="847"/>
                  <a:pt x="349" y="846"/>
                </a:cubicBezTo>
                <a:cubicBezTo>
                  <a:pt x="349" y="845"/>
                  <a:pt x="350" y="845"/>
                  <a:pt x="350" y="844"/>
                </a:cubicBezTo>
                <a:cubicBezTo>
                  <a:pt x="351" y="843"/>
                  <a:pt x="349" y="842"/>
                  <a:pt x="348" y="842"/>
                </a:cubicBezTo>
                <a:cubicBezTo>
                  <a:pt x="347" y="842"/>
                  <a:pt x="347" y="841"/>
                  <a:pt x="346" y="841"/>
                </a:cubicBezTo>
                <a:cubicBezTo>
                  <a:pt x="345" y="841"/>
                  <a:pt x="343" y="842"/>
                  <a:pt x="342" y="840"/>
                </a:cubicBezTo>
                <a:cubicBezTo>
                  <a:pt x="342" y="840"/>
                  <a:pt x="341" y="839"/>
                  <a:pt x="340" y="839"/>
                </a:cubicBezTo>
                <a:cubicBezTo>
                  <a:pt x="340" y="839"/>
                  <a:pt x="339" y="840"/>
                  <a:pt x="339" y="839"/>
                </a:cubicBezTo>
                <a:cubicBezTo>
                  <a:pt x="338" y="838"/>
                  <a:pt x="339" y="837"/>
                  <a:pt x="339" y="837"/>
                </a:cubicBezTo>
                <a:cubicBezTo>
                  <a:pt x="338" y="836"/>
                  <a:pt x="337" y="836"/>
                  <a:pt x="337" y="836"/>
                </a:cubicBezTo>
                <a:cubicBezTo>
                  <a:pt x="336" y="835"/>
                  <a:pt x="337" y="835"/>
                  <a:pt x="338" y="835"/>
                </a:cubicBezTo>
                <a:cubicBezTo>
                  <a:pt x="339" y="834"/>
                  <a:pt x="339" y="832"/>
                  <a:pt x="339" y="831"/>
                </a:cubicBezTo>
                <a:cubicBezTo>
                  <a:pt x="339" y="830"/>
                  <a:pt x="339" y="828"/>
                  <a:pt x="338" y="828"/>
                </a:cubicBezTo>
                <a:cubicBezTo>
                  <a:pt x="337" y="827"/>
                  <a:pt x="337" y="827"/>
                  <a:pt x="336" y="827"/>
                </a:cubicBezTo>
                <a:cubicBezTo>
                  <a:pt x="334" y="827"/>
                  <a:pt x="332" y="827"/>
                  <a:pt x="331" y="827"/>
                </a:cubicBezTo>
                <a:cubicBezTo>
                  <a:pt x="330" y="827"/>
                  <a:pt x="329" y="826"/>
                  <a:pt x="328" y="827"/>
                </a:cubicBezTo>
                <a:cubicBezTo>
                  <a:pt x="328" y="827"/>
                  <a:pt x="327" y="827"/>
                  <a:pt x="326" y="827"/>
                </a:cubicBezTo>
                <a:cubicBezTo>
                  <a:pt x="325" y="828"/>
                  <a:pt x="324" y="827"/>
                  <a:pt x="323" y="826"/>
                </a:cubicBezTo>
                <a:cubicBezTo>
                  <a:pt x="322" y="825"/>
                  <a:pt x="325" y="826"/>
                  <a:pt x="326" y="826"/>
                </a:cubicBezTo>
                <a:cubicBezTo>
                  <a:pt x="328" y="826"/>
                  <a:pt x="329" y="826"/>
                  <a:pt x="330" y="826"/>
                </a:cubicBezTo>
                <a:cubicBezTo>
                  <a:pt x="332" y="825"/>
                  <a:pt x="333" y="825"/>
                  <a:pt x="335" y="825"/>
                </a:cubicBezTo>
                <a:cubicBezTo>
                  <a:pt x="336" y="825"/>
                  <a:pt x="338" y="826"/>
                  <a:pt x="339" y="826"/>
                </a:cubicBezTo>
                <a:cubicBezTo>
                  <a:pt x="340" y="825"/>
                  <a:pt x="341" y="824"/>
                  <a:pt x="341" y="822"/>
                </a:cubicBezTo>
                <a:cubicBezTo>
                  <a:pt x="342" y="821"/>
                  <a:pt x="343" y="820"/>
                  <a:pt x="343" y="818"/>
                </a:cubicBezTo>
                <a:cubicBezTo>
                  <a:pt x="343" y="817"/>
                  <a:pt x="343" y="815"/>
                  <a:pt x="342" y="814"/>
                </a:cubicBezTo>
                <a:cubicBezTo>
                  <a:pt x="341" y="813"/>
                  <a:pt x="340" y="811"/>
                  <a:pt x="342" y="810"/>
                </a:cubicBezTo>
                <a:cubicBezTo>
                  <a:pt x="342" y="810"/>
                  <a:pt x="343" y="810"/>
                  <a:pt x="343" y="809"/>
                </a:cubicBezTo>
                <a:cubicBezTo>
                  <a:pt x="344" y="809"/>
                  <a:pt x="344" y="808"/>
                  <a:pt x="344" y="808"/>
                </a:cubicBezTo>
                <a:cubicBezTo>
                  <a:pt x="345" y="808"/>
                  <a:pt x="346" y="807"/>
                  <a:pt x="345" y="807"/>
                </a:cubicBezTo>
                <a:cubicBezTo>
                  <a:pt x="345" y="806"/>
                  <a:pt x="344" y="806"/>
                  <a:pt x="344" y="807"/>
                </a:cubicBezTo>
                <a:cubicBezTo>
                  <a:pt x="342" y="808"/>
                  <a:pt x="341" y="808"/>
                  <a:pt x="340" y="809"/>
                </a:cubicBezTo>
                <a:cubicBezTo>
                  <a:pt x="339" y="810"/>
                  <a:pt x="337" y="810"/>
                  <a:pt x="336" y="811"/>
                </a:cubicBezTo>
                <a:cubicBezTo>
                  <a:pt x="335" y="811"/>
                  <a:pt x="334" y="812"/>
                  <a:pt x="332" y="812"/>
                </a:cubicBezTo>
                <a:cubicBezTo>
                  <a:pt x="331" y="813"/>
                  <a:pt x="330" y="812"/>
                  <a:pt x="329" y="813"/>
                </a:cubicBezTo>
                <a:cubicBezTo>
                  <a:pt x="328" y="814"/>
                  <a:pt x="327" y="815"/>
                  <a:pt x="326" y="816"/>
                </a:cubicBezTo>
                <a:cubicBezTo>
                  <a:pt x="326" y="817"/>
                  <a:pt x="325" y="819"/>
                  <a:pt x="324" y="820"/>
                </a:cubicBezTo>
                <a:cubicBezTo>
                  <a:pt x="324" y="821"/>
                  <a:pt x="323" y="822"/>
                  <a:pt x="322" y="823"/>
                </a:cubicBezTo>
                <a:cubicBezTo>
                  <a:pt x="321" y="823"/>
                  <a:pt x="320" y="823"/>
                  <a:pt x="319" y="823"/>
                </a:cubicBezTo>
                <a:cubicBezTo>
                  <a:pt x="318" y="824"/>
                  <a:pt x="317" y="824"/>
                  <a:pt x="317" y="824"/>
                </a:cubicBezTo>
                <a:cubicBezTo>
                  <a:pt x="315" y="823"/>
                  <a:pt x="313" y="824"/>
                  <a:pt x="311" y="824"/>
                </a:cubicBezTo>
                <a:cubicBezTo>
                  <a:pt x="310" y="823"/>
                  <a:pt x="308" y="823"/>
                  <a:pt x="306" y="824"/>
                </a:cubicBezTo>
                <a:cubicBezTo>
                  <a:pt x="303" y="825"/>
                  <a:pt x="302" y="828"/>
                  <a:pt x="300" y="830"/>
                </a:cubicBezTo>
                <a:cubicBezTo>
                  <a:pt x="299" y="831"/>
                  <a:pt x="299" y="832"/>
                  <a:pt x="298" y="834"/>
                </a:cubicBezTo>
                <a:cubicBezTo>
                  <a:pt x="298" y="835"/>
                  <a:pt x="298" y="836"/>
                  <a:pt x="300" y="837"/>
                </a:cubicBezTo>
                <a:cubicBezTo>
                  <a:pt x="300" y="837"/>
                  <a:pt x="301" y="837"/>
                  <a:pt x="301" y="838"/>
                </a:cubicBezTo>
                <a:cubicBezTo>
                  <a:pt x="302" y="838"/>
                  <a:pt x="302" y="838"/>
                  <a:pt x="303" y="838"/>
                </a:cubicBezTo>
                <a:cubicBezTo>
                  <a:pt x="303" y="838"/>
                  <a:pt x="304" y="839"/>
                  <a:pt x="305" y="839"/>
                </a:cubicBezTo>
                <a:cubicBezTo>
                  <a:pt x="305" y="838"/>
                  <a:pt x="304" y="838"/>
                  <a:pt x="304" y="838"/>
                </a:cubicBezTo>
                <a:cubicBezTo>
                  <a:pt x="302" y="837"/>
                  <a:pt x="301" y="836"/>
                  <a:pt x="302" y="835"/>
                </a:cubicBezTo>
                <a:cubicBezTo>
                  <a:pt x="303" y="834"/>
                  <a:pt x="304" y="834"/>
                  <a:pt x="304" y="834"/>
                </a:cubicBezTo>
                <a:cubicBezTo>
                  <a:pt x="305" y="835"/>
                  <a:pt x="305" y="835"/>
                  <a:pt x="305" y="836"/>
                </a:cubicBezTo>
                <a:cubicBezTo>
                  <a:pt x="306" y="837"/>
                  <a:pt x="306" y="836"/>
                  <a:pt x="307" y="836"/>
                </a:cubicBezTo>
                <a:cubicBezTo>
                  <a:pt x="308" y="836"/>
                  <a:pt x="308" y="837"/>
                  <a:pt x="309" y="836"/>
                </a:cubicBezTo>
                <a:cubicBezTo>
                  <a:pt x="310" y="836"/>
                  <a:pt x="309" y="835"/>
                  <a:pt x="310" y="834"/>
                </a:cubicBezTo>
                <a:cubicBezTo>
                  <a:pt x="310" y="834"/>
                  <a:pt x="310" y="833"/>
                  <a:pt x="310" y="833"/>
                </a:cubicBezTo>
                <a:cubicBezTo>
                  <a:pt x="311" y="832"/>
                  <a:pt x="310" y="831"/>
                  <a:pt x="310" y="831"/>
                </a:cubicBezTo>
                <a:cubicBezTo>
                  <a:pt x="310" y="830"/>
                  <a:pt x="311" y="830"/>
                  <a:pt x="311" y="829"/>
                </a:cubicBezTo>
                <a:cubicBezTo>
                  <a:pt x="312" y="829"/>
                  <a:pt x="312" y="829"/>
                  <a:pt x="313" y="828"/>
                </a:cubicBezTo>
                <a:cubicBezTo>
                  <a:pt x="313" y="827"/>
                  <a:pt x="313" y="827"/>
                  <a:pt x="314" y="827"/>
                </a:cubicBezTo>
                <a:cubicBezTo>
                  <a:pt x="315" y="826"/>
                  <a:pt x="316" y="827"/>
                  <a:pt x="316" y="827"/>
                </a:cubicBezTo>
                <a:cubicBezTo>
                  <a:pt x="317" y="827"/>
                  <a:pt x="318" y="827"/>
                  <a:pt x="318" y="827"/>
                </a:cubicBezTo>
                <a:cubicBezTo>
                  <a:pt x="319" y="827"/>
                  <a:pt x="320" y="826"/>
                  <a:pt x="320" y="827"/>
                </a:cubicBezTo>
                <a:cubicBezTo>
                  <a:pt x="321" y="827"/>
                  <a:pt x="320" y="828"/>
                  <a:pt x="320" y="829"/>
                </a:cubicBezTo>
                <a:cubicBezTo>
                  <a:pt x="319" y="829"/>
                  <a:pt x="319" y="829"/>
                  <a:pt x="318" y="830"/>
                </a:cubicBezTo>
                <a:cubicBezTo>
                  <a:pt x="318" y="830"/>
                  <a:pt x="318" y="831"/>
                  <a:pt x="317" y="832"/>
                </a:cubicBezTo>
                <a:cubicBezTo>
                  <a:pt x="317" y="832"/>
                  <a:pt x="317" y="833"/>
                  <a:pt x="316" y="833"/>
                </a:cubicBezTo>
                <a:cubicBezTo>
                  <a:pt x="316" y="834"/>
                  <a:pt x="316" y="834"/>
                  <a:pt x="316" y="835"/>
                </a:cubicBezTo>
                <a:cubicBezTo>
                  <a:pt x="317" y="836"/>
                  <a:pt x="316" y="836"/>
                  <a:pt x="317" y="837"/>
                </a:cubicBezTo>
                <a:cubicBezTo>
                  <a:pt x="318" y="837"/>
                  <a:pt x="318" y="836"/>
                  <a:pt x="319" y="837"/>
                </a:cubicBezTo>
                <a:cubicBezTo>
                  <a:pt x="319" y="838"/>
                  <a:pt x="321" y="840"/>
                  <a:pt x="319" y="840"/>
                </a:cubicBezTo>
                <a:cubicBezTo>
                  <a:pt x="319" y="840"/>
                  <a:pt x="319" y="840"/>
                  <a:pt x="318" y="839"/>
                </a:cubicBezTo>
                <a:cubicBezTo>
                  <a:pt x="318" y="839"/>
                  <a:pt x="317" y="839"/>
                  <a:pt x="316" y="839"/>
                </a:cubicBezTo>
                <a:cubicBezTo>
                  <a:pt x="316" y="839"/>
                  <a:pt x="315" y="839"/>
                  <a:pt x="315" y="838"/>
                </a:cubicBezTo>
                <a:cubicBezTo>
                  <a:pt x="314" y="837"/>
                  <a:pt x="315" y="837"/>
                  <a:pt x="315" y="837"/>
                </a:cubicBezTo>
                <a:cubicBezTo>
                  <a:pt x="316" y="836"/>
                  <a:pt x="316" y="835"/>
                  <a:pt x="315" y="835"/>
                </a:cubicBezTo>
                <a:cubicBezTo>
                  <a:pt x="315" y="835"/>
                  <a:pt x="315" y="835"/>
                  <a:pt x="314" y="834"/>
                </a:cubicBezTo>
                <a:cubicBezTo>
                  <a:pt x="314" y="834"/>
                  <a:pt x="314" y="834"/>
                  <a:pt x="314" y="834"/>
                </a:cubicBezTo>
                <a:cubicBezTo>
                  <a:pt x="313" y="834"/>
                  <a:pt x="312" y="833"/>
                  <a:pt x="312" y="833"/>
                </a:cubicBezTo>
                <a:cubicBezTo>
                  <a:pt x="311" y="834"/>
                  <a:pt x="311" y="834"/>
                  <a:pt x="311" y="835"/>
                </a:cubicBezTo>
                <a:cubicBezTo>
                  <a:pt x="310" y="836"/>
                  <a:pt x="309" y="837"/>
                  <a:pt x="308" y="837"/>
                </a:cubicBezTo>
                <a:cubicBezTo>
                  <a:pt x="307" y="837"/>
                  <a:pt x="306" y="837"/>
                  <a:pt x="306" y="838"/>
                </a:cubicBezTo>
                <a:cubicBezTo>
                  <a:pt x="306" y="838"/>
                  <a:pt x="307" y="838"/>
                  <a:pt x="307" y="839"/>
                </a:cubicBezTo>
                <a:cubicBezTo>
                  <a:pt x="307" y="839"/>
                  <a:pt x="307" y="840"/>
                  <a:pt x="307" y="840"/>
                </a:cubicBezTo>
                <a:cubicBezTo>
                  <a:pt x="307" y="840"/>
                  <a:pt x="308" y="840"/>
                  <a:pt x="308" y="841"/>
                </a:cubicBezTo>
                <a:cubicBezTo>
                  <a:pt x="308" y="842"/>
                  <a:pt x="307" y="842"/>
                  <a:pt x="306" y="841"/>
                </a:cubicBezTo>
                <a:cubicBezTo>
                  <a:pt x="306" y="841"/>
                  <a:pt x="305" y="841"/>
                  <a:pt x="304" y="841"/>
                </a:cubicBezTo>
                <a:cubicBezTo>
                  <a:pt x="303" y="841"/>
                  <a:pt x="303" y="840"/>
                  <a:pt x="302" y="839"/>
                </a:cubicBezTo>
                <a:cubicBezTo>
                  <a:pt x="301" y="839"/>
                  <a:pt x="301" y="839"/>
                  <a:pt x="300" y="839"/>
                </a:cubicBezTo>
                <a:cubicBezTo>
                  <a:pt x="300" y="838"/>
                  <a:pt x="299" y="838"/>
                  <a:pt x="299" y="837"/>
                </a:cubicBezTo>
                <a:cubicBezTo>
                  <a:pt x="298" y="837"/>
                  <a:pt x="298" y="836"/>
                  <a:pt x="298" y="836"/>
                </a:cubicBezTo>
                <a:cubicBezTo>
                  <a:pt x="297" y="836"/>
                  <a:pt x="297" y="837"/>
                  <a:pt x="297" y="838"/>
                </a:cubicBezTo>
                <a:cubicBezTo>
                  <a:pt x="297" y="839"/>
                  <a:pt x="296" y="839"/>
                  <a:pt x="296" y="839"/>
                </a:cubicBezTo>
                <a:cubicBezTo>
                  <a:pt x="295" y="840"/>
                  <a:pt x="295" y="840"/>
                  <a:pt x="295" y="841"/>
                </a:cubicBezTo>
                <a:cubicBezTo>
                  <a:pt x="295" y="841"/>
                  <a:pt x="295" y="842"/>
                  <a:pt x="295" y="843"/>
                </a:cubicBezTo>
                <a:cubicBezTo>
                  <a:pt x="295" y="844"/>
                  <a:pt x="296" y="846"/>
                  <a:pt x="296" y="847"/>
                </a:cubicBezTo>
                <a:cubicBezTo>
                  <a:pt x="296" y="848"/>
                  <a:pt x="296" y="849"/>
                  <a:pt x="296" y="849"/>
                </a:cubicBezTo>
                <a:cubicBezTo>
                  <a:pt x="296" y="850"/>
                  <a:pt x="295" y="851"/>
                  <a:pt x="295" y="851"/>
                </a:cubicBezTo>
                <a:cubicBezTo>
                  <a:pt x="295" y="852"/>
                  <a:pt x="295" y="855"/>
                  <a:pt x="296" y="855"/>
                </a:cubicBezTo>
                <a:cubicBezTo>
                  <a:pt x="297" y="855"/>
                  <a:pt x="296" y="852"/>
                  <a:pt x="298" y="853"/>
                </a:cubicBezTo>
                <a:cubicBezTo>
                  <a:pt x="299" y="854"/>
                  <a:pt x="299" y="854"/>
                  <a:pt x="299" y="855"/>
                </a:cubicBezTo>
                <a:cubicBezTo>
                  <a:pt x="299" y="855"/>
                  <a:pt x="300" y="856"/>
                  <a:pt x="300" y="857"/>
                </a:cubicBezTo>
                <a:cubicBezTo>
                  <a:pt x="300" y="857"/>
                  <a:pt x="299" y="857"/>
                  <a:pt x="298" y="857"/>
                </a:cubicBezTo>
                <a:cubicBezTo>
                  <a:pt x="297" y="858"/>
                  <a:pt x="297" y="857"/>
                  <a:pt x="297" y="857"/>
                </a:cubicBezTo>
                <a:cubicBezTo>
                  <a:pt x="295" y="856"/>
                  <a:pt x="296" y="858"/>
                  <a:pt x="296" y="859"/>
                </a:cubicBezTo>
                <a:cubicBezTo>
                  <a:pt x="297" y="860"/>
                  <a:pt x="296" y="862"/>
                  <a:pt x="296" y="863"/>
                </a:cubicBezTo>
                <a:cubicBezTo>
                  <a:pt x="296" y="864"/>
                  <a:pt x="296" y="865"/>
                  <a:pt x="296" y="866"/>
                </a:cubicBezTo>
                <a:cubicBezTo>
                  <a:pt x="296" y="866"/>
                  <a:pt x="295" y="867"/>
                  <a:pt x="295" y="868"/>
                </a:cubicBezTo>
                <a:cubicBezTo>
                  <a:pt x="296" y="868"/>
                  <a:pt x="296" y="868"/>
                  <a:pt x="297" y="869"/>
                </a:cubicBezTo>
                <a:cubicBezTo>
                  <a:pt x="297" y="869"/>
                  <a:pt x="297" y="870"/>
                  <a:pt x="298" y="871"/>
                </a:cubicBezTo>
                <a:cubicBezTo>
                  <a:pt x="299" y="871"/>
                  <a:pt x="299" y="870"/>
                  <a:pt x="299" y="870"/>
                </a:cubicBezTo>
                <a:cubicBezTo>
                  <a:pt x="299" y="869"/>
                  <a:pt x="298" y="869"/>
                  <a:pt x="298" y="868"/>
                </a:cubicBezTo>
                <a:cubicBezTo>
                  <a:pt x="298" y="867"/>
                  <a:pt x="299" y="867"/>
                  <a:pt x="300" y="867"/>
                </a:cubicBezTo>
                <a:cubicBezTo>
                  <a:pt x="301" y="867"/>
                  <a:pt x="301" y="868"/>
                  <a:pt x="301" y="868"/>
                </a:cubicBezTo>
                <a:cubicBezTo>
                  <a:pt x="302" y="869"/>
                  <a:pt x="303" y="869"/>
                  <a:pt x="303" y="869"/>
                </a:cubicBezTo>
                <a:cubicBezTo>
                  <a:pt x="305" y="870"/>
                  <a:pt x="304" y="872"/>
                  <a:pt x="305" y="873"/>
                </a:cubicBezTo>
                <a:cubicBezTo>
                  <a:pt x="305" y="874"/>
                  <a:pt x="306" y="874"/>
                  <a:pt x="306" y="874"/>
                </a:cubicBezTo>
                <a:cubicBezTo>
                  <a:pt x="307" y="875"/>
                  <a:pt x="307" y="876"/>
                  <a:pt x="306" y="877"/>
                </a:cubicBezTo>
                <a:cubicBezTo>
                  <a:pt x="306" y="877"/>
                  <a:pt x="306" y="877"/>
                  <a:pt x="306" y="877"/>
                </a:cubicBezTo>
                <a:cubicBezTo>
                  <a:pt x="305" y="878"/>
                  <a:pt x="305" y="878"/>
                  <a:pt x="305" y="879"/>
                </a:cubicBezTo>
                <a:cubicBezTo>
                  <a:pt x="304" y="880"/>
                  <a:pt x="303" y="877"/>
                  <a:pt x="302" y="878"/>
                </a:cubicBezTo>
                <a:cubicBezTo>
                  <a:pt x="302" y="878"/>
                  <a:pt x="302" y="879"/>
                  <a:pt x="302" y="879"/>
                </a:cubicBezTo>
                <a:cubicBezTo>
                  <a:pt x="302" y="880"/>
                  <a:pt x="302" y="880"/>
                  <a:pt x="303" y="880"/>
                </a:cubicBezTo>
                <a:cubicBezTo>
                  <a:pt x="303" y="880"/>
                  <a:pt x="303" y="880"/>
                  <a:pt x="304" y="880"/>
                </a:cubicBezTo>
                <a:cubicBezTo>
                  <a:pt x="304" y="880"/>
                  <a:pt x="305" y="882"/>
                  <a:pt x="305" y="881"/>
                </a:cubicBezTo>
                <a:cubicBezTo>
                  <a:pt x="306" y="879"/>
                  <a:pt x="306" y="883"/>
                  <a:pt x="305" y="883"/>
                </a:cubicBezTo>
                <a:cubicBezTo>
                  <a:pt x="305" y="884"/>
                  <a:pt x="305" y="884"/>
                  <a:pt x="305" y="885"/>
                </a:cubicBezTo>
                <a:cubicBezTo>
                  <a:pt x="305" y="886"/>
                  <a:pt x="305" y="886"/>
                  <a:pt x="304" y="886"/>
                </a:cubicBezTo>
                <a:cubicBezTo>
                  <a:pt x="303" y="886"/>
                  <a:pt x="302" y="886"/>
                  <a:pt x="301" y="886"/>
                </a:cubicBezTo>
                <a:cubicBezTo>
                  <a:pt x="299" y="886"/>
                  <a:pt x="301" y="883"/>
                  <a:pt x="302" y="882"/>
                </a:cubicBezTo>
                <a:cubicBezTo>
                  <a:pt x="302" y="882"/>
                  <a:pt x="302" y="881"/>
                  <a:pt x="301" y="881"/>
                </a:cubicBezTo>
                <a:cubicBezTo>
                  <a:pt x="300" y="881"/>
                  <a:pt x="300" y="882"/>
                  <a:pt x="300" y="882"/>
                </a:cubicBezTo>
                <a:cubicBezTo>
                  <a:pt x="300" y="884"/>
                  <a:pt x="299" y="884"/>
                  <a:pt x="299" y="886"/>
                </a:cubicBezTo>
                <a:cubicBezTo>
                  <a:pt x="298" y="887"/>
                  <a:pt x="298" y="889"/>
                  <a:pt x="299" y="890"/>
                </a:cubicBezTo>
                <a:cubicBezTo>
                  <a:pt x="300" y="892"/>
                  <a:pt x="299" y="888"/>
                  <a:pt x="300" y="887"/>
                </a:cubicBezTo>
                <a:cubicBezTo>
                  <a:pt x="300" y="886"/>
                  <a:pt x="302" y="887"/>
                  <a:pt x="303" y="887"/>
                </a:cubicBezTo>
                <a:cubicBezTo>
                  <a:pt x="304" y="887"/>
                  <a:pt x="306" y="886"/>
                  <a:pt x="307" y="888"/>
                </a:cubicBezTo>
                <a:cubicBezTo>
                  <a:pt x="307" y="888"/>
                  <a:pt x="307" y="889"/>
                  <a:pt x="307" y="890"/>
                </a:cubicBezTo>
                <a:cubicBezTo>
                  <a:pt x="308" y="890"/>
                  <a:pt x="309" y="890"/>
                  <a:pt x="309" y="891"/>
                </a:cubicBezTo>
                <a:cubicBezTo>
                  <a:pt x="310" y="891"/>
                  <a:pt x="310" y="892"/>
                  <a:pt x="310" y="893"/>
                </a:cubicBezTo>
                <a:cubicBezTo>
                  <a:pt x="310" y="894"/>
                  <a:pt x="310" y="894"/>
                  <a:pt x="311" y="894"/>
                </a:cubicBezTo>
                <a:cubicBezTo>
                  <a:pt x="312" y="895"/>
                  <a:pt x="312" y="897"/>
                  <a:pt x="312" y="898"/>
                </a:cubicBezTo>
                <a:cubicBezTo>
                  <a:pt x="311" y="899"/>
                  <a:pt x="309" y="899"/>
                  <a:pt x="308" y="899"/>
                </a:cubicBezTo>
                <a:cubicBezTo>
                  <a:pt x="307" y="899"/>
                  <a:pt x="306" y="899"/>
                  <a:pt x="306" y="900"/>
                </a:cubicBezTo>
                <a:cubicBezTo>
                  <a:pt x="306" y="900"/>
                  <a:pt x="305" y="901"/>
                  <a:pt x="306" y="902"/>
                </a:cubicBezTo>
                <a:cubicBezTo>
                  <a:pt x="307" y="902"/>
                  <a:pt x="308" y="902"/>
                  <a:pt x="309" y="902"/>
                </a:cubicBezTo>
                <a:cubicBezTo>
                  <a:pt x="311" y="902"/>
                  <a:pt x="309" y="904"/>
                  <a:pt x="309" y="905"/>
                </a:cubicBezTo>
                <a:cubicBezTo>
                  <a:pt x="309" y="906"/>
                  <a:pt x="310" y="907"/>
                  <a:pt x="310" y="908"/>
                </a:cubicBezTo>
                <a:cubicBezTo>
                  <a:pt x="310" y="908"/>
                  <a:pt x="310" y="909"/>
                  <a:pt x="310" y="909"/>
                </a:cubicBezTo>
                <a:cubicBezTo>
                  <a:pt x="310" y="910"/>
                  <a:pt x="312" y="910"/>
                  <a:pt x="312" y="911"/>
                </a:cubicBezTo>
                <a:cubicBezTo>
                  <a:pt x="313" y="912"/>
                  <a:pt x="313" y="912"/>
                  <a:pt x="314" y="912"/>
                </a:cubicBezTo>
                <a:cubicBezTo>
                  <a:pt x="314" y="912"/>
                  <a:pt x="315" y="912"/>
                  <a:pt x="316" y="913"/>
                </a:cubicBezTo>
                <a:cubicBezTo>
                  <a:pt x="316" y="914"/>
                  <a:pt x="316" y="914"/>
                  <a:pt x="315" y="914"/>
                </a:cubicBezTo>
                <a:cubicBezTo>
                  <a:pt x="314" y="915"/>
                  <a:pt x="313" y="915"/>
                  <a:pt x="313" y="914"/>
                </a:cubicBezTo>
                <a:cubicBezTo>
                  <a:pt x="312" y="914"/>
                  <a:pt x="312" y="914"/>
                  <a:pt x="311" y="913"/>
                </a:cubicBezTo>
                <a:cubicBezTo>
                  <a:pt x="310" y="913"/>
                  <a:pt x="308" y="914"/>
                  <a:pt x="307" y="914"/>
                </a:cubicBezTo>
                <a:cubicBezTo>
                  <a:pt x="306" y="914"/>
                  <a:pt x="305" y="913"/>
                  <a:pt x="305" y="914"/>
                </a:cubicBezTo>
                <a:cubicBezTo>
                  <a:pt x="304" y="914"/>
                  <a:pt x="304" y="915"/>
                  <a:pt x="304" y="916"/>
                </a:cubicBezTo>
                <a:cubicBezTo>
                  <a:pt x="303" y="917"/>
                  <a:pt x="302" y="918"/>
                  <a:pt x="303" y="920"/>
                </a:cubicBezTo>
                <a:cubicBezTo>
                  <a:pt x="304" y="920"/>
                  <a:pt x="304" y="920"/>
                  <a:pt x="304" y="921"/>
                </a:cubicBezTo>
                <a:cubicBezTo>
                  <a:pt x="304" y="922"/>
                  <a:pt x="303" y="923"/>
                  <a:pt x="303" y="923"/>
                </a:cubicBezTo>
                <a:cubicBezTo>
                  <a:pt x="302" y="923"/>
                  <a:pt x="301" y="921"/>
                  <a:pt x="300" y="920"/>
                </a:cubicBezTo>
                <a:cubicBezTo>
                  <a:pt x="300" y="920"/>
                  <a:pt x="296" y="920"/>
                  <a:pt x="297" y="922"/>
                </a:cubicBezTo>
                <a:cubicBezTo>
                  <a:pt x="298" y="923"/>
                  <a:pt x="300" y="923"/>
                  <a:pt x="299" y="924"/>
                </a:cubicBezTo>
                <a:cubicBezTo>
                  <a:pt x="298" y="925"/>
                  <a:pt x="295" y="925"/>
                  <a:pt x="295" y="924"/>
                </a:cubicBezTo>
                <a:cubicBezTo>
                  <a:pt x="296" y="923"/>
                  <a:pt x="296" y="923"/>
                  <a:pt x="296" y="922"/>
                </a:cubicBezTo>
                <a:cubicBezTo>
                  <a:pt x="296" y="921"/>
                  <a:pt x="295" y="921"/>
                  <a:pt x="295" y="921"/>
                </a:cubicBezTo>
                <a:cubicBezTo>
                  <a:pt x="293" y="920"/>
                  <a:pt x="292" y="919"/>
                  <a:pt x="290" y="919"/>
                </a:cubicBezTo>
                <a:cubicBezTo>
                  <a:pt x="288" y="918"/>
                  <a:pt x="286" y="919"/>
                  <a:pt x="283" y="919"/>
                </a:cubicBezTo>
                <a:cubicBezTo>
                  <a:pt x="282" y="919"/>
                  <a:pt x="281" y="919"/>
                  <a:pt x="280" y="919"/>
                </a:cubicBezTo>
                <a:cubicBezTo>
                  <a:pt x="279" y="919"/>
                  <a:pt x="279" y="919"/>
                  <a:pt x="279" y="919"/>
                </a:cubicBezTo>
                <a:cubicBezTo>
                  <a:pt x="279" y="919"/>
                  <a:pt x="278" y="919"/>
                  <a:pt x="278" y="919"/>
                </a:cubicBezTo>
                <a:cubicBezTo>
                  <a:pt x="277" y="920"/>
                  <a:pt x="277" y="920"/>
                  <a:pt x="277" y="921"/>
                </a:cubicBezTo>
                <a:cubicBezTo>
                  <a:pt x="276" y="921"/>
                  <a:pt x="275" y="921"/>
                  <a:pt x="275" y="922"/>
                </a:cubicBezTo>
                <a:cubicBezTo>
                  <a:pt x="274" y="922"/>
                  <a:pt x="274" y="923"/>
                  <a:pt x="274" y="924"/>
                </a:cubicBezTo>
                <a:cubicBezTo>
                  <a:pt x="274" y="924"/>
                  <a:pt x="273" y="925"/>
                  <a:pt x="273" y="925"/>
                </a:cubicBezTo>
                <a:cubicBezTo>
                  <a:pt x="273" y="926"/>
                  <a:pt x="274" y="926"/>
                  <a:pt x="274" y="927"/>
                </a:cubicBezTo>
                <a:cubicBezTo>
                  <a:pt x="275" y="927"/>
                  <a:pt x="275" y="928"/>
                  <a:pt x="276" y="928"/>
                </a:cubicBezTo>
                <a:cubicBezTo>
                  <a:pt x="276" y="928"/>
                  <a:pt x="277" y="928"/>
                  <a:pt x="277" y="929"/>
                </a:cubicBezTo>
                <a:cubicBezTo>
                  <a:pt x="279" y="930"/>
                  <a:pt x="276" y="931"/>
                  <a:pt x="276" y="930"/>
                </a:cubicBezTo>
                <a:cubicBezTo>
                  <a:pt x="276" y="930"/>
                  <a:pt x="276" y="930"/>
                  <a:pt x="275" y="930"/>
                </a:cubicBezTo>
                <a:cubicBezTo>
                  <a:pt x="275" y="929"/>
                  <a:pt x="275" y="929"/>
                  <a:pt x="275" y="929"/>
                </a:cubicBezTo>
                <a:cubicBezTo>
                  <a:pt x="274" y="929"/>
                  <a:pt x="274" y="929"/>
                  <a:pt x="273" y="928"/>
                </a:cubicBezTo>
                <a:cubicBezTo>
                  <a:pt x="273" y="927"/>
                  <a:pt x="272" y="927"/>
                  <a:pt x="272" y="927"/>
                </a:cubicBezTo>
                <a:cubicBezTo>
                  <a:pt x="271" y="927"/>
                  <a:pt x="271" y="926"/>
                  <a:pt x="270" y="926"/>
                </a:cubicBezTo>
                <a:cubicBezTo>
                  <a:pt x="269" y="926"/>
                  <a:pt x="268" y="926"/>
                  <a:pt x="268" y="925"/>
                </a:cubicBezTo>
                <a:cubicBezTo>
                  <a:pt x="267" y="925"/>
                  <a:pt x="266" y="926"/>
                  <a:pt x="266" y="926"/>
                </a:cubicBezTo>
                <a:cubicBezTo>
                  <a:pt x="265" y="926"/>
                  <a:pt x="264" y="926"/>
                  <a:pt x="263" y="925"/>
                </a:cubicBezTo>
                <a:cubicBezTo>
                  <a:pt x="262" y="925"/>
                  <a:pt x="261" y="926"/>
                  <a:pt x="259" y="926"/>
                </a:cubicBezTo>
                <a:cubicBezTo>
                  <a:pt x="258" y="926"/>
                  <a:pt x="256" y="926"/>
                  <a:pt x="255" y="926"/>
                </a:cubicBezTo>
                <a:cubicBezTo>
                  <a:pt x="253" y="926"/>
                  <a:pt x="252" y="926"/>
                  <a:pt x="250" y="927"/>
                </a:cubicBezTo>
                <a:cubicBezTo>
                  <a:pt x="249" y="928"/>
                  <a:pt x="248" y="928"/>
                  <a:pt x="247" y="928"/>
                </a:cubicBezTo>
                <a:cubicBezTo>
                  <a:pt x="245" y="929"/>
                  <a:pt x="244" y="930"/>
                  <a:pt x="244" y="931"/>
                </a:cubicBezTo>
                <a:cubicBezTo>
                  <a:pt x="243" y="932"/>
                  <a:pt x="242" y="933"/>
                  <a:pt x="241" y="933"/>
                </a:cubicBezTo>
                <a:cubicBezTo>
                  <a:pt x="240" y="934"/>
                  <a:pt x="239" y="935"/>
                  <a:pt x="239" y="936"/>
                </a:cubicBezTo>
                <a:cubicBezTo>
                  <a:pt x="238" y="937"/>
                  <a:pt x="237" y="937"/>
                  <a:pt x="236" y="938"/>
                </a:cubicBezTo>
                <a:cubicBezTo>
                  <a:pt x="235" y="939"/>
                  <a:pt x="234" y="939"/>
                  <a:pt x="232" y="939"/>
                </a:cubicBezTo>
                <a:cubicBezTo>
                  <a:pt x="232" y="939"/>
                  <a:pt x="231" y="939"/>
                  <a:pt x="230" y="939"/>
                </a:cubicBezTo>
                <a:cubicBezTo>
                  <a:pt x="230" y="939"/>
                  <a:pt x="229" y="940"/>
                  <a:pt x="229" y="940"/>
                </a:cubicBezTo>
                <a:cubicBezTo>
                  <a:pt x="228" y="941"/>
                  <a:pt x="227" y="942"/>
                  <a:pt x="227" y="943"/>
                </a:cubicBezTo>
                <a:cubicBezTo>
                  <a:pt x="227" y="944"/>
                  <a:pt x="227" y="945"/>
                  <a:pt x="227" y="947"/>
                </a:cubicBezTo>
                <a:cubicBezTo>
                  <a:pt x="227" y="947"/>
                  <a:pt x="226" y="948"/>
                  <a:pt x="226" y="948"/>
                </a:cubicBezTo>
                <a:cubicBezTo>
                  <a:pt x="226" y="949"/>
                  <a:pt x="226" y="950"/>
                  <a:pt x="226" y="950"/>
                </a:cubicBezTo>
                <a:cubicBezTo>
                  <a:pt x="225" y="952"/>
                  <a:pt x="224" y="954"/>
                  <a:pt x="223" y="956"/>
                </a:cubicBezTo>
                <a:cubicBezTo>
                  <a:pt x="222" y="957"/>
                  <a:pt x="221" y="958"/>
                  <a:pt x="220" y="959"/>
                </a:cubicBezTo>
                <a:cubicBezTo>
                  <a:pt x="220" y="961"/>
                  <a:pt x="220" y="961"/>
                  <a:pt x="218" y="962"/>
                </a:cubicBezTo>
                <a:cubicBezTo>
                  <a:pt x="217" y="963"/>
                  <a:pt x="213" y="966"/>
                  <a:pt x="216" y="968"/>
                </a:cubicBezTo>
                <a:cubicBezTo>
                  <a:pt x="216" y="968"/>
                  <a:pt x="217" y="969"/>
                  <a:pt x="217" y="969"/>
                </a:cubicBezTo>
                <a:cubicBezTo>
                  <a:pt x="218" y="969"/>
                  <a:pt x="218" y="969"/>
                  <a:pt x="219" y="969"/>
                </a:cubicBezTo>
                <a:cubicBezTo>
                  <a:pt x="219" y="969"/>
                  <a:pt x="220" y="970"/>
                  <a:pt x="220" y="970"/>
                </a:cubicBezTo>
                <a:cubicBezTo>
                  <a:pt x="221" y="971"/>
                  <a:pt x="222" y="970"/>
                  <a:pt x="222" y="971"/>
                </a:cubicBezTo>
                <a:cubicBezTo>
                  <a:pt x="223" y="972"/>
                  <a:pt x="220" y="972"/>
                  <a:pt x="220" y="972"/>
                </a:cubicBezTo>
                <a:cubicBezTo>
                  <a:pt x="219" y="973"/>
                  <a:pt x="219" y="973"/>
                  <a:pt x="219" y="973"/>
                </a:cubicBezTo>
                <a:cubicBezTo>
                  <a:pt x="219" y="973"/>
                  <a:pt x="218" y="973"/>
                  <a:pt x="218" y="973"/>
                </a:cubicBezTo>
                <a:cubicBezTo>
                  <a:pt x="217" y="973"/>
                  <a:pt x="217" y="974"/>
                  <a:pt x="216" y="974"/>
                </a:cubicBezTo>
                <a:cubicBezTo>
                  <a:pt x="216" y="974"/>
                  <a:pt x="216" y="973"/>
                  <a:pt x="215" y="972"/>
                </a:cubicBezTo>
                <a:cubicBezTo>
                  <a:pt x="215" y="972"/>
                  <a:pt x="214" y="972"/>
                  <a:pt x="214" y="971"/>
                </a:cubicBezTo>
                <a:cubicBezTo>
                  <a:pt x="213" y="971"/>
                  <a:pt x="212" y="970"/>
                  <a:pt x="210" y="970"/>
                </a:cubicBezTo>
                <a:cubicBezTo>
                  <a:pt x="209" y="971"/>
                  <a:pt x="208" y="972"/>
                  <a:pt x="210" y="972"/>
                </a:cubicBezTo>
                <a:cubicBezTo>
                  <a:pt x="210" y="972"/>
                  <a:pt x="211" y="972"/>
                  <a:pt x="212" y="972"/>
                </a:cubicBezTo>
                <a:cubicBezTo>
                  <a:pt x="212" y="972"/>
                  <a:pt x="212" y="973"/>
                  <a:pt x="213" y="973"/>
                </a:cubicBezTo>
                <a:cubicBezTo>
                  <a:pt x="213" y="974"/>
                  <a:pt x="214" y="973"/>
                  <a:pt x="214" y="974"/>
                </a:cubicBezTo>
                <a:cubicBezTo>
                  <a:pt x="214" y="974"/>
                  <a:pt x="214" y="974"/>
                  <a:pt x="215" y="974"/>
                </a:cubicBezTo>
                <a:cubicBezTo>
                  <a:pt x="215" y="975"/>
                  <a:pt x="215" y="975"/>
                  <a:pt x="216" y="975"/>
                </a:cubicBezTo>
                <a:cubicBezTo>
                  <a:pt x="217" y="975"/>
                  <a:pt x="217" y="975"/>
                  <a:pt x="218" y="976"/>
                </a:cubicBezTo>
                <a:cubicBezTo>
                  <a:pt x="219" y="976"/>
                  <a:pt x="219" y="977"/>
                  <a:pt x="219" y="978"/>
                </a:cubicBezTo>
                <a:cubicBezTo>
                  <a:pt x="218" y="978"/>
                  <a:pt x="218" y="977"/>
                  <a:pt x="217" y="977"/>
                </a:cubicBezTo>
                <a:cubicBezTo>
                  <a:pt x="216" y="977"/>
                  <a:pt x="215" y="976"/>
                  <a:pt x="214" y="976"/>
                </a:cubicBezTo>
                <a:cubicBezTo>
                  <a:pt x="214" y="976"/>
                  <a:pt x="213" y="976"/>
                  <a:pt x="213" y="976"/>
                </a:cubicBezTo>
                <a:cubicBezTo>
                  <a:pt x="213" y="975"/>
                  <a:pt x="212" y="975"/>
                  <a:pt x="212" y="975"/>
                </a:cubicBezTo>
                <a:cubicBezTo>
                  <a:pt x="211" y="974"/>
                  <a:pt x="208" y="974"/>
                  <a:pt x="206" y="974"/>
                </a:cubicBezTo>
                <a:cubicBezTo>
                  <a:pt x="205" y="974"/>
                  <a:pt x="203" y="975"/>
                  <a:pt x="204" y="976"/>
                </a:cubicBezTo>
                <a:cubicBezTo>
                  <a:pt x="204" y="977"/>
                  <a:pt x="204" y="976"/>
                  <a:pt x="204" y="977"/>
                </a:cubicBezTo>
                <a:cubicBezTo>
                  <a:pt x="205" y="977"/>
                  <a:pt x="205" y="977"/>
                  <a:pt x="205" y="977"/>
                </a:cubicBezTo>
                <a:cubicBezTo>
                  <a:pt x="206" y="978"/>
                  <a:pt x="206" y="978"/>
                  <a:pt x="207" y="978"/>
                </a:cubicBezTo>
                <a:cubicBezTo>
                  <a:pt x="208" y="977"/>
                  <a:pt x="209" y="978"/>
                  <a:pt x="211" y="978"/>
                </a:cubicBezTo>
                <a:cubicBezTo>
                  <a:pt x="211" y="978"/>
                  <a:pt x="212" y="978"/>
                  <a:pt x="213" y="978"/>
                </a:cubicBezTo>
                <a:cubicBezTo>
                  <a:pt x="213" y="978"/>
                  <a:pt x="214" y="978"/>
                  <a:pt x="214" y="978"/>
                </a:cubicBezTo>
                <a:cubicBezTo>
                  <a:pt x="215" y="978"/>
                  <a:pt x="215" y="979"/>
                  <a:pt x="216" y="979"/>
                </a:cubicBezTo>
                <a:cubicBezTo>
                  <a:pt x="217" y="979"/>
                  <a:pt x="219" y="980"/>
                  <a:pt x="219" y="981"/>
                </a:cubicBezTo>
                <a:cubicBezTo>
                  <a:pt x="219" y="980"/>
                  <a:pt x="217" y="980"/>
                  <a:pt x="216" y="980"/>
                </a:cubicBezTo>
                <a:cubicBezTo>
                  <a:pt x="214" y="980"/>
                  <a:pt x="213" y="980"/>
                  <a:pt x="211" y="980"/>
                </a:cubicBezTo>
                <a:cubicBezTo>
                  <a:pt x="210" y="980"/>
                  <a:pt x="209" y="979"/>
                  <a:pt x="207" y="979"/>
                </a:cubicBezTo>
                <a:cubicBezTo>
                  <a:pt x="207" y="979"/>
                  <a:pt x="206" y="980"/>
                  <a:pt x="206" y="980"/>
                </a:cubicBezTo>
                <a:cubicBezTo>
                  <a:pt x="205" y="979"/>
                  <a:pt x="204" y="979"/>
                  <a:pt x="204" y="979"/>
                </a:cubicBezTo>
                <a:cubicBezTo>
                  <a:pt x="203" y="979"/>
                  <a:pt x="203" y="980"/>
                  <a:pt x="203" y="980"/>
                </a:cubicBezTo>
                <a:cubicBezTo>
                  <a:pt x="202" y="980"/>
                  <a:pt x="202" y="980"/>
                  <a:pt x="201" y="980"/>
                </a:cubicBezTo>
                <a:cubicBezTo>
                  <a:pt x="201" y="980"/>
                  <a:pt x="200" y="980"/>
                  <a:pt x="200" y="980"/>
                </a:cubicBezTo>
                <a:cubicBezTo>
                  <a:pt x="199" y="980"/>
                  <a:pt x="199" y="981"/>
                  <a:pt x="198" y="981"/>
                </a:cubicBezTo>
                <a:cubicBezTo>
                  <a:pt x="197" y="982"/>
                  <a:pt x="196" y="982"/>
                  <a:pt x="196" y="982"/>
                </a:cubicBezTo>
                <a:cubicBezTo>
                  <a:pt x="194" y="982"/>
                  <a:pt x="193" y="983"/>
                  <a:pt x="192" y="984"/>
                </a:cubicBezTo>
                <a:cubicBezTo>
                  <a:pt x="191" y="985"/>
                  <a:pt x="190" y="985"/>
                  <a:pt x="188" y="986"/>
                </a:cubicBezTo>
                <a:cubicBezTo>
                  <a:pt x="187" y="986"/>
                  <a:pt x="186" y="987"/>
                  <a:pt x="185" y="987"/>
                </a:cubicBezTo>
                <a:cubicBezTo>
                  <a:pt x="183" y="988"/>
                  <a:pt x="182" y="988"/>
                  <a:pt x="180" y="989"/>
                </a:cubicBezTo>
                <a:cubicBezTo>
                  <a:pt x="179" y="989"/>
                  <a:pt x="179" y="990"/>
                  <a:pt x="178" y="990"/>
                </a:cubicBezTo>
                <a:cubicBezTo>
                  <a:pt x="177" y="990"/>
                  <a:pt x="176" y="990"/>
                  <a:pt x="175" y="990"/>
                </a:cubicBezTo>
                <a:cubicBezTo>
                  <a:pt x="173" y="991"/>
                  <a:pt x="172" y="991"/>
                  <a:pt x="171" y="992"/>
                </a:cubicBezTo>
                <a:cubicBezTo>
                  <a:pt x="170" y="992"/>
                  <a:pt x="169" y="992"/>
                  <a:pt x="167" y="993"/>
                </a:cubicBezTo>
                <a:cubicBezTo>
                  <a:pt x="166" y="994"/>
                  <a:pt x="166" y="995"/>
                  <a:pt x="166" y="997"/>
                </a:cubicBezTo>
                <a:cubicBezTo>
                  <a:pt x="166" y="998"/>
                  <a:pt x="166" y="1000"/>
                  <a:pt x="166" y="1001"/>
                </a:cubicBezTo>
                <a:cubicBezTo>
                  <a:pt x="167" y="1002"/>
                  <a:pt x="167" y="1002"/>
                  <a:pt x="167" y="1003"/>
                </a:cubicBezTo>
                <a:cubicBezTo>
                  <a:pt x="167" y="1004"/>
                  <a:pt x="167" y="1004"/>
                  <a:pt x="167" y="1005"/>
                </a:cubicBezTo>
                <a:cubicBezTo>
                  <a:pt x="167" y="1006"/>
                  <a:pt x="167" y="1006"/>
                  <a:pt x="167" y="1007"/>
                </a:cubicBezTo>
                <a:cubicBezTo>
                  <a:pt x="167" y="1008"/>
                  <a:pt x="167" y="1008"/>
                  <a:pt x="168" y="1009"/>
                </a:cubicBezTo>
                <a:cubicBezTo>
                  <a:pt x="168" y="1010"/>
                  <a:pt x="167" y="1011"/>
                  <a:pt x="166" y="1012"/>
                </a:cubicBezTo>
                <a:cubicBezTo>
                  <a:pt x="165" y="1012"/>
                  <a:pt x="164" y="1012"/>
                  <a:pt x="164" y="1013"/>
                </a:cubicBezTo>
                <a:cubicBezTo>
                  <a:pt x="163" y="1013"/>
                  <a:pt x="162" y="1014"/>
                  <a:pt x="162" y="1014"/>
                </a:cubicBezTo>
                <a:cubicBezTo>
                  <a:pt x="160" y="1015"/>
                  <a:pt x="158" y="1016"/>
                  <a:pt x="157" y="1017"/>
                </a:cubicBezTo>
                <a:cubicBezTo>
                  <a:pt x="156" y="1018"/>
                  <a:pt x="155" y="1018"/>
                  <a:pt x="155" y="1018"/>
                </a:cubicBezTo>
                <a:cubicBezTo>
                  <a:pt x="153" y="1018"/>
                  <a:pt x="152" y="1018"/>
                  <a:pt x="151" y="1019"/>
                </a:cubicBezTo>
                <a:cubicBezTo>
                  <a:pt x="149" y="1019"/>
                  <a:pt x="148" y="1019"/>
                  <a:pt x="146" y="1020"/>
                </a:cubicBezTo>
                <a:cubicBezTo>
                  <a:pt x="145" y="1020"/>
                  <a:pt x="144" y="1021"/>
                  <a:pt x="143" y="1021"/>
                </a:cubicBezTo>
                <a:cubicBezTo>
                  <a:pt x="141" y="1022"/>
                  <a:pt x="140" y="1022"/>
                  <a:pt x="139" y="1024"/>
                </a:cubicBezTo>
                <a:cubicBezTo>
                  <a:pt x="138" y="1025"/>
                  <a:pt x="137" y="1026"/>
                  <a:pt x="137" y="1027"/>
                </a:cubicBezTo>
                <a:cubicBezTo>
                  <a:pt x="135" y="1031"/>
                  <a:pt x="143" y="1028"/>
                  <a:pt x="143" y="1030"/>
                </a:cubicBezTo>
                <a:cubicBezTo>
                  <a:pt x="143" y="1031"/>
                  <a:pt x="142" y="1030"/>
                  <a:pt x="141" y="1030"/>
                </a:cubicBezTo>
                <a:cubicBezTo>
                  <a:pt x="140" y="1030"/>
                  <a:pt x="140" y="1031"/>
                  <a:pt x="139" y="1031"/>
                </a:cubicBezTo>
                <a:cubicBezTo>
                  <a:pt x="136" y="1033"/>
                  <a:pt x="132" y="1035"/>
                  <a:pt x="128" y="1034"/>
                </a:cubicBezTo>
                <a:cubicBezTo>
                  <a:pt x="126" y="1033"/>
                  <a:pt x="125" y="1033"/>
                  <a:pt x="123" y="1033"/>
                </a:cubicBezTo>
                <a:cubicBezTo>
                  <a:pt x="122" y="1033"/>
                  <a:pt x="120" y="1033"/>
                  <a:pt x="119" y="1033"/>
                </a:cubicBezTo>
                <a:cubicBezTo>
                  <a:pt x="118" y="1033"/>
                  <a:pt x="116" y="1032"/>
                  <a:pt x="115" y="1032"/>
                </a:cubicBezTo>
                <a:cubicBezTo>
                  <a:pt x="114" y="1032"/>
                  <a:pt x="113" y="1032"/>
                  <a:pt x="113" y="1031"/>
                </a:cubicBezTo>
                <a:cubicBezTo>
                  <a:pt x="112" y="1031"/>
                  <a:pt x="112" y="1030"/>
                  <a:pt x="112" y="1030"/>
                </a:cubicBezTo>
                <a:cubicBezTo>
                  <a:pt x="111" y="1029"/>
                  <a:pt x="110" y="1028"/>
                  <a:pt x="109" y="1027"/>
                </a:cubicBezTo>
                <a:cubicBezTo>
                  <a:pt x="109" y="1026"/>
                  <a:pt x="109" y="1026"/>
                  <a:pt x="110" y="1025"/>
                </a:cubicBezTo>
                <a:cubicBezTo>
                  <a:pt x="110" y="1025"/>
                  <a:pt x="111" y="1025"/>
                  <a:pt x="111" y="1024"/>
                </a:cubicBezTo>
                <a:cubicBezTo>
                  <a:pt x="110" y="1024"/>
                  <a:pt x="109" y="1024"/>
                  <a:pt x="109" y="1023"/>
                </a:cubicBezTo>
                <a:cubicBezTo>
                  <a:pt x="108" y="1023"/>
                  <a:pt x="108" y="1023"/>
                  <a:pt x="107" y="1023"/>
                </a:cubicBezTo>
                <a:cubicBezTo>
                  <a:pt x="106" y="1023"/>
                  <a:pt x="105" y="1025"/>
                  <a:pt x="104" y="1025"/>
                </a:cubicBezTo>
                <a:cubicBezTo>
                  <a:pt x="103" y="1025"/>
                  <a:pt x="103" y="1025"/>
                  <a:pt x="102" y="1024"/>
                </a:cubicBezTo>
                <a:cubicBezTo>
                  <a:pt x="102" y="1024"/>
                  <a:pt x="101" y="1024"/>
                  <a:pt x="100" y="1024"/>
                </a:cubicBezTo>
                <a:cubicBezTo>
                  <a:pt x="100" y="1024"/>
                  <a:pt x="98" y="1022"/>
                  <a:pt x="97" y="1023"/>
                </a:cubicBezTo>
                <a:cubicBezTo>
                  <a:pt x="96" y="1023"/>
                  <a:pt x="97" y="1024"/>
                  <a:pt x="97" y="1024"/>
                </a:cubicBezTo>
                <a:cubicBezTo>
                  <a:pt x="98" y="1025"/>
                  <a:pt x="99" y="1025"/>
                  <a:pt x="99" y="1026"/>
                </a:cubicBezTo>
                <a:cubicBezTo>
                  <a:pt x="99" y="1026"/>
                  <a:pt x="99" y="1027"/>
                  <a:pt x="99" y="1028"/>
                </a:cubicBezTo>
                <a:cubicBezTo>
                  <a:pt x="100" y="1028"/>
                  <a:pt x="100" y="1029"/>
                  <a:pt x="101" y="1029"/>
                </a:cubicBezTo>
                <a:cubicBezTo>
                  <a:pt x="101" y="1030"/>
                  <a:pt x="101" y="1031"/>
                  <a:pt x="101" y="1031"/>
                </a:cubicBezTo>
                <a:cubicBezTo>
                  <a:pt x="101" y="1032"/>
                  <a:pt x="102" y="1032"/>
                  <a:pt x="102" y="1033"/>
                </a:cubicBezTo>
                <a:cubicBezTo>
                  <a:pt x="103" y="1034"/>
                  <a:pt x="103" y="1035"/>
                  <a:pt x="104" y="1036"/>
                </a:cubicBezTo>
                <a:cubicBezTo>
                  <a:pt x="105" y="1037"/>
                  <a:pt x="105" y="1038"/>
                  <a:pt x="105" y="1040"/>
                </a:cubicBezTo>
                <a:cubicBezTo>
                  <a:pt x="106" y="1041"/>
                  <a:pt x="106" y="1043"/>
                  <a:pt x="106" y="1044"/>
                </a:cubicBezTo>
                <a:cubicBezTo>
                  <a:pt x="106" y="1045"/>
                  <a:pt x="105" y="1046"/>
                  <a:pt x="106" y="1046"/>
                </a:cubicBezTo>
                <a:cubicBezTo>
                  <a:pt x="106" y="1047"/>
                  <a:pt x="106" y="1047"/>
                  <a:pt x="107" y="1048"/>
                </a:cubicBezTo>
                <a:cubicBezTo>
                  <a:pt x="107" y="1048"/>
                  <a:pt x="108" y="1051"/>
                  <a:pt x="106" y="1050"/>
                </a:cubicBezTo>
                <a:cubicBezTo>
                  <a:pt x="106" y="1050"/>
                  <a:pt x="105" y="1049"/>
                  <a:pt x="105" y="1050"/>
                </a:cubicBezTo>
                <a:cubicBezTo>
                  <a:pt x="104" y="1050"/>
                  <a:pt x="103" y="1050"/>
                  <a:pt x="103" y="1049"/>
                </a:cubicBezTo>
                <a:cubicBezTo>
                  <a:pt x="101" y="1049"/>
                  <a:pt x="98" y="1047"/>
                  <a:pt x="97" y="1049"/>
                </a:cubicBezTo>
                <a:cubicBezTo>
                  <a:pt x="97" y="1050"/>
                  <a:pt x="97" y="1050"/>
                  <a:pt x="96" y="1051"/>
                </a:cubicBezTo>
                <a:cubicBezTo>
                  <a:pt x="95" y="1052"/>
                  <a:pt x="94" y="1050"/>
                  <a:pt x="93" y="1050"/>
                </a:cubicBezTo>
                <a:cubicBezTo>
                  <a:pt x="92" y="1051"/>
                  <a:pt x="92" y="1051"/>
                  <a:pt x="91" y="1051"/>
                </a:cubicBezTo>
                <a:cubicBezTo>
                  <a:pt x="90" y="1051"/>
                  <a:pt x="90" y="1051"/>
                  <a:pt x="89" y="1052"/>
                </a:cubicBezTo>
                <a:cubicBezTo>
                  <a:pt x="88" y="1052"/>
                  <a:pt x="88" y="1052"/>
                  <a:pt x="87" y="1053"/>
                </a:cubicBezTo>
                <a:cubicBezTo>
                  <a:pt x="87" y="1053"/>
                  <a:pt x="86" y="1053"/>
                  <a:pt x="85" y="1053"/>
                </a:cubicBezTo>
                <a:cubicBezTo>
                  <a:pt x="84" y="1053"/>
                  <a:pt x="83" y="1054"/>
                  <a:pt x="82" y="1052"/>
                </a:cubicBezTo>
                <a:cubicBezTo>
                  <a:pt x="81" y="1051"/>
                  <a:pt x="80" y="1050"/>
                  <a:pt x="79" y="1049"/>
                </a:cubicBezTo>
                <a:cubicBezTo>
                  <a:pt x="78" y="1048"/>
                  <a:pt x="77" y="1048"/>
                  <a:pt x="76" y="1047"/>
                </a:cubicBezTo>
                <a:cubicBezTo>
                  <a:pt x="75" y="1046"/>
                  <a:pt x="75" y="1044"/>
                  <a:pt x="74" y="1045"/>
                </a:cubicBezTo>
                <a:cubicBezTo>
                  <a:pt x="72" y="1045"/>
                  <a:pt x="72" y="1046"/>
                  <a:pt x="70" y="1047"/>
                </a:cubicBezTo>
                <a:cubicBezTo>
                  <a:pt x="70" y="1047"/>
                  <a:pt x="69" y="1046"/>
                  <a:pt x="68" y="1047"/>
                </a:cubicBezTo>
                <a:cubicBezTo>
                  <a:pt x="68" y="1047"/>
                  <a:pt x="67" y="1047"/>
                  <a:pt x="66" y="1048"/>
                </a:cubicBezTo>
                <a:cubicBezTo>
                  <a:pt x="66" y="1048"/>
                  <a:pt x="65" y="1048"/>
                  <a:pt x="64" y="1049"/>
                </a:cubicBezTo>
                <a:cubicBezTo>
                  <a:pt x="64" y="1049"/>
                  <a:pt x="63" y="1049"/>
                  <a:pt x="63" y="1050"/>
                </a:cubicBezTo>
                <a:cubicBezTo>
                  <a:pt x="61" y="1050"/>
                  <a:pt x="60" y="1050"/>
                  <a:pt x="58" y="1050"/>
                </a:cubicBezTo>
                <a:cubicBezTo>
                  <a:pt x="56" y="1050"/>
                  <a:pt x="53" y="1051"/>
                  <a:pt x="50" y="1052"/>
                </a:cubicBezTo>
                <a:cubicBezTo>
                  <a:pt x="49" y="1053"/>
                  <a:pt x="48" y="1053"/>
                  <a:pt x="46" y="1053"/>
                </a:cubicBezTo>
                <a:cubicBezTo>
                  <a:pt x="45" y="1053"/>
                  <a:pt x="44" y="1053"/>
                  <a:pt x="42" y="1054"/>
                </a:cubicBezTo>
                <a:cubicBezTo>
                  <a:pt x="40" y="1054"/>
                  <a:pt x="42" y="1055"/>
                  <a:pt x="42" y="1056"/>
                </a:cubicBezTo>
                <a:cubicBezTo>
                  <a:pt x="42" y="1057"/>
                  <a:pt x="41" y="1057"/>
                  <a:pt x="42" y="1058"/>
                </a:cubicBezTo>
                <a:cubicBezTo>
                  <a:pt x="42" y="1059"/>
                  <a:pt x="43" y="1058"/>
                  <a:pt x="44" y="1058"/>
                </a:cubicBezTo>
                <a:cubicBezTo>
                  <a:pt x="45" y="1058"/>
                  <a:pt x="46" y="1058"/>
                  <a:pt x="46" y="1058"/>
                </a:cubicBezTo>
                <a:cubicBezTo>
                  <a:pt x="47" y="1058"/>
                  <a:pt x="47" y="1057"/>
                  <a:pt x="48" y="1057"/>
                </a:cubicBezTo>
                <a:cubicBezTo>
                  <a:pt x="48" y="1057"/>
                  <a:pt x="49" y="1057"/>
                  <a:pt x="49" y="1058"/>
                </a:cubicBezTo>
                <a:cubicBezTo>
                  <a:pt x="49" y="1058"/>
                  <a:pt x="50" y="1058"/>
                  <a:pt x="49" y="1059"/>
                </a:cubicBezTo>
                <a:cubicBezTo>
                  <a:pt x="49" y="1060"/>
                  <a:pt x="48" y="1060"/>
                  <a:pt x="48" y="1060"/>
                </a:cubicBezTo>
                <a:cubicBezTo>
                  <a:pt x="47" y="1059"/>
                  <a:pt x="47" y="1059"/>
                  <a:pt x="46" y="1059"/>
                </a:cubicBezTo>
                <a:cubicBezTo>
                  <a:pt x="46" y="1059"/>
                  <a:pt x="45" y="1059"/>
                  <a:pt x="45" y="1060"/>
                </a:cubicBezTo>
                <a:cubicBezTo>
                  <a:pt x="45" y="1060"/>
                  <a:pt x="45" y="1060"/>
                  <a:pt x="45" y="1061"/>
                </a:cubicBezTo>
                <a:cubicBezTo>
                  <a:pt x="45" y="1061"/>
                  <a:pt x="45" y="1062"/>
                  <a:pt x="45" y="1062"/>
                </a:cubicBezTo>
                <a:cubicBezTo>
                  <a:pt x="45" y="1063"/>
                  <a:pt x="46" y="1063"/>
                  <a:pt x="46" y="1062"/>
                </a:cubicBezTo>
                <a:cubicBezTo>
                  <a:pt x="47" y="1061"/>
                  <a:pt x="48" y="1060"/>
                  <a:pt x="49" y="1061"/>
                </a:cubicBezTo>
                <a:cubicBezTo>
                  <a:pt x="50" y="1063"/>
                  <a:pt x="50" y="1064"/>
                  <a:pt x="48" y="1064"/>
                </a:cubicBezTo>
                <a:cubicBezTo>
                  <a:pt x="47" y="1064"/>
                  <a:pt x="47" y="1064"/>
                  <a:pt x="46" y="1064"/>
                </a:cubicBezTo>
                <a:cubicBezTo>
                  <a:pt x="45" y="1064"/>
                  <a:pt x="45" y="1064"/>
                  <a:pt x="44" y="1064"/>
                </a:cubicBezTo>
                <a:cubicBezTo>
                  <a:pt x="44" y="1064"/>
                  <a:pt x="43" y="1064"/>
                  <a:pt x="42" y="1065"/>
                </a:cubicBezTo>
                <a:cubicBezTo>
                  <a:pt x="41" y="1065"/>
                  <a:pt x="43" y="1066"/>
                  <a:pt x="43" y="1066"/>
                </a:cubicBezTo>
                <a:cubicBezTo>
                  <a:pt x="45" y="1066"/>
                  <a:pt x="45" y="1068"/>
                  <a:pt x="46" y="1068"/>
                </a:cubicBezTo>
                <a:cubicBezTo>
                  <a:pt x="47" y="1069"/>
                  <a:pt x="48" y="1069"/>
                  <a:pt x="49" y="1071"/>
                </a:cubicBezTo>
                <a:cubicBezTo>
                  <a:pt x="50" y="1071"/>
                  <a:pt x="50" y="1072"/>
                  <a:pt x="50" y="1071"/>
                </a:cubicBezTo>
                <a:cubicBezTo>
                  <a:pt x="51" y="1071"/>
                  <a:pt x="52" y="1071"/>
                  <a:pt x="52" y="1070"/>
                </a:cubicBezTo>
                <a:cubicBezTo>
                  <a:pt x="53" y="1069"/>
                  <a:pt x="54" y="1069"/>
                  <a:pt x="55" y="1069"/>
                </a:cubicBezTo>
                <a:cubicBezTo>
                  <a:pt x="57" y="1070"/>
                  <a:pt x="58" y="1069"/>
                  <a:pt x="60" y="1069"/>
                </a:cubicBezTo>
                <a:cubicBezTo>
                  <a:pt x="61" y="1069"/>
                  <a:pt x="61" y="1070"/>
                  <a:pt x="61" y="1070"/>
                </a:cubicBezTo>
                <a:cubicBezTo>
                  <a:pt x="62" y="1071"/>
                  <a:pt x="63" y="1071"/>
                  <a:pt x="63" y="1071"/>
                </a:cubicBezTo>
                <a:cubicBezTo>
                  <a:pt x="65" y="1071"/>
                  <a:pt x="66" y="1072"/>
                  <a:pt x="67" y="1073"/>
                </a:cubicBezTo>
                <a:cubicBezTo>
                  <a:pt x="68" y="1074"/>
                  <a:pt x="70" y="1074"/>
                  <a:pt x="71" y="1075"/>
                </a:cubicBezTo>
                <a:cubicBezTo>
                  <a:pt x="72" y="1076"/>
                  <a:pt x="72" y="1077"/>
                  <a:pt x="73" y="1078"/>
                </a:cubicBezTo>
                <a:cubicBezTo>
                  <a:pt x="74" y="1080"/>
                  <a:pt x="75" y="1078"/>
                  <a:pt x="75" y="1077"/>
                </a:cubicBezTo>
                <a:cubicBezTo>
                  <a:pt x="76" y="1077"/>
                  <a:pt x="77" y="1077"/>
                  <a:pt x="77" y="1076"/>
                </a:cubicBezTo>
                <a:cubicBezTo>
                  <a:pt x="78" y="1076"/>
                  <a:pt x="78" y="1076"/>
                  <a:pt x="79" y="1076"/>
                </a:cubicBezTo>
                <a:cubicBezTo>
                  <a:pt x="80" y="1077"/>
                  <a:pt x="81" y="1078"/>
                  <a:pt x="82" y="1078"/>
                </a:cubicBezTo>
                <a:cubicBezTo>
                  <a:pt x="83" y="1078"/>
                  <a:pt x="85" y="1079"/>
                  <a:pt x="86" y="1080"/>
                </a:cubicBezTo>
                <a:cubicBezTo>
                  <a:pt x="87" y="1081"/>
                  <a:pt x="85" y="1082"/>
                  <a:pt x="86" y="1083"/>
                </a:cubicBezTo>
                <a:cubicBezTo>
                  <a:pt x="86" y="1083"/>
                  <a:pt x="87" y="1084"/>
                  <a:pt x="87" y="1084"/>
                </a:cubicBezTo>
                <a:cubicBezTo>
                  <a:pt x="89" y="1086"/>
                  <a:pt x="90" y="1084"/>
                  <a:pt x="92" y="1085"/>
                </a:cubicBezTo>
                <a:cubicBezTo>
                  <a:pt x="94" y="1086"/>
                  <a:pt x="91" y="1087"/>
                  <a:pt x="92" y="1088"/>
                </a:cubicBezTo>
                <a:cubicBezTo>
                  <a:pt x="92" y="1088"/>
                  <a:pt x="92" y="1088"/>
                  <a:pt x="92" y="1088"/>
                </a:cubicBezTo>
                <a:cubicBezTo>
                  <a:pt x="93" y="1089"/>
                  <a:pt x="93" y="1089"/>
                  <a:pt x="93" y="1089"/>
                </a:cubicBezTo>
                <a:cubicBezTo>
                  <a:pt x="94" y="1090"/>
                  <a:pt x="94" y="1089"/>
                  <a:pt x="95" y="1090"/>
                </a:cubicBezTo>
                <a:cubicBezTo>
                  <a:pt x="96" y="1090"/>
                  <a:pt x="96" y="1091"/>
                  <a:pt x="96" y="1091"/>
                </a:cubicBezTo>
                <a:cubicBezTo>
                  <a:pt x="96" y="1091"/>
                  <a:pt x="95" y="1092"/>
                  <a:pt x="95" y="1092"/>
                </a:cubicBezTo>
                <a:cubicBezTo>
                  <a:pt x="95" y="1092"/>
                  <a:pt x="95" y="1093"/>
                  <a:pt x="95" y="1093"/>
                </a:cubicBezTo>
                <a:cubicBezTo>
                  <a:pt x="94" y="1094"/>
                  <a:pt x="92" y="1094"/>
                  <a:pt x="94" y="1096"/>
                </a:cubicBezTo>
                <a:cubicBezTo>
                  <a:pt x="94" y="1096"/>
                  <a:pt x="95" y="1096"/>
                  <a:pt x="95" y="1097"/>
                </a:cubicBezTo>
                <a:cubicBezTo>
                  <a:pt x="95" y="1098"/>
                  <a:pt x="95" y="1098"/>
                  <a:pt x="96" y="1099"/>
                </a:cubicBezTo>
                <a:cubicBezTo>
                  <a:pt x="97" y="1099"/>
                  <a:pt x="98" y="1100"/>
                  <a:pt x="99" y="1101"/>
                </a:cubicBezTo>
                <a:cubicBezTo>
                  <a:pt x="99" y="1102"/>
                  <a:pt x="99" y="1104"/>
                  <a:pt x="100" y="1104"/>
                </a:cubicBezTo>
                <a:cubicBezTo>
                  <a:pt x="101" y="1105"/>
                  <a:pt x="102" y="1105"/>
                  <a:pt x="103" y="1106"/>
                </a:cubicBezTo>
                <a:cubicBezTo>
                  <a:pt x="103" y="1106"/>
                  <a:pt x="104" y="1106"/>
                  <a:pt x="105" y="1106"/>
                </a:cubicBezTo>
                <a:cubicBezTo>
                  <a:pt x="105" y="1107"/>
                  <a:pt x="106" y="1106"/>
                  <a:pt x="107" y="1107"/>
                </a:cubicBezTo>
                <a:cubicBezTo>
                  <a:pt x="107" y="1107"/>
                  <a:pt x="108" y="1108"/>
                  <a:pt x="108" y="1108"/>
                </a:cubicBezTo>
                <a:cubicBezTo>
                  <a:pt x="110" y="1108"/>
                  <a:pt x="111" y="1107"/>
                  <a:pt x="112" y="1108"/>
                </a:cubicBezTo>
                <a:cubicBezTo>
                  <a:pt x="113" y="1109"/>
                  <a:pt x="113" y="1109"/>
                  <a:pt x="112" y="1110"/>
                </a:cubicBezTo>
                <a:cubicBezTo>
                  <a:pt x="112" y="1111"/>
                  <a:pt x="112" y="1111"/>
                  <a:pt x="112" y="1112"/>
                </a:cubicBezTo>
                <a:cubicBezTo>
                  <a:pt x="112" y="1113"/>
                  <a:pt x="112" y="1113"/>
                  <a:pt x="112" y="1114"/>
                </a:cubicBezTo>
                <a:cubicBezTo>
                  <a:pt x="112" y="1115"/>
                  <a:pt x="113" y="1115"/>
                  <a:pt x="113" y="1116"/>
                </a:cubicBezTo>
                <a:cubicBezTo>
                  <a:pt x="113" y="1116"/>
                  <a:pt x="113" y="1120"/>
                  <a:pt x="113" y="1121"/>
                </a:cubicBezTo>
                <a:cubicBezTo>
                  <a:pt x="112" y="1120"/>
                  <a:pt x="113" y="1118"/>
                  <a:pt x="112" y="1117"/>
                </a:cubicBezTo>
                <a:cubicBezTo>
                  <a:pt x="111" y="1117"/>
                  <a:pt x="111" y="1117"/>
                  <a:pt x="110" y="1117"/>
                </a:cubicBezTo>
                <a:cubicBezTo>
                  <a:pt x="110" y="1116"/>
                  <a:pt x="110" y="1116"/>
                  <a:pt x="109" y="1115"/>
                </a:cubicBezTo>
                <a:cubicBezTo>
                  <a:pt x="109" y="1115"/>
                  <a:pt x="108" y="1115"/>
                  <a:pt x="108" y="1116"/>
                </a:cubicBezTo>
                <a:cubicBezTo>
                  <a:pt x="108" y="1116"/>
                  <a:pt x="109" y="1117"/>
                  <a:pt x="109" y="1117"/>
                </a:cubicBezTo>
                <a:cubicBezTo>
                  <a:pt x="110" y="1118"/>
                  <a:pt x="110" y="1119"/>
                  <a:pt x="111" y="1120"/>
                </a:cubicBezTo>
                <a:cubicBezTo>
                  <a:pt x="111" y="1121"/>
                  <a:pt x="111" y="1122"/>
                  <a:pt x="111" y="1123"/>
                </a:cubicBezTo>
                <a:cubicBezTo>
                  <a:pt x="111" y="1124"/>
                  <a:pt x="112" y="1125"/>
                  <a:pt x="113" y="1126"/>
                </a:cubicBezTo>
                <a:cubicBezTo>
                  <a:pt x="114" y="1127"/>
                  <a:pt x="113" y="1128"/>
                  <a:pt x="112" y="1130"/>
                </a:cubicBezTo>
                <a:cubicBezTo>
                  <a:pt x="112" y="1131"/>
                  <a:pt x="112" y="1132"/>
                  <a:pt x="112" y="1134"/>
                </a:cubicBezTo>
                <a:cubicBezTo>
                  <a:pt x="113" y="1135"/>
                  <a:pt x="113" y="1137"/>
                  <a:pt x="113" y="1138"/>
                </a:cubicBezTo>
                <a:cubicBezTo>
                  <a:pt x="113" y="1140"/>
                  <a:pt x="113" y="1141"/>
                  <a:pt x="113" y="1143"/>
                </a:cubicBezTo>
                <a:cubicBezTo>
                  <a:pt x="113" y="1144"/>
                  <a:pt x="112" y="1145"/>
                  <a:pt x="113" y="1146"/>
                </a:cubicBezTo>
                <a:cubicBezTo>
                  <a:pt x="114" y="1146"/>
                  <a:pt x="114" y="1147"/>
                  <a:pt x="114" y="1148"/>
                </a:cubicBezTo>
                <a:cubicBezTo>
                  <a:pt x="114" y="1148"/>
                  <a:pt x="115" y="1149"/>
                  <a:pt x="114" y="1149"/>
                </a:cubicBezTo>
                <a:cubicBezTo>
                  <a:pt x="114" y="1150"/>
                  <a:pt x="113" y="1150"/>
                  <a:pt x="113" y="1150"/>
                </a:cubicBezTo>
                <a:cubicBezTo>
                  <a:pt x="110" y="1152"/>
                  <a:pt x="110" y="1156"/>
                  <a:pt x="109" y="1159"/>
                </a:cubicBezTo>
                <a:cubicBezTo>
                  <a:pt x="109" y="1160"/>
                  <a:pt x="109" y="1161"/>
                  <a:pt x="109" y="1162"/>
                </a:cubicBezTo>
                <a:cubicBezTo>
                  <a:pt x="108" y="1163"/>
                  <a:pt x="109" y="1164"/>
                  <a:pt x="108" y="1165"/>
                </a:cubicBezTo>
                <a:cubicBezTo>
                  <a:pt x="108" y="1166"/>
                  <a:pt x="108" y="1166"/>
                  <a:pt x="107" y="1167"/>
                </a:cubicBezTo>
                <a:cubicBezTo>
                  <a:pt x="107" y="1168"/>
                  <a:pt x="107" y="1168"/>
                  <a:pt x="107" y="1169"/>
                </a:cubicBezTo>
                <a:cubicBezTo>
                  <a:pt x="107" y="1170"/>
                  <a:pt x="107" y="1172"/>
                  <a:pt x="107" y="1173"/>
                </a:cubicBezTo>
                <a:cubicBezTo>
                  <a:pt x="106" y="1175"/>
                  <a:pt x="105" y="1176"/>
                  <a:pt x="104" y="1177"/>
                </a:cubicBezTo>
                <a:cubicBezTo>
                  <a:pt x="103" y="1178"/>
                  <a:pt x="103" y="1179"/>
                  <a:pt x="102" y="1180"/>
                </a:cubicBezTo>
                <a:cubicBezTo>
                  <a:pt x="99" y="1181"/>
                  <a:pt x="95" y="1179"/>
                  <a:pt x="92" y="1181"/>
                </a:cubicBezTo>
                <a:cubicBezTo>
                  <a:pt x="91" y="1181"/>
                  <a:pt x="90" y="1182"/>
                  <a:pt x="88" y="1182"/>
                </a:cubicBezTo>
                <a:cubicBezTo>
                  <a:pt x="87" y="1181"/>
                  <a:pt x="85" y="1180"/>
                  <a:pt x="84" y="1180"/>
                </a:cubicBezTo>
                <a:cubicBezTo>
                  <a:pt x="83" y="1179"/>
                  <a:pt x="82" y="1179"/>
                  <a:pt x="80" y="1179"/>
                </a:cubicBezTo>
                <a:cubicBezTo>
                  <a:pt x="79" y="1178"/>
                  <a:pt x="78" y="1179"/>
                  <a:pt x="76" y="1179"/>
                </a:cubicBezTo>
                <a:cubicBezTo>
                  <a:pt x="75" y="1180"/>
                  <a:pt x="74" y="1181"/>
                  <a:pt x="73" y="1180"/>
                </a:cubicBezTo>
                <a:cubicBezTo>
                  <a:pt x="72" y="1180"/>
                  <a:pt x="72" y="1179"/>
                  <a:pt x="71" y="1179"/>
                </a:cubicBezTo>
                <a:cubicBezTo>
                  <a:pt x="70" y="1179"/>
                  <a:pt x="70" y="1179"/>
                  <a:pt x="69" y="1178"/>
                </a:cubicBezTo>
                <a:cubicBezTo>
                  <a:pt x="68" y="1178"/>
                  <a:pt x="67" y="1177"/>
                  <a:pt x="66" y="1177"/>
                </a:cubicBezTo>
                <a:cubicBezTo>
                  <a:pt x="63" y="1177"/>
                  <a:pt x="60" y="1177"/>
                  <a:pt x="57" y="1177"/>
                </a:cubicBezTo>
                <a:cubicBezTo>
                  <a:pt x="55" y="1178"/>
                  <a:pt x="54" y="1178"/>
                  <a:pt x="53" y="1178"/>
                </a:cubicBezTo>
                <a:cubicBezTo>
                  <a:pt x="51" y="1179"/>
                  <a:pt x="50" y="1179"/>
                  <a:pt x="48" y="1179"/>
                </a:cubicBezTo>
                <a:cubicBezTo>
                  <a:pt x="45" y="1179"/>
                  <a:pt x="42" y="1179"/>
                  <a:pt x="40" y="1178"/>
                </a:cubicBezTo>
                <a:cubicBezTo>
                  <a:pt x="38" y="1178"/>
                  <a:pt x="36" y="1177"/>
                  <a:pt x="34" y="1177"/>
                </a:cubicBezTo>
                <a:cubicBezTo>
                  <a:pt x="32" y="1176"/>
                  <a:pt x="31" y="1176"/>
                  <a:pt x="29" y="1176"/>
                </a:cubicBezTo>
                <a:cubicBezTo>
                  <a:pt x="28" y="1176"/>
                  <a:pt x="27" y="1175"/>
                  <a:pt x="26" y="1175"/>
                </a:cubicBezTo>
                <a:cubicBezTo>
                  <a:pt x="25" y="1175"/>
                  <a:pt x="24" y="1175"/>
                  <a:pt x="23" y="1175"/>
                </a:cubicBezTo>
                <a:cubicBezTo>
                  <a:pt x="23" y="1175"/>
                  <a:pt x="22" y="1175"/>
                  <a:pt x="22" y="1174"/>
                </a:cubicBezTo>
                <a:cubicBezTo>
                  <a:pt x="20" y="1173"/>
                  <a:pt x="19" y="1173"/>
                  <a:pt x="17" y="1174"/>
                </a:cubicBezTo>
                <a:cubicBezTo>
                  <a:pt x="16" y="1174"/>
                  <a:pt x="15" y="1174"/>
                  <a:pt x="13" y="1174"/>
                </a:cubicBezTo>
                <a:cubicBezTo>
                  <a:pt x="11" y="1174"/>
                  <a:pt x="10" y="1175"/>
                  <a:pt x="9" y="1175"/>
                </a:cubicBezTo>
                <a:cubicBezTo>
                  <a:pt x="7" y="1176"/>
                  <a:pt x="6" y="1175"/>
                  <a:pt x="5" y="1176"/>
                </a:cubicBezTo>
                <a:cubicBezTo>
                  <a:pt x="3" y="1176"/>
                  <a:pt x="2" y="1177"/>
                  <a:pt x="1" y="1177"/>
                </a:cubicBezTo>
                <a:cubicBezTo>
                  <a:pt x="1" y="1177"/>
                  <a:pt x="0" y="1177"/>
                  <a:pt x="0" y="1177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1" y="1327"/>
                  <a:pt x="3" y="1327"/>
                  <a:pt x="3" y="1328"/>
                </a:cubicBezTo>
                <a:cubicBezTo>
                  <a:pt x="4" y="1328"/>
                  <a:pt x="4" y="1329"/>
                  <a:pt x="4" y="1329"/>
                </a:cubicBezTo>
                <a:cubicBezTo>
                  <a:pt x="5" y="1330"/>
                  <a:pt x="6" y="1330"/>
                  <a:pt x="6" y="1330"/>
                </a:cubicBezTo>
                <a:cubicBezTo>
                  <a:pt x="7" y="1331"/>
                  <a:pt x="7" y="1331"/>
                  <a:pt x="7" y="1332"/>
                </a:cubicBezTo>
                <a:cubicBezTo>
                  <a:pt x="8" y="1332"/>
                  <a:pt x="9" y="1332"/>
                  <a:pt x="9" y="1333"/>
                </a:cubicBezTo>
                <a:cubicBezTo>
                  <a:pt x="10" y="1334"/>
                  <a:pt x="9" y="1334"/>
                  <a:pt x="8" y="1334"/>
                </a:cubicBezTo>
                <a:cubicBezTo>
                  <a:pt x="8" y="1335"/>
                  <a:pt x="8" y="1335"/>
                  <a:pt x="9" y="1336"/>
                </a:cubicBezTo>
                <a:cubicBezTo>
                  <a:pt x="10" y="1336"/>
                  <a:pt x="10" y="1337"/>
                  <a:pt x="10" y="1337"/>
                </a:cubicBezTo>
                <a:cubicBezTo>
                  <a:pt x="10" y="1338"/>
                  <a:pt x="10" y="1338"/>
                  <a:pt x="11" y="1339"/>
                </a:cubicBezTo>
                <a:cubicBezTo>
                  <a:pt x="12" y="1339"/>
                  <a:pt x="12" y="1340"/>
                  <a:pt x="12" y="1341"/>
                </a:cubicBezTo>
                <a:cubicBezTo>
                  <a:pt x="13" y="1341"/>
                  <a:pt x="13" y="1342"/>
                  <a:pt x="14" y="1342"/>
                </a:cubicBezTo>
                <a:cubicBezTo>
                  <a:pt x="14" y="1343"/>
                  <a:pt x="14" y="1343"/>
                  <a:pt x="14" y="1344"/>
                </a:cubicBezTo>
                <a:cubicBezTo>
                  <a:pt x="15" y="1346"/>
                  <a:pt x="16" y="1346"/>
                  <a:pt x="17" y="1347"/>
                </a:cubicBezTo>
                <a:cubicBezTo>
                  <a:pt x="18" y="1348"/>
                  <a:pt x="19" y="1349"/>
                  <a:pt x="20" y="1350"/>
                </a:cubicBezTo>
                <a:cubicBezTo>
                  <a:pt x="21" y="1350"/>
                  <a:pt x="21" y="1350"/>
                  <a:pt x="22" y="1350"/>
                </a:cubicBezTo>
                <a:cubicBezTo>
                  <a:pt x="23" y="1350"/>
                  <a:pt x="23" y="1351"/>
                  <a:pt x="24" y="1351"/>
                </a:cubicBezTo>
                <a:cubicBezTo>
                  <a:pt x="25" y="1351"/>
                  <a:pt x="26" y="1351"/>
                  <a:pt x="27" y="1350"/>
                </a:cubicBezTo>
                <a:cubicBezTo>
                  <a:pt x="28" y="1350"/>
                  <a:pt x="28" y="1349"/>
                  <a:pt x="29" y="1349"/>
                </a:cubicBezTo>
                <a:cubicBezTo>
                  <a:pt x="29" y="1349"/>
                  <a:pt x="30" y="1349"/>
                  <a:pt x="31" y="1348"/>
                </a:cubicBezTo>
                <a:cubicBezTo>
                  <a:pt x="32" y="1348"/>
                  <a:pt x="32" y="1346"/>
                  <a:pt x="32" y="1345"/>
                </a:cubicBezTo>
                <a:cubicBezTo>
                  <a:pt x="33" y="1344"/>
                  <a:pt x="34" y="1343"/>
                  <a:pt x="36" y="1343"/>
                </a:cubicBezTo>
                <a:cubicBezTo>
                  <a:pt x="37" y="1342"/>
                  <a:pt x="38" y="1341"/>
                  <a:pt x="39" y="1341"/>
                </a:cubicBezTo>
                <a:cubicBezTo>
                  <a:pt x="41" y="1340"/>
                  <a:pt x="42" y="1340"/>
                  <a:pt x="43" y="1339"/>
                </a:cubicBezTo>
                <a:cubicBezTo>
                  <a:pt x="44" y="1338"/>
                  <a:pt x="44" y="1338"/>
                  <a:pt x="45" y="1337"/>
                </a:cubicBezTo>
                <a:cubicBezTo>
                  <a:pt x="45" y="1337"/>
                  <a:pt x="46" y="1337"/>
                  <a:pt x="46" y="1337"/>
                </a:cubicBezTo>
                <a:cubicBezTo>
                  <a:pt x="48" y="1336"/>
                  <a:pt x="48" y="1335"/>
                  <a:pt x="50" y="1335"/>
                </a:cubicBezTo>
                <a:cubicBezTo>
                  <a:pt x="52" y="1334"/>
                  <a:pt x="55" y="1335"/>
                  <a:pt x="57" y="1335"/>
                </a:cubicBezTo>
                <a:cubicBezTo>
                  <a:pt x="60" y="1335"/>
                  <a:pt x="64" y="1334"/>
                  <a:pt x="67" y="1334"/>
                </a:cubicBezTo>
                <a:cubicBezTo>
                  <a:pt x="69" y="1335"/>
                  <a:pt x="70" y="1334"/>
                  <a:pt x="72" y="1334"/>
                </a:cubicBezTo>
                <a:cubicBezTo>
                  <a:pt x="73" y="1334"/>
                  <a:pt x="74" y="1334"/>
                  <a:pt x="76" y="1334"/>
                </a:cubicBezTo>
                <a:cubicBezTo>
                  <a:pt x="77" y="1334"/>
                  <a:pt x="78" y="1336"/>
                  <a:pt x="79" y="1336"/>
                </a:cubicBezTo>
                <a:cubicBezTo>
                  <a:pt x="81" y="1336"/>
                  <a:pt x="83" y="1336"/>
                  <a:pt x="84" y="1335"/>
                </a:cubicBezTo>
                <a:cubicBezTo>
                  <a:pt x="85" y="1335"/>
                  <a:pt x="86" y="1334"/>
                  <a:pt x="87" y="1333"/>
                </a:cubicBezTo>
                <a:cubicBezTo>
                  <a:pt x="89" y="1333"/>
                  <a:pt x="90" y="1333"/>
                  <a:pt x="91" y="1334"/>
                </a:cubicBezTo>
                <a:cubicBezTo>
                  <a:pt x="92" y="1334"/>
                  <a:pt x="94" y="1335"/>
                  <a:pt x="95" y="1334"/>
                </a:cubicBezTo>
                <a:cubicBezTo>
                  <a:pt x="96" y="1333"/>
                  <a:pt x="96" y="1331"/>
                  <a:pt x="97" y="1330"/>
                </a:cubicBezTo>
                <a:cubicBezTo>
                  <a:pt x="97" y="1329"/>
                  <a:pt x="99" y="1328"/>
                  <a:pt x="100" y="1326"/>
                </a:cubicBezTo>
                <a:cubicBezTo>
                  <a:pt x="101" y="1325"/>
                  <a:pt x="101" y="1324"/>
                  <a:pt x="102" y="1323"/>
                </a:cubicBezTo>
                <a:cubicBezTo>
                  <a:pt x="102" y="1321"/>
                  <a:pt x="103" y="1320"/>
                  <a:pt x="105" y="1320"/>
                </a:cubicBezTo>
                <a:cubicBezTo>
                  <a:pt x="106" y="1319"/>
                  <a:pt x="107" y="1318"/>
                  <a:pt x="109" y="1318"/>
                </a:cubicBezTo>
                <a:cubicBezTo>
                  <a:pt x="110" y="1318"/>
                  <a:pt x="111" y="1318"/>
                  <a:pt x="112" y="1317"/>
                </a:cubicBezTo>
                <a:cubicBezTo>
                  <a:pt x="113" y="1316"/>
                  <a:pt x="114" y="1315"/>
                  <a:pt x="116" y="1316"/>
                </a:cubicBezTo>
                <a:cubicBezTo>
                  <a:pt x="116" y="1316"/>
                  <a:pt x="116" y="1316"/>
                  <a:pt x="117" y="1316"/>
                </a:cubicBezTo>
                <a:cubicBezTo>
                  <a:pt x="118" y="1316"/>
                  <a:pt x="119" y="1316"/>
                  <a:pt x="119" y="1316"/>
                </a:cubicBezTo>
                <a:cubicBezTo>
                  <a:pt x="120" y="1316"/>
                  <a:pt x="120" y="1315"/>
                  <a:pt x="120" y="1315"/>
                </a:cubicBezTo>
                <a:cubicBezTo>
                  <a:pt x="121" y="1315"/>
                  <a:pt x="121" y="1316"/>
                  <a:pt x="122" y="1315"/>
                </a:cubicBezTo>
                <a:cubicBezTo>
                  <a:pt x="122" y="1314"/>
                  <a:pt x="120" y="1314"/>
                  <a:pt x="120" y="1313"/>
                </a:cubicBezTo>
                <a:cubicBezTo>
                  <a:pt x="118" y="1311"/>
                  <a:pt x="121" y="1308"/>
                  <a:pt x="122" y="1307"/>
                </a:cubicBezTo>
                <a:cubicBezTo>
                  <a:pt x="122" y="1306"/>
                  <a:pt x="123" y="1305"/>
                  <a:pt x="123" y="1304"/>
                </a:cubicBezTo>
                <a:cubicBezTo>
                  <a:pt x="123" y="1303"/>
                  <a:pt x="124" y="1301"/>
                  <a:pt x="124" y="1300"/>
                </a:cubicBezTo>
                <a:cubicBezTo>
                  <a:pt x="125" y="1299"/>
                  <a:pt x="127" y="1298"/>
                  <a:pt x="128" y="1297"/>
                </a:cubicBezTo>
                <a:cubicBezTo>
                  <a:pt x="129" y="1296"/>
                  <a:pt x="130" y="1295"/>
                  <a:pt x="132" y="1294"/>
                </a:cubicBezTo>
                <a:cubicBezTo>
                  <a:pt x="133" y="1294"/>
                  <a:pt x="134" y="1293"/>
                  <a:pt x="135" y="1292"/>
                </a:cubicBezTo>
                <a:cubicBezTo>
                  <a:pt x="136" y="1291"/>
                  <a:pt x="137" y="1290"/>
                  <a:pt x="139" y="1290"/>
                </a:cubicBezTo>
                <a:cubicBezTo>
                  <a:pt x="141" y="1289"/>
                  <a:pt x="140" y="1288"/>
                  <a:pt x="139" y="1288"/>
                </a:cubicBezTo>
                <a:cubicBezTo>
                  <a:pt x="138" y="1287"/>
                  <a:pt x="137" y="1286"/>
                  <a:pt x="136" y="1285"/>
                </a:cubicBezTo>
                <a:cubicBezTo>
                  <a:pt x="134" y="1284"/>
                  <a:pt x="132" y="1283"/>
                  <a:pt x="131" y="1280"/>
                </a:cubicBezTo>
                <a:cubicBezTo>
                  <a:pt x="131" y="1280"/>
                  <a:pt x="131" y="1279"/>
                  <a:pt x="130" y="1278"/>
                </a:cubicBezTo>
                <a:cubicBezTo>
                  <a:pt x="130" y="1277"/>
                  <a:pt x="130" y="1275"/>
                  <a:pt x="129" y="1274"/>
                </a:cubicBezTo>
                <a:cubicBezTo>
                  <a:pt x="129" y="1272"/>
                  <a:pt x="129" y="1271"/>
                  <a:pt x="129" y="1269"/>
                </a:cubicBezTo>
                <a:cubicBezTo>
                  <a:pt x="130" y="1268"/>
                  <a:pt x="131" y="1266"/>
                  <a:pt x="133" y="1265"/>
                </a:cubicBezTo>
                <a:cubicBezTo>
                  <a:pt x="134" y="1262"/>
                  <a:pt x="137" y="1260"/>
                  <a:pt x="139" y="1257"/>
                </a:cubicBezTo>
                <a:cubicBezTo>
                  <a:pt x="140" y="1256"/>
                  <a:pt x="140" y="1255"/>
                  <a:pt x="141" y="1254"/>
                </a:cubicBezTo>
                <a:cubicBezTo>
                  <a:pt x="142" y="1252"/>
                  <a:pt x="143" y="1252"/>
                  <a:pt x="144" y="1251"/>
                </a:cubicBezTo>
                <a:cubicBezTo>
                  <a:pt x="146" y="1249"/>
                  <a:pt x="147" y="1246"/>
                  <a:pt x="148" y="1244"/>
                </a:cubicBezTo>
                <a:cubicBezTo>
                  <a:pt x="149" y="1243"/>
                  <a:pt x="149" y="1242"/>
                  <a:pt x="150" y="1240"/>
                </a:cubicBezTo>
                <a:cubicBezTo>
                  <a:pt x="151" y="1239"/>
                  <a:pt x="152" y="1238"/>
                  <a:pt x="153" y="1237"/>
                </a:cubicBezTo>
                <a:cubicBezTo>
                  <a:pt x="154" y="1237"/>
                  <a:pt x="154" y="1236"/>
                  <a:pt x="155" y="1236"/>
                </a:cubicBezTo>
                <a:cubicBezTo>
                  <a:pt x="156" y="1235"/>
                  <a:pt x="158" y="1234"/>
                  <a:pt x="159" y="1234"/>
                </a:cubicBezTo>
                <a:cubicBezTo>
                  <a:pt x="161" y="1234"/>
                  <a:pt x="163" y="1233"/>
                  <a:pt x="164" y="1233"/>
                </a:cubicBezTo>
                <a:cubicBezTo>
                  <a:pt x="166" y="1233"/>
                  <a:pt x="167" y="1232"/>
                  <a:pt x="168" y="1232"/>
                </a:cubicBezTo>
                <a:cubicBezTo>
                  <a:pt x="170" y="1232"/>
                  <a:pt x="173" y="1231"/>
                  <a:pt x="174" y="1230"/>
                </a:cubicBezTo>
                <a:cubicBezTo>
                  <a:pt x="176" y="1229"/>
                  <a:pt x="177" y="1228"/>
                  <a:pt x="179" y="1227"/>
                </a:cubicBezTo>
                <a:cubicBezTo>
                  <a:pt x="180" y="1226"/>
                  <a:pt x="182" y="1225"/>
                  <a:pt x="184" y="1224"/>
                </a:cubicBezTo>
                <a:cubicBezTo>
                  <a:pt x="185" y="1224"/>
                  <a:pt x="187" y="1222"/>
                  <a:pt x="188" y="1222"/>
                </a:cubicBezTo>
                <a:cubicBezTo>
                  <a:pt x="190" y="1221"/>
                  <a:pt x="192" y="1221"/>
                  <a:pt x="193" y="1220"/>
                </a:cubicBezTo>
                <a:cubicBezTo>
                  <a:pt x="194" y="1219"/>
                  <a:pt x="196" y="1218"/>
                  <a:pt x="197" y="1217"/>
                </a:cubicBezTo>
                <a:cubicBezTo>
                  <a:pt x="198" y="1216"/>
                  <a:pt x="198" y="1215"/>
                  <a:pt x="198" y="1214"/>
                </a:cubicBezTo>
                <a:cubicBezTo>
                  <a:pt x="198" y="1212"/>
                  <a:pt x="197" y="1211"/>
                  <a:pt x="197" y="1210"/>
                </a:cubicBezTo>
                <a:cubicBezTo>
                  <a:pt x="196" y="1208"/>
                  <a:pt x="197" y="1208"/>
                  <a:pt x="198" y="1207"/>
                </a:cubicBezTo>
                <a:cubicBezTo>
                  <a:pt x="199" y="1207"/>
                  <a:pt x="199" y="1206"/>
                  <a:pt x="200" y="1206"/>
                </a:cubicBezTo>
                <a:cubicBezTo>
                  <a:pt x="200" y="1206"/>
                  <a:pt x="202" y="1206"/>
                  <a:pt x="201" y="1205"/>
                </a:cubicBezTo>
                <a:cubicBezTo>
                  <a:pt x="201" y="1204"/>
                  <a:pt x="200" y="1204"/>
                  <a:pt x="200" y="1204"/>
                </a:cubicBezTo>
                <a:cubicBezTo>
                  <a:pt x="199" y="1204"/>
                  <a:pt x="199" y="1203"/>
                  <a:pt x="199" y="1203"/>
                </a:cubicBezTo>
                <a:cubicBezTo>
                  <a:pt x="198" y="1202"/>
                  <a:pt x="198" y="1201"/>
                  <a:pt x="198" y="1201"/>
                </a:cubicBezTo>
                <a:cubicBezTo>
                  <a:pt x="198" y="1200"/>
                  <a:pt x="197" y="1200"/>
                  <a:pt x="197" y="1199"/>
                </a:cubicBezTo>
                <a:cubicBezTo>
                  <a:pt x="197" y="1198"/>
                  <a:pt x="197" y="1197"/>
                  <a:pt x="197" y="1196"/>
                </a:cubicBezTo>
                <a:cubicBezTo>
                  <a:pt x="197" y="1195"/>
                  <a:pt x="196" y="1195"/>
                  <a:pt x="196" y="1194"/>
                </a:cubicBezTo>
                <a:cubicBezTo>
                  <a:pt x="195" y="1193"/>
                  <a:pt x="195" y="1193"/>
                  <a:pt x="195" y="1192"/>
                </a:cubicBezTo>
                <a:cubicBezTo>
                  <a:pt x="195" y="1191"/>
                  <a:pt x="197" y="1190"/>
                  <a:pt x="197" y="1189"/>
                </a:cubicBezTo>
                <a:cubicBezTo>
                  <a:pt x="198" y="1188"/>
                  <a:pt x="198" y="1187"/>
                  <a:pt x="198" y="1187"/>
                </a:cubicBezTo>
                <a:cubicBezTo>
                  <a:pt x="199" y="1186"/>
                  <a:pt x="200" y="1184"/>
                  <a:pt x="201" y="1184"/>
                </a:cubicBezTo>
                <a:cubicBezTo>
                  <a:pt x="202" y="1183"/>
                  <a:pt x="202" y="1183"/>
                  <a:pt x="203" y="1183"/>
                </a:cubicBezTo>
                <a:cubicBezTo>
                  <a:pt x="204" y="1182"/>
                  <a:pt x="204" y="1182"/>
                  <a:pt x="205" y="1181"/>
                </a:cubicBezTo>
                <a:cubicBezTo>
                  <a:pt x="206" y="1181"/>
                  <a:pt x="207" y="1181"/>
                  <a:pt x="209" y="1180"/>
                </a:cubicBezTo>
                <a:cubicBezTo>
                  <a:pt x="211" y="1178"/>
                  <a:pt x="213" y="1176"/>
                  <a:pt x="216" y="1176"/>
                </a:cubicBezTo>
                <a:cubicBezTo>
                  <a:pt x="218" y="1177"/>
                  <a:pt x="219" y="1178"/>
                  <a:pt x="221" y="1178"/>
                </a:cubicBezTo>
                <a:cubicBezTo>
                  <a:pt x="223" y="1178"/>
                  <a:pt x="225" y="1178"/>
                  <a:pt x="227" y="1178"/>
                </a:cubicBezTo>
                <a:cubicBezTo>
                  <a:pt x="228" y="1178"/>
                  <a:pt x="229" y="1179"/>
                  <a:pt x="231" y="1179"/>
                </a:cubicBezTo>
                <a:cubicBezTo>
                  <a:pt x="231" y="1179"/>
                  <a:pt x="232" y="1179"/>
                  <a:pt x="233" y="1179"/>
                </a:cubicBezTo>
                <a:cubicBezTo>
                  <a:pt x="233" y="1179"/>
                  <a:pt x="234" y="1180"/>
                  <a:pt x="234" y="1180"/>
                </a:cubicBezTo>
                <a:cubicBezTo>
                  <a:pt x="235" y="1181"/>
                  <a:pt x="237" y="1180"/>
                  <a:pt x="238" y="1180"/>
                </a:cubicBezTo>
                <a:cubicBezTo>
                  <a:pt x="240" y="1180"/>
                  <a:pt x="241" y="1181"/>
                  <a:pt x="240" y="1182"/>
                </a:cubicBezTo>
                <a:cubicBezTo>
                  <a:pt x="240" y="1183"/>
                  <a:pt x="240" y="1184"/>
                  <a:pt x="241" y="1184"/>
                </a:cubicBezTo>
                <a:cubicBezTo>
                  <a:pt x="242" y="1184"/>
                  <a:pt x="242" y="1185"/>
                  <a:pt x="243" y="1185"/>
                </a:cubicBezTo>
                <a:cubicBezTo>
                  <a:pt x="244" y="1185"/>
                  <a:pt x="244" y="1185"/>
                  <a:pt x="245" y="1185"/>
                </a:cubicBezTo>
                <a:cubicBezTo>
                  <a:pt x="246" y="1184"/>
                  <a:pt x="248" y="1185"/>
                  <a:pt x="249" y="1186"/>
                </a:cubicBezTo>
                <a:cubicBezTo>
                  <a:pt x="250" y="1187"/>
                  <a:pt x="251" y="1188"/>
                  <a:pt x="252" y="1187"/>
                </a:cubicBezTo>
                <a:cubicBezTo>
                  <a:pt x="253" y="1187"/>
                  <a:pt x="253" y="1187"/>
                  <a:pt x="254" y="1187"/>
                </a:cubicBezTo>
                <a:cubicBezTo>
                  <a:pt x="255" y="1187"/>
                  <a:pt x="255" y="1187"/>
                  <a:pt x="256" y="1187"/>
                </a:cubicBezTo>
                <a:cubicBezTo>
                  <a:pt x="257" y="1188"/>
                  <a:pt x="259" y="1188"/>
                  <a:pt x="260" y="1188"/>
                </a:cubicBezTo>
                <a:cubicBezTo>
                  <a:pt x="261" y="1187"/>
                  <a:pt x="262" y="1186"/>
                  <a:pt x="263" y="1185"/>
                </a:cubicBezTo>
                <a:cubicBezTo>
                  <a:pt x="264" y="1184"/>
                  <a:pt x="265" y="1184"/>
                  <a:pt x="266" y="1183"/>
                </a:cubicBezTo>
                <a:cubicBezTo>
                  <a:pt x="268" y="1182"/>
                  <a:pt x="268" y="1181"/>
                  <a:pt x="269" y="1180"/>
                </a:cubicBezTo>
                <a:cubicBezTo>
                  <a:pt x="270" y="1178"/>
                  <a:pt x="271" y="1178"/>
                  <a:pt x="272" y="1177"/>
                </a:cubicBezTo>
                <a:cubicBezTo>
                  <a:pt x="273" y="1177"/>
                  <a:pt x="273" y="1177"/>
                  <a:pt x="274" y="1176"/>
                </a:cubicBezTo>
                <a:cubicBezTo>
                  <a:pt x="275" y="1176"/>
                  <a:pt x="276" y="1176"/>
                  <a:pt x="277" y="1175"/>
                </a:cubicBezTo>
                <a:cubicBezTo>
                  <a:pt x="278" y="1174"/>
                  <a:pt x="278" y="1174"/>
                  <a:pt x="279" y="1174"/>
                </a:cubicBezTo>
                <a:cubicBezTo>
                  <a:pt x="279" y="1173"/>
                  <a:pt x="280" y="1173"/>
                  <a:pt x="280" y="1173"/>
                </a:cubicBezTo>
                <a:cubicBezTo>
                  <a:pt x="281" y="1172"/>
                  <a:pt x="281" y="1172"/>
                  <a:pt x="282" y="1172"/>
                </a:cubicBezTo>
                <a:cubicBezTo>
                  <a:pt x="282" y="1171"/>
                  <a:pt x="283" y="1171"/>
                  <a:pt x="283" y="1171"/>
                </a:cubicBezTo>
                <a:cubicBezTo>
                  <a:pt x="284" y="1171"/>
                  <a:pt x="284" y="1170"/>
                  <a:pt x="285" y="1170"/>
                </a:cubicBezTo>
                <a:cubicBezTo>
                  <a:pt x="286" y="1170"/>
                  <a:pt x="286" y="1170"/>
                  <a:pt x="287" y="1170"/>
                </a:cubicBezTo>
                <a:cubicBezTo>
                  <a:pt x="288" y="1170"/>
                  <a:pt x="289" y="1169"/>
                  <a:pt x="291" y="1169"/>
                </a:cubicBezTo>
                <a:cubicBezTo>
                  <a:pt x="292" y="1169"/>
                  <a:pt x="292" y="1169"/>
                  <a:pt x="293" y="1169"/>
                </a:cubicBezTo>
                <a:cubicBezTo>
                  <a:pt x="294" y="1168"/>
                  <a:pt x="294" y="1168"/>
                  <a:pt x="294" y="1167"/>
                </a:cubicBezTo>
                <a:cubicBezTo>
                  <a:pt x="295" y="1166"/>
                  <a:pt x="297" y="1166"/>
                  <a:pt x="298" y="1165"/>
                </a:cubicBezTo>
                <a:cubicBezTo>
                  <a:pt x="298" y="1165"/>
                  <a:pt x="298" y="1164"/>
                  <a:pt x="299" y="1163"/>
                </a:cubicBezTo>
                <a:cubicBezTo>
                  <a:pt x="300" y="1162"/>
                  <a:pt x="301" y="1162"/>
                  <a:pt x="301" y="1160"/>
                </a:cubicBezTo>
                <a:cubicBezTo>
                  <a:pt x="302" y="1160"/>
                  <a:pt x="302" y="1159"/>
                  <a:pt x="303" y="1159"/>
                </a:cubicBezTo>
                <a:cubicBezTo>
                  <a:pt x="303" y="1158"/>
                  <a:pt x="304" y="1158"/>
                  <a:pt x="304" y="1157"/>
                </a:cubicBezTo>
                <a:cubicBezTo>
                  <a:pt x="305" y="1157"/>
                  <a:pt x="305" y="1156"/>
                  <a:pt x="306" y="1156"/>
                </a:cubicBezTo>
                <a:cubicBezTo>
                  <a:pt x="307" y="1156"/>
                  <a:pt x="309" y="1156"/>
                  <a:pt x="310" y="1156"/>
                </a:cubicBezTo>
                <a:cubicBezTo>
                  <a:pt x="312" y="1156"/>
                  <a:pt x="312" y="1157"/>
                  <a:pt x="314" y="1158"/>
                </a:cubicBezTo>
                <a:cubicBezTo>
                  <a:pt x="315" y="1158"/>
                  <a:pt x="317" y="1157"/>
                  <a:pt x="318" y="1158"/>
                </a:cubicBezTo>
                <a:cubicBezTo>
                  <a:pt x="319" y="1158"/>
                  <a:pt x="319" y="1159"/>
                  <a:pt x="320" y="1159"/>
                </a:cubicBezTo>
                <a:cubicBezTo>
                  <a:pt x="320" y="1160"/>
                  <a:pt x="321" y="1160"/>
                  <a:pt x="322" y="1160"/>
                </a:cubicBezTo>
                <a:cubicBezTo>
                  <a:pt x="323" y="1160"/>
                  <a:pt x="324" y="1161"/>
                  <a:pt x="326" y="1161"/>
                </a:cubicBezTo>
                <a:cubicBezTo>
                  <a:pt x="327" y="1162"/>
                  <a:pt x="328" y="1163"/>
                  <a:pt x="329" y="1163"/>
                </a:cubicBezTo>
                <a:cubicBezTo>
                  <a:pt x="330" y="1163"/>
                  <a:pt x="331" y="1163"/>
                  <a:pt x="331" y="1163"/>
                </a:cubicBezTo>
                <a:cubicBezTo>
                  <a:pt x="332" y="1164"/>
                  <a:pt x="332" y="1164"/>
                  <a:pt x="332" y="1164"/>
                </a:cubicBezTo>
                <a:cubicBezTo>
                  <a:pt x="333" y="1165"/>
                  <a:pt x="334" y="1165"/>
                  <a:pt x="335" y="1166"/>
                </a:cubicBezTo>
                <a:cubicBezTo>
                  <a:pt x="335" y="1166"/>
                  <a:pt x="335" y="1166"/>
                  <a:pt x="336" y="1167"/>
                </a:cubicBezTo>
                <a:cubicBezTo>
                  <a:pt x="336" y="1167"/>
                  <a:pt x="336" y="1167"/>
                  <a:pt x="337" y="1167"/>
                </a:cubicBezTo>
                <a:cubicBezTo>
                  <a:pt x="337" y="1168"/>
                  <a:pt x="337" y="1169"/>
                  <a:pt x="337" y="1169"/>
                </a:cubicBezTo>
                <a:cubicBezTo>
                  <a:pt x="338" y="1170"/>
                  <a:pt x="338" y="1171"/>
                  <a:pt x="338" y="1173"/>
                </a:cubicBezTo>
                <a:cubicBezTo>
                  <a:pt x="337" y="1174"/>
                  <a:pt x="337" y="1174"/>
                  <a:pt x="338" y="1175"/>
                </a:cubicBezTo>
                <a:cubicBezTo>
                  <a:pt x="338" y="1176"/>
                  <a:pt x="339" y="1176"/>
                  <a:pt x="339" y="1177"/>
                </a:cubicBezTo>
                <a:cubicBezTo>
                  <a:pt x="339" y="1177"/>
                  <a:pt x="339" y="1178"/>
                  <a:pt x="339" y="1178"/>
                </a:cubicBezTo>
                <a:cubicBezTo>
                  <a:pt x="340" y="1179"/>
                  <a:pt x="340" y="1179"/>
                  <a:pt x="340" y="1180"/>
                </a:cubicBezTo>
                <a:cubicBezTo>
                  <a:pt x="340" y="1181"/>
                  <a:pt x="340" y="1181"/>
                  <a:pt x="341" y="1182"/>
                </a:cubicBezTo>
                <a:cubicBezTo>
                  <a:pt x="341" y="1182"/>
                  <a:pt x="341" y="1183"/>
                  <a:pt x="341" y="1183"/>
                </a:cubicBezTo>
                <a:cubicBezTo>
                  <a:pt x="341" y="1184"/>
                  <a:pt x="342" y="1185"/>
                  <a:pt x="342" y="1185"/>
                </a:cubicBezTo>
                <a:cubicBezTo>
                  <a:pt x="342" y="1186"/>
                  <a:pt x="342" y="1187"/>
                  <a:pt x="342" y="1187"/>
                </a:cubicBezTo>
                <a:cubicBezTo>
                  <a:pt x="343" y="1188"/>
                  <a:pt x="343" y="1188"/>
                  <a:pt x="343" y="1189"/>
                </a:cubicBezTo>
                <a:cubicBezTo>
                  <a:pt x="342" y="1189"/>
                  <a:pt x="342" y="1189"/>
                  <a:pt x="342" y="1189"/>
                </a:cubicBezTo>
                <a:cubicBezTo>
                  <a:pt x="342" y="1190"/>
                  <a:pt x="342" y="1190"/>
                  <a:pt x="343" y="1190"/>
                </a:cubicBezTo>
                <a:cubicBezTo>
                  <a:pt x="343" y="1191"/>
                  <a:pt x="343" y="1191"/>
                  <a:pt x="344" y="1191"/>
                </a:cubicBezTo>
                <a:cubicBezTo>
                  <a:pt x="345" y="1191"/>
                  <a:pt x="345" y="1191"/>
                  <a:pt x="346" y="1191"/>
                </a:cubicBezTo>
                <a:cubicBezTo>
                  <a:pt x="347" y="1191"/>
                  <a:pt x="347" y="1191"/>
                  <a:pt x="348" y="1192"/>
                </a:cubicBezTo>
                <a:cubicBezTo>
                  <a:pt x="349" y="1193"/>
                  <a:pt x="350" y="1195"/>
                  <a:pt x="351" y="1196"/>
                </a:cubicBezTo>
                <a:cubicBezTo>
                  <a:pt x="351" y="1197"/>
                  <a:pt x="351" y="1197"/>
                  <a:pt x="352" y="1197"/>
                </a:cubicBezTo>
                <a:cubicBezTo>
                  <a:pt x="353" y="1198"/>
                  <a:pt x="352" y="1198"/>
                  <a:pt x="353" y="1199"/>
                </a:cubicBezTo>
                <a:cubicBezTo>
                  <a:pt x="353" y="1199"/>
                  <a:pt x="354" y="1199"/>
                  <a:pt x="354" y="1200"/>
                </a:cubicBezTo>
                <a:cubicBezTo>
                  <a:pt x="354" y="1200"/>
                  <a:pt x="355" y="1201"/>
                  <a:pt x="354" y="1202"/>
                </a:cubicBezTo>
                <a:cubicBezTo>
                  <a:pt x="354" y="1202"/>
                  <a:pt x="354" y="1203"/>
                  <a:pt x="354" y="1203"/>
                </a:cubicBezTo>
                <a:cubicBezTo>
                  <a:pt x="355" y="1204"/>
                  <a:pt x="356" y="1203"/>
                  <a:pt x="357" y="1203"/>
                </a:cubicBezTo>
                <a:cubicBezTo>
                  <a:pt x="358" y="1203"/>
                  <a:pt x="358" y="1204"/>
                  <a:pt x="359" y="1204"/>
                </a:cubicBezTo>
                <a:cubicBezTo>
                  <a:pt x="360" y="1204"/>
                  <a:pt x="361" y="1204"/>
                  <a:pt x="362" y="1205"/>
                </a:cubicBezTo>
                <a:cubicBezTo>
                  <a:pt x="363" y="1205"/>
                  <a:pt x="364" y="1206"/>
                  <a:pt x="364" y="1206"/>
                </a:cubicBezTo>
                <a:cubicBezTo>
                  <a:pt x="365" y="1207"/>
                  <a:pt x="365" y="1208"/>
                  <a:pt x="366" y="1208"/>
                </a:cubicBezTo>
                <a:cubicBezTo>
                  <a:pt x="367" y="1209"/>
                  <a:pt x="367" y="1209"/>
                  <a:pt x="368" y="1210"/>
                </a:cubicBezTo>
                <a:cubicBezTo>
                  <a:pt x="369" y="1211"/>
                  <a:pt x="370" y="1212"/>
                  <a:pt x="371" y="1213"/>
                </a:cubicBezTo>
                <a:cubicBezTo>
                  <a:pt x="372" y="1213"/>
                  <a:pt x="372" y="1215"/>
                  <a:pt x="374" y="1215"/>
                </a:cubicBezTo>
                <a:cubicBezTo>
                  <a:pt x="375" y="1216"/>
                  <a:pt x="376" y="1217"/>
                  <a:pt x="377" y="1218"/>
                </a:cubicBezTo>
                <a:cubicBezTo>
                  <a:pt x="377" y="1219"/>
                  <a:pt x="377" y="1219"/>
                  <a:pt x="378" y="1219"/>
                </a:cubicBezTo>
                <a:cubicBezTo>
                  <a:pt x="379" y="1219"/>
                  <a:pt x="379" y="1220"/>
                  <a:pt x="379" y="1220"/>
                </a:cubicBezTo>
                <a:cubicBezTo>
                  <a:pt x="381" y="1221"/>
                  <a:pt x="382" y="1221"/>
                  <a:pt x="383" y="1222"/>
                </a:cubicBezTo>
                <a:cubicBezTo>
                  <a:pt x="383" y="1224"/>
                  <a:pt x="384" y="1224"/>
                  <a:pt x="385" y="1225"/>
                </a:cubicBezTo>
                <a:cubicBezTo>
                  <a:pt x="386" y="1226"/>
                  <a:pt x="387" y="1227"/>
                  <a:pt x="388" y="1227"/>
                </a:cubicBezTo>
                <a:cubicBezTo>
                  <a:pt x="389" y="1228"/>
                  <a:pt x="390" y="1228"/>
                  <a:pt x="391" y="1229"/>
                </a:cubicBezTo>
                <a:cubicBezTo>
                  <a:pt x="392" y="1230"/>
                  <a:pt x="392" y="1231"/>
                  <a:pt x="394" y="1232"/>
                </a:cubicBezTo>
                <a:cubicBezTo>
                  <a:pt x="395" y="1232"/>
                  <a:pt x="396" y="1232"/>
                  <a:pt x="398" y="1232"/>
                </a:cubicBezTo>
                <a:cubicBezTo>
                  <a:pt x="399" y="1231"/>
                  <a:pt x="399" y="1232"/>
                  <a:pt x="400" y="1231"/>
                </a:cubicBezTo>
                <a:cubicBezTo>
                  <a:pt x="401" y="1231"/>
                  <a:pt x="401" y="1231"/>
                  <a:pt x="402" y="1231"/>
                </a:cubicBezTo>
                <a:cubicBezTo>
                  <a:pt x="403" y="1230"/>
                  <a:pt x="404" y="1230"/>
                  <a:pt x="406" y="1231"/>
                </a:cubicBezTo>
                <a:cubicBezTo>
                  <a:pt x="406" y="1231"/>
                  <a:pt x="406" y="1232"/>
                  <a:pt x="407" y="1232"/>
                </a:cubicBezTo>
                <a:cubicBezTo>
                  <a:pt x="407" y="1233"/>
                  <a:pt x="408" y="1233"/>
                  <a:pt x="408" y="1233"/>
                </a:cubicBezTo>
                <a:cubicBezTo>
                  <a:pt x="409" y="1234"/>
                  <a:pt x="409" y="1235"/>
                  <a:pt x="409" y="1235"/>
                </a:cubicBezTo>
                <a:cubicBezTo>
                  <a:pt x="409" y="1236"/>
                  <a:pt x="410" y="1236"/>
                  <a:pt x="411" y="1237"/>
                </a:cubicBezTo>
                <a:cubicBezTo>
                  <a:pt x="412" y="1237"/>
                  <a:pt x="412" y="1238"/>
                  <a:pt x="413" y="1239"/>
                </a:cubicBezTo>
                <a:cubicBezTo>
                  <a:pt x="415" y="1239"/>
                  <a:pt x="415" y="1239"/>
                  <a:pt x="416" y="1240"/>
                </a:cubicBezTo>
                <a:cubicBezTo>
                  <a:pt x="417" y="1241"/>
                  <a:pt x="419" y="1241"/>
                  <a:pt x="419" y="1242"/>
                </a:cubicBezTo>
                <a:cubicBezTo>
                  <a:pt x="420" y="1243"/>
                  <a:pt x="419" y="1244"/>
                  <a:pt x="418" y="1245"/>
                </a:cubicBezTo>
                <a:cubicBezTo>
                  <a:pt x="418" y="1245"/>
                  <a:pt x="418" y="1245"/>
                  <a:pt x="418" y="1245"/>
                </a:cubicBezTo>
                <a:cubicBezTo>
                  <a:pt x="418" y="1246"/>
                  <a:pt x="417" y="1246"/>
                  <a:pt x="417" y="1246"/>
                </a:cubicBezTo>
                <a:cubicBezTo>
                  <a:pt x="417" y="1248"/>
                  <a:pt x="420" y="1245"/>
                  <a:pt x="420" y="1245"/>
                </a:cubicBezTo>
                <a:cubicBezTo>
                  <a:pt x="421" y="1245"/>
                  <a:pt x="422" y="1245"/>
                  <a:pt x="422" y="1245"/>
                </a:cubicBezTo>
                <a:cubicBezTo>
                  <a:pt x="423" y="1245"/>
                  <a:pt x="424" y="1245"/>
                  <a:pt x="424" y="1245"/>
                </a:cubicBezTo>
                <a:cubicBezTo>
                  <a:pt x="425" y="1245"/>
                  <a:pt x="425" y="1245"/>
                  <a:pt x="426" y="1244"/>
                </a:cubicBezTo>
                <a:cubicBezTo>
                  <a:pt x="427" y="1244"/>
                  <a:pt x="427" y="1244"/>
                  <a:pt x="428" y="1245"/>
                </a:cubicBezTo>
                <a:cubicBezTo>
                  <a:pt x="428" y="1246"/>
                  <a:pt x="428" y="1246"/>
                  <a:pt x="429" y="1247"/>
                </a:cubicBezTo>
                <a:cubicBezTo>
                  <a:pt x="430" y="1247"/>
                  <a:pt x="430" y="1247"/>
                  <a:pt x="430" y="1248"/>
                </a:cubicBezTo>
                <a:cubicBezTo>
                  <a:pt x="430" y="1249"/>
                  <a:pt x="430" y="1250"/>
                  <a:pt x="430" y="1250"/>
                </a:cubicBezTo>
                <a:cubicBezTo>
                  <a:pt x="430" y="1251"/>
                  <a:pt x="431" y="1251"/>
                  <a:pt x="431" y="1252"/>
                </a:cubicBezTo>
                <a:cubicBezTo>
                  <a:pt x="430" y="1253"/>
                  <a:pt x="429" y="1253"/>
                  <a:pt x="429" y="1254"/>
                </a:cubicBezTo>
                <a:cubicBezTo>
                  <a:pt x="430" y="1255"/>
                  <a:pt x="431" y="1255"/>
                  <a:pt x="432" y="1255"/>
                </a:cubicBezTo>
                <a:cubicBezTo>
                  <a:pt x="432" y="1256"/>
                  <a:pt x="432" y="1257"/>
                  <a:pt x="433" y="1257"/>
                </a:cubicBezTo>
                <a:cubicBezTo>
                  <a:pt x="434" y="1257"/>
                  <a:pt x="435" y="1257"/>
                  <a:pt x="435" y="1258"/>
                </a:cubicBezTo>
                <a:cubicBezTo>
                  <a:pt x="435" y="1259"/>
                  <a:pt x="436" y="1259"/>
                  <a:pt x="436" y="1260"/>
                </a:cubicBezTo>
                <a:cubicBezTo>
                  <a:pt x="437" y="1260"/>
                  <a:pt x="438" y="1260"/>
                  <a:pt x="438" y="1260"/>
                </a:cubicBezTo>
                <a:cubicBezTo>
                  <a:pt x="439" y="1260"/>
                  <a:pt x="440" y="1259"/>
                  <a:pt x="440" y="1259"/>
                </a:cubicBezTo>
                <a:cubicBezTo>
                  <a:pt x="441" y="1259"/>
                  <a:pt x="443" y="1259"/>
                  <a:pt x="444" y="1259"/>
                </a:cubicBezTo>
                <a:cubicBezTo>
                  <a:pt x="446" y="1260"/>
                  <a:pt x="445" y="1262"/>
                  <a:pt x="446" y="1263"/>
                </a:cubicBezTo>
                <a:cubicBezTo>
                  <a:pt x="446" y="1264"/>
                  <a:pt x="447" y="1265"/>
                  <a:pt x="448" y="1266"/>
                </a:cubicBezTo>
                <a:cubicBezTo>
                  <a:pt x="448" y="1268"/>
                  <a:pt x="448" y="1269"/>
                  <a:pt x="448" y="1271"/>
                </a:cubicBezTo>
                <a:cubicBezTo>
                  <a:pt x="449" y="1272"/>
                  <a:pt x="449" y="1273"/>
                  <a:pt x="450" y="1274"/>
                </a:cubicBezTo>
                <a:cubicBezTo>
                  <a:pt x="450" y="1275"/>
                  <a:pt x="450" y="1277"/>
                  <a:pt x="451" y="1278"/>
                </a:cubicBezTo>
                <a:cubicBezTo>
                  <a:pt x="451" y="1280"/>
                  <a:pt x="452" y="1281"/>
                  <a:pt x="453" y="1282"/>
                </a:cubicBezTo>
                <a:cubicBezTo>
                  <a:pt x="453" y="1283"/>
                  <a:pt x="455" y="1284"/>
                  <a:pt x="455" y="1285"/>
                </a:cubicBezTo>
                <a:cubicBezTo>
                  <a:pt x="455" y="1286"/>
                  <a:pt x="455" y="1287"/>
                  <a:pt x="455" y="1287"/>
                </a:cubicBezTo>
                <a:cubicBezTo>
                  <a:pt x="454" y="1288"/>
                  <a:pt x="454" y="1288"/>
                  <a:pt x="453" y="1288"/>
                </a:cubicBezTo>
                <a:cubicBezTo>
                  <a:pt x="452" y="1288"/>
                  <a:pt x="452" y="1289"/>
                  <a:pt x="451" y="1289"/>
                </a:cubicBezTo>
                <a:cubicBezTo>
                  <a:pt x="451" y="1289"/>
                  <a:pt x="450" y="1289"/>
                  <a:pt x="449" y="1290"/>
                </a:cubicBezTo>
                <a:cubicBezTo>
                  <a:pt x="448" y="1290"/>
                  <a:pt x="448" y="1291"/>
                  <a:pt x="448" y="1292"/>
                </a:cubicBezTo>
                <a:cubicBezTo>
                  <a:pt x="450" y="1292"/>
                  <a:pt x="449" y="1294"/>
                  <a:pt x="448" y="1295"/>
                </a:cubicBezTo>
                <a:cubicBezTo>
                  <a:pt x="448" y="1296"/>
                  <a:pt x="447" y="1296"/>
                  <a:pt x="447" y="1297"/>
                </a:cubicBezTo>
                <a:cubicBezTo>
                  <a:pt x="446" y="1297"/>
                  <a:pt x="446" y="1298"/>
                  <a:pt x="446" y="1298"/>
                </a:cubicBezTo>
                <a:cubicBezTo>
                  <a:pt x="445" y="1301"/>
                  <a:pt x="443" y="1303"/>
                  <a:pt x="444" y="1305"/>
                </a:cubicBezTo>
                <a:cubicBezTo>
                  <a:pt x="444" y="1306"/>
                  <a:pt x="444" y="1307"/>
                  <a:pt x="444" y="1307"/>
                </a:cubicBezTo>
                <a:cubicBezTo>
                  <a:pt x="445" y="1308"/>
                  <a:pt x="446" y="1307"/>
                  <a:pt x="446" y="1307"/>
                </a:cubicBezTo>
                <a:cubicBezTo>
                  <a:pt x="447" y="1308"/>
                  <a:pt x="447" y="1308"/>
                  <a:pt x="448" y="1308"/>
                </a:cubicBezTo>
                <a:cubicBezTo>
                  <a:pt x="449" y="1308"/>
                  <a:pt x="450" y="1308"/>
                  <a:pt x="450" y="1308"/>
                </a:cubicBezTo>
                <a:cubicBezTo>
                  <a:pt x="452" y="1308"/>
                  <a:pt x="453" y="1308"/>
                  <a:pt x="454" y="1306"/>
                </a:cubicBezTo>
                <a:cubicBezTo>
                  <a:pt x="455" y="1305"/>
                  <a:pt x="455" y="1304"/>
                  <a:pt x="457" y="1303"/>
                </a:cubicBezTo>
                <a:cubicBezTo>
                  <a:pt x="458" y="1302"/>
                  <a:pt x="458" y="1300"/>
                  <a:pt x="459" y="1299"/>
                </a:cubicBezTo>
                <a:cubicBezTo>
                  <a:pt x="460" y="1299"/>
                  <a:pt x="460" y="1297"/>
                  <a:pt x="461" y="1297"/>
                </a:cubicBezTo>
                <a:cubicBezTo>
                  <a:pt x="462" y="1296"/>
                  <a:pt x="463" y="1294"/>
                  <a:pt x="462" y="1293"/>
                </a:cubicBezTo>
                <a:cubicBezTo>
                  <a:pt x="462" y="1292"/>
                  <a:pt x="462" y="1292"/>
                  <a:pt x="461" y="1291"/>
                </a:cubicBezTo>
                <a:cubicBezTo>
                  <a:pt x="461" y="1291"/>
                  <a:pt x="462" y="1290"/>
                  <a:pt x="462" y="1289"/>
                </a:cubicBezTo>
                <a:cubicBezTo>
                  <a:pt x="462" y="1288"/>
                  <a:pt x="464" y="1288"/>
                  <a:pt x="464" y="1287"/>
                </a:cubicBezTo>
                <a:cubicBezTo>
                  <a:pt x="465" y="1285"/>
                  <a:pt x="466" y="1285"/>
                  <a:pt x="467" y="1285"/>
                </a:cubicBezTo>
                <a:cubicBezTo>
                  <a:pt x="468" y="1284"/>
                  <a:pt x="469" y="1284"/>
                  <a:pt x="470" y="1284"/>
                </a:cubicBezTo>
                <a:cubicBezTo>
                  <a:pt x="470" y="1284"/>
                  <a:pt x="470" y="1285"/>
                  <a:pt x="471" y="1285"/>
                </a:cubicBezTo>
                <a:cubicBezTo>
                  <a:pt x="473" y="1285"/>
                  <a:pt x="474" y="1285"/>
                  <a:pt x="474" y="1283"/>
                </a:cubicBezTo>
                <a:cubicBezTo>
                  <a:pt x="474" y="1281"/>
                  <a:pt x="474" y="1279"/>
                  <a:pt x="474" y="1277"/>
                </a:cubicBezTo>
                <a:cubicBezTo>
                  <a:pt x="474" y="1275"/>
                  <a:pt x="473" y="1273"/>
                  <a:pt x="471" y="1272"/>
                </a:cubicBezTo>
                <a:cubicBezTo>
                  <a:pt x="470" y="1270"/>
                  <a:pt x="467" y="1269"/>
                  <a:pt x="466" y="1268"/>
                </a:cubicBezTo>
                <a:cubicBezTo>
                  <a:pt x="465" y="1268"/>
                  <a:pt x="464" y="1268"/>
                  <a:pt x="464" y="1268"/>
                </a:cubicBezTo>
                <a:cubicBezTo>
                  <a:pt x="463" y="1268"/>
                  <a:pt x="462" y="1268"/>
                  <a:pt x="462" y="1267"/>
                </a:cubicBezTo>
                <a:cubicBezTo>
                  <a:pt x="460" y="1266"/>
                  <a:pt x="462" y="1263"/>
                  <a:pt x="463" y="1261"/>
                </a:cubicBezTo>
                <a:cubicBezTo>
                  <a:pt x="463" y="1260"/>
                  <a:pt x="463" y="1259"/>
                  <a:pt x="464" y="1257"/>
                </a:cubicBezTo>
                <a:cubicBezTo>
                  <a:pt x="465" y="1256"/>
                  <a:pt x="465" y="1255"/>
                  <a:pt x="466" y="1253"/>
                </a:cubicBezTo>
                <a:cubicBezTo>
                  <a:pt x="467" y="1252"/>
                  <a:pt x="467" y="1251"/>
                  <a:pt x="468" y="1250"/>
                </a:cubicBezTo>
                <a:cubicBezTo>
                  <a:pt x="469" y="1249"/>
                  <a:pt x="470" y="1248"/>
                  <a:pt x="471" y="1248"/>
                </a:cubicBezTo>
                <a:cubicBezTo>
                  <a:pt x="472" y="1248"/>
                  <a:pt x="475" y="1247"/>
                  <a:pt x="475" y="1248"/>
                </a:cubicBezTo>
                <a:cubicBezTo>
                  <a:pt x="476" y="1249"/>
                  <a:pt x="473" y="1251"/>
                  <a:pt x="476" y="1251"/>
                </a:cubicBezTo>
                <a:cubicBezTo>
                  <a:pt x="477" y="1251"/>
                  <a:pt x="477" y="1250"/>
                  <a:pt x="478" y="1251"/>
                </a:cubicBezTo>
                <a:cubicBezTo>
                  <a:pt x="478" y="1251"/>
                  <a:pt x="479" y="1251"/>
                  <a:pt x="479" y="1252"/>
                </a:cubicBezTo>
                <a:cubicBezTo>
                  <a:pt x="481" y="1252"/>
                  <a:pt x="482" y="1251"/>
                  <a:pt x="484" y="1252"/>
                </a:cubicBezTo>
                <a:cubicBezTo>
                  <a:pt x="485" y="1253"/>
                  <a:pt x="486" y="1254"/>
                  <a:pt x="486" y="1255"/>
                </a:cubicBezTo>
                <a:cubicBezTo>
                  <a:pt x="488" y="1257"/>
                  <a:pt x="489" y="1260"/>
                  <a:pt x="491" y="1261"/>
                </a:cubicBezTo>
                <a:cubicBezTo>
                  <a:pt x="492" y="1261"/>
                  <a:pt x="493" y="1262"/>
                  <a:pt x="494" y="1263"/>
                </a:cubicBezTo>
                <a:cubicBezTo>
                  <a:pt x="495" y="1263"/>
                  <a:pt x="496" y="1265"/>
                  <a:pt x="497" y="1265"/>
                </a:cubicBezTo>
                <a:cubicBezTo>
                  <a:pt x="499" y="1265"/>
                  <a:pt x="499" y="1263"/>
                  <a:pt x="499" y="1262"/>
                </a:cubicBezTo>
                <a:cubicBezTo>
                  <a:pt x="499" y="1260"/>
                  <a:pt x="500" y="1259"/>
                  <a:pt x="500" y="1257"/>
                </a:cubicBezTo>
                <a:cubicBezTo>
                  <a:pt x="500" y="1257"/>
                  <a:pt x="500" y="1256"/>
                  <a:pt x="500" y="1255"/>
                </a:cubicBezTo>
                <a:cubicBezTo>
                  <a:pt x="499" y="1254"/>
                  <a:pt x="498" y="1254"/>
                  <a:pt x="498" y="1253"/>
                </a:cubicBezTo>
                <a:cubicBezTo>
                  <a:pt x="497" y="1252"/>
                  <a:pt x="497" y="1251"/>
                  <a:pt x="496" y="1250"/>
                </a:cubicBezTo>
                <a:cubicBezTo>
                  <a:pt x="495" y="1250"/>
                  <a:pt x="494" y="1249"/>
                  <a:pt x="493" y="1249"/>
                </a:cubicBezTo>
                <a:cubicBezTo>
                  <a:pt x="492" y="1248"/>
                  <a:pt x="492" y="1247"/>
                  <a:pt x="491" y="1246"/>
                </a:cubicBezTo>
                <a:cubicBezTo>
                  <a:pt x="490" y="1245"/>
                  <a:pt x="489" y="1244"/>
                  <a:pt x="487" y="1244"/>
                </a:cubicBezTo>
                <a:cubicBezTo>
                  <a:pt x="486" y="1243"/>
                  <a:pt x="484" y="1242"/>
                  <a:pt x="483" y="1241"/>
                </a:cubicBezTo>
                <a:cubicBezTo>
                  <a:pt x="481" y="1241"/>
                  <a:pt x="480" y="1240"/>
                  <a:pt x="479" y="1239"/>
                </a:cubicBezTo>
                <a:cubicBezTo>
                  <a:pt x="477" y="1238"/>
                  <a:pt x="476" y="1238"/>
                  <a:pt x="475" y="1237"/>
                </a:cubicBezTo>
                <a:cubicBezTo>
                  <a:pt x="474" y="1237"/>
                  <a:pt x="473" y="1236"/>
                  <a:pt x="472" y="1236"/>
                </a:cubicBezTo>
                <a:cubicBezTo>
                  <a:pt x="471" y="1235"/>
                  <a:pt x="470" y="1234"/>
                  <a:pt x="469" y="1234"/>
                </a:cubicBezTo>
                <a:cubicBezTo>
                  <a:pt x="468" y="1233"/>
                  <a:pt x="466" y="1233"/>
                  <a:pt x="465" y="1233"/>
                </a:cubicBezTo>
                <a:cubicBezTo>
                  <a:pt x="464" y="1233"/>
                  <a:pt x="463" y="1231"/>
                  <a:pt x="461" y="1231"/>
                </a:cubicBezTo>
                <a:cubicBezTo>
                  <a:pt x="459" y="1229"/>
                  <a:pt x="457" y="1229"/>
                  <a:pt x="455" y="1228"/>
                </a:cubicBezTo>
                <a:cubicBezTo>
                  <a:pt x="454" y="1227"/>
                  <a:pt x="454" y="1226"/>
                  <a:pt x="453" y="1226"/>
                </a:cubicBezTo>
                <a:cubicBezTo>
                  <a:pt x="452" y="1225"/>
                  <a:pt x="450" y="1223"/>
                  <a:pt x="450" y="1222"/>
                </a:cubicBezTo>
                <a:cubicBezTo>
                  <a:pt x="450" y="1220"/>
                  <a:pt x="452" y="1221"/>
                  <a:pt x="453" y="1220"/>
                </a:cubicBezTo>
                <a:cubicBezTo>
                  <a:pt x="453" y="1220"/>
                  <a:pt x="453" y="1219"/>
                  <a:pt x="454" y="1219"/>
                </a:cubicBezTo>
                <a:cubicBezTo>
                  <a:pt x="454" y="1219"/>
                  <a:pt x="454" y="1218"/>
                  <a:pt x="454" y="1218"/>
                </a:cubicBezTo>
                <a:cubicBezTo>
                  <a:pt x="455" y="1214"/>
                  <a:pt x="453" y="1212"/>
                  <a:pt x="450" y="1213"/>
                </a:cubicBezTo>
                <a:cubicBezTo>
                  <a:pt x="448" y="1213"/>
                  <a:pt x="447" y="1213"/>
                  <a:pt x="446" y="1213"/>
                </a:cubicBezTo>
                <a:cubicBezTo>
                  <a:pt x="444" y="1214"/>
                  <a:pt x="443" y="1213"/>
                  <a:pt x="442" y="1213"/>
                </a:cubicBezTo>
                <a:cubicBezTo>
                  <a:pt x="440" y="1213"/>
                  <a:pt x="439" y="1214"/>
                  <a:pt x="438" y="1214"/>
                </a:cubicBezTo>
                <a:cubicBezTo>
                  <a:pt x="437" y="1214"/>
                  <a:pt x="437" y="1214"/>
                  <a:pt x="436" y="1214"/>
                </a:cubicBezTo>
                <a:cubicBezTo>
                  <a:pt x="434" y="1214"/>
                  <a:pt x="432" y="1214"/>
                  <a:pt x="431" y="1213"/>
                </a:cubicBezTo>
                <a:cubicBezTo>
                  <a:pt x="430" y="1213"/>
                  <a:pt x="429" y="1212"/>
                  <a:pt x="428" y="1212"/>
                </a:cubicBezTo>
                <a:cubicBezTo>
                  <a:pt x="427" y="1211"/>
                  <a:pt x="426" y="1211"/>
                  <a:pt x="426" y="1211"/>
                </a:cubicBezTo>
                <a:cubicBezTo>
                  <a:pt x="425" y="1210"/>
                  <a:pt x="425" y="1210"/>
                  <a:pt x="425" y="1209"/>
                </a:cubicBezTo>
                <a:cubicBezTo>
                  <a:pt x="424" y="1208"/>
                  <a:pt x="423" y="1208"/>
                  <a:pt x="422" y="1208"/>
                </a:cubicBezTo>
                <a:cubicBezTo>
                  <a:pt x="421" y="1207"/>
                  <a:pt x="421" y="1205"/>
                  <a:pt x="420" y="1204"/>
                </a:cubicBezTo>
                <a:cubicBezTo>
                  <a:pt x="419" y="1204"/>
                  <a:pt x="419" y="1204"/>
                  <a:pt x="418" y="1203"/>
                </a:cubicBezTo>
                <a:cubicBezTo>
                  <a:pt x="418" y="1203"/>
                  <a:pt x="417" y="1202"/>
                  <a:pt x="417" y="1202"/>
                </a:cubicBezTo>
                <a:cubicBezTo>
                  <a:pt x="416" y="1201"/>
                  <a:pt x="416" y="1201"/>
                  <a:pt x="415" y="1200"/>
                </a:cubicBezTo>
                <a:cubicBezTo>
                  <a:pt x="414" y="1200"/>
                  <a:pt x="414" y="1198"/>
                  <a:pt x="414" y="1197"/>
                </a:cubicBezTo>
                <a:cubicBezTo>
                  <a:pt x="414" y="1197"/>
                  <a:pt x="413" y="1196"/>
                  <a:pt x="412" y="1195"/>
                </a:cubicBezTo>
                <a:cubicBezTo>
                  <a:pt x="411" y="1194"/>
                  <a:pt x="411" y="1193"/>
                  <a:pt x="410" y="1192"/>
                </a:cubicBezTo>
                <a:cubicBezTo>
                  <a:pt x="410" y="1191"/>
                  <a:pt x="410" y="1191"/>
                  <a:pt x="410" y="1190"/>
                </a:cubicBezTo>
                <a:cubicBezTo>
                  <a:pt x="409" y="1189"/>
                  <a:pt x="409" y="1189"/>
                  <a:pt x="409" y="1188"/>
                </a:cubicBezTo>
                <a:cubicBezTo>
                  <a:pt x="408" y="1187"/>
                  <a:pt x="408" y="1186"/>
                  <a:pt x="408" y="1184"/>
                </a:cubicBezTo>
                <a:cubicBezTo>
                  <a:pt x="408" y="1182"/>
                  <a:pt x="407" y="1182"/>
                  <a:pt x="406" y="1180"/>
                </a:cubicBezTo>
                <a:cubicBezTo>
                  <a:pt x="405" y="1180"/>
                  <a:pt x="405" y="1178"/>
                  <a:pt x="404" y="1177"/>
                </a:cubicBezTo>
                <a:cubicBezTo>
                  <a:pt x="403" y="1176"/>
                  <a:pt x="402" y="1176"/>
                  <a:pt x="401" y="1176"/>
                </a:cubicBezTo>
                <a:cubicBezTo>
                  <a:pt x="400" y="1175"/>
                  <a:pt x="399" y="1174"/>
                  <a:pt x="398" y="1173"/>
                </a:cubicBezTo>
                <a:cubicBezTo>
                  <a:pt x="397" y="1172"/>
                  <a:pt x="396" y="1172"/>
                  <a:pt x="395" y="1171"/>
                </a:cubicBezTo>
                <a:cubicBezTo>
                  <a:pt x="394" y="1170"/>
                  <a:pt x="393" y="1169"/>
                  <a:pt x="392" y="1169"/>
                </a:cubicBezTo>
                <a:cubicBezTo>
                  <a:pt x="390" y="1168"/>
                  <a:pt x="390" y="1167"/>
                  <a:pt x="389" y="1166"/>
                </a:cubicBezTo>
                <a:cubicBezTo>
                  <a:pt x="388" y="1166"/>
                  <a:pt x="388" y="1166"/>
                  <a:pt x="387" y="1165"/>
                </a:cubicBezTo>
                <a:cubicBezTo>
                  <a:pt x="387" y="1165"/>
                  <a:pt x="386" y="1165"/>
                  <a:pt x="386" y="1164"/>
                </a:cubicBezTo>
                <a:cubicBezTo>
                  <a:pt x="384" y="1163"/>
                  <a:pt x="383" y="1163"/>
                  <a:pt x="382" y="1162"/>
                </a:cubicBezTo>
                <a:cubicBezTo>
                  <a:pt x="381" y="1161"/>
                  <a:pt x="381" y="1160"/>
                  <a:pt x="380" y="1159"/>
                </a:cubicBezTo>
                <a:cubicBezTo>
                  <a:pt x="379" y="1158"/>
                  <a:pt x="378" y="1157"/>
                  <a:pt x="378" y="1155"/>
                </a:cubicBezTo>
                <a:cubicBezTo>
                  <a:pt x="378" y="1154"/>
                  <a:pt x="378" y="1153"/>
                  <a:pt x="378" y="1151"/>
                </a:cubicBezTo>
                <a:cubicBezTo>
                  <a:pt x="378" y="1150"/>
                  <a:pt x="377" y="1149"/>
                  <a:pt x="377" y="1147"/>
                </a:cubicBezTo>
                <a:cubicBezTo>
                  <a:pt x="377" y="1146"/>
                  <a:pt x="378" y="1144"/>
                  <a:pt x="379" y="1145"/>
                </a:cubicBezTo>
                <a:cubicBezTo>
                  <a:pt x="380" y="1145"/>
                  <a:pt x="381" y="1147"/>
                  <a:pt x="381" y="1145"/>
                </a:cubicBezTo>
                <a:cubicBezTo>
                  <a:pt x="381" y="1144"/>
                  <a:pt x="381" y="1144"/>
                  <a:pt x="381" y="1144"/>
                </a:cubicBezTo>
                <a:cubicBezTo>
                  <a:pt x="383" y="1142"/>
                  <a:pt x="382" y="1140"/>
                  <a:pt x="380" y="1139"/>
                </a:cubicBezTo>
                <a:cubicBezTo>
                  <a:pt x="379" y="1138"/>
                  <a:pt x="379" y="1138"/>
                  <a:pt x="378" y="1137"/>
                </a:cubicBezTo>
                <a:cubicBezTo>
                  <a:pt x="378" y="1137"/>
                  <a:pt x="378" y="1136"/>
                  <a:pt x="377" y="1136"/>
                </a:cubicBezTo>
                <a:cubicBezTo>
                  <a:pt x="377" y="1135"/>
                  <a:pt x="375" y="1134"/>
                  <a:pt x="375" y="1133"/>
                </a:cubicBezTo>
                <a:cubicBezTo>
                  <a:pt x="376" y="1132"/>
                  <a:pt x="376" y="1132"/>
                  <a:pt x="376" y="1132"/>
                </a:cubicBezTo>
                <a:cubicBezTo>
                  <a:pt x="377" y="1131"/>
                  <a:pt x="377" y="1130"/>
                  <a:pt x="377" y="1130"/>
                </a:cubicBezTo>
                <a:cubicBezTo>
                  <a:pt x="378" y="1129"/>
                  <a:pt x="379" y="1127"/>
                  <a:pt x="381" y="1128"/>
                </a:cubicBezTo>
                <a:cubicBezTo>
                  <a:pt x="381" y="1128"/>
                  <a:pt x="379" y="1131"/>
                  <a:pt x="381" y="1130"/>
                </a:cubicBezTo>
                <a:cubicBezTo>
                  <a:pt x="381" y="1130"/>
                  <a:pt x="382" y="1129"/>
                  <a:pt x="383" y="1129"/>
                </a:cubicBezTo>
                <a:cubicBezTo>
                  <a:pt x="383" y="1129"/>
                  <a:pt x="384" y="1130"/>
                  <a:pt x="385" y="1129"/>
                </a:cubicBezTo>
                <a:cubicBezTo>
                  <a:pt x="386" y="1128"/>
                  <a:pt x="387" y="1127"/>
                  <a:pt x="388" y="1127"/>
                </a:cubicBezTo>
                <a:cubicBezTo>
                  <a:pt x="389" y="1127"/>
                  <a:pt x="391" y="1127"/>
                  <a:pt x="392" y="1126"/>
                </a:cubicBezTo>
                <a:cubicBezTo>
                  <a:pt x="393" y="1126"/>
                  <a:pt x="393" y="1125"/>
                  <a:pt x="394" y="1125"/>
                </a:cubicBezTo>
                <a:cubicBezTo>
                  <a:pt x="394" y="1124"/>
                  <a:pt x="394" y="1123"/>
                  <a:pt x="394" y="1123"/>
                </a:cubicBezTo>
                <a:cubicBezTo>
                  <a:pt x="394" y="1122"/>
                  <a:pt x="395" y="1122"/>
                  <a:pt x="396" y="1122"/>
                </a:cubicBezTo>
                <a:cubicBezTo>
                  <a:pt x="397" y="1122"/>
                  <a:pt x="397" y="1122"/>
                  <a:pt x="398" y="1123"/>
                </a:cubicBezTo>
                <a:cubicBezTo>
                  <a:pt x="399" y="1123"/>
                  <a:pt x="401" y="1122"/>
                  <a:pt x="402" y="1122"/>
                </a:cubicBezTo>
                <a:cubicBezTo>
                  <a:pt x="404" y="1122"/>
                  <a:pt x="404" y="1124"/>
                  <a:pt x="404" y="1125"/>
                </a:cubicBezTo>
                <a:cubicBezTo>
                  <a:pt x="405" y="1125"/>
                  <a:pt x="406" y="1125"/>
                  <a:pt x="405" y="1126"/>
                </a:cubicBezTo>
                <a:cubicBezTo>
                  <a:pt x="404" y="1126"/>
                  <a:pt x="404" y="1126"/>
                  <a:pt x="404" y="1127"/>
                </a:cubicBezTo>
                <a:cubicBezTo>
                  <a:pt x="404" y="1127"/>
                  <a:pt x="404" y="1127"/>
                  <a:pt x="403" y="1128"/>
                </a:cubicBezTo>
                <a:cubicBezTo>
                  <a:pt x="403" y="1128"/>
                  <a:pt x="403" y="1128"/>
                  <a:pt x="403" y="1128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30"/>
                  <a:pt x="402" y="1130"/>
                  <a:pt x="402" y="1130"/>
                </a:cubicBezTo>
                <a:cubicBezTo>
                  <a:pt x="402" y="1130"/>
                  <a:pt x="402" y="1131"/>
                  <a:pt x="402" y="1131"/>
                </a:cubicBezTo>
                <a:cubicBezTo>
                  <a:pt x="402" y="1132"/>
                  <a:pt x="402" y="1133"/>
                  <a:pt x="402" y="1134"/>
                </a:cubicBezTo>
                <a:cubicBezTo>
                  <a:pt x="402" y="1135"/>
                  <a:pt x="403" y="1134"/>
                  <a:pt x="403" y="1135"/>
                </a:cubicBezTo>
                <a:cubicBezTo>
                  <a:pt x="404" y="1136"/>
                  <a:pt x="403" y="1138"/>
                  <a:pt x="404" y="1139"/>
                </a:cubicBezTo>
                <a:cubicBezTo>
                  <a:pt x="404" y="1140"/>
                  <a:pt x="405" y="1140"/>
                  <a:pt x="405" y="1140"/>
                </a:cubicBezTo>
                <a:cubicBezTo>
                  <a:pt x="405" y="1141"/>
                  <a:pt x="405" y="1141"/>
                  <a:pt x="406" y="1142"/>
                </a:cubicBezTo>
                <a:cubicBezTo>
                  <a:pt x="407" y="1142"/>
                  <a:pt x="407" y="1142"/>
                  <a:pt x="407" y="1143"/>
                </a:cubicBezTo>
                <a:cubicBezTo>
                  <a:pt x="408" y="1144"/>
                  <a:pt x="408" y="1144"/>
                  <a:pt x="408" y="1145"/>
                </a:cubicBezTo>
                <a:cubicBezTo>
                  <a:pt x="409" y="1147"/>
                  <a:pt x="410" y="1146"/>
                  <a:pt x="410" y="1144"/>
                </a:cubicBezTo>
                <a:cubicBezTo>
                  <a:pt x="411" y="1143"/>
                  <a:pt x="410" y="1142"/>
                  <a:pt x="412" y="1141"/>
                </a:cubicBezTo>
                <a:cubicBezTo>
                  <a:pt x="412" y="1140"/>
                  <a:pt x="413" y="1140"/>
                  <a:pt x="413" y="1140"/>
                </a:cubicBezTo>
                <a:cubicBezTo>
                  <a:pt x="414" y="1140"/>
                  <a:pt x="414" y="1141"/>
                  <a:pt x="415" y="1140"/>
                </a:cubicBezTo>
                <a:cubicBezTo>
                  <a:pt x="415" y="1139"/>
                  <a:pt x="415" y="1138"/>
                  <a:pt x="415" y="1138"/>
                </a:cubicBezTo>
                <a:cubicBezTo>
                  <a:pt x="415" y="1137"/>
                  <a:pt x="416" y="1137"/>
                  <a:pt x="416" y="1136"/>
                </a:cubicBezTo>
                <a:cubicBezTo>
                  <a:pt x="417" y="1135"/>
                  <a:pt x="416" y="1133"/>
                  <a:pt x="418" y="1133"/>
                </a:cubicBezTo>
                <a:cubicBezTo>
                  <a:pt x="419" y="1133"/>
                  <a:pt x="419" y="1133"/>
                  <a:pt x="420" y="1133"/>
                </a:cubicBezTo>
                <a:cubicBezTo>
                  <a:pt x="420" y="1134"/>
                  <a:pt x="420" y="1135"/>
                  <a:pt x="421" y="1135"/>
                </a:cubicBezTo>
                <a:cubicBezTo>
                  <a:pt x="422" y="1136"/>
                  <a:pt x="423" y="1136"/>
                  <a:pt x="423" y="1136"/>
                </a:cubicBezTo>
                <a:cubicBezTo>
                  <a:pt x="424" y="1137"/>
                  <a:pt x="424" y="1137"/>
                  <a:pt x="425" y="1137"/>
                </a:cubicBezTo>
                <a:cubicBezTo>
                  <a:pt x="425" y="1138"/>
                  <a:pt x="426" y="1138"/>
                  <a:pt x="426" y="1138"/>
                </a:cubicBezTo>
                <a:cubicBezTo>
                  <a:pt x="427" y="1139"/>
                  <a:pt x="429" y="1140"/>
                  <a:pt x="429" y="1141"/>
                </a:cubicBezTo>
                <a:cubicBezTo>
                  <a:pt x="429" y="1142"/>
                  <a:pt x="428" y="1144"/>
                  <a:pt x="429" y="1145"/>
                </a:cubicBezTo>
                <a:cubicBezTo>
                  <a:pt x="429" y="1146"/>
                  <a:pt x="430" y="1146"/>
                  <a:pt x="430" y="1147"/>
                </a:cubicBezTo>
                <a:cubicBezTo>
                  <a:pt x="430" y="1148"/>
                  <a:pt x="430" y="1148"/>
                  <a:pt x="430" y="1149"/>
                </a:cubicBezTo>
                <a:cubicBezTo>
                  <a:pt x="431" y="1150"/>
                  <a:pt x="432" y="1151"/>
                  <a:pt x="432" y="1152"/>
                </a:cubicBezTo>
                <a:cubicBezTo>
                  <a:pt x="433" y="1154"/>
                  <a:pt x="434" y="1154"/>
                  <a:pt x="435" y="1155"/>
                </a:cubicBezTo>
                <a:cubicBezTo>
                  <a:pt x="436" y="1156"/>
                  <a:pt x="437" y="1156"/>
                  <a:pt x="438" y="1157"/>
                </a:cubicBezTo>
                <a:cubicBezTo>
                  <a:pt x="439" y="1157"/>
                  <a:pt x="439" y="1158"/>
                  <a:pt x="440" y="1158"/>
                </a:cubicBezTo>
                <a:cubicBezTo>
                  <a:pt x="440" y="1160"/>
                  <a:pt x="438" y="1159"/>
                  <a:pt x="438" y="1158"/>
                </a:cubicBezTo>
                <a:cubicBezTo>
                  <a:pt x="437" y="1158"/>
                  <a:pt x="437" y="1158"/>
                  <a:pt x="437" y="1158"/>
                </a:cubicBezTo>
                <a:cubicBezTo>
                  <a:pt x="436" y="1158"/>
                  <a:pt x="436" y="1157"/>
                  <a:pt x="436" y="1157"/>
                </a:cubicBezTo>
                <a:cubicBezTo>
                  <a:pt x="435" y="1157"/>
                  <a:pt x="435" y="1158"/>
                  <a:pt x="435" y="1158"/>
                </a:cubicBezTo>
                <a:cubicBezTo>
                  <a:pt x="434" y="1158"/>
                  <a:pt x="434" y="1158"/>
                  <a:pt x="433" y="1158"/>
                </a:cubicBezTo>
                <a:cubicBezTo>
                  <a:pt x="433" y="1160"/>
                  <a:pt x="435" y="1160"/>
                  <a:pt x="435" y="1160"/>
                </a:cubicBezTo>
                <a:cubicBezTo>
                  <a:pt x="436" y="1161"/>
                  <a:pt x="436" y="1162"/>
                  <a:pt x="436" y="1163"/>
                </a:cubicBezTo>
                <a:cubicBezTo>
                  <a:pt x="437" y="1164"/>
                  <a:pt x="438" y="1164"/>
                  <a:pt x="439" y="1165"/>
                </a:cubicBezTo>
                <a:cubicBezTo>
                  <a:pt x="439" y="1166"/>
                  <a:pt x="439" y="1166"/>
                  <a:pt x="439" y="1166"/>
                </a:cubicBezTo>
                <a:cubicBezTo>
                  <a:pt x="440" y="1167"/>
                  <a:pt x="441" y="1167"/>
                  <a:pt x="442" y="1168"/>
                </a:cubicBezTo>
                <a:cubicBezTo>
                  <a:pt x="442" y="1168"/>
                  <a:pt x="442" y="1169"/>
                  <a:pt x="443" y="1169"/>
                </a:cubicBezTo>
                <a:cubicBezTo>
                  <a:pt x="444" y="1169"/>
                  <a:pt x="445" y="1169"/>
                  <a:pt x="445" y="1170"/>
                </a:cubicBezTo>
                <a:cubicBezTo>
                  <a:pt x="446" y="1170"/>
                  <a:pt x="446" y="1170"/>
                  <a:pt x="447" y="1170"/>
                </a:cubicBezTo>
                <a:cubicBezTo>
                  <a:pt x="448" y="1171"/>
                  <a:pt x="448" y="1171"/>
                  <a:pt x="448" y="1172"/>
                </a:cubicBezTo>
                <a:cubicBezTo>
                  <a:pt x="448" y="1172"/>
                  <a:pt x="448" y="1172"/>
                  <a:pt x="449" y="1173"/>
                </a:cubicBezTo>
                <a:cubicBezTo>
                  <a:pt x="449" y="1173"/>
                  <a:pt x="449" y="1173"/>
                  <a:pt x="450" y="1173"/>
                </a:cubicBezTo>
                <a:cubicBezTo>
                  <a:pt x="451" y="1174"/>
                  <a:pt x="450" y="1176"/>
                  <a:pt x="452" y="1176"/>
                </a:cubicBezTo>
                <a:cubicBezTo>
                  <a:pt x="453" y="1176"/>
                  <a:pt x="455" y="1176"/>
                  <a:pt x="456" y="1176"/>
                </a:cubicBezTo>
                <a:cubicBezTo>
                  <a:pt x="457" y="1176"/>
                  <a:pt x="459" y="1176"/>
                  <a:pt x="460" y="1176"/>
                </a:cubicBezTo>
                <a:cubicBezTo>
                  <a:pt x="461" y="1176"/>
                  <a:pt x="461" y="1177"/>
                  <a:pt x="462" y="1177"/>
                </a:cubicBezTo>
                <a:cubicBezTo>
                  <a:pt x="462" y="1178"/>
                  <a:pt x="463" y="1177"/>
                  <a:pt x="464" y="1178"/>
                </a:cubicBezTo>
                <a:cubicBezTo>
                  <a:pt x="464" y="1178"/>
                  <a:pt x="464" y="1179"/>
                  <a:pt x="465" y="1179"/>
                </a:cubicBezTo>
                <a:cubicBezTo>
                  <a:pt x="465" y="1179"/>
                  <a:pt x="466" y="1179"/>
                  <a:pt x="466" y="1180"/>
                </a:cubicBezTo>
                <a:cubicBezTo>
                  <a:pt x="467" y="1180"/>
                  <a:pt x="467" y="1181"/>
                  <a:pt x="467" y="1181"/>
                </a:cubicBezTo>
                <a:cubicBezTo>
                  <a:pt x="468" y="1182"/>
                  <a:pt x="469" y="1181"/>
                  <a:pt x="469" y="1182"/>
                </a:cubicBezTo>
                <a:cubicBezTo>
                  <a:pt x="470" y="1182"/>
                  <a:pt x="470" y="1182"/>
                  <a:pt x="471" y="1183"/>
                </a:cubicBezTo>
                <a:cubicBezTo>
                  <a:pt x="471" y="1184"/>
                  <a:pt x="472" y="1183"/>
                  <a:pt x="473" y="1184"/>
                </a:cubicBezTo>
                <a:cubicBezTo>
                  <a:pt x="473" y="1184"/>
                  <a:pt x="473" y="1185"/>
                  <a:pt x="474" y="1185"/>
                </a:cubicBezTo>
                <a:cubicBezTo>
                  <a:pt x="474" y="1186"/>
                  <a:pt x="475" y="1186"/>
                  <a:pt x="476" y="1186"/>
                </a:cubicBezTo>
                <a:cubicBezTo>
                  <a:pt x="476" y="1186"/>
                  <a:pt x="477" y="1187"/>
                  <a:pt x="477" y="1187"/>
                </a:cubicBezTo>
                <a:cubicBezTo>
                  <a:pt x="478" y="1188"/>
                  <a:pt x="478" y="1188"/>
                  <a:pt x="479" y="1188"/>
                </a:cubicBezTo>
                <a:cubicBezTo>
                  <a:pt x="480" y="1188"/>
                  <a:pt x="480" y="1190"/>
                  <a:pt x="481" y="1190"/>
                </a:cubicBezTo>
                <a:cubicBezTo>
                  <a:pt x="481" y="1190"/>
                  <a:pt x="482" y="1191"/>
                  <a:pt x="482" y="1191"/>
                </a:cubicBezTo>
                <a:cubicBezTo>
                  <a:pt x="483" y="1192"/>
                  <a:pt x="484" y="1192"/>
                  <a:pt x="485" y="1193"/>
                </a:cubicBezTo>
                <a:cubicBezTo>
                  <a:pt x="485" y="1194"/>
                  <a:pt x="485" y="1194"/>
                  <a:pt x="486" y="1195"/>
                </a:cubicBezTo>
                <a:cubicBezTo>
                  <a:pt x="486" y="1195"/>
                  <a:pt x="487" y="1195"/>
                  <a:pt x="487" y="1196"/>
                </a:cubicBezTo>
                <a:cubicBezTo>
                  <a:pt x="488" y="1196"/>
                  <a:pt x="488" y="1197"/>
                  <a:pt x="488" y="1197"/>
                </a:cubicBezTo>
                <a:cubicBezTo>
                  <a:pt x="489" y="1197"/>
                  <a:pt x="490" y="1197"/>
                  <a:pt x="490" y="1197"/>
                </a:cubicBezTo>
                <a:cubicBezTo>
                  <a:pt x="491" y="1198"/>
                  <a:pt x="492" y="1198"/>
                  <a:pt x="493" y="1198"/>
                </a:cubicBezTo>
                <a:cubicBezTo>
                  <a:pt x="494" y="1199"/>
                  <a:pt x="495" y="1199"/>
                  <a:pt x="496" y="1200"/>
                </a:cubicBezTo>
                <a:cubicBezTo>
                  <a:pt x="497" y="1200"/>
                  <a:pt x="498" y="1201"/>
                  <a:pt x="500" y="1202"/>
                </a:cubicBezTo>
                <a:cubicBezTo>
                  <a:pt x="500" y="1202"/>
                  <a:pt x="501" y="1204"/>
                  <a:pt x="502" y="1204"/>
                </a:cubicBezTo>
                <a:cubicBezTo>
                  <a:pt x="502" y="1203"/>
                  <a:pt x="501" y="1202"/>
                  <a:pt x="502" y="1202"/>
                </a:cubicBezTo>
                <a:cubicBezTo>
                  <a:pt x="503" y="1202"/>
                  <a:pt x="503" y="1203"/>
                  <a:pt x="504" y="1202"/>
                </a:cubicBezTo>
                <a:cubicBezTo>
                  <a:pt x="504" y="1202"/>
                  <a:pt x="504" y="1201"/>
                  <a:pt x="504" y="1201"/>
                </a:cubicBezTo>
                <a:cubicBezTo>
                  <a:pt x="505" y="1201"/>
                  <a:pt x="505" y="1202"/>
                  <a:pt x="505" y="1202"/>
                </a:cubicBezTo>
                <a:cubicBezTo>
                  <a:pt x="505" y="1203"/>
                  <a:pt x="503" y="1203"/>
                  <a:pt x="503" y="1203"/>
                </a:cubicBezTo>
                <a:cubicBezTo>
                  <a:pt x="502" y="1203"/>
                  <a:pt x="503" y="1205"/>
                  <a:pt x="503" y="1205"/>
                </a:cubicBezTo>
                <a:cubicBezTo>
                  <a:pt x="504" y="1205"/>
                  <a:pt x="504" y="1206"/>
                  <a:pt x="505" y="1207"/>
                </a:cubicBezTo>
                <a:cubicBezTo>
                  <a:pt x="506" y="1207"/>
                  <a:pt x="507" y="1207"/>
                  <a:pt x="507" y="1208"/>
                </a:cubicBezTo>
                <a:cubicBezTo>
                  <a:pt x="508" y="1209"/>
                  <a:pt x="509" y="1210"/>
                  <a:pt x="509" y="1211"/>
                </a:cubicBezTo>
                <a:cubicBezTo>
                  <a:pt x="510" y="1211"/>
                  <a:pt x="511" y="1211"/>
                  <a:pt x="512" y="1212"/>
                </a:cubicBezTo>
                <a:cubicBezTo>
                  <a:pt x="512" y="1213"/>
                  <a:pt x="512" y="1214"/>
                  <a:pt x="513" y="1214"/>
                </a:cubicBezTo>
                <a:cubicBezTo>
                  <a:pt x="513" y="1214"/>
                  <a:pt x="514" y="1214"/>
                  <a:pt x="515" y="1214"/>
                </a:cubicBezTo>
                <a:cubicBezTo>
                  <a:pt x="516" y="1215"/>
                  <a:pt x="516" y="1217"/>
                  <a:pt x="517" y="1217"/>
                </a:cubicBezTo>
                <a:cubicBezTo>
                  <a:pt x="518" y="1217"/>
                  <a:pt x="518" y="1216"/>
                  <a:pt x="519" y="1216"/>
                </a:cubicBezTo>
                <a:cubicBezTo>
                  <a:pt x="520" y="1216"/>
                  <a:pt x="519" y="1217"/>
                  <a:pt x="520" y="1218"/>
                </a:cubicBezTo>
                <a:cubicBezTo>
                  <a:pt x="520" y="1218"/>
                  <a:pt x="521" y="1219"/>
                  <a:pt x="521" y="1219"/>
                </a:cubicBezTo>
                <a:cubicBezTo>
                  <a:pt x="521" y="1220"/>
                  <a:pt x="521" y="1222"/>
                  <a:pt x="520" y="1223"/>
                </a:cubicBezTo>
                <a:cubicBezTo>
                  <a:pt x="520" y="1223"/>
                  <a:pt x="519" y="1223"/>
                  <a:pt x="518" y="1223"/>
                </a:cubicBezTo>
                <a:cubicBezTo>
                  <a:pt x="518" y="1224"/>
                  <a:pt x="518" y="1225"/>
                  <a:pt x="518" y="1225"/>
                </a:cubicBezTo>
                <a:cubicBezTo>
                  <a:pt x="518" y="1226"/>
                  <a:pt x="517" y="1227"/>
                  <a:pt x="518" y="1228"/>
                </a:cubicBezTo>
                <a:cubicBezTo>
                  <a:pt x="518" y="1229"/>
                  <a:pt x="519" y="1228"/>
                  <a:pt x="519" y="1229"/>
                </a:cubicBezTo>
                <a:cubicBezTo>
                  <a:pt x="520" y="1229"/>
                  <a:pt x="520" y="1230"/>
                  <a:pt x="520" y="1230"/>
                </a:cubicBezTo>
                <a:cubicBezTo>
                  <a:pt x="520" y="1232"/>
                  <a:pt x="519" y="1234"/>
                  <a:pt x="519" y="1235"/>
                </a:cubicBezTo>
                <a:cubicBezTo>
                  <a:pt x="518" y="1237"/>
                  <a:pt x="519" y="1238"/>
                  <a:pt x="518" y="1240"/>
                </a:cubicBezTo>
                <a:cubicBezTo>
                  <a:pt x="517" y="1240"/>
                  <a:pt x="517" y="1240"/>
                  <a:pt x="517" y="1241"/>
                </a:cubicBezTo>
                <a:cubicBezTo>
                  <a:pt x="517" y="1241"/>
                  <a:pt x="517" y="1242"/>
                  <a:pt x="517" y="1243"/>
                </a:cubicBezTo>
                <a:cubicBezTo>
                  <a:pt x="516" y="1243"/>
                  <a:pt x="516" y="1243"/>
                  <a:pt x="516" y="1244"/>
                </a:cubicBezTo>
                <a:cubicBezTo>
                  <a:pt x="515" y="1245"/>
                  <a:pt x="516" y="1245"/>
                  <a:pt x="516" y="1246"/>
                </a:cubicBezTo>
                <a:cubicBezTo>
                  <a:pt x="517" y="1247"/>
                  <a:pt x="516" y="1247"/>
                  <a:pt x="517" y="1248"/>
                </a:cubicBezTo>
                <a:cubicBezTo>
                  <a:pt x="517" y="1249"/>
                  <a:pt x="517" y="1249"/>
                  <a:pt x="518" y="1250"/>
                </a:cubicBezTo>
                <a:cubicBezTo>
                  <a:pt x="518" y="1250"/>
                  <a:pt x="518" y="1251"/>
                  <a:pt x="517" y="1251"/>
                </a:cubicBezTo>
                <a:cubicBezTo>
                  <a:pt x="516" y="1251"/>
                  <a:pt x="517" y="1250"/>
                  <a:pt x="516" y="1250"/>
                </a:cubicBezTo>
                <a:cubicBezTo>
                  <a:pt x="516" y="1249"/>
                  <a:pt x="516" y="1251"/>
                  <a:pt x="516" y="1251"/>
                </a:cubicBezTo>
                <a:cubicBezTo>
                  <a:pt x="516" y="1252"/>
                  <a:pt x="517" y="1253"/>
                  <a:pt x="517" y="1253"/>
                </a:cubicBezTo>
                <a:cubicBezTo>
                  <a:pt x="518" y="1254"/>
                  <a:pt x="519" y="1254"/>
                  <a:pt x="519" y="1254"/>
                </a:cubicBezTo>
                <a:cubicBezTo>
                  <a:pt x="520" y="1254"/>
                  <a:pt x="520" y="1255"/>
                  <a:pt x="521" y="1255"/>
                </a:cubicBezTo>
                <a:cubicBezTo>
                  <a:pt x="522" y="1256"/>
                  <a:pt x="522" y="1256"/>
                  <a:pt x="523" y="1257"/>
                </a:cubicBezTo>
                <a:cubicBezTo>
                  <a:pt x="523" y="1257"/>
                  <a:pt x="524" y="1257"/>
                  <a:pt x="524" y="1257"/>
                </a:cubicBezTo>
                <a:cubicBezTo>
                  <a:pt x="525" y="1258"/>
                  <a:pt x="525" y="1258"/>
                  <a:pt x="526" y="1259"/>
                </a:cubicBezTo>
                <a:cubicBezTo>
                  <a:pt x="527" y="1259"/>
                  <a:pt x="527" y="1259"/>
                  <a:pt x="527" y="1260"/>
                </a:cubicBezTo>
                <a:cubicBezTo>
                  <a:pt x="527" y="1261"/>
                  <a:pt x="527" y="1262"/>
                  <a:pt x="528" y="1262"/>
                </a:cubicBezTo>
                <a:cubicBezTo>
                  <a:pt x="528" y="1263"/>
                  <a:pt x="528" y="1263"/>
                  <a:pt x="528" y="1264"/>
                </a:cubicBezTo>
                <a:cubicBezTo>
                  <a:pt x="528" y="1264"/>
                  <a:pt x="529" y="1265"/>
                  <a:pt x="529" y="1265"/>
                </a:cubicBezTo>
                <a:cubicBezTo>
                  <a:pt x="530" y="1266"/>
                  <a:pt x="529" y="1266"/>
                  <a:pt x="530" y="1267"/>
                </a:cubicBezTo>
                <a:cubicBezTo>
                  <a:pt x="530" y="1267"/>
                  <a:pt x="531" y="1268"/>
                  <a:pt x="531" y="1268"/>
                </a:cubicBezTo>
                <a:cubicBezTo>
                  <a:pt x="531" y="1269"/>
                  <a:pt x="531" y="1269"/>
                  <a:pt x="531" y="1270"/>
                </a:cubicBezTo>
                <a:cubicBezTo>
                  <a:pt x="532" y="1270"/>
                  <a:pt x="532" y="1271"/>
                  <a:pt x="533" y="1271"/>
                </a:cubicBezTo>
                <a:cubicBezTo>
                  <a:pt x="533" y="1272"/>
                  <a:pt x="533" y="1273"/>
                  <a:pt x="534" y="1274"/>
                </a:cubicBezTo>
                <a:cubicBezTo>
                  <a:pt x="535" y="1275"/>
                  <a:pt x="535" y="1274"/>
                  <a:pt x="535" y="1275"/>
                </a:cubicBezTo>
                <a:cubicBezTo>
                  <a:pt x="536" y="1277"/>
                  <a:pt x="537" y="1276"/>
                  <a:pt x="538" y="1277"/>
                </a:cubicBezTo>
                <a:cubicBezTo>
                  <a:pt x="539" y="1278"/>
                  <a:pt x="539" y="1278"/>
                  <a:pt x="539" y="1279"/>
                </a:cubicBezTo>
                <a:cubicBezTo>
                  <a:pt x="540" y="1279"/>
                  <a:pt x="540" y="1279"/>
                  <a:pt x="541" y="1279"/>
                </a:cubicBezTo>
                <a:cubicBezTo>
                  <a:pt x="542" y="1280"/>
                  <a:pt x="542" y="1281"/>
                  <a:pt x="542" y="1281"/>
                </a:cubicBezTo>
                <a:cubicBezTo>
                  <a:pt x="543" y="1282"/>
                  <a:pt x="543" y="1282"/>
                  <a:pt x="543" y="1282"/>
                </a:cubicBezTo>
                <a:cubicBezTo>
                  <a:pt x="544" y="1283"/>
                  <a:pt x="544" y="1283"/>
                  <a:pt x="545" y="1283"/>
                </a:cubicBezTo>
                <a:cubicBezTo>
                  <a:pt x="545" y="1282"/>
                  <a:pt x="545" y="1282"/>
                  <a:pt x="545" y="1281"/>
                </a:cubicBezTo>
                <a:cubicBezTo>
                  <a:pt x="545" y="1281"/>
                  <a:pt x="546" y="1280"/>
                  <a:pt x="546" y="1280"/>
                </a:cubicBezTo>
                <a:cubicBezTo>
                  <a:pt x="547" y="1280"/>
                  <a:pt x="547" y="1281"/>
                  <a:pt x="547" y="1281"/>
                </a:cubicBezTo>
                <a:cubicBezTo>
                  <a:pt x="549" y="1282"/>
                  <a:pt x="550" y="1280"/>
                  <a:pt x="551" y="1282"/>
                </a:cubicBezTo>
                <a:cubicBezTo>
                  <a:pt x="551" y="1282"/>
                  <a:pt x="551" y="1283"/>
                  <a:pt x="551" y="1284"/>
                </a:cubicBezTo>
                <a:cubicBezTo>
                  <a:pt x="551" y="1284"/>
                  <a:pt x="551" y="1285"/>
                  <a:pt x="551" y="1285"/>
                </a:cubicBezTo>
                <a:cubicBezTo>
                  <a:pt x="550" y="1286"/>
                  <a:pt x="550" y="1285"/>
                  <a:pt x="550" y="1284"/>
                </a:cubicBezTo>
                <a:cubicBezTo>
                  <a:pt x="549" y="1284"/>
                  <a:pt x="548" y="1284"/>
                  <a:pt x="548" y="1284"/>
                </a:cubicBezTo>
                <a:cubicBezTo>
                  <a:pt x="547" y="1284"/>
                  <a:pt x="547" y="1284"/>
                  <a:pt x="546" y="1284"/>
                </a:cubicBezTo>
                <a:cubicBezTo>
                  <a:pt x="546" y="1284"/>
                  <a:pt x="545" y="1284"/>
                  <a:pt x="544" y="1285"/>
                </a:cubicBezTo>
                <a:cubicBezTo>
                  <a:pt x="544" y="1285"/>
                  <a:pt x="545" y="1286"/>
                  <a:pt x="544" y="1286"/>
                </a:cubicBezTo>
                <a:cubicBezTo>
                  <a:pt x="544" y="1287"/>
                  <a:pt x="543" y="1286"/>
                  <a:pt x="542" y="1287"/>
                </a:cubicBezTo>
                <a:cubicBezTo>
                  <a:pt x="542" y="1287"/>
                  <a:pt x="541" y="1288"/>
                  <a:pt x="541" y="1288"/>
                </a:cubicBezTo>
                <a:cubicBezTo>
                  <a:pt x="541" y="1289"/>
                  <a:pt x="541" y="1289"/>
                  <a:pt x="541" y="1290"/>
                </a:cubicBezTo>
                <a:cubicBezTo>
                  <a:pt x="541" y="1290"/>
                  <a:pt x="541" y="1291"/>
                  <a:pt x="541" y="1291"/>
                </a:cubicBezTo>
                <a:cubicBezTo>
                  <a:pt x="541" y="1291"/>
                  <a:pt x="540" y="1292"/>
                  <a:pt x="540" y="1292"/>
                </a:cubicBezTo>
                <a:cubicBezTo>
                  <a:pt x="540" y="1293"/>
                  <a:pt x="540" y="1293"/>
                  <a:pt x="541" y="1293"/>
                </a:cubicBezTo>
                <a:cubicBezTo>
                  <a:pt x="542" y="1292"/>
                  <a:pt x="542" y="1292"/>
                  <a:pt x="543" y="1291"/>
                </a:cubicBezTo>
                <a:cubicBezTo>
                  <a:pt x="543" y="1291"/>
                  <a:pt x="544" y="1291"/>
                  <a:pt x="544" y="1290"/>
                </a:cubicBezTo>
                <a:cubicBezTo>
                  <a:pt x="544" y="1290"/>
                  <a:pt x="543" y="1289"/>
                  <a:pt x="543" y="1289"/>
                </a:cubicBezTo>
                <a:cubicBezTo>
                  <a:pt x="543" y="1288"/>
                  <a:pt x="543" y="1287"/>
                  <a:pt x="544" y="1288"/>
                </a:cubicBezTo>
                <a:cubicBezTo>
                  <a:pt x="545" y="1288"/>
                  <a:pt x="545" y="1289"/>
                  <a:pt x="545" y="1289"/>
                </a:cubicBezTo>
                <a:cubicBezTo>
                  <a:pt x="546" y="1290"/>
                  <a:pt x="546" y="1290"/>
                  <a:pt x="547" y="1290"/>
                </a:cubicBezTo>
                <a:cubicBezTo>
                  <a:pt x="547" y="1291"/>
                  <a:pt x="548" y="1291"/>
                  <a:pt x="548" y="1292"/>
                </a:cubicBezTo>
                <a:cubicBezTo>
                  <a:pt x="548" y="1293"/>
                  <a:pt x="549" y="1293"/>
                  <a:pt x="549" y="1293"/>
                </a:cubicBezTo>
                <a:cubicBezTo>
                  <a:pt x="550" y="1294"/>
                  <a:pt x="550" y="1295"/>
                  <a:pt x="550" y="1295"/>
                </a:cubicBezTo>
                <a:cubicBezTo>
                  <a:pt x="550" y="1296"/>
                  <a:pt x="551" y="1298"/>
                  <a:pt x="551" y="1298"/>
                </a:cubicBezTo>
                <a:cubicBezTo>
                  <a:pt x="552" y="1298"/>
                  <a:pt x="552" y="1298"/>
                  <a:pt x="553" y="1297"/>
                </a:cubicBezTo>
                <a:cubicBezTo>
                  <a:pt x="554" y="1297"/>
                  <a:pt x="553" y="1297"/>
                  <a:pt x="554" y="1297"/>
                </a:cubicBezTo>
                <a:cubicBezTo>
                  <a:pt x="555" y="1297"/>
                  <a:pt x="555" y="1297"/>
                  <a:pt x="556" y="1296"/>
                </a:cubicBezTo>
                <a:cubicBezTo>
                  <a:pt x="556" y="1296"/>
                  <a:pt x="556" y="1295"/>
                  <a:pt x="557" y="1295"/>
                </a:cubicBezTo>
                <a:cubicBezTo>
                  <a:pt x="558" y="1296"/>
                  <a:pt x="557" y="1297"/>
                  <a:pt x="558" y="1297"/>
                </a:cubicBezTo>
                <a:cubicBezTo>
                  <a:pt x="558" y="1298"/>
                  <a:pt x="559" y="1298"/>
                  <a:pt x="559" y="1299"/>
                </a:cubicBezTo>
                <a:cubicBezTo>
                  <a:pt x="560" y="1299"/>
                  <a:pt x="560" y="1299"/>
                  <a:pt x="560" y="1299"/>
                </a:cubicBezTo>
                <a:cubicBezTo>
                  <a:pt x="562" y="1298"/>
                  <a:pt x="564" y="1299"/>
                  <a:pt x="565" y="1298"/>
                </a:cubicBezTo>
                <a:cubicBezTo>
                  <a:pt x="567" y="1297"/>
                  <a:pt x="567" y="1297"/>
                  <a:pt x="569" y="1298"/>
                </a:cubicBezTo>
                <a:cubicBezTo>
                  <a:pt x="570" y="1298"/>
                  <a:pt x="572" y="1297"/>
                  <a:pt x="573" y="1297"/>
                </a:cubicBezTo>
                <a:cubicBezTo>
                  <a:pt x="574" y="1297"/>
                  <a:pt x="575" y="1297"/>
                  <a:pt x="577" y="1297"/>
                </a:cubicBezTo>
                <a:cubicBezTo>
                  <a:pt x="578" y="1297"/>
                  <a:pt x="579" y="1297"/>
                  <a:pt x="580" y="1297"/>
                </a:cubicBezTo>
                <a:cubicBezTo>
                  <a:pt x="580" y="1297"/>
                  <a:pt x="580" y="1298"/>
                  <a:pt x="581" y="1298"/>
                </a:cubicBezTo>
                <a:cubicBezTo>
                  <a:pt x="581" y="1298"/>
                  <a:pt x="582" y="1298"/>
                  <a:pt x="582" y="1298"/>
                </a:cubicBezTo>
                <a:cubicBezTo>
                  <a:pt x="582" y="1298"/>
                  <a:pt x="583" y="1298"/>
                  <a:pt x="583" y="1298"/>
                </a:cubicBezTo>
                <a:cubicBezTo>
                  <a:pt x="584" y="1298"/>
                  <a:pt x="584" y="1298"/>
                  <a:pt x="584" y="1299"/>
                </a:cubicBezTo>
                <a:cubicBezTo>
                  <a:pt x="585" y="1299"/>
                  <a:pt x="585" y="1299"/>
                  <a:pt x="586" y="1299"/>
                </a:cubicBezTo>
                <a:cubicBezTo>
                  <a:pt x="586" y="1300"/>
                  <a:pt x="586" y="1300"/>
                  <a:pt x="587" y="1300"/>
                </a:cubicBezTo>
                <a:cubicBezTo>
                  <a:pt x="587" y="1301"/>
                  <a:pt x="588" y="1300"/>
                  <a:pt x="589" y="1301"/>
                </a:cubicBezTo>
                <a:cubicBezTo>
                  <a:pt x="590" y="1301"/>
                  <a:pt x="590" y="1301"/>
                  <a:pt x="591" y="1302"/>
                </a:cubicBezTo>
                <a:cubicBezTo>
                  <a:pt x="591" y="1302"/>
                  <a:pt x="592" y="1302"/>
                  <a:pt x="592" y="1303"/>
                </a:cubicBezTo>
                <a:cubicBezTo>
                  <a:pt x="592" y="1303"/>
                  <a:pt x="591" y="1303"/>
                  <a:pt x="591" y="1304"/>
                </a:cubicBezTo>
                <a:cubicBezTo>
                  <a:pt x="590" y="1304"/>
                  <a:pt x="590" y="1305"/>
                  <a:pt x="589" y="1305"/>
                </a:cubicBezTo>
                <a:cubicBezTo>
                  <a:pt x="588" y="1306"/>
                  <a:pt x="588" y="1307"/>
                  <a:pt x="586" y="1307"/>
                </a:cubicBezTo>
                <a:cubicBezTo>
                  <a:pt x="585" y="1307"/>
                  <a:pt x="584" y="1306"/>
                  <a:pt x="583" y="1305"/>
                </a:cubicBezTo>
                <a:cubicBezTo>
                  <a:pt x="583" y="1305"/>
                  <a:pt x="582" y="1305"/>
                  <a:pt x="582" y="1305"/>
                </a:cubicBezTo>
                <a:cubicBezTo>
                  <a:pt x="581" y="1304"/>
                  <a:pt x="581" y="1304"/>
                  <a:pt x="580" y="1303"/>
                </a:cubicBezTo>
                <a:cubicBezTo>
                  <a:pt x="579" y="1303"/>
                  <a:pt x="578" y="1303"/>
                  <a:pt x="577" y="1302"/>
                </a:cubicBezTo>
                <a:cubicBezTo>
                  <a:pt x="577" y="1302"/>
                  <a:pt x="577" y="1302"/>
                  <a:pt x="576" y="1301"/>
                </a:cubicBezTo>
                <a:cubicBezTo>
                  <a:pt x="575" y="1301"/>
                  <a:pt x="575" y="1301"/>
                  <a:pt x="574" y="1301"/>
                </a:cubicBezTo>
                <a:cubicBezTo>
                  <a:pt x="573" y="1301"/>
                  <a:pt x="572" y="1300"/>
                  <a:pt x="572" y="1299"/>
                </a:cubicBezTo>
                <a:cubicBezTo>
                  <a:pt x="571" y="1299"/>
                  <a:pt x="570" y="1299"/>
                  <a:pt x="570" y="1299"/>
                </a:cubicBezTo>
                <a:cubicBezTo>
                  <a:pt x="568" y="1299"/>
                  <a:pt x="567" y="1298"/>
                  <a:pt x="566" y="1298"/>
                </a:cubicBezTo>
                <a:cubicBezTo>
                  <a:pt x="565" y="1299"/>
                  <a:pt x="564" y="1299"/>
                  <a:pt x="563" y="1299"/>
                </a:cubicBezTo>
                <a:cubicBezTo>
                  <a:pt x="563" y="1300"/>
                  <a:pt x="562" y="1299"/>
                  <a:pt x="561" y="1299"/>
                </a:cubicBezTo>
                <a:cubicBezTo>
                  <a:pt x="560" y="1299"/>
                  <a:pt x="560" y="1301"/>
                  <a:pt x="559" y="1302"/>
                </a:cubicBezTo>
                <a:cubicBezTo>
                  <a:pt x="558" y="1302"/>
                  <a:pt x="557" y="1302"/>
                  <a:pt x="557" y="1302"/>
                </a:cubicBezTo>
                <a:cubicBezTo>
                  <a:pt x="556" y="1303"/>
                  <a:pt x="556" y="1303"/>
                  <a:pt x="555" y="1304"/>
                </a:cubicBezTo>
                <a:cubicBezTo>
                  <a:pt x="555" y="1305"/>
                  <a:pt x="554" y="1306"/>
                  <a:pt x="553" y="1307"/>
                </a:cubicBezTo>
                <a:cubicBezTo>
                  <a:pt x="552" y="1307"/>
                  <a:pt x="550" y="1308"/>
                  <a:pt x="551" y="1309"/>
                </a:cubicBezTo>
                <a:cubicBezTo>
                  <a:pt x="552" y="1310"/>
                  <a:pt x="553" y="1310"/>
                  <a:pt x="553" y="1310"/>
                </a:cubicBezTo>
                <a:cubicBezTo>
                  <a:pt x="553" y="1311"/>
                  <a:pt x="553" y="1312"/>
                  <a:pt x="554" y="1312"/>
                </a:cubicBezTo>
                <a:cubicBezTo>
                  <a:pt x="555" y="1313"/>
                  <a:pt x="557" y="1313"/>
                  <a:pt x="557" y="1315"/>
                </a:cubicBezTo>
                <a:cubicBezTo>
                  <a:pt x="558" y="1315"/>
                  <a:pt x="558" y="1316"/>
                  <a:pt x="558" y="1316"/>
                </a:cubicBezTo>
                <a:cubicBezTo>
                  <a:pt x="559" y="1317"/>
                  <a:pt x="560" y="1317"/>
                  <a:pt x="560" y="1317"/>
                </a:cubicBezTo>
                <a:cubicBezTo>
                  <a:pt x="561" y="1318"/>
                  <a:pt x="562" y="1319"/>
                  <a:pt x="562" y="1321"/>
                </a:cubicBezTo>
                <a:cubicBezTo>
                  <a:pt x="562" y="1323"/>
                  <a:pt x="559" y="1325"/>
                  <a:pt x="561" y="1328"/>
                </a:cubicBezTo>
                <a:cubicBezTo>
                  <a:pt x="561" y="1329"/>
                  <a:pt x="562" y="1329"/>
                  <a:pt x="563" y="1330"/>
                </a:cubicBezTo>
                <a:cubicBezTo>
                  <a:pt x="563" y="1330"/>
                  <a:pt x="562" y="1333"/>
                  <a:pt x="563" y="1333"/>
                </a:cubicBezTo>
                <a:cubicBezTo>
                  <a:pt x="564" y="1333"/>
                  <a:pt x="564" y="1333"/>
                  <a:pt x="565" y="1332"/>
                </a:cubicBezTo>
                <a:cubicBezTo>
                  <a:pt x="566" y="1331"/>
                  <a:pt x="567" y="1332"/>
                  <a:pt x="568" y="1330"/>
                </a:cubicBezTo>
                <a:cubicBezTo>
                  <a:pt x="568" y="1329"/>
                  <a:pt x="568" y="1328"/>
                  <a:pt x="570" y="1328"/>
                </a:cubicBezTo>
                <a:cubicBezTo>
                  <a:pt x="572" y="1328"/>
                  <a:pt x="572" y="1330"/>
                  <a:pt x="573" y="1331"/>
                </a:cubicBezTo>
                <a:cubicBezTo>
                  <a:pt x="574" y="1332"/>
                  <a:pt x="575" y="1332"/>
                  <a:pt x="575" y="1334"/>
                </a:cubicBezTo>
                <a:cubicBezTo>
                  <a:pt x="576" y="1335"/>
                  <a:pt x="576" y="1336"/>
                  <a:pt x="576" y="1338"/>
                </a:cubicBezTo>
                <a:cubicBezTo>
                  <a:pt x="577" y="1339"/>
                  <a:pt x="578" y="1340"/>
                  <a:pt x="578" y="1341"/>
                </a:cubicBezTo>
                <a:cubicBezTo>
                  <a:pt x="578" y="1341"/>
                  <a:pt x="578" y="1343"/>
                  <a:pt x="579" y="1343"/>
                </a:cubicBezTo>
                <a:cubicBezTo>
                  <a:pt x="579" y="1343"/>
                  <a:pt x="579" y="1341"/>
                  <a:pt x="579" y="1341"/>
                </a:cubicBezTo>
                <a:cubicBezTo>
                  <a:pt x="579" y="1340"/>
                  <a:pt x="578" y="1338"/>
                  <a:pt x="578" y="1337"/>
                </a:cubicBezTo>
                <a:cubicBezTo>
                  <a:pt x="579" y="1337"/>
                  <a:pt x="580" y="1337"/>
                  <a:pt x="580" y="1336"/>
                </a:cubicBezTo>
                <a:cubicBezTo>
                  <a:pt x="580" y="1335"/>
                  <a:pt x="580" y="1335"/>
                  <a:pt x="580" y="1334"/>
                </a:cubicBezTo>
                <a:cubicBezTo>
                  <a:pt x="581" y="1332"/>
                  <a:pt x="582" y="1334"/>
                  <a:pt x="583" y="1334"/>
                </a:cubicBezTo>
                <a:cubicBezTo>
                  <a:pt x="584" y="1335"/>
                  <a:pt x="585" y="1334"/>
                  <a:pt x="587" y="1336"/>
                </a:cubicBezTo>
                <a:cubicBezTo>
                  <a:pt x="587" y="1336"/>
                  <a:pt x="587" y="1337"/>
                  <a:pt x="588" y="1337"/>
                </a:cubicBezTo>
                <a:cubicBezTo>
                  <a:pt x="588" y="1337"/>
                  <a:pt x="589" y="1337"/>
                  <a:pt x="589" y="1338"/>
                </a:cubicBezTo>
                <a:cubicBezTo>
                  <a:pt x="590" y="1338"/>
                  <a:pt x="591" y="1340"/>
                  <a:pt x="591" y="1341"/>
                </a:cubicBezTo>
                <a:cubicBezTo>
                  <a:pt x="592" y="1341"/>
                  <a:pt x="592" y="1342"/>
                  <a:pt x="593" y="1341"/>
                </a:cubicBezTo>
                <a:cubicBezTo>
                  <a:pt x="593" y="1341"/>
                  <a:pt x="592" y="1340"/>
                  <a:pt x="592" y="1339"/>
                </a:cubicBezTo>
                <a:cubicBezTo>
                  <a:pt x="592" y="1338"/>
                  <a:pt x="591" y="1337"/>
                  <a:pt x="590" y="1336"/>
                </a:cubicBezTo>
                <a:cubicBezTo>
                  <a:pt x="590" y="1334"/>
                  <a:pt x="590" y="1333"/>
                  <a:pt x="590" y="1332"/>
                </a:cubicBezTo>
                <a:cubicBezTo>
                  <a:pt x="589" y="1330"/>
                  <a:pt x="588" y="1330"/>
                  <a:pt x="588" y="1328"/>
                </a:cubicBezTo>
                <a:cubicBezTo>
                  <a:pt x="588" y="1327"/>
                  <a:pt x="588" y="1325"/>
                  <a:pt x="587" y="1324"/>
                </a:cubicBezTo>
                <a:cubicBezTo>
                  <a:pt x="586" y="1324"/>
                  <a:pt x="586" y="1323"/>
                  <a:pt x="586" y="1323"/>
                </a:cubicBezTo>
                <a:cubicBezTo>
                  <a:pt x="585" y="1322"/>
                  <a:pt x="586" y="1321"/>
                  <a:pt x="586" y="1320"/>
                </a:cubicBezTo>
                <a:cubicBezTo>
                  <a:pt x="585" y="1320"/>
                  <a:pt x="584" y="1318"/>
                  <a:pt x="585" y="1317"/>
                </a:cubicBezTo>
                <a:cubicBezTo>
                  <a:pt x="586" y="1317"/>
                  <a:pt x="586" y="1318"/>
                  <a:pt x="587" y="1319"/>
                </a:cubicBezTo>
                <a:cubicBezTo>
                  <a:pt x="587" y="1319"/>
                  <a:pt x="587" y="1320"/>
                  <a:pt x="588" y="1320"/>
                </a:cubicBezTo>
                <a:cubicBezTo>
                  <a:pt x="589" y="1320"/>
                  <a:pt x="591" y="1320"/>
                  <a:pt x="592" y="1322"/>
                </a:cubicBezTo>
                <a:cubicBezTo>
                  <a:pt x="592" y="1322"/>
                  <a:pt x="592" y="1323"/>
                  <a:pt x="593" y="1322"/>
                </a:cubicBezTo>
                <a:cubicBezTo>
                  <a:pt x="594" y="1322"/>
                  <a:pt x="594" y="1321"/>
                  <a:pt x="594" y="1320"/>
                </a:cubicBezTo>
                <a:cubicBezTo>
                  <a:pt x="595" y="1319"/>
                  <a:pt x="599" y="1319"/>
                  <a:pt x="598" y="1317"/>
                </a:cubicBezTo>
                <a:cubicBezTo>
                  <a:pt x="598" y="1316"/>
                  <a:pt x="597" y="1316"/>
                  <a:pt x="597" y="1316"/>
                </a:cubicBezTo>
                <a:cubicBezTo>
                  <a:pt x="597" y="1315"/>
                  <a:pt x="597" y="1314"/>
                  <a:pt x="597" y="1314"/>
                </a:cubicBezTo>
                <a:cubicBezTo>
                  <a:pt x="596" y="1313"/>
                  <a:pt x="595" y="1315"/>
                  <a:pt x="594" y="1315"/>
                </a:cubicBezTo>
                <a:cubicBezTo>
                  <a:pt x="592" y="1315"/>
                  <a:pt x="593" y="1314"/>
                  <a:pt x="592" y="1313"/>
                </a:cubicBezTo>
                <a:cubicBezTo>
                  <a:pt x="592" y="1312"/>
                  <a:pt x="592" y="1312"/>
                  <a:pt x="591" y="1312"/>
                </a:cubicBezTo>
                <a:cubicBezTo>
                  <a:pt x="591" y="1311"/>
                  <a:pt x="591" y="1310"/>
                  <a:pt x="590" y="1310"/>
                </a:cubicBezTo>
                <a:cubicBezTo>
                  <a:pt x="590" y="1309"/>
                  <a:pt x="588" y="1308"/>
                  <a:pt x="590" y="1307"/>
                </a:cubicBezTo>
                <a:cubicBezTo>
                  <a:pt x="591" y="1307"/>
                  <a:pt x="591" y="1307"/>
                  <a:pt x="592" y="1307"/>
                </a:cubicBezTo>
                <a:cubicBezTo>
                  <a:pt x="592" y="1306"/>
                  <a:pt x="593" y="1306"/>
                  <a:pt x="594" y="1307"/>
                </a:cubicBezTo>
                <a:cubicBezTo>
                  <a:pt x="594" y="1307"/>
                  <a:pt x="595" y="1307"/>
                  <a:pt x="596" y="1307"/>
                </a:cubicBezTo>
                <a:cubicBezTo>
                  <a:pt x="596" y="1307"/>
                  <a:pt x="597" y="1307"/>
                  <a:pt x="597" y="1307"/>
                </a:cubicBezTo>
                <a:cubicBezTo>
                  <a:pt x="597" y="1307"/>
                  <a:pt x="597" y="1307"/>
                  <a:pt x="597" y="1307"/>
                </a:cubicBezTo>
                <a:cubicBezTo>
                  <a:pt x="599" y="1308"/>
                  <a:pt x="598" y="1305"/>
                  <a:pt x="599" y="1305"/>
                </a:cubicBezTo>
                <a:cubicBezTo>
                  <a:pt x="601" y="1304"/>
                  <a:pt x="600" y="1307"/>
                  <a:pt x="601" y="1308"/>
                </a:cubicBezTo>
                <a:cubicBezTo>
                  <a:pt x="601" y="1308"/>
                  <a:pt x="602" y="1307"/>
                  <a:pt x="603" y="1308"/>
                </a:cubicBezTo>
                <a:cubicBezTo>
                  <a:pt x="603" y="1308"/>
                  <a:pt x="603" y="1309"/>
                  <a:pt x="603" y="1309"/>
                </a:cubicBezTo>
                <a:cubicBezTo>
                  <a:pt x="604" y="1311"/>
                  <a:pt x="605" y="1310"/>
                  <a:pt x="606" y="1311"/>
                </a:cubicBezTo>
                <a:cubicBezTo>
                  <a:pt x="607" y="1312"/>
                  <a:pt x="606" y="1313"/>
                  <a:pt x="607" y="1313"/>
                </a:cubicBezTo>
                <a:cubicBezTo>
                  <a:pt x="607" y="1314"/>
                  <a:pt x="608" y="1313"/>
                  <a:pt x="609" y="1313"/>
                </a:cubicBezTo>
                <a:cubicBezTo>
                  <a:pt x="609" y="1312"/>
                  <a:pt x="609" y="1313"/>
                  <a:pt x="610" y="1312"/>
                </a:cubicBezTo>
                <a:cubicBezTo>
                  <a:pt x="611" y="1312"/>
                  <a:pt x="611" y="1311"/>
                  <a:pt x="611" y="1311"/>
                </a:cubicBezTo>
                <a:cubicBezTo>
                  <a:pt x="611" y="1310"/>
                  <a:pt x="610" y="1309"/>
                  <a:pt x="610" y="1309"/>
                </a:cubicBezTo>
                <a:cubicBezTo>
                  <a:pt x="609" y="1308"/>
                  <a:pt x="609" y="1308"/>
                  <a:pt x="609" y="1307"/>
                </a:cubicBezTo>
                <a:cubicBezTo>
                  <a:pt x="609" y="1306"/>
                  <a:pt x="608" y="1305"/>
                  <a:pt x="609" y="1303"/>
                </a:cubicBezTo>
                <a:cubicBezTo>
                  <a:pt x="609" y="1303"/>
                  <a:pt x="610" y="1303"/>
                  <a:pt x="610" y="1302"/>
                </a:cubicBezTo>
                <a:cubicBezTo>
                  <a:pt x="609" y="1301"/>
                  <a:pt x="609" y="1301"/>
                  <a:pt x="608" y="1301"/>
                </a:cubicBezTo>
                <a:cubicBezTo>
                  <a:pt x="607" y="1300"/>
                  <a:pt x="606" y="1299"/>
                  <a:pt x="605" y="1298"/>
                </a:cubicBezTo>
                <a:cubicBezTo>
                  <a:pt x="605" y="1298"/>
                  <a:pt x="602" y="1297"/>
                  <a:pt x="602" y="1296"/>
                </a:cubicBezTo>
                <a:cubicBezTo>
                  <a:pt x="603" y="1295"/>
                  <a:pt x="605" y="1297"/>
                  <a:pt x="606" y="1297"/>
                </a:cubicBezTo>
                <a:cubicBezTo>
                  <a:pt x="607" y="1297"/>
                  <a:pt x="607" y="1296"/>
                  <a:pt x="608" y="1297"/>
                </a:cubicBezTo>
                <a:cubicBezTo>
                  <a:pt x="609" y="1297"/>
                  <a:pt x="609" y="1298"/>
                  <a:pt x="609" y="1298"/>
                </a:cubicBezTo>
                <a:cubicBezTo>
                  <a:pt x="610" y="1299"/>
                  <a:pt x="611" y="1300"/>
                  <a:pt x="611" y="1301"/>
                </a:cubicBezTo>
                <a:cubicBezTo>
                  <a:pt x="611" y="1301"/>
                  <a:pt x="611" y="1302"/>
                  <a:pt x="611" y="1303"/>
                </a:cubicBezTo>
                <a:cubicBezTo>
                  <a:pt x="612" y="1303"/>
                  <a:pt x="612" y="1303"/>
                  <a:pt x="613" y="1304"/>
                </a:cubicBezTo>
                <a:cubicBezTo>
                  <a:pt x="613" y="1304"/>
                  <a:pt x="614" y="1304"/>
                  <a:pt x="614" y="1304"/>
                </a:cubicBezTo>
                <a:cubicBezTo>
                  <a:pt x="615" y="1305"/>
                  <a:pt x="615" y="1305"/>
                  <a:pt x="615" y="1306"/>
                </a:cubicBezTo>
                <a:cubicBezTo>
                  <a:pt x="616" y="1306"/>
                  <a:pt x="619" y="1307"/>
                  <a:pt x="619" y="1306"/>
                </a:cubicBezTo>
                <a:cubicBezTo>
                  <a:pt x="620" y="1305"/>
                  <a:pt x="620" y="1303"/>
                  <a:pt x="619" y="1302"/>
                </a:cubicBezTo>
                <a:cubicBezTo>
                  <a:pt x="619" y="1302"/>
                  <a:pt x="618" y="1302"/>
                  <a:pt x="617" y="1302"/>
                </a:cubicBezTo>
                <a:cubicBezTo>
                  <a:pt x="616" y="1302"/>
                  <a:pt x="616" y="1302"/>
                  <a:pt x="615" y="1302"/>
                </a:cubicBezTo>
                <a:cubicBezTo>
                  <a:pt x="614" y="1301"/>
                  <a:pt x="614" y="1299"/>
                  <a:pt x="613" y="1298"/>
                </a:cubicBezTo>
                <a:cubicBezTo>
                  <a:pt x="612" y="1297"/>
                  <a:pt x="612" y="1296"/>
                  <a:pt x="612" y="1295"/>
                </a:cubicBezTo>
                <a:cubicBezTo>
                  <a:pt x="612" y="1294"/>
                  <a:pt x="612" y="1294"/>
                  <a:pt x="612" y="1293"/>
                </a:cubicBezTo>
                <a:cubicBezTo>
                  <a:pt x="612" y="1293"/>
                  <a:pt x="611" y="1293"/>
                  <a:pt x="611" y="1293"/>
                </a:cubicBezTo>
                <a:cubicBezTo>
                  <a:pt x="610" y="1292"/>
                  <a:pt x="610" y="1291"/>
                  <a:pt x="610" y="1291"/>
                </a:cubicBezTo>
                <a:cubicBezTo>
                  <a:pt x="609" y="1289"/>
                  <a:pt x="607" y="1290"/>
                  <a:pt x="606" y="1290"/>
                </a:cubicBezTo>
                <a:cubicBezTo>
                  <a:pt x="605" y="1290"/>
                  <a:pt x="605" y="1290"/>
                  <a:pt x="604" y="1289"/>
                </a:cubicBezTo>
                <a:cubicBezTo>
                  <a:pt x="604" y="1288"/>
                  <a:pt x="603" y="1288"/>
                  <a:pt x="602" y="1288"/>
                </a:cubicBezTo>
                <a:cubicBezTo>
                  <a:pt x="601" y="1287"/>
                  <a:pt x="600" y="1288"/>
                  <a:pt x="599" y="1287"/>
                </a:cubicBezTo>
                <a:cubicBezTo>
                  <a:pt x="598" y="1287"/>
                  <a:pt x="598" y="1286"/>
                  <a:pt x="597" y="1285"/>
                </a:cubicBezTo>
                <a:cubicBezTo>
                  <a:pt x="597" y="1284"/>
                  <a:pt x="597" y="1284"/>
                  <a:pt x="596" y="1283"/>
                </a:cubicBezTo>
                <a:cubicBezTo>
                  <a:pt x="596" y="1283"/>
                  <a:pt x="595" y="1282"/>
                  <a:pt x="595" y="1282"/>
                </a:cubicBezTo>
                <a:cubicBezTo>
                  <a:pt x="594" y="1281"/>
                  <a:pt x="592" y="1282"/>
                  <a:pt x="591" y="1282"/>
                </a:cubicBezTo>
                <a:cubicBezTo>
                  <a:pt x="591" y="1283"/>
                  <a:pt x="590" y="1284"/>
                  <a:pt x="590" y="1284"/>
                </a:cubicBezTo>
                <a:cubicBezTo>
                  <a:pt x="589" y="1284"/>
                  <a:pt x="589" y="1284"/>
                  <a:pt x="588" y="1285"/>
                </a:cubicBezTo>
                <a:cubicBezTo>
                  <a:pt x="587" y="1285"/>
                  <a:pt x="586" y="1285"/>
                  <a:pt x="586" y="1286"/>
                </a:cubicBezTo>
                <a:cubicBezTo>
                  <a:pt x="587" y="1286"/>
                  <a:pt x="587" y="1286"/>
                  <a:pt x="588" y="1286"/>
                </a:cubicBezTo>
                <a:cubicBezTo>
                  <a:pt x="588" y="1286"/>
                  <a:pt x="589" y="1286"/>
                  <a:pt x="590" y="1286"/>
                </a:cubicBezTo>
                <a:cubicBezTo>
                  <a:pt x="591" y="1286"/>
                  <a:pt x="591" y="1286"/>
                  <a:pt x="591" y="1286"/>
                </a:cubicBezTo>
                <a:cubicBezTo>
                  <a:pt x="592" y="1287"/>
                  <a:pt x="592" y="1288"/>
                  <a:pt x="593" y="1288"/>
                </a:cubicBezTo>
                <a:cubicBezTo>
                  <a:pt x="594" y="1288"/>
                  <a:pt x="594" y="1288"/>
                  <a:pt x="595" y="1289"/>
                </a:cubicBezTo>
                <a:cubicBezTo>
                  <a:pt x="595" y="1289"/>
                  <a:pt x="595" y="1290"/>
                  <a:pt x="595" y="1291"/>
                </a:cubicBezTo>
                <a:cubicBezTo>
                  <a:pt x="596" y="1291"/>
                  <a:pt x="597" y="1291"/>
                  <a:pt x="598" y="1292"/>
                </a:cubicBezTo>
                <a:cubicBezTo>
                  <a:pt x="598" y="1292"/>
                  <a:pt x="598" y="1293"/>
                  <a:pt x="599" y="1293"/>
                </a:cubicBezTo>
                <a:cubicBezTo>
                  <a:pt x="599" y="1295"/>
                  <a:pt x="602" y="1295"/>
                  <a:pt x="602" y="1297"/>
                </a:cubicBezTo>
                <a:cubicBezTo>
                  <a:pt x="601" y="1296"/>
                  <a:pt x="600" y="1296"/>
                  <a:pt x="600" y="1296"/>
                </a:cubicBezTo>
                <a:cubicBezTo>
                  <a:pt x="599" y="1296"/>
                  <a:pt x="599" y="1296"/>
                  <a:pt x="598" y="1295"/>
                </a:cubicBezTo>
                <a:cubicBezTo>
                  <a:pt x="597" y="1295"/>
                  <a:pt x="597" y="1294"/>
                  <a:pt x="597" y="1294"/>
                </a:cubicBezTo>
                <a:cubicBezTo>
                  <a:pt x="596" y="1294"/>
                  <a:pt x="595" y="1294"/>
                  <a:pt x="595" y="1294"/>
                </a:cubicBezTo>
                <a:cubicBezTo>
                  <a:pt x="594" y="1293"/>
                  <a:pt x="593" y="1293"/>
                  <a:pt x="592" y="1292"/>
                </a:cubicBezTo>
                <a:cubicBezTo>
                  <a:pt x="592" y="1291"/>
                  <a:pt x="591" y="1291"/>
                  <a:pt x="591" y="1291"/>
                </a:cubicBezTo>
                <a:cubicBezTo>
                  <a:pt x="590" y="1290"/>
                  <a:pt x="590" y="1289"/>
                  <a:pt x="589" y="1288"/>
                </a:cubicBezTo>
                <a:cubicBezTo>
                  <a:pt x="587" y="1287"/>
                  <a:pt x="586" y="1288"/>
                  <a:pt x="585" y="1288"/>
                </a:cubicBezTo>
                <a:cubicBezTo>
                  <a:pt x="584" y="1287"/>
                  <a:pt x="584" y="1287"/>
                  <a:pt x="583" y="1287"/>
                </a:cubicBezTo>
                <a:cubicBezTo>
                  <a:pt x="582" y="1287"/>
                  <a:pt x="581" y="1287"/>
                  <a:pt x="581" y="1287"/>
                </a:cubicBezTo>
                <a:cubicBezTo>
                  <a:pt x="581" y="1286"/>
                  <a:pt x="581" y="1286"/>
                  <a:pt x="581" y="1286"/>
                </a:cubicBezTo>
                <a:cubicBezTo>
                  <a:pt x="581" y="1286"/>
                  <a:pt x="582" y="1286"/>
                  <a:pt x="583" y="1286"/>
                </a:cubicBezTo>
                <a:cubicBezTo>
                  <a:pt x="583" y="1285"/>
                  <a:pt x="584" y="1285"/>
                  <a:pt x="584" y="1284"/>
                </a:cubicBezTo>
                <a:cubicBezTo>
                  <a:pt x="585" y="1284"/>
                  <a:pt x="586" y="1284"/>
                  <a:pt x="586" y="1284"/>
                </a:cubicBezTo>
                <a:cubicBezTo>
                  <a:pt x="587" y="1284"/>
                  <a:pt x="588" y="1284"/>
                  <a:pt x="588" y="1284"/>
                </a:cubicBezTo>
                <a:cubicBezTo>
                  <a:pt x="590" y="1283"/>
                  <a:pt x="588" y="1282"/>
                  <a:pt x="588" y="1281"/>
                </a:cubicBezTo>
                <a:cubicBezTo>
                  <a:pt x="587" y="1280"/>
                  <a:pt x="588" y="1280"/>
                  <a:pt x="587" y="1279"/>
                </a:cubicBezTo>
                <a:cubicBezTo>
                  <a:pt x="587" y="1279"/>
                  <a:pt x="586" y="1279"/>
                  <a:pt x="586" y="1278"/>
                </a:cubicBezTo>
                <a:cubicBezTo>
                  <a:pt x="585" y="1278"/>
                  <a:pt x="585" y="1277"/>
                  <a:pt x="586" y="1277"/>
                </a:cubicBezTo>
                <a:cubicBezTo>
                  <a:pt x="586" y="1276"/>
                  <a:pt x="587" y="1276"/>
                  <a:pt x="588" y="1276"/>
                </a:cubicBezTo>
                <a:cubicBezTo>
                  <a:pt x="589" y="1276"/>
                  <a:pt x="589" y="1274"/>
                  <a:pt x="590" y="1276"/>
                </a:cubicBezTo>
                <a:cubicBezTo>
                  <a:pt x="591" y="1276"/>
                  <a:pt x="591" y="1277"/>
                  <a:pt x="591" y="1277"/>
                </a:cubicBezTo>
                <a:cubicBezTo>
                  <a:pt x="591" y="1277"/>
                  <a:pt x="592" y="1278"/>
                  <a:pt x="592" y="1278"/>
                </a:cubicBezTo>
                <a:cubicBezTo>
                  <a:pt x="593" y="1280"/>
                  <a:pt x="591" y="1280"/>
                  <a:pt x="591" y="1281"/>
                </a:cubicBezTo>
                <a:cubicBezTo>
                  <a:pt x="592" y="1281"/>
                  <a:pt x="592" y="1281"/>
                  <a:pt x="593" y="1280"/>
                </a:cubicBezTo>
                <a:cubicBezTo>
                  <a:pt x="593" y="1279"/>
                  <a:pt x="594" y="1280"/>
                  <a:pt x="594" y="1279"/>
                </a:cubicBezTo>
                <a:cubicBezTo>
                  <a:pt x="596" y="1278"/>
                  <a:pt x="594" y="1277"/>
                  <a:pt x="593" y="1276"/>
                </a:cubicBezTo>
                <a:cubicBezTo>
                  <a:pt x="592" y="1275"/>
                  <a:pt x="593" y="1274"/>
                  <a:pt x="591" y="1273"/>
                </a:cubicBezTo>
                <a:cubicBezTo>
                  <a:pt x="590" y="1272"/>
                  <a:pt x="589" y="1273"/>
                  <a:pt x="588" y="1271"/>
                </a:cubicBezTo>
                <a:cubicBezTo>
                  <a:pt x="588" y="1270"/>
                  <a:pt x="589" y="1269"/>
                  <a:pt x="588" y="1268"/>
                </a:cubicBezTo>
                <a:cubicBezTo>
                  <a:pt x="588" y="1268"/>
                  <a:pt x="587" y="1267"/>
                  <a:pt x="587" y="1267"/>
                </a:cubicBezTo>
                <a:cubicBezTo>
                  <a:pt x="587" y="1266"/>
                  <a:pt x="586" y="1266"/>
                  <a:pt x="585" y="1265"/>
                </a:cubicBezTo>
                <a:cubicBezTo>
                  <a:pt x="585" y="1264"/>
                  <a:pt x="585" y="1263"/>
                  <a:pt x="584" y="1263"/>
                </a:cubicBezTo>
                <a:cubicBezTo>
                  <a:pt x="583" y="1262"/>
                  <a:pt x="583" y="1262"/>
                  <a:pt x="582" y="1261"/>
                </a:cubicBezTo>
                <a:cubicBezTo>
                  <a:pt x="582" y="1260"/>
                  <a:pt x="582" y="1260"/>
                  <a:pt x="582" y="1259"/>
                </a:cubicBezTo>
                <a:cubicBezTo>
                  <a:pt x="582" y="1259"/>
                  <a:pt x="581" y="1258"/>
                  <a:pt x="580" y="1258"/>
                </a:cubicBezTo>
                <a:cubicBezTo>
                  <a:pt x="580" y="1257"/>
                  <a:pt x="580" y="1256"/>
                  <a:pt x="580" y="1256"/>
                </a:cubicBezTo>
                <a:cubicBezTo>
                  <a:pt x="580" y="1254"/>
                  <a:pt x="581" y="1253"/>
                  <a:pt x="581" y="1252"/>
                </a:cubicBezTo>
                <a:cubicBezTo>
                  <a:pt x="581" y="1251"/>
                  <a:pt x="581" y="1250"/>
                  <a:pt x="581" y="1250"/>
                </a:cubicBezTo>
                <a:cubicBezTo>
                  <a:pt x="582" y="1249"/>
                  <a:pt x="582" y="1249"/>
                  <a:pt x="582" y="1248"/>
                </a:cubicBezTo>
                <a:cubicBezTo>
                  <a:pt x="583" y="1247"/>
                  <a:pt x="583" y="1248"/>
                  <a:pt x="584" y="1247"/>
                </a:cubicBezTo>
                <a:cubicBezTo>
                  <a:pt x="585" y="1247"/>
                  <a:pt x="585" y="1246"/>
                  <a:pt x="586" y="1246"/>
                </a:cubicBezTo>
                <a:cubicBezTo>
                  <a:pt x="586" y="1245"/>
                  <a:pt x="587" y="1246"/>
                  <a:pt x="586" y="1247"/>
                </a:cubicBezTo>
                <a:cubicBezTo>
                  <a:pt x="586" y="1248"/>
                  <a:pt x="585" y="1247"/>
                  <a:pt x="585" y="1248"/>
                </a:cubicBezTo>
                <a:cubicBezTo>
                  <a:pt x="584" y="1250"/>
                  <a:pt x="586" y="1250"/>
                  <a:pt x="587" y="1250"/>
                </a:cubicBezTo>
                <a:cubicBezTo>
                  <a:pt x="587" y="1251"/>
                  <a:pt x="588" y="1251"/>
                  <a:pt x="588" y="1252"/>
                </a:cubicBezTo>
                <a:cubicBezTo>
                  <a:pt x="589" y="1252"/>
                  <a:pt x="589" y="1252"/>
                  <a:pt x="590" y="1252"/>
                </a:cubicBezTo>
                <a:cubicBezTo>
                  <a:pt x="591" y="1252"/>
                  <a:pt x="591" y="1253"/>
                  <a:pt x="591" y="1253"/>
                </a:cubicBezTo>
                <a:cubicBezTo>
                  <a:pt x="592" y="1254"/>
                  <a:pt x="593" y="1254"/>
                  <a:pt x="593" y="1254"/>
                </a:cubicBezTo>
                <a:cubicBezTo>
                  <a:pt x="595" y="1254"/>
                  <a:pt x="595" y="1256"/>
                  <a:pt x="595" y="1257"/>
                </a:cubicBezTo>
                <a:cubicBezTo>
                  <a:pt x="595" y="1259"/>
                  <a:pt x="595" y="1260"/>
                  <a:pt x="597" y="1260"/>
                </a:cubicBezTo>
                <a:cubicBezTo>
                  <a:pt x="598" y="1261"/>
                  <a:pt x="598" y="1261"/>
                  <a:pt x="599" y="1261"/>
                </a:cubicBezTo>
                <a:cubicBezTo>
                  <a:pt x="600" y="1261"/>
                  <a:pt x="600" y="1261"/>
                  <a:pt x="601" y="1261"/>
                </a:cubicBezTo>
                <a:cubicBezTo>
                  <a:pt x="602" y="1261"/>
                  <a:pt x="602" y="1262"/>
                  <a:pt x="603" y="1262"/>
                </a:cubicBezTo>
                <a:cubicBezTo>
                  <a:pt x="604" y="1262"/>
                  <a:pt x="603" y="1261"/>
                  <a:pt x="603" y="1261"/>
                </a:cubicBezTo>
                <a:cubicBezTo>
                  <a:pt x="602" y="1261"/>
                  <a:pt x="602" y="1261"/>
                  <a:pt x="601" y="1260"/>
                </a:cubicBezTo>
                <a:cubicBezTo>
                  <a:pt x="601" y="1260"/>
                  <a:pt x="601" y="1259"/>
                  <a:pt x="600" y="1258"/>
                </a:cubicBezTo>
                <a:cubicBezTo>
                  <a:pt x="599" y="1258"/>
                  <a:pt x="597" y="1258"/>
                  <a:pt x="596" y="1257"/>
                </a:cubicBezTo>
                <a:cubicBezTo>
                  <a:pt x="596" y="1256"/>
                  <a:pt x="596" y="1255"/>
                  <a:pt x="596" y="1255"/>
                </a:cubicBezTo>
                <a:cubicBezTo>
                  <a:pt x="596" y="1254"/>
                  <a:pt x="597" y="1254"/>
                  <a:pt x="598" y="1255"/>
                </a:cubicBezTo>
                <a:cubicBezTo>
                  <a:pt x="599" y="1255"/>
                  <a:pt x="599" y="1254"/>
                  <a:pt x="600" y="1254"/>
                </a:cubicBezTo>
                <a:cubicBezTo>
                  <a:pt x="601" y="1254"/>
                  <a:pt x="601" y="1255"/>
                  <a:pt x="602" y="1255"/>
                </a:cubicBezTo>
                <a:cubicBezTo>
                  <a:pt x="602" y="1256"/>
                  <a:pt x="602" y="1256"/>
                  <a:pt x="603" y="1257"/>
                </a:cubicBezTo>
                <a:cubicBezTo>
                  <a:pt x="603" y="1257"/>
                  <a:pt x="604" y="1257"/>
                  <a:pt x="604" y="1258"/>
                </a:cubicBezTo>
                <a:cubicBezTo>
                  <a:pt x="605" y="1258"/>
                  <a:pt x="605" y="1259"/>
                  <a:pt x="605" y="1259"/>
                </a:cubicBezTo>
                <a:cubicBezTo>
                  <a:pt x="606" y="1260"/>
                  <a:pt x="606" y="1260"/>
                  <a:pt x="607" y="1260"/>
                </a:cubicBezTo>
                <a:cubicBezTo>
                  <a:pt x="607" y="1260"/>
                  <a:pt x="608" y="1261"/>
                  <a:pt x="608" y="1260"/>
                </a:cubicBezTo>
                <a:cubicBezTo>
                  <a:pt x="609" y="1260"/>
                  <a:pt x="607" y="1260"/>
                  <a:pt x="607" y="1259"/>
                </a:cubicBezTo>
                <a:cubicBezTo>
                  <a:pt x="607" y="1259"/>
                  <a:pt x="606" y="1258"/>
                  <a:pt x="606" y="1258"/>
                </a:cubicBezTo>
                <a:cubicBezTo>
                  <a:pt x="606" y="1256"/>
                  <a:pt x="604" y="1256"/>
                  <a:pt x="604" y="1255"/>
                </a:cubicBezTo>
                <a:cubicBezTo>
                  <a:pt x="603" y="1254"/>
                  <a:pt x="603" y="1251"/>
                  <a:pt x="604" y="1251"/>
                </a:cubicBezTo>
                <a:cubicBezTo>
                  <a:pt x="605" y="1251"/>
                  <a:pt x="606" y="1252"/>
                  <a:pt x="606" y="1252"/>
                </a:cubicBezTo>
                <a:cubicBezTo>
                  <a:pt x="607" y="1252"/>
                  <a:pt x="607" y="1251"/>
                  <a:pt x="608" y="1252"/>
                </a:cubicBezTo>
                <a:cubicBezTo>
                  <a:pt x="609" y="1252"/>
                  <a:pt x="609" y="1253"/>
                  <a:pt x="609" y="1253"/>
                </a:cubicBezTo>
                <a:cubicBezTo>
                  <a:pt x="610" y="1253"/>
                  <a:pt x="610" y="1252"/>
                  <a:pt x="610" y="1252"/>
                </a:cubicBezTo>
                <a:cubicBezTo>
                  <a:pt x="609" y="1251"/>
                  <a:pt x="608" y="1250"/>
                  <a:pt x="607" y="1250"/>
                </a:cubicBezTo>
                <a:cubicBezTo>
                  <a:pt x="605" y="1249"/>
                  <a:pt x="606" y="1248"/>
                  <a:pt x="605" y="1246"/>
                </a:cubicBezTo>
                <a:cubicBezTo>
                  <a:pt x="604" y="1245"/>
                  <a:pt x="603" y="1244"/>
                  <a:pt x="604" y="1242"/>
                </a:cubicBezTo>
                <a:cubicBezTo>
                  <a:pt x="604" y="1241"/>
                  <a:pt x="606" y="1242"/>
                  <a:pt x="608" y="1242"/>
                </a:cubicBezTo>
                <a:cubicBezTo>
                  <a:pt x="608" y="1241"/>
                  <a:pt x="609" y="1241"/>
                  <a:pt x="609" y="1240"/>
                </a:cubicBezTo>
                <a:cubicBezTo>
                  <a:pt x="610" y="1240"/>
                  <a:pt x="611" y="1239"/>
                  <a:pt x="612" y="1239"/>
                </a:cubicBezTo>
                <a:cubicBezTo>
                  <a:pt x="613" y="1239"/>
                  <a:pt x="614" y="1238"/>
                  <a:pt x="615" y="1238"/>
                </a:cubicBezTo>
                <a:cubicBezTo>
                  <a:pt x="616" y="1238"/>
                  <a:pt x="617" y="1238"/>
                  <a:pt x="618" y="1238"/>
                </a:cubicBezTo>
                <a:cubicBezTo>
                  <a:pt x="618" y="1238"/>
                  <a:pt x="619" y="1238"/>
                  <a:pt x="620" y="1238"/>
                </a:cubicBezTo>
                <a:cubicBezTo>
                  <a:pt x="621" y="1238"/>
                  <a:pt x="622" y="1239"/>
                  <a:pt x="623" y="1239"/>
                </a:cubicBezTo>
                <a:cubicBezTo>
                  <a:pt x="624" y="1240"/>
                  <a:pt x="626" y="1240"/>
                  <a:pt x="627" y="1239"/>
                </a:cubicBezTo>
                <a:cubicBezTo>
                  <a:pt x="628" y="1238"/>
                  <a:pt x="629" y="1237"/>
                  <a:pt x="630" y="1237"/>
                </a:cubicBezTo>
                <a:cubicBezTo>
                  <a:pt x="632" y="1237"/>
                  <a:pt x="633" y="1237"/>
                  <a:pt x="634" y="1237"/>
                </a:cubicBezTo>
                <a:cubicBezTo>
                  <a:pt x="635" y="1238"/>
                  <a:pt x="636" y="1238"/>
                  <a:pt x="638" y="1239"/>
                </a:cubicBezTo>
                <a:cubicBezTo>
                  <a:pt x="639" y="1239"/>
                  <a:pt x="640" y="1239"/>
                  <a:pt x="642" y="1240"/>
                </a:cubicBezTo>
                <a:cubicBezTo>
                  <a:pt x="643" y="1240"/>
                  <a:pt x="643" y="1241"/>
                  <a:pt x="644" y="1241"/>
                </a:cubicBezTo>
                <a:cubicBezTo>
                  <a:pt x="644" y="1242"/>
                  <a:pt x="645" y="1242"/>
                  <a:pt x="646" y="1242"/>
                </a:cubicBezTo>
                <a:cubicBezTo>
                  <a:pt x="647" y="1242"/>
                  <a:pt x="648" y="1243"/>
                  <a:pt x="648" y="1244"/>
                </a:cubicBezTo>
                <a:cubicBezTo>
                  <a:pt x="649" y="1246"/>
                  <a:pt x="650" y="1246"/>
                  <a:pt x="651" y="1246"/>
                </a:cubicBezTo>
                <a:cubicBezTo>
                  <a:pt x="652" y="1246"/>
                  <a:pt x="654" y="1246"/>
                  <a:pt x="655" y="1246"/>
                </a:cubicBezTo>
                <a:cubicBezTo>
                  <a:pt x="656" y="1245"/>
                  <a:pt x="658" y="1245"/>
                  <a:pt x="659" y="1245"/>
                </a:cubicBezTo>
                <a:cubicBezTo>
                  <a:pt x="660" y="1245"/>
                  <a:pt x="660" y="1245"/>
                  <a:pt x="661" y="1245"/>
                </a:cubicBezTo>
                <a:cubicBezTo>
                  <a:pt x="662" y="1244"/>
                  <a:pt x="662" y="1245"/>
                  <a:pt x="662" y="1245"/>
                </a:cubicBezTo>
                <a:cubicBezTo>
                  <a:pt x="662" y="1246"/>
                  <a:pt x="663" y="1246"/>
                  <a:pt x="662" y="1247"/>
                </a:cubicBezTo>
                <a:cubicBezTo>
                  <a:pt x="661" y="1247"/>
                  <a:pt x="660" y="1247"/>
                  <a:pt x="660" y="1248"/>
                </a:cubicBezTo>
                <a:cubicBezTo>
                  <a:pt x="658" y="1248"/>
                  <a:pt x="658" y="1249"/>
                  <a:pt x="656" y="1250"/>
                </a:cubicBezTo>
                <a:cubicBezTo>
                  <a:pt x="655" y="1250"/>
                  <a:pt x="654" y="1250"/>
                  <a:pt x="653" y="1251"/>
                </a:cubicBezTo>
                <a:cubicBezTo>
                  <a:pt x="651" y="1252"/>
                  <a:pt x="651" y="1254"/>
                  <a:pt x="651" y="1255"/>
                </a:cubicBezTo>
                <a:cubicBezTo>
                  <a:pt x="651" y="1257"/>
                  <a:pt x="651" y="1257"/>
                  <a:pt x="652" y="1256"/>
                </a:cubicBezTo>
                <a:cubicBezTo>
                  <a:pt x="654" y="1256"/>
                  <a:pt x="656" y="1255"/>
                  <a:pt x="658" y="1253"/>
                </a:cubicBezTo>
                <a:cubicBezTo>
                  <a:pt x="659" y="1253"/>
                  <a:pt x="659" y="1253"/>
                  <a:pt x="660" y="1252"/>
                </a:cubicBezTo>
                <a:cubicBezTo>
                  <a:pt x="661" y="1251"/>
                  <a:pt x="662" y="1251"/>
                  <a:pt x="663" y="1250"/>
                </a:cubicBezTo>
                <a:cubicBezTo>
                  <a:pt x="663" y="1250"/>
                  <a:pt x="664" y="1249"/>
                  <a:pt x="665" y="1249"/>
                </a:cubicBezTo>
                <a:cubicBezTo>
                  <a:pt x="665" y="1248"/>
                  <a:pt x="665" y="1248"/>
                  <a:pt x="666" y="1247"/>
                </a:cubicBezTo>
                <a:cubicBezTo>
                  <a:pt x="667" y="1246"/>
                  <a:pt x="668" y="1246"/>
                  <a:pt x="669" y="1245"/>
                </a:cubicBezTo>
                <a:cubicBezTo>
                  <a:pt x="671" y="1244"/>
                  <a:pt x="672" y="1244"/>
                  <a:pt x="673" y="1243"/>
                </a:cubicBezTo>
                <a:cubicBezTo>
                  <a:pt x="673" y="1241"/>
                  <a:pt x="675" y="1241"/>
                  <a:pt x="676" y="1241"/>
                </a:cubicBezTo>
                <a:cubicBezTo>
                  <a:pt x="677" y="1240"/>
                  <a:pt x="677" y="1238"/>
                  <a:pt x="678" y="1237"/>
                </a:cubicBezTo>
                <a:cubicBezTo>
                  <a:pt x="680" y="1236"/>
                  <a:pt x="681" y="1237"/>
                  <a:pt x="682" y="1237"/>
                </a:cubicBezTo>
                <a:cubicBezTo>
                  <a:pt x="684" y="1237"/>
                  <a:pt x="685" y="1236"/>
                  <a:pt x="686" y="1236"/>
                </a:cubicBezTo>
                <a:cubicBezTo>
                  <a:pt x="688" y="1236"/>
                  <a:pt x="689" y="1236"/>
                  <a:pt x="690" y="1236"/>
                </a:cubicBezTo>
                <a:cubicBezTo>
                  <a:pt x="691" y="1235"/>
                  <a:pt x="691" y="1235"/>
                  <a:pt x="692" y="1235"/>
                </a:cubicBezTo>
                <a:cubicBezTo>
                  <a:pt x="693" y="1234"/>
                  <a:pt x="693" y="1235"/>
                  <a:pt x="693" y="1235"/>
                </a:cubicBezTo>
                <a:cubicBezTo>
                  <a:pt x="695" y="1236"/>
                  <a:pt x="696" y="1235"/>
                  <a:pt x="697" y="1236"/>
                </a:cubicBezTo>
                <a:cubicBezTo>
                  <a:pt x="699" y="1236"/>
                  <a:pt x="698" y="1237"/>
                  <a:pt x="699" y="1237"/>
                </a:cubicBezTo>
                <a:cubicBezTo>
                  <a:pt x="700" y="1237"/>
                  <a:pt x="701" y="1237"/>
                  <a:pt x="702" y="1237"/>
                </a:cubicBezTo>
                <a:cubicBezTo>
                  <a:pt x="704" y="1237"/>
                  <a:pt x="705" y="1237"/>
                  <a:pt x="706" y="1236"/>
                </a:cubicBezTo>
                <a:cubicBezTo>
                  <a:pt x="708" y="1235"/>
                  <a:pt x="708" y="1237"/>
                  <a:pt x="709" y="1238"/>
                </a:cubicBezTo>
                <a:cubicBezTo>
                  <a:pt x="709" y="1238"/>
                  <a:pt x="710" y="1238"/>
                  <a:pt x="710" y="1238"/>
                </a:cubicBezTo>
                <a:cubicBezTo>
                  <a:pt x="711" y="1239"/>
                  <a:pt x="711" y="1239"/>
                  <a:pt x="712" y="1240"/>
                </a:cubicBezTo>
                <a:cubicBezTo>
                  <a:pt x="712" y="1240"/>
                  <a:pt x="713" y="1241"/>
                  <a:pt x="714" y="1241"/>
                </a:cubicBezTo>
                <a:cubicBezTo>
                  <a:pt x="715" y="1241"/>
                  <a:pt x="716" y="1241"/>
                  <a:pt x="717" y="1241"/>
                </a:cubicBezTo>
                <a:cubicBezTo>
                  <a:pt x="718" y="1242"/>
                  <a:pt x="718" y="1242"/>
                  <a:pt x="719" y="1242"/>
                </a:cubicBezTo>
                <a:cubicBezTo>
                  <a:pt x="720" y="1242"/>
                  <a:pt x="722" y="1242"/>
                  <a:pt x="722" y="1243"/>
                </a:cubicBezTo>
                <a:cubicBezTo>
                  <a:pt x="721" y="1243"/>
                  <a:pt x="720" y="1243"/>
                  <a:pt x="720" y="1243"/>
                </a:cubicBezTo>
                <a:cubicBezTo>
                  <a:pt x="719" y="1243"/>
                  <a:pt x="719" y="1243"/>
                  <a:pt x="718" y="1243"/>
                </a:cubicBezTo>
                <a:cubicBezTo>
                  <a:pt x="716" y="1243"/>
                  <a:pt x="715" y="1243"/>
                  <a:pt x="714" y="1243"/>
                </a:cubicBezTo>
                <a:cubicBezTo>
                  <a:pt x="712" y="1244"/>
                  <a:pt x="711" y="1245"/>
                  <a:pt x="710" y="1245"/>
                </a:cubicBezTo>
                <a:cubicBezTo>
                  <a:pt x="709" y="1245"/>
                  <a:pt x="708" y="1244"/>
                  <a:pt x="707" y="1244"/>
                </a:cubicBezTo>
                <a:cubicBezTo>
                  <a:pt x="707" y="1244"/>
                  <a:pt x="706" y="1245"/>
                  <a:pt x="706" y="1245"/>
                </a:cubicBezTo>
                <a:cubicBezTo>
                  <a:pt x="705" y="1246"/>
                  <a:pt x="703" y="1245"/>
                  <a:pt x="703" y="1246"/>
                </a:cubicBezTo>
                <a:cubicBezTo>
                  <a:pt x="703" y="1248"/>
                  <a:pt x="704" y="1248"/>
                  <a:pt x="705" y="1248"/>
                </a:cubicBezTo>
                <a:cubicBezTo>
                  <a:pt x="706" y="1248"/>
                  <a:pt x="706" y="1249"/>
                  <a:pt x="706" y="1249"/>
                </a:cubicBezTo>
                <a:cubicBezTo>
                  <a:pt x="707" y="1249"/>
                  <a:pt x="708" y="1248"/>
                  <a:pt x="708" y="1249"/>
                </a:cubicBezTo>
                <a:cubicBezTo>
                  <a:pt x="711" y="1250"/>
                  <a:pt x="707" y="1251"/>
                  <a:pt x="706" y="1251"/>
                </a:cubicBezTo>
                <a:cubicBezTo>
                  <a:pt x="705" y="1251"/>
                  <a:pt x="704" y="1251"/>
                  <a:pt x="703" y="1251"/>
                </a:cubicBezTo>
                <a:cubicBezTo>
                  <a:pt x="702" y="1251"/>
                  <a:pt x="701" y="1252"/>
                  <a:pt x="700" y="1251"/>
                </a:cubicBezTo>
                <a:cubicBezTo>
                  <a:pt x="699" y="1251"/>
                  <a:pt x="699" y="1251"/>
                  <a:pt x="698" y="1250"/>
                </a:cubicBezTo>
                <a:cubicBezTo>
                  <a:pt x="698" y="1250"/>
                  <a:pt x="697" y="1250"/>
                  <a:pt x="696" y="1250"/>
                </a:cubicBezTo>
                <a:cubicBezTo>
                  <a:pt x="695" y="1250"/>
                  <a:pt x="694" y="1251"/>
                  <a:pt x="692" y="1251"/>
                </a:cubicBezTo>
                <a:cubicBezTo>
                  <a:pt x="691" y="1250"/>
                  <a:pt x="690" y="1250"/>
                  <a:pt x="688" y="1250"/>
                </a:cubicBezTo>
                <a:cubicBezTo>
                  <a:pt x="688" y="1250"/>
                  <a:pt x="687" y="1251"/>
                  <a:pt x="686" y="1251"/>
                </a:cubicBezTo>
                <a:cubicBezTo>
                  <a:pt x="685" y="1250"/>
                  <a:pt x="686" y="1250"/>
                  <a:pt x="686" y="1249"/>
                </a:cubicBezTo>
                <a:cubicBezTo>
                  <a:pt x="686" y="1248"/>
                  <a:pt x="685" y="1248"/>
                  <a:pt x="685" y="1248"/>
                </a:cubicBezTo>
                <a:cubicBezTo>
                  <a:pt x="684" y="1248"/>
                  <a:pt x="684" y="1248"/>
                  <a:pt x="684" y="1248"/>
                </a:cubicBezTo>
                <a:cubicBezTo>
                  <a:pt x="683" y="1248"/>
                  <a:pt x="683" y="1248"/>
                  <a:pt x="683" y="1247"/>
                </a:cubicBezTo>
                <a:cubicBezTo>
                  <a:pt x="680" y="1247"/>
                  <a:pt x="683" y="1249"/>
                  <a:pt x="683" y="1250"/>
                </a:cubicBezTo>
                <a:cubicBezTo>
                  <a:pt x="684" y="1252"/>
                  <a:pt x="682" y="1252"/>
                  <a:pt x="681" y="1252"/>
                </a:cubicBezTo>
                <a:cubicBezTo>
                  <a:pt x="679" y="1252"/>
                  <a:pt x="679" y="1253"/>
                  <a:pt x="677" y="1252"/>
                </a:cubicBezTo>
                <a:cubicBezTo>
                  <a:pt x="677" y="1251"/>
                  <a:pt x="677" y="1251"/>
                  <a:pt x="676" y="1251"/>
                </a:cubicBezTo>
                <a:cubicBezTo>
                  <a:pt x="675" y="1250"/>
                  <a:pt x="675" y="1250"/>
                  <a:pt x="674" y="1250"/>
                </a:cubicBezTo>
                <a:cubicBezTo>
                  <a:pt x="673" y="1248"/>
                  <a:pt x="672" y="1249"/>
                  <a:pt x="671" y="1249"/>
                </a:cubicBezTo>
                <a:cubicBezTo>
                  <a:pt x="670" y="1249"/>
                  <a:pt x="669" y="1249"/>
                  <a:pt x="669" y="1250"/>
                </a:cubicBezTo>
                <a:cubicBezTo>
                  <a:pt x="668" y="1250"/>
                  <a:pt x="668" y="1250"/>
                  <a:pt x="667" y="1251"/>
                </a:cubicBezTo>
                <a:cubicBezTo>
                  <a:pt x="667" y="1251"/>
                  <a:pt x="666" y="1251"/>
                  <a:pt x="665" y="1251"/>
                </a:cubicBezTo>
                <a:cubicBezTo>
                  <a:pt x="665" y="1251"/>
                  <a:pt x="665" y="1252"/>
                  <a:pt x="664" y="1252"/>
                </a:cubicBezTo>
                <a:cubicBezTo>
                  <a:pt x="663" y="1252"/>
                  <a:pt x="663" y="1252"/>
                  <a:pt x="662" y="1253"/>
                </a:cubicBezTo>
                <a:cubicBezTo>
                  <a:pt x="661" y="1253"/>
                  <a:pt x="660" y="1254"/>
                  <a:pt x="659" y="1255"/>
                </a:cubicBezTo>
                <a:cubicBezTo>
                  <a:pt x="658" y="1255"/>
                  <a:pt x="657" y="1255"/>
                  <a:pt x="656" y="1256"/>
                </a:cubicBezTo>
                <a:cubicBezTo>
                  <a:pt x="655" y="1256"/>
                  <a:pt x="653" y="1256"/>
                  <a:pt x="652" y="1257"/>
                </a:cubicBezTo>
                <a:cubicBezTo>
                  <a:pt x="650" y="1258"/>
                  <a:pt x="652" y="1259"/>
                  <a:pt x="651" y="1261"/>
                </a:cubicBezTo>
                <a:cubicBezTo>
                  <a:pt x="651" y="1261"/>
                  <a:pt x="651" y="1262"/>
                  <a:pt x="650" y="1262"/>
                </a:cubicBezTo>
                <a:cubicBezTo>
                  <a:pt x="650" y="1263"/>
                  <a:pt x="650" y="1264"/>
                  <a:pt x="650" y="1264"/>
                </a:cubicBezTo>
                <a:cubicBezTo>
                  <a:pt x="650" y="1265"/>
                  <a:pt x="651" y="1265"/>
                  <a:pt x="651" y="1266"/>
                </a:cubicBezTo>
                <a:cubicBezTo>
                  <a:pt x="651" y="1267"/>
                  <a:pt x="651" y="1269"/>
                  <a:pt x="650" y="1270"/>
                </a:cubicBezTo>
                <a:cubicBezTo>
                  <a:pt x="649" y="1270"/>
                  <a:pt x="649" y="1271"/>
                  <a:pt x="650" y="1272"/>
                </a:cubicBezTo>
                <a:cubicBezTo>
                  <a:pt x="651" y="1273"/>
                  <a:pt x="652" y="1272"/>
                  <a:pt x="653" y="1272"/>
                </a:cubicBezTo>
                <a:cubicBezTo>
                  <a:pt x="655" y="1271"/>
                  <a:pt x="656" y="1271"/>
                  <a:pt x="658" y="1271"/>
                </a:cubicBezTo>
                <a:cubicBezTo>
                  <a:pt x="660" y="1270"/>
                  <a:pt x="661" y="1271"/>
                  <a:pt x="663" y="1271"/>
                </a:cubicBezTo>
                <a:cubicBezTo>
                  <a:pt x="663" y="1271"/>
                  <a:pt x="666" y="1270"/>
                  <a:pt x="666" y="1272"/>
                </a:cubicBezTo>
                <a:cubicBezTo>
                  <a:pt x="665" y="1272"/>
                  <a:pt x="664" y="1273"/>
                  <a:pt x="664" y="1273"/>
                </a:cubicBezTo>
                <a:cubicBezTo>
                  <a:pt x="663" y="1273"/>
                  <a:pt x="663" y="1274"/>
                  <a:pt x="663" y="1274"/>
                </a:cubicBezTo>
                <a:cubicBezTo>
                  <a:pt x="662" y="1275"/>
                  <a:pt x="660" y="1276"/>
                  <a:pt x="661" y="1277"/>
                </a:cubicBezTo>
                <a:cubicBezTo>
                  <a:pt x="661" y="1278"/>
                  <a:pt x="662" y="1277"/>
                  <a:pt x="662" y="1278"/>
                </a:cubicBezTo>
                <a:cubicBezTo>
                  <a:pt x="662" y="1278"/>
                  <a:pt x="662" y="1279"/>
                  <a:pt x="662" y="1279"/>
                </a:cubicBezTo>
                <a:cubicBezTo>
                  <a:pt x="662" y="1280"/>
                  <a:pt x="662" y="1280"/>
                  <a:pt x="663" y="1280"/>
                </a:cubicBezTo>
                <a:cubicBezTo>
                  <a:pt x="663" y="1281"/>
                  <a:pt x="663" y="1283"/>
                  <a:pt x="664" y="1284"/>
                </a:cubicBezTo>
                <a:cubicBezTo>
                  <a:pt x="665" y="1285"/>
                  <a:pt x="667" y="1284"/>
                  <a:pt x="668" y="1285"/>
                </a:cubicBezTo>
                <a:cubicBezTo>
                  <a:pt x="668" y="1287"/>
                  <a:pt x="666" y="1287"/>
                  <a:pt x="665" y="1288"/>
                </a:cubicBezTo>
                <a:cubicBezTo>
                  <a:pt x="665" y="1288"/>
                  <a:pt x="665" y="1289"/>
                  <a:pt x="664" y="1289"/>
                </a:cubicBezTo>
                <a:cubicBezTo>
                  <a:pt x="663" y="1289"/>
                  <a:pt x="662" y="1289"/>
                  <a:pt x="662" y="1290"/>
                </a:cubicBezTo>
                <a:cubicBezTo>
                  <a:pt x="662" y="1291"/>
                  <a:pt x="662" y="1291"/>
                  <a:pt x="663" y="1291"/>
                </a:cubicBezTo>
                <a:cubicBezTo>
                  <a:pt x="664" y="1292"/>
                  <a:pt x="664" y="1293"/>
                  <a:pt x="664" y="1293"/>
                </a:cubicBezTo>
                <a:cubicBezTo>
                  <a:pt x="665" y="1294"/>
                  <a:pt x="666" y="1295"/>
                  <a:pt x="667" y="1296"/>
                </a:cubicBezTo>
                <a:cubicBezTo>
                  <a:pt x="668" y="1296"/>
                  <a:pt x="669" y="1296"/>
                  <a:pt x="669" y="1297"/>
                </a:cubicBezTo>
                <a:cubicBezTo>
                  <a:pt x="669" y="1298"/>
                  <a:pt x="667" y="1297"/>
                  <a:pt x="667" y="1297"/>
                </a:cubicBezTo>
                <a:cubicBezTo>
                  <a:pt x="665" y="1297"/>
                  <a:pt x="664" y="1297"/>
                  <a:pt x="663" y="1297"/>
                </a:cubicBezTo>
                <a:cubicBezTo>
                  <a:pt x="662" y="1297"/>
                  <a:pt x="662" y="1296"/>
                  <a:pt x="661" y="1296"/>
                </a:cubicBezTo>
                <a:cubicBezTo>
                  <a:pt x="660" y="1296"/>
                  <a:pt x="660" y="1296"/>
                  <a:pt x="660" y="1295"/>
                </a:cubicBezTo>
                <a:cubicBezTo>
                  <a:pt x="659" y="1294"/>
                  <a:pt x="659" y="1294"/>
                  <a:pt x="659" y="1293"/>
                </a:cubicBezTo>
                <a:cubicBezTo>
                  <a:pt x="659" y="1292"/>
                  <a:pt x="659" y="1292"/>
                  <a:pt x="658" y="1292"/>
                </a:cubicBezTo>
                <a:cubicBezTo>
                  <a:pt x="658" y="1291"/>
                  <a:pt x="657" y="1291"/>
                  <a:pt x="657" y="1290"/>
                </a:cubicBezTo>
                <a:cubicBezTo>
                  <a:pt x="656" y="1290"/>
                  <a:pt x="655" y="1291"/>
                  <a:pt x="656" y="1292"/>
                </a:cubicBezTo>
                <a:cubicBezTo>
                  <a:pt x="656" y="1292"/>
                  <a:pt x="656" y="1293"/>
                  <a:pt x="656" y="1293"/>
                </a:cubicBezTo>
                <a:cubicBezTo>
                  <a:pt x="657" y="1294"/>
                  <a:pt x="657" y="1294"/>
                  <a:pt x="657" y="1295"/>
                </a:cubicBezTo>
                <a:cubicBezTo>
                  <a:pt x="657" y="1296"/>
                  <a:pt x="658" y="1297"/>
                  <a:pt x="656" y="1298"/>
                </a:cubicBezTo>
                <a:cubicBezTo>
                  <a:pt x="656" y="1298"/>
                  <a:pt x="655" y="1298"/>
                  <a:pt x="654" y="1298"/>
                </a:cubicBezTo>
                <a:cubicBezTo>
                  <a:pt x="653" y="1298"/>
                  <a:pt x="653" y="1298"/>
                  <a:pt x="653" y="1299"/>
                </a:cubicBezTo>
                <a:cubicBezTo>
                  <a:pt x="653" y="1299"/>
                  <a:pt x="653" y="1299"/>
                  <a:pt x="652" y="1299"/>
                </a:cubicBezTo>
                <a:cubicBezTo>
                  <a:pt x="652" y="1300"/>
                  <a:pt x="653" y="1301"/>
                  <a:pt x="653" y="1300"/>
                </a:cubicBezTo>
                <a:cubicBezTo>
                  <a:pt x="654" y="1300"/>
                  <a:pt x="655" y="1301"/>
                  <a:pt x="655" y="1301"/>
                </a:cubicBezTo>
                <a:cubicBezTo>
                  <a:pt x="656" y="1301"/>
                  <a:pt x="657" y="1301"/>
                  <a:pt x="657" y="1301"/>
                </a:cubicBezTo>
                <a:cubicBezTo>
                  <a:pt x="659" y="1302"/>
                  <a:pt x="660" y="1301"/>
                  <a:pt x="662" y="1301"/>
                </a:cubicBezTo>
                <a:cubicBezTo>
                  <a:pt x="663" y="1302"/>
                  <a:pt x="664" y="1303"/>
                  <a:pt x="666" y="1303"/>
                </a:cubicBezTo>
                <a:cubicBezTo>
                  <a:pt x="666" y="1304"/>
                  <a:pt x="667" y="1304"/>
                  <a:pt x="668" y="1305"/>
                </a:cubicBezTo>
                <a:cubicBezTo>
                  <a:pt x="668" y="1305"/>
                  <a:pt x="669" y="1305"/>
                  <a:pt x="669" y="1305"/>
                </a:cubicBezTo>
                <a:cubicBezTo>
                  <a:pt x="670" y="1305"/>
                  <a:pt x="671" y="1306"/>
                  <a:pt x="671" y="1306"/>
                </a:cubicBezTo>
                <a:cubicBezTo>
                  <a:pt x="671" y="1307"/>
                  <a:pt x="671" y="1307"/>
                  <a:pt x="671" y="1307"/>
                </a:cubicBezTo>
                <a:cubicBezTo>
                  <a:pt x="671" y="1307"/>
                  <a:pt x="672" y="1307"/>
                  <a:pt x="672" y="1308"/>
                </a:cubicBezTo>
                <a:cubicBezTo>
                  <a:pt x="673" y="1308"/>
                  <a:pt x="672" y="1309"/>
                  <a:pt x="672" y="1309"/>
                </a:cubicBezTo>
                <a:cubicBezTo>
                  <a:pt x="673" y="1310"/>
                  <a:pt x="673" y="1310"/>
                  <a:pt x="673" y="1311"/>
                </a:cubicBezTo>
                <a:cubicBezTo>
                  <a:pt x="672" y="1312"/>
                  <a:pt x="672" y="1312"/>
                  <a:pt x="671" y="1312"/>
                </a:cubicBezTo>
                <a:cubicBezTo>
                  <a:pt x="671" y="1313"/>
                  <a:pt x="671" y="1313"/>
                  <a:pt x="670" y="1313"/>
                </a:cubicBezTo>
                <a:cubicBezTo>
                  <a:pt x="669" y="1313"/>
                  <a:pt x="668" y="1313"/>
                  <a:pt x="668" y="1313"/>
                </a:cubicBezTo>
                <a:cubicBezTo>
                  <a:pt x="668" y="1314"/>
                  <a:pt x="669" y="1314"/>
                  <a:pt x="669" y="1315"/>
                </a:cubicBezTo>
                <a:cubicBezTo>
                  <a:pt x="670" y="1315"/>
                  <a:pt x="670" y="1316"/>
                  <a:pt x="670" y="1316"/>
                </a:cubicBezTo>
                <a:cubicBezTo>
                  <a:pt x="671" y="1316"/>
                  <a:pt x="672" y="1316"/>
                  <a:pt x="672" y="1317"/>
                </a:cubicBezTo>
                <a:cubicBezTo>
                  <a:pt x="672" y="1318"/>
                  <a:pt x="672" y="1319"/>
                  <a:pt x="672" y="1319"/>
                </a:cubicBezTo>
                <a:cubicBezTo>
                  <a:pt x="671" y="1322"/>
                  <a:pt x="673" y="1321"/>
                  <a:pt x="675" y="1321"/>
                </a:cubicBezTo>
                <a:cubicBezTo>
                  <a:pt x="676" y="1321"/>
                  <a:pt x="677" y="1321"/>
                  <a:pt x="678" y="1322"/>
                </a:cubicBezTo>
                <a:cubicBezTo>
                  <a:pt x="680" y="1323"/>
                  <a:pt x="679" y="1324"/>
                  <a:pt x="678" y="1325"/>
                </a:cubicBezTo>
                <a:cubicBezTo>
                  <a:pt x="678" y="1326"/>
                  <a:pt x="677" y="1326"/>
                  <a:pt x="677" y="1327"/>
                </a:cubicBezTo>
                <a:cubicBezTo>
                  <a:pt x="676" y="1327"/>
                  <a:pt x="676" y="1327"/>
                  <a:pt x="675" y="1326"/>
                </a:cubicBezTo>
                <a:cubicBezTo>
                  <a:pt x="675" y="1326"/>
                  <a:pt x="672" y="1326"/>
                  <a:pt x="672" y="1327"/>
                </a:cubicBezTo>
                <a:cubicBezTo>
                  <a:pt x="672" y="1328"/>
                  <a:pt x="672" y="1327"/>
                  <a:pt x="673" y="1328"/>
                </a:cubicBezTo>
                <a:cubicBezTo>
                  <a:pt x="673" y="1328"/>
                  <a:pt x="673" y="1328"/>
                  <a:pt x="673" y="1328"/>
                </a:cubicBezTo>
                <a:cubicBezTo>
                  <a:pt x="674" y="1329"/>
                  <a:pt x="674" y="1329"/>
                  <a:pt x="675" y="1329"/>
                </a:cubicBezTo>
                <a:cubicBezTo>
                  <a:pt x="676" y="1329"/>
                  <a:pt x="676" y="1329"/>
                  <a:pt x="677" y="1329"/>
                </a:cubicBezTo>
                <a:cubicBezTo>
                  <a:pt x="678" y="1329"/>
                  <a:pt x="678" y="1329"/>
                  <a:pt x="679" y="1329"/>
                </a:cubicBezTo>
                <a:cubicBezTo>
                  <a:pt x="680" y="1329"/>
                  <a:pt x="680" y="1329"/>
                  <a:pt x="681" y="1329"/>
                </a:cubicBezTo>
                <a:cubicBezTo>
                  <a:pt x="682" y="1328"/>
                  <a:pt x="682" y="1329"/>
                  <a:pt x="683" y="1329"/>
                </a:cubicBezTo>
                <a:cubicBezTo>
                  <a:pt x="684" y="1329"/>
                  <a:pt x="685" y="1328"/>
                  <a:pt x="686" y="1328"/>
                </a:cubicBezTo>
                <a:cubicBezTo>
                  <a:pt x="687" y="1328"/>
                  <a:pt x="688" y="1328"/>
                  <a:pt x="689" y="1328"/>
                </a:cubicBezTo>
                <a:cubicBezTo>
                  <a:pt x="690" y="1328"/>
                  <a:pt x="693" y="1327"/>
                  <a:pt x="691" y="1329"/>
                </a:cubicBezTo>
                <a:cubicBezTo>
                  <a:pt x="691" y="1330"/>
                  <a:pt x="690" y="1330"/>
                  <a:pt x="690" y="1330"/>
                </a:cubicBezTo>
                <a:cubicBezTo>
                  <a:pt x="689" y="1331"/>
                  <a:pt x="688" y="1331"/>
                  <a:pt x="688" y="1332"/>
                </a:cubicBezTo>
                <a:cubicBezTo>
                  <a:pt x="687" y="1332"/>
                  <a:pt x="685" y="1332"/>
                  <a:pt x="684" y="1333"/>
                </a:cubicBezTo>
                <a:cubicBezTo>
                  <a:pt x="682" y="1333"/>
                  <a:pt x="681" y="1333"/>
                  <a:pt x="680" y="1334"/>
                </a:cubicBezTo>
                <a:cubicBezTo>
                  <a:pt x="679" y="1334"/>
                  <a:pt x="677" y="1334"/>
                  <a:pt x="676" y="1335"/>
                </a:cubicBezTo>
                <a:cubicBezTo>
                  <a:pt x="675" y="1336"/>
                  <a:pt x="678" y="1335"/>
                  <a:pt x="679" y="1335"/>
                </a:cubicBezTo>
                <a:cubicBezTo>
                  <a:pt x="680" y="1335"/>
                  <a:pt x="680" y="1335"/>
                  <a:pt x="681" y="1335"/>
                </a:cubicBezTo>
                <a:cubicBezTo>
                  <a:pt x="682" y="1335"/>
                  <a:pt x="683" y="1335"/>
                  <a:pt x="683" y="1335"/>
                </a:cubicBezTo>
                <a:cubicBezTo>
                  <a:pt x="684" y="1334"/>
                  <a:pt x="684" y="1334"/>
                  <a:pt x="684" y="1334"/>
                </a:cubicBezTo>
                <a:cubicBezTo>
                  <a:pt x="685" y="1334"/>
                  <a:pt x="686" y="1334"/>
                  <a:pt x="687" y="1334"/>
                </a:cubicBezTo>
                <a:cubicBezTo>
                  <a:pt x="687" y="1335"/>
                  <a:pt x="687" y="1335"/>
                  <a:pt x="687" y="1335"/>
                </a:cubicBezTo>
                <a:cubicBezTo>
                  <a:pt x="687" y="1336"/>
                  <a:pt x="686" y="1335"/>
                  <a:pt x="687" y="1336"/>
                </a:cubicBezTo>
                <a:cubicBezTo>
                  <a:pt x="687" y="1336"/>
                  <a:pt x="687" y="1336"/>
                  <a:pt x="687" y="1336"/>
                </a:cubicBezTo>
                <a:cubicBezTo>
                  <a:pt x="688" y="1337"/>
                  <a:pt x="688" y="1336"/>
                  <a:pt x="688" y="1337"/>
                </a:cubicBezTo>
                <a:cubicBezTo>
                  <a:pt x="687" y="1338"/>
                  <a:pt x="687" y="1337"/>
                  <a:pt x="687" y="1338"/>
                </a:cubicBezTo>
                <a:cubicBezTo>
                  <a:pt x="689" y="1338"/>
                  <a:pt x="689" y="1337"/>
                  <a:pt x="690" y="1336"/>
                </a:cubicBezTo>
                <a:cubicBezTo>
                  <a:pt x="691" y="1335"/>
                  <a:pt x="693" y="1335"/>
                  <a:pt x="694" y="1333"/>
                </a:cubicBezTo>
                <a:cubicBezTo>
                  <a:pt x="695" y="1332"/>
                  <a:pt x="696" y="1332"/>
                  <a:pt x="698" y="1333"/>
                </a:cubicBezTo>
                <a:cubicBezTo>
                  <a:pt x="698" y="1333"/>
                  <a:pt x="699" y="1333"/>
                  <a:pt x="699" y="1334"/>
                </a:cubicBezTo>
                <a:cubicBezTo>
                  <a:pt x="700" y="1334"/>
                  <a:pt x="700" y="1335"/>
                  <a:pt x="700" y="1335"/>
                </a:cubicBezTo>
                <a:cubicBezTo>
                  <a:pt x="701" y="1336"/>
                  <a:pt x="702" y="1335"/>
                  <a:pt x="703" y="1336"/>
                </a:cubicBezTo>
                <a:cubicBezTo>
                  <a:pt x="704" y="1337"/>
                  <a:pt x="704" y="1338"/>
                  <a:pt x="705" y="1336"/>
                </a:cubicBezTo>
                <a:cubicBezTo>
                  <a:pt x="706" y="1335"/>
                  <a:pt x="706" y="1335"/>
                  <a:pt x="707" y="1337"/>
                </a:cubicBezTo>
                <a:cubicBezTo>
                  <a:pt x="707" y="1337"/>
                  <a:pt x="707" y="1338"/>
                  <a:pt x="707" y="1338"/>
                </a:cubicBezTo>
                <a:cubicBezTo>
                  <a:pt x="707" y="1340"/>
                  <a:pt x="708" y="1340"/>
                  <a:pt x="709" y="1340"/>
                </a:cubicBezTo>
                <a:cubicBezTo>
                  <a:pt x="710" y="1341"/>
                  <a:pt x="710" y="1342"/>
                  <a:pt x="710" y="1343"/>
                </a:cubicBezTo>
                <a:cubicBezTo>
                  <a:pt x="711" y="1343"/>
                  <a:pt x="711" y="1344"/>
                  <a:pt x="711" y="1344"/>
                </a:cubicBezTo>
                <a:cubicBezTo>
                  <a:pt x="712" y="1344"/>
                  <a:pt x="712" y="1345"/>
                  <a:pt x="712" y="1345"/>
                </a:cubicBezTo>
                <a:cubicBezTo>
                  <a:pt x="713" y="1346"/>
                  <a:pt x="714" y="1345"/>
                  <a:pt x="714" y="1345"/>
                </a:cubicBezTo>
                <a:cubicBezTo>
                  <a:pt x="716" y="1345"/>
                  <a:pt x="716" y="1346"/>
                  <a:pt x="718" y="1346"/>
                </a:cubicBezTo>
                <a:cubicBezTo>
                  <a:pt x="718" y="1346"/>
                  <a:pt x="719" y="1347"/>
                  <a:pt x="720" y="1347"/>
                </a:cubicBezTo>
                <a:cubicBezTo>
                  <a:pt x="720" y="1347"/>
                  <a:pt x="720" y="1347"/>
                  <a:pt x="721" y="1348"/>
                </a:cubicBezTo>
                <a:cubicBezTo>
                  <a:pt x="722" y="1348"/>
                  <a:pt x="722" y="1348"/>
                  <a:pt x="723" y="1348"/>
                </a:cubicBezTo>
                <a:cubicBezTo>
                  <a:pt x="724" y="1348"/>
                  <a:pt x="724" y="1348"/>
                  <a:pt x="724" y="1347"/>
                </a:cubicBezTo>
                <a:cubicBezTo>
                  <a:pt x="725" y="1346"/>
                  <a:pt x="727" y="1347"/>
                  <a:pt x="728" y="1346"/>
                </a:cubicBezTo>
                <a:cubicBezTo>
                  <a:pt x="729" y="1346"/>
                  <a:pt x="730" y="1344"/>
                  <a:pt x="732" y="1345"/>
                </a:cubicBezTo>
                <a:cubicBezTo>
                  <a:pt x="732" y="1345"/>
                  <a:pt x="732" y="1346"/>
                  <a:pt x="733" y="1346"/>
                </a:cubicBezTo>
                <a:cubicBezTo>
                  <a:pt x="733" y="1346"/>
                  <a:pt x="734" y="1346"/>
                  <a:pt x="735" y="1346"/>
                </a:cubicBezTo>
                <a:cubicBezTo>
                  <a:pt x="736" y="1346"/>
                  <a:pt x="736" y="1346"/>
                  <a:pt x="736" y="1345"/>
                </a:cubicBezTo>
                <a:cubicBezTo>
                  <a:pt x="736" y="1344"/>
                  <a:pt x="737" y="1344"/>
                  <a:pt x="737" y="1343"/>
                </a:cubicBezTo>
                <a:cubicBezTo>
                  <a:pt x="738" y="1342"/>
                  <a:pt x="737" y="1340"/>
                  <a:pt x="737" y="1339"/>
                </a:cubicBezTo>
                <a:cubicBezTo>
                  <a:pt x="737" y="1337"/>
                  <a:pt x="737" y="1336"/>
                  <a:pt x="738" y="1335"/>
                </a:cubicBezTo>
                <a:cubicBezTo>
                  <a:pt x="739" y="1334"/>
                  <a:pt x="739" y="1332"/>
                  <a:pt x="740" y="1331"/>
                </a:cubicBezTo>
                <a:cubicBezTo>
                  <a:pt x="741" y="1330"/>
                  <a:pt x="742" y="1332"/>
                  <a:pt x="743" y="1333"/>
                </a:cubicBezTo>
                <a:cubicBezTo>
                  <a:pt x="745" y="1333"/>
                  <a:pt x="747" y="1332"/>
                  <a:pt x="748" y="1332"/>
                </a:cubicBezTo>
                <a:cubicBezTo>
                  <a:pt x="750" y="1332"/>
                  <a:pt x="751" y="1333"/>
                  <a:pt x="752" y="1334"/>
                </a:cubicBezTo>
                <a:cubicBezTo>
                  <a:pt x="754" y="1334"/>
                  <a:pt x="755" y="1334"/>
                  <a:pt x="756" y="1335"/>
                </a:cubicBezTo>
                <a:cubicBezTo>
                  <a:pt x="757" y="1337"/>
                  <a:pt x="759" y="1337"/>
                  <a:pt x="760" y="1337"/>
                </a:cubicBezTo>
                <a:cubicBezTo>
                  <a:pt x="761" y="1337"/>
                  <a:pt x="761" y="1338"/>
                  <a:pt x="762" y="1338"/>
                </a:cubicBezTo>
                <a:cubicBezTo>
                  <a:pt x="762" y="1339"/>
                  <a:pt x="763" y="1339"/>
                  <a:pt x="763" y="1339"/>
                </a:cubicBezTo>
                <a:cubicBezTo>
                  <a:pt x="765" y="1340"/>
                  <a:pt x="766" y="1341"/>
                  <a:pt x="767" y="1342"/>
                </a:cubicBezTo>
                <a:cubicBezTo>
                  <a:pt x="768" y="1343"/>
                  <a:pt x="769" y="1343"/>
                  <a:pt x="770" y="1344"/>
                </a:cubicBezTo>
                <a:cubicBezTo>
                  <a:pt x="772" y="1345"/>
                  <a:pt x="772" y="1346"/>
                  <a:pt x="773" y="1347"/>
                </a:cubicBezTo>
                <a:cubicBezTo>
                  <a:pt x="776" y="1349"/>
                  <a:pt x="779" y="1349"/>
                  <a:pt x="781" y="1349"/>
                </a:cubicBezTo>
                <a:cubicBezTo>
                  <a:pt x="783" y="1349"/>
                  <a:pt x="784" y="1348"/>
                  <a:pt x="786" y="1348"/>
                </a:cubicBezTo>
                <a:cubicBezTo>
                  <a:pt x="787" y="1348"/>
                  <a:pt x="789" y="1348"/>
                  <a:pt x="791" y="1348"/>
                </a:cubicBezTo>
                <a:cubicBezTo>
                  <a:pt x="795" y="1348"/>
                  <a:pt x="798" y="1348"/>
                  <a:pt x="801" y="1348"/>
                </a:cubicBezTo>
                <a:cubicBezTo>
                  <a:pt x="803" y="1347"/>
                  <a:pt x="805" y="1347"/>
                  <a:pt x="806" y="1345"/>
                </a:cubicBezTo>
                <a:cubicBezTo>
                  <a:pt x="807" y="1343"/>
                  <a:pt x="807" y="1342"/>
                  <a:pt x="809" y="1341"/>
                </a:cubicBezTo>
                <a:cubicBezTo>
                  <a:pt x="810" y="1340"/>
                  <a:pt x="811" y="1339"/>
                  <a:pt x="812" y="1338"/>
                </a:cubicBezTo>
                <a:cubicBezTo>
                  <a:pt x="814" y="1337"/>
                  <a:pt x="815" y="1336"/>
                  <a:pt x="817" y="1335"/>
                </a:cubicBezTo>
                <a:cubicBezTo>
                  <a:pt x="818" y="1335"/>
                  <a:pt x="819" y="1333"/>
                  <a:pt x="821" y="1334"/>
                </a:cubicBezTo>
                <a:cubicBezTo>
                  <a:pt x="822" y="1334"/>
                  <a:pt x="823" y="1335"/>
                  <a:pt x="824" y="1335"/>
                </a:cubicBezTo>
                <a:cubicBezTo>
                  <a:pt x="825" y="1336"/>
                  <a:pt x="826" y="1336"/>
                  <a:pt x="826" y="1336"/>
                </a:cubicBezTo>
                <a:cubicBezTo>
                  <a:pt x="827" y="1336"/>
                  <a:pt x="827" y="1337"/>
                  <a:pt x="828" y="1337"/>
                </a:cubicBezTo>
                <a:cubicBezTo>
                  <a:pt x="828" y="1337"/>
                  <a:pt x="829" y="1337"/>
                  <a:pt x="830" y="1338"/>
                </a:cubicBezTo>
                <a:cubicBezTo>
                  <a:pt x="831" y="1338"/>
                  <a:pt x="831" y="1339"/>
                  <a:pt x="832" y="1339"/>
                </a:cubicBezTo>
                <a:cubicBezTo>
                  <a:pt x="833" y="1339"/>
                  <a:pt x="835" y="1339"/>
                  <a:pt x="836" y="1338"/>
                </a:cubicBezTo>
                <a:cubicBezTo>
                  <a:pt x="836" y="1337"/>
                  <a:pt x="837" y="1336"/>
                  <a:pt x="837" y="1336"/>
                </a:cubicBezTo>
                <a:cubicBezTo>
                  <a:pt x="838" y="1335"/>
                  <a:pt x="838" y="1335"/>
                  <a:pt x="839" y="1335"/>
                </a:cubicBezTo>
                <a:cubicBezTo>
                  <a:pt x="840" y="1335"/>
                  <a:pt x="841" y="1333"/>
                  <a:pt x="842" y="1332"/>
                </a:cubicBezTo>
                <a:cubicBezTo>
                  <a:pt x="842" y="1331"/>
                  <a:pt x="844" y="1330"/>
                  <a:pt x="845" y="1331"/>
                </a:cubicBezTo>
                <a:cubicBezTo>
                  <a:pt x="845" y="1331"/>
                  <a:pt x="846" y="1332"/>
                  <a:pt x="846" y="1332"/>
                </a:cubicBezTo>
                <a:cubicBezTo>
                  <a:pt x="847" y="1332"/>
                  <a:pt x="847" y="1332"/>
                  <a:pt x="848" y="1333"/>
                </a:cubicBezTo>
                <a:cubicBezTo>
                  <a:pt x="849" y="1333"/>
                  <a:pt x="848" y="1335"/>
                  <a:pt x="848" y="1336"/>
                </a:cubicBezTo>
                <a:cubicBezTo>
                  <a:pt x="847" y="1336"/>
                  <a:pt x="847" y="1336"/>
                  <a:pt x="847" y="1337"/>
                </a:cubicBezTo>
                <a:cubicBezTo>
                  <a:pt x="846" y="1337"/>
                  <a:pt x="847" y="1338"/>
                  <a:pt x="846" y="1339"/>
                </a:cubicBezTo>
                <a:cubicBezTo>
                  <a:pt x="845" y="1340"/>
                  <a:pt x="844" y="1340"/>
                  <a:pt x="844" y="1341"/>
                </a:cubicBezTo>
                <a:cubicBezTo>
                  <a:pt x="844" y="1341"/>
                  <a:pt x="843" y="1342"/>
                  <a:pt x="843" y="1343"/>
                </a:cubicBezTo>
                <a:cubicBezTo>
                  <a:pt x="842" y="1343"/>
                  <a:pt x="842" y="1343"/>
                  <a:pt x="841" y="1344"/>
                </a:cubicBezTo>
                <a:cubicBezTo>
                  <a:pt x="841" y="1345"/>
                  <a:pt x="840" y="1347"/>
                  <a:pt x="842" y="1348"/>
                </a:cubicBezTo>
                <a:cubicBezTo>
                  <a:pt x="843" y="1349"/>
                  <a:pt x="844" y="1349"/>
                  <a:pt x="844" y="1351"/>
                </a:cubicBezTo>
                <a:cubicBezTo>
                  <a:pt x="844" y="1353"/>
                  <a:pt x="843" y="1353"/>
                  <a:pt x="842" y="1353"/>
                </a:cubicBezTo>
                <a:cubicBezTo>
                  <a:pt x="841" y="1354"/>
                  <a:pt x="841" y="1356"/>
                  <a:pt x="841" y="1357"/>
                </a:cubicBezTo>
                <a:cubicBezTo>
                  <a:pt x="841" y="1358"/>
                  <a:pt x="841" y="1359"/>
                  <a:pt x="841" y="1359"/>
                </a:cubicBezTo>
                <a:cubicBezTo>
                  <a:pt x="840" y="1360"/>
                  <a:pt x="840" y="1360"/>
                  <a:pt x="840" y="1361"/>
                </a:cubicBezTo>
                <a:cubicBezTo>
                  <a:pt x="840" y="1362"/>
                  <a:pt x="842" y="1362"/>
                  <a:pt x="842" y="1363"/>
                </a:cubicBezTo>
                <a:cubicBezTo>
                  <a:pt x="844" y="1365"/>
                  <a:pt x="843" y="1368"/>
                  <a:pt x="843" y="1370"/>
                </a:cubicBezTo>
                <a:cubicBezTo>
                  <a:pt x="842" y="1372"/>
                  <a:pt x="843" y="1373"/>
                  <a:pt x="843" y="1375"/>
                </a:cubicBezTo>
                <a:cubicBezTo>
                  <a:pt x="843" y="1377"/>
                  <a:pt x="842" y="1378"/>
                  <a:pt x="843" y="1379"/>
                </a:cubicBezTo>
                <a:cubicBezTo>
                  <a:pt x="844" y="1380"/>
                  <a:pt x="844" y="1381"/>
                  <a:pt x="844" y="1383"/>
                </a:cubicBezTo>
                <a:cubicBezTo>
                  <a:pt x="844" y="1384"/>
                  <a:pt x="843" y="1385"/>
                  <a:pt x="841" y="1386"/>
                </a:cubicBezTo>
                <a:cubicBezTo>
                  <a:pt x="840" y="1387"/>
                  <a:pt x="840" y="1387"/>
                  <a:pt x="839" y="1389"/>
                </a:cubicBezTo>
                <a:cubicBezTo>
                  <a:pt x="838" y="1390"/>
                  <a:pt x="838" y="1391"/>
                  <a:pt x="838" y="1392"/>
                </a:cubicBezTo>
                <a:cubicBezTo>
                  <a:pt x="837" y="1393"/>
                  <a:pt x="837" y="1395"/>
                  <a:pt x="837" y="1396"/>
                </a:cubicBezTo>
                <a:cubicBezTo>
                  <a:pt x="836" y="1397"/>
                  <a:pt x="836" y="1397"/>
                  <a:pt x="835" y="1398"/>
                </a:cubicBezTo>
                <a:cubicBezTo>
                  <a:pt x="835" y="1399"/>
                  <a:pt x="835" y="1399"/>
                  <a:pt x="834" y="1400"/>
                </a:cubicBezTo>
                <a:cubicBezTo>
                  <a:pt x="834" y="1401"/>
                  <a:pt x="833" y="1401"/>
                  <a:pt x="833" y="1402"/>
                </a:cubicBezTo>
                <a:cubicBezTo>
                  <a:pt x="833" y="1402"/>
                  <a:pt x="833" y="1403"/>
                  <a:pt x="833" y="1404"/>
                </a:cubicBezTo>
                <a:cubicBezTo>
                  <a:pt x="833" y="1405"/>
                  <a:pt x="832" y="1405"/>
                  <a:pt x="832" y="1406"/>
                </a:cubicBezTo>
                <a:cubicBezTo>
                  <a:pt x="831" y="1406"/>
                  <a:pt x="831" y="1407"/>
                  <a:pt x="831" y="1408"/>
                </a:cubicBezTo>
                <a:cubicBezTo>
                  <a:pt x="831" y="1408"/>
                  <a:pt x="830" y="1409"/>
                  <a:pt x="830" y="1410"/>
                </a:cubicBezTo>
                <a:cubicBezTo>
                  <a:pt x="829" y="1410"/>
                  <a:pt x="829" y="1411"/>
                  <a:pt x="829" y="1411"/>
                </a:cubicBezTo>
                <a:cubicBezTo>
                  <a:pt x="829" y="1413"/>
                  <a:pt x="828" y="1413"/>
                  <a:pt x="827" y="1414"/>
                </a:cubicBezTo>
                <a:cubicBezTo>
                  <a:pt x="827" y="1416"/>
                  <a:pt x="827" y="1417"/>
                  <a:pt x="827" y="1418"/>
                </a:cubicBezTo>
                <a:cubicBezTo>
                  <a:pt x="827" y="1419"/>
                  <a:pt x="827" y="1421"/>
                  <a:pt x="826" y="1422"/>
                </a:cubicBezTo>
                <a:cubicBezTo>
                  <a:pt x="826" y="1422"/>
                  <a:pt x="825" y="1423"/>
                  <a:pt x="825" y="1423"/>
                </a:cubicBezTo>
                <a:cubicBezTo>
                  <a:pt x="825" y="1424"/>
                  <a:pt x="825" y="1425"/>
                  <a:pt x="824" y="1426"/>
                </a:cubicBezTo>
                <a:cubicBezTo>
                  <a:pt x="824" y="1427"/>
                  <a:pt x="823" y="1428"/>
                  <a:pt x="823" y="1429"/>
                </a:cubicBezTo>
                <a:cubicBezTo>
                  <a:pt x="823" y="1430"/>
                  <a:pt x="823" y="1431"/>
                  <a:pt x="822" y="1432"/>
                </a:cubicBezTo>
                <a:cubicBezTo>
                  <a:pt x="821" y="1434"/>
                  <a:pt x="821" y="1435"/>
                  <a:pt x="821" y="1436"/>
                </a:cubicBezTo>
                <a:cubicBezTo>
                  <a:pt x="820" y="1437"/>
                  <a:pt x="820" y="1439"/>
                  <a:pt x="819" y="1440"/>
                </a:cubicBezTo>
                <a:cubicBezTo>
                  <a:pt x="818" y="1442"/>
                  <a:pt x="817" y="1444"/>
                  <a:pt x="816" y="1447"/>
                </a:cubicBezTo>
                <a:cubicBezTo>
                  <a:pt x="816" y="1448"/>
                  <a:pt x="815" y="1448"/>
                  <a:pt x="814" y="1449"/>
                </a:cubicBezTo>
                <a:cubicBezTo>
                  <a:pt x="813" y="1450"/>
                  <a:pt x="813" y="1451"/>
                  <a:pt x="812" y="1452"/>
                </a:cubicBezTo>
                <a:cubicBezTo>
                  <a:pt x="810" y="1454"/>
                  <a:pt x="808" y="1455"/>
                  <a:pt x="806" y="1456"/>
                </a:cubicBezTo>
                <a:cubicBezTo>
                  <a:pt x="805" y="1456"/>
                  <a:pt x="805" y="1457"/>
                  <a:pt x="803" y="1457"/>
                </a:cubicBezTo>
                <a:cubicBezTo>
                  <a:pt x="803" y="1457"/>
                  <a:pt x="802" y="1457"/>
                  <a:pt x="801" y="1457"/>
                </a:cubicBezTo>
                <a:cubicBezTo>
                  <a:pt x="801" y="1458"/>
                  <a:pt x="801" y="1458"/>
                  <a:pt x="800" y="1458"/>
                </a:cubicBezTo>
                <a:cubicBezTo>
                  <a:pt x="798" y="1459"/>
                  <a:pt x="797" y="1460"/>
                  <a:pt x="794" y="1459"/>
                </a:cubicBezTo>
                <a:cubicBezTo>
                  <a:pt x="792" y="1458"/>
                  <a:pt x="791" y="1456"/>
                  <a:pt x="788" y="1456"/>
                </a:cubicBezTo>
                <a:cubicBezTo>
                  <a:pt x="787" y="1456"/>
                  <a:pt x="782" y="1457"/>
                  <a:pt x="783" y="1459"/>
                </a:cubicBezTo>
                <a:cubicBezTo>
                  <a:pt x="784" y="1459"/>
                  <a:pt x="786" y="1458"/>
                  <a:pt x="788" y="1457"/>
                </a:cubicBezTo>
                <a:cubicBezTo>
                  <a:pt x="789" y="1457"/>
                  <a:pt x="791" y="1458"/>
                  <a:pt x="793" y="1459"/>
                </a:cubicBezTo>
                <a:cubicBezTo>
                  <a:pt x="793" y="1461"/>
                  <a:pt x="790" y="1460"/>
                  <a:pt x="789" y="1460"/>
                </a:cubicBezTo>
                <a:cubicBezTo>
                  <a:pt x="787" y="1460"/>
                  <a:pt x="787" y="1460"/>
                  <a:pt x="785" y="1461"/>
                </a:cubicBezTo>
                <a:cubicBezTo>
                  <a:pt x="783" y="1461"/>
                  <a:pt x="779" y="1461"/>
                  <a:pt x="777" y="1460"/>
                </a:cubicBezTo>
                <a:cubicBezTo>
                  <a:pt x="776" y="1459"/>
                  <a:pt x="775" y="1458"/>
                  <a:pt x="773" y="1457"/>
                </a:cubicBezTo>
                <a:cubicBezTo>
                  <a:pt x="772" y="1455"/>
                  <a:pt x="770" y="1455"/>
                  <a:pt x="768" y="1453"/>
                </a:cubicBezTo>
                <a:cubicBezTo>
                  <a:pt x="766" y="1451"/>
                  <a:pt x="766" y="1449"/>
                  <a:pt x="762" y="1450"/>
                </a:cubicBezTo>
                <a:cubicBezTo>
                  <a:pt x="760" y="1451"/>
                  <a:pt x="758" y="1452"/>
                  <a:pt x="756" y="1451"/>
                </a:cubicBezTo>
                <a:cubicBezTo>
                  <a:pt x="754" y="1450"/>
                  <a:pt x="754" y="1450"/>
                  <a:pt x="752" y="1450"/>
                </a:cubicBezTo>
                <a:cubicBezTo>
                  <a:pt x="750" y="1450"/>
                  <a:pt x="749" y="1449"/>
                  <a:pt x="748" y="1449"/>
                </a:cubicBezTo>
                <a:cubicBezTo>
                  <a:pt x="745" y="1449"/>
                  <a:pt x="744" y="1449"/>
                  <a:pt x="742" y="1449"/>
                </a:cubicBezTo>
                <a:cubicBezTo>
                  <a:pt x="739" y="1450"/>
                  <a:pt x="737" y="1451"/>
                  <a:pt x="735" y="1452"/>
                </a:cubicBezTo>
                <a:cubicBezTo>
                  <a:pt x="733" y="1453"/>
                  <a:pt x="732" y="1455"/>
                  <a:pt x="730" y="1456"/>
                </a:cubicBezTo>
                <a:cubicBezTo>
                  <a:pt x="727" y="1457"/>
                  <a:pt x="725" y="1457"/>
                  <a:pt x="723" y="1459"/>
                </a:cubicBezTo>
                <a:cubicBezTo>
                  <a:pt x="720" y="1460"/>
                  <a:pt x="718" y="1461"/>
                  <a:pt x="716" y="1462"/>
                </a:cubicBezTo>
                <a:cubicBezTo>
                  <a:pt x="713" y="1463"/>
                  <a:pt x="712" y="1465"/>
                  <a:pt x="709" y="1465"/>
                </a:cubicBezTo>
                <a:cubicBezTo>
                  <a:pt x="706" y="1465"/>
                  <a:pt x="704" y="1463"/>
                  <a:pt x="702" y="1462"/>
                </a:cubicBezTo>
                <a:cubicBezTo>
                  <a:pt x="699" y="1460"/>
                  <a:pt x="697" y="1460"/>
                  <a:pt x="694" y="1460"/>
                </a:cubicBezTo>
                <a:cubicBezTo>
                  <a:pt x="691" y="1460"/>
                  <a:pt x="689" y="1461"/>
                  <a:pt x="686" y="1460"/>
                </a:cubicBezTo>
                <a:cubicBezTo>
                  <a:pt x="685" y="1459"/>
                  <a:pt x="684" y="1459"/>
                  <a:pt x="683" y="1458"/>
                </a:cubicBezTo>
                <a:cubicBezTo>
                  <a:pt x="682" y="1458"/>
                  <a:pt x="681" y="1458"/>
                  <a:pt x="680" y="1457"/>
                </a:cubicBezTo>
                <a:cubicBezTo>
                  <a:pt x="675" y="1456"/>
                  <a:pt x="670" y="1453"/>
                  <a:pt x="666" y="1452"/>
                </a:cubicBezTo>
                <a:cubicBezTo>
                  <a:pt x="663" y="1452"/>
                  <a:pt x="660" y="1452"/>
                  <a:pt x="658" y="1451"/>
                </a:cubicBezTo>
                <a:cubicBezTo>
                  <a:pt x="655" y="1450"/>
                  <a:pt x="653" y="1448"/>
                  <a:pt x="650" y="1448"/>
                </a:cubicBezTo>
                <a:cubicBezTo>
                  <a:pt x="648" y="1448"/>
                  <a:pt x="645" y="1448"/>
                  <a:pt x="642" y="1449"/>
                </a:cubicBezTo>
                <a:cubicBezTo>
                  <a:pt x="640" y="1450"/>
                  <a:pt x="637" y="1451"/>
                  <a:pt x="635" y="1451"/>
                </a:cubicBezTo>
                <a:cubicBezTo>
                  <a:pt x="633" y="1451"/>
                  <a:pt x="632" y="1449"/>
                  <a:pt x="631" y="1448"/>
                </a:cubicBezTo>
                <a:cubicBezTo>
                  <a:pt x="631" y="1447"/>
                  <a:pt x="630" y="1446"/>
                  <a:pt x="630" y="1446"/>
                </a:cubicBezTo>
                <a:cubicBezTo>
                  <a:pt x="629" y="1445"/>
                  <a:pt x="630" y="1444"/>
                  <a:pt x="629" y="1443"/>
                </a:cubicBezTo>
                <a:cubicBezTo>
                  <a:pt x="628" y="1439"/>
                  <a:pt x="623" y="1439"/>
                  <a:pt x="620" y="1439"/>
                </a:cubicBezTo>
                <a:cubicBezTo>
                  <a:pt x="619" y="1439"/>
                  <a:pt x="617" y="1440"/>
                  <a:pt x="616" y="1440"/>
                </a:cubicBezTo>
                <a:cubicBezTo>
                  <a:pt x="615" y="1440"/>
                  <a:pt x="613" y="1439"/>
                  <a:pt x="612" y="1439"/>
                </a:cubicBezTo>
                <a:cubicBezTo>
                  <a:pt x="610" y="1438"/>
                  <a:pt x="608" y="1437"/>
                  <a:pt x="605" y="1436"/>
                </a:cubicBezTo>
                <a:cubicBezTo>
                  <a:pt x="604" y="1436"/>
                  <a:pt x="603" y="1437"/>
                  <a:pt x="601" y="1436"/>
                </a:cubicBezTo>
                <a:cubicBezTo>
                  <a:pt x="600" y="1435"/>
                  <a:pt x="599" y="1435"/>
                  <a:pt x="597" y="1435"/>
                </a:cubicBezTo>
                <a:cubicBezTo>
                  <a:pt x="594" y="1435"/>
                  <a:pt x="591" y="1434"/>
                  <a:pt x="591" y="1431"/>
                </a:cubicBezTo>
                <a:cubicBezTo>
                  <a:pt x="590" y="1429"/>
                  <a:pt x="592" y="1426"/>
                  <a:pt x="590" y="1425"/>
                </a:cubicBezTo>
                <a:cubicBezTo>
                  <a:pt x="589" y="1424"/>
                  <a:pt x="587" y="1424"/>
                  <a:pt x="586" y="1424"/>
                </a:cubicBezTo>
                <a:cubicBezTo>
                  <a:pt x="585" y="1424"/>
                  <a:pt x="584" y="1423"/>
                  <a:pt x="583" y="1423"/>
                </a:cubicBezTo>
                <a:cubicBezTo>
                  <a:pt x="581" y="1422"/>
                  <a:pt x="580" y="1422"/>
                  <a:pt x="579" y="1422"/>
                </a:cubicBezTo>
                <a:cubicBezTo>
                  <a:pt x="577" y="1422"/>
                  <a:pt x="576" y="1421"/>
                  <a:pt x="575" y="1421"/>
                </a:cubicBezTo>
                <a:cubicBezTo>
                  <a:pt x="569" y="1419"/>
                  <a:pt x="564" y="1420"/>
                  <a:pt x="559" y="1422"/>
                </a:cubicBezTo>
                <a:cubicBezTo>
                  <a:pt x="554" y="1424"/>
                  <a:pt x="549" y="1424"/>
                  <a:pt x="544" y="1426"/>
                </a:cubicBezTo>
                <a:cubicBezTo>
                  <a:pt x="538" y="1427"/>
                  <a:pt x="536" y="1432"/>
                  <a:pt x="533" y="1436"/>
                </a:cubicBezTo>
                <a:cubicBezTo>
                  <a:pt x="530" y="1440"/>
                  <a:pt x="526" y="1444"/>
                  <a:pt x="528" y="1449"/>
                </a:cubicBezTo>
                <a:cubicBezTo>
                  <a:pt x="530" y="1454"/>
                  <a:pt x="534" y="1458"/>
                  <a:pt x="531" y="1463"/>
                </a:cubicBezTo>
                <a:cubicBezTo>
                  <a:pt x="530" y="1466"/>
                  <a:pt x="529" y="1467"/>
                  <a:pt x="527" y="1469"/>
                </a:cubicBezTo>
                <a:cubicBezTo>
                  <a:pt x="525" y="1470"/>
                  <a:pt x="523" y="1472"/>
                  <a:pt x="522" y="1474"/>
                </a:cubicBezTo>
                <a:cubicBezTo>
                  <a:pt x="518" y="1477"/>
                  <a:pt x="511" y="1479"/>
                  <a:pt x="507" y="1476"/>
                </a:cubicBezTo>
                <a:cubicBezTo>
                  <a:pt x="505" y="1474"/>
                  <a:pt x="504" y="1473"/>
                  <a:pt x="501" y="1472"/>
                </a:cubicBezTo>
                <a:cubicBezTo>
                  <a:pt x="499" y="1471"/>
                  <a:pt x="498" y="1469"/>
                  <a:pt x="496" y="1468"/>
                </a:cubicBezTo>
                <a:cubicBezTo>
                  <a:pt x="493" y="1466"/>
                  <a:pt x="491" y="1466"/>
                  <a:pt x="488" y="1464"/>
                </a:cubicBezTo>
                <a:cubicBezTo>
                  <a:pt x="487" y="1463"/>
                  <a:pt x="486" y="1462"/>
                  <a:pt x="485" y="1461"/>
                </a:cubicBezTo>
                <a:cubicBezTo>
                  <a:pt x="484" y="1461"/>
                  <a:pt x="483" y="1461"/>
                  <a:pt x="481" y="1460"/>
                </a:cubicBezTo>
                <a:cubicBezTo>
                  <a:pt x="480" y="1460"/>
                  <a:pt x="478" y="1459"/>
                  <a:pt x="477" y="1458"/>
                </a:cubicBezTo>
                <a:cubicBezTo>
                  <a:pt x="475" y="1458"/>
                  <a:pt x="474" y="1458"/>
                  <a:pt x="472" y="1458"/>
                </a:cubicBezTo>
                <a:cubicBezTo>
                  <a:pt x="470" y="1458"/>
                  <a:pt x="468" y="1457"/>
                  <a:pt x="467" y="1456"/>
                </a:cubicBezTo>
                <a:cubicBezTo>
                  <a:pt x="464" y="1456"/>
                  <a:pt x="461" y="1456"/>
                  <a:pt x="459" y="1456"/>
                </a:cubicBezTo>
                <a:cubicBezTo>
                  <a:pt x="454" y="1455"/>
                  <a:pt x="448" y="1454"/>
                  <a:pt x="444" y="1451"/>
                </a:cubicBezTo>
                <a:cubicBezTo>
                  <a:pt x="442" y="1449"/>
                  <a:pt x="440" y="1447"/>
                  <a:pt x="439" y="1445"/>
                </a:cubicBezTo>
                <a:cubicBezTo>
                  <a:pt x="437" y="1442"/>
                  <a:pt x="437" y="1440"/>
                  <a:pt x="437" y="1437"/>
                </a:cubicBezTo>
                <a:cubicBezTo>
                  <a:pt x="437" y="1434"/>
                  <a:pt x="436" y="1432"/>
                  <a:pt x="433" y="1431"/>
                </a:cubicBezTo>
                <a:cubicBezTo>
                  <a:pt x="431" y="1429"/>
                  <a:pt x="428" y="1430"/>
                  <a:pt x="425" y="1429"/>
                </a:cubicBezTo>
                <a:cubicBezTo>
                  <a:pt x="423" y="1429"/>
                  <a:pt x="420" y="1428"/>
                  <a:pt x="418" y="1427"/>
                </a:cubicBezTo>
                <a:cubicBezTo>
                  <a:pt x="416" y="1426"/>
                  <a:pt x="413" y="1424"/>
                  <a:pt x="411" y="1423"/>
                </a:cubicBezTo>
                <a:cubicBezTo>
                  <a:pt x="406" y="1421"/>
                  <a:pt x="400" y="1421"/>
                  <a:pt x="394" y="1421"/>
                </a:cubicBezTo>
                <a:cubicBezTo>
                  <a:pt x="389" y="1421"/>
                  <a:pt x="383" y="1423"/>
                  <a:pt x="378" y="1421"/>
                </a:cubicBezTo>
                <a:cubicBezTo>
                  <a:pt x="375" y="1420"/>
                  <a:pt x="373" y="1418"/>
                  <a:pt x="370" y="1417"/>
                </a:cubicBezTo>
                <a:cubicBezTo>
                  <a:pt x="368" y="1415"/>
                  <a:pt x="366" y="1414"/>
                  <a:pt x="363" y="1414"/>
                </a:cubicBezTo>
                <a:cubicBezTo>
                  <a:pt x="361" y="1414"/>
                  <a:pt x="359" y="1414"/>
                  <a:pt x="357" y="1413"/>
                </a:cubicBezTo>
                <a:cubicBezTo>
                  <a:pt x="356" y="1413"/>
                  <a:pt x="355" y="1413"/>
                  <a:pt x="355" y="1412"/>
                </a:cubicBezTo>
                <a:cubicBezTo>
                  <a:pt x="354" y="1411"/>
                  <a:pt x="354" y="1410"/>
                  <a:pt x="354" y="1409"/>
                </a:cubicBezTo>
                <a:cubicBezTo>
                  <a:pt x="354" y="1407"/>
                  <a:pt x="354" y="1404"/>
                  <a:pt x="351" y="1404"/>
                </a:cubicBezTo>
                <a:cubicBezTo>
                  <a:pt x="349" y="1404"/>
                  <a:pt x="349" y="1408"/>
                  <a:pt x="346" y="1407"/>
                </a:cubicBezTo>
                <a:cubicBezTo>
                  <a:pt x="346" y="1406"/>
                  <a:pt x="348" y="1402"/>
                  <a:pt x="345" y="1402"/>
                </a:cubicBezTo>
                <a:cubicBezTo>
                  <a:pt x="344" y="1402"/>
                  <a:pt x="342" y="1403"/>
                  <a:pt x="340" y="1403"/>
                </a:cubicBezTo>
                <a:cubicBezTo>
                  <a:pt x="339" y="1402"/>
                  <a:pt x="338" y="1401"/>
                  <a:pt x="337" y="1400"/>
                </a:cubicBezTo>
                <a:cubicBezTo>
                  <a:pt x="336" y="1399"/>
                  <a:pt x="335" y="1399"/>
                  <a:pt x="334" y="1398"/>
                </a:cubicBezTo>
                <a:cubicBezTo>
                  <a:pt x="333" y="1396"/>
                  <a:pt x="333" y="1392"/>
                  <a:pt x="334" y="1390"/>
                </a:cubicBezTo>
                <a:cubicBezTo>
                  <a:pt x="335" y="1390"/>
                  <a:pt x="337" y="1390"/>
                  <a:pt x="338" y="1388"/>
                </a:cubicBezTo>
                <a:cubicBezTo>
                  <a:pt x="338" y="1388"/>
                  <a:pt x="339" y="1387"/>
                  <a:pt x="340" y="1386"/>
                </a:cubicBezTo>
                <a:cubicBezTo>
                  <a:pt x="342" y="1384"/>
                  <a:pt x="345" y="1384"/>
                  <a:pt x="346" y="1382"/>
                </a:cubicBezTo>
                <a:cubicBezTo>
                  <a:pt x="348" y="1380"/>
                  <a:pt x="349" y="1377"/>
                  <a:pt x="350" y="1375"/>
                </a:cubicBezTo>
                <a:cubicBezTo>
                  <a:pt x="351" y="1373"/>
                  <a:pt x="353" y="1372"/>
                  <a:pt x="354" y="1370"/>
                </a:cubicBezTo>
                <a:cubicBezTo>
                  <a:pt x="356" y="1368"/>
                  <a:pt x="353" y="1366"/>
                  <a:pt x="353" y="1363"/>
                </a:cubicBezTo>
                <a:cubicBezTo>
                  <a:pt x="353" y="1362"/>
                  <a:pt x="353" y="1361"/>
                  <a:pt x="352" y="1360"/>
                </a:cubicBezTo>
                <a:cubicBezTo>
                  <a:pt x="351" y="1359"/>
                  <a:pt x="350" y="1359"/>
                  <a:pt x="348" y="1358"/>
                </a:cubicBezTo>
                <a:cubicBezTo>
                  <a:pt x="347" y="1357"/>
                  <a:pt x="346" y="1355"/>
                  <a:pt x="344" y="1354"/>
                </a:cubicBezTo>
                <a:cubicBezTo>
                  <a:pt x="342" y="1351"/>
                  <a:pt x="341" y="1346"/>
                  <a:pt x="343" y="1343"/>
                </a:cubicBezTo>
                <a:cubicBezTo>
                  <a:pt x="344" y="1341"/>
                  <a:pt x="347" y="1341"/>
                  <a:pt x="349" y="1339"/>
                </a:cubicBezTo>
                <a:cubicBezTo>
                  <a:pt x="351" y="1337"/>
                  <a:pt x="352" y="1335"/>
                  <a:pt x="353" y="1333"/>
                </a:cubicBezTo>
                <a:cubicBezTo>
                  <a:pt x="354" y="1330"/>
                  <a:pt x="355" y="1329"/>
                  <a:pt x="353" y="1326"/>
                </a:cubicBezTo>
                <a:cubicBezTo>
                  <a:pt x="351" y="1324"/>
                  <a:pt x="349" y="1329"/>
                  <a:pt x="348" y="1330"/>
                </a:cubicBezTo>
                <a:cubicBezTo>
                  <a:pt x="347" y="1331"/>
                  <a:pt x="346" y="1331"/>
                  <a:pt x="344" y="1331"/>
                </a:cubicBezTo>
                <a:cubicBezTo>
                  <a:pt x="343" y="1332"/>
                  <a:pt x="343" y="1333"/>
                  <a:pt x="342" y="1334"/>
                </a:cubicBezTo>
                <a:cubicBezTo>
                  <a:pt x="341" y="1334"/>
                  <a:pt x="340" y="1335"/>
                  <a:pt x="339" y="1334"/>
                </a:cubicBezTo>
                <a:cubicBezTo>
                  <a:pt x="337" y="1333"/>
                  <a:pt x="338" y="1332"/>
                  <a:pt x="338" y="1331"/>
                </a:cubicBezTo>
                <a:cubicBezTo>
                  <a:pt x="339" y="1327"/>
                  <a:pt x="332" y="1318"/>
                  <a:pt x="329" y="1324"/>
                </a:cubicBezTo>
                <a:cubicBezTo>
                  <a:pt x="327" y="1325"/>
                  <a:pt x="327" y="1320"/>
                  <a:pt x="324" y="1321"/>
                </a:cubicBezTo>
                <a:cubicBezTo>
                  <a:pt x="323" y="1321"/>
                  <a:pt x="322" y="1322"/>
                  <a:pt x="321" y="1323"/>
                </a:cubicBezTo>
                <a:cubicBezTo>
                  <a:pt x="320" y="1323"/>
                  <a:pt x="319" y="1323"/>
                  <a:pt x="317" y="1323"/>
                </a:cubicBezTo>
                <a:cubicBezTo>
                  <a:pt x="316" y="1324"/>
                  <a:pt x="314" y="1325"/>
                  <a:pt x="312" y="1326"/>
                </a:cubicBezTo>
                <a:cubicBezTo>
                  <a:pt x="310" y="1327"/>
                  <a:pt x="309" y="1329"/>
                  <a:pt x="307" y="1329"/>
                </a:cubicBezTo>
                <a:cubicBezTo>
                  <a:pt x="304" y="1330"/>
                  <a:pt x="301" y="1330"/>
                  <a:pt x="299" y="1330"/>
                </a:cubicBezTo>
                <a:cubicBezTo>
                  <a:pt x="297" y="1330"/>
                  <a:pt x="296" y="1330"/>
                  <a:pt x="295" y="1330"/>
                </a:cubicBezTo>
                <a:cubicBezTo>
                  <a:pt x="293" y="1331"/>
                  <a:pt x="292" y="1331"/>
                  <a:pt x="291" y="1331"/>
                </a:cubicBezTo>
                <a:cubicBezTo>
                  <a:pt x="288" y="1331"/>
                  <a:pt x="287" y="1329"/>
                  <a:pt x="285" y="1328"/>
                </a:cubicBezTo>
                <a:cubicBezTo>
                  <a:pt x="283" y="1327"/>
                  <a:pt x="281" y="1327"/>
                  <a:pt x="279" y="1327"/>
                </a:cubicBezTo>
                <a:cubicBezTo>
                  <a:pt x="277" y="1328"/>
                  <a:pt x="275" y="1330"/>
                  <a:pt x="273" y="1330"/>
                </a:cubicBezTo>
                <a:cubicBezTo>
                  <a:pt x="271" y="1331"/>
                  <a:pt x="270" y="1330"/>
                  <a:pt x="269" y="1330"/>
                </a:cubicBezTo>
                <a:cubicBezTo>
                  <a:pt x="268" y="1329"/>
                  <a:pt x="266" y="1329"/>
                  <a:pt x="265" y="1329"/>
                </a:cubicBezTo>
                <a:cubicBezTo>
                  <a:pt x="262" y="1328"/>
                  <a:pt x="261" y="1325"/>
                  <a:pt x="259" y="1329"/>
                </a:cubicBezTo>
                <a:cubicBezTo>
                  <a:pt x="258" y="1331"/>
                  <a:pt x="255" y="1332"/>
                  <a:pt x="252" y="1332"/>
                </a:cubicBezTo>
                <a:cubicBezTo>
                  <a:pt x="250" y="1332"/>
                  <a:pt x="249" y="1333"/>
                  <a:pt x="246" y="1334"/>
                </a:cubicBezTo>
                <a:cubicBezTo>
                  <a:pt x="244" y="1336"/>
                  <a:pt x="241" y="1337"/>
                  <a:pt x="238" y="1336"/>
                </a:cubicBezTo>
                <a:cubicBezTo>
                  <a:pt x="236" y="1335"/>
                  <a:pt x="234" y="1333"/>
                  <a:pt x="232" y="1333"/>
                </a:cubicBezTo>
                <a:cubicBezTo>
                  <a:pt x="227" y="1332"/>
                  <a:pt x="223" y="1331"/>
                  <a:pt x="219" y="1331"/>
                </a:cubicBezTo>
                <a:cubicBezTo>
                  <a:pt x="214" y="1331"/>
                  <a:pt x="210" y="1331"/>
                  <a:pt x="206" y="1333"/>
                </a:cubicBezTo>
                <a:cubicBezTo>
                  <a:pt x="203" y="1334"/>
                  <a:pt x="200" y="1335"/>
                  <a:pt x="198" y="1334"/>
                </a:cubicBezTo>
                <a:cubicBezTo>
                  <a:pt x="196" y="1333"/>
                  <a:pt x="195" y="1333"/>
                  <a:pt x="193" y="1333"/>
                </a:cubicBezTo>
                <a:cubicBezTo>
                  <a:pt x="191" y="1335"/>
                  <a:pt x="188" y="1336"/>
                  <a:pt x="186" y="1337"/>
                </a:cubicBezTo>
                <a:cubicBezTo>
                  <a:pt x="183" y="1339"/>
                  <a:pt x="181" y="1338"/>
                  <a:pt x="178" y="1338"/>
                </a:cubicBezTo>
                <a:cubicBezTo>
                  <a:pt x="175" y="1337"/>
                  <a:pt x="173" y="1338"/>
                  <a:pt x="170" y="1339"/>
                </a:cubicBezTo>
                <a:cubicBezTo>
                  <a:pt x="167" y="1339"/>
                  <a:pt x="165" y="1339"/>
                  <a:pt x="162" y="1340"/>
                </a:cubicBezTo>
                <a:cubicBezTo>
                  <a:pt x="159" y="1340"/>
                  <a:pt x="157" y="1342"/>
                  <a:pt x="155" y="1342"/>
                </a:cubicBezTo>
                <a:cubicBezTo>
                  <a:pt x="152" y="1343"/>
                  <a:pt x="149" y="1343"/>
                  <a:pt x="147" y="1344"/>
                </a:cubicBezTo>
                <a:cubicBezTo>
                  <a:pt x="145" y="1345"/>
                  <a:pt x="142" y="1347"/>
                  <a:pt x="140" y="1348"/>
                </a:cubicBezTo>
                <a:cubicBezTo>
                  <a:pt x="138" y="1350"/>
                  <a:pt x="135" y="1356"/>
                  <a:pt x="133" y="1356"/>
                </a:cubicBezTo>
                <a:cubicBezTo>
                  <a:pt x="131" y="1356"/>
                  <a:pt x="131" y="1354"/>
                  <a:pt x="130" y="1353"/>
                </a:cubicBezTo>
                <a:cubicBezTo>
                  <a:pt x="127" y="1352"/>
                  <a:pt x="125" y="1354"/>
                  <a:pt x="123" y="1355"/>
                </a:cubicBezTo>
                <a:cubicBezTo>
                  <a:pt x="121" y="1357"/>
                  <a:pt x="118" y="1357"/>
                  <a:pt x="116" y="1358"/>
                </a:cubicBezTo>
                <a:cubicBezTo>
                  <a:pt x="111" y="1359"/>
                  <a:pt x="110" y="1366"/>
                  <a:pt x="105" y="1368"/>
                </a:cubicBezTo>
                <a:cubicBezTo>
                  <a:pt x="102" y="1369"/>
                  <a:pt x="100" y="1368"/>
                  <a:pt x="97" y="1369"/>
                </a:cubicBezTo>
                <a:cubicBezTo>
                  <a:pt x="94" y="1370"/>
                  <a:pt x="93" y="1372"/>
                  <a:pt x="90" y="1371"/>
                </a:cubicBezTo>
                <a:cubicBezTo>
                  <a:pt x="87" y="1370"/>
                  <a:pt x="85" y="1369"/>
                  <a:pt x="83" y="1369"/>
                </a:cubicBezTo>
                <a:cubicBezTo>
                  <a:pt x="82" y="1368"/>
                  <a:pt x="79" y="1368"/>
                  <a:pt x="78" y="1368"/>
                </a:cubicBezTo>
                <a:cubicBezTo>
                  <a:pt x="77" y="1367"/>
                  <a:pt x="78" y="1365"/>
                  <a:pt x="77" y="1365"/>
                </a:cubicBezTo>
                <a:cubicBezTo>
                  <a:pt x="76" y="1364"/>
                  <a:pt x="74" y="1365"/>
                  <a:pt x="73" y="1365"/>
                </a:cubicBezTo>
                <a:cubicBezTo>
                  <a:pt x="70" y="1366"/>
                  <a:pt x="68" y="1367"/>
                  <a:pt x="65" y="1368"/>
                </a:cubicBezTo>
                <a:cubicBezTo>
                  <a:pt x="63" y="1368"/>
                  <a:pt x="60" y="1369"/>
                  <a:pt x="58" y="1369"/>
                </a:cubicBezTo>
                <a:cubicBezTo>
                  <a:pt x="56" y="1369"/>
                  <a:pt x="53" y="1369"/>
                  <a:pt x="51" y="1369"/>
                </a:cubicBezTo>
                <a:cubicBezTo>
                  <a:pt x="50" y="1369"/>
                  <a:pt x="48" y="1369"/>
                  <a:pt x="47" y="1369"/>
                </a:cubicBezTo>
                <a:cubicBezTo>
                  <a:pt x="46" y="1369"/>
                  <a:pt x="45" y="1369"/>
                  <a:pt x="44" y="1369"/>
                </a:cubicBezTo>
                <a:cubicBezTo>
                  <a:pt x="43" y="1368"/>
                  <a:pt x="42" y="1367"/>
                  <a:pt x="42" y="1367"/>
                </a:cubicBezTo>
                <a:cubicBezTo>
                  <a:pt x="40" y="1366"/>
                  <a:pt x="39" y="1365"/>
                  <a:pt x="37" y="1365"/>
                </a:cubicBezTo>
                <a:cubicBezTo>
                  <a:pt x="34" y="1363"/>
                  <a:pt x="34" y="1359"/>
                  <a:pt x="31" y="1357"/>
                </a:cubicBezTo>
                <a:cubicBezTo>
                  <a:pt x="30" y="1356"/>
                  <a:pt x="30" y="1355"/>
                  <a:pt x="31" y="1354"/>
                </a:cubicBezTo>
                <a:cubicBezTo>
                  <a:pt x="32" y="1352"/>
                  <a:pt x="30" y="1353"/>
                  <a:pt x="29" y="1353"/>
                </a:cubicBezTo>
                <a:cubicBezTo>
                  <a:pt x="27" y="1353"/>
                  <a:pt x="27" y="1353"/>
                  <a:pt x="26" y="1354"/>
                </a:cubicBezTo>
                <a:cubicBezTo>
                  <a:pt x="25" y="1355"/>
                  <a:pt x="25" y="1355"/>
                  <a:pt x="24" y="1355"/>
                </a:cubicBezTo>
                <a:cubicBezTo>
                  <a:pt x="22" y="1355"/>
                  <a:pt x="19" y="1355"/>
                  <a:pt x="18" y="1357"/>
                </a:cubicBezTo>
                <a:cubicBezTo>
                  <a:pt x="18" y="1357"/>
                  <a:pt x="18" y="1359"/>
                  <a:pt x="17" y="1360"/>
                </a:cubicBezTo>
                <a:cubicBezTo>
                  <a:pt x="17" y="1362"/>
                  <a:pt x="15" y="1364"/>
                  <a:pt x="14" y="1366"/>
                </a:cubicBezTo>
                <a:cubicBezTo>
                  <a:pt x="13" y="1368"/>
                  <a:pt x="13" y="1371"/>
                  <a:pt x="12" y="1373"/>
                </a:cubicBezTo>
                <a:cubicBezTo>
                  <a:pt x="11" y="1375"/>
                  <a:pt x="10" y="1377"/>
                  <a:pt x="9" y="1380"/>
                </a:cubicBezTo>
                <a:cubicBezTo>
                  <a:pt x="8" y="1382"/>
                  <a:pt x="7" y="1384"/>
                  <a:pt x="6" y="1387"/>
                </a:cubicBezTo>
                <a:cubicBezTo>
                  <a:pt x="4" y="1390"/>
                  <a:pt x="3" y="1393"/>
                  <a:pt x="0" y="1395"/>
                </a:cubicBezTo>
                <a:cubicBezTo>
                  <a:pt x="0" y="2001"/>
                  <a:pt x="0" y="2001"/>
                  <a:pt x="0" y="2001"/>
                </a:cubicBezTo>
                <a:cubicBezTo>
                  <a:pt x="1" y="2001"/>
                  <a:pt x="1" y="2000"/>
                  <a:pt x="2" y="2000"/>
                </a:cubicBezTo>
                <a:cubicBezTo>
                  <a:pt x="5" y="1999"/>
                  <a:pt x="8" y="1999"/>
                  <a:pt x="11" y="1998"/>
                </a:cubicBezTo>
                <a:cubicBezTo>
                  <a:pt x="12" y="1997"/>
                  <a:pt x="13" y="1996"/>
                  <a:pt x="15" y="1995"/>
                </a:cubicBezTo>
                <a:cubicBezTo>
                  <a:pt x="16" y="1995"/>
                  <a:pt x="17" y="1994"/>
                  <a:pt x="19" y="1994"/>
                </a:cubicBezTo>
                <a:cubicBezTo>
                  <a:pt x="22" y="1993"/>
                  <a:pt x="24" y="1992"/>
                  <a:pt x="27" y="1992"/>
                </a:cubicBezTo>
                <a:cubicBezTo>
                  <a:pt x="30" y="1992"/>
                  <a:pt x="32" y="1992"/>
                  <a:pt x="35" y="1992"/>
                </a:cubicBezTo>
                <a:cubicBezTo>
                  <a:pt x="35" y="1992"/>
                  <a:pt x="36" y="1991"/>
                  <a:pt x="37" y="1991"/>
                </a:cubicBezTo>
                <a:cubicBezTo>
                  <a:pt x="38" y="1991"/>
                  <a:pt x="39" y="1991"/>
                  <a:pt x="41" y="1991"/>
                </a:cubicBezTo>
                <a:cubicBezTo>
                  <a:pt x="44" y="1991"/>
                  <a:pt x="47" y="1991"/>
                  <a:pt x="50" y="1990"/>
                </a:cubicBezTo>
                <a:cubicBezTo>
                  <a:pt x="51" y="1990"/>
                  <a:pt x="52" y="1990"/>
                  <a:pt x="54" y="1990"/>
                </a:cubicBezTo>
                <a:cubicBezTo>
                  <a:pt x="56" y="1990"/>
                  <a:pt x="57" y="1989"/>
                  <a:pt x="58" y="1989"/>
                </a:cubicBezTo>
                <a:cubicBezTo>
                  <a:pt x="60" y="1990"/>
                  <a:pt x="61" y="1990"/>
                  <a:pt x="62" y="1990"/>
                </a:cubicBezTo>
                <a:cubicBezTo>
                  <a:pt x="64" y="1991"/>
                  <a:pt x="65" y="1991"/>
                  <a:pt x="66" y="1991"/>
                </a:cubicBezTo>
                <a:cubicBezTo>
                  <a:pt x="68" y="1992"/>
                  <a:pt x="70" y="1992"/>
                  <a:pt x="71" y="1992"/>
                </a:cubicBezTo>
                <a:cubicBezTo>
                  <a:pt x="73" y="1992"/>
                  <a:pt x="74" y="1992"/>
                  <a:pt x="75" y="1993"/>
                </a:cubicBezTo>
                <a:cubicBezTo>
                  <a:pt x="76" y="1993"/>
                  <a:pt x="77" y="1993"/>
                  <a:pt x="78" y="1994"/>
                </a:cubicBezTo>
                <a:cubicBezTo>
                  <a:pt x="79" y="1994"/>
                  <a:pt x="80" y="1994"/>
                  <a:pt x="81" y="1994"/>
                </a:cubicBezTo>
                <a:cubicBezTo>
                  <a:pt x="81" y="1995"/>
                  <a:pt x="82" y="1995"/>
                  <a:pt x="83" y="1996"/>
                </a:cubicBezTo>
                <a:cubicBezTo>
                  <a:pt x="84" y="1996"/>
                  <a:pt x="84" y="1996"/>
                  <a:pt x="85" y="1996"/>
                </a:cubicBezTo>
                <a:cubicBezTo>
                  <a:pt x="86" y="1996"/>
                  <a:pt x="87" y="1997"/>
                  <a:pt x="89" y="1997"/>
                </a:cubicBezTo>
                <a:cubicBezTo>
                  <a:pt x="89" y="1998"/>
                  <a:pt x="90" y="1998"/>
                  <a:pt x="91" y="1998"/>
                </a:cubicBezTo>
                <a:cubicBezTo>
                  <a:pt x="91" y="1998"/>
                  <a:pt x="92" y="1998"/>
                  <a:pt x="93" y="1999"/>
                </a:cubicBezTo>
                <a:cubicBezTo>
                  <a:pt x="94" y="1999"/>
                  <a:pt x="95" y="1999"/>
                  <a:pt x="97" y="1999"/>
                </a:cubicBezTo>
                <a:cubicBezTo>
                  <a:pt x="99" y="1998"/>
                  <a:pt x="101" y="1996"/>
                  <a:pt x="103" y="1994"/>
                </a:cubicBezTo>
                <a:cubicBezTo>
                  <a:pt x="104" y="1993"/>
                  <a:pt x="106" y="1994"/>
                  <a:pt x="107" y="1993"/>
                </a:cubicBezTo>
                <a:cubicBezTo>
                  <a:pt x="108" y="1992"/>
                  <a:pt x="110" y="1992"/>
                  <a:pt x="111" y="1991"/>
                </a:cubicBezTo>
                <a:cubicBezTo>
                  <a:pt x="114" y="1991"/>
                  <a:pt x="117" y="1991"/>
                  <a:pt x="120" y="1990"/>
                </a:cubicBezTo>
                <a:cubicBezTo>
                  <a:pt x="120" y="1990"/>
                  <a:pt x="121" y="1989"/>
                  <a:pt x="122" y="1989"/>
                </a:cubicBezTo>
                <a:cubicBezTo>
                  <a:pt x="123" y="1988"/>
                  <a:pt x="123" y="1988"/>
                  <a:pt x="124" y="1988"/>
                </a:cubicBezTo>
                <a:cubicBezTo>
                  <a:pt x="126" y="1987"/>
                  <a:pt x="127" y="1986"/>
                  <a:pt x="128" y="1985"/>
                </a:cubicBezTo>
                <a:cubicBezTo>
                  <a:pt x="130" y="1984"/>
                  <a:pt x="131" y="1983"/>
                  <a:pt x="133" y="1982"/>
                </a:cubicBezTo>
                <a:cubicBezTo>
                  <a:pt x="134" y="1981"/>
                  <a:pt x="135" y="1981"/>
                  <a:pt x="137" y="1981"/>
                </a:cubicBezTo>
                <a:cubicBezTo>
                  <a:pt x="138" y="1981"/>
                  <a:pt x="140" y="1980"/>
                  <a:pt x="141" y="1980"/>
                </a:cubicBezTo>
                <a:cubicBezTo>
                  <a:pt x="143" y="1979"/>
                  <a:pt x="145" y="1978"/>
                  <a:pt x="147" y="1978"/>
                </a:cubicBezTo>
                <a:cubicBezTo>
                  <a:pt x="147" y="1978"/>
                  <a:pt x="148" y="1978"/>
                  <a:pt x="148" y="1977"/>
                </a:cubicBezTo>
                <a:cubicBezTo>
                  <a:pt x="148" y="1977"/>
                  <a:pt x="147" y="1977"/>
                  <a:pt x="146" y="1977"/>
                </a:cubicBezTo>
                <a:cubicBezTo>
                  <a:pt x="145" y="1977"/>
                  <a:pt x="145" y="1977"/>
                  <a:pt x="145" y="1976"/>
                </a:cubicBezTo>
                <a:cubicBezTo>
                  <a:pt x="146" y="1975"/>
                  <a:pt x="146" y="1975"/>
                  <a:pt x="145" y="1975"/>
                </a:cubicBezTo>
                <a:cubicBezTo>
                  <a:pt x="144" y="1975"/>
                  <a:pt x="143" y="1975"/>
                  <a:pt x="143" y="1974"/>
                </a:cubicBezTo>
                <a:cubicBezTo>
                  <a:pt x="142" y="1973"/>
                  <a:pt x="143" y="1973"/>
                  <a:pt x="144" y="1973"/>
                </a:cubicBezTo>
                <a:cubicBezTo>
                  <a:pt x="145" y="1973"/>
                  <a:pt x="146" y="1974"/>
                  <a:pt x="147" y="1975"/>
                </a:cubicBezTo>
                <a:cubicBezTo>
                  <a:pt x="147" y="1975"/>
                  <a:pt x="148" y="1976"/>
                  <a:pt x="148" y="1976"/>
                </a:cubicBezTo>
                <a:cubicBezTo>
                  <a:pt x="149" y="1977"/>
                  <a:pt x="148" y="1977"/>
                  <a:pt x="148" y="1978"/>
                </a:cubicBezTo>
                <a:cubicBezTo>
                  <a:pt x="149" y="1979"/>
                  <a:pt x="151" y="1979"/>
                  <a:pt x="152" y="1979"/>
                </a:cubicBezTo>
                <a:cubicBezTo>
                  <a:pt x="153" y="1979"/>
                  <a:pt x="155" y="1978"/>
                  <a:pt x="156" y="1977"/>
                </a:cubicBezTo>
                <a:cubicBezTo>
                  <a:pt x="157" y="1976"/>
                  <a:pt x="157" y="1975"/>
                  <a:pt x="157" y="1975"/>
                </a:cubicBezTo>
                <a:cubicBezTo>
                  <a:pt x="158" y="1974"/>
                  <a:pt x="159" y="1973"/>
                  <a:pt x="159" y="1972"/>
                </a:cubicBezTo>
                <a:cubicBezTo>
                  <a:pt x="160" y="1971"/>
                  <a:pt x="162" y="1971"/>
                  <a:pt x="163" y="1970"/>
                </a:cubicBezTo>
                <a:cubicBezTo>
                  <a:pt x="164" y="1970"/>
                  <a:pt x="165" y="1970"/>
                  <a:pt x="166" y="1970"/>
                </a:cubicBezTo>
                <a:cubicBezTo>
                  <a:pt x="166" y="1970"/>
                  <a:pt x="167" y="1970"/>
                  <a:pt x="168" y="1970"/>
                </a:cubicBezTo>
                <a:cubicBezTo>
                  <a:pt x="169" y="1970"/>
                  <a:pt x="171" y="1970"/>
                  <a:pt x="172" y="1969"/>
                </a:cubicBezTo>
                <a:cubicBezTo>
                  <a:pt x="172" y="1969"/>
                  <a:pt x="173" y="1969"/>
                  <a:pt x="174" y="1969"/>
                </a:cubicBezTo>
                <a:cubicBezTo>
                  <a:pt x="174" y="1969"/>
                  <a:pt x="175" y="1969"/>
                  <a:pt x="176" y="1969"/>
                </a:cubicBezTo>
                <a:cubicBezTo>
                  <a:pt x="176" y="1969"/>
                  <a:pt x="177" y="1968"/>
                  <a:pt x="177" y="1968"/>
                </a:cubicBezTo>
                <a:cubicBezTo>
                  <a:pt x="178" y="1968"/>
                  <a:pt x="178" y="1968"/>
                  <a:pt x="179" y="1968"/>
                </a:cubicBezTo>
                <a:cubicBezTo>
                  <a:pt x="180" y="1968"/>
                  <a:pt x="181" y="1968"/>
                  <a:pt x="182" y="1968"/>
                </a:cubicBezTo>
                <a:cubicBezTo>
                  <a:pt x="184" y="1968"/>
                  <a:pt x="186" y="1968"/>
                  <a:pt x="188" y="1968"/>
                </a:cubicBezTo>
                <a:cubicBezTo>
                  <a:pt x="189" y="1968"/>
                  <a:pt x="191" y="1967"/>
                  <a:pt x="192" y="1967"/>
                </a:cubicBezTo>
                <a:cubicBezTo>
                  <a:pt x="194" y="1967"/>
                  <a:pt x="195" y="1967"/>
                  <a:pt x="196" y="1967"/>
                </a:cubicBezTo>
                <a:cubicBezTo>
                  <a:pt x="198" y="1967"/>
                  <a:pt x="199" y="1967"/>
                  <a:pt x="201" y="1967"/>
                </a:cubicBezTo>
                <a:cubicBezTo>
                  <a:pt x="202" y="1966"/>
                  <a:pt x="203" y="1966"/>
                  <a:pt x="204" y="1965"/>
                </a:cubicBezTo>
                <a:cubicBezTo>
                  <a:pt x="205" y="1965"/>
                  <a:pt x="206" y="1965"/>
                  <a:pt x="206" y="1965"/>
                </a:cubicBezTo>
                <a:cubicBezTo>
                  <a:pt x="207" y="1965"/>
                  <a:pt x="207" y="1965"/>
                  <a:pt x="208" y="1965"/>
                </a:cubicBezTo>
                <a:cubicBezTo>
                  <a:pt x="211" y="1966"/>
                  <a:pt x="214" y="1965"/>
                  <a:pt x="217" y="1966"/>
                </a:cubicBezTo>
                <a:cubicBezTo>
                  <a:pt x="218" y="1966"/>
                  <a:pt x="219" y="1966"/>
                  <a:pt x="221" y="1967"/>
                </a:cubicBezTo>
                <a:cubicBezTo>
                  <a:pt x="222" y="1967"/>
                  <a:pt x="223" y="1968"/>
                  <a:pt x="225" y="1969"/>
                </a:cubicBezTo>
                <a:cubicBezTo>
                  <a:pt x="227" y="1971"/>
                  <a:pt x="230" y="1972"/>
                  <a:pt x="231" y="1975"/>
                </a:cubicBezTo>
                <a:cubicBezTo>
                  <a:pt x="232" y="1975"/>
                  <a:pt x="232" y="1976"/>
                  <a:pt x="233" y="1977"/>
                </a:cubicBezTo>
                <a:cubicBezTo>
                  <a:pt x="234" y="1978"/>
                  <a:pt x="234" y="1978"/>
                  <a:pt x="235" y="1978"/>
                </a:cubicBezTo>
                <a:cubicBezTo>
                  <a:pt x="236" y="1979"/>
                  <a:pt x="236" y="1980"/>
                  <a:pt x="237" y="1980"/>
                </a:cubicBezTo>
                <a:cubicBezTo>
                  <a:pt x="237" y="1981"/>
                  <a:pt x="238" y="1981"/>
                  <a:pt x="239" y="1981"/>
                </a:cubicBezTo>
                <a:cubicBezTo>
                  <a:pt x="240" y="1981"/>
                  <a:pt x="241" y="1980"/>
                  <a:pt x="241" y="1981"/>
                </a:cubicBezTo>
                <a:cubicBezTo>
                  <a:pt x="242" y="1982"/>
                  <a:pt x="240" y="1982"/>
                  <a:pt x="240" y="1982"/>
                </a:cubicBezTo>
                <a:cubicBezTo>
                  <a:pt x="239" y="1982"/>
                  <a:pt x="239" y="1982"/>
                  <a:pt x="238" y="1982"/>
                </a:cubicBezTo>
                <a:cubicBezTo>
                  <a:pt x="236" y="1983"/>
                  <a:pt x="239" y="1984"/>
                  <a:pt x="240" y="1984"/>
                </a:cubicBezTo>
                <a:cubicBezTo>
                  <a:pt x="240" y="1985"/>
                  <a:pt x="240" y="1986"/>
                  <a:pt x="241" y="1986"/>
                </a:cubicBezTo>
                <a:cubicBezTo>
                  <a:pt x="241" y="1986"/>
                  <a:pt x="242" y="1986"/>
                  <a:pt x="243" y="1985"/>
                </a:cubicBezTo>
                <a:cubicBezTo>
                  <a:pt x="243" y="1985"/>
                  <a:pt x="244" y="1984"/>
                  <a:pt x="245" y="1985"/>
                </a:cubicBezTo>
                <a:cubicBezTo>
                  <a:pt x="245" y="1985"/>
                  <a:pt x="245" y="1986"/>
                  <a:pt x="245" y="1986"/>
                </a:cubicBezTo>
                <a:cubicBezTo>
                  <a:pt x="244" y="1988"/>
                  <a:pt x="242" y="1988"/>
                  <a:pt x="242" y="1990"/>
                </a:cubicBezTo>
                <a:cubicBezTo>
                  <a:pt x="242" y="1991"/>
                  <a:pt x="243" y="1991"/>
                  <a:pt x="243" y="1992"/>
                </a:cubicBezTo>
                <a:cubicBezTo>
                  <a:pt x="244" y="1992"/>
                  <a:pt x="244" y="1993"/>
                  <a:pt x="244" y="1994"/>
                </a:cubicBezTo>
                <a:cubicBezTo>
                  <a:pt x="244" y="1995"/>
                  <a:pt x="244" y="1996"/>
                  <a:pt x="245" y="1998"/>
                </a:cubicBezTo>
                <a:cubicBezTo>
                  <a:pt x="245" y="1999"/>
                  <a:pt x="245" y="2000"/>
                  <a:pt x="246" y="2001"/>
                </a:cubicBezTo>
                <a:cubicBezTo>
                  <a:pt x="247" y="2003"/>
                  <a:pt x="248" y="2003"/>
                  <a:pt x="249" y="2004"/>
                </a:cubicBezTo>
                <a:cubicBezTo>
                  <a:pt x="250" y="2005"/>
                  <a:pt x="251" y="2006"/>
                  <a:pt x="252" y="2007"/>
                </a:cubicBezTo>
                <a:cubicBezTo>
                  <a:pt x="253" y="2008"/>
                  <a:pt x="254" y="2008"/>
                  <a:pt x="256" y="2008"/>
                </a:cubicBezTo>
                <a:cubicBezTo>
                  <a:pt x="256" y="2008"/>
                  <a:pt x="257" y="2009"/>
                  <a:pt x="258" y="2008"/>
                </a:cubicBezTo>
                <a:cubicBezTo>
                  <a:pt x="258" y="2008"/>
                  <a:pt x="258" y="2007"/>
                  <a:pt x="259" y="2007"/>
                </a:cubicBezTo>
                <a:cubicBezTo>
                  <a:pt x="260" y="2008"/>
                  <a:pt x="260" y="2008"/>
                  <a:pt x="261" y="2008"/>
                </a:cubicBezTo>
                <a:cubicBezTo>
                  <a:pt x="262" y="2008"/>
                  <a:pt x="262" y="2008"/>
                  <a:pt x="263" y="2007"/>
                </a:cubicBezTo>
                <a:cubicBezTo>
                  <a:pt x="264" y="2007"/>
                  <a:pt x="264" y="2004"/>
                  <a:pt x="265" y="2004"/>
                </a:cubicBezTo>
                <a:cubicBezTo>
                  <a:pt x="266" y="2004"/>
                  <a:pt x="267" y="2007"/>
                  <a:pt x="268" y="2006"/>
                </a:cubicBezTo>
                <a:cubicBezTo>
                  <a:pt x="268" y="2006"/>
                  <a:pt x="268" y="2005"/>
                  <a:pt x="268" y="2005"/>
                </a:cubicBezTo>
                <a:cubicBezTo>
                  <a:pt x="269" y="2004"/>
                  <a:pt x="269" y="2007"/>
                  <a:pt x="270" y="2006"/>
                </a:cubicBezTo>
                <a:cubicBezTo>
                  <a:pt x="271" y="2006"/>
                  <a:pt x="270" y="2005"/>
                  <a:pt x="270" y="2004"/>
                </a:cubicBezTo>
                <a:cubicBezTo>
                  <a:pt x="271" y="2004"/>
                  <a:pt x="272" y="2006"/>
                  <a:pt x="273" y="2006"/>
                </a:cubicBezTo>
                <a:cubicBezTo>
                  <a:pt x="275" y="2006"/>
                  <a:pt x="273" y="2004"/>
                  <a:pt x="273" y="2003"/>
                </a:cubicBezTo>
                <a:cubicBezTo>
                  <a:pt x="273" y="2002"/>
                  <a:pt x="273" y="2001"/>
                  <a:pt x="274" y="2001"/>
                </a:cubicBezTo>
                <a:cubicBezTo>
                  <a:pt x="274" y="2000"/>
                  <a:pt x="274" y="2002"/>
                  <a:pt x="274" y="2003"/>
                </a:cubicBezTo>
                <a:cubicBezTo>
                  <a:pt x="275" y="2004"/>
                  <a:pt x="277" y="2005"/>
                  <a:pt x="278" y="2004"/>
                </a:cubicBezTo>
                <a:cubicBezTo>
                  <a:pt x="279" y="2002"/>
                  <a:pt x="276" y="2002"/>
                  <a:pt x="277" y="2001"/>
                </a:cubicBezTo>
                <a:cubicBezTo>
                  <a:pt x="278" y="2000"/>
                  <a:pt x="280" y="2002"/>
                  <a:pt x="280" y="2002"/>
                </a:cubicBezTo>
                <a:cubicBezTo>
                  <a:pt x="281" y="2003"/>
                  <a:pt x="282" y="2003"/>
                  <a:pt x="282" y="2002"/>
                </a:cubicBezTo>
                <a:cubicBezTo>
                  <a:pt x="283" y="2002"/>
                  <a:pt x="283" y="2001"/>
                  <a:pt x="284" y="2001"/>
                </a:cubicBezTo>
                <a:cubicBezTo>
                  <a:pt x="285" y="2000"/>
                  <a:pt x="285" y="2002"/>
                  <a:pt x="286" y="2002"/>
                </a:cubicBezTo>
                <a:cubicBezTo>
                  <a:pt x="286" y="2004"/>
                  <a:pt x="287" y="2004"/>
                  <a:pt x="289" y="2004"/>
                </a:cubicBezTo>
                <a:cubicBezTo>
                  <a:pt x="290" y="2004"/>
                  <a:pt x="290" y="2004"/>
                  <a:pt x="291" y="2004"/>
                </a:cubicBezTo>
                <a:cubicBezTo>
                  <a:pt x="292" y="2004"/>
                  <a:pt x="294" y="2004"/>
                  <a:pt x="295" y="2004"/>
                </a:cubicBezTo>
                <a:cubicBezTo>
                  <a:pt x="296" y="2003"/>
                  <a:pt x="297" y="2003"/>
                  <a:pt x="297" y="2003"/>
                </a:cubicBezTo>
                <a:cubicBezTo>
                  <a:pt x="298" y="2003"/>
                  <a:pt x="299" y="2003"/>
                  <a:pt x="299" y="2002"/>
                </a:cubicBezTo>
                <a:cubicBezTo>
                  <a:pt x="300" y="2001"/>
                  <a:pt x="300" y="1999"/>
                  <a:pt x="299" y="1998"/>
                </a:cubicBezTo>
                <a:cubicBezTo>
                  <a:pt x="299" y="1998"/>
                  <a:pt x="298" y="1997"/>
                  <a:pt x="299" y="1997"/>
                </a:cubicBezTo>
                <a:cubicBezTo>
                  <a:pt x="300" y="1996"/>
                  <a:pt x="300" y="1997"/>
                  <a:pt x="301" y="1998"/>
                </a:cubicBezTo>
                <a:cubicBezTo>
                  <a:pt x="301" y="1998"/>
                  <a:pt x="301" y="1999"/>
                  <a:pt x="301" y="1999"/>
                </a:cubicBezTo>
                <a:cubicBezTo>
                  <a:pt x="302" y="1999"/>
                  <a:pt x="303" y="1999"/>
                  <a:pt x="303" y="2000"/>
                </a:cubicBezTo>
                <a:cubicBezTo>
                  <a:pt x="304" y="2001"/>
                  <a:pt x="303" y="2002"/>
                  <a:pt x="304" y="2003"/>
                </a:cubicBezTo>
                <a:cubicBezTo>
                  <a:pt x="306" y="2004"/>
                  <a:pt x="306" y="2002"/>
                  <a:pt x="307" y="2001"/>
                </a:cubicBezTo>
                <a:cubicBezTo>
                  <a:pt x="310" y="2000"/>
                  <a:pt x="311" y="2006"/>
                  <a:pt x="311" y="2007"/>
                </a:cubicBezTo>
                <a:cubicBezTo>
                  <a:pt x="312" y="2009"/>
                  <a:pt x="312" y="2010"/>
                  <a:pt x="313" y="2011"/>
                </a:cubicBezTo>
                <a:cubicBezTo>
                  <a:pt x="314" y="2012"/>
                  <a:pt x="315" y="2013"/>
                  <a:pt x="317" y="2013"/>
                </a:cubicBezTo>
                <a:cubicBezTo>
                  <a:pt x="318" y="2014"/>
                  <a:pt x="319" y="2015"/>
                  <a:pt x="320" y="2015"/>
                </a:cubicBezTo>
                <a:cubicBezTo>
                  <a:pt x="322" y="2015"/>
                  <a:pt x="322" y="2014"/>
                  <a:pt x="324" y="2013"/>
                </a:cubicBezTo>
                <a:cubicBezTo>
                  <a:pt x="324" y="2012"/>
                  <a:pt x="326" y="2010"/>
                  <a:pt x="327" y="2012"/>
                </a:cubicBezTo>
                <a:cubicBezTo>
                  <a:pt x="327" y="2013"/>
                  <a:pt x="326" y="2013"/>
                  <a:pt x="325" y="2013"/>
                </a:cubicBezTo>
                <a:cubicBezTo>
                  <a:pt x="325" y="2014"/>
                  <a:pt x="325" y="2014"/>
                  <a:pt x="326" y="2014"/>
                </a:cubicBezTo>
                <a:cubicBezTo>
                  <a:pt x="328" y="2016"/>
                  <a:pt x="321" y="2017"/>
                  <a:pt x="324" y="2020"/>
                </a:cubicBezTo>
                <a:cubicBezTo>
                  <a:pt x="325" y="2020"/>
                  <a:pt x="325" y="2020"/>
                  <a:pt x="325" y="2021"/>
                </a:cubicBezTo>
                <a:cubicBezTo>
                  <a:pt x="326" y="2022"/>
                  <a:pt x="325" y="2022"/>
                  <a:pt x="326" y="2023"/>
                </a:cubicBezTo>
                <a:cubicBezTo>
                  <a:pt x="326" y="2023"/>
                  <a:pt x="327" y="2024"/>
                  <a:pt x="328" y="2024"/>
                </a:cubicBezTo>
                <a:cubicBezTo>
                  <a:pt x="328" y="2025"/>
                  <a:pt x="328" y="2025"/>
                  <a:pt x="329" y="2026"/>
                </a:cubicBezTo>
                <a:cubicBezTo>
                  <a:pt x="329" y="2026"/>
                  <a:pt x="330" y="2027"/>
                  <a:pt x="331" y="2028"/>
                </a:cubicBezTo>
                <a:cubicBezTo>
                  <a:pt x="331" y="2029"/>
                  <a:pt x="331" y="2030"/>
                  <a:pt x="331" y="2031"/>
                </a:cubicBezTo>
                <a:cubicBezTo>
                  <a:pt x="331" y="2032"/>
                  <a:pt x="330" y="2033"/>
                  <a:pt x="330" y="2033"/>
                </a:cubicBezTo>
                <a:cubicBezTo>
                  <a:pt x="329" y="2035"/>
                  <a:pt x="330" y="2036"/>
                  <a:pt x="330" y="2038"/>
                </a:cubicBezTo>
                <a:cubicBezTo>
                  <a:pt x="330" y="2039"/>
                  <a:pt x="329" y="2041"/>
                  <a:pt x="329" y="2042"/>
                </a:cubicBezTo>
                <a:cubicBezTo>
                  <a:pt x="328" y="2044"/>
                  <a:pt x="329" y="2045"/>
                  <a:pt x="329" y="2047"/>
                </a:cubicBezTo>
                <a:cubicBezTo>
                  <a:pt x="329" y="2049"/>
                  <a:pt x="329" y="2052"/>
                  <a:pt x="328" y="2054"/>
                </a:cubicBezTo>
                <a:cubicBezTo>
                  <a:pt x="327" y="2056"/>
                  <a:pt x="326" y="2056"/>
                  <a:pt x="326" y="2058"/>
                </a:cubicBezTo>
                <a:cubicBezTo>
                  <a:pt x="325" y="2060"/>
                  <a:pt x="325" y="2063"/>
                  <a:pt x="323" y="2065"/>
                </a:cubicBezTo>
                <a:cubicBezTo>
                  <a:pt x="321" y="2066"/>
                  <a:pt x="321" y="2067"/>
                  <a:pt x="320" y="2068"/>
                </a:cubicBezTo>
                <a:cubicBezTo>
                  <a:pt x="319" y="2070"/>
                  <a:pt x="321" y="2070"/>
                  <a:pt x="323" y="2070"/>
                </a:cubicBezTo>
                <a:cubicBezTo>
                  <a:pt x="323" y="2070"/>
                  <a:pt x="323" y="2071"/>
                  <a:pt x="324" y="2071"/>
                </a:cubicBezTo>
                <a:cubicBezTo>
                  <a:pt x="325" y="2072"/>
                  <a:pt x="325" y="2071"/>
                  <a:pt x="326" y="2071"/>
                </a:cubicBezTo>
                <a:cubicBezTo>
                  <a:pt x="327" y="2071"/>
                  <a:pt x="327" y="2071"/>
                  <a:pt x="328" y="2072"/>
                </a:cubicBezTo>
                <a:cubicBezTo>
                  <a:pt x="328" y="2072"/>
                  <a:pt x="328" y="2072"/>
                  <a:pt x="327" y="2073"/>
                </a:cubicBezTo>
                <a:cubicBezTo>
                  <a:pt x="326" y="2073"/>
                  <a:pt x="326" y="2073"/>
                  <a:pt x="325" y="2073"/>
                </a:cubicBezTo>
                <a:cubicBezTo>
                  <a:pt x="324" y="2073"/>
                  <a:pt x="324" y="2072"/>
                  <a:pt x="324" y="2073"/>
                </a:cubicBezTo>
                <a:cubicBezTo>
                  <a:pt x="323" y="2075"/>
                  <a:pt x="325" y="2076"/>
                  <a:pt x="325" y="2077"/>
                </a:cubicBezTo>
                <a:cubicBezTo>
                  <a:pt x="325" y="2078"/>
                  <a:pt x="325" y="2079"/>
                  <a:pt x="325" y="2079"/>
                </a:cubicBezTo>
                <a:cubicBezTo>
                  <a:pt x="325" y="2080"/>
                  <a:pt x="324" y="2080"/>
                  <a:pt x="323" y="2080"/>
                </a:cubicBezTo>
                <a:cubicBezTo>
                  <a:pt x="323" y="2081"/>
                  <a:pt x="322" y="2080"/>
                  <a:pt x="322" y="2081"/>
                </a:cubicBezTo>
                <a:cubicBezTo>
                  <a:pt x="321" y="2081"/>
                  <a:pt x="321" y="2081"/>
                  <a:pt x="320" y="2081"/>
                </a:cubicBezTo>
                <a:cubicBezTo>
                  <a:pt x="318" y="2082"/>
                  <a:pt x="320" y="2083"/>
                  <a:pt x="321" y="2083"/>
                </a:cubicBezTo>
                <a:cubicBezTo>
                  <a:pt x="322" y="2084"/>
                  <a:pt x="322" y="2086"/>
                  <a:pt x="323" y="2087"/>
                </a:cubicBezTo>
                <a:cubicBezTo>
                  <a:pt x="324" y="2087"/>
                  <a:pt x="325" y="2087"/>
                  <a:pt x="325" y="2087"/>
                </a:cubicBezTo>
                <a:cubicBezTo>
                  <a:pt x="326" y="2088"/>
                  <a:pt x="326" y="2088"/>
                  <a:pt x="327" y="2089"/>
                </a:cubicBezTo>
                <a:cubicBezTo>
                  <a:pt x="328" y="2089"/>
                  <a:pt x="330" y="2088"/>
                  <a:pt x="329" y="2090"/>
                </a:cubicBezTo>
                <a:cubicBezTo>
                  <a:pt x="329" y="2091"/>
                  <a:pt x="328" y="2091"/>
                  <a:pt x="328" y="2090"/>
                </a:cubicBezTo>
                <a:cubicBezTo>
                  <a:pt x="327" y="2090"/>
                  <a:pt x="327" y="2090"/>
                  <a:pt x="326" y="2090"/>
                </a:cubicBezTo>
                <a:cubicBezTo>
                  <a:pt x="325" y="2089"/>
                  <a:pt x="323" y="2090"/>
                  <a:pt x="322" y="2089"/>
                </a:cubicBezTo>
                <a:cubicBezTo>
                  <a:pt x="321" y="2089"/>
                  <a:pt x="321" y="2088"/>
                  <a:pt x="320" y="2088"/>
                </a:cubicBezTo>
                <a:cubicBezTo>
                  <a:pt x="320" y="2088"/>
                  <a:pt x="319" y="2087"/>
                  <a:pt x="319" y="2087"/>
                </a:cubicBezTo>
                <a:cubicBezTo>
                  <a:pt x="318" y="2086"/>
                  <a:pt x="319" y="2091"/>
                  <a:pt x="319" y="2091"/>
                </a:cubicBezTo>
                <a:cubicBezTo>
                  <a:pt x="319" y="2092"/>
                  <a:pt x="319" y="2093"/>
                  <a:pt x="319" y="2094"/>
                </a:cubicBezTo>
                <a:cubicBezTo>
                  <a:pt x="319" y="2094"/>
                  <a:pt x="319" y="2095"/>
                  <a:pt x="319" y="2096"/>
                </a:cubicBezTo>
                <a:cubicBezTo>
                  <a:pt x="319" y="2096"/>
                  <a:pt x="319" y="2097"/>
                  <a:pt x="318" y="2098"/>
                </a:cubicBezTo>
                <a:cubicBezTo>
                  <a:pt x="318" y="2099"/>
                  <a:pt x="318" y="2100"/>
                  <a:pt x="317" y="2101"/>
                </a:cubicBezTo>
                <a:cubicBezTo>
                  <a:pt x="316" y="2103"/>
                  <a:pt x="316" y="2104"/>
                  <a:pt x="315" y="2105"/>
                </a:cubicBezTo>
                <a:cubicBezTo>
                  <a:pt x="315" y="2106"/>
                  <a:pt x="314" y="2107"/>
                  <a:pt x="313" y="2108"/>
                </a:cubicBezTo>
                <a:cubicBezTo>
                  <a:pt x="311" y="2108"/>
                  <a:pt x="310" y="2108"/>
                  <a:pt x="309" y="2107"/>
                </a:cubicBezTo>
                <a:cubicBezTo>
                  <a:pt x="309" y="2106"/>
                  <a:pt x="308" y="2103"/>
                  <a:pt x="307" y="2104"/>
                </a:cubicBezTo>
                <a:cubicBezTo>
                  <a:pt x="306" y="2104"/>
                  <a:pt x="308" y="2106"/>
                  <a:pt x="308" y="2107"/>
                </a:cubicBezTo>
                <a:cubicBezTo>
                  <a:pt x="309" y="2108"/>
                  <a:pt x="309" y="2110"/>
                  <a:pt x="309" y="2111"/>
                </a:cubicBezTo>
                <a:cubicBezTo>
                  <a:pt x="309" y="2111"/>
                  <a:pt x="310" y="2112"/>
                  <a:pt x="310" y="2112"/>
                </a:cubicBezTo>
                <a:cubicBezTo>
                  <a:pt x="310" y="2113"/>
                  <a:pt x="311" y="2113"/>
                  <a:pt x="311" y="2114"/>
                </a:cubicBezTo>
                <a:cubicBezTo>
                  <a:pt x="311" y="2116"/>
                  <a:pt x="312" y="2116"/>
                  <a:pt x="313" y="2117"/>
                </a:cubicBezTo>
                <a:cubicBezTo>
                  <a:pt x="315" y="2118"/>
                  <a:pt x="314" y="2119"/>
                  <a:pt x="316" y="2120"/>
                </a:cubicBezTo>
                <a:cubicBezTo>
                  <a:pt x="317" y="2121"/>
                  <a:pt x="317" y="2120"/>
                  <a:pt x="318" y="2119"/>
                </a:cubicBezTo>
                <a:cubicBezTo>
                  <a:pt x="318" y="2118"/>
                  <a:pt x="319" y="2117"/>
                  <a:pt x="319" y="2119"/>
                </a:cubicBezTo>
                <a:cubicBezTo>
                  <a:pt x="319" y="2120"/>
                  <a:pt x="319" y="2121"/>
                  <a:pt x="318" y="2121"/>
                </a:cubicBezTo>
                <a:cubicBezTo>
                  <a:pt x="318" y="2122"/>
                  <a:pt x="318" y="2122"/>
                  <a:pt x="317" y="2123"/>
                </a:cubicBezTo>
                <a:cubicBezTo>
                  <a:pt x="317" y="2124"/>
                  <a:pt x="317" y="2124"/>
                  <a:pt x="317" y="2125"/>
                </a:cubicBezTo>
                <a:cubicBezTo>
                  <a:pt x="317" y="2126"/>
                  <a:pt x="317" y="2129"/>
                  <a:pt x="318" y="2129"/>
                </a:cubicBezTo>
                <a:cubicBezTo>
                  <a:pt x="319" y="2130"/>
                  <a:pt x="320" y="2130"/>
                  <a:pt x="322" y="2130"/>
                </a:cubicBezTo>
                <a:cubicBezTo>
                  <a:pt x="323" y="2131"/>
                  <a:pt x="324" y="2133"/>
                  <a:pt x="324" y="2134"/>
                </a:cubicBezTo>
                <a:cubicBezTo>
                  <a:pt x="324" y="2136"/>
                  <a:pt x="324" y="2137"/>
                  <a:pt x="324" y="2139"/>
                </a:cubicBezTo>
                <a:cubicBezTo>
                  <a:pt x="325" y="2140"/>
                  <a:pt x="326" y="2140"/>
                  <a:pt x="326" y="2141"/>
                </a:cubicBezTo>
                <a:cubicBezTo>
                  <a:pt x="327" y="2141"/>
                  <a:pt x="328" y="2141"/>
                  <a:pt x="328" y="2142"/>
                </a:cubicBezTo>
                <a:cubicBezTo>
                  <a:pt x="329" y="2142"/>
                  <a:pt x="329" y="2143"/>
                  <a:pt x="329" y="2144"/>
                </a:cubicBezTo>
                <a:cubicBezTo>
                  <a:pt x="329" y="2144"/>
                  <a:pt x="329" y="2144"/>
                  <a:pt x="330" y="2145"/>
                </a:cubicBezTo>
                <a:cubicBezTo>
                  <a:pt x="330" y="2145"/>
                  <a:pt x="331" y="2144"/>
                  <a:pt x="332" y="2145"/>
                </a:cubicBezTo>
                <a:cubicBezTo>
                  <a:pt x="332" y="2145"/>
                  <a:pt x="332" y="2146"/>
                  <a:pt x="332" y="2146"/>
                </a:cubicBezTo>
                <a:cubicBezTo>
                  <a:pt x="332" y="2147"/>
                  <a:pt x="333" y="2147"/>
                  <a:pt x="333" y="2148"/>
                </a:cubicBezTo>
                <a:cubicBezTo>
                  <a:pt x="334" y="2149"/>
                  <a:pt x="335" y="2149"/>
                  <a:pt x="336" y="2150"/>
                </a:cubicBezTo>
                <a:cubicBezTo>
                  <a:pt x="337" y="2151"/>
                  <a:pt x="337" y="2152"/>
                  <a:pt x="337" y="2152"/>
                </a:cubicBezTo>
                <a:cubicBezTo>
                  <a:pt x="337" y="2152"/>
                  <a:pt x="338" y="2152"/>
                  <a:pt x="338" y="2153"/>
                </a:cubicBezTo>
                <a:cubicBezTo>
                  <a:pt x="928" y="2153"/>
                  <a:pt x="928" y="2153"/>
                  <a:pt x="928" y="2153"/>
                </a:cubicBezTo>
                <a:cubicBezTo>
                  <a:pt x="928" y="2152"/>
                  <a:pt x="928" y="2150"/>
                  <a:pt x="928" y="2149"/>
                </a:cubicBezTo>
                <a:cubicBezTo>
                  <a:pt x="928" y="2148"/>
                  <a:pt x="929" y="2146"/>
                  <a:pt x="930" y="2145"/>
                </a:cubicBezTo>
                <a:cubicBezTo>
                  <a:pt x="931" y="2144"/>
                  <a:pt x="933" y="2143"/>
                  <a:pt x="934" y="2142"/>
                </a:cubicBezTo>
                <a:cubicBezTo>
                  <a:pt x="935" y="2141"/>
                  <a:pt x="937" y="2140"/>
                  <a:pt x="938" y="2139"/>
                </a:cubicBezTo>
                <a:cubicBezTo>
                  <a:pt x="938" y="2138"/>
                  <a:pt x="940" y="2137"/>
                  <a:pt x="941" y="2137"/>
                </a:cubicBezTo>
                <a:cubicBezTo>
                  <a:pt x="942" y="2137"/>
                  <a:pt x="942" y="2137"/>
                  <a:pt x="943" y="2136"/>
                </a:cubicBezTo>
                <a:cubicBezTo>
                  <a:pt x="944" y="2136"/>
                  <a:pt x="945" y="2135"/>
                  <a:pt x="945" y="2135"/>
                </a:cubicBezTo>
                <a:cubicBezTo>
                  <a:pt x="946" y="2134"/>
                  <a:pt x="948" y="2133"/>
                  <a:pt x="946" y="2133"/>
                </a:cubicBezTo>
                <a:cubicBezTo>
                  <a:pt x="945" y="2133"/>
                  <a:pt x="945" y="2134"/>
                  <a:pt x="944" y="2134"/>
                </a:cubicBezTo>
                <a:cubicBezTo>
                  <a:pt x="944" y="2135"/>
                  <a:pt x="944" y="2135"/>
                  <a:pt x="943" y="2135"/>
                </a:cubicBezTo>
                <a:cubicBezTo>
                  <a:pt x="943" y="2136"/>
                  <a:pt x="943" y="2136"/>
                  <a:pt x="942" y="2136"/>
                </a:cubicBezTo>
                <a:cubicBezTo>
                  <a:pt x="942" y="2136"/>
                  <a:pt x="942" y="2135"/>
                  <a:pt x="942" y="2135"/>
                </a:cubicBezTo>
                <a:cubicBezTo>
                  <a:pt x="942" y="2135"/>
                  <a:pt x="942" y="2135"/>
                  <a:pt x="942" y="2134"/>
                </a:cubicBezTo>
                <a:cubicBezTo>
                  <a:pt x="942" y="2134"/>
                  <a:pt x="941" y="2133"/>
                  <a:pt x="941" y="2133"/>
                </a:cubicBezTo>
                <a:cubicBezTo>
                  <a:pt x="941" y="2132"/>
                  <a:pt x="942" y="2131"/>
                  <a:pt x="943" y="2131"/>
                </a:cubicBezTo>
                <a:cubicBezTo>
                  <a:pt x="943" y="2132"/>
                  <a:pt x="943" y="2133"/>
                  <a:pt x="944" y="2133"/>
                </a:cubicBezTo>
                <a:cubicBezTo>
                  <a:pt x="944" y="2133"/>
                  <a:pt x="945" y="2132"/>
                  <a:pt x="945" y="2132"/>
                </a:cubicBezTo>
                <a:cubicBezTo>
                  <a:pt x="946" y="2131"/>
                  <a:pt x="946" y="2131"/>
                  <a:pt x="947" y="2131"/>
                </a:cubicBezTo>
                <a:cubicBezTo>
                  <a:pt x="949" y="2131"/>
                  <a:pt x="949" y="2130"/>
                  <a:pt x="950" y="2129"/>
                </a:cubicBezTo>
                <a:cubicBezTo>
                  <a:pt x="952" y="2128"/>
                  <a:pt x="953" y="2128"/>
                  <a:pt x="954" y="2126"/>
                </a:cubicBezTo>
                <a:cubicBezTo>
                  <a:pt x="954" y="2125"/>
                  <a:pt x="954" y="2125"/>
                  <a:pt x="955" y="2124"/>
                </a:cubicBezTo>
                <a:cubicBezTo>
                  <a:pt x="955" y="2124"/>
                  <a:pt x="955" y="2123"/>
                  <a:pt x="955" y="2123"/>
                </a:cubicBezTo>
                <a:cubicBezTo>
                  <a:pt x="956" y="2121"/>
                  <a:pt x="957" y="2121"/>
                  <a:pt x="957" y="2120"/>
                </a:cubicBezTo>
                <a:cubicBezTo>
                  <a:pt x="958" y="2118"/>
                  <a:pt x="959" y="2117"/>
                  <a:pt x="959" y="2115"/>
                </a:cubicBezTo>
                <a:cubicBezTo>
                  <a:pt x="960" y="2114"/>
                  <a:pt x="962" y="2112"/>
                  <a:pt x="963" y="2111"/>
                </a:cubicBezTo>
                <a:cubicBezTo>
                  <a:pt x="964" y="2110"/>
                  <a:pt x="965" y="2108"/>
                  <a:pt x="967" y="2107"/>
                </a:cubicBezTo>
                <a:cubicBezTo>
                  <a:pt x="968" y="2106"/>
                  <a:pt x="969" y="2105"/>
                  <a:pt x="970" y="2104"/>
                </a:cubicBezTo>
                <a:cubicBezTo>
                  <a:pt x="972" y="2103"/>
                  <a:pt x="973" y="2101"/>
                  <a:pt x="974" y="2099"/>
                </a:cubicBezTo>
                <a:cubicBezTo>
                  <a:pt x="975" y="2099"/>
                  <a:pt x="976" y="2098"/>
                  <a:pt x="977" y="2097"/>
                </a:cubicBezTo>
                <a:cubicBezTo>
                  <a:pt x="977" y="2097"/>
                  <a:pt x="978" y="2096"/>
                  <a:pt x="979" y="2095"/>
                </a:cubicBezTo>
                <a:cubicBezTo>
                  <a:pt x="979" y="2094"/>
                  <a:pt x="979" y="2094"/>
                  <a:pt x="980" y="2093"/>
                </a:cubicBezTo>
                <a:cubicBezTo>
                  <a:pt x="982" y="2091"/>
                  <a:pt x="984" y="2089"/>
                  <a:pt x="986" y="2087"/>
                </a:cubicBezTo>
                <a:cubicBezTo>
                  <a:pt x="987" y="2085"/>
                  <a:pt x="988" y="2084"/>
                  <a:pt x="990" y="2083"/>
                </a:cubicBezTo>
                <a:cubicBezTo>
                  <a:pt x="990" y="2082"/>
                  <a:pt x="991" y="2081"/>
                  <a:pt x="992" y="2081"/>
                </a:cubicBezTo>
                <a:cubicBezTo>
                  <a:pt x="993" y="2080"/>
                  <a:pt x="994" y="2079"/>
                  <a:pt x="995" y="2078"/>
                </a:cubicBezTo>
                <a:cubicBezTo>
                  <a:pt x="996" y="2077"/>
                  <a:pt x="996" y="2077"/>
                  <a:pt x="997" y="2076"/>
                </a:cubicBezTo>
                <a:cubicBezTo>
                  <a:pt x="998" y="2075"/>
                  <a:pt x="1000" y="2074"/>
                  <a:pt x="1002" y="2073"/>
                </a:cubicBezTo>
                <a:cubicBezTo>
                  <a:pt x="1003" y="2072"/>
                  <a:pt x="1004" y="2071"/>
                  <a:pt x="1005" y="2070"/>
                </a:cubicBezTo>
                <a:cubicBezTo>
                  <a:pt x="1007" y="2068"/>
                  <a:pt x="1009" y="2068"/>
                  <a:pt x="1010" y="2066"/>
                </a:cubicBezTo>
                <a:cubicBezTo>
                  <a:pt x="1012" y="2065"/>
                  <a:pt x="1013" y="2064"/>
                  <a:pt x="1014" y="2063"/>
                </a:cubicBezTo>
                <a:cubicBezTo>
                  <a:pt x="1016" y="2061"/>
                  <a:pt x="1018" y="2060"/>
                  <a:pt x="1019" y="2059"/>
                </a:cubicBezTo>
                <a:cubicBezTo>
                  <a:pt x="1022" y="2056"/>
                  <a:pt x="1025" y="2054"/>
                  <a:pt x="1029" y="2053"/>
                </a:cubicBezTo>
                <a:cubicBezTo>
                  <a:pt x="1031" y="2052"/>
                  <a:pt x="1032" y="2050"/>
                  <a:pt x="1034" y="2049"/>
                </a:cubicBezTo>
                <a:cubicBezTo>
                  <a:pt x="1035" y="2048"/>
                  <a:pt x="1037" y="2047"/>
                  <a:pt x="1038" y="2046"/>
                </a:cubicBezTo>
                <a:cubicBezTo>
                  <a:pt x="1041" y="2043"/>
                  <a:pt x="1045" y="2040"/>
                  <a:pt x="1048" y="2037"/>
                </a:cubicBezTo>
                <a:cubicBezTo>
                  <a:pt x="1049" y="2036"/>
                  <a:pt x="1050" y="2035"/>
                  <a:pt x="1051" y="2034"/>
                </a:cubicBezTo>
                <a:cubicBezTo>
                  <a:pt x="1052" y="2033"/>
                  <a:pt x="1054" y="2032"/>
                  <a:pt x="1055" y="2031"/>
                </a:cubicBezTo>
                <a:cubicBezTo>
                  <a:pt x="1056" y="2030"/>
                  <a:pt x="1056" y="2029"/>
                  <a:pt x="1057" y="2028"/>
                </a:cubicBezTo>
                <a:cubicBezTo>
                  <a:pt x="1058" y="2027"/>
                  <a:pt x="1060" y="2026"/>
                  <a:pt x="1062" y="2024"/>
                </a:cubicBezTo>
                <a:cubicBezTo>
                  <a:pt x="1063" y="2023"/>
                  <a:pt x="1065" y="2022"/>
                  <a:pt x="1066" y="2020"/>
                </a:cubicBezTo>
                <a:cubicBezTo>
                  <a:pt x="1069" y="2018"/>
                  <a:pt x="1071" y="2015"/>
                  <a:pt x="1073" y="2013"/>
                </a:cubicBezTo>
                <a:cubicBezTo>
                  <a:pt x="1075" y="2010"/>
                  <a:pt x="1079" y="2008"/>
                  <a:pt x="1081" y="2005"/>
                </a:cubicBezTo>
                <a:cubicBezTo>
                  <a:pt x="1081" y="2003"/>
                  <a:pt x="1083" y="2002"/>
                  <a:pt x="1084" y="2000"/>
                </a:cubicBezTo>
                <a:cubicBezTo>
                  <a:pt x="1085" y="1999"/>
                  <a:pt x="1085" y="1998"/>
                  <a:pt x="1086" y="1996"/>
                </a:cubicBezTo>
                <a:cubicBezTo>
                  <a:pt x="1089" y="1993"/>
                  <a:pt x="1091" y="1989"/>
                  <a:pt x="1093" y="1985"/>
                </a:cubicBezTo>
                <a:cubicBezTo>
                  <a:pt x="1094" y="1983"/>
                  <a:pt x="1095" y="1982"/>
                  <a:pt x="1096" y="1981"/>
                </a:cubicBezTo>
                <a:cubicBezTo>
                  <a:pt x="1097" y="1979"/>
                  <a:pt x="1098" y="1977"/>
                  <a:pt x="1099" y="1975"/>
                </a:cubicBezTo>
                <a:cubicBezTo>
                  <a:pt x="1101" y="1973"/>
                  <a:pt x="1103" y="1970"/>
                  <a:pt x="1104" y="1967"/>
                </a:cubicBezTo>
                <a:cubicBezTo>
                  <a:pt x="1105" y="1965"/>
                  <a:pt x="1106" y="1963"/>
                  <a:pt x="1107" y="1961"/>
                </a:cubicBezTo>
                <a:cubicBezTo>
                  <a:pt x="1108" y="1959"/>
                  <a:pt x="1108" y="1957"/>
                  <a:pt x="1109" y="1956"/>
                </a:cubicBezTo>
                <a:cubicBezTo>
                  <a:pt x="1110" y="1954"/>
                  <a:pt x="1111" y="1953"/>
                  <a:pt x="1111" y="1951"/>
                </a:cubicBezTo>
                <a:cubicBezTo>
                  <a:pt x="1114" y="1948"/>
                  <a:pt x="1115" y="1944"/>
                  <a:pt x="1116" y="1940"/>
                </a:cubicBezTo>
                <a:cubicBezTo>
                  <a:pt x="1117" y="1939"/>
                  <a:pt x="1117" y="1937"/>
                  <a:pt x="1117" y="1936"/>
                </a:cubicBezTo>
                <a:cubicBezTo>
                  <a:pt x="1118" y="1935"/>
                  <a:pt x="1119" y="1933"/>
                  <a:pt x="1120" y="1932"/>
                </a:cubicBezTo>
                <a:cubicBezTo>
                  <a:pt x="1121" y="1931"/>
                  <a:pt x="1122" y="1931"/>
                  <a:pt x="1123" y="1929"/>
                </a:cubicBezTo>
                <a:cubicBezTo>
                  <a:pt x="1124" y="1928"/>
                  <a:pt x="1125" y="1927"/>
                  <a:pt x="1126" y="1926"/>
                </a:cubicBezTo>
                <a:cubicBezTo>
                  <a:pt x="1126" y="1925"/>
                  <a:pt x="1127" y="1924"/>
                  <a:pt x="1128" y="1923"/>
                </a:cubicBezTo>
                <a:cubicBezTo>
                  <a:pt x="1129" y="1921"/>
                  <a:pt x="1129" y="1920"/>
                  <a:pt x="1130" y="1918"/>
                </a:cubicBezTo>
                <a:cubicBezTo>
                  <a:pt x="1132" y="1915"/>
                  <a:pt x="1134" y="1912"/>
                  <a:pt x="1136" y="1908"/>
                </a:cubicBezTo>
                <a:cubicBezTo>
                  <a:pt x="1137" y="1907"/>
                  <a:pt x="1137" y="1905"/>
                  <a:pt x="1137" y="1904"/>
                </a:cubicBezTo>
                <a:cubicBezTo>
                  <a:pt x="1138" y="1902"/>
                  <a:pt x="1137" y="1900"/>
                  <a:pt x="1138" y="1899"/>
                </a:cubicBezTo>
                <a:cubicBezTo>
                  <a:pt x="1138" y="1896"/>
                  <a:pt x="1138" y="1893"/>
                  <a:pt x="1139" y="1890"/>
                </a:cubicBezTo>
                <a:cubicBezTo>
                  <a:pt x="1139" y="1888"/>
                  <a:pt x="1141" y="1887"/>
                  <a:pt x="1143" y="1886"/>
                </a:cubicBezTo>
                <a:cubicBezTo>
                  <a:pt x="1144" y="1886"/>
                  <a:pt x="1149" y="1887"/>
                  <a:pt x="1149" y="1886"/>
                </a:cubicBezTo>
                <a:cubicBezTo>
                  <a:pt x="1148" y="1885"/>
                  <a:pt x="1147" y="1885"/>
                  <a:pt x="1147" y="1885"/>
                </a:cubicBezTo>
                <a:cubicBezTo>
                  <a:pt x="1146" y="1885"/>
                  <a:pt x="1146" y="1884"/>
                  <a:pt x="1145" y="1884"/>
                </a:cubicBezTo>
                <a:cubicBezTo>
                  <a:pt x="1144" y="1883"/>
                  <a:pt x="1143" y="1883"/>
                  <a:pt x="1143" y="1882"/>
                </a:cubicBezTo>
                <a:cubicBezTo>
                  <a:pt x="1142" y="1881"/>
                  <a:pt x="1142" y="1879"/>
                  <a:pt x="1142" y="1878"/>
                </a:cubicBezTo>
                <a:cubicBezTo>
                  <a:pt x="1142" y="1877"/>
                  <a:pt x="1142" y="1877"/>
                  <a:pt x="1142" y="1876"/>
                </a:cubicBezTo>
                <a:cubicBezTo>
                  <a:pt x="1142" y="1875"/>
                  <a:pt x="1142" y="1875"/>
                  <a:pt x="1142" y="1874"/>
                </a:cubicBezTo>
                <a:cubicBezTo>
                  <a:pt x="1141" y="1873"/>
                  <a:pt x="1141" y="1871"/>
                  <a:pt x="1142" y="1869"/>
                </a:cubicBezTo>
                <a:cubicBezTo>
                  <a:pt x="1142" y="1868"/>
                  <a:pt x="1143" y="1867"/>
                  <a:pt x="1143" y="1865"/>
                </a:cubicBezTo>
                <a:cubicBezTo>
                  <a:pt x="1143" y="1864"/>
                  <a:pt x="1143" y="1863"/>
                  <a:pt x="1144" y="1862"/>
                </a:cubicBezTo>
                <a:cubicBezTo>
                  <a:pt x="1144" y="1861"/>
                  <a:pt x="1145" y="1861"/>
                  <a:pt x="1145" y="1860"/>
                </a:cubicBezTo>
                <a:cubicBezTo>
                  <a:pt x="1146" y="1859"/>
                  <a:pt x="1146" y="1858"/>
                  <a:pt x="1145" y="1858"/>
                </a:cubicBezTo>
                <a:cubicBezTo>
                  <a:pt x="1144" y="1857"/>
                  <a:pt x="1143" y="1857"/>
                  <a:pt x="1142" y="1857"/>
                </a:cubicBezTo>
                <a:cubicBezTo>
                  <a:pt x="1142" y="1857"/>
                  <a:pt x="1142" y="1856"/>
                  <a:pt x="1141" y="1856"/>
                </a:cubicBezTo>
                <a:cubicBezTo>
                  <a:pt x="1141" y="1856"/>
                  <a:pt x="1141" y="1856"/>
                  <a:pt x="1140" y="1856"/>
                </a:cubicBezTo>
                <a:cubicBezTo>
                  <a:pt x="1139" y="1856"/>
                  <a:pt x="1138" y="1855"/>
                  <a:pt x="1136" y="1854"/>
                </a:cubicBezTo>
                <a:cubicBezTo>
                  <a:pt x="1135" y="1854"/>
                  <a:pt x="1133" y="1855"/>
                  <a:pt x="1133" y="1856"/>
                </a:cubicBezTo>
                <a:cubicBezTo>
                  <a:pt x="1132" y="1858"/>
                  <a:pt x="1131" y="1860"/>
                  <a:pt x="1129" y="1861"/>
                </a:cubicBezTo>
                <a:cubicBezTo>
                  <a:pt x="1128" y="1861"/>
                  <a:pt x="1127" y="1861"/>
                  <a:pt x="1127" y="1861"/>
                </a:cubicBezTo>
                <a:cubicBezTo>
                  <a:pt x="1125" y="1862"/>
                  <a:pt x="1123" y="1862"/>
                  <a:pt x="1121" y="1863"/>
                </a:cubicBezTo>
                <a:cubicBezTo>
                  <a:pt x="1119" y="1863"/>
                  <a:pt x="1117" y="1863"/>
                  <a:pt x="1116" y="1864"/>
                </a:cubicBezTo>
                <a:cubicBezTo>
                  <a:pt x="1115" y="1864"/>
                  <a:pt x="1114" y="1865"/>
                  <a:pt x="1112" y="1865"/>
                </a:cubicBezTo>
                <a:cubicBezTo>
                  <a:pt x="1111" y="1866"/>
                  <a:pt x="1109" y="1866"/>
                  <a:pt x="1107" y="1867"/>
                </a:cubicBezTo>
                <a:cubicBezTo>
                  <a:pt x="1107" y="1867"/>
                  <a:pt x="1106" y="1867"/>
                  <a:pt x="1105" y="1868"/>
                </a:cubicBezTo>
                <a:cubicBezTo>
                  <a:pt x="1105" y="1868"/>
                  <a:pt x="1104" y="1868"/>
                  <a:pt x="1103" y="1868"/>
                </a:cubicBezTo>
                <a:cubicBezTo>
                  <a:pt x="1102" y="1869"/>
                  <a:pt x="1100" y="1869"/>
                  <a:pt x="1099" y="1870"/>
                </a:cubicBezTo>
                <a:cubicBezTo>
                  <a:pt x="1097" y="1870"/>
                  <a:pt x="1095" y="1870"/>
                  <a:pt x="1094" y="1870"/>
                </a:cubicBezTo>
                <a:cubicBezTo>
                  <a:pt x="1092" y="1870"/>
                  <a:pt x="1091" y="1870"/>
                  <a:pt x="1090" y="1870"/>
                </a:cubicBezTo>
                <a:cubicBezTo>
                  <a:pt x="1087" y="1870"/>
                  <a:pt x="1085" y="1870"/>
                  <a:pt x="1082" y="1870"/>
                </a:cubicBezTo>
                <a:cubicBezTo>
                  <a:pt x="1078" y="1870"/>
                  <a:pt x="1073" y="1870"/>
                  <a:pt x="1069" y="1871"/>
                </a:cubicBezTo>
                <a:cubicBezTo>
                  <a:pt x="1067" y="1872"/>
                  <a:pt x="1065" y="1873"/>
                  <a:pt x="1064" y="1874"/>
                </a:cubicBezTo>
                <a:cubicBezTo>
                  <a:pt x="1062" y="1875"/>
                  <a:pt x="1060" y="1877"/>
                  <a:pt x="1058" y="1878"/>
                </a:cubicBezTo>
                <a:cubicBezTo>
                  <a:pt x="1055" y="1879"/>
                  <a:pt x="1052" y="1881"/>
                  <a:pt x="1049" y="1881"/>
                </a:cubicBezTo>
                <a:cubicBezTo>
                  <a:pt x="1047" y="1881"/>
                  <a:pt x="1046" y="1879"/>
                  <a:pt x="1044" y="1878"/>
                </a:cubicBezTo>
                <a:cubicBezTo>
                  <a:pt x="1043" y="1878"/>
                  <a:pt x="1041" y="1878"/>
                  <a:pt x="1040" y="1878"/>
                </a:cubicBezTo>
                <a:cubicBezTo>
                  <a:pt x="1038" y="1878"/>
                  <a:pt x="1037" y="1879"/>
                  <a:pt x="1035" y="1880"/>
                </a:cubicBezTo>
                <a:cubicBezTo>
                  <a:pt x="1033" y="1881"/>
                  <a:pt x="1030" y="1881"/>
                  <a:pt x="1028" y="1883"/>
                </a:cubicBezTo>
                <a:cubicBezTo>
                  <a:pt x="1025" y="1885"/>
                  <a:pt x="1022" y="1886"/>
                  <a:pt x="1018" y="1886"/>
                </a:cubicBezTo>
                <a:cubicBezTo>
                  <a:pt x="1015" y="1886"/>
                  <a:pt x="1012" y="1887"/>
                  <a:pt x="1009" y="1886"/>
                </a:cubicBezTo>
                <a:cubicBezTo>
                  <a:pt x="1007" y="1885"/>
                  <a:pt x="1004" y="1883"/>
                  <a:pt x="1002" y="1881"/>
                </a:cubicBezTo>
                <a:cubicBezTo>
                  <a:pt x="1000" y="1879"/>
                  <a:pt x="998" y="1877"/>
                  <a:pt x="996" y="1875"/>
                </a:cubicBezTo>
                <a:cubicBezTo>
                  <a:pt x="996" y="1874"/>
                  <a:pt x="995" y="1873"/>
                  <a:pt x="994" y="1872"/>
                </a:cubicBezTo>
                <a:cubicBezTo>
                  <a:pt x="993" y="1871"/>
                  <a:pt x="992" y="1869"/>
                  <a:pt x="992" y="1868"/>
                </a:cubicBezTo>
                <a:cubicBezTo>
                  <a:pt x="991" y="1867"/>
                  <a:pt x="990" y="1866"/>
                  <a:pt x="989" y="1866"/>
                </a:cubicBezTo>
                <a:cubicBezTo>
                  <a:pt x="988" y="1865"/>
                  <a:pt x="987" y="1864"/>
                  <a:pt x="985" y="1863"/>
                </a:cubicBezTo>
                <a:cubicBezTo>
                  <a:pt x="984" y="1863"/>
                  <a:pt x="982" y="1863"/>
                  <a:pt x="981" y="1863"/>
                </a:cubicBezTo>
                <a:cubicBezTo>
                  <a:pt x="980" y="1863"/>
                  <a:pt x="980" y="1862"/>
                  <a:pt x="979" y="1863"/>
                </a:cubicBezTo>
                <a:cubicBezTo>
                  <a:pt x="978" y="1863"/>
                  <a:pt x="978" y="1863"/>
                  <a:pt x="977" y="1863"/>
                </a:cubicBezTo>
                <a:cubicBezTo>
                  <a:pt x="976" y="1863"/>
                  <a:pt x="976" y="1863"/>
                  <a:pt x="977" y="1862"/>
                </a:cubicBezTo>
                <a:cubicBezTo>
                  <a:pt x="977" y="1862"/>
                  <a:pt x="978" y="1862"/>
                  <a:pt x="979" y="1862"/>
                </a:cubicBezTo>
                <a:cubicBezTo>
                  <a:pt x="980" y="1861"/>
                  <a:pt x="981" y="1861"/>
                  <a:pt x="982" y="1860"/>
                </a:cubicBezTo>
                <a:cubicBezTo>
                  <a:pt x="983" y="1859"/>
                  <a:pt x="984" y="1858"/>
                  <a:pt x="985" y="1857"/>
                </a:cubicBezTo>
                <a:cubicBezTo>
                  <a:pt x="987" y="1857"/>
                  <a:pt x="988" y="1856"/>
                  <a:pt x="989" y="1856"/>
                </a:cubicBezTo>
                <a:cubicBezTo>
                  <a:pt x="991" y="1855"/>
                  <a:pt x="991" y="1852"/>
                  <a:pt x="991" y="1850"/>
                </a:cubicBezTo>
                <a:cubicBezTo>
                  <a:pt x="991" y="1848"/>
                  <a:pt x="990" y="1846"/>
                  <a:pt x="989" y="1844"/>
                </a:cubicBezTo>
                <a:cubicBezTo>
                  <a:pt x="988" y="1842"/>
                  <a:pt x="987" y="1841"/>
                  <a:pt x="986" y="1841"/>
                </a:cubicBezTo>
                <a:cubicBezTo>
                  <a:pt x="985" y="1840"/>
                  <a:pt x="984" y="1839"/>
                  <a:pt x="983" y="1837"/>
                </a:cubicBezTo>
                <a:cubicBezTo>
                  <a:pt x="982" y="1836"/>
                  <a:pt x="981" y="1838"/>
                  <a:pt x="980" y="1838"/>
                </a:cubicBezTo>
                <a:cubicBezTo>
                  <a:pt x="979" y="1838"/>
                  <a:pt x="977" y="1837"/>
                  <a:pt x="977" y="1836"/>
                </a:cubicBezTo>
                <a:cubicBezTo>
                  <a:pt x="976" y="1835"/>
                  <a:pt x="975" y="1834"/>
                  <a:pt x="974" y="1833"/>
                </a:cubicBezTo>
                <a:cubicBezTo>
                  <a:pt x="974" y="1831"/>
                  <a:pt x="973" y="1831"/>
                  <a:pt x="972" y="1830"/>
                </a:cubicBezTo>
                <a:cubicBezTo>
                  <a:pt x="970" y="1829"/>
                  <a:pt x="970" y="1828"/>
                  <a:pt x="970" y="1827"/>
                </a:cubicBezTo>
                <a:cubicBezTo>
                  <a:pt x="970" y="1825"/>
                  <a:pt x="969" y="1824"/>
                  <a:pt x="968" y="1823"/>
                </a:cubicBezTo>
                <a:cubicBezTo>
                  <a:pt x="967" y="1821"/>
                  <a:pt x="965" y="1818"/>
                  <a:pt x="962" y="1817"/>
                </a:cubicBezTo>
                <a:cubicBezTo>
                  <a:pt x="960" y="1816"/>
                  <a:pt x="957" y="1816"/>
                  <a:pt x="955" y="1814"/>
                </a:cubicBezTo>
                <a:cubicBezTo>
                  <a:pt x="954" y="1812"/>
                  <a:pt x="953" y="1810"/>
                  <a:pt x="953" y="1809"/>
                </a:cubicBezTo>
                <a:cubicBezTo>
                  <a:pt x="952" y="1808"/>
                  <a:pt x="952" y="1808"/>
                  <a:pt x="951" y="1807"/>
                </a:cubicBezTo>
                <a:cubicBezTo>
                  <a:pt x="951" y="1806"/>
                  <a:pt x="951" y="1806"/>
                  <a:pt x="950" y="1805"/>
                </a:cubicBezTo>
                <a:cubicBezTo>
                  <a:pt x="949" y="1804"/>
                  <a:pt x="948" y="1803"/>
                  <a:pt x="947" y="1802"/>
                </a:cubicBezTo>
                <a:cubicBezTo>
                  <a:pt x="944" y="1801"/>
                  <a:pt x="941" y="1800"/>
                  <a:pt x="939" y="1798"/>
                </a:cubicBezTo>
                <a:cubicBezTo>
                  <a:pt x="937" y="1796"/>
                  <a:pt x="934" y="1795"/>
                  <a:pt x="931" y="1795"/>
                </a:cubicBezTo>
                <a:cubicBezTo>
                  <a:pt x="929" y="1795"/>
                  <a:pt x="926" y="1795"/>
                  <a:pt x="925" y="1792"/>
                </a:cubicBezTo>
                <a:cubicBezTo>
                  <a:pt x="925" y="1791"/>
                  <a:pt x="924" y="1790"/>
                  <a:pt x="924" y="1789"/>
                </a:cubicBezTo>
                <a:cubicBezTo>
                  <a:pt x="924" y="1789"/>
                  <a:pt x="923" y="1789"/>
                  <a:pt x="923" y="1788"/>
                </a:cubicBezTo>
                <a:cubicBezTo>
                  <a:pt x="922" y="1787"/>
                  <a:pt x="922" y="1785"/>
                  <a:pt x="921" y="1785"/>
                </a:cubicBezTo>
                <a:cubicBezTo>
                  <a:pt x="920" y="1784"/>
                  <a:pt x="919" y="1787"/>
                  <a:pt x="919" y="1788"/>
                </a:cubicBezTo>
                <a:cubicBezTo>
                  <a:pt x="920" y="1789"/>
                  <a:pt x="921" y="1790"/>
                  <a:pt x="920" y="1791"/>
                </a:cubicBezTo>
                <a:cubicBezTo>
                  <a:pt x="920" y="1792"/>
                  <a:pt x="919" y="1792"/>
                  <a:pt x="919" y="1792"/>
                </a:cubicBezTo>
                <a:cubicBezTo>
                  <a:pt x="918" y="1792"/>
                  <a:pt x="918" y="1791"/>
                  <a:pt x="918" y="1790"/>
                </a:cubicBezTo>
                <a:cubicBezTo>
                  <a:pt x="918" y="1789"/>
                  <a:pt x="917" y="1788"/>
                  <a:pt x="916" y="1787"/>
                </a:cubicBezTo>
                <a:cubicBezTo>
                  <a:pt x="915" y="1787"/>
                  <a:pt x="914" y="1785"/>
                  <a:pt x="913" y="1784"/>
                </a:cubicBezTo>
                <a:cubicBezTo>
                  <a:pt x="913" y="1783"/>
                  <a:pt x="914" y="1781"/>
                  <a:pt x="913" y="1780"/>
                </a:cubicBezTo>
                <a:cubicBezTo>
                  <a:pt x="912" y="1778"/>
                  <a:pt x="911" y="1777"/>
                  <a:pt x="911" y="1776"/>
                </a:cubicBezTo>
                <a:cubicBezTo>
                  <a:pt x="910" y="1774"/>
                  <a:pt x="908" y="1773"/>
                  <a:pt x="908" y="1771"/>
                </a:cubicBezTo>
                <a:cubicBezTo>
                  <a:pt x="908" y="1769"/>
                  <a:pt x="908" y="1768"/>
                  <a:pt x="908" y="1767"/>
                </a:cubicBezTo>
                <a:cubicBezTo>
                  <a:pt x="908" y="1762"/>
                  <a:pt x="907" y="1758"/>
                  <a:pt x="905" y="1753"/>
                </a:cubicBezTo>
                <a:cubicBezTo>
                  <a:pt x="904" y="1750"/>
                  <a:pt x="903" y="1748"/>
                  <a:pt x="902" y="1745"/>
                </a:cubicBezTo>
                <a:cubicBezTo>
                  <a:pt x="900" y="1743"/>
                  <a:pt x="900" y="1740"/>
                  <a:pt x="898" y="1737"/>
                </a:cubicBezTo>
                <a:cubicBezTo>
                  <a:pt x="898" y="1736"/>
                  <a:pt x="897" y="1735"/>
                  <a:pt x="896" y="1734"/>
                </a:cubicBezTo>
                <a:cubicBezTo>
                  <a:pt x="896" y="1733"/>
                  <a:pt x="895" y="1732"/>
                  <a:pt x="894" y="1732"/>
                </a:cubicBezTo>
                <a:cubicBezTo>
                  <a:pt x="893" y="1731"/>
                  <a:pt x="893" y="1731"/>
                  <a:pt x="892" y="1731"/>
                </a:cubicBezTo>
                <a:cubicBezTo>
                  <a:pt x="892" y="1731"/>
                  <a:pt x="892" y="1730"/>
                  <a:pt x="891" y="1730"/>
                </a:cubicBezTo>
                <a:cubicBezTo>
                  <a:pt x="890" y="1728"/>
                  <a:pt x="888" y="1728"/>
                  <a:pt x="886" y="1727"/>
                </a:cubicBezTo>
                <a:cubicBezTo>
                  <a:pt x="885" y="1726"/>
                  <a:pt x="884" y="1726"/>
                  <a:pt x="884" y="1725"/>
                </a:cubicBezTo>
                <a:cubicBezTo>
                  <a:pt x="882" y="1724"/>
                  <a:pt x="881" y="1723"/>
                  <a:pt x="880" y="1722"/>
                </a:cubicBezTo>
                <a:cubicBezTo>
                  <a:pt x="877" y="1720"/>
                  <a:pt x="875" y="1719"/>
                  <a:pt x="873" y="1716"/>
                </a:cubicBezTo>
                <a:cubicBezTo>
                  <a:pt x="873" y="1714"/>
                  <a:pt x="872" y="1713"/>
                  <a:pt x="871" y="1711"/>
                </a:cubicBezTo>
                <a:cubicBezTo>
                  <a:pt x="871" y="1710"/>
                  <a:pt x="871" y="1708"/>
                  <a:pt x="871" y="1707"/>
                </a:cubicBezTo>
                <a:cubicBezTo>
                  <a:pt x="870" y="1706"/>
                  <a:pt x="870" y="1704"/>
                  <a:pt x="870" y="1703"/>
                </a:cubicBezTo>
                <a:cubicBezTo>
                  <a:pt x="870" y="1701"/>
                  <a:pt x="870" y="1700"/>
                  <a:pt x="869" y="1698"/>
                </a:cubicBezTo>
                <a:cubicBezTo>
                  <a:pt x="869" y="1693"/>
                  <a:pt x="870" y="1687"/>
                  <a:pt x="869" y="1681"/>
                </a:cubicBezTo>
                <a:cubicBezTo>
                  <a:pt x="869" y="1680"/>
                  <a:pt x="869" y="1678"/>
                  <a:pt x="868" y="1677"/>
                </a:cubicBezTo>
                <a:cubicBezTo>
                  <a:pt x="868" y="1676"/>
                  <a:pt x="868" y="1674"/>
                  <a:pt x="868" y="1673"/>
                </a:cubicBezTo>
                <a:cubicBezTo>
                  <a:pt x="868" y="1671"/>
                  <a:pt x="867" y="1668"/>
                  <a:pt x="869" y="1671"/>
                </a:cubicBezTo>
                <a:cubicBezTo>
                  <a:pt x="870" y="1671"/>
                  <a:pt x="870" y="1672"/>
                  <a:pt x="871" y="1672"/>
                </a:cubicBezTo>
                <a:cubicBezTo>
                  <a:pt x="871" y="1672"/>
                  <a:pt x="871" y="1672"/>
                  <a:pt x="871" y="1672"/>
                </a:cubicBezTo>
                <a:cubicBezTo>
                  <a:pt x="871" y="1672"/>
                  <a:pt x="870" y="1670"/>
                  <a:pt x="870" y="1669"/>
                </a:cubicBezTo>
                <a:cubicBezTo>
                  <a:pt x="869" y="1669"/>
                  <a:pt x="869" y="1668"/>
                  <a:pt x="868" y="1667"/>
                </a:cubicBezTo>
                <a:cubicBezTo>
                  <a:pt x="868" y="1667"/>
                  <a:pt x="867" y="1667"/>
                  <a:pt x="867" y="1667"/>
                </a:cubicBezTo>
                <a:cubicBezTo>
                  <a:pt x="865" y="1666"/>
                  <a:pt x="864" y="1663"/>
                  <a:pt x="863" y="1661"/>
                </a:cubicBezTo>
                <a:cubicBezTo>
                  <a:pt x="863" y="1660"/>
                  <a:pt x="862" y="1658"/>
                  <a:pt x="862" y="1657"/>
                </a:cubicBezTo>
                <a:cubicBezTo>
                  <a:pt x="862" y="1656"/>
                  <a:pt x="863" y="1656"/>
                  <a:pt x="863" y="1655"/>
                </a:cubicBezTo>
                <a:cubicBezTo>
                  <a:pt x="863" y="1654"/>
                  <a:pt x="863" y="1653"/>
                  <a:pt x="862" y="1653"/>
                </a:cubicBezTo>
                <a:cubicBezTo>
                  <a:pt x="862" y="1651"/>
                  <a:pt x="860" y="1650"/>
                  <a:pt x="859" y="1649"/>
                </a:cubicBezTo>
                <a:cubicBezTo>
                  <a:pt x="858" y="1648"/>
                  <a:pt x="857" y="1647"/>
                  <a:pt x="856" y="1646"/>
                </a:cubicBezTo>
                <a:cubicBezTo>
                  <a:pt x="853" y="1645"/>
                  <a:pt x="851" y="1642"/>
                  <a:pt x="849" y="1641"/>
                </a:cubicBezTo>
                <a:cubicBezTo>
                  <a:pt x="848" y="1640"/>
                  <a:pt x="846" y="1639"/>
                  <a:pt x="845" y="1638"/>
                </a:cubicBezTo>
                <a:cubicBezTo>
                  <a:pt x="844" y="1637"/>
                  <a:pt x="843" y="1636"/>
                  <a:pt x="842" y="1635"/>
                </a:cubicBezTo>
                <a:cubicBezTo>
                  <a:pt x="840" y="1634"/>
                  <a:pt x="839" y="1631"/>
                  <a:pt x="838" y="1628"/>
                </a:cubicBezTo>
                <a:cubicBezTo>
                  <a:pt x="837" y="1626"/>
                  <a:pt x="837" y="1622"/>
                  <a:pt x="836" y="1620"/>
                </a:cubicBezTo>
                <a:cubicBezTo>
                  <a:pt x="836" y="1618"/>
                  <a:pt x="835" y="1617"/>
                  <a:pt x="835" y="1615"/>
                </a:cubicBezTo>
                <a:cubicBezTo>
                  <a:pt x="835" y="1614"/>
                  <a:pt x="834" y="1612"/>
                  <a:pt x="835" y="1611"/>
                </a:cubicBezTo>
                <a:cubicBezTo>
                  <a:pt x="835" y="1610"/>
                  <a:pt x="837" y="1612"/>
                  <a:pt x="838" y="1612"/>
                </a:cubicBezTo>
                <a:cubicBezTo>
                  <a:pt x="840" y="1612"/>
                  <a:pt x="839" y="1610"/>
                  <a:pt x="838" y="1610"/>
                </a:cubicBezTo>
                <a:cubicBezTo>
                  <a:pt x="837" y="1609"/>
                  <a:pt x="836" y="1608"/>
                  <a:pt x="835" y="1608"/>
                </a:cubicBezTo>
                <a:cubicBezTo>
                  <a:pt x="834" y="1607"/>
                  <a:pt x="833" y="1606"/>
                  <a:pt x="833" y="1606"/>
                </a:cubicBezTo>
                <a:cubicBezTo>
                  <a:pt x="832" y="1605"/>
                  <a:pt x="832" y="1604"/>
                  <a:pt x="832" y="1603"/>
                </a:cubicBezTo>
                <a:cubicBezTo>
                  <a:pt x="830" y="1601"/>
                  <a:pt x="829" y="1601"/>
                  <a:pt x="828" y="1599"/>
                </a:cubicBezTo>
                <a:cubicBezTo>
                  <a:pt x="827" y="1598"/>
                  <a:pt x="827" y="1596"/>
                  <a:pt x="826" y="1594"/>
                </a:cubicBezTo>
                <a:cubicBezTo>
                  <a:pt x="825" y="1593"/>
                  <a:pt x="824" y="1591"/>
                  <a:pt x="824" y="1590"/>
                </a:cubicBezTo>
                <a:cubicBezTo>
                  <a:pt x="822" y="1586"/>
                  <a:pt x="821" y="1583"/>
                  <a:pt x="819" y="1580"/>
                </a:cubicBezTo>
                <a:cubicBezTo>
                  <a:pt x="818" y="1579"/>
                  <a:pt x="818" y="1577"/>
                  <a:pt x="817" y="1576"/>
                </a:cubicBezTo>
                <a:cubicBezTo>
                  <a:pt x="816" y="1574"/>
                  <a:pt x="815" y="1573"/>
                  <a:pt x="814" y="1572"/>
                </a:cubicBezTo>
                <a:cubicBezTo>
                  <a:pt x="813" y="1568"/>
                  <a:pt x="811" y="1565"/>
                  <a:pt x="809" y="1562"/>
                </a:cubicBezTo>
                <a:cubicBezTo>
                  <a:pt x="808" y="1561"/>
                  <a:pt x="807" y="1560"/>
                  <a:pt x="807" y="1558"/>
                </a:cubicBezTo>
                <a:cubicBezTo>
                  <a:pt x="806" y="1557"/>
                  <a:pt x="805" y="1556"/>
                  <a:pt x="805" y="1555"/>
                </a:cubicBezTo>
                <a:cubicBezTo>
                  <a:pt x="804" y="1553"/>
                  <a:pt x="805" y="1551"/>
                  <a:pt x="805" y="1550"/>
                </a:cubicBezTo>
                <a:cubicBezTo>
                  <a:pt x="805" y="1548"/>
                  <a:pt x="804" y="1546"/>
                  <a:pt x="804" y="1544"/>
                </a:cubicBezTo>
                <a:cubicBezTo>
                  <a:pt x="803" y="1542"/>
                  <a:pt x="803" y="1541"/>
                  <a:pt x="802" y="1539"/>
                </a:cubicBezTo>
                <a:cubicBezTo>
                  <a:pt x="801" y="1538"/>
                  <a:pt x="800" y="1537"/>
                  <a:pt x="800" y="1535"/>
                </a:cubicBezTo>
                <a:cubicBezTo>
                  <a:pt x="799" y="1534"/>
                  <a:pt x="799" y="1532"/>
                  <a:pt x="798" y="1530"/>
                </a:cubicBezTo>
                <a:cubicBezTo>
                  <a:pt x="797" y="1529"/>
                  <a:pt x="797" y="1528"/>
                  <a:pt x="796" y="1527"/>
                </a:cubicBezTo>
                <a:cubicBezTo>
                  <a:pt x="794" y="1525"/>
                  <a:pt x="791" y="1523"/>
                  <a:pt x="789" y="1521"/>
                </a:cubicBezTo>
                <a:cubicBezTo>
                  <a:pt x="787" y="1519"/>
                  <a:pt x="785" y="1516"/>
                  <a:pt x="783" y="1514"/>
                </a:cubicBezTo>
                <a:cubicBezTo>
                  <a:pt x="782" y="1512"/>
                  <a:pt x="782" y="1511"/>
                  <a:pt x="781" y="1509"/>
                </a:cubicBezTo>
                <a:cubicBezTo>
                  <a:pt x="781" y="1508"/>
                  <a:pt x="780" y="1506"/>
                  <a:pt x="780" y="1505"/>
                </a:cubicBezTo>
                <a:cubicBezTo>
                  <a:pt x="779" y="1503"/>
                  <a:pt x="779" y="1502"/>
                  <a:pt x="778" y="1500"/>
                </a:cubicBezTo>
                <a:cubicBezTo>
                  <a:pt x="777" y="1499"/>
                  <a:pt x="776" y="1498"/>
                  <a:pt x="776" y="1497"/>
                </a:cubicBezTo>
                <a:cubicBezTo>
                  <a:pt x="775" y="1495"/>
                  <a:pt x="774" y="1495"/>
                  <a:pt x="773" y="1494"/>
                </a:cubicBezTo>
                <a:cubicBezTo>
                  <a:pt x="773" y="1492"/>
                  <a:pt x="773" y="1491"/>
                  <a:pt x="774" y="1490"/>
                </a:cubicBezTo>
                <a:cubicBezTo>
                  <a:pt x="775" y="1489"/>
                  <a:pt x="775" y="1487"/>
                  <a:pt x="775" y="1486"/>
                </a:cubicBezTo>
                <a:cubicBezTo>
                  <a:pt x="776" y="1485"/>
                  <a:pt x="777" y="1484"/>
                  <a:pt x="778" y="1486"/>
                </a:cubicBezTo>
                <a:cubicBezTo>
                  <a:pt x="778" y="1486"/>
                  <a:pt x="778" y="1487"/>
                  <a:pt x="778" y="1488"/>
                </a:cubicBezTo>
                <a:cubicBezTo>
                  <a:pt x="778" y="1489"/>
                  <a:pt x="779" y="1489"/>
                  <a:pt x="779" y="1490"/>
                </a:cubicBezTo>
                <a:cubicBezTo>
                  <a:pt x="780" y="1491"/>
                  <a:pt x="779" y="1492"/>
                  <a:pt x="779" y="1494"/>
                </a:cubicBezTo>
                <a:cubicBezTo>
                  <a:pt x="779" y="1495"/>
                  <a:pt x="781" y="1495"/>
                  <a:pt x="781" y="1496"/>
                </a:cubicBezTo>
                <a:cubicBezTo>
                  <a:pt x="782" y="1498"/>
                  <a:pt x="782" y="1499"/>
                  <a:pt x="783" y="1500"/>
                </a:cubicBezTo>
                <a:cubicBezTo>
                  <a:pt x="785" y="1501"/>
                  <a:pt x="788" y="1502"/>
                  <a:pt x="789" y="1505"/>
                </a:cubicBezTo>
                <a:cubicBezTo>
                  <a:pt x="790" y="1508"/>
                  <a:pt x="789" y="1511"/>
                  <a:pt x="790" y="1514"/>
                </a:cubicBezTo>
                <a:cubicBezTo>
                  <a:pt x="791" y="1515"/>
                  <a:pt x="792" y="1516"/>
                  <a:pt x="792" y="1517"/>
                </a:cubicBezTo>
                <a:cubicBezTo>
                  <a:pt x="794" y="1518"/>
                  <a:pt x="795" y="1519"/>
                  <a:pt x="796" y="1521"/>
                </a:cubicBezTo>
                <a:cubicBezTo>
                  <a:pt x="798" y="1522"/>
                  <a:pt x="799" y="1523"/>
                  <a:pt x="801" y="1524"/>
                </a:cubicBezTo>
                <a:cubicBezTo>
                  <a:pt x="802" y="1525"/>
                  <a:pt x="803" y="1527"/>
                  <a:pt x="804" y="1528"/>
                </a:cubicBezTo>
                <a:cubicBezTo>
                  <a:pt x="805" y="1529"/>
                  <a:pt x="806" y="1530"/>
                  <a:pt x="808" y="1530"/>
                </a:cubicBezTo>
                <a:cubicBezTo>
                  <a:pt x="808" y="1531"/>
                  <a:pt x="810" y="1533"/>
                  <a:pt x="811" y="1532"/>
                </a:cubicBezTo>
                <a:cubicBezTo>
                  <a:pt x="811" y="1531"/>
                  <a:pt x="811" y="1530"/>
                  <a:pt x="811" y="1530"/>
                </a:cubicBezTo>
                <a:cubicBezTo>
                  <a:pt x="812" y="1529"/>
                  <a:pt x="812" y="1528"/>
                  <a:pt x="812" y="1527"/>
                </a:cubicBezTo>
                <a:cubicBezTo>
                  <a:pt x="812" y="1526"/>
                  <a:pt x="813" y="1525"/>
                  <a:pt x="813" y="1523"/>
                </a:cubicBezTo>
                <a:cubicBezTo>
                  <a:pt x="815" y="1520"/>
                  <a:pt x="815" y="1517"/>
                  <a:pt x="816" y="1514"/>
                </a:cubicBezTo>
                <a:cubicBezTo>
                  <a:pt x="817" y="1513"/>
                  <a:pt x="818" y="1512"/>
                  <a:pt x="818" y="1510"/>
                </a:cubicBezTo>
                <a:cubicBezTo>
                  <a:pt x="818" y="1509"/>
                  <a:pt x="818" y="1507"/>
                  <a:pt x="819" y="1506"/>
                </a:cubicBezTo>
                <a:cubicBezTo>
                  <a:pt x="820" y="1503"/>
                  <a:pt x="821" y="1501"/>
                  <a:pt x="822" y="1498"/>
                </a:cubicBezTo>
                <a:cubicBezTo>
                  <a:pt x="823" y="1497"/>
                  <a:pt x="823" y="1496"/>
                  <a:pt x="823" y="1494"/>
                </a:cubicBezTo>
                <a:cubicBezTo>
                  <a:pt x="823" y="1494"/>
                  <a:pt x="823" y="1493"/>
                  <a:pt x="824" y="1494"/>
                </a:cubicBezTo>
                <a:cubicBezTo>
                  <a:pt x="824" y="1495"/>
                  <a:pt x="824" y="1496"/>
                  <a:pt x="824" y="1496"/>
                </a:cubicBezTo>
                <a:cubicBezTo>
                  <a:pt x="824" y="1498"/>
                  <a:pt x="824" y="1499"/>
                  <a:pt x="824" y="1500"/>
                </a:cubicBezTo>
                <a:cubicBezTo>
                  <a:pt x="823" y="1502"/>
                  <a:pt x="822" y="1503"/>
                  <a:pt x="822" y="1504"/>
                </a:cubicBezTo>
                <a:cubicBezTo>
                  <a:pt x="822" y="1505"/>
                  <a:pt x="821" y="1507"/>
                  <a:pt x="821" y="1508"/>
                </a:cubicBezTo>
                <a:cubicBezTo>
                  <a:pt x="821" y="1510"/>
                  <a:pt x="821" y="1511"/>
                  <a:pt x="820" y="1512"/>
                </a:cubicBezTo>
                <a:cubicBezTo>
                  <a:pt x="819" y="1515"/>
                  <a:pt x="819" y="1518"/>
                  <a:pt x="818" y="1520"/>
                </a:cubicBezTo>
                <a:cubicBezTo>
                  <a:pt x="817" y="1521"/>
                  <a:pt x="817" y="1522"/>
                  <a:pt x="817" y="1523"/>
                </a:cubicBezTo>
                <a:cubicBezTo>
                  <a:pt x="817" y="1523"/>
                  <a:pt x="817" y="1525"/>
                  <a:pt x="817" y="1526"/>
                </a:cubicBezTo>
                <a:cubicBezTo>
                  <a:pt x="818" y="1526"/>
                  <a:pt x="818" y="1525"/>
                  <a:pt x="819" y="1525"/>
                </a:cubicBezTo>
                <a:cubicBezTo>
                  <a:pt x="820" y="1523"/>
                  <a:pt x="823" y="1525"/>
                  <a:pt x="824" y="1524"/>
                </a:cubicBezTo>
                <a:cubicBezTo>
                  <a:pt x="826" y="1524"/>
                  <a:pt x="827" y="1524"/>
                  <a:pt x="828" y="1525"/>
                </a:cubicBezTo>
                <a:cubicBezTo>
                  <a:pt x="830" y="1526"/>
                  <a:pt x="830" y="1527"/>
                  <a:pt x="831" y="1529"/>
                </a:cubicBezTo>
                <a:cubicBezTo>
                  <a:pt x="831" y="1531"/>
                  <a:pt x="833" y="1532"/>
                  <a:pt x="834" y="1533"/>
                </a:cubicBezTo>
                <a:cubicBezTo>
                  <a:pt x="834" y="1534"/>
                  <a:pt x="835" y="1536"/>
                  <a:pt x="836" y="1537"/>
                </a:cubicBezTo>
                <a:cubicBezTo>
                  <a:pt x="836" y="1539"/>
                  <a:pt x="837" y="1540"/>
                  <a:pt x="838" y="1541"/>
                </a:cubicBezTo>
                <a:cubicBezTo>
                  <a:pt x="841" y="1543"/>
                  <a:pt x="842" y="1546"/>
                  <a:pt x="844" y="1549"/>
                </a:cubicBezTo>
                <a:cubicBezTo>
                  <a:pt x="845" y="1551"/>
                  <a:pt x="847" y="1553"/>
                  <a:pt x="848" y="1556"/>
                </a:cubicBezTo>
                <a:cubicBezTo>
                  <a:pt x="848" y="1556"/>
                  <a:pt x="848" y="1557"/>
                  <a:pt x="849" y="1558"/>
                </a:cubicBezTo>
                <a:cubicBezTo>
                  <a:pt x="850" y="1559"/>
                  <a:pt x="851" y="1559"/>
                  <a:pt x="852" y="1561"/>
                </a:cubicBezTo>
                <a:cubicBezTo>
                  <a:pt x="852" y="1562"/>
                  <a:pt x="852" y="1563"/>
                  <a:pt x="853" y="1564"/>
                </a:cubicBezTo>
                <a:cubicBezTo>
                  <a:pt x="855" y="1565"/>
                  <a:pt x="855" y="1567"/>
                  <a:pt x="857" y="1567"/>
                </a:cubicBezTo>
                <a:cubicBezTo>
                  <a:pt x="858" y="1568"/>
                  <a:pt x="858" y="1569"/>
                  <a:pt x="859" y="1571"/>
                </a:cubicBezTo>
                <a:cubicBezTo>
                  <a:pt x="859" y="1572"/>
                  <a:pt x="859" y="1573"/>
                  <a:pt x="860" y="1575"/>
                </a:cubicBezTo>
                <a:cubicBezTo>
                  <a:pt x="861" y="1576"/>
                  <a:pt x="862" y="1576"/>
                  <a:pt x="862" y="1577"/>
                </a:cubicBezTo>
                <a:cubicBezTo>
                  <a:pt x="863" y="1579"/>
                  <a:pt x="864" y="1580"/>
                  <a:pt x="865" y="1581"/>
                </a:cubicBezTo>
                <a:cubicBezTo>
                  <a:pt x="867" y="1582"/>
                  <a:pt x="867" y="1583"/>
                  <a:pt x="868" y="1584"/>
                </a:cubicBezTo>
                <a:cubicBezTo>
                  <a:pt x="868" y="1585"/>
                  <a:pt x="868" y="1585"/>
                  <a:pt x="869" y="1586"/>
                </a:cubicBezTo>
                <a:cubicBezTo>
                  <a:pt x="869" y="1587"/>
                  <a:pt x="870" y="1587"/>
                  <a:pt x="870" y="1588"/>
                </a:cubicBezTo>
                <a:cubicBezTo>
                  <a:pt x="871" y="1591"/>
                  <a:pt x="870" y="1595"/>
                  <a:pt x="872" y="1598"/>
                </a:cubicBezTo>
                <a:cubicBezTo>
                  <a:pt x="872" y="1600"/>
                  <a:pt x="874" y="1601"/>
                  <a:pt x="875" y="1603"/>
                </a:cubicBezTo>
                <a:cubicBezTo>
                  <a:pt x="875" y="1604"/>
                  <a:pt x="877" y="1605"/>
                  <a:pt x="879" y="1606"/>
                </a:cubicBezTo>
                <a:cubicBezTo>
                  <a:pt x="880" y="1606"/>
                  <a:pt x="882" y="1606"/>
                  <a:pt x="883" y="1606"/>
                </a:cubicBezTo>
                <a:cubicBezTo>
                  <a:pt x="884" y="1607"/>
                  <a:pt x="885" y="1608"/>
                  <a:pt x="887" y="1609"/>
                </a:cubicBezTo>
                <a:cubicBezTo>
                  <a:pt x="888" y="1610"/>
                  <a:pt x="889" y="1611"/>
                  <a:pt x="890" y="1612"/>
                </a:cubicBezTo>
                <a:cubicBezTo>
                  <a:pt x="891" y="1614"/>
                  <a:pt x="892" y="1615"/>
                  <a:pt x="893" y="1616"/>
                </a:cubicBezTo>
                <a:cubicBezTo>
                  <a:pt x="894" y="1618"/>
                  <a:pt x="895" y="1619"/>
                  <a:pt x="896" y="1620"/>
                </a:cubicBezTo>
                <a:cubicBezTo>
                  <a:pt x="898" y="1623"/>
                  <a:pt x="899" y="1627"/>
                  <a:pt x="901" y="1630"/>
                </a:cubicBezTo>
                <a:cubicBezTo>
                  <a:pt x="902" y="1631"/>
                  <a:pt x="902" y="1633"/>
                  <a:pt x="903" y="1635"/>
                </a:cubicBezTo>
                <a:cubicBezTo>
                  <a:pt x="903" y="1636"/>
                  <a:pt x="904" y="1638"/>
                  <a:pt x="905" y="1640"/>
                </a:cubicBezTo>
                <a:cubicBezTo>
                  <a:pt x="906" y="1641"/>
                  <a:pt x="906" y="1642"/>
                  <a:pt x="906" y="1643"/>
                </a:cubicBezTo>
                <a:cubicBezTo>
                  <a:pt x="906" y="1645"/>
                  <a:pt x="905" y="1646"/>
                  <a:pt x="905" y="1647"/>
                </a:cubicBezTo>
                <a:cubicBezTo>
                  <a:pt x="904" y="1648"/>
                  <a:pt x="904" y="1650"/>
                  <a:pt x="904" y="1651"/>
                </a:cubicBezTo>
                <a:cubicBezTo>
                  <a:pt x="905" y="1653"/>
                  <a:pt x="905" y="1654"/>
                  <a:pt x="906" y="1655"/>
                </a:cubicBezTo>
                <a:cubicBezTo>
                  <a:pt x="906" y="1656"/>
                  <a:pt x="906" y="1657"/>
                  <a:pt x="906" y="1658"/>
                </a:cubicBezTo>
                <a:cubicBezTo>
                  <a:pt x="906" y="1661"/>
                  <a:pt x="906" y="1663"/>
                  <a:pt x="906" y="1666"/>
                </a:cubicBezTo>
                <a:cubicBezTo>
                  <a:pt x="906" y="1667"/>
                  <a:pt x="907" y="1669"/>
                  <a:pt x="907" y="1671"/>
                </a:cubicBezTo>
                <a:cubicBezTo>
                  <a:pt x="909" y="1674"/>
                  <a:pt x="911" y="1676"/>
                  <a:pt x="913" y="1679"/>
                </a:cubicBezTo>
                <a:cubicBezTo>
                  <a:pt x="914" y="1680"/>
                  <a:pt x="915" y="1682"/>
                  <a:pt x="916" y="1683"/>
                </a:cubicBezTo>
                <a:cubicBezTo>
                  <a:pt x="916" y="1684"/>
                  <a:pt x="918" y="1685"/>
                  <a:pt x="919" y="1686"/>
                </a:cubicBezTo>
                <a:cubicBezTo>
                  <a:pt x="921" y="1688"/>
                  <a:pt x="924" y="1687"/>
                  <a:pt x="927" y="1688"/>
                </a:cubicBezTo>
                <a:cubicBezTo>
                  <a:pt x="928" y="1689"/>
                  <a:pt x="929" y="1690"/>
                  <a:pt x="930" y="1691"/>
                </a:cubicBezTo>
                <a:cubicBezTo>
                  <a:pt x="931" y="1693"/>
                  <a:pt x="932" y="1694"/>
                  <a:pt x="933" y="1695"/>
                </a:cubicBezTo>
                <a:cubicBezTo>
                  <a:pt x="935" y="1697"/>
                  <a:pt x="937" y="1700"/>
                  <a:pt x="938" y="1703"/>
                </a:cubicBezTo>
                <a:cubicBezTo>
                  <a:pt x="939" y="1705"/>
                  <a:pt x="941" y="1707"/>
                  <a:pt x="942" y="1709"/>
                </a:cubicBezTo>
                <a:cubicBezTo>
                  <a:pt x="943" y="1710"/>
                  <a:pt x="944" y="1712"/>
                  <a:pt x="944" y="1714"/>
                </a:cubicBezTo>
                <a:cubicBezTo>
                  <a:pt x="946" y="1717"/>
                  <a:pt x="948" y="1720"/>
                  <a:pt x="950" y="1723"/>
                </a:cubicBezTo>
                <a:cubicBezTo>
                  <a:pt x="953" y="1727"/>
                  <a:pt x="954" y="1730"/>
                  <a:pt x="956" y="1733"/>
                </a:cubicBezTo>
                <a:cubicBezTo>
                  <a:pt x="958" y="1736"/>
                  <a:pt x="961" y="1738"/>
                  <a:pt x="963" y="1740"/>
                </a:cubicBezTo>
                <a:cubicBezTo>
                  <a:pt x="965" y="1741"/>
                  <a:pt x="967" y="1743"/>
                  <a:pt x="968" y="1745"/>
                </a:cubicBezTo>
                <a:cubicBezTo>
                  <a:pt x="969" y="1746"/>
                  <a:pt x="970" y="1747"/>
                  <a:pt x="970" y="1748"/>
                </a:cubicBezTo>
                <a:cubicBezTo>
                  <a:pt x="970" y="1749"/>
                  <a:pt x="969" y="1751"/>
                  <a:pt x="970" y="1753"/>
                </a:cubicBezTo>
                <a:cubicBezTo>
                  <a:pt x="971" y="1754"/>
                  <a:pt x="972" y="1753"/>
                  <a:pt x="973" y="1754"/>
                </a:cubicBezTo>
                <a:cubicBezTo>
                  <a:pt x="974" y="1755"/>
                  <a:pt x="974" y="1756"/>
                  <a:pt x="974" y="1756"/>
                </a:cubicBezTo>
                <a:cubicBezTo>
                  <a:pt x="975" y="1757"/>
                  <a:pt x="975" y="1757"/>
                  <a:pt x="976" y="1757"/>
                </a:cubicBezTo>
                <a:cubicBezTo>
                  <a:pt x="977" y="1758"/>
                  <a:pt x="977" y="1760"/>
                  <a:pt x="978" y="1761"/>
                </a:cubicBezTo>
                <a:cubicBezTo>
                  <a:pt x="978" y="1763"/>
                  <a:pt x="978" y="1764"/>
                  <a:pt x="978" y="1766"/>
                </a:cubicBezTo>
                <a:cubicBezTo>
                  <a:pt x="978" y="1767"/>
                  <a:pt x="978" y="1768"/>
                  <a:pt x="978" y="1769"/>
                </a:cubicBezTo>
                <a:cubicBezTo>
                  <a:pt x="978" y="1770"/>
                  <a:pt x="978" y="1770"/>
                  <a:pt x="978" y="1771"/>
                </a:cubicBezTo>
                <a:cubicBezTo>
                  <a:pt x="979" y="1772"/>
                  <a:pt x="979" y="1772"/>
                  <a:pt x="979" y="1773"/>
                </a:cubicBezTo>
                <a:cubicBezTo>
                  <a:pt x="979" y="1774"/>
                  <a:pt x="979" y="1775"/>
                  <a:pt x="979" y="1775"/>
                </a:cubicBezTo>
                <a:cubicBezTo>
                  <a:pt x="979" y="1777"/>
                  <a:pt x="978" y="1778"/>
                  <a:pt x="978" y="1779"/>
                </a:cubicBezTo>
                <a:cubicBezTo>
                  <a:pt x="977" y="1781"/>
                  <a:pt x="978" y="1782"/>
                  <a:pt x="978" y="1783"/>
                </a:cubicBezTo>
                <a:cubicBezTo>
                  <a:pt x="979" y="1785"/>
                  <a:pt x="979" y="1787"/>
                  <a:pt x="978" y="1788"/>
                </a:cubicBezTo>
                <a:cubicBezTo>
                  <a:pt x="978" y="1789"/>
                  <a:pt x="976" y="1789"/>
                  <a:pt x="976" y="1790"/>
                </a:cubicBezTo>
                <a:cubicBezTo>
                  <a:pt x="975" y="1791"/>
                  <a:pt x="978" y="1790"/>
                  <a:pt x="979" y="1791"/>
                </a:cubicBezTo>
                <a:cubicBezTo>
                  <a:pt x="979" y="1791"/>
                  <a:pt x="979" y="1792"/>
                  <a:pt x="979" y="1793"/>
                </a:cubicBezTo>
                <a:cubicBezTo>
                  <a:pt x="979" y="1795"/>
                  <a:pt x="980" y="1796"/>
                  <a:pt x="980" y="1797"/>
                </a:cubicBezTo>
                <a:cubicBezTo>
                  <a:pt x="981" y="1799"/>
                  <a:pt x="980" y="1800"/>
                  <a:pt x="981" y="1802"/>
                </a:cubicBezTo>
                <a:cubicBezTo>
                  <a:pt x="981" y="1803"/>
                  <a:pt x="982" y="1804"/>
                  <a:pt x="982" y="1806"/>
                </a:cubicBezTo>
                <a:cubicBezTo>
                  <a:pt x="982" y="1807"/>
                  <a:pt x="983" y="1809"/>
                  <a:pt x="983" y="1810"/>
                </a:cubicBezTo>
                <a:cubicBezTo>
                  <a:pt x="983" y="1811"/>
                  <a:pt x="984" y="1813"/>
                  <a:pt x="984" y="1814"/>
                </a:cubicBezTo>
                <a:cubicBezTo>
                  <a:pt x="984" y="1816"/>
                  <a:pt x="985" y="1817"/>
                  <a:pt x="986" y="1818"/>
                </a:cubicBezTo>
                <a:cubicBezTo>
                  <a:pt x="987" y="1819"/>
                  <a:pt x="988" y="1821"/>
                  <a:pt x="988" y="1822"/>
                </a:cubicBezTo>
                <a:cubicBezTo>
                  <a:pt x="988" y="1824"/>
                  <a:pt x="988" y="1826"/>
                  <a:pt x="988" y="1827"/>
                </a:cubicBezTo>
                <a:cubicBezTo>
                  <a:pt x="987" y="1828"/>
                  <a:pt x="987" y="1829"/>
                  <a:pt x="987" y="1829"/>
                </a:cubicBezTo>
                <a:cubicBezTo>
                  <a:pt x="987" y="1831"/>
                  <a:pt x="988" y="1831"/>
                  <a:pt x="989" y="1832"/>
                </a:cubicBezTo>
                <a:cubicBezTo>
                  <a:pt x="989" y="1833"/>
                  <a:pt x="989" y="1834"/>
                  <a:pt x="989" y="1835"/>
                </a:cubicBezTo>
                <a:cubicBezTo>
                  <a:pt x="990" y="1837"/>
                  <a:pt x="990" y="1838"/>
                  <a:pt x="991" y="1839"/>
                </a:cubicBezTo>
                <a:cubicBezTo>
                  <a:pt x="992" y="1841"/>
                  <a:pt x="991" y="1841"/>
                  <a:pt x="993" y="1842"/>
                </a:cubicBezTo>
                <a:cubicBezTo>
                  <a:pt x="995" y="1842"/>
                  <a:pt x="996" y="1842"/>
                  <a:pt x="998" y="1842"/>
                </a:cubicBezTo>
                <a:cubicBezTo>
                  <a:pt x="1001" y="1842"/>
                  <a:pt x="1003" y="1842"/>
                  <a:pt x="1006" y="1842"/>
                </a:cubicBezTo>
                <a:cubicBezTo>
                  <a:pt x="1008" y="1842"/>
                  <a:pt x="1009" y="1842"/>
                  <a:pt x="1011" y="1841"/>
                </a:cubicBezTo>
                <a:cubicBezTo>
                  <a:pt x="1012" y="1841"/>
                  <a:pt x="1013" y="1840"/>
                  <a:pt x="1015" y="1840"/>
                </a:cubicBezTo>
                <a:cubicBezTo>
                  <a:pt x="1016" y="1839"/>
                  <a:pt x="1017" y="1840"/>
                  <a:pt x="1019" y="1840"/>
                </a:cubicBezTo>
                <a:cubicBezTo>
                  <a:pt x="1020" y="1840"/>
                  <a:pt x="1022" y="1840"/>
                  <a:pt x="1023" y="1840"/>
                </a:cubicBezTo>
                <a:cubicBezTo>
                  <a:pt x="1024" y="1839"/>
                  <a:pt x="1024" y="1837"/>
                  <a:pt x="1025" y="1836"/>
                </a:cubicBezTo>
                <a:cubicBezTo>
                  <a:pt x="1026" y="1835"/>
                  <a:pt x="1027" y="1834"/>
                  <a:pt x="1028" y="1834"/>
                </a:cubicBezTo>
                <a:cubicBezTo>
                  <a:pt x="1029" y="1833"/>
                  <a:pt x="1030" y="1833"/>
                  <a:pt x="1032" y="1832"/>
                </a:cubicBezTo>
                <a:cubicBezTo>
                  <a:pt x="1033" y="1831"/>
                  <a:pt x="1034" y="1830"/>
                  <a:pt x="1035" y="1829"/>
                </a:cubicBezTo>
                <a:cubicBezTo>
                  <a:pt x="1036" y="1829"/>
                  <a:pt x="1037" y="1828"/>
                  <a:pt x="1038" y="1828"/>
                </a:cubicBezTo>
                <a:cubicBezTo>
                  <a:pt x="1040" y="1827"/>
                  <a:pt x="1041" y="1827"/>
                  <a:pt x="1042" y="1827"/>
                </a:cubicBezTo>
                <a:cubicBezTo>
                  <a:pt x="1045" y="1827"/>
                  <a:pt x="1048" y="1825"/>
                  <a:pt x="1051" y="1825"/>
                </a:cubicBezTo>
                <a:cubicBezTo>
                  <a:pt x="1053" y="1825"/>
                  <a:pt x="1054" y="1825"/>
                  <a:pt x="1056" y="1825"/>
                </a:cubicBezTo>
                <a:cubicBezTo>
                  <a:pt x="1057" y="1825"/>
                  <a:pt x="1057" y="1824"/>
                  <a:pt x="1058" y="1824"/>
                </a:cubicBezTo>
                <a:cubicBezTo>
                  <a:pt x="1059" y="1824"/>
                  <a:pt x="1060" y="1824"/>
                  <a:pt x="1061" y="1824"/>
                </a:cubicBezTo>
                <a:cubicBezTo>
                  <a:pt x="1063" y="1823"/>
                  <a:pt x="1065" y="1823"/>
                  <a:pt x="1066" y="1823"/>
                </a:cubicBezTo>
                <a:cubicBezTo>
                  <a:pt x="1068" y="1822"/>
                  <a:pt x="1069" y="1822"/>
                  <a:pt x="1071" y="1821"/>
                </a:cubicBezTo>
                <a:cubicBezTo>
                  <a:pt x="1072" y="1820"/>
                  <a:pt x="1074" y="1819"/>
                  <a:pt x="1075" y="1818"/>
                </a:cubicBezTo>
                <a:cubicBezTo>
                  <a:pt x="1076" y="1817"/>
                  <a:pt x="1077" y="1816"/>
                  <a:pt x="1079" y="1816"/>
                </a:cubicBezTo>
                <a:cubicBezTo>
                  <a:pt x="1081" y="1815"/>
                  <a:pt x="1082" y="1815"/>
                  <a:pt x="1083" y="1815"/>
                </a:cubicBezTo>
                <a:cubicBezTo>
                  <a:pt x="1086" y="1815"/>
                  <a:pt x="1090" y="1815"/>
                  <a:pt x="1092" y="1815"/>
                </a:cubicBezTo>
                <a:cubicBezTo>
                  <a:pt x="1094" y="1815"/>
                  <a:pt x="1095" y="1814"/>
                  <a:pt x="1096" y="1812"/>
                </a:cubicBezTo>
                <a:cubicBezTo>
                  <a:pt x="1097" y="1811"/>
                  <a:pt x="1098" y="1809"/>
                  <a:pt x="1100" y="1808"/>
                </a:cubicBezTo>
                <a:cubicBezTo>
                  <a:pt x="1102" y="1806"/>
                  <a:pt x="1103" y="1805"/>
                  <a:pt x="1105" y="1804"/>
                </a:cubicBezTo>
                <a:cubicBezTo>
                  <a:pt x="1107" y="1803"/>
                  <a:pt x="1109" y="1802"/>
                  <a:pt x="1111" y="1801"/>
                </a:cubicBezTo>
                <a:cubicBezTo>
                  <a:pt x="1112" y="1800"/>
                  <a:pt x="1115" y="1799"/>
                  <a:pt x="1117" y="1799"/>
                </a:cubicBezTo>
                <a:cubicBezTo>
                  <a:pt x="1119" y="1798"/>
                  <a:pt x="1121" y="1798"/>
                  <a:pt x="1123" y="1797"/>
                </a:cubicBezTo>
                <a:cubicBezTo>
                  <a:pt x="1124" y="1797"/>
                  <a:pt x="1125" y="1796"/>
                  <a:pt x="1126" y="1796"/>
                </a:cubicBezTo>
                <a:cubicBezTo>
                  <a:pt x="1128" y="1796"/>
                  <a:pt x="1130" y="1795"/>
                  <a:pt x="1132" y="1795"/>
                </a:cubicBezTo>
                <a:cubicBezTo>
                  <a:pt x="1134" y="1794"/>
                  <a:pt x="1136" y="1793"/>
                  <a:pt x="1139" y="1792"/>
                </a:cubicBezTo>
                <a:cubicBezTo>
                  <a:pt x="1142" y="1792"/>
                  <a:pt x="1146" y="1791"/>
                  <a:pt x="1149" y="1789"/>
                </a:cubicBezTo>
                <a:cubicBezTo>
                  <a:pt x="1151" y="1788"/>
                  <a:pt x="1152" y="1788"/>
                  <a:pt x="1153" y="1787"/>
                </a:cubicBezTo>
                <a:cubicBezTo>
                  <a:pt x="1155" y="1786"/>
                  <a:pt x="1156" y="1786"/>
                  <a:pt x="1158" y="1786"/>
                </a:cubicBezTo>
                <a:cubicBezTo>
                  <a:pt x="1159" y="1785"/>
                  <a:pt x="1160" y="1784"/>
                  <a:pt x="1162" y="1784"/>
                </a:cubicBezTo>
                <a:cubicBezTo>
                  <a:pt x="1163" y="1783"/>
                  <a:pt x="1164" y="1783"/>
                  <a:pt x="1165" y="1781"/>
                </a:cubicBezTo>
                <a:cubicBezTo>
                  <a:pt x="1166" y="1778"/>
                  <a:pt x="1163" y="1776"/>
                  <a:pt x="1165" y="1773"/>
                </a:cubicBezTo>
                <a:cubicBezTo>
                  <a:pt x="1165" y="1772"/>
                  <a:pt x="1167" y="1771"/>
                  <a:pt x="1168" y="1770"/>
                </a:cubicBezTo>
                <a:cubicBezTo>
                  <a:pt x="1169" y="1769"/>
                  <a:pt x="1169" y="1767"/>
                  <a:pt x="1170" y="1766"/>
                </a:cubicBezTo>
                <a:cubicBezTo>
                  <a:pt x="1171" y="1765"/>
                  <a:pt x="1173" y="1765"/>
                  <a:pt x="1174" y="1765"/>
                </a:cubicBezTo>
                <a:cubicBezTo>
                  <a:pt x="1175" y="1764"/>
                  <a:pt x="1176" y="1764"/>
                  <a:pt x="1178" y="1763"/>
                </a:cubicBezTo>
                <a:cubicBezTo>
                  <a:pt x="1179" y="1763"/>
                  <a:pt x="1181" y="1762"/>
                  <a:pt x="1182" y="1762"/>
                </a:cubicBezTo>
                <a:cubicBezTo>
                  <a:pt x="1185" y="1760"/>
                  <a:pt x="1189" y="1760"/>
                  <a:pt x="1192" y="1758"/>
                </a:cubicBezTo>
                <a:cubicBezTo>
                  <a:pt x="1193" y="1758"/>
                  <a:pt x="1194" y="1757"/>
                  <a:pt x="1196" y="1756"/>
                </a:cubicBezTo>
                <a:cubicBezTo>
                  <a:pt x="1197" y="1756"/>
                  <a:pt x="1199" y="1756"/>
                  <a:pt x="1200" y="1755"/>
                </a:cubicBezTo>
                <a:cubicBezTo>
                  <a:pt x="1201" y="1755"/>
                  <a:pt x="1203" y="1754"/>
                  <a:pt x="1204" y="1754"/>
                </a:cubicBezTo>
                <a:cubicBezTo>
                  <a:pt x="1206" y="1754"/>
                  <a:pt x="1207" y="1753"/>
                  <a:pt x="1208" y="1754"/>
                </a:cubicBezTo>
                <a:cubicBezTo>
                  <a:pt x="1211" y="1754"/>
                  <a:pt x="1214" y="1755"/>
                  <a:pt x="1217" y="1755"/>
                </a:cubicBezTo>
                <a:cubicBezTo>
                  <a:pt x="1218" y="1755"/>
                  <a:pt x="1220" y="1755"/>
                  <a:pt x="1221" y="1754"/>
                </a:cubicBezTo>
                <a:cubicBezTo>
                  <a:pt x="1222" y="1753"/>
                  <a:pt x="1223" y="1752"/>
                  <a:pt x="1223" y="1751"/>
                </a:cubicBezTo>
                <a:cubicBezTo>
                  <a:pt x="1224" y="1749"/>
                  <a:pt x="1224" y="1748"/>
                  <a:pt x="1224" y="1746"/>
                </a:cubicBezTo>
                <a:cubicBezTo>
                  <a:pt x="1224" y="1745"/>
                  <a:pt x="1225" y="1743"/>
                  <a:pt x="1225" y="1742"/>
                </a:cubicBezTo>
                <a:cubicBezTo>
                  <a:pt x="1226" y="1741"/>
                  <a:pt x="1226" y="1739"/>
                  <a:pt x="1228" y="1738"/>
                </a:cubicBezTo>
                <a:cubicBezTo>
                  <a:pt x="1228" y="1738"/>
                  <a:pt x="1229" y="1738"/>
                  <a:pt x="1229" y="1737"/>
                </a:cubicBezTo>
                <a:cubicBezTo>
                  <a:pt x="1230" y="1737"/>
                  <a:pt x="1230" y="1736"/>
                  <a:pt x="1231" y="1736"/>
                </a:cubicBezTo>
                <a:cubicBezTo>
                  <a:pt x="1234" y="1734"/>
                  <a:pt x="1237" y="1737"/>
                  <a:pt x="1240" y="1736"/>
                </a:cubicBezTo>
                <a:cubicBezTo>
                  <a:pt x="1241" y="1736"/>
                  <a:pt x="1242" y="1735"/>
                  <a:pt x="1244" y="1735"/>
                </a:cubicBezTo>
                <a:cubicBezTo>
                  <a:pt x="1245" y="1734"/>
                  <a:pt x="1246" y="1734"/>
                  <a:pt x="1248" y="1733"/>
                </a:cubicBezTo>
                <a:cubicBezTo>
                  <a:pt x="1249" y="1733"/>
                  <a:pt x="1249" y="1732"/>
                  <a:pt x="1250" y="1730"/>
                </a:cubicBezTo>
                <a:cubicBezTo>
                  <a:pt x="1250" y="1729"/>
                  <a:pt x="1250" y="1729"/>
                  <a:pt x="1250" y="1728"/>
                </a:cubicBezTo>
                <a:cubicBezTo>
                  <a:pt x="1251" y="1727"/>
                  <a:pt x="1252" y="1726"/>
                  <a:pt x="1252" y="1725"/>
                </a:cubicBezTo>
                <a:cubicBezTo>
                  <a:pt x="1252" y="1724"/>
                  <a:pt x="1252" y="1724"/>
                  <a:pt x="1253" y="1723"/>
                </a:cubicBezTo>
                <a:cubicBezTo>
                  <a:pt x="1253" y="1721"/>
                  <a:pt x="1254" y="1720"/>
                  <a:pt x="1256" y="1719"/>
                </a:cubicBezTo>
                <a:cubicBezTo>
                  <a:pt x="1256" y="1719"/>
                  <a:pt x="1257" y="1718"/>
                  <a:pt x="1258" y="1718"/>
                </a:cubicBezTo>
                <a:cubicBezTo>
                  <a:pt x="1259" y="1718"/>
                  <a:pt x="1259" y="1718"/>
                  <a:pt x="1260" y="1718"/>
                </a:cubicBezTo>
                <a:cubicBezTo>
                  <a:pt x="1262" y="1718"/>
                  <a:pt x="1263" y="1716"/>
                  <a:pt x="1264" y="1716"/>
                </a:cubicBezTo>
                <a:cubicBezTo>
                  <a:pt x="1267" y="1715"/>
                  <a:pt x="1270" y="1716"/>
                  <a:pt x="1273" y="1714"/>
                </a:cubicBezTo>
                <a:cubicBezTo>
                  <a:pt x="1274" y="1714"/>
                  <a:pt x="1275" y="1713"/>
                  <a:pt x="1275" y="1711"/>
                </a:cubicBezTo>
                <a:cubicBezTo>
                  <a:pt x="1275" y="1709"/>
                  <a:pt x="1273" y="1709"/>
                  <a:pt x="1273" y="1707"/>
                </a:cubicBezTo>
                <a:cubicBezTo>
                  <a:pt x="1273" y="1706"/>
                  <a:pt x="1274" y="1705"/>
                  <a:pt x="1274" y="1704"/>
                </a:cubicBezTo>
                <a:cubicBezTo>
                  <a:pt x="1274" y="1704"/>
                  <a:pt x="1273" y="1703"/>
                  <a:pt x="1273" y="1703"/>
                </a:cubicBezTo>
                <a:cubicBezTo>
                  <a:pt x="1273" y="1701"/>
                  <a:pt x="1273" y="1699"/>
                  <a:pt x="1273" y="1697"/>
                </a:cubicBezTo>
                <a:cubicBezTo>
                  <a:pt x="1273" y="1695"/>
                  <a:pt x="1274" y="1694"/>
                  <a:pt x="1275" y="1693"/>
                </a:cubicBezTo>
                <a:cubicBezTo>
                  <a:pt x="1276" y="1691"/>
                  <a:pt x="1276" y="1690"/>
                  <a:pt x="1276" y="1688"/>
                </a:cubicBezTo>
                <a:cubicBezTo>
                  <a:pt x="1277" y="1687"/>
                  <a:pt x="1278" y="1686"/>
                  <a:pt x="1279" y="1685"/>
                </a:cubicBezTo>
                <a:cubicBezTo>
                  <a:pt x="1279" y="1684"/>
                  <a:pt x="1280" y="1682"/>
                  <a:pt x="1281" y="1681"/>
                </a:cubicBezTo>
                <a:cubicBezTo>
                  <a:pt x="1282" y="1681"/>
                  <a:pt x="1284" y="1681"/>
                  <a:pt x="1283" y="1682"/>
                </a:cubicBezTo>
                <a:cubicBezTo>
                  <a:pt x="1283" y="1683"/>
                  <a:pt x="1282" y="1683"/>
                  <a:pt x="1282" y="1684"/>
                </a:cubicBezTo>
                <a:cubicBezTo>
                  <a:pt x="1283" y="1685"/>
                  <a:pt x="1283" y="1685"/>
                  <a:pt x="1284" y="1685"/>
                </a:cubicBezTo>
                <a:cubicBezTo>
                  <a:pt x="1285" y="1685"/>
                  <a:pt x="1285" y="1684"/>
                  <a:pt x="1286" y="1685"/>
                </a:cubicBezTo>
                <a:cubicBezTo>
                  <a:pt x="1287" y="1685"/>
                  <a:pt x="1287" y="1685"/>
                  <a:pt x="1288" y="1685"/>
                </a:cubicBezTo>
                <a:cubicBezTo>
                  <a:pt x="1290" y="1684"/>
                  <a:pt x="1290" y="1680"/>
                  <a:pt x="1292" y="1679"/>
                </a:cubicBezTo>
                <a:cubicBezTo>
                  <a:pt x="1293" y="1678"/>
                  <a:pt x="1294" y="1677"/>
                  <a:pt x="1294" y="1676"/>
                </a:cubicBezTo>
                <a:cubicBezTo>
                  <a:pt x="1294" y="1675"/>
                  <a:pt x="1294" y="1674"/>
                  <a:pt x="1295" y="1674"/>
                </a:cubicBezTo>
                <a:cubicBezTo>
                  <a:pt x="1295" y="1672"/>
                  <a:pt x="1297" y="1669"/>
                  <a:pt x="1298" y="1668"/>
                </a:cubicBezTo>
                <a:cubicBezTo>
                  <a:pt x="1300" y="1668"/>
                  <a:pt x="1301" y="1667"/>
                  <a:pt x="1302" y="1666"/>
                </a:cubicBezTo>
                <a:cubicBezTo>
                  <a:pt x="1303" y="1665"/>
                  <a:pt x="1304" y="1664"/>
                  <a:pt x="1305" y="1663"/>
                </a:cubicBezTo>
                <a:cubicBezTo>
                  <a:pt x="1306" y="1661"/>
                  <a:pt x="1307" y="1660"/>
                  <a:pt x="1308" y="1658"/>
                </a:cubicBezTo>
                <a:cubicBezTo>
                  <a:pt x="1308" y="1657"/>
                  <a:pt x="1309" y="1656"/>
                  <a:pt x="1310" y="1655"/>
                </a:cubicBezTo>
                <a:cubicBezTo>
                  <a:pt x="1311" y="1654"/>
                  <a:pt x="1311" y="1653"/>
                  <a:pt x="1312" y="1651"/>
                </a:cubicBezTo>
                <a:cubicBezTo>
                  <a:pt x="1312" y="1651"/>
                  <a:pt x="1312" y="1650"/>
                  <a:pt x="1313" y="1650"/>
                </a:cubicBezTo>
                <a:cubicBezTo>
                  <a:pt x="1313" y="1649"/>
                  <a:pt x="1313" y="1648"/>
                  <a:pt x="1313" y="1648"/>
                </a:cubicBezTo>
                <a:cubicBezTo>
                  <a:pt x="1314" y="1646"/>
                  <a:pt x="1315" y="1645"/>
                  <a:pt x="1315" y="1644"/>
                </a:cubicBezTo>
                <a:cubicBezTo>
                  <a:pt x="1315" y="1643"/>
                  <a:pt x="1314" y="1643"/>
                  <a:pt x="1314" y="1642"/>
                </a:cubicBezTo>
                <a:cubicBezTo>
                  <a:pt x="1314" y="1641"/>
                  <a:pt x="1315" y="1641"/>
                  <a:pt x="1314" y="1640"/>
                </a:cubicBezTo>
                <a:cubicBezTo>
                  <a:pt x="1314" y="1640"/>
                  <a:pt x="1313" y="1640"/>
                  <a:pt x="1313" y="1640"/>
                </a:cubicBezTo>
                <a:cubicBezTo>
                  <a:pt x="1312" y="1640"/>
                  <a:pt x="1312" y="1640"/>
                  <a:pt x="1311" y="1640"/>
                </a:cubicBezTo>
                <a:cubicBezTo>
                  <a:pt x="1310" y="1640"/>
                  <a:pt x="1310" y="1640"/>
                  <a:pt x="1309" y="1640"/>
                </a:cubicBezTo>
                <a:cubicBezTo>
                  <a:pt x="1308" y="1639"/>
                  <a:pt x="1307" y="1639"/>
                  <a:pt x="1307" y="1638"/>
                </a:cubicBezTo>
                <a:cubicBezTo>
                  <a:pt x="1306" y="1637"/>
                  <a:pt x="1304" y="1636"/>
                  <a:pt x="1303" y="1635"/>
                </a:cubicBezTo>
                <a:cubicBezTo>
                  <a:pt x="1302" y="1634"/>
                  <a:pt x="1302" y="1632"/>
                  <a:pt x="1301" y="1631"/>
                </a:cubicBezTo>
                <a:cubicBezTo>
                  <a:pt x="1300" y="1630"/>
                  <a:pt x="1299" y="1629"/>
                  <a:pt x="1298" y="1628"/>
                </a:cubicBezTo>
                <a:cubicBezTo>
                  <a:pt x="1297" y="1627"/>
                  <a:pt x="1296" y="1626"/>
                  <a:pt x="1295" y="1625"/>
                </a:cubicBezTo>
                <a:cubicBezTo>
                  <a:pt x="1295" y="1623"/>
                  <a:pt x="1294" y="1622"/>
                  <a:pt x="1293" y="1621"/>
                </a:cubicBezTo>
                <a:cubicBezTo>
                  <a:pt x="1292" y="1620"/>
                  <a:pt x="1291" y="1619"/>
                  <a:pt x="1290" y="1618"/>
                </a:cubicBezTo>
                <a:cubicBezTo>
                  <a:pt x="1288" y="1617"/>
                  <a:pt x="1287" y="1618"/>
                  <a:pt x="1285" y="1618"/>
                </a:cubicBezTo>
                <a:cubicBezTo>
                  <a:pt x="1283" y="1618"/>
                  <a:pt x="1281" y="1616"/>
                  <a:pt x="1278" y="1615"/>
                </a:cubicBezTo>
                <a:cubicBezTo>
                  <a:pt x="1277" y="1615"/>
                  <a:pt x="1275" y="1615"/>
                  <a:pt x="1274" y="1615"/>
                </a:cubicBezTo>
                <a:cubicBezTo>
                  <a:pt x="1273" y="1614"/>
                  <a:pt x="1272" y="1613"/>
                  <a:pt x="1271" y="1613"/>
                </a:cubicBezTo>
                <a:cubicBezTo>
                  <a:pt x="1268" y="1613"/>
                  <a:pt x="1265" y="1612"/>
                  <a:pt x="1262" y="1611"/>
                </a:cubicBezTo>
                <a:cubicBezTo>
                  <a:pt x="1260" y="1610"/>
                  <a:pt x="1258" y="1608"/>
                  <a:pt x="1256" y="1605"/>
                </a:cubicBezTo>
                <a:cubicBezTo>
                  <a:pt x="1255" y="1604"/>
                  <a:pt x="1253" y="1603"/>
                  <a:pt x="1252" y="1601"/>
                </a:cubicBezTo>
                <a:cubicBezTo>
                  <a:pt x="1251" y="1600"/>
                  <a:pt x="1250" y="1598"/>
                  <a:pt x="1249" y="1597"/>
                </a:cubicBezTo>
                <a:cubicBezTo>
                  <a:pt x="1249" y="1595"/>
                  <a:pt x="1248" y="1594"/>
                  <a:pt x="1248" y="1593"/>
                </a:cubicBezTo>
                <a:cubicBezTo>
                  <a:pt x="1248" y="1593"/>
                  <a:pt x="1247" y="1592"/>
                  <a:pt x="1247" y="1591"/>
                </a:cubicBezTo>
                <a:cubicBezTo>
                  <a:pt x="1247" y="1590"/>
                  <a:pt x="1247" y="1590"/>
                  <a:pt x="1247" y="1589"/>
                </a:cubicBezTo>
                <a:cubicBezTo>
                  <a:pt x="1247" y="1587"/>
                  <a:pt x="1247" y="1584"/>
                  <a:pt x="1247" y="1581"/>
                </a:cubicBezTo>
                <a:cubicBezTo>
                  <a:pt x="1246" y="1580"/>
                  <a:pt x="1246" y="1579"/>
                  <a:pt x="1245" y="1578"/>
                </a:cubicBezTo>
                <a:cubicBezTo>
                  <a:pt x="1244" y="1577"/>
                  <a:pt x="1244" y="1576"/>
                  <a:pt x="1245" y="1575"/>
                </a:cubicBezTo>
                <a:cubicBezTo>
                  <a:pt x="1246" y="1574"/>
                  <a:pt x="1246" y="1573"/>
                  <a:pt x="1246" y="1571"/>
                </a:cubicBezTo>
                <a:cubicBezTo>
                  <a:pt x="1247" y="1571"/>
                  <a:pt x="1247" y="1571"/>
                  <a:pt x="1247" y="1570"/>
                </a:cubicBezTo>
                <a:cubicBezTo>
                  <a:pt x="1247" y="1569"/>
                  <a:pt x="1247" y="1569"/>
                  <a:pt x="1248" y="1568"/>
                </a:cubicBezTo>
                <a:cubicBezTo>
                  <a:pt x="1248" y="1567"/>
                  <a:pt x="1249" y="1567"/>
                  <a:pt x="1249" y="1566"/>
                </a:cubicBezTo>
                <a:cubicBezTo>
                  <a:pt x="1249" y="1565"/>
                  <a:pt x="1246" y="1566"/>
                  <a:pt x="1247" y="1564"/>
                </a:cubicBezTo>
                <a:cubicBezTo>
                  <a:pt x="1248" y="1564"/>
                  <a:pt x="1248" y="1564"/>
                  <a:pt x="1248" y="1564"/>
                </a:cubicBezTo>
                <a:cubicBezTo>
                  <a:pt x="1249" y="1564"/>
                  <a:pt x="1249" y="1563"/>
                  <a:pt x="1249" y="1563"/>
                </a:cubicBezTo>
                <a:cubicBezTo>
                  <a:pt x="1249" y="1562"/>
                  <a:pt x="1250" y="1562"/>
                  <a:pt x="1250" y="1561"/>
                </a:cubicBezTo>
                <a:cubicBezTo>
                  <a:pt x="1249" y="1560"/>
                  <a:pt x="1249" y="1561"/>
                  <a:pt x="1248" y="1561"/>
                </a:cubicBezTo>
                <a:cubicBezTo>
                  <a:pt x="1248" y="1562"/>
                  <a:pt x="1247" y="1561"/>
                  <a:pt x="1247" y="1561"/>
                </a:cubicBezTo>
                <a:cubicBezTo>
                  <a:pt x="1245" y="1560"/>
                  <a:pt x="1245" y="1561"/>
                  <a:pt x="1244" y="1562"/>
                </a:cubicBezTo>
                <a:cubicBezTo>
                  <a:pt x="1243" y="1563"/>
                  <a:pt x="1242" y="1564"/>
                  <a:pt x="1241" y="1565"/>
                </a:cubicBezTo>
                <a:cubicBezTo>
                  <a:pt x="1240" y="1566"/>
                  <a:pt x="1240" y="1568"/>
                  <a:pt x="1239" y="1569"/>
                </a:cubicBezTo>
                <a:cubicBezTo>
                  <a:pt x="1237" y="1570"/>
                  <a:pt x="1237" y="1571"/>
                  <a:pt x="1236" y="1573"/>
                </a:cubicBezTo>
                <a:cubicBezTo>
                  <a:pt x="1235" y="1575"/>
                  <a:pt x="1233" y="1576"/>
                  <a:pt x="1231" y="1578"/>
                </a:cubicBezTo>
                <a:cubicBezTo>
                  <a:pt x="1229" y="1579"/>
                  <a:pt x="1228" y="1580"/>
                  <a:pt x="1226" y="1581"/>
                </a:cubicBezTo>
                <a:cubicBezTo>
                  <a:pt x="1225" y="1582"/>
                  <a:pt x="1224" y="1584"/>
                  <a:pt x="1223" y="1585"/>
                </a:cubicBezTo>
                <a:cubicBezTo>
                  <a:pt x="1221" y="1587"/>
                  <a:pt x="1220" y="1588"/>
                  <a:pt x="1218" y="1590"/>
                </a:cubicBezTo>
                <a:cubicBezTo>
                  <a:pt x="1215" y="1592"/>
                  <a:pt x="1212" y="1594"/>
                  <a:pt x="1211" y="1597"/>
                </a:cubicBezTo>
                <a:cubicBezTo>
                  <a:pt x="1210" y="1598"/>
                  <a:pt x="1210" y="1600"/>
                  <a:pt x="1209" y="1601"/>
                </a:cubicBezTo>
                <a:cubicBezTo>
                  <a:pt x="1208" y="1603"/>
                  <a:pt x="1207" y="1606"/>
                  <a:pt x="1204" y="1606"/>
                </a:cubicBezTo>
                <a:cubicBezTo>
                  <a:pt x="1204" y="1605"/>
                  <a:pt x="1204" y="1605"/>
                  <a:pt x="1203" y="1605"/>
                </a:cubicBezTo>
                <a:cubicBezTo>
                  <a:pt x="1203" y="1604"/>
                  <a:pt x="1202" y="1604"/>
                  <a:pt x="1201" y="1605"/>
                </a:cubicBezTo>
                <a:cubicBezTo>
                  <a:pt x="1200" y="1605"/>
                  <a:pt x="1200" y="1605"/>
                  <a:pt x="1200" y="1606"/>
                </a:cubicBezTo>
                <a:cubicBezTo>
                  <a:pt x="1200" y="1606"/>
                  <a:pt x="1201" y="1606"/>
                  <a:pt x="1201" y="1606"/>
                </a:cubicBezTo>
                <a:cubicBezTo>
                  <a:pt x="1202" y="1607"/>
                  <a:pt x="1197" y="1609"/>
                  <a:pt x="1197" y="1608"/>
                </a:cubicBezTo>
                <a:cubicBezTo>
                  <a:pt x="1197" y="1607"/>
                  <a:pt x="1198" y="1607"/>
                  <a:pt x="1199" y="1606"/>
                </a:cubicBezTo>
                <a:cubicBezTo>
                  <a:pt x="1199" y="1605"/>
                  <a:pt x="1198" y="1605"/>
                  <a:pt x="1197" y="1605"/>
                </a:cubicBezTo>
                <a:cubicBezTo>
                  <a:pt x="1195" y="1604"/>
                  <a:pt x="1195" y="1605"/>
                  <a:pt x="1193" y="1606"/>
                </a:cubicBezTo>
                <a:cubicBezTo>
                  <a:pt x="1193" y="1606"/>
                  <a:pt x="1192" y="1606"/>
                  <a:pt x="1192" y="1607"/>
                </a:cubicBezTo>
                <a:cubicBezTo>
                  <a:pt x="1192" y="1608"/>
                  <a:pt x="1193" y="1608"/>
                  <a:pt x="1194" y="1607"/>
                </a:cubicBezTo>
                <a:cubicBezTo>
                  <a:pt x="1194" y="1607"/>
                  <a:pt x="1195" y="1607"/>
                  <a:pt x="1195" y="1608"/>
                </a:cubicBezTo>
                <a:cubicBezTo>
                  <a:pt x="1196" y="1608"/>
                  <a:pt x="1197" y="1608"/>
                  <a:pt x="1196" y="1609"/>
                </a:cubicBezTo>
                <a:cubicBezTo>
                  <a:pt x="1196" y="1609"/>
                  <a:pt x="1195" y="1609"/>
                  <a:pt x="1195" y="1609"/>
                </a:cubicBezTo>
                <a:cubicBezTo>
                  <a:pt x="1194" y="1609"/>
                  <a:pt x="1194" y="1610"/>
                  <a:pt x="1193" y="1610"/>
                </a:cubicBezTo>
                <a:cubicBezTo>
                  <a:pt x="1193" y="1609"/>
                  <a:pt x="1193" y="1608"/>
                  <a:pt x="1192" y="1608"/>
                </a:cubicBezTo>
                <a:cubicBezTo>
                  <a:pt x="1191" y="1608"/>
                  <a:pt x="1191" y="1609"/>
                  <a:pt x="1190" y="1609"/>
                </a:cubicBezTo>
                <a:cubicBezTo>
                  <a:pt x="1189" y="1608"/>
                  <a:pt x="1189" y="1608"/>
                  <a:pt x="1189" y="1608"/>
                </a:cubicBezTo>
                <a:cubicBezTo>
                  <a:pt x="1188" y="1607"/>
                  <a:pt x="1186" y="1607"/>
                  <a:pt x="1184" y="1607"/>
                </a:cubicBezTo>
                <a:cubicBezTo>
                  <a:pt x="1183" y="1607"/>
                  <a:pt x="1181" y="1607"/>
                  <a:pt x="1179" y="1607"/>
                </a:cubicBezTo>
                <a:cubicBezTo>
                  <a:pt x="1176" y="1608"/>
                  <a:pt x="1174" y="1608"/>
                  <a:pt x="1171" y="1609"/>
                </a:cubicBezTo>
                <a:cubicBezTo>
                  <a:pt x="1169" y="1610"/>
                  <a:pt x="1167" y="1610"/>
                  <a:pt x="1165" y="1611"/>
                </a:cubicBezTo>
                <a:cubicBezTo>
                  <a:pt x="1163" y="1612"/>
                  <a:pt x="1160" y="1612"/>
                  <a:pt x="1158" y="1611"/>
                </a:cubicBezTo>
                <a:cubicBezTo>
                  <a:pt x="1157" y="1611"/>
                  <a:pt x="1157" y="1610"/>
                  <a:pt x="1156" y="1609"/>
                </a:cubicBezTo>
                <a:cubicBezTo>
                  <a:pt x="1156" y="1609"/>
                  <a:pt x="1155" y="1609"/>
                  <a:pt x="1155" y="1608"/>
                </a:cubicBezTo>
                <a:cubicBezTo>
                  <a:pt x="1155" y="1607"/>
                  <a:pt x="1155" y="1606"/>
                  <a:pt x="1155" y="1605"/>
                </a:cubicBezTo>
                <a:cubicBezTo>
                  <a:pt x="1155" y="1603"/>
                  <a:pt x="1154" y="1605"/>
                  <a:pt x="1154" y="1606"/>
                </a:cubicBezTo>
                <a:cubicBezTo>
                  <a:pt x="1153" y="1607"/>
                  <a:pt x="1153" y="1605"/>
                  <a:pt x="1153" y="1604"/>
                </a:cubicBezTo>
                <a:cubicBezTo>
                  <a:pt x="1152" y="1604"/>
                  <a:pt x="1153" y="1601"/>
                  <a:pt x="1152" y="1602"/>
                </a:cubicBezTo>
                <a:cubicBezTo>
                  <a:pt x="1151" y="1603"/>
                  <a:pt x="1152" y="1604"/>
                  <a:pt x="1151" y="1605"/>
                </a:cubicBezTo>
                <a:cubicBezTo>
                  <a:pt x="1150" y="1605"/>
                  <a:pt x="1149" y="1605"/>
                  <a:pt x="1149" y="1604"/>
                </a:cubicBezTo>
                <a:cubicBezTo>
                  <a:pt x="1148" y="1604"/>
                  <a:pt x="1146" y="1605"/>
                  <a:pt x="1146" y="1604"/>
                </a:cubicBezTo>
                <a:cubicBezTo>
                  <a:pt x="1146" y="1603"/>
                  <a:pt x="1146" y="1602"/>
                  <a:pt x="1147" y="1602"/>
                </a:cubicBezTo>
                <a:cubicBezTo>
                  <a:pt x="1147" y="1601"/>
                  <a:pt x="1148" y="1600"/>
                  <a:pt x="1149" y="1599"/>
                </a:cubicBezTo>
                <a:cubicBezTo>
                  <a:pt x="1151" y="1598"/>
                  <a:pt x="1148" y="1597"/>
                  <a:pt x="1149" y="1595"/>
                </a:cubicBezTo>
                <a:cubicBezTo>
                  <a:pt x="1150" y="1595"/>
                  <a:pt x="1150" y="1594"/>
                  <a:pt x="1150" y="1594"/>
                </a:cubicBezTo>
                <a:cubicBezTo>
                  <a:pt x="1151" y="1593"/>
                  <a:pt x="1150" y="1592"/>
                  <a:pt x="1151" y="1591"/>
                </a:cubicBezTo>
                <a:cubicBezTo>
                  <a:pt x="1151" y="1591"/>
                  <a:pt x="1151" y="1590"/>
                  <a:pt x="1151" y="1590"/>
                </a:cubicBezTo>
                <a:cubicBezTo>
                  <a:pt x="1152" y="1588"/>
                  <a:pt x="1152" y="1587"/>
                  <a:pt x="1152" y="1586"/>
                </a:cubicBezTo>
                <a:cubicBezTo>
                  <a:pt x="1153" y="1585"/>
                  <a:pt x="1153" y="1585"/>
                  <a:pt x="1153" y="1584"/>
                </a:cubicBezTo>
                <a:cubicBezTo>
                  <a:pt x="1152" y="1583"/>
                  <a:pt x="1152" y="1583"/>
                  <a:pt x="1152" y="1582"/>
                </a:cubicBezTo>
                <a:cubicBezTo>
                  <a:pt x="1151" y="1582"/>
                  <a:pt x="1151" y="1581"/>
                  <a:pt x="1151" y="1581"/>
                </a:cubicBezTo>
                <a:cubicBezTo>
                  <a:pt x="1150" y="1580"/>
                  <a:pt x="1149" y="1578"/>
                  <a:pt x="1150" y="1577"/>
                </a:cubicBezTo>
                <a:cubicBezTo>
                  <a:pt x="1150" y="1576"/>
                  <a:pt x="1151" y="1576"/>
                  <a:pt x="1151" y="1575"/>
                </a:cubicBezTo>
                <a:cubicBezTo>
                  <a:pt x="1151" y="1575"/>
                  <a:pt x="1151" y="1574"/>
                  <a:pt x="1151" y="1573"/>
                </a:cubicBezTo>
                <a:cubicBezTo>
                  <a:pt x="1151" y="1572"/>
                  <a:pt x="1152" y="1570"/>
                  <a:pt x="1150" y="1569"/>
                </a:cubicBezTo>
                <a:cubicBezTo>
                  <a:pt x="1150" y="1569"/>
                  <a:pt x="1149" y="1570"/>
                  <a:pt x="1148" y="1569"/>
                </a:cubicBezTo>
                <a:cubicBezTo>
                  <a:pt x="1148" y="1569"/>
                  <a:pt x="1147" y="1567"/>
                  <a:pt x="1147" y="1566"/>
                </a:cubicBezTo>
                <a:cubicBezTo>
                  <a:pt x="1146" y="1566"/>
                  <a:pt x="1146" y="1566"/>
                  <a:pt x="1145" y="1565"/>
                </a:cubicBezTo>
                <a:cubicBezTo>
                  <a:pt x="1144" y="1565"/>
                  <a:pt x="1143" y="1566"/>
                  <a:pt x="1142" y="1567"/>
                </a:cubicBezTo>
                <a:cubicBezTo>
                  <a:pt x="1140" y="1568"/>
                  <a:pt x="1140" y="1569"/>
                  <a:pt x="1140" y="1571"/>
                </a:cubicBezTo>
                <a:cubicBezTo>
                  <a:pt x="1140" y="1572"/>
                  <a:pt x="1140" y="1573"/>
                  <a:pt x="1138" y="1574"/>
                </a:cubicBezTo>
                <a:cubicBezTo>
                  <a:pt x="1138" y="1575"/>
                  <a:pt x="1138" y="1576"/>
                  <a:pt x="1137" y="1577"/>
                </a:cubicBezTo>
                <a:cubicBezTo>
                  <a:pt x="1137" y="1578"/>
                  <a:pt x="1137" y="1580"/>
                  <a:pt x="1137" y="1581"/>
                </a:cubicBezTo>
                <a:cubicBezTo>
                  <a:pt x="1136" y="1582"/>
                  <a:pt x="1136" y="1582"/>
                  <a:pt x="1136" y="1584"/>
                </a:cubicBezTo>
                <a:cubicBezTo>
                  <a:pt x="1136" y="1585"/>
                  <a:pt x="1135" y="1586"/>
                  <a:pt x="1135" y="1587"/>
                </a:cubicBezTo>
                <a:cubicBezTo>
                  <a:pt x="1137" y="1587"/>
                  <a:pt x="1136" y="1590"/>
                  <a:pt x="1136" y="1591"/>
                </a:cubicBezTo>
                <a:cubicBezTo>
                  <a:pt x="1136" y="1591"/>
                  <a:pt x="1136" y="1592"/>
                  <a:pt x="1136" y="1592"/>
                </a:cubicBezTo>
                <a:cubicBezTo>
                  <a:pt x="1135" y="1593"/>
                  <a:pt x="1135" y="1591"/>
                  <a:pt x="1135" y="1591"/>
                </a:cubicBezTo>
                <a:cubicBezTo>
                  <a:pt x="1134" y="1590"/>
                  <a:pt x="1133" y="1588"/>
                  <a:pt x="1133" y="1587"/>
                </a:cubicBezTo>
                <a:cubicBezTo>
                  <a:pt x="1132" y="1586"/>
                  <a:pt x="1132" y="1585"/>
                  <a:pt x="1131" y="1584"/>
                </a:cubicBezTo>
                <a:cubicBezTo>
                  <a:pt x="1130" y="1581"/>
                  <a:pt x="1128" y="1579"/>
                  <a:pt x="1126" y="1577"/>
                </a:cubicBezTo>
                <a:cubicBezTo>
                  <a:pt x="1124" y="1575"/>
                  <a:pt x="1124" y="1573"/>
                  <a:pt x="1122" y="1571"/>
                </a:cubicBezTo>
                <a:cubicBezTo>
                  <a:pt x="1121" y="1570"/>
                  <a:pt x="1120" y="1569"/>
                  <a:pt x="1120" y="1568"/>
                </a:cubicBezTo>
                <a:cubicBezTo>
                  <a:pt x="1120" y="1567"/>
                  <a:pt x="1120" y="1566"/>
                  <a:pt x="1120" y="1566"/>
                </a:cubicBezTo>
                <a:cubicBezTo>
                  <a:pt x="1121" y="1565"/>
                  <a:pt x="1121" y="1566"/>
                  <a:pt x="1122" y="1566"/>
                </a:cubicBezTo>
                <a:cubicBezTo>
                  <a:pt x="1122" y="1566"/>
                  <a:pt x="1123" y="1566"/>
                  <a:pt x="1123" y="1566"/>
                </a:cubicBezTo>
                <a:cubicBezTo>
                  <a:pt x="1123" y="1567"/>
                  <a:pt x="1123" y="1567"/>
                  <a:pt x="1123" y="1567"/>
                </a:cubicBezTo>
                <a:cubicBezTo>
                  <a:pt x="1124" y="1568"/>
                  <a:pt x="1124" y="1568"/>
                  <a:pt x="1124" y="1567"/>
                </a:cubicBezTo>
                <a:cubicBezTo>
                  <a:pt x="1124" y="1567"/>
                  <a:pt x="1124" y="1566"/>
                  <a:pt x="1124" y="1565"/>
                </a:cubicBezTo>
                <a:cubicBezTo>
                  <a:pt x="1124" y="1564"/>
                  <a:pt x="1125" y="1564"/>
                  <a:pt x="1125" y="1563"/>
                </a:cubicBezTo>
                <a:cubicBezTo>
                  <a:pt x="1125" y="1563"/>
                  <a:pt x="1125" y="1563"/>
                  <a:pt x="1125" y="1562"/>
                </a:cubicBezTo>
                <a:cubicBezTo>
                  <a:pt x="1125" y="1562"/>
                  <a:pt x="1125" y="1562"/>
                  <a:pt x="1126" y="1562"/>
                </a:cubicBezTo>
                <a:cubicBezTo>
                  <a:pt x="1126" y="1561"/>
                  <a:pt x="1125" y="1561"/>
                  <a:pt x="1125" y="1560"/>
                </a:cubicBezTo>
                <a:cubicBezTo>
                  <a:pt x="1124" y="1560"/>
                  <a:pt x="1124" y="1559"/>
                  <a:pt x="1124" y="1559"/>
                </a:cubicBezTo>
                <a:cubicBezTo>
                  <a:pt x="1124" y="1558"/>
                  <a:pt x="1123" y="1558"/>
                  <a:pt x="1122" y="1557"/>
                </a:cubicBezTo>
                <a:cubicBezTo>
                  <a:pt x="1121" y="1557"/>
                  <a:pt x="1120" y="1556"/>
                  <a:pt x="1121" y="1554"/>
                </a:cubicBezTo>
                <a:cubicBezTo>
                  <a:pt x="1121" y="1552"/>
                  <a:pt x="1122" y="1555"/>
                  <a:pt x="1123" y="1555"/>
                </a:cubicBezTo>
                <a:cubicBezTo>
                  <a:pt x="1124" y="1554"/>
                  <a:pt x="1123" y="1554"/>
                  <a:pt x="1123" y="1554"/>
                </a:cubicBezTo>
                <a:cubicBezTo>
                  <a:pt x="1122" y="1553"/>
                  <a:pt x="1122" y="1553"/>
                  <a:pt x="1122" y="1552"/>
                </a:cubicBezTo>
                <a:cubicBezTo>
                  <a:pt x="1122" y="1552"/>
                  <a:pt x="1121" y="1552"/>
                  <a:pt x="1121" y="1551"/>
                </a:cubicBezTo>
                <a:cubicBezTo>
                  <a:pt x="1120" y="1551"/>
                  <a:pt x="1120" y="1550"/>
                  <a:pt x="1119" y="1550"/>
                </a:cubicBezTo>
                <a:cubicBezTo>
                  <a:pt x="1118" y="1550"/>
                  <a:pt x="1117" y="1550"/>
                  <a:pt x="1116" y="1550"/>
                </a:cubicBezTo>
                <a:cubicBezTo>
                  <a:pt x="1115" y="1549"/>
                  <a:pt x="1115" y="1547"/>
                  <a:pt x="1114" y="1546"/>
                </a:cubicBezTo>
                <a:cubicBezTo>
                  <a:pt x="1114" y="1546"/>
                  <a:pt x="1113" y="1545"/>
                  <a:pt x="1113" y="1544"/>
                </a:cubicBezTo>
                <a:cubicBezTo>
                  <a:pt x="1113" y="1544"/>
                  <a:pt x="1112" y="1543"/>
                  <a:pt x="1112" y="1543"/>
                </a:cubicBezTo>
                <a:cubicBezTo>
                  <a:pt x="1111" y="1543"/>
                  <a:pt x="1110" y="1544"/>
                  <a:pt x="1110" y="1544"/>
                </a:cubicBezTo>
                <a:cubicBezTo>
                  <a:pt x="1109" y="1543"/>
                  <a:pt x="1109" y="1543"/>
                  <a:pt x="1108" y="1542"/>
                </a:cubicBezTo>
                <a:cubicBezTo>
                  <a:pt x="1108" y="1541"/>
                  <a:pt x="1107" y="1540"/>
                  <a:pt x="1106" y="1539"/>
                </a:cubicBezTo>
                <a:cubicBezTo>
                  <a:pt x="1105" y="1539"/>
                  <a:pt x="1104" y="1538"/>
                  <a:pt x="1105" y="1537"/>
                </a:cubicBezTo>
                <a:cubicBezTo>
                  <a:pt x="1106" y="1537"/>
                  <a:pt x="1108" y="1538"/>
                  <a:pt x="1107" y="1536"/>
                </a:cubicBezTo>
                <a:cubicBezTo>
                  <a:pt x="1106" y="1536"/>
                  <a:pt x="1105" y="1536"/>
                  <a:pt x="1104" y="1536"/>
                </a:cubicBezTo>
                <a:cubicBezTo>
                  <a:pt x="1103" y="1536"/>
                  <a:pt x="1102" y="1536"/>
                  <a:pt x="1102" y="1536"/>
                </a:cubicBezTo>
                <a:cubicBezTo>
                  <a:pt x="1101" y="1535"/>
                  <a:pt x="1102" y="1535"/>
                  <a:pt x="1101" y="1534"/>
                </a:cubicBezTo>
                <a:cubicBezTo>
                  <a:pt x="1101" y="1534"/>
                  <a:pt x="1100" y="1534"/>
                  <a:pt x="1099" y="1534"/>
                </a:cubicBezTo>
                <a:cubicBezTo>
                  <a:pt x="1098" y="1534"/>
                  <a:pt x="1098" y="1534"/>
                  <a:pt x="1098" y="1533"/>
                </a:cubicBezTo>
                <a:cubicBezTo>
                  <a:pt x="1096" y="1532"/>
                  <a:pt x="1096" y="1531"/>
                  <a:pt x="1096" y="1529"/>
                </a:cubicBezTo>
                <a:cubicBezTo>
                  <a:pt x="1095" y="1527"/>
                  <a:pt x="1095" y="1526"/>
                  <a:pt x="1095" y="1524"/>
                </a:cubicBezTo>
                <a:cubicBezTo>
                  <a:pt x="1094" y="1523"/>
                  <a:pt x="1093" y="1522"/>
                  <a:pt x="1093" y="1521"/>
                </a:cubicBezTo>
                <a:cubicBezTo>
                  <a:pt x="1092" y="1519"/>
                  <a:pt x="1091" y="1518"/>
                  <a:pt x="1091" y="1517"/>
                </a:cubicBezTo>
                <a:cubicBezTo>
                  <a:pt x="1090" y="1515"/>
                  <a:pt x="1089" y="1514"/>
                  <a:pt x="1089" y="1513"/>
                </a:cubicBezTo>
                <a:cubicBezTo>
                  <a:pt x="1089" y="1512"/>
                  <a:pt x="1089" y="1511"/>
                  <a:pt x="1088" y="1511"/>
                </a:cubicBezTo>
                <a:cubicBezTo>
                  <a:pt x="1088" y="1510"/>
                  <a:pt x="1087" y="1510"/>
                  <a:pt x="1087" y="1509"/>
                </a:cubicBezTo>
                <a:cubicBezTo>
                  <a:pt x="1087" y="1508"/>
                  <a:pt x="1086" y="1507"/>
                  <a:pt x="1086" y="1506"/>
                </a:cubicBezTo>
                <a:cubicBezTo>
                  <a:pt x="1085" y="1505"/>
                  <a:pt x="1085" y="1503"/>
                  <a:pt x="1084" y="1502"/>
                </a:cubicBezTo>
                <a:cubicBezTo>
                  <a:pt x="1084" y="1502"/>
                  <a:pt x="1084" y="1501"/>
                  <a:pt x="1083" y="1501"/>
                </a:cubicBezTo>
                <a:cubicBezTo>
                  <a:pt x="1083" y="1500"/>
                  <a:pt x="1083" y="1499"/>
                  <a:pt x="1083" y="1498"/>
                </a:cubicBezTo>
                <a:cubicBezTo>
                  <a:pt x="1082" y="1497"/>
                  <a:pt x="1081" y="1497"/>
                  <a:pt x="1080" y="1496"/>
                </a:cubicBezTo>
                <a:cubicBezTo>
                  <a:pt x="1079" y="1496"/>
                  <a:pt x="1079" y="1496"/>
                  <a:pt x="1078" y="1496"/>
                </a:cubicBezTo>
                <a:cubicBezTo>
                  <a:pt x="1078" y="1496"/>
                  <a:pt x="1076" y="1496"/>
                  <a:pt x="1077" y="1495"/>
                </a:cubicBezTo>
                <a:cubicBezTo>
                  <a:pt x="1077" y="1495"/>
                  <a:pt x="1078" y="1495"/>
                  <a:pt x="1079" y="1494"/>
                </a:cubicBezTo>
                <a:cubicBezTo>
                  <a:pt x="1079" y="1494"/>
                  <a:pt x="1079" y="1493"/>
                  <a:pt x="1079" y="1493"/>
                </a:cubicBezTo>
                <a:cubicBezTo>
                  <a:pt x="1080" y="1492"/>
                  <a:pt x="1081" y="1491"/>
                  <a:pt x="1082" y="1492"/>
                </a:cubicBezTo>
                <a:cubicBezTo>
                  <a:pt x="1083" y="1492"/>
                  <a:pt x="1083" y="1493"/>
                  <a:pt x="1084" y="1493"/>
                </a:cubicBezTo>
                <a:cubicBezTo>
                  <a:pt x="1085" y="1492"/>
                  <a:pt x="1085" y="1491"/>
                  <a:pt x="1086" y="1491"/>
                </a:cubicBezTo>
                <a:cubicBezTo>
                  <a:pt x="1087" y="1491"/>
                  <a:pt x="1089" y="1491"/>
                  <a:pt x="1089" y="1489"/>
                </a:cubicBezTo>
                <a:cubicBezTo>
                  <a:pt x="1089" y="1489"/>
                  <a:pt x="1088" y="1488"/>
                  <a:pt x="1088" y="1488"/>
                </a:cubicBezTo>
                <a:cubicBezTo>
                  <a:pt x="1088" y="1487"/>
                  <a:pt x="1088" y="1486"/>
                  <a:pt x="1087" y="1486"/>
                </a:cubicBezTo>
                <a:cubicBezTo>
                  <a:pt x="1087" y="1485"/>
                  <a:pt x="1087" y="1485"/>
                  <a:pt x="1087" y="1485"/>
                </a:cubicBezTo>
                <a:cubicBezTo>
                  <a:pt x="1086" y="1485"/>
                  <a:pt x="1086" y="1485"/>
                  <a:pt x="1086" y="1485"/>
                </a:cubicBezTo>
                <a:cubicBezTo>
                  <a:pt x="1086" y="1484"/>
                  <a:pt x="1085" y="1484"/>
                  <a:pt x="1085" y="1484"/>
                </a:cubicBezTo>
                <a:cubicBezTo>
                  <a:pt x="1084" y="1484"/>
                  <a:pt x="1084" y="1484"/>
                  <a:pt x="1083" y="1485"/>
                </a:cubicBezTo>
                <a:cubicBezTo>
                  <a:pt x="1083" y="1485"/>
                  <a:pt x="1082" y="1485"/>
                  <a:pt x="1081" y="1485"/>
                </a:cubicBezTo>
                <a:cubicBezTo>
                  <a:pt x="1081" y="1485"/>
                  <a:pt x="1081" y="1484"/>
                  <a:pt x="1080" y="1483"/>
                </a:cubicBezTo>
                <a:cubicBezTo>
                  <a:pt x="1080" y="1483"/>
                  <a:pt x="1080" y="1482"/>
                  <a:pt x="1081" y="1482"/>
                </a:cubicBezTo>
                <a:cubicBezTo>
                  <a:pt x="1081" y="1482"/>
                  <a:pt x="1081" y="1482"/>
                  <a:pt x="1081" y="1483"/>
                </a:cubicBezTo>
                <a:cubicBezTo>
                  <a:pt x="1082" y="1483"/>
                  <a:pt x="1082" y="1483"/>
                  <a:pt x="1082" y="1483"/>
                </a:cubicBezTo>
                <a:cubicBezTo>
                  <a:pt x="1084" y="1483"/>
                  <a:pt x="1085" y="1483"/>
                  <a:pt x="1086" y="1484"/>
                </a:cubicBezTo>
                <a:cubicBezTo>
                  <a:pt x="1087" y="1484"/>
                  <a:pt x="1087" y="1484"/>
                  <a:pt x="1088" y="1484"/>
                </a:cubicBezTo>
                <a:cubicBezTo>
                  <a:pt x="1089" y="1484"/>
                  <a:pt x="1089" y="1484"/>
                  <a:pt x="1090" y="1484"/>
                </a:cubicBezTo>
                <a:cubicBezTo>
                  <a:pt x="1092" y="1485"/>
                  <a:pt x="1092" y="1484"/>
                  <a:pt x="1093" y="1484"/>
                </a:cubicBezTo>
                <a:cubicBezTo>
                  <a:pt x="1095" y="1483"/>
                  <a:pt x="1096" y="1484"/>
                  <a:pt x="1097" y="1483"/>
                </a:cubicBezTo>
                <a:cubicBezTo>
                  <a:pt x="1099" y="1483"/>
                  <a:pt x="1100" y="1483"/>
                  <a:pt x="1100" y="1482"/>
                </a:cubicBezTo>
                <a:cubicBezTo>
                  <a:pt x="1100" y="1480"/>
                  <a:pt x="1100" y="1479"/>
                  <a:pt x="1099" y="1478"/>
                </a:cubicBezTo>
                <a:cubicBezTo>
                  <a:pt x="1099" y="1477"/>
                  <a:pt x="1098" y="1477"/>
                  <a:pt x="1099" y="1476"/>
                </a:cubicBezTo>
                <a:cubicBezTo>
                  <a:pt x="1100" y="1476"/>
                  <a:pt x="1100" y="1476"/>
                  <a:pt x="1101" y="1475"/>
                </a:cubicBezTo>
                <a:cubicBezTo>
                  <a:pt x="1102" y="1475"/>
                  <a:pt x="1101" y="1473"/>
                  <a:pt x="1103" y="1473"/>
                </a:cubicBezTo>
                <a:cubicBezTo>
                  <a:pt x="1103" y="1473"/>
                  <a:pt x="1105" y="1473"/>
                  <a:pt x="1105" y="1473"/>
                </a:cubicBezTo>
                <a:cubicBezTo>
                  <a:pt x="1106" y="1474"/>
                  <a:pt x="1105" y="1474"/>
                  <a:pt x="1105" y="1474"/>
                </a:cubicBezTo>
                <a:cubicBezTo>
                  <a:pt x="1104" y="1475"/>
                  <a:pt x="1101" y="1475"/>
                  <a:pt x="1102" y="1476"/>
                </a:cubicBezTo>
                <a:cubicBezTo>
                  <a:pt x="1102" y="1477"/>
                  <a:pt x="1104" y="1477"/>
                  <a:pt x="1104" y="1477"/>
                </a:cubicBezTo>
                <a:cubicBezTo>
                  <a:pt x="1105" y="1477"/>
                  <a:pt x="1105" y="1478"/>
                  <a:pt x="1106" y="1478"/>
                </a:cubicBezTo>
                <a:cubicBezTo>
                  <a:pt x="1107" y="1478"/>
                  <a:pt x="1108" y="1479"/>
                  <a:pt x="1110" y="1480"/>
                </a:cubicBezTo>
                <a:cubicBezTo>
                  <a:pt x="1110" y="1481"/>
                  <a:pt x="1111" y="1482"/>
                  <a:pt x="1112" y="1483"/>
                </a:cubicBezTo>
                <a:cubicBezTo>
                  <a:pt x="1113" y="1483"/>
                  <a:pt x="1113" y="1483"/>
                  <a:pt x="1114" y="1482"/>
                </a:cubicBezTo>
                <a:cubicBezTo>
                  <a:pt x="1114" y="1482"/>
                  <a:pt x="1115" y="1482"/>
                  <a:pt x="1116" y="1481"/>
                </a:cubicBezTo>
                <a:cubicBezTo>
                  <a:pt x="1116" y="1481"/>
                  <a:pt x="1117" y="1481"/>
                  <a:pt x="1117" y="1481"/>
                </a:cubicBezTo>
                <a:cubicBezTo>
                  <a:pt x="1118" y="1480"/>
                  <a:pt x="1119" y="1481"/>
                  <a:pt x="1119" y="1480"/>
                </a:cubicBezTo>
                <a:cubicBezTo>
                  <a:pt x="1120" y="1480"/>
                  <a:pt x="1121" y="1480"/>
                  <a:pt x="1121" y="1480"/>
                </a:cubicBezTo>
                <a:cubicBezTo>
                  <a:pt x="1122" y="1480"/>
                  <a:pt x="1123" y="1480"/>
                  <a:pt x="1123" y="1481"/>
                </a:cubicBezTo>
                <a:cubicBezTo>
                  <a:pt x="1123" y="1482"/>
                  <a:pt x="1123" y="1482"/>
                  <a:pt x="1124" y="1482"/>
                </a:cubicBezTo>
                <a:cubicBezTo>
                  <a:pt x="1124" y="1483"/>
                  <a:pt x="1125" y="1483"/>
                  <a:pt x="1125" y="1484"/>
                </a:cubicBezTo>
                <a:cubicBezTo>
                  <a:pt x="1125" y="1485"/>
                  <a:pt x="1124" y="1487"/>
                  <a:pt x="1126" y="1488"/>
                </a:cubicBezTo>
                <a:cubicBezTo>
                  <a:pt x="1126" y="1488"/>
                  <a:pt x="1127" y="1488"/>
                  <a:pt x="1128" y="1488"/>
                </a:cubicBezTo>
                <a:cubicBezTo>
                  <a:pt x="1128" y="1489"/>
                  <a:pt x="1128" y="1489"/>
                  <a:pt x="1129" y="1490"/>
                </a:cubicBezTo>
                <a:cubicBezTo>
                  <a:pt x="1129" y="1491"/>
                  <a:pt x="1130" y="1492"/>
                  <a:pt x="1131" y="1493"/>
                </a:cubicBezTo>
                <a:cubicBezTo>
                  <a:pt x="1132" y="1494"/>
                  <a:pt x="1133" y="1495"/>
                  <a:pt x="1134" y="1496"/>
                </a:cubicBezTo>
                <a:cubicBezTo>
                  <a:pt x="1134" y="1497"/>
                  <a:pt x="1134" y="1498"/>
                  <a:pt x="1134" y="1498"/>
                </a:cubicBezTo>
                <a:cubicBezTo>
                  <a:pt x="1134" y="1499"/>
                  <a:pt x="1133" y="1500"/>
                  <a:pt x="1133" y="1501"/>
                </a:cubicBezTo>
                <a:cubicBezTo>
                  <a:pt x="1133" y="1501"/>
                  <a:pt x="1134" y="1501"/>
                  <a:pt x="1135" y="1501"/>
                </a:cubicBezTo>
                <a:cubicBezTo>
                  <a:pt x="1135" y="1501"/>
                  <a:pt x="1135" y="1502"/>
                  <a:pt x="1136" y="1502"/>
                </a:cubicBezTo>
                <a:cubicBezTo>
                  <a:pt x="1137" y="1503"/>
                  <a:pt x="1138" y="1503"/>
                  <a:pt x="1138" y="1504"/>
                </a:cubicBezTo>
                <a:cubicBezTo>
                  <a:pt x="1139" y="1505"/>
                  <a:pt x="1138" y="1507"/>
                  <a:pt x="1139" y="1508"/>
                </a:cubicBezTo>
                <a:cubicBezTo>
                  <a:pt x="1139" y="1509"/>
                  <a:pt x="1139" y="1509"/>
                  <a:pt x="1140" y="1509"/>
                </a:cubicBezTo>
                <a:cubicBezTo>
                  <a:pt x="1140" y="1510"/>
                  <a:pt x="1140" y="1511"/>
                  <a:pt x="1140" y="1511"/>
                </a:cubicBezTo>
                <a:cubicBezTo>
                  <a:pt x="1141" y="1512"/>
                  <a:pt x="1141" y="1513"/>
                  <a:pt x="1141" y="1513"/>
                </a:cubicBezTo>
                <a:cubicBezTo>
                  <a:pt x="1141" y="1514"/>
                  <a:pt x="1142" y="1515"/>
                  <a:pt x="1142" y="1515"/>
                </a:cubicBezTo>
                <a:cubicBezTo>
                  <a:pt x="1143" y="1516"/>
                  <a:pt x="1143" y="1518"/>
                  <a:pt x="1143" y="1519"/>
                </a:cubicBezTo>
                <a:cubicBezTo>
                  <a:pt x="1144" y="1520"/>
                  <a:pt x="1145" y="1521"/>
                  <a:pt x="1146" y="1522"/>
                </a:cubicBezTo>
                <a:cubicBezTo>
                  <a:pt x="1147" y="1525"/>
                  <a:pt x="1148" y="1528"/>
                  <a:pt x="1151" y="1529"/>
                </a:cubicBezTo>
                <a:cubicBezTo>
                  <a:pt x="1154" y="1529"/>
                  <a:pt x="1157" y="1529"/>
                  <a:pt x="1160" y="1530"/>
                </a:cubicBezTo>
                <a:cubicBezTo>
                  <a:pt x="1160" y="1530"/>
                  <a:pt x="1161" y="1530"/>
                  <a:pt x="1162" y="1531"/>
                </a:cubicBezTo>
                <a:cubicBezTo>
                  <a:pt x="1162" y="1531"/>
                  <a:pt x="1163" y="1531"/>
                  <a:pt x="1164" y="1531"/>
                </a:cubicBezTo>
                <a:cubicBezTo>
                  <a:pt x="1164" y="1531"/>
                  <a:pt x="1164" y="1532"/>
                  <a:pt x="1165" y="1532"/>
                </a:cubicBezTo>
                <a:cubicBezTo>
                  <a:pt x="1166" y="1533"/>
                  <a:pt x="1166" y="1533"/>
                  <a:pt x="1167" y="1533"/>
                </a:cubicBezTo>
                <a:cubicBezTo>
                  <a:pt x="1168" y="1533"/>
                  <a:pt x="1169" y="1534"/>
                  <a:pt x="1170" y="1535"/>
                </a:cubicBezTo>
                <a:cubicBezTo>
                  <a:pt x="1171" y="1536"/>
                  <a:pt x="1172" y="1537"/>
                  <a:pt x="1173" y="1538"/>
                </a:cubicBezTo>
                <a:cubicBezTo>
                  <a:pt x="1174" y="1539"/>
                  <a:pt x="1175" y="1540"/>
                  <a:pt x="1176" y="1542"/>
                </a:cubicBezTo>
                <a:cubicBezTo>
                  <a:pt x="1177" y="1543"/>
                  <a:pt x="1178" y="1543"/>
                  <a:pt x="1179" y="1544"/>
                </a:cubicBezTo>
                <a:cubicBezTo>
                  <a:pt x="1180" y="1544"/>
                  <a:pt x="1181" y="1545"/>
                  <a:pt x="1181" y="1545"/>
                </a:cubicBezTo>
                <a:cubicBezTo>
                  <a:pt x="1182" y="1546"/>
                  <a:pt x="1183" y="1546"/>
                  <a:pt x="1184" y="1546"/>
                </a:cubicBezTo>
                <a:cubicBezTo>
                  <a:pt x="1186" y="1547"/>
                  <a:pt x="1187" y="1547"/>
                  <a:pt x="1189" y="1548"/>
                </a:cubicBezTo>
                <a:cubicBezTo>
                  <a:pt x="1189" y="1550"/>
                  <a:pt x="1190" y="1551"/>
                  <a:pt x="1191" y="1552"/>
                </a:cubicBezTo>
                <a:cubicBezTo>
                  <a:pt x="1192" y="1553"/>
                  <a:pt x="1193" y="1554"/>
                  <a:pt x="1195" y="1554"/>
                </a:cubicBezTo>
                <a:cubicBezTo>
                  <a:pt x="1196" y="1554"/>
                  <a:pt x="1198" y="1554"/>
                  <a:pt x="1199" y="1555"/>
                </a:cubicBezTo>
                <a:cubicBezTo>
                  <a:pt x="1202" y="1555"/>
                  <a:pt x="1205" y="1556"/>
                  <a:pt x="1208" y="1556"/>
                </a:cubicBezTo>
                <a:cubicBezTo>
                  <a:pt x="1209" y="1556"/>
                  <a:pt x="1210" y="1556"/>
                  <a:pt x="1211" y="1557"/>
                </a:cubicBezTo>
                <a:cubicBezTo>
                  <a:pt x="1212" y="1558"/>
                  <a:pt x="1214" y="1558"/>
                  <a:pt x="1215" y="1557"/>
                </a:cubicBezTo>
                <a:cubicBezTo>
                  <a:pt x="1216" y="1557"/>
                  <a:pt x="1217" y="1556"/>
                  <a:pt x="1219" y="1556"/>
                </a:cubicBezTo>
                <a:cubicBezTo>
                  <a:pt x="1220" y="1556"/>
                  <a:pt x="1221" y="1555"/>
                  <a:pt x="1222" y="1555"/>
                </a:cubicBezTo>
                <a:cubicBezTo>
                  <a:pt x="1223" y="1554"/>
                  <a:pt x="1224" y="1554"/>
                  <a:pt x="1225" y="1554"/>
                </a:cubicBezTo>
                <a:cubicBezTo>
                  <a:pt x="1226" y="1554"/>
                  <a:pt x="1226" y="1553"/>
                  <a:pt x="1227" y="1553"/>
                </a:cubicBezTo>
                <a:cubicBezTo>
                  <a:pt x="1228" y="1552"/>
                  <a:pt x="1228" y="1552"/>
                  <a:pt x="1228" y="1552"/>
                </a:cubicBezTo>
                <a:cubicBezTo>
                  <a:pt x="1229" y="1552"/>
                  <a:pt x="1229" y="1553"/>
                  <a:pt x="1229" y="1553"/>
                </a:cubicBezTo>
                <a:cubicBezTo>
                  <a:pt x="1228" y="1553"/>
                  <a:pt x="1228" y="1553"/>
                  <a:pt x="1227" y="1554"/>
                </a:cubicBezTo>
                <a:cubicBezTo>
                  <a:pt x="1227" y="1554"/>
                  <a:pt x="1227" y="1554"/>
                  <a:pt x="1226" y="1555"/>
                </a:cubicBezTo>
                <a:cubicBezTo>
                  <a:pt x="1225" y="1556"/>
                  <a:pt x="1225" y="1556"/>
                  <a:pt x="1225" y="1558"/>
                </a:cubicBezTo>
                <a:cubicBezTo>
                  <a:pt x="1227" y="1558"/>
                  <a:pt x="1226" y="1556"/>
                  <a:pt x="1228" y="1556"/>
                </a:cubicBezTo>
                <a:cubicBezTo>
                  <a:pt x="1229" y="1556"/>
                  <a:pt x="1229" y="1556"/>
                  <a:pt x="1230" y="1555"/>
                </a:cubicBezTo>
                <a:cubicBezTo>
                  <a:pt x="1231" y="1555"/>
                  <a:pt x="1231" y="1554"/>
                  <a:pt x="1232" y="1554"/>
                </a:cubicBezTo>
                <a:cubicBezTo>
                  <a:pt x="1233" y="1554"/>
                  <a:pt x="1233" y="1554"/>
                  <a:pt x="1234" y="1554"/>
                </a:cubicBezTo>
                <a:cubicBezTo>
                  <a:pt x="1234" y="1554"/>
                  <a:pt x="1235" y="1553"/>
                  <a:pt x="1235" y="1553"/>
                </a:cubicBezTo>
                <a:cubicBezTo>
                  <a:pt x="1236" y="1553"/>
                  <a:pt x="1236" y="1552"/>
                  <a:pt x="1237" y="1552"/>
                </a:cubicBezTo>
                <a:cubicBezTo>
                  <a:pt x="1238" y="1552"/>
                  <a:pt x="1237" y="1553"/>
                  <a:pt x="1238" y="1554"/>
                </a:cubicBezTo>
                <a:cubicBezTo>
                  <a:pt x="1238" y="1554"/>
                  <a:pt x="1239" y="1554"/>
                  <a:pt x="1240" y="1554"/>
                </a:cubicBezTo>
                <a:cubicBezTo>
                  <a:pt x="1240" y="1553"/>
                  <a:pt x="1240" y="1552"/>
                  <a:pt x="1241" y="1552"/>
                </a:cubicBezTo>
                <a:cubicBezTo>
                  <a:pt x="1241" y="1550"/>
                  <a:pt x="1242" y="1549"/>
                  <a:pt x="1244" y="1549"/>
                </a:cubicBezTo>
                <a:cubicBezTo>
                  <a:pt x="1244" y="1549"/>
                  <a:pt x="1246" y="1549"/>
                  <a:pt x="1245" y="1548"/>
                </a:cubicBezTo>
                <a:cubicBezTo>
                  <a:pt x="1244" y="1548"/>
                  <a:pt x="1243" y="1548"/>
                  <a:pt x="1243" y="1548"/>
                </a:cubicBezTo>
                <a:cubicBezTo>
                  <a:pt x="1242" y="1548"/>
                  <a:pt x="1241" y="1547"/>
                  <a:pt x="1241" y="1547"/>
                </a:cubicBezTo>
                <a:cubicBezTo>
                  <a:pt x="1240" y="1547"/>
                  <a:pt x="1240" y="1548"/>
                  <a:pt x="1239" y="1548"/>
                </a:cubicBezTo>
                <a:cubicBezTo>
                  <a:pt x="1237" y="1549"/>
                  <a:pt x="1236" y="1548"/>
                  <a:pt x="1235" y="1548"/>
                </a:cubicBezTo>
                <a:cubicBezTo>
                  <a:pt x="1233" y="1548"/>
                  <a:pt x="1234" y="1550"/>
                  <a:pt x="1234" y="1551"/>
                </a:cubicBezTo>
                <a:cubicBezTo>
                  <a:pt x="1233" y="1552"/>
                  <a:pt x="1232" y="1552"/>
                  <a:pt x="1231" y="1553"/>
                </a:cubicBezTo>
                <a:cubicBezTo>
                  <a:pt x="1230" y="1553"/>
                  <a:pt x="1229" y="1552"/>
                  <a:pt x="1229" y="1551"/>
                </a:cubicBezTo>
                <a:cubicBezTo>
                  <a:pt x="1229" y="1550"/>
                  <a:pt x="1231" y="1550"/>
                  <a:pt x="1231" y="1549"/>
                </a:cubicBezTo>
                <a:cubicBezTo>
                  <a:pt x="1231" y="1549"/>
                  <a:pt x="1231" y="1548"/>
                  <a:pt x="1231" y="1548"/>
                </a:cubicBezTo>
                <a:cubicBezTo>
                  <a:pt x="1232" y="1547"/>
                  <a:pt x="1233" y="1548"/>
                  <a:pt x="1233" y="1547"/>
                </a:cubicBezTo>
                <a:cubicBezTo>
                  <a:pt x="1234" y="1547"/>
                  <a:pt x="1235" y="1546"/>
                  <a:pt x="1235" y="1546"/>
                </a:cubicBezTo>
                <a:cubicBezTo>
                  <a:pt x="1236" y="1545"/>
                  <a:pt x="1238" y="1545"/>
                  <a:pt x="1239" y="1545"/>
                </a:cubicBezTo>
                <a:cubicBezTo>
                  <a:pt x="1241" y="1545"/>
                  <a:pt x="1242" y="1544"/>
                  <a:pt x="1243" y="1544"/>
                </a:cubicBezTo>
                <a:cubicBezTo>
                  <a:pt x="1245" y="1544"/>
                  <a:pt x="1246" y="1544"/>
                  <a:pt x="1248" y="1544"/>
                </a:cubicBezTo>
                <a:cubicBezTo>
                  <a:pt x="1249" y="1544"/>
                  <a:pt x="1250" y="1544"/>
                  <a:pt x="1252" y="1544"/>
                </a:cubicBezTo>
                <a:cubicBezTo>
                  <a:pt x="1253" y="1545"/>
                  <a:pt x="1254" y="1545"/>
                  <a:pt x="1256" y="1545"/>
                </a:cubicBezTo>
                <a:cubicBezTo>
                  <a:pt x="1259" y="1547"/>
                  <a:pt x="1258" y="1550"/>
                  <a:pt x="1259" y="1552"/>
                </a:cubicBezTo>
                <a:cubicBezTo>
                  <a:pt x="1259" y="1553"/>
                  <a:pt x="1259" y="1554"/>
                  <a:pt x="1260" y="1555"/>
                </a:cubicBezTo>
                <a:cubicBezTo>
                  <a:pt x="1260" y="1556"/>
                  <a:pt x="1260" y="1557"/>
                  <a:pt x="1260" y="1558"/>
                </a:cubicBezTo>
                <a:cubicBezTo>
                  <a:pt x="1260" y="1559"/>
                  <a:pt x="1260" y="1560"/>
                  <a:pt x="1260" y="1561"/>
                </a:cubicBezTo>
                <a:cubicBezTo>
                  <a:pt x="1260" y="1563"/>
                  <a:pt x="1262" y="1564"/>
                  <a:pt x="1262" y="1566"/>
                </a:cubicBezTo>
                <a:cubicBezTo>
                  <a:pt x="1262" y="1568"/>
                  <a:pt x="1263" y="1572"/>
                  <a:pt x="1265" y="1574"/>
                </a:cubicBezTo>
                <a:cubicBezTo>
                  <a:pt x="1266" y="1574"/>
                  <a:pt x="1268" y="1574"/>
                  <a:pt x="1269" y="1574"/>
                </a:cubicBezTo>
                <a:cubicBezTo>
                  <a:pt x="1271" y="1574"/>
                  <a:pt x="1272" y="1575"/>
                  <a:pt x="1274" y="1575"/>
                </a:cubicBezTo>
                <a:cubicBezTo>
                  <a:pt x="1275" y="1575"/>
                  <a:pt x="1277" y="1575"/>
                  <a:pt x="1278" y="1575"/>
                </a:cubicBezTo>
                <a:cubicBezTo>
                  <a:pt x="1280" y="1575"/>
                  <a:pt x="1281" y="1576"/>
                  <a:pt x="1283" y="1576"/>
                </a:cubicBezTo>
                <a:cubicBezTo>
                  <a:pt x="1284" y="1576"/>
                  <a:pt x="1285" y="1577"/>
                  <a:pt x="1287" y="1577"/>
                </a:cubicBezTo>
                <a:cubicBezTo>
                  <a:pt x="1288" y="1577"/>
                  <a:pt x="1290" y="1577"/>
                  <a:pt x="1292" y="1577"/>
                </a:cubicBezTo>
                <a:cubicBezTo>
                  <a:pt x="1293" y="1577"/>
                  <a:pt x="1294" y="1578"/>
                  <a:pt x="1295" y="1579"/>
                </a:cubicBezTo>
                <a:cubicBezTo>
                  <a:pt x="1297" y="1579"/>
                  <a:pt x="1298" y="1580"/>
                  <a:pt x="1299" y="1581"/>
                </a:cubicBezTo>
                <a:cubicBezTo>
                  <a:pt x="1300" y="1581"/>
                  <a:pt x="1302" y="1581"/>
                  <a:pt x="1303" y="1581"/>
                </a:cubicBezTo>
                <a:cubicBezTo>
                  <a:pt x="1304" y="1580"/>
                  <a:pt x="1305" y="1580"/>
                  <a:pt x="1307" y="1580"/>
                </a:cubicBezTo>
                <a:cubicBezTo>
                  <a:pt x="1310" y="1580"/>
                  <a:pt x="1313" y="1580"/>
                  <a:pt x="1316" y="1580"/>
                </a:cubicBezTo>
                <a:cubicBezTo>
                  <a:pt x="1319" y="1580"/>
                  <a:pt x="1322" y="1580"/>
                  <a:pt x="1325" y="1580"/>
                </a:cubicBezTo>
                <a:cubicBezTo>
                  <a:pt x="1326" y="1580"/>
                  <a:pt x="1327" y="1580"/>
                  <a:pt x="1328" y="1581"/>
                </a:cubicBezTo>
                <a:cubicBezTo>
                  <a:pt x="1329" y="1581"/>
                  <a:pt x="1329" y="1582"/>
                  <a:pt x="1329" y="1583"/>
                </a:cubicBezTo>
                <a:cubicBezTo>
                  <a:pt x="1330" y="1584"/>
                  <a:pt x="1331" y="1585"/>
                  <a:pt x="1333" y="1586"/>
                </a:cubicBezTo>
                <a:cubicBezTo>
                  <a:pt x="1335" y="1586"/>
                  <a:pt x="1337" y="1585"/>
                  <a:pt x="1338" y="1586"/>
                </a:cubicBezTo>
                <a:cubicBezTo>
                  <a:pt x="1340" y="1586"/>
                  <a:pt x="1341" y="1587"/>
                  <a:pt x="1343" y="1587"/>
                </a:cubicBezTo>
                <a:cubicBezTo>
                  <a:pt x="1344" y="1587"/>
                  <a:pt x="1346" y="1587"/>
                  <a:pt x="1347" y="1586"/>
                </a:cubicBezTo>
                <a:cubicBezTo>
                  <a:pt x="1348" y="1586"/>
                  <a:pt x="1349" y="1585"/>
                  <a:pt x="1351" y="1585"/>
                </a:cubicBezTo>
                <a:cubicBezTo>
                  <a:pt x="1352" y="1585"/>
                  <a:pt x="1352" y="1586"/>
                  <a:pt x="1353" y="1587"/>
                </a:cubicBezTo>
                <a:cubicBezTo>
                  <a:pt x="1353" y="1588"/>
                  <a:pt x="1353" y="1589"/>
                  <a:pt x="1354" y="1589"/>
                </a:cubicBezTo>
                <a:cubicBezTo>
                  <a:pt x="1354" y="1589"/>
                  <a:pt x="1355" y="1588"/>
                  <a:pt x="1355" y="1588"/>
                </a:cubicBezTo>
                <a:cubicBezTo>
                  <a:pt x="1356" y="1588"/>
                  <a:pt x="1357" y="1588"/>
                  <a:pt x="1357" y="1588"/>
                </a:cubicBezTo>
                <a:cubicBezTo>
                  <a:pt x="1359" y="1587"/>
                  <a:pt x="1360" y="1587"/>
                  <a:pt x="1361" y="1586"/>
                </a:cubicBezTo>
                <a:cubicBezTo>
                  <a:pt x="1361" y="1586"/>
                  <a:pt x="1362" y="1585"/>
                  <a:pt x="1363" y="1586"/>
                </a:cubicBezTo>
                <a:cubicBezTo>
                  <a:pt x="1363" y="1586"/>
                  <a:pt x="1363" y="1587"/>
                  <a:pt x="1363" y="1587"/>
                </a:cubicBezTo>
                <a:cubicBezTo>
                  <a:pt x="1364" y="1588"/>
                  <a:pt x="1365" y="1586"/>
                  <a:pt x="1366" y="1586"/>
                </a:cubicBezTo>
                <a:cubicBezTo>
                  <a:pt x="1367" y="1586"/>
                  <a:pt x="1368" y="1586"/>
                  <a:pt x="1368" y="1585"/>
                </a:cubicBezTo>
                <a:cubicBezTo>
                  <a:pt x="1369" y="1585"/>
                  <a:pt x="1369" y="1584"/>
                  <a:pt x="1370" y="1584"/>
                </a:cubicBezTo>
                <a:cubicBezTo>
                  <a:pt x="1373" y="1583"/>
                  <a:pt x="1376" y="1584"/>
                  <a:pt x="1378" y="1585"/>
                </a:cubicBezTo>
                <a:cubicBezTo>
                  <a:pt x="1380" y="1585"/>
                  <a:pt x="1381" y="1585"/>
                  <a:pt x="1383" y="1585"/>
                </a:cubicBezTo>
                <a:cubicBezTo>
                  <a:pt x="1383" y="1585"/>
                  <a:pt x="1384" y="1585"/>
                  <a:pt x="1385" y="1585"/>
                </a:cubicBezTo>
                <a:cubicBezTo>
                  <a:pt x="1385" y="1585"/>
                  <a:pt x="1386" y="1586"/>
                  <a:pt x="1387" y="1585"/>
                </a:cubicBezTo>
                <a:cubicBezTo>
                  <a:pt x="1387" y="1585"/>
                  <a:pt x="1388" y="1584"/>
                  <a:pt x="1388" y="1584"/>
                </a:cubicBezTo>
                <a:cubicBezTo>
                  <a:pt x="1388" y="1583"/>
                  <a:pt x="1389" y="1583"/>
                  <a:pt x="1390" y="1583"/>
                </a:cubicBezTo>
                <a:cubicBezTo>
                  <a:pt x="1391" y="1583"/>
                  <a:pt x="1391" y="1583"/>
                  <a:pt x="1392" y="1583"/>
                </a:cubicBezTo>
                <a:cubicBezTo>
                  <a:pt x="1393" y="1582"/>
                  <a:pt x="1393" y="1582"/>
                  <a:pt x="1394" y="1582"/>
                </a:cubicBezTo>
                <a:cubicBezTo>
                  <a:pt x="1396" y="1582"/>
                  <a:pt x="1398" y="1582"/>
                  <a:pt x="1400" y="1583"/>
                </a:cubicBezTo>
                <a:cubicBezTo>
                  <a:pt x="1401" y="1584"/>
                  <a:pt x="1402" y="1584"/>
                  <a:pt x="1404" y="1584"/>
                </a:cubicBezTo>
                <a:cubicBezTo>
                  <a:pt x="1405" y="1584"/>
                  <a:pt x="1406" y="1584"/>
                  <a:pt x="1408" y="1585"/>
                </a:cubicBezTo>
                <a:cubicBezTo>
                  <a:pt x="1408" y="1585"/>
                  <a:pt x="1409" y="1586"/>
                  <a:pt x="1409" y="1586"/>
                </a:cubicBezTo>
                <a:cubicBezTo>
                  <a:pt x="1410" y="1586"/>
                  <a:pt x="1410" y="1586"/>
                  <a:pt x="1411" y="1585"/>
                </a:cubicBezTo>
                <a:cubicBezTo>
                  <a:pt x="1412" y="1584"/>
                  <a:pt x="1414" y="1584"/>
                  <a:pt x="1415" y="1584"/>
                </a:cubicBezTo>
                <a:cubicBezTo>
                  <a:pt x="1417" y="1584"/>
                  <a:pt x="1418" y="1582"/>
                  <a:pt x="1419" y="1582"/>
                </a:cubicBezTo>
                <a:cubicBezTo>
                  <a:pt x="1422" y="1582"/>
                  <a:pt x="1425" y="1582"/>
                  <a:pt x="1428" y="1582"/>
                </a:cubicBezTo>
                <a:cubicBezTo>
                  <a:pt x="1430" y="1582"/>
                  <a:pt x="1431" y="1581"/>
                  <a:pt x="1432" y="1581"/>
                </a:cubicBezTo>
                <a:cubicBezTo>
                  <a:pt x="1434" y="1581"/>
                  <a:pt x="1435" y="1581"/>
                  <a:pt x="1436" y="1581"/>
                </a:cubicBezTo>
                <a:cubicBezTo>
                  <a:pt x="1438" y="1582"/>
                  <a:pt x="1439" y="1582"/>
                  <a:pt x="1441" y="1582"/>
                </a:cubicBezTo>
                <a:cubicBezTo>
                  <a:pt x="1442" y="1582"/>
                  <a:pt x="1443" y="1582"/>
                  <a:pt x="1445" y="1582"/>
                </a:cubicBezTo>
                <a:cubicBezTo>
                  <a:pt x="1446" y="1582"/>
                  <a:pt x="1446" y="1581"/>
                  <a:pt x="1446" y="1580"/>
                </a:cubicBezTo>
                <a:cubicBezTo>
                  <a:pt x="1445" y="1579"/>
                  <a:pt x="1443" y="1579"/>
                  <a:pt x="1443" y="1577"/>
                </a:cubicBezTo>
                <a:cubicBezTo>
                  <a:pt x="1444" y="1577"/>
                  <a:pt x="1444" y="1578"/>
                  <a:pt x="1445" y="1578"/>
                </a:cubicBezTo>
                <a:cubicBezTo>
                  <a:pt x="1445" y="1579"/>
                  <a:pt x="1446" y="1579"/>
                  <a:pt x="1447" y="1579"/>
                </a:cubicBezTo>
                <a:cubicBezTo>
                  <a:pt x="1448" y="1580"/>
                  <a:pt x="1446" y="1582"/>
                  <a:pt x="1447" y="1583"/>
                </a:cubicBezTo>
                <a:cubicBezTo>
                  <a:pt x="1448" y="1584"/>
                  <a:pt x="1449" y="1584"/>
                  <a:pt x="1450" y="1585"/>
                </a:cubicBezTo>
                <a:cubicBezTo>
                  <a:pt x="1450" y="1587"/>
                  <a:pt x="1450" y="1588"/>
                  <a:pt x="1449" y="1589"/>
                </a:cubicBezTo>
                <a:cubicBezTo>
                  <a:pt x="1449" y="1590"/>
                  <a:pt x="1449" y="1591"/>
                  <a:pt x="1449" y="1591"/>
                </a:cubicBezTo>
                <a:cubicBezTo>
                  <a:pt x="1449" y="1592"/>
                  <a:pt x="1451" y="1592"/>
                  <a:pt x="1451" y="1592"/>
                </a:cubicBezTo>
                <a:cubicBezTo>
                  <a:pt x="1453" y="1592"/>
                  <a:pt x="1454" y="1593"/>
                  <a:pt x="1456" y="1593"/>
                </a:cubicBezTo>
                <a:cubicBezTo>
                  <a:pt x="1457" y="1593"/>
                  <a:pt x="1458" y="1593"/>
                  <a:pt x="1459" y="1595"/>
                </a:cubicBezTo>
                <a:cubicBezTo>
                  <a:pt x="1459" y="1596"/>
                  <a:pt x="1459" y="1597"/>
                  <a:pt x="1460" y="1599"/>
                </a:cubicBezTo>
                <a:cubicBezTo>
                  <a:pt x="1460" y="1600"/>
                  <a:pt x="1461" y="1601"/>
                  <a:pt x="1461" y="1602"/>
                </a:cubicBezTo>
                <a:cubicBezTo>
                  <a:pt x="1461" y="1603"/>
                  <a:pt x="1461" y="1604"/>
                  <a:pt x="1462" y="1606"/>
                </a:cubicBezTo>
                <a:cubicBezTo>
                  <a:pt x="1462" y="1607"/>
                  <a:pt x="1462" y="1607"/>
                  <a:pt x="1462" y="1608"/>
                </a:cubicBezTo>
                <a:cubicBezTo>
                  <a:pt x="1463" y="1609"/>
                  <a:pt x="1463" y="1609"/>
                  <a:pt x="1464" y="1609"/>
                </a:cubicBezTo>
                <a:cubicBezTo>
                  <a:pt x="1466" y="1609"/>
                  <a:pt x="1465" y="1611"/>
                  <a:pt x="1465" y="1612"/>
                </a:cubicBezTo>
                <a:cubicBezTo>
                  <a:pt x="1465" y="1613"/>
                  <a:pt x="1466" y="1614"/>
                  <a:pt x="1467" y="1614"/>
                </a:cubicBezTo>
                <a:cubicBezTo>
                  <a:pt x="1468" y="1613"/>
                  <a:pt x="1468" y="1613"/>
                  <a:pt x="1468" y="1612"/>
                </a:cubicBezTo>
                <a:cubicBezTo>
                  <a:pt x="1468" y="1611"/>
                  <a:pt x="1468" y="1611"/>
                  <a:pt x="1469" y="1611"/>
                </a:cubicBezTo>
                <a:cubicBezTo>
                  <a:pt x="1469" y="1610"/>
                  <a:pt x="1469" y="1609"/>
                  <a:pt x="1470" y="1609"/>
                </a:cubicBezTo>
                <a:cubicBezTo>
                  <a:pt x="1470" y="1608"/>
                  <a:pt x="1471" y="1609"/>
                  <a:pt x="1471" y="1609"/>
                </a:cubicBezTo>
                <a:cubicBezTo>
                  <a:pt x="1472" y="1609"/>
                  <a:pt x="1473" y="1609"/>
                  <a:pt x="1473" y="1609"/>
                </a:cubicBezTo>
                <a:cubicBezTo>
                  <a:pt x="1474" y="1609"/>
                  <a:pt x="1474" y="1610"/>
                  <a:pt x="1474" y="1611"/>
                </a:cubicBezTo>
                <a:cubicBezTo>
                  <a:pt x="1473" y="1612"/>
                  <a:pt x="1473" y="1610"/>
                  <a:pt x="1473" y="1610"/>
                </a:cubicBezTo>
                <a:cubicBezTo>
                  <a:pt x="1472" y="1610"/>
                  <a:pt x="1471" y="1610"/>
                  <a:pt x="1471" y="1610"/>
                </a:cubicBezTo>
                <a:cubicBezTo>
                  <a:pt x="1470" y="1610"/>
                  <a:pt x="1470" y="1611"/>
                  <a:pt x="1470" y="1611"/>
                </a:cubicBezTo>
                <a:cubicBezTo>
                  <a:pt x="1470" y="1612"/>
                  <a:pt x="1470" y="1613"/>
                  <a:pt x="1469" y="1613"/>
                </a:cubicBezTo>
                <a:cubicBezTo>
                  <a:pt x="1469" y="1614"/>
                  <a:pt x="1470" y="1615"/>
                  <a:pt x="1471" y="1615"/>
                </a:cubicBezTo>
                <a:cubicBezTo>
                  <a:pt x="1472" y="1615"/>
                  <a:pt x="1472" y="1613"/>
                  <a:pt x="1472" y="1613"/>
                </a:cubicBezTo>
                <a:cubicBezTo>
                  <a:pt x="1472" y="1613"/>
                  <a:pt x="1473" y="1613"/>
                  <a:pt x="1473" y="1613"/>
                </a:cubicBezTo>
                <a:cubicBezTo>
                  <a:pt x="1473" y="1613"/>
                  <a:pt x="1473" y="1613"/>
                  <a:pt x="1473" y="1614"/>
                </a:cubicBezTo>
                <a:cubicBezTo>
                  <a:pt x="1473" y="1614"/>
                  <a:pt x="1474" y="1614"/>
                  <a:pt x="1474" y="1614"/>
                </a:cubicBezTo>
                <a:cubicBezTo>
                  <a:pt x="1474" y="1614"/>
                  <a:pt x="1474" y="1614"/>
                  <a:pt x="1475" y="1615"/>
                </a:cubicBezTo>
                <a:cubicBezTo>
                  <a:pt x="1475" y="1615"/>
                  <a:pt x="1475" y="1615"/>
                  <a:pt x="1475" y="1615"/>
                </a:cubicBezTo>
                <a:cubicBezTo>
                  <a:pt x="1476" y="1615"/>
                  <a:pt x="1476" y="1614"/>
                  <a:pt x="1475" y="1613"/>
                </a:cubicBezTo>
                <a:cubicBezTo>
                  <a:pt x="1475" y="1613"/>
                  <a:pt x="1475" y="1611"/>
                  <a:pt x="1476" y="1612"/>
                </a:cubicBezTo>
                <a:cubicBezTo>
                  <a:pt x="1477" y="1613"/>
                  <a:pt x="1476" y="1615"/>
                  <a:pt x="1476" y="1616"/>
                </a:cubicBezTo>
                <a:cubicBezTo>
                  <a:pt x="1477" y="1617"/>
                  <a:pt x="1477" y="1615"/>
                  <a:pt x="1478" y="1615"/>
                </a:cubicBezTo>
                <a:cubicBezTo>
                  <a:pt x="1479" y="1614"/>
                  <a:pt x="1479" y="1615"/>
                  <a:pt x="1479" y="1616"/>
                </a:cubicBezTo>
                <a:cubicBezTo>
                  <a:pt x="1479" y="1617"/>
                  <a:pt x="1478" y="1617"/>
                  <a:pt x="1478" y="1618"/>
                </a:cubicBezTo>
                <a:cubicBezTo>
                  <a:pt x="1479" y="1620"/>
                  <a:pt x="1482" y="1618"/>
                  <a:pt x="1483" y="1618"/>
                </a:cubicBezTo>
                <a:cubicBezTo>
                  <a:pt x="1483" y="1617"/>
                  <a:pt x="1484" y="1617"/>
                  <a:pt x="1484" y="1617"/>
                </a:cubicBezTo>
                <a:cubicBezTo>
                  <a:pt x="1485" y="1617"/>
                  <a:pt x="1485" y="1616"/>
                  <a:pt x="1485" y="1616"/>
                </a:cubicBezTo>
                <a:cubicBezTo>
                  <a:pt x="1486" y="1618"/>
                  <a:pt x="1484" y="1618"/>
                  <a:pt x="1484" y="1619"/>
                </a:cubicBezTo>
                <a:cubicBezTo>
                  <a:pt x="1485" y="1620"/>
                  <a:pt x="1485" y="1621"/>
                  <a:pt x="1485" y="1621"/>
                </a:cubicBezTo>
                <a:cubicBezTo>
                  <a:pt x="1485" y="1623"/>
                  <a:pt x="1485" y="1623"/>
                  <a:pt x="1486" y="1624"/>
                </a:cubicBezTo>
                <a:cubicBezTo>
                  <a:pt x="1487" y="1625"/>
                  <a:pt x="1487" y="1625"/>
                  <a:pt x="1488" y="1626"/>
                </a:cubicBezTo>
                <a:cubicBezTo>
                  <a:pt x="1488" y="1627"/>
                  <a:pt x="1488" y="1627"/>
                  <a:pt x="1488" y="1628"/>
                </a:cubicBezTo>
                <a:cubicBezTo>
                  <a:pt x="1489" y="1628"/>
                  <a:pt x="1490" y="1628"/>
                  <a:pt x="1491" y="1629"/>
                </a:cubicBezTo>
                <a:cubicBezTo>
                  <a:pt x="1491" y="1630"/>
                  <a:pt x="1492" y="1631"/>
                  <a:pt x="1492" y="1631"/>
                </a:cubicBezTo>
                <a:cubicBezTo>
                  <a:pt x="1493" y="1631"/>
                  <a:pt x="1494" y="1632"/>
                  <a:pt x="1494" y="1632"/>
                </a:cubicBezTo>
                <a:cubicBezTo>
                  <a:pt x="1495" y="1632"/>
                  <a:pt x="1496" y="1633"/>
                  <a:pt x="1496" y="1633"/>
                </a:cubicBezTo>
                <a:cubicBezTo>
                  <a:pt x="1498" y="1635"/>
                  <a:pt x="1501" y="1635"/>
                  <a:pt x="1504" y="1636"/>
                </a:cubicBezTo>
                <a:cubicBezTo>
                  <a:pt x="1505" y="1637"/>
                  <a:pt x="1506" y="1637"/>
                  <a:pt x="1508" y="1637"/>
                </a:cubicBezTo>
                <a:cubicBezTo>
                  <a:pt x="1509" y="1637"/>
                  <a:pt x="1510" y="1636"/>
                  <a:pt x="1512" y="1635"/>
                </a:cubicBezTo>
                <a:cubicBezTo>
                  <a:pt x="1512" y="1634"/>
                  <a:pt x="1513" y="1634"/>
                  <a:pt x="1514" y="1634"/>
                </a:cubicBezTo>
                <a:cubicBezTo>
                  <a:pt x="1514" y="1634"/>
                  <a:pt x="1515" y="1634"/>
                  <a:pt x="1516" y="1634"/>
                </a:cubicBezTo>
                <a:cubicBezTo>
                  <a:pt x="1516" y="1633"/>
                  <a:pt x="1517" y="1633"/>
                  <a:pt x="1517" y="1632"/>
                </a:cubicBezTo>
                <a:cubicBezTo>
                  <a:pt x="1518" y="1632"/>
                  <a:pt x="1518" y="1633"/>
                  <a:pt x="1519" y="1633"/>
                </a:cubicBezTo>
                <a:cubicBezTo>
                  <a:pt x="1520" y="1633"/>
                  <a:pt x="1521" y="1633"/>
                  <a:pt x="1521" y="1633"/>
                </a:cubicBezTo>
                <a:cubicBezTo>
                  <a:pt x="1522" y="1634"/>
                  <a:pt x="1522" y="1635"/>
                  <a:pt x="1522" y="1635"/>
                </a:cubicBezTo>
                <a:cubicBezTo>
                  <a:pt x="1521" y="1637"/>
                  <a:pt x="1519" y="1637"/>
                  <a:pt x="1518" y="1639"/>
                </a:cubicBezTo>
                <a:cubicBezTo>
                  <a:pt x="1518" y="1639"/>
                  <a:pt x="1518" y="1640"/>
                  <a:pt x="1518" y="1640"/>
                </a:cubicBezTo>
                <a:cubicBezTo>
                  <a:pt x="1517" y="1641"/>
                  <a:pt x="1516" y="1641"/>
                  <a:pt x="1516" y="1641"/>
                </a:cubicBezTo>
                <a:cubicBezTo>
                  <a:pt x="1515" y="1642"/>
                  <a:pt x="1514" y="1642"/>
                  <a:pt x="1513" y="1642"/>
                </a:cubicBezTo>
                <a:cubicBezTo>
                  <a:pt x="1513" y="1643"/>
                  <a:pt x="1512" y="1643"/>
                  <a:pt x="1511" y="1643"/>
                </a:cubicBezTo>
                <a:cubicBezTo>
                  <a:pt x="1509" y="1643"/>
                  <a:pt x="1506" y="1644"/>
                  <a:pt x="1503" y="1645"/>
                </a:cubicBezTo>
                <a:cubicBezTo>
                  <a:pt x="1502" y="1645"/>
                  <a:pt x="1500" y="1646"/>
                  <a:pt x="1499" y="1646"/>
                </a:cubicBezTo>
                <a:cubicBezTo>
                  <a:pt x="1498" y="1645"/>
                  <a:pt x="1500" y="1644"/>
                  <a:pt x="1499" y="1643"/>
                </a:cubicBezTo>
                <a:cubicBezTo>
                  <a:pt x="1498" y="1643"/>
                  <a:pt x="1497" y="1643"/>
                  <a:pt x="1496" y="1643"/>
                </a:cubicBezTo>
                <a:cubicBezTo>
                  <a:pt x="1494" y="1643"/>
                  <a:pt x="1493" y="1645"/>
                  <a:pt x="1494" y="1646"/>
                </a:cubicBezTo>
                <a:cubicBezTo>
                  <a:pt x="1495" y="1647"/>
                  <a:pt x="1495" y="1647"/>
                  <a:pt x="1496" y="1648"/>
                </a:cubicBezTo>
                <a:cubicBezTo>
                  <a:pt x="1496" y="1648"/>
                  <a:pt x="1496" y="1649"/>
                  <a:pt x="1497" y="1650"/>
                </a:cubicBezTo>
                <a:cubicBezTo>
                  <a:pt x="1497" y="1651"/>
                  <a:pt x="1499" y="1652"/>
                  <a:pt x="1500" y="1653"/>
                </a:cubicBezTo>
                <a:cubicBezTo>
                  <a:pt x="1502" y="1654"/>
                  <a:pt x="1504" y="1657"/>
                  <a:pt x="1506" y="1659"/>
                </a:cubicBezTo>
                <a:cubicBezTo>
                  <a:pt x="1509" y="1662"/>
                  <a:pt x="1513" y="1664"/>
                  <a:pt x="1515" y="1668"/>
                </a:cubicBezTo>
                <a:cubicBezTo>
                  <a:pt x="1516" y="1669"/>
                  <a:pt x="1516" y="1670"/>
                  <a:pt x="1518" y="1671"/>
                </a:cubicBezTo>
                <a:cubicBezTo>
                  <a:pt x="1519" y="1672"/>
                  <a:pt x="1520" y="1673"/>
                  <a:pt x="1521" y="1674"/>
                </a:cubicBezTo>
                <a:cubicBezTo>
                  <a:pt x="1522" y="1675"/>
                  <a:pt x="1523" y="1676"/>
                  <a:pt x="1525" y="1677"/>
                </a:cubicBezTo>
                <a:cubicBezTo>
                  <a:pt x="1526" y="1677"/>
                  <a:pt x="1527" y="1677"/>
                  <a:pt x="1529" y="1677"/>
                </a:cubicBezTo>
                <a:cubicBezTo>
                  <a:pt x="1529" y="1677"/>
                  <a:pt x="1530" y="1678"/>
                  <a:pt x="1531" y="1678"/>
                </a:cubicBezTo>
                <a:cubicBezTo>
                  <a:pt x="1531" y="1678"/>
                  <a:pt x="1532" y="1678"/>
                  <a:pt x="1533" y="1678"/>
                </a:cubicBezTo>
                <a:cubicBezTo>
                  <a:pt x="1535" y="1678"/>
                  <a:pt x="1536" y="1677"/>
                  <a:pt x="1537" y="1677"/>
                </a:cubicBezTo>
                <a:cubicBezTo>
                  <a:pt x="1539" y="1676"/>
                  <a:pt x="1540" y="1676"/>
                  <a:pt x="1541" y="1675"/>
                </a:cubicBezTo>
                <a:cubicBezTo>
                  <a:pt x="1543" y="1675"/>
                  <a:pt x="1544" y="1675"/>
                  <a:pt x="1545" y="1674"/>
                </a:cubicBezTo>
                <a:cubicBezTo>
                  <a:pt x="1547" y="1673"/>
                  <a:pt x="1548" y="1672"/>
                  <a:pt x="1549" y="1672"/>
                </a:cubicBezTo>
                <a:cubicBezTo>
                  <a:pt x="1551" y="1672"/>
                  <a:pt x="1552" y="1671"/>
                  <a:pt x="1553" y="1671"/>
                </a:cubicBezTo>
                <a:cubicBezTo>
                  <a:pt x="1554" y="1670"/>
                  <a:pt x="1556" y="1668"/>
                  <a:pt x="1557" y="1667"/>
                </a:cubicBezTo>
                <a:cubicBezTo>
                  <a:pt x="1557" y="1667"/>
                  <a:pt x="1558" y="1667"/>
                  <a:pt x="1558" y="1666"/>
                </a:cubicBezTo>
                <a:cubicBezTo>
                  <a:pt x="1558" y="1665"/>
                  <a:pt x="1558" y="1665"/>
                  <a:pt x="1559" y="1664"/>
                </a:cubicBezTo>
                <a:cubicBezTo>
                  <a:pt x="1559" y="1663"/>
                  <a:pt x="1559" y="1663"/>
                  <a:pt x="1560" y="1662"/>
                </a:cubicBezTo>
                <a:cubicBezTo>
                  <a:pt x="1560" y="1661"/>
                  <a:pt x="1560" y="1661"/>
                  <a:pt x="1560" y="1660"/>
                </a:cubicBezTo>
                <a:cubicBezTo>
                  <a:pt x="1560" y="1658"/>
                  <a:pt x="1559" y="1658"/>
                  <a:pt x="1558" y="1657"/>
                </a:cubicBezTo>
                <a:cubicBezTo>
                  <a:pt x="1557" y="1657"/>
                  <a:pt x="1554" y="1657"/>
                  <a:pt x="1555" y="1655"/>
                </a:cubicBezTo>
                <a:cubicBezTo>
                  <a:pt x="1555" y="1654"/>
                  <a:pt x="1556" y="1655"/>
                  <a:pt x="1557" y="1654"/>
                </a:cubicBezTo>
                <a:cubicBezTo>
                  <a:pt x="1557" y="1653"/>
                  <a:pt x="1556" y="1653"/>
                  <a:pt x="1556" y="1652"/>
                </a:cubicBezTo>
                <a:cubicBezTo>
                  <a:pt x="1557" y="1651"/>
                  <a:pt x="1559" y="1651"/>
                  <a:pt x="1560" y="1651"/>
                </a:cubicBezTo>
                <a:cubicBezTo>
                  <a:pt x="1560" y="1650"/>
                  <a:pt x="1560" y="1649"/>
                  <a:pt x="1561" y="1649"/>
                </a:cubicBezTo>
                <a:cubicBezTo>
                  <a:pt x="1561" y="1648"/>
                  <a:pt x="1561" y="1648"/>
                  <a:pt x="1560" y="1647"/>
                </a:cubicBezTo>
                <a:cubicBezTo>
                  <a:pt x="1559" y="1647"/>
                  <a:pt x="1559" y="1646"/>
                  <a:pt x="1560" y="1646"/>
                </a:cubicBezTo>
                <a:cubicBezTo>
                  <a:pt x="1561" y="1645"/>
                  <a:pt x="1562" y="1646"/>
                  <a:pt x="1563" y="1646"/>
                </a:cubicBezTo>
                <a:cubicBezTo>
                  <a:pt x="1565" y="1647"/>
                  <a:pt x="1567" y="1646"/>
                  <a:pt x="1569" y="1646"/>
                </a:cubicBezTo>
                <a:cubicBezTo>
                  <a:pt x="1570" y="1646"/>
                  <a:pt x="1570" y="1646"/>
                  <a:pt x="1570" y="1647"/>
                </a:cubicBezTo>
                <a:cubicBezTo>
                  <a:pt x="1570" y="1648"/>
                  <a:pt x="1569" y="1648"/>
                  <a:pt x="1568" y="1648"/>
                </a:cubicBezTo>
                <a:cubicBezTo>
                  <a:pt x="1568" y="1648"/>
                  <a:pt x="1567" y="1648"/>
                  <a:pt x="1566" y="1648"/>
                </a:cubicBezTo>
                <a:cubicBezTo>
                  <a:pt x="1565" y="1648"/>
                  <a:pt x="1565" y="1649"/>
                  <a:pt x="1565" y="1650"/>
                </a:cubicBezTo>
                <a:cubicBezTo>
                  <a:pt x="1565" y="1650"/>
                  <a:pt x="1564" y="1651"/>
                  <a:pt x="1564" y="1651"/>
                </a:cubicBezTo>
                <a:cubicBezTo>
                  <a:pt x="1563" y="1652"/>
                  <a:pt x="1563" y="1653"/>
                  <a:pt x="1563" y="1654"/>
                </a:cubicBezTo>
                <a:cubicBezTo>
                  <a:pt x="1563" y="1655"/>
                  <a:pt x="1563" y="1657"/>
                  <a:pt x="1564" y="1658"/>
                </a:cubicBezTo>
                <a:cubicBezTo>
                  <a:pt x="1564" y="1659"/>
                  <a:pt x="1565" y="1659"/>
                  <a:pt x="1566" y="1659"/>
                </a:cubicBezTo>
                <a:cubicBezTo>
                  <a:pt x="1566" y="1659"/>
                  <a:pt x="1567" y="1659"/>
                  <a:pt x="1567" y="1659"/>
                </a:cubicBezTo>
                <a:cubicBezTo>
                  <a:pt x="1568" y="1659"/>
                  <a:pt x="1569" y="1659"/>
                  <a:pt x="1569" y="1658"/>
                </a:cubicBezTo>
                <a:cubicBezTo>
                  <a:pt x="1570" y="1658"/>
                  <a:pt x="1571" y="1658"/>
                  <a:pt x="1571" y="1658"/>
                </a:cubicBezTo>
                <a:cubicBezTo>
                  <a:pt x="1572" y="1659"/>
                  <a:pt x="1573" y="1659"/>
                  <a:pt x="1572" y="1660"/>
                </a:cubicBezTo>
                <a:cubicBezTo>
                  <a:pt x="1571" y="1660"/>
                  <a:pt x="1570" y="1660"/>
                  <a:pt x="1570" y="1660"/>
                </a:cubicBezTo>
                <a:cubicBezTo>
                  <a:pt x="1569" y="1661"/>
                  <a:pt x="1568" y="1661"/>
                  <a:pt x="1567" y="1662"/>
                </a:cubicBezTo>
                <a:cubicBezTo>
                  <a:pt x="1566" y="1663"/>
                  <a:pt x="1566" y="1665"/>
                  <a:pt x="1566" y="1666"/>
                </a:cubicBezTo>
                <a:cubicBezTo>
                  <a:pt x="1565" y="1668"/>
                  <a:pt x="1565" y="1669"/>
                  <a:pt x="1566" y="1670"/>
                </a:cubicBezTo>
                <a:cubicBezTo>
                  <a:pt x="1567" y="1671"/>
                  <a:pt x="1569" y="1671"/>
                  <a:pt x="1570" y="1672"/>
                </a:cubicBezTo>
                <a:cubicBezTo>
                  <a:pt x="1571" y="1673"/>
                  <a:pt x="1571" y="1674"/>
                  <a:pt x="1572" y="1675"/>
                </a:cubicBezTo>
                <a:cubicBezTo>
                  <a:pt x="1572" y="1677"/>
                  <a:pt x="1571" y="1678"/>
                  <a:pt x="1571" y="1679"/>
                </a:cubicBezTo>
                <a:cubicBezTo>
                  <a:pt x="1571" y="1682"/>
                  <a:pt x="1570" y="1684"/>
                  <a:pt x="1570" y="1687"/>
                </a:cubicBezTo>
                <a:cubicBezTo>
                  <a:pt x="1569" y="1688"/>
                  <a:pt x="1568" y="1689"/>
                  <a:pt x="1568" y="1691"/>
                </a:cubicBezTo>
                <a:cubicBezTo>
                  <a:pt x="1567" y="1694"/>
                  <a:pt x="1567" y="1697"/>
                  <a:pt x="1568" y="1700"/>
                </a:cubicBezTo>
                <a:cubicBezTo>
                  <a:pt x="1568" y="1701"/>
                  <a:pt x="1569" y="1702"/>
                  <a:pt x="1569" y="1703"/>
                </a:cubicBezTo>
                <a:cubicBezTo>
                  <a:pt x="1569" y="1704"/>
                  <a:pt x="1569" y="1705"/>
                  <a:pt x="1569" y="1705"/>
                </a:cubicBezTo>
                <a:cubicBezTo>
                  <a:pt x="1569" y="1706"/>
                  <a:pt x="1569" y="1707"/>
                  <a:pt x="1570" y="1707"/>
                </a:cubicBezTo>
                <a:cubicBezTo>
                  <a:pt x="1570" y="1708"/>
                  <a:pt x="1570" y="1710"/>
                  <a:pt x="1570" y="1711"/>
                </a:cubicBezTo>
                <a:cubicBezTo>
                  <a:pt x="1570" y="1712"/>
                  <a:pt x="1571" y="1712"/>
                  <a:pt x="1571" y="1712"/>
                </a:cubicBezTo>
                <a:cubicBezTo>
                  <a:pt x="1571" y="1713"/>
                  <a:pt x="1572" y="1714"/>
                  <a:pt x="1572" y="1713"/>
                </a:cubicBezTo>
                <a:cubicBezTo>
                  <a:pt x="1573" y="1713"/>
                  <a:pt x="1573" y="1712"/>
                  <a:pt x="1573" y="1712"/>
                </a:cubicBezTo>
                <a:cubicBezTo>
                  <a:pt x="1574" y="1712"/>
                  <a:pt x="1574" y="1713"/>
                  <a:pt x="1574" y="1714"/>
                </a:cubicBezTo>
                <a:cubicBezTo>
                  <a:pt x="1574" y="1714"/>
                  <a:pt x="1573" y="1714"/>
                  <a:pt x="1572" y="1715"/>
                </a:cubicBezTo>
                <a:cubicBezTo>
                  <a:pt x="1572" y="1715"/>
                  <a:pt x="1572" y="1716"/>
                  <a:pt x="1572" y="1717"/>
                </a:cubicBezTo>
                <a:cubicBezTo>
                  <a:pt x="1572" y="1718"/>
                  <a:pt x="1572" y="1717"/>
                  <a:pt x="1571" y="1718"/>
                </a:cubicBezTo>
                <a:cubicBezTo>
                  <a:pt x="1571" y="1718"/>
                  <a:pt x="1571" y="1719"/>
                  <a:pt x="1571" y="1720"/>
                </a:cubicBezTo>
                <a:cubicBezTo>
                  <a:pt x="1571" y="1721"/>
                  <a:pt x="1573" y="1722"/>
                  <a:pt x="1573" y="1723"/>
                </a:cubicBezTo>
                <a:cubicBezTo>
                  <a:pt x="1572" y="1724"/>
                  <a:pt x="1572" y="1724"/>
                  <a:pt x="1572" y="1725"/>
                </a:cubicBezTo>
                <a:cubicBezTo>
                  <a:pt x="1572" y="1725"/>
                  <a:pt x="1573" y="1726"/>
                  <a:pt x="1573" y="1726"/>
                </a:cubicBezTo>
                <a:cubicBezTo>
                  <a:pt x="1573" y="1727"/>
                  <a:pt x="1575" y="1729"/>
                  <a:pt x="1574" y="1729"/>
                </a:cubicBezTo>
                <a:cubicBezTo>
                  <a:pt x="1573" y="1729"/>
                  <a:pt x="1573" y="1728"/>
                  <a:pt x="1572" y="1728"/>
                </a:cubicBezTo>
                <a:cubicBezTo>
                  <a:pt x="1571" y="1728"/>
                  <a:pt x="1572" y="1729"/>
                  <a:pt x="1572" y="1729"/>
                </a:cubicBezTo>
                <a:cubicBezTo>
                  <a:pt x="1573" y="1730"/>
                  <a:pt x="1573" y="1730"/>
                  <a:pt x="1573" y="1731"/>
                </a:cubicBezTo>
                <a:cubicBezTo>
                  <a:pt x="1574" y="1733"/>
                  <a:pt x="1573" y="1735"/>
                  <a:pt x="1574" y="1737"/>
                </a:cubicBezTo>
                <a:cubicBezTo>
                  <a:pt x="1574" y="1738"/>
                  <a:pt x="1575" y="1739"/>
                  <a:pt x="1575" y="1741"/>
                </a:cubicBezTo>
                <a:cubicBezTo>
                  <a:pt x="1576" y="1742"/>
                  <a:pt x="1576" y="1744"/>
                  <a:pt x="1576" y="1745"/>
                </a:cubicBezTo>
                <a:cubicBezTo>
                  <a:pt x="1576" y="1747"/>
                  <a:pt x="1577" y="1748"/>
                  <a:pt x="1577" y="1749"/>
                </a:cubicBezTo>
                <a:cubicBezTo>
                  <a:pt x="1577" y="1751"/>
                  <a:pt x="1578" y="1752"/>
                  <a:pt x="1579" y="1754"/>
                </a:cubicBezTo>
                <a:cubicBezTo>
                  <a:pt x="1579" y="1755"/>
                  <a:pt x="1579" y="1757"/>
                  <a:pt x="1579" y="1758"/>
                </a:cubicBezTo>
                <a:cubicBezTo>
                  <a:pt x="1580" y="1761"/>
                  <a:pt x="1580" y="1763"/>
                  <a:pt x="1581" y="1766"/>
                </a:cubicBezTo>
                <a:cubicBezTo>
                  <a:pt x="1581" y="1768"/>
                  <a:pt x="1581" y="1770"/>
                  <a:pt x="1582" y="1772"/>
                </a:cubicBezTo>
                <a:cubicBezTo>
                  <a:pt x="1584" y="1776"/>
                  <a:pt x="1587" y="1779"/>
                  <a:pt x="1589" y="1783"/>
                </a:cubicBezTo>
                <a:cubicBezTo>
                  <a:pt x="1590" y="1784"/>
                  <a:pt x="1592" y="1785"/>
                  <a:pt x="1592" y="1786"/>
                </a:cubicBezTo>
                <a:cubicBezTo>
                  <a:pt x="1592" y="1788"/>
                  <a:pt x="1589" y="1786"/>
                  <a:pt x="1589" y="1786"/>
                </a:cubicBezTo>
                <a:cubicBezTo>
                  <a:pt x="1589" y="1787"/>
                  <a:pt x="1590" y="1788"/>
                  <a:pt x="1590" y="1788"/>
                </a:cubicBezTo>
                <a:cubicBezTo>
                  <a:pt x="1591" y="1788"/>
                  <a:pt x="1591" y="1789"/>
                  <a:pt x="1591" y="1789"/>
                </a:cubicBezTo>
                <a:cubicBezTo>
                  <a:pt x="1592" y="1790"/>
                  <a:pt x="1592" y="1792"/>
                  <a:pt x="1593" y="1793"/>
                </a:cubicBezTo>
                <a:cubicBezTo>
                  <a:pt x="1593" y="1794"/>
                  <a:pt x="1594" y="1795"/>
                  <a:pt x="1595" y="1796"/>
                </a:cubicBezTo>
                <a:cubicBezTo>
                  <a:pt x="1595" y="1797"/>
                  <a:pt x="1596" y="1797"/>
                  <a:pt x="1596" y="1798"/>
                </a:cubicBezTo>
                <a:cubicBezTo>
                  <a:pt x="1596" y="1798"/>
                  <a:pt x="1595" y="1799"/>
                  <a:pt x="1595" y="1798"/>
                </a:cubicBezTo>
                <a:cubicBezTo>
                  <a:pt x="1595" y="1799"/>
                  <a:pt x="1595" y="1799"/>
                  <a:pt x="1595" y="1799"/>
                </a:cubicBezTo>
                <a:cubicBezTo>
                  <a:pt x="1595" y="1799"/>
                  <a:pt x="1597" y="1800"/>
                  <a:pt x="1597" y="1800"/>
                </a:cubicBezTo>
                <a:cubicBezTo>
                  <a:pt x="1598" y="1801"/>
                  <a:pt x="1599" y="1802"/>
                  <a:pt x="1599" y="1802"/>
                </a:cubicBezTo>
                <a:cubicBezTo>
                  <a:pt x="1600" y="1803"/>
                  <a:pt x="1600" y="1803"/>
                  <a:pt x="1601" y="1804"/>
                </a:cubicBezTo>
                <a:cubicBezTo>
                  <a:pt x="1602" y="1805"/>
                  <a:pt x="1602" y="1807"/>
                  <a:pt x="1602" y="1809"/>
                </a:cubicBezTo>
                <a:cubicBezTo>
                  <a:pt x="1603" y="1810"/>
                  <a:pt x="1602" y="1811"/>
                  <a:pt x="1603" y="1812"/>
                </a:cubicBezTo>
                <a:cubicBezTo>
                  <a:pt x="1603" y="1813"/>
                  <a:pt x="1603" y="1814"/>
                  <a:pt x="1604" y="1814"/>
                </a:cubicBezTo>
                <a:cubicBezTo>
                  <a:pt x="1604" y="1816"/>
                  <a:pt x="1605" y="1817"/>
                  <a:pt x="1605" y="1819"/>
                </a:cubicBezTo>
                <a:cubicBezTo>
                  <a:pt x="1606" y="1821"/>
                  <a:pt x="1607" y="1824"/>
                  <a:pt x="1608" y="1827"/>
                </a:cubicBezTo>
                <a:cubicBezTo>
                  <a:pt x="1609" y="1829"/>
                  <a:pt x="1609" y="1830"/>
                  <a:pt x="1610" y="1831"/>
                </a:cubicBezTo>
                <a:cubicBezTo>
                  <a:pt x="1610" y="1833"/>
                  <a:pt x="1611" y="1834"/>
                  <a:pt x="1611" y="1836"/>
                </a:cubicBezTo>
                <a:cubicBezTo>
                  <a:pt x="1611" y="1837"/>
                  <a:pt x="1610" y="1838"/>
                  <a:pt x="1610" y="1840"/>
                </a:cubicBezTo>
                <a:cubicBezTo>
                  <a:pt x="1611" y="1841"/>
                  <a:pt x="1612" y="1842"/>
                  <a:pt x="1612" y="1843"/>
                </a:cubicBezTo>
                <a:cubicBezTo>
                  <a:pt x="1614" y="1846"/>
                  <a:pt x="1615" y="1848"/>
                  <a:pt x="1616" y="1851"/>
                </a:cubicBezTo>
                <a:cubicBezTo>
                  <a:pt x="1617" y="1852"/>
                  <a:pt x="1618" y="1853"/>
                  <a:pt x="1619" y="1855"/>
                </a:cubicBezTo>
                <a:cubicBezTo>
                  <a:pt x="1620" y="1856"/>
                  <a:pt x="1620" y="1857"/>
                  <a:pt x="1621" y="1859"/>
                </a:cubicBezTo>
                <a:cubicBezTo>
                  <a:pt x="1622" y="1860"/>
                  <a:pt x="1623" y="1860"/>
                  <a:pt x="1624" y="1861"/>
                </a:cubicBezTo>
                <a:cubicBezTo>
                  <a:pt x="1625" y="1863"/>
                  <a:pt x="1626" y="1865"/>
                  <a:pt x="1627" y="1866"/>
                </a:cubicBezTo>
                <a:cubicBezTo>
                  <a:pt x="1627" y="1868"/>
                  <a:pt x="1628" y="1869"/>
                  <a:pt x="1629" y="1871"/>
                </a:cubicBezTo>
                <a:cubicBezTo>
                  <a:pt x="1629" y="1872"/>
                  <a:pt x="1630" y="1873"/>
                  <a:pt x="1630" y="1875"/>
                </a:cubicBezTo>
                <a:cubicBezTo>
                  <a:pt x="1630" y="1876"/>
                  <a:pt x="1631" y="1878"/>
                  <a:pt x="1631" y="1879"/>
                </a:cubicBezTo>
                <a:cubicBezTo>
                  <a:pt x="1632" y="1880"/>
                  <a:pt x="1633" y="1882"/>
                  <a:pt x="1633" y="1883"/>
                </a:cubicBezTo>
                <a:cubicBezTo>
                  <a:pt x="1634" y="1886"/>
                  <a:pt x="1635" y="1888"/>
                  <a:pt x="1636" y="1891"/>
                </a:cubicBezTo>
                <a:cubicBezTo>
                  <a:pt x="1637" y="1892"/>
                  <a:pt x="1638" y="1894"/>
                  <a:pt x="1639" y="1895"/>
                </a:cubicBezTo>
                <a:cubicBezTo>
                  <a:pt x="1640" y="1896"/>
                  <a:pt x="1640" y="1896"/>
                  <a:pt x="1640" y="1897"/>
                </a:cubicBezTo>
                <a:cubicBezTo>
                  <a:pt x="1640" y="1897"/>
                  <a:pt x="1640" y="1898"/>
                  <a:pt x="1641" y="1898"/>
                </a:cubicBezTo>
                <a:cubicBezTo>
                  <a:pt x="1641" y="1899"/>
                  <a:pt x="1641" y="1899"/>
                  <a:pt x="1641" y="1900"/>
                </a:cubicBezTo>
                <a:cubicBezTo>
                  <a:pt x="1641" y="1900"/>
                  <a:pt x="1642" y="1901"/>
                  <a:pt x="1642" y="1901"/>
                </a:cubicBezTo>
                <a:cubicBezTo>
                  <a:pt x="1642" y="1902"/>
                  <a:pt x="1642" y="1905"/>
                  <a:pt x="1641" y="1904"/>
                </a:cubicBezTo>
                <a:cubicBezTo>
                  <a:pt x="1641" y="1904"/>
                  <a:pt x="1641" y="1903"/>
                  <a:pt x="1641" y="1903"/>
                </a:cubicBezTo>
                <a:cubicBezTo>
                  <a:pt x="1641" y="1902"/>
                  <a:pt x="1640" y="1902"/>
                  <a:pt x="1640" y="1901"/>
                </a:cubicBezTo>
                <a:cubicBezTo>
                  <a:pt x="1639" y="1900"/>
                  <a:pt x="1640" y="1899"/>
                  <a:pt x="1639" y="1898"/>
                </a:cubicBezTo>
                <a:cubicBezTo>
                  <a:pt x="1639" y="1898"/>
                  <a:pt x="1639" y="1897"/>
                  <a:pt x="1638" y="1897"/>
                </a:cubicBezTo>
                <a:cubicBezTo>
                  <a:pt x="1637" y="1896"/>
                  <a:pt x="1638" y="1898"/>
                  <a:pt x="1638" y="1899"/>
                </a:cubicBezTo>
                <a:cubicBezTo>
                  <a:pt x="1638" y="1899"/>
                  <a:pt x="1638" y="1900"/>
                  <a:pt x="1638" y="1901"/>
                </a:cubicBezTo>
                <a:cubicBezTo>
                  <a:pt x="1639" y="1902"/>
                  <a:pt x="1639" y="1902"/>
                  <a:pt x="1640" y="1902"/>
                </a:cubicBezTo>
                <a:cubicBezTo>
                  <a:pt x="1640" y="1903"/>
                  <a:pt x="1640" y="1904"/>
                  <a:pt x="1640" y="1905"/>
                </a:cubicBezTo>
                <a:cubicBezTo>
                  <a:pt x="1640" y="1905"/>
                  <a:pt x="1640" y="1906"/>
                  <a:pt x="1640" y="1906"/>
                </a:cubicBezTo>
                <a:cubicBezTo>
                  <a:pt x="1641" y="1907"/>
                  <a:pt x="1640" y="1907"/>
                  <a:pt x="1641" y="1908"/>
                </a:cubicBezTo>
                <a:cubicBezTo>
                  <a:pt x="1641" y="1909"/>
                  <a:pt x="1641" y="1909"/>
                  <a:pt x="1641" y="1909"/>
                </a:cubicBezTo>
                <a:cubicBezTo>
                  <a:pt x="1642" y="1910"/>
                  <a:pt x="1642" y="1911"/>
                  <a:pt x="1643" y="1912"/>
                </a:cubicBezTo>
                <a:cubicBezTo>
                  <a:pt x="1644" y="1913"/>
                  <a:pt x="1645" y="1913"/>
                  <a:pt x="1645" y="1914"/>
                </a:cubicBezTo>
                <a:cubicBezTo>
                  <a:pt x="1645" y="1915"/>
                  <a:pt x="1645" y="1915"/>
                  <a:pt x="1645" y="1916"/>
                </a:cubicBezTo>
                <a:cubicBezTo>
                  <a:pt x="1645" y="1917"/>
                  <a:pt x="1645" y="1917"/>
                  <a:pt x="1645" y="1918"/>
                </a:cubicBezTo>
                <a:cubicBezTo>
                  <a:pt x="1646" y="1918"/>
                  <a:pt x="1646" y="1918"/>
                  <a:pt x="1647" y="1919"/>
                </a:cubicBezTo>
                <a:cubicBezTo>
                  <a:pt x="1647" y="1919"/>
                  <a:pt x="1648" y="1920"/>
                  <a:pt x="1648" y="1921"/>
                </a:cubicBezTo>
                <a:cubicBezTo>
                  <a:pt x="1649" y="1922"/>
                  <a:pt x="1649" y="1923"/>
                  <a:pt x="1650" y="1923"/>
                </a:cubicBezTo>
                <a:cubicBezTo>
                  <a:pt x="1651" y="1924"/>
                  <a:pt x="1652" y="1925"/>
                  <a:pt x="1653" y="1926"/>
                </a:cubicBezTo>
                <a:cubicBezTo>
                  <a:pt x="1654" y="1928"/>
                  <a:pt x="1654" y="1929"/>
                  <a:pt x="1655" y="1929"/>
                </a:cubicBezTo>
                <a:cubicBezTo>
                  <a:pt x="1657" y="1930"/>
                  <a:pt x="1658" y="1930"/>
                  <a:pt x="1659" y="1931"/>
                </a:cubicBezTo>
                <a:cubicBezTo>
                  <a:pt x="1660" y="1931"/>
                  <a:pt x="1661" y="1932"/>
                  <a:pt x="1662" y="1932"/>
                </a:cubicBezTo>
                <a:cubicBezTo>
                  <a:pt x="1664" y="1933"/>
                  <a:pt x="1665" y="1932"/>
                  <a:pt x="1666" y="1931"/>
                </a:cubicBezTo>
                <a:cubicBezTo>
                  <a:pt x="1666" y="1930"/>
                  <a:pt x="1667" y="1930"/>
                  <a:pt x="1669" y="1929"/>
                </a:cubicBezTo>
                <a:cubicBezTo>
                  <a:pt x="1669" y="1929"/>
                  <a:pt x="1670" y="1928"/>
                  <a:pt x="1671" y="1928"/>
                </a:cubicBezTo>
                <a:cubicBezTo>
                  <a:pt x="1671" y="1928"/>
                  <a:pt x="1672" y="1927"/>
                  <a:pt x="1672" y="1927"/>
                </a:cubicBezTo>
                <a:cubicBezTo>
                  <a:pt x="1673" y="1926"/>
                  <a:pt x="1674" y="1925"/>
                  <a:pt x="1675" y="1924"/>
                </a:cubicBezTo>
                <a:cubicBezTo>
                  <a:pt x="1676" y="1923"/>
                  <a:pt x="1676" y="1922"/>
                  <a:pt x="1676" y="1920"/>
                </a:cubicBezTo>
                <a:cubicBezTo>
                  <a:pt x="1676" y="1917"/>
                  <a:pt x="1678" y="1914"/>
                  <a:pt x="1680" y="1913"/>
                </a:cubicBezTo>
                <a:cubicBezTo>
                  <a:pt x="1681" y="1912"/>
                  <a:pt x="1682" y="1912"/>
                  <a:pt x="1683" y="1911"/>
                </a:cubicBezTo>
                <a:cubicBezTo>
                  <a:pt x="1685" y="1911"/>
                  <a:pt x="1686" y="1911"/>
                  <a:pt x="1687" y="1911"/>
                </a:cubicBezTo>
                <a:cubicBezTo>
                  <a:pt x="1688" y="1910"/>
                  <a:pt x="1689" y="1909"/>
                  <a:pt x="1691" y="1909"/>
                </a:cubicBezTo>
                <a:cubicBezTo>
                  <a:pt x="1692" y="1909"/>
                  <a:pt x="1694" y="1910"/>
                  <a:pt x="1694" y="1909"/>
                </a:cubicBezTo>
                <a:cubicBezTo>
                  <a:pt x="1694" y="1909"/>
                  <a:pt x="1693" y="1908"/>
                  <a:pt x="1692" y="1908"/>
                </a:cubicBezTo>
                <a:cubicBezTo>
                  <a:pt x="1692" y="1908"/>
                  <a:pt x="1692" y="1907"/>
                  <a:pt x="1692" y="1907"/>
                </a:cubicBezTo>
                <a:cubicBezTo>
                  <a:pt x="1691" y="1906"/>
                  <a:pt x="1691" y="1906"/>
                  <a:pt x="1691" y="1905"/>
                </a:cubicBezTo>
                <a:cubicBezTo>
                  <a:pt x="1691" y="1904"/>
                  <a:pt x="1691" y="1903"/>
                  <a:pt x="1691" y="1903"/>
                </a:cubicBezTo>
                <a:cubicBezTo>
                  <a:pt x="1692" y="1902"/>
                  <a:pt x="1692" y="1902"/>
                  <a:pt x="1693" y="1902"/>
                </a:cubicBezTo>
                <a:cubicBezTo>
                  <a:pt x="1693" y="1901"/>
                  <a:pt x="1693" y="1900"/>
                  <a:pt x="1693" y="1900"/>
                </a:cubicBezTo>
                <a:cubicBezTo>
                  <a:pt x="1694" y="1899"/>
                  <a:pt x="1695" y="1898"/>
                  <a:pt x="1696" y="1897"/>
                </a:cubicBezTo>
                <a:cubicBezTo>
                  <a:pt x="1696" y="1896"/>
                  <a:pt x="1696" y="1895"/>
                  <a:pt x="1696" y="1895"/>
                </a:cubicBezTo>
                <a:cubicBezTo>
                  <a:pt x="1696" y="1894"/>
                  <a:pt x="1697" y="1893"/>
                  <a:pt x="1697" y="1893"/>
                </a:cubicBezTo>
                <a:cubicBezTo>
                  <a:pt x="1697" y="1892"/>
                  <a:pt x="1697" y="1891"/>
                  <a:pt x="1698" y="1891"/>
                </a:cubicBezTo>
                <a:cubicBezTo>
                  <a:pt x="1698" y="1890"/>
                  <a:pt x="1699" y="1890"/>
                  <a:pt x="1699" y="1890"/>
                </a:cubicBezTo>
                <a:cubicBezTo>
                  <a:pt x="1700" y="1890"/>
                  <a:pt x="1700" y="1889"/>
                  <a:pt x="1701" y="1889"/>
                </a:cubicBezTo>
                <a:cubicBezTo>
                  <a:pt x="1702" y="1888"/>
                  <a:pt x="1704" y="1888"/>
                  <a:pt x="1705" y="1888"/>
                </a:cubicBezTo>
                <a:cubicBezTo>
                  <a:pt x="1706" y="1889"/>
                  <a:pt x="1707" y="1891"/>
                  <a:pt x="1708" y="1890"/>
                </a:cubicBezTo>
                <a:cubicBezTo>
                  <a:pt x="1709" y="1889"/>
                  <a:pt x="1709" y="1887"/>
                  <a:pt x="1709" y="1886"/>
                </a:cubicBezTo>
                <a:cubicBezTo>
                  <a:pt x="1710" y="1883"/>
                  <a:pt x="1710" y="1879"/>
                  <a:pt x="1709" y="1877"/>
                </a:cubicBezTo>
                <a:cubicBezTo>
                  <a:pt x="1709" y="1876"/>
                  <a:pt x="1708" y="1875"/>
                  <a:pt x="1708" y="1874"/>
                </a:cubicBezTo>
                <a:cubicBezTo>
                  <a:pt x="1708" y="1873"/>
                  <a:pt x="1708" y="1872"/>
                  <a:pt x="1707" y="1871"/>
                </a:cubicBezTo>
                <a:cubicBezTo>
                  <a:pt x="1707" y="1870"/>
                  <a:pt x="1706" y="1869"/>
                  <a:pt x="1706" y="1868"/>
                </a:cubicBezTo>
                <a:cubicBezTo>
                  <a:pt x="1707" y="1868"/>
                  <a:pt x="1707" y="1868"/>
                  <a:pt x="1708" y="1867"/>
                </a:cubicBezTo>
                <a:cubicBezTo>
                  <a:pt x="1708" y="1867"/>
                  <a:pt x="1708" y="1866"/>
                  <a:pt x="1708" y="1865"/>
                </a:cubicBezTo>
                <a:cubicBezTo>
                  <a:pt x="1707" y="1864"/>
                  <a:pt x="1707" y="1862"/>
                  <a:pt x="1707" y="1861"/>
                </a:cubicBezTo>
                <a:cubicBezTo>
                  <a:pt x="1707" y="1859"/>
                  <a:pt x="1708" y="1858"/>
                  <a:pt x="1709" y="1857"/>
                </a:cubicBezTo>
                <a:cubicBezTo>
                  <a:pt x="1709" y="1856"/>
                  <a:pt x="1709" y="1854"/>
                  <a:pt x="1710" y="1853"/>
                </a:cubicBezTo>
                <a:cubicBezTo>
                  <a:pt x="1711" y="1852"/>
                  <a:pt x="1712" y="1851"/>
                  <a:pt x="1712" y="1850"/>
                </a:cubicBezTo>
                <a:cubicBezTo>
                  <a:pt x="1713" y="1849"/>
                  <a:pt x="1713" y="1847"/>
                  <a:pt x="1714" y="1846"/>
                </a:cubicBezTo>
                <a:cubicBezTo>
                  <a:pt x="1714" y="1845"/>
                  <a:pt x="1715" y="1844"/>
                  <a:pt x="1716" y="1843"/>
                </a:cubicBezTo>
                <a:cubicBezTo>
                  <a:pt x="1717" y="1841"/>
                  <a:pt x="1717" y="1839"/>
                  <a:pt x="1717" y="1838"/>
                </a:cubicBezTo>
                <a:cubicBezTo>
                  <a:pt x="1717" y="1836"/>
                  <a:pt x="1717" y="1834"/>
                  <a:pt x="1717" y="1832"/>
                </a:cubicBezTo>
                <a:cubicBezTo>
                  <a:pt x="1717" y="1830"/>
                  <a:pt x="1717" y="1829"/>
                  <a:pt x="1717" y="1827"/>
                </a:cubicBezTo>
                <a:cubicBezTo>
                  <a:pt x="1717" y="1826"/>
                  <a:pt x="1717" y="1826"/>
                  <a:pt x="1716" y="1825"/>
                </a:cubicBezTo>
                <a:cubicBezTo>
                  <a:pt x="1716" y="1825"/>
                  <a:pt x="1715" y="1825"/>
                  <a:pt x="1715" y="1824"/>
                </a:cubicBezTo>
                <a:cubicBezTo>
                  <a:pt x="1714" y="1824"/>
                  <a:pt x="1713" y="1822"/>
                  <a:pt x="1714" y="1821"/>
                </a:cubicBezTo>
                <a:cubicBezTo>
                  <a:pt x="1715" y="1820"/>
                  <a:pt x="1714" y="1822"/>
                  <a:pt x="1715" y="1822"/>
                </a:cubicBezTo>
                <a:cubicBezTo>
                  <a:pt x="1715" y="1823"/>
                  <a:pt x="1716" y="1823"/>
                  <a:pt x="1716" y="1823"/>
                </a:cubicBezTo>
                <a:cubicBezTo>
                  <a:pt x="1716" y="1824"/>
                  <a:pt x="1717" y="1825"/>
                  <a:pt x="1717" y="1825"/>
                </a:cubicBezTo>
                <a:cubicBezTo>
                  <a:pt x="1718" y="1825"/>
                  <a:pt x="1717" y="1823"/>
                  <a:pt x="1717" y="1823"/>
                </a:cubicBezTo>
                <a:cubicBezTo>
                  <a:pt x="1717" y="1822"/>
                  <a:pt x="1717" y="1822"/>
                  <a:pt x="1717" y="1821"/>
                </a:cubicBezTo>
                <a:cubicBezTo>
                  <a:pt x="1717" y="1820"/>
                  <a:pt x="1717" y="1820"/>
                  <a:pt x="1717" y="1819"/>
                </a:cubicBezTo>
                <a:cubicBezTo>
                  <a:pt x="1716" y="1819"/>
                  <a:pt x="1716" y="1818"/>
                  <a:pt x="1716" y="1818"/>
                </a:cubicBezTo>
                <a:cubicBezTo>
                  <a:pt x="1715" y="1817"/>
                  <a:pt x="1715" y="1817"/>
                  <a:pt x="1715" y="1816"/>
                </a:cubicBezTo>
                <a:cubicBezTo>
                  <a:pt x="1715" y="1816"/>
                  <a:pt x="1714" y="1816"/>
                  <a:pt x="1714" y="1815"/>
                </a:cubicBezTo>
                <a:cubicBezTo>
                  <a:pt x="1714" y="1815"/>
                  <a:pt x="1714" y="1814"/>
                  <a:pt x="1713" y="1813"/>
                </a:cubicBezTo>
                <a:cubicBezTo>
                  <a:pt x="1713" y="1812"/>
                  <a:pt x="1713" y="1812"/>
                  <a:pt x="1713" y="1811"/>
                </a:cubicBezTo>
                <a:cubicBezTo>
                  <a:pt x="1713" y="1810"/>
                  <a:pt x="1714" y="1810"/>
                  <a:pt x="1714" y="1809"/>
                </a:cubicBezTo>
                <a:cubicBezTo>
                  <a:pt x="1714" y="1808"/>
                  <a:pt x="1713" y="1807"/>
                  <a:pt x="1713" y="1807"/>
                </a:cubicBezTo>
                <a:cubicBezTo>
                  <a:pt x="1713" y="1806"/>
                  <a:pt x="1713" y="1805"/>
                  <a:pt x="1713" y="1804"/>
                </a:cubicBezTo>
                <a:cubicBezTo>
                  <a:pt x="1713" y="1803"/>
                  <a:pt x="1713" y="1801"/>
                  <a:pt x="1712" y="1799"/>
                </a:cubicBezTo>
                <a:cubicBezTo>
                  <a:pt x="1712" y="1798"/>
                  <a:pt x="1712" y="1797"/>
                  <a:pt x="1712" y="1796"/>
                </a:cubicBezTo>
                <a:cubicBezTo>
                  <a:pt x="1713" y="1795"/>
                  <a:pt x="1713" y="1794"/>
                  <a:pt x="1713" y="1793"/>
                </a:cubicBezTo>
                <a:cubicBezTo>
                  <a:pt x="1713" y="1792"/>
                  <a:pt x="1713" y="1790"/>
                  <a:pt x="1714" y="1789"/>
                </a:cubicBezTo>
                <a:cubicBezTo>
                  <a:pt x="1714" y="1788"/>
                  <a:pt x="1715" y="1787"/>
                  <a:pt x="1716" y="1786"/>
                </a:cubicBezTo>
                <a:cubicBezTo>
                  <a:pt x="1716" y="1784"/>
                  <a:pt x="1717" y="1782"/>
                  <a:pt x="1718" y="1781"/>
                </a:cubicBezTo>
                <a:cubicBezTo>
                  <a:pt x="1720" y="1779"/>
                  <a:pt x="1722" y="1777"/>
                  <a:pt x="1725" y="1777"/>
                </a:cubicBezTo>
                <a:cubicBezTo>
                  <a:pt x="1726" y="1777"/>
                  <a:pt x="1727" y="1778"/>
                  <a:pt x="1727" y="1779"/>
                </a:cubicBezTo>
                <a:cubicBezTo>
                  <a:pt x="1729" y="1781"/>
                  <a:pt x="1729" y="1778"/>
                  <a:pt x="1729" y="1777"/>
                </a:cubicBezTo>
                <a:cubicBezTo>
                  <a:pt x="1731" y="1775"/>
                  <a:pt x="1731" y="1778"/>
                  <a:pt x="1732" y="1779"/>
                </a:cubicBezTo>
                <a:cubicBezTo>
                  <a:pt x="1733" y="1779"/>
                  <a:pt x="1732" y="1778"/>
                  <a:pt x="1732" y="1777"/>
                </a:cubicBezTo>
                <a:cubicBezTo>
                  <a:pt x="1732" y="1777"/>
                  <a:pt x="1732" y="1776"/>
                  <a:pt x="1732" y="1776"/>
                </a:cubicBezTo>
                <a:cubicBezTo>
                  <a:pt x="1733" y="1775"/>
                  <a:pt x="1735" y="1775"/>
                  <a:pt x="1735" y="1773"/>
                </a:cubicBezTo>
                <a:cubicBezTo>
                  <a:pt x="1736" y="1772"/>
                  <a:pt x="1736" y="1770"/>
                  <a:pt x="1737" y="1769"/>
                </a:cubicBezTo>
                <a:cubicBezTo>
                  <a:pt x="1739" y="1766"/>
                  <a:pt x="1742" y="1768"/>
                  <a:pt x="1745" y="1768"/>
                </a:cubicBezTo>
                <a:cubicBezTo>
                  <a:pt x="1748" y="1768"/>
                  <a:pt x="1750" y="1766"/>
                  <a:pt x="1752" y="1765"/>
                </a:cubicBezTo>
                <a:cubicBezTo>
                  <a:pt x="1754" y="1765"/>
                  <a:pt x="1755" y="1764"/>
                  <a:pt x="1756" y="1763"/>
                </a:cubicBezTo>
                <a:cubicBezTo>
                  <a:pt x="1756" y="1763"/>
                  <a:pt x="1757" y="1763"/>
                  <a:pt x="1757" y="1762"/>
                </a:cubicBezTo>
                <a:cubicBezTo>
                  <a:pt x="1757" y="1762"/>
                  <a:pt x="1758" y="1761"/>
                  <a:pt x="1758" y="1761"/>
                </a:cubicBezTo>
                <a:cubicBezTo>
                  <a:pt x="1758" y="1759"/>
                  <a:pt x="1759" y="1758"/>
                  <a:pt x="1758" y="1757"/>
                </a:cubicBezTo>
                <a:cubicBezTo>
                  <a:pt x="1757" y="1756"/>
                  <a:pt x="1757" y="1755"/>
                  <a:pt x="1758" y="1753"/>
                </a:cubicBezTo>
                <a:cubicBezTo>
                  <a:pt x="1758" y="1752"/>
                  <a:pt x="1759" y="1751"/>
                  <a:pt x="1761" y="1750"/>
                </a:cubicBezTo>
                <a:cubicBezTo>
                  <a:pt x="1762" y="1749"/>
                  <a:pt x="1764" y="1748"/>
                  <a:pt x="1766" y="1747"/>
                </a:cubicBezTo>
                <a:cubicBezTo>
                  <a:pt x="1767" y="1747"/>
                  <a:pt x="1767" y="1747"/>
                  <a:pt x="1769" y="1746"/>
                </a:cubicBezTo>
                <a:cubicBezTo>
                  <a:pt x="1770" y="1746"/>
                  <a:pt x="1771" y="1745"/>
                  <a:pt x="1772" y="1744"/>
                </a:cubicBezTo>
                <a:cubicBezTo>
                  <a:pt x="1774" y="1743"/>
                  <a:pt x="1775" y="1742"/>
                  <a:pt x="1776" y="1741"/>
                </a:cubicBezTo>
                <a:cubicBezTo>
                  <a:pt x="1777" y="1740"/>
                  <a:pt x="1778" y="1738"/>
                  <a:pt x="1780" y="1737"/>
                </a:cubicBezTo>
                <a:cubicBezTo>
                  <a:pt x="1781" y="1735"/>
                  <a:pt x="1782" y="1734"/>
                  <a:pt x="1784" y="1733"/>
                </a:cubicBezTo>
                <a:cubicBezTo>
                  <a:pt x="1785" y="1731"/>
                  <a:pt x="1787" y="1731"/>
                  <a:pt x="1789" y="1730"/>
                </a:cubicBezTo>
                <a:cubicBezTo>
                  <a:pt x="1790" y="1729"/>
                  <a:pt x="1791" y="1728"/>
                  <a:pt x="1792" y="1728"/>
                </a:cubicBezTo>
                <a:cubicBezTo>
                  <a:pt x="1795" y="1726"/>
                  <a:pt x="1798" y="1724"/>
                  <a:pt x="1799" y="1721"/>
                </a:cubicBezTo>
                <a:cubicBezTo>
                  <a:pt x="1800" y="1719"/>
                  <a:pt x="1801" y="1718"/>
                  <a:pt x="1802" y="1716"/>
                </a:cubicBezTo>
                <a:cubicBezTo>
                  <a:pt x="1805" y="1713"/>
                  <a:pt x="1808" y="1710"/>
                  <a:pt x="1812" y="1707"/>
                </a:cubicBezTo>
                <a:cubicBezTo>
                  <a:pt x="1814" y="1706"/>
                  <a:pt x="1817" y="1704"/>
                  <a:pt x="1819" y="1702"/>
                </a:cubicBezTo>
                <a:cubicBezTo>
                  <a:pt x="1820" y="1700"/>
                  <a:pt x="1821" y="1699"/>
                  <a:pt x="1822" y="1699"/>
                </a:cubicBezTo>
                <a:cubicBezTo>
                  <a:pt x="1825" y="1697"/>
                  <a:pt x="1828" y="1698"/>
                  <a:pt x="1831" y="1696"/>
                </a:cubicBezTo>
                <a:cubicBezTo>
                  <a:pt x="1831" y="1696"/>
                  <a:pt x="1832" y="1696"/>
                  <a:pt x="1833" y="1695"/>
                </a:cubicBezTo>
                <a:cubicBezTo>
                  <a:pt x="1834" y="1695"/>
                  <a:pt x="1835" y="1695"/>
                  <a:pt x="1836" y="1695"/>
                </a:cubicBezTo>
                <a:cubicBezTo>
                  <a:pt x="1836" y="1695"/>
                  <a:pt x="1838" y="1695"/>
                  <a:pt x="1838" y="1694"/>
                </a:cubicBezTo>
                <a:cubicBezTo>
                  <a:pt x="1838" y="1694"/>
                  <a:pt x="1837" y="1694"/>
                  <a:pt x="1836" y="1693"/>
                </a:cubicBezTo>
                <a:cubicBezTo>
                  <a:pt x="1836" y="1692"/>
                  <a:pt x="1837" y="1692"/>
                  <a:pt x="1838" y="1691"/>
                </a:cubicBezTo>
                <a:cubicBezTo>
                  <a:pt x="1840" y="1691"/>
                  <a:pt x="1841" y="1690"/>
                  <a:pt x="1842" y="1689"/>
                </a:cubicBezTo>
                <a:cubicBezTo>
                  <a:pt x="1844" y="1687"/>
                  <a:pt x="1845" y="1684"/>
                  <a:pt x="1848" y="1682"/>
                </a:cubicBezTo>
                <a:cubicBezTo>
                  <a:pt x="1849" y="1682"/>
                  <a:pt x="1850" y="1681"/>
                  <a:pt x="1850" y="1679"/>
                </a:cubicBezTo>
                <a:cubicBezTo>
                  <a:pt x="1850" y="1678"/>
                  <a:pt x="1849" y="1677"/>
                  <a:pt x="1849" y="1676"/>
                </a:cubicBezTo>
                <a:cubicBezTo>
                  <a:pt x="1848" y="1674"/>
                  <a:pt x="1849" y="1673"/>
                  <a:pt x="1848" y="1671"/>
                </a:cubicBezTo>
                <a:cubicBezTo>
                  <a:pt x="1848" y="1670"/>
                  <a:pt x="1847" y="1669"/>
                  <a:pt x="1847" y="1668"/>
                </a:cubicBezTo>
                <a:cubicBezTo>
                  <a:pt x="1847" y="1666"/>
                  <a:pt x="1849" y="1665"/>
                  <a:pt x="1850" y="1664"/>
                </a:cubicBezTo>
                <a:cubicBezTo>
                  <a:pt x="1851" y="1663"/>
                  <a:pt x="1852" y="1662"/>
                  <a:pt x="1854" y="1662"/>
                </a:cubicBezTo>
                <a:cubicBezTo>
                  <a:pt x="1856" y="1661"/>
                  <a:pt x="1857" y="1661"/>
                  <a:pt x="1859" y="1661"/>
                </a:cubicBezTo>
                <a:cubicBezTo>
                  <a:pt x="1860" y="1660"/>
                  <a:pt x="1861" y="1659"/>
                  <a:pt x="1862" y="1659"/>
                </a:cubicBezTo>
                <a:cubicBezTo>
                  <a:pt x="1864" y="1659"/>
                  <a:pt x="1865" y="1658"/>
                  <a:pt x="1866" y="1657"/>
                </a:cubicBezTo>
                <a:cubicBezTo>
                  <a:pt x="1867" y="1657"/>
                  <a:pt x="1868" y="1656"/>
                  <a:pt x="1869" y="1655"/>
                </a:cubicBezTo>
                <a:cubicBezTo>
                  <a:pt x="1870" y="1654"/>
                  <a:pt x="1870" y="1654"/>
                  <a:pt x="1871" y="1654"/>
                </a:cubicBezTo>
                <a:cubicBezTo>
                  <a:pt x="1872" y="1653"/>
                  <a:pt x="1872" y="1649"/>
                  <a:pt x="1873" y="1649"/>
                </a:cubicBezTo>
                <a:cubicBezTo>
                  <a:pt x="1874" y="1650"/>
                  <a:pt x="1874" y="1652"/>
                  <a:pt x="1873" y="1653"/>
                </a:cubicBezTo>
                <a:cubicBezTo>
                  <a:pt x="1873" y="1655"/>
                  <a:pt x="1871" y="1654"/>
                  <a:pt x="1870" y="1656"/>
                </a:cubicBezTo>
                <a:cubicBezTo>
                  <a:pt x="1870" y="1656"/>
                  <a:pt x="1870" y="1657"/>
                  <a:pt x="1870" y="1658"/>
                </a:cubicBezTo>
                <a:cubicBezTo>
                  <a:pt x="1870" y="1658"/>
                  <a:pt x="1869" y="1659"/>
                  <a:pt x="1870" y="1659"/>
                </a:cubicBezTo>
                <a:cubicBezTo>
                  <a:pt x="1870" y="1660"/>
                  <a:pt x="1871" y="1660"/>
                  <a:pt x="1871" y="1659"/>
                </a:cubicBezTo>
                <a:cubicBezTo>
                  <a:pt x="1872" y="1658"/>
                  <a:pt x="1871" y="1658"/>
                  <a:pt x="1871" y="1657"/>
                </a:cubicBezTo>
                <a:cubicBezTo>
                  <a:pt x="1872" y="1656"/>
                  <a:pt x="1872" y="1656"/>
                  <a:pt x="1873" y="1656"/>
                </a:cubicBezTo>
                <a:cubicBezTo>
                  <a:pt x="1873" y="1657"/>
                  <a:pt x="1873" y="1658"/>
                  <a:pt x="1873" y="1658"/>
                </a:cubicBezTo>
                <a:cubicBezTo>
                  <a:pt x="1873" y="1659"/>
                  <a:pt x="1873" y="1659"/>
                  <a:pt x="1873" y="1660"/>
                </a:cubicBezTo>
                <a:cubicBezTo>
                  <a:pt x="1874" y="1660"/>
                  <a:pt x="1873" y="1661"/>
                  <a:pt x="1874" y="1661"/>
                </a:cubicBezTo>
                <a:cubicBezTo>
                  <a:pt x="1875" y="1662"/>
                  <a:pt x="1875" y="1661"/>
                  <a:pt x="1876" y="1661"/>
                </a:cubicBezTo>
                <a:cubicBezTo>
                  <a:pt x="1876" y="1660"/>
                  <a:pt x="1877" y="1660"/>
                  <a:pt x="1877" y="1660"/>
                </a:cubicBezTo>
                <a:cubicBezTo>
                  <a:pt x="1878" y="1660"/>
                  <a:pt x="1878" y="1660"/>
                  <a:pt x="1878" y="1659"/>
                </a:cubicBezTo>
                <a:cubicBezTo>
                  <a:pt x="1878" y="1659"/>
                  <a:pt x="1878" y="1658"/>
                  <a:pt x="1879" y="1658"/>
                </a:cubicBezTo>
                <a:cubicBezTo>
                  <a:pt x="1880" y="1658"/>
                  <a:pt x="1879" y="1660"/>
                  <a:pt x="1879" y="1660"/>
                </a:cubicBezTo>
                <a:cubicBezTo>
                  <a:pt x="1878" y="1662"/>
                  <a:pt x="1880" y="1663"/>
                  <a:pt x="1881" y="1661"/>
                </a:cubicBezTo>
                <a:cubicBezTo>
                  <a:pt x="1881" y="1660"/>
                  <a:pt x="1881" y="1660"/>
                  <a:pt x="1881" y="1659"/>
                </a:cubicBezTo>
                <a:cubicBezTo>
                  <a:pt x="1882" y="1659"/>
                  <a:pt x="1883" y="1659"/>
                  <a:pt x="1883" y="1658"/>
                </a:cubicBezTo>
                <a:cubicBezTo>
                  <a:pt x="1883" y="1656"/>
                  <a:pt x="1880" y="1657"/>
                  <a:pt x="1880" y="1655"/>
                </a:cubicBezTo>
                <a:cubicBezTo>
                  <a:pt x="1881" y="1654"/>
                  <a:pt x="1881" y="1654"/>
                  <a:pt x="1881" y="1653"/>
                </a:cubicBezTo>
                <a:cubicBezTo>
                  <a:pt x="1882" y="1653"/>
                  <a:pt x="1881" y="1652"/>
                  <a:pt x="1881" y="1651"/>
                </a:cubicBezTo>
                <a:cubicBezTo>
                  <a:pt x="1882" y="1651"/>
                  <a:pt x="1882" y="1651"/>
                  <a:pt x="1882" y="1651"/>
                </a:cubicBezTo>
                <a:cubicBezTo>
                  <a:pt x="1882" y="1652"/>
                  <a:pt x="1882" y="1653"/>
                  <a:pt x="1882" y="1654"/>
                </a:cubicBezTo>
                <a:cubicBezTo>
                  <a:pt x="1883" y="1653"/>
                  <a:pt x="1883" y="1652"/>
                  <a:pt x="1884" y="1652"/>
                </a:cubicBezTo>
                <a:cubicBezTo>
                  <a:pt x="1884" y="1652"/>
                  <a:pt x="1884" y="1654"/>
                  <a:pt x="1883" y="1654"/>
                </a:cubicBezTo>
                <a:cubicBezTo>
                  <a:pt x="1883" y="1655"/>
                  <a:pt x="1882" y="1655"/>
                  <a:pt x="1882" y="1656"/>
                </a:cubicBezTo>
                <a:cubicBezTo>
                  <a:pt x="1883" y="1656"/>
                  <a:pt x="1883" y="1656"/>
                  <a:pt x="1883" y="1657"/>
                </a:cubicBezTo>
                <a:cubicBezTo>
                  <a:pt x="1884" y="1657"/>
                  <a:pt x="1884" y="1657"/>
                  <a:pt x="1884" y="1658"/>
                </a:cubicBezTo>
                <a:cubicBezTo>
                  <a:pt x="1884" y="1658"/>
                  <a:pt x="1883" y="1659"/>
                  <a:pt x="1883" y="1660"/>
                </a:cubicBezTo>
                <a:cubicBezTo>
                  <a:pt x="1884" y="1660"/>
                  <a:pt x="1884" y="1660"/>
                  <a:pt x="1884" y="1661"/>
                </a:cubicBezTo>
                <a:cubicBezTo>
                  <a:pt x="1885" y="1661"/>
                  <a:pt x="1884" y="1662"/>
                  <a:pt x="1885" y="1661"/>
                </a:cubicBezTo>
                <a:cubicBezTo>
                  <a:pt x="1885" y="1661"/>
                  <a:pt x="1885" y="1661"/>
                  <a:pt x="1885" y="1660"/>
                </a:cubicBezTo>
                <a:cubicBezTo>
                  <a:pt x="1886" y="1659"/>
                  <a:pt x="1886" y="1660"/>
                  <a:pt x="1887" y="1660"/>
                </a:cubicBezTo>
                <a:cubicBezTo>
                  <a:pt x="1888" y="1661"/>
                  <a:pt x="1888" y="1660"/>
                  <a:pt x="1889" y="1660"/>
                </a:cubicBezTo>
                <a:cubicBezTo>
                  <a:pt x="1890" y="1660"/>
                  <a:pt x="1892" y="1661"/>
                  <a:pt x="1892" y="1659"/>
                </a:cubicBezTo>
                <a:cubicBezTo>
                  <a:pt x="1892" y="1658"/>
                  <a:pt x="1891" y="1658"/>
                  <a:pt x="1891" y="1657"/>
                </a:cubicBezTo>
                <a:cubicBezTo>
                  <a:pt x="1889" y="1656"/>
                  <a:pt x="1891" y="1655"/>
                  <a:pt x="1892" y="1656"/>
                </a:cubicBezTo>
                <a:cubicBezTo>
                  <a:pt x="1892" y="1657"/>
                  <a:pt x="1891" y="1657"/>
                  <a:pt x="1892" y="1658"/>
                </a:cubicBezTo>
                <a:cubicBezTo>
                  <a:pt x="1892" y="1658"/>
                  <a:pt x="1893" y="1658"/>
                  <a:pt x="1893" y="1658"/>
                </a:cubicBezTo>
                <a:cubicBezTo>
                  <a:pt x="1893" y="1658"/>
                  <a:pt x="1893" y="1659"/>
                  <a:pt x="1894" y="1659"/>
                </a:cubicBezTo>
                <a:cubicBezTo>
                  <a:pt x="1895" y="1660"/>
                  <a:pt x="1895" y="1658"/>
                  <a:pt x="1895" y="1657"/>
                </a:cubicBezTo>
                <a:cubicBezTo>
                  <a:pt x="1895" y="1656"/>
                  <a:pt x="1895" y="1656"/>
                  <a:pt x="1895" y="1655"/>
                </a:cubicBezTo>
                <a:cubicBezTo>
                  <a:pt x="1896" y="1656"/>
                  <a:pt x="1896" y="1659"/>
                  <a:pt x="1898" y="1658"/>
                </a:cubicBezTo>
                <a:cubicBezTo>
                  <a:pt x="1898" y="1657"/>
                  <a:pt x="1898" y="1655"/>
                  <a:pt x="1899" y="1655"/>
                </a:cubicBezTo>
                <a:cubicBezTo>
                  <a:pt x="1901" y="1654"/>
                  <a:pt x="1900" y="1658"/>
                  <a:pt x="1902" y="1657"/>
                </a:cubicBezTo>
                <a:cubicBezTo>
                  <a:pt x="1902" y="1656"/>
                  <a:pt x="1901" y="1655"/>
                  <a:pt x="1902" y="1655"/>
                </a:cubicBezTo>
                <a:cubicBezTo>
                  <a:pt x="1903" y="1654"/>
                  <a:pt x="1903" y="1655"/>
                  <a:pt x="1904" y="1655"/>
                </a:cubicBezTo>
                <a:cubicBezTo>
                  <a:pt x="1905" y="1655"/>
                  <a:pt x="1906" y="1655"/>
                  <a:pt x="1907" y="1653"/>
                </a:cubicBezTo>
                <a:cubicBezTo>
                  <a:pt x="1907" y="1652"/>
                  <a:pt x="1906" y="1650"/>
                  <a:pt x="1907" y="1649"/>
                </a:cubicBezTo>
                <a:cubicBezTo>
                  <a:pt x="1907" y="1650"/>
                  <a:pt x="1908" y="1654"/>
                  <a:pt x="1909" y="1652"/>
                </a:cubicBezTo>
                <a:cubicBezTo>
                  <a:pt x="1909" y="1652"/>
                  <a:pt x="1909" y="1650"/>
                  <a:pt x="1910" y="1651"/>
                </a:cubicBezTo>
                <a:cubicBezTo>
                  <a:pt x="1910" y="1651"/>
                  <a:pt x="1910" y="1651"/>
                  <a:pt x="1910" y="1652"/>
                </a:cubicBezTo>
                <a:cubicBezTo>
                  <a:pt x="1910" y="1652"/>
                  <a:pt x="1910" y="1652"/>
                  <a:pt x="1911" y="1652"/>
                </a:cubicBezTo>
                <a:cubicBezTo>
                  <a:pt x="1912" y="1652"/>
                  <a:pt x="1911" y="1654"/>
                  <a:pt x="1912" y="1655"/>
                </a:cubicBezTo>
                <a:cubicBezTo>
                  <a:pt x="1913" y="1656"/>
                  <a:pt x="1914" y="1656"/>
                  <a:pt x="1914" y="1656"/>
                </a:cubicBezTo>
                <a:cubicBezTo>
                  <a:pt x="1915" y="1655"/>
                  <a:pt x="1915" y="1654"/>
                  <a:pt x="1915" y="1654"/>
                </a:cubicBezTo>
                <a:cubicBezTo>
                  <a:pt x="1916" y="1653"/>
                  <a:pt x="1916" y="1652"/>
                  <a:pt x="1916" y="1651"/>
                </a:cubicBezTo>
                <a:cubicBezTo>
                  <a:pt x="1916" y="1650"/>
                  <a:pt x="1916" y="1649"/>
                  <a:pt x="1916" y="1648"/>
                </a:cubicBezTo>
                <a:cubicBezTo>
                  <a:pt x="1917" y="1647"/>
                  <a:pt x="1917" y="1648"/>
                  <a:pt x="1918" y="1649"/>
                </a:cubicBezTo>
                <a:cubicBezTo>
                  <a:pt x="1918" y="1649"/>
                  <a:pt x="1919" y="1649"/>
                  <a:pt x="1920" y="1649"/>
                </a:cubicBezTo>
                <a:cubicBezTo>
                  <a:pt x="1921" y="1648"/>
                  <a:pt x="1920" y="1647"/>
                  <a:pt x="1920" y="1646"/>
                </a:cubicBezTo>
                <a:cubicBezTo>
                  <a:pt x="1920" y="1645"/>
                  <a:pt x="1921" y="1643"/>
                  <a:pt x="1920" y="1642"/>
                </a:cubicBezTo>
                <a:cubicBezTo>
                  <a:pt x="1920" y="1642"/>
                  <a:pt x="1920" y="1641"/>
                  <a:pt x="1920" y="1641"/>
                </a:cubicBezTo>
                <a:cubicBezTo>
                  <a:pt x="1919" y="1640"/>
                  <a:pt x="1918" y="1640"/>
                  <a:pt x="1918" y="1639"/>
                </a:cubicBezTo>
                <a:cubicBezTo>
                  <a:pt x="1918" y="1639"/>
                  <a:pt x="1918" y="1638"/>
                  <a:pt x="1918" y="1637"/>
                </a:cubicBezTo>
                <a:cubicBezTo>
                  <a:pt x="1917" y="1637"/>
                  <a:pt x="1916" y="1637"/>
                  <a:pt x="1917" y="1636"/>
                </a:cubicBezTo>
                <a:cubicBezTo>
                  <a:pt x="1917" y="1636"/>
                  <a:pt x="1918" y="1635"/>
                  <a:pt x="1918" y="1635"/>
                </a:cubicBezTo>
                <a:cubicBezTo>
                  <a:pt x="1919" y="1635"/>
                  <a:pt x="1919" y="1634"/>
                  <a:pt x="1920" y="1634"/>
                </a:cubicBezTo>
                <a:cubicBezTo>
                  <a:pt x="1920" y="1632"/>
                  <a:pt x="1918" y="1632"/>
                  <a:pt x="1918" y="1630"/>
                </a:cubicBezTo>
                <a:cubicBezTo>
                  <a:pt x="1919" y="1630"/>
                  <a:pt x="1919" y="1630"/>
                  <a:pt x="1920" y="1629"/>
                </a:cubicBezTo>
                <a:cubicBezTo>
                  <a:pt x="1920" y="1628"/>
                  <a:pt x="1920" y="1628"/>
                  <a:pt x="1920" y="1627"/>
                </a:cubicBezTo>
                <a:cubicBezTo>
                  <a:pt x="1920" y="1625"/>
                  <a:pt x="1919" y="1625"/>
                  <a:pt x="1918" y="1624"/>
                </a:cubicBezTo>
                <a:cubicBezTo>
                  <a:pt x="1918" y="1624"/>
                  <a:pt x="1915" y="1622"/>
                  <a:pt x="1916" y="1622"/>
                </a:cubicBezTo>
                <a:cubicBezTo>
                  <a:pt x="1917" y="1622"/>
                  <a:pt x="1917" y="1623"/>
                  <a:pt x="1918" y="1623"/>
                </a:cubicBezTo>
                <a:cubicBezTo>
                  <a:pt x="1918" y="1623"/>
                  <a:pt x="1918" y="1622"/>
                  <a:pt x="1918" y="1621"/>
                </a:cubicBezTo>
                <a:cubicBezTo>
                  <a:pt x="1919" y="1621"/>
                  <a:pt x="1919" y="1620"/>
                  <a:pt x="1919" y="1619"/>
                </a:cubicBezTo>
                <a:cubicBezTo>
                  <a:pt x="1920" y="1619"/>
                  <a:pt x="1920" y="1619"/>
                  <a:pt x="1921" y="1619"/>
                </a:cubicBezTo>
                <a:cubicBezTo>
                  <a:pt x="1921" y="1619"/>
                  <a:pt x="1921" y="1620"/>
                  <a:pt x="1921" y="1620"/>
                </a:cubicBezTo>
                <a:cubicBezTo>
                  <a:pt x="1921" y="1621"/>
                  <a:pt x="1921" y="1620"/>
                  <a:pt x="1922" y="1621"/>
                </a:cubicBezTo>
                <a:cubicBezTo>
                  <a:pt x="1922" y="1621"/>
                  <a:pt x="1923" y="1621"/>
                  <a:pt x="1922" y="1621"/>
                </a:cubicBezTo>
                <a:cubicBezTo>
                  <a:pt x="1922" y="1622"/>
                  <a:pt x="1922" y="1621"/>
                  <a:pt x="1921" y="1622"/>
                </a:cubicBezTo>
                <a:cubicBezTo>
                  <a:pt x="1921" y="1622"/>
                  <a:pt x="1921" y="1623"/>
                  <a:pt x="1921" y="1623"/>
                </a:cubicBezTo>
                <a:cubicBezTo>
                  <a:pt x="1920" y="1624"/>
                  <a:pt x="1921" y="1625"/>
                  <a:pt x="1922" y="1626"/>
                </a:cubicBezTo>
                <a:cubicBezTo>
                  <a:pt x="1922" y="1627"/>
                  <a:pt x="1922" y="1629"/>
                  <a:pt x="1921" y="1630"/>
                </a:cubicBezTo>
                <a:cubicBezTo>
                  <a:pt x="1921" y="1631"/>
                  <a:pt x="1921" y="1632"/>
                  <a:pt x="1922" y="1632"/>
                </a:cubicBezTo>
                <a:cubicBezTo>
                  <a:pt x="1922" y="1633"/>
                  <a:pt x="1923" y="1633"/>
                  <a:pt x="1923" y="1633"/>
                </a:cubicBezTo>
                <a:cubicBezTo>
                  <a:pt x="1924" y="1634"/>
                  <a:pt x="1924" y="1634"/>
                  <a:pt x="1925" y="1634"/>
                </a:cubicBezTo>
                <a:cubicBezTo>
                  <a:pt x="1926" y="1634"/>
                  <a:pt x="1927" y="1635"/>
                  <a:pt x="1928" y="1635"/>
                </a:cubicBezTo>
                <a:cubicBezTo>
                  <a:pt x="1929" y="1635"/>
                  <a:pt x="1930" y="1635"/>
                  <a:pt x="1931" y="1635"/>
                </a:cubicBezTo>
                <a:cubicBezTo>
                  <a:pt x="1932" y="1636"/>
                  <a:pt x="1933" y="1637"/>
                  <a:pt x="1933" y="1637"/>
                </a:cubicBezTo>
                <a:cubicBezTo>
                  <a:pt x="1934" y="1638"/>
                  <a:pt x="1934" y="1638"/>
                  <a:pt x="1935" y="1638"/>
                </a:cubicBezTo>
                <a:cubicBezTo>
                  <a:pt x="1935" y="1639"/>
                  <a:pt x="1936" y="1639"/>
                  <a:pt x="1936" y="1639"/>
                </a:cubicBezTo>
                <a:cubicBezTo>
                  <a:pt x="1938" y="1639"/>
                  <a:pt x="1937" y="1636"/>
                  <a:pt x="1937" y="1635"/>
                </a:cubicBezTo>
                <a:cubicBezTo>
                  <a:pt x="1938" y="1634"/>
                  <a:pt x="1938" y="1635"/>
                  <a:pt x="1939" y="1635"/>
                </a:cubicBezTo>
                <a:cubicBezTo>
                  <a:pt x="1939" y="1636"/>
                  <a:pt x="1939" y="1636"/>
                  <a:pt x="1939" y="1637"/>
                </a:cubicBezTo>
                <a:cubicBezTo>
                  <a:pt x="1939" y="1638"/>
                  <a:pt x="1939" y="1638"/>
                  <a:pt x="1940" y="1639"/>
                </a:cubicBezTo>
                <a:cubicBezTo>
                  <a:pt x="1941" y="1640"/>
                  <a:pt x="1941" y="1641"/>
                  <a:pt x="1941" y="1642"/>
                </a:cubicBezTo>
                <a:cubicBezTo>
                  <a:pt x="1942" y="1643"/>
                  <a:pt x="1942" y="1643"/>
                  <a:pt x="1943" y="1644"/>
                </a:cubicBezTo>
                <a:cubicBezTo>
                  <a:pt x="1943" y="1645"/>
                  <a:pt x="1943" y="1646"/>
                  <a:pt x="1944" y="1648"/>
                </a:cubicBezTo>
                <a:cubicBezTo>
                  <a:pt x="1945" y="1649"/>
                  <a:pt x="1946" y="1651"/>
                  <a:pt x="1946" y="1653"/>
                </a:cubicBezTo>
                <a:cubicBezTo>
                  <a:pt x="1945" y="1654"/>
                  <a:pt x="1944" y="1655"/>
                  <a:pt x="1946" y="1655"/>
                </a:cubicBezTo>
                <a:cubicBezTo>
                  <a:pt x="1946" y="1655"/>
                  <a:pt x="1946" y="1655"/>
                  <a:pt x="1947" y="1655"/>
                </a:cubicBezTo>
                <a:cubicBezTo>
                  <a:pt x="1947" y="1656"/>
                  <a:pt x="1947" y="1657"/>
                  <a:pt x="1947" y="1657"/>
                </a:cubicBezTo>
                <a:cubicBezTo>
                  <a:pt x="1946" y="1658"/>
                  <a:pt x="1946" y="1659"/>
                  <a:pt x="1946" y="1659"/>
                </a:cubicBezTo>
                <a:cubicBezTo>
                  <a:pt x="1945" y="1661"/>
                  <a:pt x="1946" y="1662"/>
                  <a:pt x="1947" y="1663"/>
                </a:cubicBezTo>
                <a:cubicBezTo>
                  <a:pt x="1948" y="1663"/>
                  <a:pt x="1948" y="1664"/>
                  <a:pt x="1948" y="1665"/>
                </a:cubicBezTo>
                <a:cubicBezTo>
                  <a:pt x="1948" y="1665"/>
                  <a:pt x="1948" y="1666"/>
                  <a:pt x="1948" y="1667"/>
                </a:cubicBezTo>
                <a:cubicBezTo>
                  <a:pt x="1949" y="1667"/>
                  <a:pt x="1949" y="1667"/>
                  <a:pt x="1950" y="1668"/>
                </a:cubicBezTo>
                <a:cubicBezTo>
                  <a:pt x="1950" y="1670"/>
                  <a:pt x="1950" y="1671"/>
                  <a:pt x="1951" y="1672"/>
                </a:cubicBezTo>
                <a:cubicBezTo>
                  <a:pt x="1952" y="1673"/>
                  <a:pt x="1952" y="1674"/>
                  <a:pt x="1953" y="1676"/>
                </a:cubicBezTo>
                <a:cubicBezTo>
                  <a:pt x="1953" y="1676"/>
                  <a:pt x="1954" y="1678"/>
                  <a:pt x="1955" y="1678"/>
                </a:cubicBezTo>
                <a:cubicBezTo>
                  <a:pt x="1955" y="1678"/>
                  <a:pt x="1955" y="1677"/>
                  <a:pt x="1954" y="1677"/>
                </a:cubicBezTo>
                <a:cubicBezTo>
                  <a:pt x="1954" y="1676"/>
                  <a:pt x="1954" y="1676"/>
                  <a:pt x="1954" y="1675"/>
                </a:cubicBezTo>
                <a:cubicBezTo>
                  <a:pt x="1953" y="1673"/>
                  <a:pt x="1952" y="1672"/>
                  <a:pt x="1952" y="1671"/>
                </a:cubicBezTo>
                <a:cubicBezTo>
                  <a:pt x="1953" y="1671"/>
                  <a:pt x="1953" y="1672"/>
                  <a:pt x="1953" y="1672"/>
                </a:cubicBezTo>
                <a:cubicBezTo>
                  <a:pt x="1954" y="1673"/>
                  <a:pt x="1954" y="1673"/>
                  <a:pt x="1954" y="1674"/>
                </a:cubicBezTo>
                <a:cubicBezTo>
                  <a:pt x="1955" y="1674"/>
                  <a:pt x="1955" y="1675"/>
                  <a:pt x="1955" y="1676"/>
                </a:cubicBezTo>
                <a:cubicBezTo>
                  <a:pt x="1955" y="1676"/>
                  <a:pt x="1956" y="1677"/>
                  <a:pt x="1956" y="1677"/>
                </a:cubicBezTo>
                <a:cubicBezTo>
                  <a:pt x="1957" y="1678"/>
                  <a:pt x="1957" y="1678"/>
                  <a:pt x="1957" y="1679"/>
                </a:cubicBezTo>
                <a:cubicBezTo>
                  <a:pt x="1957" y="1680"/>
                  <a:pt x="1957" y="1680"/>
                  <a:pt x="1958" y="1681"/>
                </a:cubicBezTo>
                <a:cubicBezTo>
                  <a:pt x="1959" y="1682"/>
                  <a:pt x="1960" y="1683"/>
                  <a:pt x="1960" y="1684"/>
                </a:cubicBezTo>
                <a:cubicBezTo>
                  <a:pt x="1961" y="1684"/>
                  <a:pt x="1961" y="1687"/>
                  <a:pt x="1962" y="1687"/>
                </a:cubicBezTo>
                <a:cubicBezTo>
                  <a:pt x="1963" y="1687"/>
                  <a:pt x="1962" y="1684"/>
                  <a:pt x="1962" y="1684"/>
                </a:cubicBezTo>
                <a:cubicBezTo>
                  <a:pt x="1962" y="1683"/>
                  <a:pt x="1961" y="1682"/>
                  <a:pt x="1962" y="1682"/>
                </a:cubicBezTo>
                <a:cubicBezTo>
                  <a:pt x="1963" y="1681"/>
                  <a:pt x="1963" y="1683"/>
                  <a:pt x="1963" y="1683"/>
                </a:cubicBezTo>
                <a:cubicBezTo>
                  <a:pt x="1964" y="1684"/>
                  <a:pt x="1965" y="1684"/>
                  <a:pt x="1965" y="1686"/>
                </a:cubicBezTo>
                <a:cubicBezTo>
                  <a:pt x="1965" y="1687"/>
                  <a:pt x="1964" y="1689"/>
                  <a:pt x="1966" y="1689"/>
                </a:cubicBezTo>
                <a:cubicBezTo>
                  <a:pt x="1966" y="1689"/>
                  <a:pt x="1967" y="1689"/>
                  <a:pt x="1967" y="1688"/>
                </a:cubicBezTo>
                <a:cubicBezTo>
                  <a:pt x="1967" y="1687"/>
                  <a:pt x="1967" y="1687"/>
                  <a:pt x="1968" y="1686"/>
                </a:cubicBezTo>
                <a:cubicBezTo>
                  <a:pt x="1968" y="1686"/>
                  <a:pt x="1968" y="1685"/>
                  <a:pt x="1969" y="1685"/>
                </a:cubicBezTo>
                <a:cubicBezTo>
                  <a:pt x="1969" y="1685"/>
                  <a:pt x="1969" y="1687"/>
                  <a:pt x="1969" y="1687"/>
                </a:cubicBezTo>
                <a:cubicBezTo>
                  <a:pt x="1969" y="1688"/>
                  <a:pt x="1968" y="1688"/>
                  <a:pt x="1968" y="1689"/>
                </a:cubicBezTo>
                <a:cubicBezTo>
                  <a:pt x="1967" y="1690"/>
                  <a:pt x="1968" y="1690"/>
                  <a:pt x="1968" y="1691"/>
                </a:cubicBezTo>
                <a:cubicBezTo>
                  <a:pt x="1968" y="1692"/>
                  <a:pt x="1967" y="1692"/>
                  <a:pt x="1967" y="1692"/>
                </a:cubicBezTo>
                <a:cubicBezTo>
                  <a:pt x="1966" y="1693"/>
                  <a:pt x="1968" y="1694"/>
                  <a:pt x="1968" y="1695"/>
                </a:cubicBezTo>
                <a:cubicBezTo>
                  <a:pt x="1968" y="1695"/>
                  <a:pt x="1968" y="1696"/>
                  <a:pt x="1968" y="1697"/>
                </a:cubicBezTo>
                <a:cubicBezTo>
                  <a:pt x="1969" y="1697"/>
                  <a:pt x="1969" y="1697"/>
                  <a:pt x="1969" y="1696"/>
                </a:cubicBezTo>
                <a:cubicBezTo>
                  <a:pt x="1969" y="1696"/>
                  <a:pt x="1968" y="1693"/>
                  <a:pt x="1969" y="1694"/>
                </a:cubicBezTo>
                <a:cubicBezTo>
                  <a:pt x="1970" y="1694"/>
                  <a:pt x="1969" y="1696"/>
                  <a:pt x="1971" y="1697"/>
                </a:cubicBezTo>
                <a:cubicBezTo>
                  <a:pt x="1971" y="1696"/>
                  <a:pt x="1970" y="1694"/>
                  <a:pt x="1971" y="1693"/>
                </a:cubicBezTo>
                <a:cubicBezTo>
                  <a:pt x="1972" y="1692"/>
                  <a:pt x="1972" y="1692"/>
                  <a:pt x="1973" y="1693"/>
                </a:cubicBezTo>
                <a:cubicBezTo>
                  <a:pt x="1973" y="1693"/>
                  <a:pt x="1974" y="1693"/>
                  <a:pt x="1975" y="1693"/>
                </a:cubicBezTo>
                <a:cubicBezTo>
                  <a:pt x="1976" y="1692"/>
                  <a:pt x="1977" y="1693"/>
                  <a:pt x="1979" y="1694"/>
                </a:cubicBezTo>
                <a:cubicBezTo>
                  <a:pt x="1979" y="1694"/>
                  <a:pt x="1982" y="1694"/>
                  <a:pt x="1981" y="1696"/>
                </a:cubicBezTo>
                <a:cubicBezTo>
                  <a:pt x="1981" y="1696"/>
                  <a:pt x="1980" y="1696"/>
                  <a:pt x="1980" y="1697"/>
                </a:cubicBezTo>
                <a:cubicBezTo>
                  <a:pt x="1980" y="1698"/>
                  <a:pt x="1981" y="1698"/>
                  <a:pt x="1982" y="1698"/>
                </a:cubicBezTo>
                <a:cubicBezTo>
                  <a:pt x="1983" y="1699"/>
                  <a:pt x="1982" y="1701"/>
                  <a:pt x="1983" y="1702"/>
                </a:cubicBezTo>
                <a:cubicBezTo>
                  <a:pt x="1984" y="1703"/>
                  <a:pt x="1985" y="1703"/>
                  <a:pt x="1986" y="1705"/>
                </a:cubicBezTo>
                <a:cubicBezTo>
                  <a:pt x="1987" y="1706"/>
                  <a:pt x="1986" y="1707"/>
                  <a:pt x="1985" y="1708"/>
                </a:cubicBezTo>
                <a:cubicBezTo>
                  <a:pt x="1984" y="1709"/>
                  <a:pt x="1984" y="1708"/>
                  <a:pt x="1983" y="1708"/>
                </a:cubicBezTo>
                <a:cubicBezTo>
                  <a:pt x="1983" y="1707"/>
                  <a:pt x="1982" y="1707"/>
                  <a:pt x="1982" y="1707"/>
                </a:cubicBezTo>
                <a:cubicBezTo>
                  <a:pt x="1981" y="1706"/>
                  <a:pt x="1981" y="1706"/>
                  <a:pt x="1980" y="1705"/>
                </a:cubicBezTo>
                <a:cubicBezTo>
                  <a:pt x="1979" y="1704"/>
                  <a:pt x="1978" y="1704"/>
                  <a:pt x="1978" y="1706"/>
                </a:cubicBezTo>
                <a:cubicBezTo>
                  <a:pt x="1979" y="1706"/>
                  <a:pt x="1979" y="1707"/>
                  <a:pt x="1979" y="1708"/>
                </a:cubicBezTo>
                <a:cubicBezTo>
                  <a:pt x="1979" y="1708"/>
                  <a:pt x="1979" y="1709"/>
                  <a:pt x="1979" y="1710"/>
                </a:cubicBezTo>
                <a:cubicBezTo>
                  <a:pt x="1980" y="1710"/>
                  <a:pt x="1980" y="1710"/>
                  <a:pt x="1981" y="1711"/>
                </a:cubicBezTo>
                <a:cubicBezTo>
                  <a:pt x="1982" y="1711"/>
                  <a:pt x="1982" y="1712"/>
                  <a:pt x="1982" y="1712"/>
                </a:cubicBezTo>
                <a:cubicBezTo>
                  <a:pt x="1983" y="1714"/>
                  <a:pt x="1983" y="1715"/>
                  <a:pt x="1985" y="1716"/>
                </a:cubicBezTo>
                <a:cubicBezTo>
                  <a:pt x="1985" y="1716"/>
                  <a:pt x="1986" y="1717"/>
                  <a:pt x="1986" y="1717"/>
                </a:cubicBezTo>
                <a:cubicBezTo>
                  <a:pt x="1987" y="1716"/>
                  <a:pt x="1987" y="1715"/>
                  <a:pt x="1987" y="1714"/>
                </a:cubicBezTo>
                <a:cubicBezTo>
                  <a:pt x="1987" y="1713"/>
                  <a:pt x="1987" y="1713"/>
                  <a:pt x="1986" y="1712"/>
                </a:cubicBezTo>
                <a:cubicBezTo>
                  <a:pt x="1986" y="1712"/>
                  <a:pt x="1986" y="1711"/>
                  <a:pt x="1986" y="1710"/>
                </a:cubicBezTo>
                <a:cubicBezTo>
                  <a:pt x="1986" y="1709"/>
                  <a:pt x="1987" y="1709"/>
                  <a:pt x="1987" y="1709"/>
                </a:cubicBezTo>
                <a:cubicBezTo>
                  <a:pt x="1988" y="1708"/>
                  <a:pt x="1988" y="1707"/>
                  <a:pt x="1989" y="1708"/>
                </a:cubicBezTo>
                <a:cubicBezTo>
                  <a:pt x="1990" y="1708"/>
                  <a:pt x="1989" y="1711"/>
                  <a:pt x="1988" y="1711"/>
                </a:cubicBezTo>
                <a:cubicBezTo>
                  <a:pt x="1988" y="1713"/>
                  <a:pt x="1989" y="1713"/>
                  <a:pt x="1989" y="1715"/>
                </a:cubicBezTo>
                <a:cubicBezTo>
                  <a:pt x="1989" y="1716"/>
                  <a:pt x="1988" y="1717"/>
                  <a:pt x="1990" y="1718"/>
                </a:cubicBezTo>
                <a:cubicBezTo>
                  <a:pt x="1991" y="1719"/>
                  <a:pt x="1991" y="1719"/>
                  <a:pt x="1992" y="1721"/>
                </a:cubicBezTo>
                <a:cubicBezTo>
                  <a:pt x="1992" y="1722"/>
                  <a:pt x="1993" y="1723"/>
                  <a:pt x="1993" y="1724"/>
                </a:cubicBezTo>
                <a:cubicBezTo>
                  <a:pt x="1993" y="1724"/>
                  <a:pt x="1994" y="1725"/>
                  <a:pt x="1994" y="1726"/>
                </a:cubicBezTo>
                <a:cubicBezTo>
                  <a:pt x="1995" y="1726"/>
                  <a:pt x="1995" y="1727"/>
                  <a:pt x="1995" y="1728"/>
                </a:cubicBezTo>
                <a:cubicBezTo>
                  <a:pt x="1996" y="1730"/>
                  <a:pt x="1996" y="1733"/>
                  <a:pt x="1997" y="1736"/>
                </a:cubicBezTo>
                <a:cubicBezTo>
                  <a:pt x="1998" y="1740"/>
                  <a:pt x="1999" y="1743"/>
                  <a:pt x="1998" y="1747"/>
                </a:cubicBezTo>
                <a:cubicBezTo>
                  <a:pt x="1997" y="1748"/>
                  <a:pt x="1997" y="1750"/>
                  <a:pt x="1996" y="1751"/>
                </a:cubicBezTo>
                <a:cubicBezTo>
                  <a:pt x="1996" y="1754"/>
                  <a:pt x="1996" y="1757"/>
                  <a:pt x="1995" y="1761"/>
                </a:cubicBezTo>
                <a:cubicBezTo>
                  <a:pt x="1995" y="1762"/>
                  <a:pt x="1994" y="1763"/>
                  <a:pt x="1994" y="1765"/>
                </a:cubicBezTo>
                <a:cubicBezTo>
                  <a:pt x="1994" y="1767"/>
                  <a:pt x="1994" y="1768"/>
                  <a:pt x="1994" y="1770"/>
                </a:cubicBezTo>
                <a:cubicBezTo>
                  <a:pt x="1994" y="1771"/>
                  <a:pt x="1993" y="1772"/>
                  <a:pt x="1993" y="1774"/>
                </a:cubicBezTo>
                <a:cubicBezTo>
                  <a:pt x="1993" y="1774"/>
                  <a:pt x="1992" y="1775"/>
                  <a:pt x="1993" y="1775"/>
                </a:cubicBezTo>
                <a:cubicBezTo>
                  <a:pt x="1994" y="1775"/>
                  <a:pt x="1994" y="1774"/>
                  <a:pt x="1994" y="1774"/>
                </a:cubicBezTo>
                <a:cubicBezTo>
                  <a:pt x="1995" y="1773"/>
                  <a:pt x="1996" y="1773"/>
                  <a:pt x="1997" y="1772"/>
                </a:cubicBezTo>
                <a:cubicBezTo>
                  <a:pt x="1998" y="1771"/>
                  <a:pt x="1998" y="1770"/>
                  <a:pt x="2000" y="1769"/>
                </a:cubicBezTo>
                <a:cubicBezTo>
                  <a:pt x="2000" y="1768"/>
                  <a:pt x="2001" y="1769"/>
                  <a:pt x="2001" y="1770"/>
                </a:cubicBezTo>
                <a:cubicBezTo>
                  <a:pt x="2001" y="1771"/>
                  <a:pt x="2000" y="1771"/>
                  <a:pt x="2000" y="1771"/>
                </a:cubicBezTo>
                <a:cubicBezTo>
                  <a:pt x="1999" y="1772"/>
                  <a:pt x="1999" y="1773"/>
                  <a:pt x="1999" y="1773"/>
                </a:cubicBezTo>
                <a:cubicBezTo>
                  <a:pt x="1999" y="1774"/>
                  <a:pt x="1999" y="1775"/>
                  <a:pt x="1999" y="1775"/>
                </a:cubicBezTo>
                <a:cubicBezTo>
                  <a:pt x="1999" y="1776"/>
                  <a:pt x="1999" y="1776"/>
                  <a:pt x="2000" y="1776"/>
                </a:cubicBezTo>
                <a:cubicBezTo>
                  <a:pt x="2000" y="1775"/>
                  <a:pt x="2001" y="1775"/>
                  <a:pt x="2001" y="1774"/>
                </a:cubicBezTo>
                <a:cubicBezTo>
                  <a:pt x="2001" y="1774"/>
                  <a:pt x="2002" y="1773"/>
                  <a:pt x="2002" y="1773"/>
                </a:cubicBezTo>
                <a:cubicBezTo>
                  <a:pt x="2003" y="1773"/>
                  <a:pt x="2002" y="1774"/>
                  <a:pt x="2002" y="1775"/>
                </a:cubicBezTo>
                <a:cubicBezTo>
                  <a:pt x="2002" y="1775"/>
                  <a:pt x="2002" y="1776"/>
                  <a:pt x="2002" y="1777"/>
                </a:cubicBezTo>
                <a:cubicBezTo>
                  <a:pt x="2002" y="1778"/>
                  <a:pt x="2003" y="1778"/>
                  <a:pt x="2003" y="1777"/>
                </a:cubicBezTo>
                <a:cubicBezTo>
                  <a:pt x="2004" y="1776"/>
                  <a:pt x="2003" y="1773"/>
                  <a:pt x="2005" y="1774"/>
                </a:cubicBezTo>
                <a:cubicBezTo>
                  <a:pt x="2006" y="1774"/>
                  <a:pt x="2005" y="1775"/>
                  <a:pt x="2006" y="1776"/>
                </a:cubicBezTo>
                <a:cubicBezTo>
                  <a:pt x="2006" y="1777"/>
                  <a:pt x="2006" y="1777"/>
                  <a:pt x="2006" y="1778"/>
                </a:cubicBezTo>
                <a:cubicBezTo>
                  <a:pt x="2007" y="1778"/>
                  <a:pt x="2007" y="1779"/>
                  <a:pt x="2007" y="1780"/>
                </a:cubicBezTo>
                <a:cubicBezTo>
                  <a:pt x="2008" y="1780"/>
                  <a:pt x="2008" y="1779"/>
                  <a:pt x="2008" y="1778"/>
                </a:cubicBezTo>
                <a:cubicBezTo>
                  <a:pt x="2008" y="1778"/>
                  <a:pt x="2008" y="1777"/>
                  <a:pt x="2008" y="1776"/>
                </a:cubicBezTo>
                <a:cubicBezTo>
                  <a:pt x="2008" y="1776"/>
                  <a:pt x="2009" y="1776"/>
                  <a:pt x="2009" y="1775"/>
                </a:cubicBezTo>
                <a:cubicBezTo>
                  <a:pt x="2009" y="1774"/>
                  <a:pt x="2009" y="1773"/>
                  <a:pt x="2010" y="1773"/>
                </a:cubicBezTo>
                <a:cubicBezTo>
                  <a:pt x="2011" y="1773"/>
                  <a:pt x="2011" y="1775"/>
                  <a:pt x="2010" y="1775"/>
                </a:cubicBezTo>
                <a:cubicBezTo>
                  <a:pt x="2010" y="1776"/>
                  <a:pt x="2008" y="1778"/>
                  <a:pt x="2010" y="1778"/>
                </a:cubicBezTo>
                <a:cubicBezTo>
                  <a:pt x="2010" y="1778"/>
                  <a:pt x="2010" y="1779"/>
                  <a:pt x="2011" y="1779"/>
                </a:cubicBezTo>
                <a:cubicBezTo>
                  <a:pt x="2011" y="1780"/>
                  <a:pt x="2011" y="1779"/>
                  <a:pt x="2012" y="1778"/>
                </a:cubicBezTo>
                <a:cubicBezTo>
                  <a:pt x="2012" y="1778"/>
                  <a:pt x="2012" y="1778"/>
                  <a:pt x="2013" y="1777"/>
                </a:cubicBezTo>
                <a:cubicBezTo>
                  <a:pt x="2013" y="1777"/>
                  <a:pt x="2013" y="1776"/>
                  <a:pt x="2013" y="1776"/>
                </a:cubicBezTo>
                <a:cubicBezTo>
                  <a:pt x="2015" y="1776"/>
                  <a:pt x="2013" y="1779"/>
                  <a:pt x="2013" y="1779"/>
                </a:cubicBezTo>
                <a:cubicBezTo>
                  <a:pt x="2013" y="1780"/>
                  <a:pt x="2014" y="1781"/>
                  <a:pt x="2014" y="1781"/>
                </a:cubicBezTo>
                <a:cubicBezTo>
                  <a:pt x="2015" y="1781"/>
                  <a:pt x="2016" y="1779"/>
                  <a:pt x="2016" y="1779"/>
                </a:cubicBezTo>
                <a:cubicBezTo>
                  <a:pt x="2017" y="1779"/>
                  <a:pt x="2017" y="1779"/>
                  <a:pt x="2018" y="1778"/>
                </a:cubicBezTo>
                <a:cubicBezTo>
                  <a:pt x="2018" y="1778"/>
                  <a:pt x="2019" y="1777"/>
                  <a:pt x="2019" y="1777"/>
                </a:cubicBezTo>
                <a:cubicBezTo>
                  <a:pt x="2019" y="1775"/>
                  <a:pt x="2020" y="1774"/>
                  <a:pt x="2020" y="1773"/>
                </a:cubicBezTo>
                <a:cubicBezTo>
                  <a:pt x="2021" y="1771"/>
                  <a:pt x="2022" y="1770"/>
                  <a:pt x="2023" y="1770"/>
                </a:cubicBezTo>
                <a:cubicBezTo>
                  <a:pt x="2024" y="1770"/>
                  <a:pt x="2025" y="1770"/>
                  <a:pt x="2025" y="1770"/>
                </a:cubicBezTo>
                <a:cubicBezTo>
                  <a:pt x="2026" y="1770"/>
                  <a:pt x="2027" y="1770"/>
                  <a:pt x="2027" y="1769"/>
                </a:cubicBezTo>
                <a:cubicBezTo>
                  <a:pt x="2028" y="1769"/>
                  <a:pt x="2029" y="1768"/>
                  <a:pt x="2029" y="1768"/>
                </a:cubicBezTo>
                <a:cubicBezTo>
                  <a:pt x="2028" y="1767"/>
                  <a:pt x="2027" y="1767"/>
                  <a:pt x="2028" y="1767"/>
                </a:cubicBezTo>
                <a:cubicBezTo>
                  <a:pt x="2028" y="1766"/>
                  <a:pt x="2029" y="1767"/>
                  <a:pt x="2030" y="1767"/>
                </a:cubicBezTo>
                <a:cubicBezTo>
                  <a:pt x="2031" y="1767"/>
                  <a:pt x="2031" y="1767"/>
                  <a:pt x="2032" y="1767"/>
                </a:cubicBezTo>
                <a:cubicBezTo>
                  <a:pt x="2032" y="1766"/>
                  <a:pt x="2033" y="1766"/>
                  <a:pt x="2034" y="1766"/>
                </a:cubicBezTo>
                <a:cubicBezTo>
                  <a:pt x="2034" y="1765"/>
                  <a:pt x="2033" y="1765"/>
                  <a:pt x="2033" y="1765"/>
                </a:cubicBezTo>
                <a:cubicBezTo>
                  <a:pt x="2033" y="1764"/>
                  <a:pt x="2033" y="1764"/>
                  <a:pt x="2032" y="1763"/>
                </a:cubicBezTo>
                <a:cubicBezTo>
                  <a:pt x="2032" y="1762"/>
                  <a:pt x="2032" y="1761"/>
                  <a:pt x="2033" y="1760"/>
                </a:cubicBezTo>
                <a:cubicBezTo>
                  <a:pt x="2033" y="1761"/>
                  <a:pt x="2032" y="1762"/>
                  <a:pt x="2033" y="1763"/>
                </a:cubicBezTo>
                <a:cubicBezTo>
                  <a:pt x="2033" y="1763"/>
                  <a:pt x="2034" y="1764"/>
                  <a:pt x="2034" y="1764"/>
                </a:cubicBezTo>
                <a:cubicBezTo>
                  <a:pt x="2035" y="1765"/>
                  <a:pt x="2036" y="1764"/>
                  <a:pt x="2038" y="1764"/>
                </a:cubicBezTo>
                <a:cubicBezTo>
                  <a:pt x="2039" y="1763"/>
                  <a:pt x="2039" y="1763"/>
                  <a:pt x="2040" y="1761"/>
                </a:cubicBezTo>
                <a:cubicBezTo>
                  <a:pt x="2041" y="1760"/>
                  <a:pt x="2043" y="1760"/>
                  <a:pt x="2043" y="1759"/>
                </a:cubicBezTo>
                <a:cubicBezTo>
                  <a:pt x="2044" y="1757"/>
                  <a:pt x="2043" y="1755"/>
                  <a:pt x="2043" y="1754"/>
                </a:cubicBezTo>
                <a:cubicBezTo>
                  <a:pt x="2044" y="1753"/>
                  <a:pt x="2044" y="1753"/>
                  <a:pt x="2045" y="1752"/>
                </a:cubicBezTo>
                <a:cubicBezTo>
                  <a:pt x="2045" y="1751"/>
                  <a:pt x="2045" y="1751"/>
                  <a:pt x="2045" y="1750"/>
                </a:cubicBezTo>
                <a:cubicBezTo>
                  <a:pt x="2045" y="1749"/>
                  <a:pt x="2044" y="1746"/>
                  <a:pt x="2045" y="1746"/>
                </a:cubicBezTo>
                <a:cubicBezTo>
                  <a:pt x="2046" y="1746"/>
                  <a:pt x="2046" y="1748"/>
                  <a:pt x="2046" y="1748"/>
                </a:cubicBezTo>
                <a:cubicBezTo>
                  <a:pt x="2046" y="1749"/>
                  <a:pt x="2047" y="1749"/>
                  <a:pt x="2047" y="1750"/>
                </a:cubicBezTo>
                <a:cubicBezTo>
                  <a:pt x="2048" y="1750"/>
                  <a:pt x="2049" y="1751"/>
                  <a:pt x="2050" y="1753"/>
                </a:cubicBezTo>
                <a:cubicBezTo>
                  <a:pt x="2050" y="1754"/>
                  <a:pt x="2050" y="1755"/>
                  <a:pt x="2051" y="1756"/>
                </a:cubicBezTo>
                <a:cubicBezTo>
                  <a:pt x="2052" y="1758"/>
                  <a:pt x="2052" y="1759"/>
                  <a:pt x="2052" y="1761"/>
                </a:cubicBezTo>
                <a:cubicBezTo>
                  <a:pt x="2052" y="1762"/>
                  <a:pt x="2053" y="1765"/>
                  <a:pt x="2055" y="1765"/>
                </a:cubicBezTo>
                <a:cubicBezTo>
                  <a:pt x="2055" y="1764"/>
                  <a:pt x="2055" y="1764"/>
                  <a:pt x="2056" y="1764"/>
                </a:cubicBezTo>
                <a:cubicBezTo>
                  <a:pt x="2057" y="1763"/>
                  <a:pt x="2058" y="1764"/>
                  <a:pt x="2058" y="1764"/>
                </a:cubicBezTo>
                <a:cubicBezTo>
                  <a:pt x="2059" y="1764"/>
                  <a:pt x="2060" y="1763"/>
                  <a:pt x="2060" y="1764"/>
                </a:cubicBezTo>
                <a:cubicBezTo>
                  <a:pt x="2060" y="1765"/>
                  <a:pt x="2059" y="1765"/>
                  <a:pt x="2059" y="1766"/>
                </a:cubicBezTo>
                <a:cubicBezTo>
                  <a:pt x="2059" y="1766"/>
                  <a:pt x="2059" y="1767"/>
                  <a:pt x="2059" y="1768"/>
                </a:cubicBezTo>
                <a:cubicBezTo>
                  <a:pt x="2059" y="1769"/>
                  <a:pt x="2058" y="1770"/>
                  <a:pt x="2058" y="1772"/>
                </a:cubicBezTo>
                <a:cubicBezTo>
                  <a:pt x="2058" y="1773"/>
                  <a:pt x="2059" y="1775"/>
                  <a:pt x="2059" y="1777"/>
                </a:cubicBezTo>
                <a:cubicBezTo>
                  <a:pt x="2060" y="1777"/>
                  <a:pt x="2060" y="1778"/>
                  <a:pt x="2061" y="1779"/>
                </a:cubicBezTo>
                <a:cubicBezTo>
                  <a:pt x="2061" y="1780"/>
                  <a:pt x="2061" y="1781"/>
                  <a:pt x="2061" y="1782"/>
                </a:cubicBezTo>
                <a:cubicBezTo>
                  <a:pt x="2061" y="1783"/>
                  <a:pt x="2062" y="1784"/>
                  <a:pt x="2061" y="1785"/>
                </a:cubicBezTo>
                <a:cubicBezTo>
                  <a:pt x="2061" y="1786"/>
                  <a:pt x="2061" y="1788"/>
                  <a:pt x="2062" y="1789"/>
                </a:cubicBezTo>
                <a:cubicBezTo>
                  <a:pt x="2063" y="1792"/>
                  <a:pt x="2061" y="1795"/>
                  <a:pt x="2063" y="1798"/>
                </a:cubicBezTo>
                <a:cubicBezTo>
                  <a:pt x="2064" y="1799"/>
                  <a:pt x="2065" y="1799"/>
                  <a:pt x="2065" y="1800"/>
                </a:cubicBezTo>
                <a:cubicBezTo>
                  <a:pt x="2066" y="1800"/>
                  <a:pt x="2067" y="1802"/>
                  <a:pt x="2067" y="1803"/>
                </a:cubicBezTo>
                <a:cubicBezTo>
                  <a:pt x="2067" y="1806"/>
                  <a:pt x="2066" y="1809"/>
                  <a:pt x="2067" y="1813"/>
                </a:cubicBezTo>
                <a:cubicBezTo>
                  <a:pt x="2068" y="1814"/>
                  <a:pt x="2068" y="1815"/>
                  <a:pt x="2068" y="1817"/>
                </a:cubicBezTo>
                <a:cubicBezTo>
                  <a:pt x="2068" y="1817"/>
                  <a:pt x="2068" y="1818"/>
                  <a:pt x="2068" y="1819"/>
                </a:cubicBezTo>
                <a:cubicBezTo>
                  <a:pt x="2068" y="1819"/>
                  <a:pt x="2069" y="1820"/>
                  <a:pt x="2069" y="1820"/>
                </a:cubicBezTo>
                <a:cubicBezTo>
                  <a:pt x="2069" y="1821"/>
                  <a:pt x="2069" y="1823"/>
                  <a:pt x="2070" y="1824"/>
                </a:cubicBezTo>
                <a:cubicBezTo>
                  <a:pt x="2070" y="1823"/>
                  <a:pt x="2070" y="1821"/>
                  <a:pt x="2070" y="1820"/>
                </a:cubicBezTo>
                <a:cubicBezTo>
                  <a:pt x="2070" y="1818"/>
                  <a:pt x="2070" y="1817"/>
                  <a:pt x="2070" y="1815"/>
                </a:cubicBezTo>
                <a:cubicBezTo>
                  <a:pt x="2070" y="1813"/>
                  <a:pt x="2072" y="1816"/>
                  <a:pt x="2072" y="1817"/>
                </a:cubicBezTo>
                <a:cubicBezTo>
                  <a:pt x="2072" y="1818"/>
                  <a:pt x="2072" y="1818"/>
                  <a:pt x="2072" y="1819"/>
                </a:cubicBezTo>
                <a:cubicBezTo>
                  <a:pt x="2073" y="1820"/>
                  <a:pt x="2073" y="1820"/>
                  <a:pt x="2073" y="1821"/>
                </a:cubicBezTo>
                <a:cubicBezTo>
                  <a:pt x="2074" y="1822"/>
                  <a:pt x="2075" y="1823"/>
                  <a:pt x="2075" y="1825"/>
                </a:cubicBezTo>
                <a:cubicBezTo>
                  <a:pt x="2075" y="1826"/>
                  <a:pt x="2076" y="1828"/>
                  <a:pt x="2076" y="1830"/>
                </a:cubicBezTo>
                <a:cubicBezTo>
                  <a:pt x="2077" y="1831"/>
                  <a:pt x="2078" y="1832"/>
                  <a:pt x="2078" y="1833"/>
                </a:cubicBezTo>
                <a:cubicBezTo>
                  <a:pt x="2079" y="1835"/>
                  <a:pt x="2079" y="1836"/>
                  <a:pt x="2079" y="1837"/>
                </a:cubicBezTo>
                <a:cubicBezTo>
                  <a:pt x="2080" y="1839"/>
                  <a:pt x="2080" y="1841"/>
                  <a:pt x="2079" y="1843"/>
                </a:cubicBezTo>
                <a:cubicBezTo>
                  <a:pt x="2079" y="1844"/>
                  <a:pt x="2078" y="1845"/>
                  <a:pt x="2078" y="1846"/>
                </a:cubicBezTo>
                <a:cubicBezTo>
                  <a:pt x="2078" y="1847"/>
                  <a:pt x="2078" y="1848"/>
                  <a:pt x="2078" y="1849"/>
                </a:cubicBezTo>
                <a:cubicBezTo>
                  <a:pt x="2077" y="1849"/>
                  <a:pt x="2076" y="1850"/>
                  <a:pt x="2078" y="1850"/>
                </a:cubicBezTo>
                <a:cubicBezTo>
                  <a:pt x="2079" y="1850"/>
                  <a:pt x="2081" y="1850"/>
                  <a:pt x="2080" y="1852"/>
                </a:cubicBezTo>
                <a:cubicBezTo>
                  <a:pt x="2078" y="1852"/>
                  <a:pt x="2079" y="1856"/>
                  <a:pt x="2078" y="1855"/>
                </a:cubicBezTo>
                <a:cubicBezTo>
                  <a:pt x="2077" y="1855"/>
                  <a:pt x="2076" y="1852"/>
                  <a:pt x="2075" y="1854"/>
                </a:cubicBezTo>
                <a:cubicBezTo>
                  <a:pt x="2074" y="1856"/>
                  <a:pt x="2076" y="1856"/>
                  <a:pt x="2077" y="1857"/>
                </a:cubicBezTo>
                <a:cubicBezTo>
                  <a:pt x="2079" y="1858"/>
                  <a:pt x="2078" y="1859"/>
                  <a:pt x="2078" y="1860"/>
                </a:cubicBezTo>
                <a:cubicBezTo>
                  <a:pt x="2078" y="1862"/>
                  <a:pt x="2080" y="1861"/>
                  <a:pt x="2081" y="1860"/>
                </a:cubicBezTo>
                <a:cubicBezTo>
                  <a:pt x="2081" y="1860"/>
                  <a:pt x="2081" y="1859"/>
                  <a:pt x="2082" y="1858"/>
                </a:cubicBezTo>
                <a:cubicBezTo>
                  <a:pt x="2082" y="1858"/>
                  <a:pt x="2083" y="1859"/>
                  <a:pt x="2083" y="1860"/>
                </a:cubicBezTo>
                <a:cubicBezTo>
                  <a:pt x="2083" y="1860"/>
                  <a:pt x="2082" y="1860"/>
                  <a:pt x="2082" y="1861"/>
                </a:cubicBezTo>
                <a:cubicBezTo>
                  <a:pt x="2081" y="1861"/>
                  <a:pt x="2081" y="1862"/>
                  <a:pt x="2080" y="1862"/>
                </a:cubicBezTo>
                <a:cubicBezTo>
                  <a:pt x="2080" y="1863"/>
                  <a:pt x="2081" y="1865"/>
                  <a:pt x="2081" y="1867"/>
                </a:cubicBezTo>
                <a:cubicBezTo>
                  <a:pt x="2081" y="1868"/>
                  <a:pt x="2081" y="1870"/>
                  <a:pt x="2081" y="1871"/>
                </a:cubicBezTo>
                <a:cubicBezTo>
                  <a:pt x="2081" y="1873"/>
                  <a:pt x="2080" y="1874"/>
                  <a:pt x="2080" y="1875"/>
                </a:cubicBezTo>
                <a:cubicBezTo>
                  <a:pt x="2080" y="1877"/>
                  <a:pt x="2079" y="1878"/>
                  <a:pt x="2077" y="1878"/>
                </a:cubicBezTo>
                <a:cubicBezTo>
                  <a:pt x="2076" y="1879"/>
                  <a:pt x="2075" y="1880"/>
                  <a:pt x="2075" y="1881"/>
                </a:cubicBezTo>
                <a:cubicBezTo>
                  <a:pt x="2075" y="1883"/>
                  <a:pt x="2076" y="1884"/>
                  <a:pt x="2077" y="1885"/>
                </a:cubicBezTo>
                <a:cubicBezTo>
                  <a:pt x="2077" y="1887"/>
                  <a:pt x="2077" y="1889"/>
                  <a:pt x="2077" y="1890"/>
                </a:cubicBezTo>
                <a:cubicBezTo>
                  <a:pt x="2076" y="1891"/>
                  <a:pt x="2076" y="1893"/>
                  <a:pt x="2076" y="1894"/>
                </a:cubicBezTo>
                <a:cubicBezTo>
                  <a:pt x="2077" y="1896"/>
                  <a:pt x="2078" y="1893"/>
                  <a:pt x="2078" y="1893"/>
                </a:cubicBezTo>
                <a:cubicBezTo>
                  <a:pt x="2080" y="1893"/>
                  <a:pt x="2078" y="1896"/>
                  <a:pt x="2078" y="1896"/>
                </a:cubicBezTo>
                <a:cubicBezTo>
                  <a:pt x="2077" y="1898"/>
                  <a:pt x="2077" y="1899"/>
                  <a:pt x="2077" y="1901"/>
                </a:cubicBezTo>
                <a:cubicBezTo>
                  <a:pt x="2076" y="1902"/>
                  <a:pt x="2075" y="1903"/>
                  <a:pt x="2074" y="1905"/>
                </a:cubicBezTo>
                <a:cubicBezTo>
                  <a:pt x="2074" y="1906"/>
                  <a:pt x="2074" y="1907"/>
                  <a:pt x="2073" y="1909"/>
                </a:cubicBezTo>
                <a:cubicBezTo>
                  <a:pt x="2073" y="1909"/>
                  <a:pt x="2072" y="1911"/>
                  <a:pt x="2072" y="1912"/>
                </a:cubicBezTo>
                <a:cubicBezTo>
                  <a:pt x="2072" y="1912"/>
                  <a:pt x="2072" y="1912"/>
                  <a:pt x="2073" y="1913"/>
                </a:cubicBezTo>
                <a:cubicBezTo>
                  <a:pt x="2073" y="1913"/>
                  <a:pt x="2073" y="1914"/>
                  <a:pt x="2073" y="1915"/>
                </a:cubicBezTo>
                <a:cubicBezTo>
                  <a:pt x="2073" y="1915"/>
                  <a:pt x="2072" y="1915"/>
                  <a:pt x="2072" y="1916"/>
                </a:cubicBezTo>
                <a:cubicBezTo>
                  <a:pt x="2072" y="1917"/>
                  <a:pt x="2072" y="1917"/>
                  <a:pt x="2072" y="1918"/>
                </a:cubicBezTo>
                <a:cubicBezTo>
                  <a:pt x="2071" y="1918"/>
                  <a:pt x="2071" y="1918"/>
                  <a:pt x="2071" y="1919"/>
                </a:cubicBezTo>
                <a:cubicBezTo>
                  <a:pt x="2071" y="1920"/>
                  <a:pt x="2071" y="1922"/>
                  <a:pt x="2071" y="1924"/>
                </a:cubicBezTo>
                <a:cubicBezTo>
                  <a:pt x="2070" y="1925"/>
                  <a:pt x="2070" y="1926"/>
                  <a:pt x="2071" y="1927"/>
                </a:cubicBezTo>
                <a:cubicBezTo>
                  <a:pt x="2071" y="1927"/>
                  <a:pt x="2071" y="1927"/>
                  <a:pt x="2072" y="1928"/>
                </a:cubicBezTo>
                <a:cubicBezTo>
                  <a:pt x="2072" y="1928"/>
                  <a:pt x="2072" y="1929"/>
                  <a:pt x="2072" y="1930"/>
                </a:cubicBezTo>
                <a:cubicBezTo>
                  <a:pt x="2072" y="1931"/>
                  <a:pt x="2072" y="1930"/>
                  <a:pt x="2073" y="1930"/>
                </a:cubicBezTo>
                <a:cubicBezTo>
                  <a:pt x="2073" y="1931"/>
                  <a:pt x="2074" y="1931"/>
                  <a:pt x="2073" y="1932"/>
                </a:cubicBezTo>
                <a:cubicBezTo>
                  <a:pt x="2073" y="1932"/>
                  <a:pt x="2072" y="1932"/>
                  <a:pt x="2072" y="1933"/>
                </a:cubicBezTo>
                <a:cubicBezTo>
                  <a:pt x="2072" y="1934"/>
                  <a:pt x="2072" y="1934"/>
                  <a:pt x="2072" y="1935"/>
                </a:cubicBezTo>
                <a:cubicBezTo>
                  <a:pt x="2071" y="1936"/>
                  <a:pt x="2071" y="1938"/>
                  <a:pt x="2071" y="1939"/>
                </a:cubicBezTo>
                <a:cubicBezTo>
                  <a:pt x="2073" y="1941"/>
                  <a:pt x="2074" y="1938"/>
                  <a:pt x="2074" y="1937"/>
                </a:cubicBezTo>
                <a:cubicBezTo>
                  <a:pt x="2075" y="1937"/>
                  <a:pt x="2076" y="1937"/>
                  <a:pt x="2075" y="1936"/>
                </a:cubicBezTo>
                <a:cubicBezTo>
                  <a:pt x="2075" y="1935"/>
                  <a:pt x="2075" y="1935"/>
                  <a:pt x="2075" y="1934"/>
                </a:cubicBezTo>
                <a:cubicBezTo>
                  <a:pt x="2075" y="1934"/>
                  <a:pt x="2074" y="1934"/>
                  <a:pt x="2074" y="1933"/>
                </a:cubicBezTo>
                <a:cubicBezTo>
                  <a:pt x="2074" y="1933"/>
                  <a:pt x="2073" y="1932"/>
                  <a:pt x="2074" y="1932"/>
                </a:cubicBezTo>
                <a:cubicBezTo>
                  <a:pt x="2074" y="1931"/>
                  <a:pt x="2075" y="1931"/>
                  <a:pt x="2075" y="1931"/>
                </a:cubicBezTo>
                <a:cubicBezTo>
                  <a:pt x="2075" y="1931"/>
                  <a:pt x="2076" y="1930"/>
                  <a:pt x="2076" y="1930"/>
                </a:cubicBezTo>
                <a:cubicBezTo>
                  <a:pt x="2076" y="1929"/>
                  <a:pt x="2075" y="1930"/>
                  <a:pt x="2075" y="1929"/>
                </a:cubicBezTo>
                <a:cubicBezTo>
                  <a:pt x="2075" y="1928"/>
                  <a:pt x="2076" y="1929"/>
                  <a:pt x="2076" y="1928"/>
                </a:cubicBezTo>
                <a:cubicBezTo>
                  <a:pt x="2077" y="1928"/>
                  <a:pt x="2077" y="1928"/>
                  <a:pt x="2078" y="1927"/>
                </a:cubicBezTo>
                <a:cubicBezTo>
                  <a:pt x="2079" y="1927"/>
                  <a:pt x="2080" y="1929"/>
                  <a:pt x="2081" y="1929"/>
                </a:cubicBezTo>
                <a:cubicBezTo>
                  <a:pt x="2083" y="1930"/>
                  <a:pt x="2082" y="1931"/>
                  <a:pt x="2083" y="1933"/>
                </a:cubicBezTo>
                <a:cubicBezTo>
                  <a:pt x="2083" y="1934"/>
                  <a:pt x="2085" y="1934"/>
                  <a:pt x="2086" y="1935"/>
                </a:cubicBezTo>
                <a:cubicBezTo>
                  <a:pt x="2087" y="1936"/>
                  <a:pt x="2088" y="1936"/>
                  <a:pt x="2087" y="1938"/>
                </a:cubicBezTo>
                <a:cubicBezTo>
                  <a:pt x="2087" y="1938"/>
                  <a:pt x="2087" y="1939"/>
                  <a:pt x="2087" y="1940"/>
                </a:cubicBezTo>
                <a:cubicBezTo>
                  <a:pt x="2087" y="1940"/>
                  <a:pt x="2087" y="1941"/>
                  <a:pt x="2087" y="1942"/>
                </a:cubicBezTo>
                <a:cubicBezTo>
                  <a:pt x="2087" y="1942"/>
                  <a:pt x="2087" y="1943"/>
                  <a:pt x="2087" y="1944"/>
                </a:cubicBezTo>
                <a:cubicBezTo>
                  <a:pt x="2087" y="1944"/>
                  <a:pt x="2088" y="1945"/>
                  <a:pt x="2088" y="1945"/>
                </a:cubicBezTo>
                <a:cubicBezTo>
                  <a:pt x="2089" y="1945"/>
                  <a:pt x="2088" y="1944"/>
                  <a:pt x="2088" y="1944"/>
                </a:cubicBezTo>
                <a:cubicBezTo>
                  <a:pt x="2088" y="1943"/>
                  <a:pt x="2088" y="1942"/>
                  <a:pt x="2088" y="1942"/>
                </a:cubicBezTo>
                <a:cubicBezTo>
                  <a:pt x="2088" y="1941"/>
                  <a:pt x="2087" y="1941"/>
                  <a:pt x="2087" y="1941"/>
                </a:cubicBezTo>
                <a:cubicBezTo>
                  <a:pt x="2087" y="1940"/>
                  <a:pt x="2088" y="1940"/>
                  <a:pt x="2088" y="1940"/>
                </a:cubicBezTo>
                <a:cubicBezTo>
                  <a:pt x="2088" y="1940"/>
                  <a:pt x="2088" y="1941"/>
                  <a:pt x="2089" y="1941"/>
                </a:cubicBezTo>
                <a:cubicBezTo>
                  <a:pt x="2089" y="1941"/>
                  <a:pt x="2089" y="1941"/>
                  <a:pt x="2090" y="1941"/>
                </a:cubicBezTo>
                <a:cubicBezTo>
                  <a:pt x="2090" y="1941"/>
                  <a:pt x="2090" y="1941"/>
                  <a:pt x="2091" y="1942"/>
                </a:cubicBezTo>
                <a:cubicBezTo>
                  <a:pt x="2092" y="1943"/>
                  <a:pt x="2092" y="1944"/>
                  <a:pt x="2092" y="1945"/>
                </a:cubicBezTo>
                <a:cubicBezTo>
                  <a:pt x="2092" y="1947"/>
                  <a:pt x="2093" y="1948"/>
                  <a:pt x="2095" y="1948"/>
                </a:cubicBezTo>
                <a:cubicBezTo>
                  <a:pt x="2095" y="1947"/>
                  <a:pt x="2096" y="1946"/>
                  <a:pt x="2097" y="1947"/>
                </a:cubicBezTo>
                <a:cubicBezTo>
                  <a:pt x="2097" y="1947"/>
                  <a:pt x="2097" y="1948"/>
                  <a:pt x="2097" y="1948"/>
                </a:cubicBezTo>
                <a:cubicBezTo>
                  <a:pt x="2096" y="1949"/>
                  <a:pt x="2096" y="1949"/>
                  <a:pt x="2097" y="1950"/>
                </a:cubicBezTo>
                <a:cubicBezTo>
                  <a:pt x="2097" y="1950"/>
                  <a:pt x="2098" y="1951"/>
                  <a:pt x="2098" y="1951"/>
                </a:cubicBezTo>
                <a:cubicBezTo>
                  <a:pt x="2099" y="1952"/>
                  <a:pt x="2100" y="1951"/>
                  <a:pt x="2100" y="1952"/>
                </a:cubicBezTo>
                <a:cubicBezTo>
                  <a:pt x="2101" y="1953"/>
                  <a:pt x="2100" y="1953"/>
                  <a:pt x="2100" y="1953"/>
                </a:cubicBezTo>
                <a:cubicBezTo>
                  <a:pt x="2099" y="1954"/>
                  <a:pt x="2099" y="1955"/>
                  <a:pt x="2100" y="1955"/>
                </a:cubicBezTo>
                <a:cubicBezTo>
                  <a:pt x="2100" y="1956"/>
                  <a:pt x="2100" y="1958"/>
                  <a:pt x="2101" y="1958"/>
                </a:cubicBezTo>
                <a:cubicBezTo>
                  <a:pt x="2102" y="1959"/>
                  <a:pt x="2102" y="1960"/>
                  <a:pt x="2103" y="1961"/>
                </a:cubicBezTo>
                <a:cubicBezTo>
                  <a:pt x="2103" y="1962"/>
                  <a:pt x="2105" y="1962"/>
                  <a:pt x="2105" y="1963"/>
                </a:cubicBezTo>
                <a:cubicBezTo>
                  <a:pt x="2106" y="1963"/>
                  <a:pt x="2106" y="1964"/>
                  <a:pt x="2107" y="1964"/>
                </a:cubicBezTo>
                <a:cubicBezTo>
                  <a:pt x="2107" y="1965"/>
                  <a:pt x="2108" y="1965"/>
                  <a:pt x="2108" y="1966"/>
                </a:cubicBezTo>
                <a:cubicBezTo>
                  <a:pt x="2109" y="1967"/>
                  <a:pt x="2109" y="1969"/>
                  <a:pt x="2110" y="1970"/>
                </a:cubicBezTo>
                <a:cubicBezTo>
                  <a:pt x="2110" y="1971"/>
                  <a:pt x="2111" y="1971"/>
                  <a:pt x="2112" y="1972"/>
                </a:cubicBezTo>
                <a:cubicBezTo>
                  <a:pt x="2112" y="1974"/>
                  <a:pt x="2113" y="1975"/>
                  <a:pt x="2113" y="1976"/>
                </a:cubicBezTo>
                <a:cubicBezTo>
                  <a:pt x="2113" y="1978"/>
                  <a:pt x="2113" y="1979"/>
                  <a:pt x="2113" y="1981"/>
                </a:cubicBezTo>
                <a:cubicBezTo>
                  <a:pt x="2113" y="1982"/>
                  <a:pt x="2113" y="1984"/>
                  <a:pt x="2112" y="1985"/>
                </a:cubicBezTo>
                <a:cubicBezTo>
                  <a:pt x="2112" y="1985"/>
                  <a:pt x="2112" y="1985"/>
                  <a:pt x="2111" y="1985"/>
                </a:cubicBezTo>
                <a:cubicBezTo>
                  <a:pt x="2111" y="1985"/>
                  <a:pt x="2111" y="1985"/>
                  <a:pt x="2111" y="1986"/>
                </a:cubicBezTo>
                <a:cubicBezTo>
                  <a:pt x="2111" y="1986"/>
                  <a:pt x="2109" y="1986"/>
                  <a:pt x="2110" y="1987"/>
                </a:cubicBezTo>
                <a:cubicBezTo>
                  <a:pt x="2110" y="1988"/>
                  <a:pt x="2112" y="1987"/>
                  <a:pt x="2113" y="1987"/>
                </a:cubicBezTo>
                <a:cubicBezTo>
                  <a:pt x="2114" y="1987"/>
                  <a:pt x="2113" y="1989"/>
                  <a:pt x="2113" y="1990"/>
                </a:cubicBezTo>
                <a:cubicBezTo>
                  <a:pt x="2113" y="1991"/>
                  <a:pt x="2114" y="1992"/>
                  <a:pt x="2114" y="1993"/>
                </a:cubicBezTo>
                <a:cubicBezTo>
                  <a:pt x="2115" y="1994"/>
                  <a:pt x="2115" y="1996"/>
                  <a:pt x="2116" y="1998"/>
                </a:cubicBezTo>
                <a:cubicBezTo>
                  <a:pt x="2117" y="1999"/>
                  <a:pt x="2117" y="2000"/>
                  <a:pt x="2118" y="2002"/>
                </a:cubicBezTo>
                <a:cubicBezTo>
                  <a:pt x="2118" y="2003"/>
                  <a:pt x="2118" y="2004"/>
                  <a:pt x="2117" y="2006"/>
                </a:cubicBezTo>
                <a:cubicBezTo>
                  <a:pt x="2117" y="2007"/>
                  <a:pt x="2117" y="2007"/>
                  <a:pt x="2117" y="2008"/>
                </a:cubicBezTo>
                <a:cubicBezTo>
                  <a:pt x="2118" y="2009"/>
                  <a:pt x="2118" y="2009"/>
                  <a:pt x="2119" y="2009"/>
                </a:cubicBezTo>
                <a:cubicBezTo>
                  <a:pt x="2119" y="2009"/>
                  <a:pt x="2119" y="2010"/>
                  <a:pt x="2120" y="2010"/>
                </a:cubicBezTo>
                <a:cubicBezTo>
                  <a:pt x="2120" y="2011"/>
                  <a:pt x="2121" y="2012"/>
                  <a:pt x="2121" y="2012"/>
                </a:cubicBezTo>
                <a:cubicBezTo>
                  <a:pt x="2122" y="2014"/>
                  <a:pt x="2119" y="2013"/>
                  <a:pt x="2120" y="2015"/>
                </a:cubicBezTo>
                <a:cubicBezTo>
                  <a:pt x="2120" y="2016"/>
                  <a:pt x="2122" y="2016"/>
                  <a:pt x="2123" y="2017"/>
                </a:cubicBezTo>
                <a:cubicBezTo>
                  <a:pt x="2124" y="2018"/>
                  <a:pt x="2124" y="2020"/>
                  <a:pt x="2125" y="2021"/>
                </a:cubicBezTo>
                <a:cubicBezTo>
                  <a:pt x="2125" y="2022"/>
                  <a:pt x="2126" y="2022"/>
                  <a:pt x="2127" y="2023"/>
                </a:cubicBezTo>
                <a:cubicBezTo>
                  <a:pt x="2128" y="2024"/>
                  <a:pt x="2128" y="2024"/>
                  <a:pt x="2129" y="2025"/>
                </a:cubicBezTo>
                <a:cubicBezTo>
                  <a:pt x="2129" y="2026"/>
                  <a:pt x="2129" y="2027"/>
                  <a:pt x="2130" y="2028"/>
                </a:cubicBezTo>
                <a:cubicBezTo>
                  <a:pt x="2131" y="2029"/>
                  <a:pt x="2131" y="2030"/>
                  <a:pt x="2131" y="2032"/>
                </a:cubicBezTo>
                <a:cubicBezTo>
                  <a:pt x="2131" y="2034"/>
                  <a:pt x="2131" y="2035"/>
                  <a:pt x="2133" y="2037"/>
                </a:cubicBezTo>
                <a:cubicBezTo>
                  <a:pt x="2134" y="2038"/>
                  <a:pt x="2135" y="2038"/>
                  <a:pt x="2136" y="2039"/>
                </a:cubicBezTo>
                <a:cubicBezTo>
                  <a:pt x="2138" y="2040"/>
                  <a:pt x="2139" y="2042"/>
                  <a:pt x="2140" y="2043"/>
                </a:cubicBezTo>
                <a:cubicBezTo>
                  <a:pt x="2143" y="2044"/>
                  <a:pt x="2146" y="2045"/>
                  <a:pt x="2149" y="2047"/>
                </a:cubicBezTo>
                <a:cubicBezTo>
                  <a:pt x="2150" y="2048"/>
                  <a:pt x="2151" y="2049"/>
                  <a:pt x="2153" y="2050"/>
                </a:cubicBezTo>
                <a:cubicBezTo>
                  <a:pt x="2154" y="2051"/>
                  <a:pt x="2156" y="2052"/>
                  <a:pt x="2157" y="2052"/>
                </a:cubicBezTo>
                <a:cubicBezTo>
                  <a:pt x="2160" y="2054"/>
                  <a:pt x="2162" y="2056"/>
                  <a:pt x="2164" y="2058"/>
                </a:cubicBezTo>
                <a:cubicBezTo>
                  <a:pt x="2166" y="2059"/>
                  <a:pt x="2167" y="2059"/>
                  <a:pt x="2169" y="2061"/>
                </a:cubicBezTo>
                <a:cubicBezTo>
                  <a:pt x="2170" y="2062"/>
                  <a:pt x="2171" y="2063"/>
                  <a:pt x="2172" y="2065"/>
                </a:cubicBezTo>
                <a:cubicBezTo>
                  <a:pt x="2173" y="2065"/>
                  <a:pt x="2173" y="2065"/>
                  <a:pt x="2174" y="2066"/>
                </a:cubicBezTo>
                <a:cubicBezTo>
                  <a:pt x="2175" y="2066"/>
                  <a:pt x="2176" y="2068"/>
                  <a:pt x="2177" y="2067"/>
                </a:cubicBezTo>
                <a:cubicBezTo>
                  <a:pt x="2177" y="2067"/>
                  <a:pt x="2177" y="2066"/>
                  <a:pt x="2177" y="2065"/>
                </a:cubicBezTo>
                <a:cubicBezTo>
                  <a:pt x="2178" y="2065"/>
                  <a:pt x="2179" y="2065"/>
                  <a:pt x="2179" y="2064"/>
                </a:cubicBezTo>
                <a:cubicBezTo>
                  <a:pt x="2180" y="2064"/>
                  <a:pt x="2181" y="2064"/>
                  <a:pt x="2182" y="2064"/>
                </a:cubicBezTo>
                <a:cubicBezTo>
                  <a:pt x="2183" y="2064"/>
                  <a:pt x="2184" y="2065"/>
                  <a:pt x="2185" y="2064"/>
                </a:cubicBezTo>
                <a:cubicBezTo>
                  <a:pt x="2185" y="2064"/>
                  <a:pt x="2185" y="2063"/>
                  <a:pt x="2185" y="2063"/>
                </a:cubicBezTo>
                <a:cubicBezTo>
                  <a:pt x="2185" y="2063"/>
                  <a:pt x="2186" y="2062"/>
                  <a:pt x="2186" y="2062"/>
                </a:cubicBezTo>
                <a:cubicBezTo>
                  <a:pt x="2186" y="2063"/>
                  <a:pt x="2186" y="2063"/>
                  <a:pt x="2186" y="2064"/>
                </a:cubicBezTo>
                <a:cubicBezTo>
                  <a:pt x="2186" y="2064"/>
                  <a:pt x="2186" y="2064"/>
                  <a:pt x="2186" y="2065"/>
                </a:cubicBezTo>
                <a:cubicBezTo>
                  <a:pt x="2187" y="2065"/>
                  <a:pt x="2187" y="2066"/>
                  <a:pt x="2187" y="2066"/>
                </a:cubicBezTo>
                <a:cubicBezTo>
                  <a:pt x="2187" y="2066"/>
                  <a:pt x="2187" y="2066"/>
                  <a:pt x="2187" y="2066"/>
                </a:cubicBezTo>
                <a:cubicBezTo>
                  <a:pt x="2187" y="2067"/>
                  <a:pt x="2188" y="2066"/>
                  <a:pt x="2188" y="2066"/>
                </a:cubicBezTo>
                <a:cubicBezTo>
                  <a:pt x="2188" y="2066"/>
                  <a:pt x="2188" y="2065"/>
                  <a:pt x="2189" y="2065"/>
                </a:cubicBezTo>
                <a:cubicBezTo>
                  <a:pt x="2190" y="2065"/>
                  <a:pt x="2190" y="2065"/>
                  <a:pt x="2190" y="2064"/>
                </a:cubicBezTo>
                <a:cubicBezTo>
                  <a:pt x="2191" y="2062"/>
                  <a:pt x="2190" y="2060"/>
                  <a:pt x="2190" y="2059"/>
                </a:cubicBezTo>
                <a:cubicBezTo>
                  <a:pt x="2189" y="2058"/>
                  <a:pt x="2189" y="2058"/>
                  <a:pt x="2188" y="2057"/>
                </a:cubicBezTo>
                <a:cubicBezTo>
                  <a:pt x="2188" y="2056"/>
                  <a:pt x="2187" y="2055"/>
                  <a:pt x="2186" y="2053"/>
                </a:cubicBezTo>
                <a:cubicBezTo>
                  <a:pt x="2186" y="2053"/>
                  <a:pt x="2186" y="2052"/>
                  <a:pt x="2186" y="2051"/>
                </a:cubicBezTo>
                <a:cubicBezTo>
                  <a:pt x="2185" y="2050"/>
                  <a:pt x="2184" y="2049"/>
                  <a:pt x="2184" y="2048"/>
                </a:cubicBezTo>
                <a:cubicBezTo>
                  <a:pt x="2183" y="2047"/>
                  <a:pt x="2182" y="2045"/>
                  <a:pt x="2181" y="2044"/>
                </a:cubicBezTo>
                <a:cubicBezTo>
                  <a:pt x="2180" y="2043"/>
                  <a:pt x="2179" y="2042"/>
                  <a:pt x="2178" y="2041"/>
                </a:cubicBezTo>
                <a:cubicBezTo>
                  <a:pt x="2178" y="2040"/>
                  <a:pt x="2177" y="2039"/>
                  <a:pt x="2176" y="2038"/>
                </a:cubicBezTo>
                <a:cubicBezTo>
                  <a:pt x="2175" y="2036"/>
                  <a:pt x="2174" y="2036"/>
                  <a:pt x="2174" y="2034"/>
                </a:cubicBezTo>
                <a:cubicBezTo>
                  <a:pt x="2173" y="2033"/>
                  <a:pt x="2174" y="2031"/>
                  <a:pt x="2174" y="2030"/>
                </a:cubicBezTo>
                <a:cubicBezTo>
                  <a:pt x="2174" y="2028"/>
                  <a:pt x="2174" y="2027"/>
                  <a:pt x="2173" y="2025"/>
                </a:cubicBezTo>
                <a:cubicBezTo>
                  <a:pt x="2173" y="2022"/>
                  <a:pt x="2172" y="2019"/>
                  <a:pt x="2173" y="2016"/>
                </a:cubicBezTo>
                <a:cubicBezTo>
                  <a:pt x="2174" y="2013"/>
                  <a:pt x="2174" y="2010"/>
                  <a:pt x="2174" y="2007"/>
                </a:cubicBezTo>
                <a:cubicBezTo>
                  <a:pt x="2174" y="2006"/>
                  <a:pt x="2174" y="2005"/>
                  <a:pt x="2174" y="2004"/>
                </a:cubicBezTo>
                <a:cubicBezTo>
                  <a:pt x="2174" y="2002"/>
                  <a:pt x="2174" y="2001"/>
                  <a:pt x="2174" y="2000"/>
                </a:cubicBezTo>
                <a:cubicBezTo>
                  <a:pt x="2174" y="1999"/>
                  <a:pt x="2173" y="1999"/>
                  <a:pt x="2173" y="1998"/>
                </a:cubicBezTo>
                <a:cubicBezTo>
                  <a:pt x="2173" y="1996"/>
                  <a:pt x="2172" y="1995"/>
                  <a:pt x="2172" y="1993"/>
                </a:cubicBezTo>
                <a:cubicBezTo>
                  <a:pt x="2171" y="1992"/>
                  <a:pt x="2170" y="1991"/>
                  <a:pt x="2170" y="1989"/>
                </a:cubicBezTo>
                <a:cubicBezTo>
                  <a:pt x="2169" y="1988"/>
                  <a:pt x="2168" y="1987"/>
                  <a:pt x="2167" y="1985"/>
                </a:cubicBezTo>
                <a:cubicBezTo>
                  <a:pt x="2166" y="1984"/>
                  <a:pt x="2164" y="1983"/>
                  <a:pt x="2163" y="1982"/>
                </a:cubicBezTo>
                <a:cubicBezTo>
                  <a:pt x="2161" y="1981"/>
                  <a:pt x="2160" y="1980"/>
                  <a:pt x="2158" y="1979"/>
                </a:cubicBezTo>
                <a:cubicBezTo>
                  <a:pt x="2157" y="1978"/>
                  <a:pt x="2156" y="1977"/>
                  <a:pt x="2155" y="1976"/>
                </a:cubicBezTo>
                <a:cubicBezTo>
                  <a:pt x="2154" y="1975"/>
                  <a:pt x="2154" y="1973"/>
                  <a:pt x="2153" y="1972"/>
                </a:cubicBezTo>
                <a:cubicBezTo>
                  <a:pt x="2152" y="1971"/>
                  <a:pt x="2151" y="1970"/>
                  <a:pt x="2149" y="1970"/>
                </a:cubicBezTo>
                <a:cubicBezTo>
                  <a:pt x="2148" y="1969"/>
                  <a:pt x="2147" y="1968"/>
                  <a:pt x="2146" y="1968"/>
                </a:cubicBezTo>
                <a:cubicBezTo>
                  <a:pt x="2145" y="1967"/>
                  <a:pt x="2144" y="1966"/>
                  <a:pt x="2143" y="1965"/>
                </a:cubicBezTo>
                <a:cubicBezTo>
                  <a:pt x="2142" y="1964"/>
                  <a:pt x="2142" y="1964"/>
                  <a:pt x="2141" y="1963"/>
                </a:cubicBezTo>
                <a:cubicBezTo>
                  <a:pt x="2141" y="1963"/>
                  <a:pt x="2140" y="1962"/>
                  <a:pt x="2139" y="1962"/>
                </a:cubicBezTo>
                <a:cubicBezTo>
                  <a:pt x="2139" y="1961"/>
                  <a:pt x="2139" y="1960"/>
                  <a:pt x="2138" y="1960"/>
                </a:cubicBezTo>
                <a:cubicBezTo>
                  <a:pt x="2138" y="1959"/>
                  <a:pt x="2137" y="1958"/>
                  <a:pt x="2137" y="1958"/>
                </a:cubicBezTo>
                <a:cubicBezTo>
                  <a:pt x="2136" y="1957"/>
                  <a:pt x="2135" y="1956"/>
                  <a:pt x="2134" y="1956"/>
                </a:cubicBezTo>
                <a:cubicBezTo>
                  <a:pt x="2134" y="1955"/>
                  <a:pt x="2133" y="1955"/>
                  <a:pt x="2132" y="1955"/>
                </a:cubicBezTo>
                <a:cubicBezTo>
                  <a:pt x="2131" y="1955"/>
                  <a:pt x="2131" y="1956"/>
                  <a:pt x="2130" y="1956"/>
                </a:cubicBezTo>
                <a:cubicBezTo>
                  <a:pt x="2129" y="1958"/>
                  <a:pt x="2126" y="1957"/>
                  <a:pt x="2125" y="1956"/>
                </a:cubicBezTo>
                <a:cubicBezTo>
                  <a:pt x="2124" y="1955"/>
                  <a:pt x="2123" y="1954"/>
                  <a:pt x="2122" y="1953"/>
                </a:cubicBezTo>
                <a:cubicBezTo>
                  <a:pt x="2121" y="1952"/>
                  <a:pt x="2120" y="1951"/>
                  <a:pt x="2119" y="1950"/>
                </a:cubicBezTo>
                <a:cubicBezTo>
                  <a:pt x="2118" y="1950"/>
                  <a:pt x="2117" y="1950"/>
                  <a:pt x="2116" y="1948"/>
                </a:cubicBezTo>
                <a:cubicBezTo>
                  <a:pt x="2115" y="1947"/>
                  <a:pt x="2115" y="1946"/>
                  <a:pt x="2115" y="1944"/>
                </a:cubicBezTo>
                <a:cubicBezTo>
                  <a:pt x="2115" y="1943"/>
                  <a:pt x="2114" y="1942"/>
                  <a:pt x="2114" y="1941"/>
                </a:cubicBezTo>
                <a:cubicBezTo>
                  <a:pt x="2113" y="1939"/>
                  <a:pt x="2114" y="1938"/>
                  <a:pt x="2113" y="1937"/>
                </a:cubicBezTo>
                <a:cubicBezTo>
                  <a:pt x="2113" y="1936"/>
                  <a:pt x="2113" y="1935"/>
                  <a:pt x="2112" y="1935"/>
                </a:cubicBezTo>
                <a:cubicBezTo>
                  <a:pt x="2112" y="1934"/>
                  <a:pt x="2112" y="1933"/>
                  <a:pt x="2111" y="1932"/>
                </a:cubicBezTo>
                <a:cubicBezTo>
                  <a:pt x="2111" y="1931"/>
                  <a:pt x="2110" y="1929"/>
                  <a:pt x="2110" y="1928"/>
                </a:cubicBezTo>
                <a:cubicBezTo>
                  <a:pt x="2110" y="1927"/>
                  <a:pt x="2110" y="1927"/>
                  <a:pt x="2109" y="1926"/>
                </a:cubicBezTo>
                <a:cubicBezTo>
                  <a:pt x="2109" y="1925"/>
                  <a:pt x="2108" y="1925"/>
                  <a:pt x="2108" y="1924"/>
                </a:cubicBezTo>
                <a:cubicBezTo>
                  <a:pt x="2107" y="1923"/>
                  <a:pt x="2107" y="1921"/>
                  <a:pt x="2107" y="1920"/>
                </a:cubicBezTo>
                <a:cubicBezTo>
                  <a:pt x="2105" y="1918"/>
                  <a:pt x="2104" y="1915"/>
                  <a:pt x="2103" y="1913"/>
                </a:cubicBezTo>
                <a:cubicBezTo>
                  <a:pt x="2103" y="1912"/>
                  <a:pt x="2103" y="1911"/>
                  <a:pt x="2103" y="1911"/>
                </a:cubicBezTo>
                <a:cubicBezTo>
                  <a:pt x="2102" y="1910"/>
                  <a:pt x="2102" y="1909"/>
                  <a:pt x="2101" y="1909"/>
                </a:cubicBezTo>
                <a:cubicBezTo>
                  <a:pt x="2100" y="1908"/>
                  <a:pt x="2100" y="1907"/>
                  <a:pt x="2098" y="1908"/>
                </a:cubicBezTo>
                <a:cubicBezTo>
                  <a:pt x="2098" y="1908"/>
                  <a:pt x="2098" y="1909"/>
                  <a:pt x="2097" y="1909"/>
                </a:cubicBezTo>
                <a:cubicBezTo>
                  <a:pt x="2096" y="1909"/>
                  <a:pt x="2096" y="1909"/>
                  <a:pt x="2095" y="1909"/>
                </a:cubicBezTo>
                <a:cubicBezTo>
                  <a:pt x="2094" y="1910"/>
                  <a:pt x="2094" y="1909"/>
                  <a:pt x="2093" y="1909"/>
                </a:cubicBezTo>
                <a:cubicBezTo>
                  <a:pt x="2092" y="1909"/>
                  <a:pt x="2092" y="1910"/>
                  <a:pt x="2091" y="1909"/>
                </a:cubicBezTo>
                <a:cubicBezTo>
                  <a:pt x="2090" y="1909"/>
                  <a:pt x="2090" y="1908"/>
                  <a:pt x="2091" y="1908"/>
                </a:cubicBezTo>
                <a:cubicBezTo>
                  <a:pt x="2091" y="1907"/>
                  <a:pt x="2092" y="1908"/>
                  <a:pt x="2092" y="1907"/>
                </a:cubicBezTo>
                <a:cubicBezTo>
                  <a:pt x="2093" y="1906"/>
                  <a:pt x="2091" y="1905"/>
                  <a:pt x="2091" y="1904"/>
                </a:cubicBezTo>
                <a:cubicBezTo>
                  <a:pt x="2090" y="1903"/>
                  <a:pt x="2090" y="1902"/>
                  <a:pt x="2090" y="1902"/>
                </a:cubicBezTo>
                <a:cubicBezTo>
                  <a:pt x="2090" y="1901"/>
                  <a:pt x="2090" y="1901"/>
                  <a:pt x="2089" y="1900"/>
                </a:cubicBezTo>
                <a:cubicBezTo>
                  <a:pt x="2089" y="1898"/>
                  <a:pt x="2090" y="1897"/>
                  <a:pt x="2090" y="1895"/>
                </a:cubicBezTo>
                <a:cubicBezTo>
                  <a:pt x="2090" y="1893"/>
                  <a:pt x="2090" y="1891"/>
                  <a:pt x="2090" y="1889"/>
                </a:cubicBezTo>
                <a:cubicBezTo>
                  <a:pt x="2090" y="1889"/>
                  <a:pt x="2090" y="1888"/>
                  <a:pt x="2090" y="1887"/>
                </a:cubicBezTo>
                <a:cubicBezTo>
                  <a:pt x="2090" y="1887"/>
                  <a:pt x="2091" y="1886"/>
                  <a:pt x="2091" y="1885"/>
                </a:cubicBezTo>
                <a:cubicBezTo>
                  <a:pt x="2092" y="1884"/>
                  <a:pt x="2092" y="1883"/>
                  <a:pt x="2092" y="1881"/>
                </a:cubicBezTo>
                <a:cubicBezTo>
                  <a:pt x="2093" y="1880"/>
                  <a:pt x="2094" y="1880"/>
                  <a:pt x="2094" y="1879"/>
                </a:cubicBezTo>
                <a:cubicBezTo>
                  <a:pt x="2095" y="1878"/>
                  <a:pt x="2095" y="1877"/>
                  <a:pt x="2095" y="1876"/>
                </a:cubicBezTo>
                <a:cubicBezTo>
                  <a:pt x="2096" y="1875"/>
                  <a:pt x="2096" y="1874"/>
                  <a:pt x="2096" y="1873"/>
                </a:cubicBezTo>
                <a:cubicBezTo>
                  <a:pt x="2097" y="1872"/>
                  <a:pt x="2098" y="1871"/>
                  <a:pt x="2098" y="1870"/>
                </a:cubicBezTo>
                <a:cubicBezTo>
                  <a:pt x="2099" y="1869"/>
                  <a:pt x="2099" y="1868"/>
                  <a:pt x="2100" y="1866"/>
                </a:cubicBezTo>
                <a:cubicBezTo>
                  <a:pt x="2100" y="1865"/>
                  <a:pt x="2101" y="1864"/>
                  <a:pt x="2102" y="1862"/>
                </a:cubicBezTo>
                <a:cubicBezTo>
                  <a:pt x="2102" y="1861"/>
                  <a:pt x="2103" y="1860"/>
                  <a:pt x="2103" y="1858"/>
                </a:cubicBezTo>
                <a:cubicBezTo>
                  <a:pt x="2104" y="1857"/>
                  <a:pt x="2104" y="1856"/>
                  <a:pt x="2105" y="1854"/>
                </a:cubicBezTo>
                <a:cubicBezTo>
                  <a:pt x="2105" y="1853"/>
                  <a:pt x="2106" y="1852"/>
                  <a:pt x="2106" y="1851"/>
                </a:cubicBezTo>
                <a:cubicBezTo>
                  <a:pt x="2107" y="1850"/>
                  <a:pt x="2106" y="1849"/>
                  <a:pt x="2106" y="1847"/>
                </a:cubicBezTo>
                <a:cubicBezTo>
                  <a:pt x="2106" y="1847"/>
                  <a:pt x="2106" y="1846"/>
                  <a:pt x="2106" y="1845"/>
                </a:cubicBezTo>
                <a:cubicBezTo>
                  <a:pt x="2105" y="1845"/>
                  <a:pt x="2105" y="1844"/>
                  <a:pt x="2105" y="1844"/>
                </a:cubicBezTo>
                <a:cubicBezTo>
                  <a:pt x="2104" y="1842"/>
                  <a:pt x="2105" y="1841"/>
                  <a:pt x="2106" y="1839"/>
                </a:cubicBezTo>
                <a:cubicBezTo>
                  <a:pt x="2106" y="1839"/>
                  <a:pt x="2106" y="1838"/>
                  <a:pt x="2107" y="1837"/>
                </a:cubicBezTo>
                <a:cubicBezTo>
                  <a:pt x="2107" y="1836"/>
                  <a:pt x="2107" y="1836"/>
                  <a:pt x="2108" y="1836"/>
                </a:cubicBezTo>
                <a:cubicBezTo>
                  <a:pt x="2108" y="1835"/>
                  <a:pt x="2108" y="1833"/>
                  <a:pt x="2108" y="1832"/>
                </a:cubicBezTo>
                <a:cubicBezTo>
                  <a:pt x="2107" y="1832"/>
                  <a:pt x="2106" y="1831"/>
                  <a:pt x="2106" y="1830"/>
                </a:cubicBezTo>
                <a:cubicBezTo>
                  <a:pt x="2106" y="1830"/>
                  <a:pt x="2106" y="1829"/>
                  <a:pt x="2106" y="1828"/>
                </a:cubicBezTo>
                <a:cubicBezTo>
                  <a:pt x="2106" y="1827"/>
                  <a:pt x="2107" y="1828"/>
                  <a:pt x="2108" y="1827"/>
                </a:cubicBezTo>
                <a:cubicBezTo>
                  <a:pt x="2108" y="1827"/>
                  <a:pt x="2109" y="1827"/>
                  <a:pt x="2109" y="1826"/>
                </a:cubicBezTo>
                <a:cubicBezTo>
                  <a:pt x="2110" y="1825"/>
                  <a:pt x="2112" y="1826"/>
                  <a:pt x="2113" y="1826"/>
                </a:cubicBezTo>
                <a:cubicBezTo>
                  <a:pt x="2114" y="1825"/>
                  <a:pt x="2115" y="1824"/>
                  <a:pt x="2116" y="1824"/>
                </a:cubicBezTo>
                <a:cubicBezTo>
                  <a:pt x="2117" y="1823"/>
                  <a:pt x="2118" y="1823"/>
                  <a:pt x="2118" y="1823"/>
                </a:cubicBezTo>
                <a:cubicBezTo>
                  <a:pt x="2119" y="1823"/>
                  <a:pt x="2119" y="1824"/>
                  <a:pt x="2119" y="1824"/>
                </a:cubicBezTo>
                <a:cubicBezTo>
                  <a:pt x="2120" y="1825"/>
                  <a:pt x="2121" y="1825"/>
                  <a:pt x="2121" y="1825"/>
                </a:cubicBezTo>
                <a:cubicBezTo>
                  <a:pt x="2122" y="1825"/>
                  <a:pt x="2122" y="1825"/>
                  <a:pt x="2123" y="1826"/>
                </a:cubicBezTo>
                <a:cubicBezTo>
                  <a:pt x="2124" y="1826"/>
                  <a:pt x="2125" y="1826"/>
                  <a:pt x="2125" y="1826"/>
                </a:cubicBezTo>
                <a:cubicBezTo>
                  <a:pt x="2125" y="1827"/>
                  <a:pt x="2125" y="1828"/>
                  <a:pt x="2125" y="1828"/>
                </a:cubicBezTo>
                <a:cubicBezTo>
                  <a:pt x="2125" y="1830"/>
                  <a:pt x="2124" y="1831"/>
                  <a:pt x="2123" y="1832"/>
                </a:cubicBezTo>
                <a:cubicBezTo>
                  <a:pt x="2123" y="1834"/>
                  <a:pt x="2123" y="1835"/>
                  <a:pt x="2123" y="1837"/>
                </a:cubicBezTo>
                <a:cubicBezTo>
                  <a:pt x="2123" y="1838"/>
                  <a:pt x="2122" y="1839"/>
                  <a:pt x="2122" y="1841"/>
                </a:cubicBezTo>
                <a:cubicBezTo>
                  <a:pt x="2122" y="1843"/>
                  <a:pt x="2124" y="1842"/>
                  <a:pt x="2125" y="1842"/>
                </a:cubicBezTo>
                <a:cubicBezTo>
                  <a:pt x="2128" y="1841"/>
                  <a:pt x="2131" y="1842"/>
                  <a:pt x="2134" y="1842"/>
                </a:cubicBezTo>
                <a:cubicBezTo>
                  <a:pt x="2136" y="1842"/>
                  <a:pt x="2137" y="1842"/>
                  <a:pt x="2138" y="1841"/>
                </a:cubicBezTo>
                <a:cubicBezTo>
                  <a:pt x="2139" y="1841"/>
                  <a:pt x="2141" y="1840"/>
                  <a:pt x="2142" y="1842"/>
                </a:cubicBezTo>
                <a:cubicBezTo>
                  <a:pt x="2143" y="1843"/>
                  <a:pt x="2143" y="1844"/>
                  <a:pt x="2144" y="1844"/>
                </a:cubicBezTo>
                <a:cubicBezTo>
                  <a:pt x="2145" y="1845"/>
                  <a:pt x="2146" y="1846"/>
                  <a:pt x="2147" y="1847"/>
                </a:cubicBezTo>
                <a:cubicBezTo>
                  <a:pt x="2148" y="1847"/>
                  <a:pt x="2148" y="1847"/>
                  <a:pt x="2149" y="1848"/>
                </a:cubicBezTo>
                <a:cubicBezTo>
                  <a:pt x="2149" y="1848"/>
                  <a:pt x="2150" y="1848"/>
                  <a:pt x="2151" y="1848"/>
                </a:cubicBezTo>
                <a:cubicBezTo>
                  <a:pt x="2152" y="1849"/>
                  <a:pt x="2149" y="1851"/>
                  <a:pt x="2151" y="1851"/>
                </a:cubicBezTo>
                <a:cubicBezTo>
                  <a:pt x="2152" y="1852"/>
                  <a:pt x="2153" y="1851"/>
                  <a:pt x="2154" y="1852"/>
                </a:cubicBezTo>
                <a:cubicBezTo>
                  <a:pt x="2154" y="1853"/>
                  <a:pt x="2155" y="1853"/>
                  <a:pt x="2156" y="1854"/>
                </a:cubicBezTo>
                <a:cubicBezTo>
                  <a:pt x="2157" y="1855"/>
                  <a:pt x="2159" y="1854"/>
                  <a:pt x="2160" y="1854"/>
                </a:cubicBezTo>
                <a:cubicBezTo>
                  <a:pt x="2161" y="1855"/>
                  <a:pt x="2161" y="1856"/>
                  <a:pt x="2161" y="1857"/>
                </a:cubicBezTo>
                <a:cubicBezTo>
                  <a:pt x="2161" y="1858"/>
                  <a:pt x="2162" y="1859"/>
                  <a:pt x="2162" y="1859"/>
                </a:cubicBezTo>
                <a:cubicBezTo>
                  <a:pt x="2162" y="1860"/>
                  <a:pt x="2162" y="1861"/>
                  <a:pt x="2163" y="1862"/>
                </a:cubicBezTo>
                <a:cubicBezTo>
                  <a:pt x="2163" y="1862"/>
                  <a:pt x="2164" y="1862"/>
                  <a:pt x="2165" y="1863"/>
                </a:cubicBezTo>
                <a:cubicBezTo>
                  <a:pt x="2165" y="1864"/>
                  <a:pt x="2168" y="1866"/>
                  <a:pt x="2167" y="1868"/>
                </a:cubicBezTo>
                <a:cubicBezTo>
                  <a:pt x="2166" y="1868"/>
                  <a:pt x="2165" y="1868"/>
                  <a:pt x="2165" y="1868"/>
                </a:cubicBezTo>
                <a:cubicBezTo>
                  <a:pt x="2163" y="1868"/>
                  <a:pt x="2165" y="1869"/>
                  <a:pt x="2165" y="1869"/>
                </a:cubicBezTo>
                <a:cubicBezTo>
                  <a:pt x="2166" y="1870"/>
                  <a:pt x="2165" y="1872"/>
                  <a:pt x="2166" y="1873"/>
                </a:cubicBezTo>
                <a:cubicBezTo>
                  <a:pt x="2166" y="1874"/>
                  <a:pt x="2166" y="1874"/>
                  <a:pt x="2167" y="1874"/>
                </a:cubicBezTo>
                <a:cubicBezTo>
                  <a:pt x="2167" y="1875"/>
                  <a:pt x="2167" y="1876"/>
                  <a:pt x="2167" y="1876"/>
                </a:cubicBezTo>
                <a:cubicBezTo>
                  <a:pt x="2168" y="1877"/>
                  <a:pt x="2169" y="1877"/>
                  <a:pt x="2169" y="1877"/>
                </a:cubicBezTo>
                <a:cubicBezTo>
                  <a:pt x="2172" y="1879"/>
                  <a:pt x="2174" y="1876"/>
                  <a:pt x="2175" y="1874"/>
                </a:cubicBezTo>
                <a:cubicBezTo>
                  <a:pt x="2175" y="1873"/>
                  <a:pt x="2176" y="1873"/>
                  <a:pt x="2176" y="1872"/>
                </a:cubicBezTo>
                <a:cubicBezTo>
                  <a:pt x="2178" y="1873"/>
                  <a:pt x="2176" y="1875"/>
                  <a:pt x="2176" y="1876"/>
                </a:cubicBezTo>
                <a:cubicBezTo>
                  <a:pt x="2176" y="1877"/>
                  <a:pt x="2178" y="1878"/>
                  <a:pt x="2178" y="1879"/>
                </a:cubicBezTo>
                <a:cubicBezTo>
                  <a:pt x="2178" y="1880"/>
                  <a:pt x="2177" y="1880"/>
                  <a:pt x="2177" y="1880"/>
                </a:cubicBezTo>
                <a:cubicBezTo>
                  <a:pt x="2176" y="1881"/>
                  <a:pt x="2176" y="1882"/>
                  <a:pt x="2176" y="1882"/>
                </a:cubicBezTo>
                <a:cubicBezTo>
                  <a:pt x="2176" y="1884"/>
                  <a:pt x="2179" y="1883"/>
                  <a:pt x="2180" y="1883"/>
                </a:cubicBezTo>
                <a:cubicBezTo>
                  <a:pt x="2182" y="1883"/>
                  <a:pt x="2185" y="1882"/>
                  <a:pt x="2187" y="1883"/>
                </a:cubicBezTo>
                <a:cubicBezTo>
                  <a:pt x="2188" y="1884"/>
                  <a:pt x="2189" y="1884"/>
                  <a:pt x="2191" y="1884"/>
                </a:cubicBezTo>
                <a:cubicBezTo>
                  <a:pt x="2191" y="1885"/>
                  <a:pt x="2192" y="1885"/>
                  <a:pt x="2192" y="1886"/>
                </a:cubicBezTo>
                <a:cubicBezTo>
                  <a:pt x="2192" y="1886"/>
                  <a:pt x="2193" y="1887"/>
                  <a:pt x="2193" y="1887"/>
                </a:cubicBezTo>
                <a:cubicBezTo>
                  <a:pt x="2194" y="1888"/>
                  <a:pt x="2194" y="1889"/>
                  <a:pt x="2195" y="1890"/>
                </a:cubicBezTo>
                <a:cubicBezTo>
                  <a:pt x="2196" y="1891"/>
                  <a:pt x="2197" y="1892"/>
                  <a:pt x="2198" y="1893"/>
                </a:cubicBezTo>
                <a:cubicBezTo>
                  <a:pt x="2199" y="1893"/>
                  <a:pt x="2206" y="1893"/>
                  <a:pt x="2205" y="1896"/>
                </a:cubicBezTo>
                <a:cubicBezTo>
                  <a:pt x="2205" y="1897"/>
                  <a:pt x="2204" y="1897"/>
                  <a:pt x="2203" y="1897"/>
                </a:cubicBezTo>
                <a:cubicBezTo>
                  <a:pt x="2203" y="1897"/>
                  <a:pt x="2202" y="1898"/>
                  <a:pt x="2202" y="1899"/>
                </a:cubicBezTo>
                <a:cubicBezTo>
                  <a:pt x="2202" y="1900"/>
                  <a:pt x="2201" y="1900"/>
                  <a:pt x="2201" y="1901"/>
                </a:cubicBezTo>
                <a:cubicBezTo>
                  <a:pt x="2200" y="1904"/>
                  <a:pt x="2201" y="1908"/>
                  <a:pt x="2201" y="1912"/>
                </a:cubicBezTo>
                <a:cubicBezTo>
                  <a:pt x="2201" y="1913"/>
                  <a:pt x="2200" y="1914"/>
                  <a:pt x="2200" y="1916"/>
                </a:cubicBezTo>
                <a:cubicBezTo>
                  <a:pt x="2200" y="1917"/>
                  <a:pt x="2200" y="1917"/>
                  <a:pt x="2200" y="1918"/>
                </a:cubicBezTo>
                <a:cubicBezTo>
                  <a:pt x="2201" y="1919"/>
                  <a:pt x="2201" y="1919"/>
                  <a:pt x="2201" y="1920"/>
                </a:cubicBezTo>
                <a:cubicBezTo>
                  <a:pt x="2202" y="1922"/>
                  <a:pt x="2199" y="1921"/>
                  <a:pt x="2199" y="1922"/>
                </a:cubicBezTo>
                <a:cubicBezTo>
                  <a:pt x="2199" y="1924"/>
                  <a:pt x="2202" y="1922"/>
                  <a:pt x="2203" y="1922"/>
                </a:cubicBezTo>
                <a:cubicBezTo>
                  <a:pt x="2204" y="1922"/>
                  <a:pt x="2206" y="1922"/>
                  <a:pt x="2207" y="1921"/>
                </a:cubicBezTo>
                <a:cubicBezTo>
                  <a:pt x="2209" y="1921"/>
                  <a:pt x="2210" y="1920"/>
                  <a:pt x="2211" y="1918"/>
                </a:cubicBezTo>
                <a:cubicBezTo>
                  <a:pt x="2212" y="1917"/>
                  <a:pt x="2213" y="1915"/>
                  <a:pt x="2214" y="1914"/>
                </a:cubicBezTo>
                <a:cubicBezTo>
                  <a:pt x="2214" y="1913"/>
                  <a:pt x="2215" y="1912"/>
                  <a:pt x="2216" y="1912"/>
                </a:cubicBezTo>
                <a:cubicBezTo>
                  <a:pt x="2218" y="1910"/>
                  <a:pt x="2221" y="1911"/>
                  <a:pt x="2223" y="1909"/>
                </a:cubicBezTo>
                <a:cubicBezTo>
                  <a:pt x="2223" y="1909"/>
                  <a:pt x="2224" y="1908"/>
                  <a:pt x="2224" y="1908"/>
                </a:cubicBezTo>
                <a:cubicBezTo>
                  <a:pt x="2225" y="1908"/>
                  <a:pt x="2225" y="1908"/>
                  <a:pt x="2226" y="1907"/>
                </a:cubicBezTo>
                <a:cubicBezTo>
                  <a:pt x="2227" y="1907"/>
                  <a:pt x="2227" y="1906"/>
                  <a:pt x="2227" y="1906"/>
                </a:cubicBezTo>
                <a:cubicBezTo>
                  <a:pt x="2227" y="1905"/>
                  <a:pt x="2227" y="1905"/>
                  <a:pt x="2226" y="1904"/>
                </a:cubicBezTo>
                <a:cubicBezTo>
                  <a:pt x="2225" y="1903"/>
                  <a:pt x="2226" y="1901"/>
                  <a:pt x="2225" y="1900"/>
                </a:cubicBezTo>
                <a:cubicBezTo>
                  <a:pt x="2224" y="1900"/>
                  <a:pt x="2222" y="1898"/>
                  <a:pt x="2224" y="1897"/>
                </a:cubicBezTo>
                <a:cubicBezTo>
                  <a:pt x="2224" y="1897"/>
                  <a:pt x="2225" y="1899"/>
                  <a:pt x="2226" y="1900"/>
                </a:cubicBezTo>
                <a:cubicBezTo>
                  <a:pt x="2227" y="1900"/>
                  <a:pt x="2227" y="1900"/>
                  <a:pt x="2228" y="1901"/>
                </a:cubicBezTo>
                <a:cubicBezTo>
                  <a:pt x="2228" y="1901"/>
                  <a:pt x="2229" y="1902"/>
                  <a:pt x="2229" y="1902"/>
                </a:cubicBezTo>
                <a:cubicBezTo>
                  <a:pt x="2230" y="1903"/>
                  <a:pt x="2231" y="1904"/>
                  <a:pt x="2232" y="1903"/>
                </a:cubicBezTo>
                <a:cubicBezTo>
                  <a:pt x="2233" y="1903"/>
                  <a:pt x="2235" y="1903"/>
                  <a:pt x="2235" y="1903"/>
                </a:cubicBezTo>
                <a:cubicBezTo>
                  <a:pt x="2236" y="1902"/>
                  <a:pt x="2236" y="1901"/>
                  <a:pt x="2236" y="1900"/>
                </a:cubicBezTo>
                <a:cubicBezTo>
                  <a:pt x="2235" y="1899"/>
                  <a:pt x="2233" y="1898"/>
                  <a:pt x="2234" y="1897"/>
                </a:cubicBezTo>
                <a:cubicBezTo>
                  <a:pt x="2235" y="1897"/>
                  <a:pt x="2235" y="1899"/>
                  <a:pt x="2236" y="1899"/>
                </a:cubicBezTo>
                <a:cubicBezTo>
                  <a:pt x="2236" y="1899"/>
                  <a:pt x="2237" y="1898"/>
                  <a:pt x="2237" y="1898"/>
                </a:cubicBezTo>
                <a:cubicBezTo>
                  <a:pt x="2237" y="1898"/>
                  <a:pt x="2237" y="1898"/>
                  <a:pt x="2238" y="1898"/>
                </a:cubicBezTo>
                <a:cubicBezTo>
                  <a:pt x="2238" y="1898"/>
                  <a:pt x="2238" y="1898"/>
                  <a:pt x="2238" y="1897"/>
                </a:cubicBezTo>
                <a:cubicBezTo>
                  <a:pt x="2237" y="1896"/>
                  <a:pt x="2237" y="1895"/>
                  <a:pt x="2237" y="1893"/>
                </a:cubicBezTo>
                <a:cubicBezTo>
                  <a:pt x="2237" y="1893"/>
                  <a:pt x="2237" y="1892"/>
                  <a:pt x="2238" y="1892"/>
                </a:cubicBezTo>
                <a:cubicBezTo>
                  <a:pt x="2238" y="1891"/>
                  <a:pt x="2239" y="1891"/>
                  <a:pt x="2239" y="1890"/>
                </a:cubicBezTo>
                <a:cubicBezTo>
                  <a:pt x="2239" y="1890"/>
                  <a:pt x="2238" y="1890"/>
                  <a:pt x="2237" y="1890"/>
                </a:cubicBezTo>
                <a:cubicBezTo>
                  <a:pt x="2236" y="1890"/>
                  <a:pt x="2237" y="1889"/>
                  <a:pt x="2237" y="1889"/>
                </a:cubicBezTo>
                <a:cubicBezTo>
                  <a:pt x="2238" y="1889"/>
                  <a:pt x="2241" y="1890"/>
                  <a:pt x="2240" y="1888"/>
                </a:cubicBezTo>
                <a:cubicBezTo>
                  <a:pt x="2239" y="1888"/>
                  <a:pt x="2239" y="1887"/>
                  <a:pt x="2239" y="1887"/>
                </a:cubicBezTo>
                <a:cubicBezTo>
                  <a:pt x="2238" y="1886"/>
                  <a:pt x="2238" y="1887"/>
                  <a:pt x="2238" y="1886"/>
                </a:cubicBezTo>
                <a:cubicBezTo>
                  <a:pt x="2237" y="1885"/>
                  <a:pt x="2239" y="1884"/>
                  <a:pt x="2240" y="1884"/>
                </a:cubicBezTo>
                <a:cubicBezTo>
                  <a:pt x="2240" y="1885"/>
                  <a:pt x="2240" y="1888"/>
                  <a:pt x="2241" y="1887"/>
                </a:cubicBezTo>
                <a:cubicBezTo>
                  <a:pt x="2242" y="1886"/>
                  <a:pt x="2241" y="1883"/>
                  <a:pt x="2242" y="1883"/>
                </a:cubicBezTo>
                <a:cubicBezTo>
                  <a:pt x="2243" y="1883"/>
                  <a:pt x="2243" y="1884"/>
                  <a:pt x="2243" y="1885"/>
                </a:cubicBezTo>
                <a:cubicBezTo>
                  <a:pt x="2244" y="1885"/>
                  <a:pt x="2244" y="1885"/>
                  <a:pt x="2245" y="1886"/>
                </a:cubicBezTo>
                <a:cubicBezTo>
                  <a:pt x="2246" y="1887"/>
                  <a:pt x="2245" y="1888"/>
                  <a:pt x="2247" y="1888"/>
                </a:cubicBezTo>
                <a:cubicBezTo>
                  <a:pt x="2248" y="1888"/>
                  <a:pt x="2249" y="1887"/>
                  <a:pt x="2251" y="1886"/>
                </a:cubicBezTo>
                <a:cubicBezTo>
                  <a:pt x="2252" y="1886"/>
                  <a:pt x="2254" y="1885"/>
                  <a:pt x="2255" y="1884"/>
                </a:cubicBezTo>
                <a:cubicBezTo>
                  <a:pt x="2256" y="1883"/>
                  <a:pt x="2257" y="1882"/>
                  <a:pt x="2259" y="1881"/>
                </a:cubicBezTo>
                <a:cubicBezTo>
                  <a:pt x="2260" y="1881"/>
                  <a:pt x="2262" y="1880"/>
                  <a:pt x="2263" y="1880"/>
                </a:cubicBezTo>
                <a:cubicBezTo>
                  <a:pt x="2265" y="1879"/>
                  <a:pt x="2266" y="1877"/>
                  <a:pt x="2268" y="1876"/>
                </a:cubicBezTo>
                <a:cubicBezTo>
                  <a:pt x="2270" y="1875"/>
                  <a:pt x="2271" y="1875"/>
                  <a:pt x="2273" y="1874"/>
                </a:cubicBezTo>
                <a:cubicBezTo>
                  <a:pt x="2274" y="1873"/>
                  <a:pt x="2275" y="1872"/>
                  <a:pt x="2276" y="1872"/>
                </a:cubicBezTo>
                <a:cubicBezTo>
                  <a:pt x="2277" y="1871"/>
                  <a:pt x="2278" y="1871"/>
                  <a:pt x="2279" y="1871"/>
                </a:cubicBezTo>
                <a:cubicBezTo>
                  <a:pt x="2280" y="1870"/>
                  <a:pt x="2281" y="1869"/>
                  <a:pt x="2282" y="1868"/>
                </a:cubicBezTo>
                <a:cubicBezTo>
                  <a:pt x="2283" y="1867"/>
                  <a:pt x="2283" y="1865"/>
                  <a:pt x="2284" y="1864"/>
                </a:cubicBezTo>
                <a:cubicBezTo>
                  <a:pt x="2285" y="1863"/>
                  <a:pt x="2287" y="1863"/>
                  <a:pt x="2287" y="1861"/>
                </a:cubicBezTo>
                <a:cubicBezTo>
                  <a:pt x="2288" y="1860"/>
                  <a:pt x="2287" y="1859"/>
                  <a:pt x="2286" y="1858"/>
                </a:cubicBezTo>
                <a:cubicBezTo>
                  <a:pt x="2286" y="1857"/>
                  <a:pt x="2285" y="1855"/>
                  <a:pt x="2286" y="1854"/>
                </a:cubicBezTo>
                <a:cubicBezTo>
                  <a:pt x="2287" y="1853"/>
                  <a:pt x="2287" y="1855"/>
                  <a:pt x="2287" y="1855"/>
                </a:cubicBezTo>
                <a:cubicBezTo>
                  <a:pt x="2288" y="1855"/>
                  <a:pt x="2288" y="1856"/>
                  <a:pt x="2288" y="1856"/>
                </a:cubicBezTo>
                <a:cubicBezTo>
                  <a:pt x="2288" y="1856"/>
                  <a:pt x="2288" y="1856"/>
                  <a:pt x="2288" y="1856"/>
                </a:cubicBezTo>
                <a:cubicBezTo>
                  <a:pt x="2288" y="1856"/>
                  <a:pt x="2288" y="1857"/>
                  <a:pt x="2288" y="1857"/>
                </a:cubicBezTo>
                <a:cubicBezTo>
                  <a:pt x="2289" y="1858"/>
                  <a:pt x="2289" y="1857"/>
                  <a:pt x="2289" y="1856"/>
                </a:cubicBezTo>
                <a:cubicBezTo>
                  <a:pt x="2289" y="1855"/>
                  <a:pt x="2288" y="1854"/>
                  <a:pt x="2288" y="1852"/>
                </a:cubicBezTo>
                <a:cubicBezTo>
                  <a:pt x="2288" y="1851"/>
                  <a:pt x="2289" y="1850"/>
                  <a:pt x="2288" y="1848"/>
                </a:cubicBezTo>
                <a:cubicBezTo>
                  <a:pt x="2287" y="1848"/>
                  <a:pt x="2287" y="1847"/>
                  <a:pt x="2287" y="1846"/>
                </a:cubicBezTo>
                <a:cubicBezTo>
                  <a:pt x="2288" y="1846"/>
                  <a:pt x="2288" y="1847"/>
                  <a:pt x="2289" y="1847"/>
                </a:cubicBezTo>
                <a:cubicBezTo>
                  <a:pt x="2290" y="1847"/>
                  <a:pt x="2290" y="1847"/>
                  <a:pt x="2290" y="1846"/>
                </a:cubicBezTo>
                <a:cubicBezTo>
                  <a:pt x="2289" y="1846"/>
                  <a:pt x="2289" y="1846"/>
                  <a:pt x="2289" y="1845"/>
                </a:cubicBezTo>
                <a:cubicBezTo>
                  <a:pt x="2289" y="1845"/>
                  <a:pt x="2289" y="1845"/>
                  <a:pt x="2289" y="1844"/>
                </a:cubicBezTo>
                <a:cubicBezTo>
                  <a:pt x="2288" y="1843"/>
                  <a:pt x="2287" y="1842"/>
                  <a:pt x="2288" y="1841"/>
                </a:cubicBezTo>
                <a:cubicBezTo>
                  <a:pt x="2289" y="1840"/>
                  <a:pt x="2289" y="1840"/>
                  <a:pt x="2290" y="1840"/>
                </a:cubicBezTo>
                <a:cubicBezTo>
                  <a:pt x="2290" y="1840"/>
                  <a:pt x="2290" y="1841"/>
                  <a:pt x="2291" y="1841"/>
                </a:cubicBezTo>
                <a:cubicBezTo>
                  <a:pt x="2291" y="1842"/>
                  <a:pt x="2291" y="1842"/>
                  <a:pt x="2291" y="1843"/>
                </a:cubicBezTo>
                <a:cubicBezTo>
                  <a:pt x="2292" y="1844"/>
                  <a:pt x="2292" y="1844"/>
                  <a:pt x="2292" y="1843"/>
                </a:cubicBezTo>
                <a:cubicBezTo>
                  <a:pt x="2293" y="1842"/>
                  <a:pt x="2291" y="1840"/>
                  <a:pt x="2291" y="1839"/>
                </a:cubicBezTo>
                <a:cubicBezTo>
                  <a:pt x="2291" y="1837"/>
                  <a:pt x="2293" y="1838"/>
                  <a:pt x="2293" y="1836"/>
                </a:cubicBezTo>
                <a:cubicBezTo>
                  <a:pt x="2292" y="1835"/>
                  <a:pt x="2292" y="1835"/>
                  <a:pt x="2292" y="1834"/>
                </a:cubicBezTo>
                <a:cubicBezTo>
                  <a:pt x="2292" y="1834"/>
                  <a:pt x="2291" y="1833"/>
                  <a:pt x="2291" y="1832"/>
                </a:cubicBezTo>
                <a:cubicBezTo>
                  <a:pt x="2291" y="1831"/>
                  <a:pt x="2290" y="1830"/>
                  <a:pt x="2290" y="1829"/>
                </a:cubicBezTo>
                <a:cubicBezTo>
                  <a:pt x="2290" y="1828"/>
                  <a:pt x="2290" y="1827"/>
                  <a:pt x="2289" y="1826"/>
                </a:cubicBezTo>
                <a:cubicBezTo>
                  <a:pt x="2288" y="1824"/>
                  <a:pt x="2288" y="1823"/>
                  <a:pt x="2288" y="1822"/>
                </a:cubicBezTo>
                <a:cubicBezTo>
                  <a:pt x="2288" y="1820"/>
                  <a:pt x="2289" y="1819"/>
                  <a:pt x="2289" y="1818"/>
                </a:cubicBezTo>
                <a:cubicBezTo>
                  <a:pt x="2289" y="1816"/>
                  <a:pt x="2289" y="1815"/>
                  <a:pt x="2289" y="1813"/>
                </a:cubicBezTo>
                <a:cubicBezTo>
                  <a:pt x="2288" y="1813"/>
                  <a:pt x="2288" y="1812"/>
                  <a:pt x="2288" y="1811"/>
                </a:cubicBezTo>
                <a:cubicBezTo>
                  <a:pt x="2288" y="1810"/>
                  <a:pt x="2288" y="1809"/>
                  <a:pt x="2287" y="1808"/>
                </a:cubicBezTo>
                <a:cubicBezTo>
                  <a:pt x="2287" y="1807"/>
                  <a:pt x="2287" y="1805"/>
                  <a:pt x="2286" y="1804"/>
                </a:cubicBezTo>
                <a:cubicBezTo>
                  <a:pt x="2285" y="1803"/>
                  <a:pt x="2285" y="1801"/>
                  <a:pt x="2284" y="1800"/>
                </a:cubicBezTo>
                <a:cubicBezTo>
                  <a:pt x="2284" y="1799"/>
                  <a:pt x="2284" y="1799"/>
                  <a:pt x="2283" y="1798"/>
                </a:cubicBezTo>
                <a:cubicBezTo>
                  <a:pt x="2283" y="1797"/>
                  <a:pt x="2283" y="1797"/>
                  <a:pt x="2283" y="1796"/>
                </a:cubicBezTo>
                <a:cubicBezTo>
                  <a:pt x="2282" y="1795"/>
                  <a:pt x="2282" y="1794"/>
                  <a:pt x="2282" y="1793"/>
                </a:cubicBezTo>
                <a:cubicBezTo>
                  <a:pt x="2282" y="1791"/>
                  <a:pt x="2282" y="1790"/>
                  <a:pt x="2282" y="1789"/>
                </a:cubicBezTo>
                <a:cubicBezTo>
                  <a:pt x="2281" y="1788"/>
                  <a:pt x="2280" y="1787"/>
                  <a:pt x="2279" y="1787"/>
                </a:cubicBezTo>
                <a:cubicBezTo>
                  <a:pt x="2279" y="1786"/>
                  <a:pt x="2278" y="1786"/>
                  <a:pt x="2278" y="1785"/>
                </a:cubicBezTo>
                <a:cubicBezTo>
                  <a:pt x="2278" y="1785"/>
                  <a:pt x="2277" y="1785"/>
                  <a:pt x="2277" y="1784"/>
                </a:cubicBezTo>
                <a:cubicBezTo>
                  <a:pt x="2276" y="1783"/>
                  <a:pt x="2275" y="1783"/>
                  <a:pt x="2274" y="1782"/>
                </a:cubicBezTo>
                <a:cubicBezTo>
                  <a:pt x="2274" y="1781"/>
                  <a:pt x="2273" y="1780"/>
                  <a:pt x="2273" y="1780"/>
                </a:cubicBezTo>
                <a:cubicBezTo>
                  <a:pt x="2273" y="1779"/>
                  <a:pt x="2272" y="1778"/>
                  <a:pt x="2272" y="1778"/>
                </a:cubicBezTo>
                <a:cubicBezTo>
                  <a:pt x="2272" y="1777"/>
                  <a:pt x="2271" y="1777"/>
                  <a:pt x="2270" y="1776"/>
                </a:cubicBezTo>
                <a:cubicBezTo>
                  <a:pt x="2270" y="1775"/>
                  <a:pt x="2270" y="1773"/>
                  <a:pt x="2270" y="1772"/>
                </a:cubicBezTo>
                <a:cubicBezTo>
                  <a:pt x="2270" y="1772"/>
                  <a:pt x="2271" y="1771"/>
                  <a:pt x="2270" y="1770"/>
                </a:cubicBezTo>
                <a:cubicBezTo>
                  <a:pt x="2269" y="1770"/>
                  <a:pt x="2269" y="1771"/>
                  <a:pt x="2268" y="1771"/>
                </a:cubicBezTo>
                <a:cubicBezTo>
                  <a:pt x="2268" y="1772"/>
                  <a:pt x="2267" y="1773"/>
                  <a:pt x="2267" y="1772"/>
                </a:cubicBezTo>
                <a:cubicBezTo>
                  <a:pt x="2267" y="1771"/>
                  <a:pt x="2268" y="1771"/>
                  <a:pt x="2268" y="1770"/>
                </a:cubicBezTo>
                <a:cubicBezTo>
                  <a:pt x="2268" y="1770"/>
                  <a:pt x="2267" y="1769"/>
                  <a:pt x="2266" y="1769"/>
                </a:cubicBezTo>
                <a:cubicBezTo>
                  <a:pt x="2265" y="1769"/>
                  <a:pt x="2265" y="1768"/>
                  <a:pt x="2264" y="1768"/>
                </a:cubicBezTo>
                <a:cubicBezTo>
                  <a:pt x="2263" y="1767"/>
                  <a:pt x="2262" y="1767"/>
                  <a:pt x="2261" y="1767"/>
                </a:cubicBezTo>
                <a:cubicBezTo>
                  <a:pt x="2259" y="1766"/>
                  <a:pt x="2259" y="1765"/>
                  <a:pt x="2258" y="1764"/>
                </a:cubicBezTo>
                <a:cubicBezTo>
                  <a:pt x="2255" y="1762"/>
                  <a:pt x="2253" y="1759"/>
                  <a:pt x="2250" y="1758"/>
                </a:cubicBezTo>
                <a:cubicBezTo>
                  <a:pt x="2249" y="1757"/>
                  <a:pt x="2247" y="1756"/>
                  <a:pt x="2246" y="1755"/>
                </a:cubicBezTo>
                <a:cubicBezTo>
                  <a:pt x="2245" y="1754"/>
                  <a:pt x="2245" y="1752"/>
                  <a:pt x="2245" y="1751"/>
                </a:cubicBezTo>
                <a:cubicBezTo>
                  <a:pt x="2243" y="1749"/>
                  <a:pt x="2240" y="1748"/>
                  <a:pt x="2238" y="1746"/>
                </a:cubicBezTo>
                <a:cubicBezTo>
                  <a:pt x="2237" y="1745"/>
                  <a:pt x="2237" y="1744"/>
                  <a:pt x="2236" y="1743"/>
                </a:cubicBezTo>
                <a:cubicBezTo>
                  <a:pt x="2234" y="1742"/>
                  <a:pt x="2233" y="1742"/>
                  <a:pt x="2232" y="1741"/>
                </a:cubicBezTo>
                <a:cubicBezTo>
                  <a:pt x="2232" y="1741"/>
                  <a:pt x="2231" y="1740"/>
                  <a:pt x="2231" y="1740"/>
                </a:cubicBezTo>
                <a:cubicBezTo>
                  <a:pt x="2230" y="1739"/>
                  <a:pt x="2231" y="1739"/>
                  <a:pt x="2232" y="1739"/>
                </a:cubicBezTo>
                <a:cubicBezTo>
                  <a:pt x="2232" y="1740"/>
                  <a:pt x="2233" y="1740"/>
                  <a:pt x="2233" y="1740"/>
                </a:cubicBezTo>
                <a:cubicBezTo>
                  <a:pt x="2234" y="1740"/>
                  <a:pt x="2234" y="1739"/>
                  <a:pt x="2234" y="1738"/>
                </a:cubicBezTo>
                <a:cubicBezTo>
                  <a:pt x="2233" y="1737"/>
                  <a:pt x="2233" y="1737"/>
                  <a:pt x="2233" y="1736"/>
                </a:cubicBezTo>
                <a:cubicBezTo>
                  <a:pt x="2233" y="1735"/>
                  <a:pt x="2233" y="1735"/>
                  <a:pt x="2233" y="1734"/>
                </a:cubicBezTo>
                <a:cubicBezTo>
                  <a:pt x="2232" y="1733"/>
                  <a:pt x="2232" y="1733"/>
                  <a:pt x="2231" y="1732"/>
                </a:cubicBezTo>
                <a:cubicBezTo>
                  <a:pt x="2231" y="1732"/>
                  <a:pt x="2230" y="1731"/>
                  <a:pt x="2230" y="1730"/>
                </a:cubicBezTo>
                <a:cubicBezTo>
                  <a:pt x="2228" y="1728"/>
                  <a:pt x="2225" y="1726"/>
                  <a:pt x="2223" y="1724"/>
                </a:cubicBezTo>
                <a:cubicBezTo>
                  <a:pt x="2223" y="1723"/>
                  <a:pt x="2222" y="1722"/>
                  <a:pt x="2222" y="1722"/>
                </a:cubicBezTo>
                <a:cubicBezTo>
                  <a:pt x="2221" y="1721"/>
                  <a:pt x="2220" y="1721"/>
                  <a:pt x="2219" y="1720"/>
                </a:cubicBezTo>
                <a:cubicBezTo>
                  <a:pt x="2219" y="1719"/>
                  <a:pt x="2218" y="1718"/>
                  <a:pt x="2218" y="1717"/>
                </a:cubicBezTo>
                <a:cubicBezTo>
                  <a:pt x="2218" y="1716"/>
                  <a:pt x="2217" y="1715"/>
                  <a:pt x="2217" y="1715"/>
                </a:cubicBezTo>
                <a:cubicBezTo>
                  <a:pt x="2217" y="1714"/>
                  <a:pt x="2217" y="1713"/>
                  <a:pt x="2217" y="1713"/>
                </a:cubicBezTo>
                <a:cubicBezTo>
                  <a:pt x="2217" y="1711"/>
                  <a:pt x="2219" y="1710"/>
                  <a:pt x="2220" y="1708"/>
                </a:cubicBezTo>
                <a:cubicBezTo>
                  <a:pt x="2220" y="1708"/>
                  <a:pt x="2221" y="1707"/>
                  <a:pt x="2221" y="1706"/>
                </a:cubicBezTo>
                <a:cubicBezTo>
                  <a:pt x="2221" y="1705"/>
                  <a:pt x="2220" y="1704"/>
                  <a:pt x="2220" y="1702"/>
                </a:cubicBezTo>
                <a:cubicBezTo>
                  <a:pt x="2220" y="1701"/>
                  <a:pt x="2222" y="1700"/>
                  <a:pt x="2222" y="1698"/>
                </a:cubicBezTo>
                <a:cubicBezTo>
                  <a:pt x="2223" y="1698"/>
                  <a:pt x="2223" y="1697"/>
                  <a:pt x="2223" y="1696"/>
                </a:cubicBezTo>
                <a:cubicBezTo>
                  <a:pt x="2223" y="1695"/>
                  <a:pt x="2224" y="1695"/>
                  <a:pt x="2225" y="1694"/>
                </a:cubicBezTo>
                <a:cubicBezTo>
                  <a:pt x="2226" y="1692"/>
                  <a:pt x="2229" y="1691"/>
                  <a:pt x="2231" y="1689"/>
                </a:cubicBezTo>
                <a:cubicBezTo>
                  <a:pt x="2232" y="1688"/>
                  <a:pt x="2233" y="1688"/>
                  <a:pt x="2234" y="1688"/>
                </a:cubicBezTo>
                <a:cubicBezTo>
                  <a:pt x="2236" y="1687"/>
                  <a:pt x="2235" y="1684"/>
                  <a:pt x="2236" y="1682"/>
                </a:cubicBezTo>
                <a:cubicBezTo>
                  <a:pt x="2236" y="1681"/>
                  <a:pt x="2236" y="1680"/>
                  <a:pt x="2237" y="1680"/>
                </a:cubicBezTo>
                <a:cubicBezTo>
                  <a:pt x="2237" y="1680"/>
                  <a:pt x="2241" y="1680"/>
                  <a:pt x="2240" y="1678"/>
                </a:cubicBezTo>
                <a:cubicBezTo>
                  <a:pt x="2240" y="1678"/>
                  <a:pt x="2239" y="1679"/>
                  <a:pt x="2239" y="1677"/>
                </a:cubicBezTo>
                <a:cubicBezTo>
                  <a:pt x="2239" y="1677"/>
                  <a:pt x="2239" y="1676"/>
                  <a:pt x="2239" y="1675"/>
                </a:cubicBezTo>
                <a:cubicBezTo>
                  <a:pt x="2239" y="1674"/>
                  <a:pt x="2240" y="1675"/>
                  <a:pt x="2240" y="1675"/>
                </a:cubicBezTo>
                <a:cubicBezTo>
                  <a:pt x="2242" y="1675"/>
                  <a:pt x="2243" y="1674"/>
                  <a:pt x="2244" y="1674"/>
                </a:cubicBezTo>
                <a:cubicBezTo>
                  <a:pt x="2245" y="1674"/>
                  <a:pt x="2246" y="1674"/>
                  <a:pt x="2248" y="1674"/>
                </a:cubicBezTo>
                <a:cubicBezTo>
                  <a:pt x="2249" y="1674"/>
                  <a:pt x="2250" y="1673"/>
                  <a:pt x="2251" y="1673"/>
                </a:cubicBezTo>
                <a:cubicBezTo>
                  <a:pt x="2251" y="1672"/>
                  <a:pt x="2252" y="1671"/>
                  <a:pt x="2253" y="1670"/>
                </a:cubicBezTo>
                <a:cubicBezTo>
                  <a:pt x="2254" y="1670"/>
                  <a:pt x="2255" y="1670"/>
                  <a:pt x="2256" y="1669"/>
                </a:cubicBezTo>
                <a:cubicBezTo>
                  <a:pt x="2257" y="1668"/>
                  <a:pt x="2254" y="1668"/>
                  <a:pt x="2254" y="1667"/>
                </a:cubicBezTo>
                <a:cubicBezTo>
                  <a:pt x="2254" y="1667"/>
                  <a:pt x="2256" y="1666"/>
                  <a:pt x="2256" y="1666"/>
                </a:cubicBezTo>
                <a:cubicBezTo>
                  <a:pt x="2257" y="1666"/>
                  <a:pt x="2258" y="1666"/>
                  <a:pt x="2259" y="1665"/>
                </a:cubicBezTo>
                <a:cubicBezTo>
                  <a:pt x="2259" y="1664"/>
                  <a:pt x="2260" y="1664"/>
                  <a:pt x="2260" y="1663"/>
                </a:cubicBezTo>
                <a:cubicBezTo>
                  <a:pt x="2261" y="1663"/>
                  <a:pt x="2263" y="1662"/>
                  <a:pt x="2264" y="1661"/>
                </a:cubicBezTo>
                <a:cubicBezTo>
                  <a:pt x="2264" y="1661"/>
                  <a:pt x="2265" y="1661"/>
                  <a:pt x="2265" y="1661"/>
                </a:cubicBezTo>
                <a:cubicBezTo>
                  <a:pt x="2266" y="1660"/>
                  <a:pt x="2266" y="1660"/>
                  <a:pt x="2267" y="1660"/>
                </a:cubicBezTo>
                <a:cubicBezTo>
                  <a:pt x="2267" y="1660"/>
                  <a:pt x="2268" y="1660"/>
                  <a:pt x="2268" y="1661"/>
                </a:cubicBezTo>
                <a:cubicBezTo>
                  <a:pt x="2268" y="1662"/>
                  <a:pt x="2267" y="1661"/>
                  <a:pt x="2267" y="1662"/>
                </a:cubicBezTo>
                <a:cubicBezTo>
                  <a:pt x="2269" y="1663"/>
                  <a:pt x="2270" y="1660"/>
                  <a:pt x="2270" y="1659"/>
                </a:cubicBezTo>
                <a:cubicBezTo>
                  <a:pt x="2270" y="1659"/>
                  <a:pt x="2270" y="1658"/>
                  <a:pt x="2271" y="1658"/>
                </a:cubicBezTo>
                <a:cubicBezTo>
                  <a:pt x="2272" y="1659"/>
                  <a:pt x="2271" y="1659"/>
                  <a:pt x="2272" y="1659"/>
                </a:cubicBezTo>
                <a:cubicBezTo>
                  <a:pt x="2272" y="1660"/>
                  <a:pt x="2272" y="1660"/>
                  <a:pt x="2273" y="1660"/>
                </a:cubicBezTo>
                <a:cubicBezTo>
                  <a:pt x="2273" y="1660"/>
                  <a:pt x="2273" y="1660"/>
                  <a:pt x="2273" y="1660"/>
                </a:cubicBezTo>
                <a:cubicBezTo>
                  <a:pt x="2274" y="1660"/>
                  <a:pt x="2274" y="1661"/>
                  <a:pt x="2274" y="1660"/>
                </a:cubicBezTo>
                <a:cubicBezTo>
                  <a:pt x="2275" y="1660"/>
                  <a:pt x="2274" y="1660"/>
                  <a:pt x="2274" y="1660"/>
                </a:cubicBezTo>
                <a:cubicBezTo>
                  <a:pt x="2275" y="1659"/>
                  <a:pt x="2275" y="1659"/>
                  <a:pt x="2275" y="1659"/>
                </a:cubicBezTo>
                <a:cubicBezTo>
                  <a:pt x="2276" y="1657"/>
                  <a:pt x="2274" y="1658"/>
                  <a:pt x="2273" y="1657"/>
                </a:cubicBezTo>
                <a:cubicBezTo>
                  <a:pt x="2273" y="1657"/>
                  <a:pt x="2273" y="1656"/>
                  <a:pt x="2273" y="1655"/>
                </a:cubicBezTo>
                <a:cubicBezTo>
                  <a:pt x="2273" y="1654"/>
                  <a:pt x="2273" y="1654"/>
                  <a:pt x="2274" y="1653"/>
                </a:cubicBezTo>
                <a:cubicBezTo>
                  <a:pt x="2275" y="1653"/>
                  <a:pt x="2275" y="1654"/>
                  <a:pt x="2275" y="1655"/>
                </a:cubicBezTo>
                <a:cubicBezTo>
                  <a:pt x="2275" y="1655"/>
                  <a:pt x="2274" y="1656"/>
                  <a:pt x="2275" y="1657"/>
                </a:cubicBezTo>
                <a:cubicBezTo>
                  <a:pt x="2275" y="1657"/>
                  <a:pt x="2276" y="1656"/>
                  <a:pt x="2276" y="1656"/>
                </a:cubicBezTo>
                <a:cubicBezTo>
                  <a:pt x="2276" y="1656"/>
                  <a:pt x="2276" y="1657"/>
                  <a:pt x="2277" y="1657"/>
                </a:cubicBezTo>
                <a:cubicBezTo>
                  <a:pt x="2277" y="1657"/>
                  <a:pt x="2277" y="1658"/>
                  <a:pt x="2277" y="1658"/>
                </a:cubicBezTo>
                <a:cubicBezTo>
                  <a:pt x="2277" y="1658"/>
                  <a:pt x="2278" y="1658"/>
                  <a:pt x="2278" y="1658"/>
                </a:cubicBezTo>
                <a:cubicBezTo>
                  <a:pt x="2279" y="1658"/>
                  <a:pt x="2279" y="1662"/>
                  <a:pt x="2281" y="1660"/>
                </a:cubicBezTo>
                <a:cubicBezTo>
                  <a:pt x="2281" y="1659"/>
                  <a:pt x="2281" y="1658"/>
                  <a:pt x="2282" y="1659"/>
                </a:cubicBezTo>
                <a:cubicBezTo>
                  <a:pt x="2282" y="1660"/>
                  <a:pt x="2281" y="1660"/>
                  <a:pt x="2282" y="1660"/>
                </a:cubicBezTo>
                <a:cubicBezTo>
                  <a:pt x="2284" y="1661"/>
                  <a:pt x="2285" y="1660"/>
                  <a:pt x="2285" y="1661"/>
                </a:cubicBezTo>
                <a:cubicBezTo>
                  <a:pt x="2285" y="1662"/>
                  <a:pt x="2285" y="1662"/>
                  <a:pt x="2285" y="1662"/>
                </a:cubicBezTo>
                <a:cubicBezTo>
                  <a:pt x="2286" y="1663"/>
                  <a:pt x="2286" y="1663"/>
                  <a:pt x="2286" y="1663"/>
                </a:cubicBezTo>
                <a:cubicBezTo>
                  <a:pt x="2287" y="1663"/>
                  <a:pt x="2286" y="1664"/>
                  <a:pt x="2287" y="1665"/>
                </a:cubicBezTo>
                <a:cubicBezTo>
                  <a:pt x="2287" y="1665"/>
                  <a:pt x="2288" y="1664"/>
                  <a:pt x="2288" y="1664"/>
                </a:cubicBezTo>
                <a:cubicBezTo>
                  <a:pt x="2290" y="1663"/>
                  <a:pt x="2291" y="1664"/>
                  <a:pt x="2293" y="1663"/>
                </a:cubicBezTo>
                <a:cubicBezTo>
                  <a:pt x="2293" y="1663"/>
                  <a:pt x="2295" y="1661"/>
                  <a:pt x="2294" y="1660"/>
                </a:cubicBezTo>
                <a:cubicBezTo>
                  <a:pt x="2294" y="1660"/>
                  <a:pt x="2293" y="1659"/>
                  <a:pt x="2294" y="1659"/>
                </a:cubicBezTo>
                <a:cubicBezTo>
                  <a:pt x="2295" y="1658"/>
                  <a:pt x="2295" y="1659"/>
                  <a:pt x="2295" y="1659"/>
                </a:cubicBezTo>
                <a:cubicBezTo>
                  <a:pt x="2295" y="1660"/>
                  <a:pt x="2296" y="1660"/>
                  <a:pt x="2296" y="1661"/>
                </a:cubicBezTo>
                <a:cubicBezTo>
                  <a:pt x="2297" y="1661"/>
                  <a:pt x="2297" y="1662"/>
                  <a:pt x="2297" y="1662"/>
                </a:cubicBezTo>
                <a:cubicBezTo>
                  <a:pt x="2298" y="1664"/>
                  <a:pt x="2299" y="1661"/>
                  <a:pt x="2300" y="1662"/>
                </a:cubicBezTo>
                <a:cubicBezTo>
                  <a:pt x="2300" y="1662"/>
                  <a:pt x="2300" y="1663"/>
                  <a:pt x="2300" y="1663"/>
                </a:cubicBezTo>
                <a:cubicBezTo>
                  <a:pt x="2300" y="1663"/>
                  <a:pt x="2301" y="1663"/>
                  <a:pt x="2301" y="1663"/>
                </a:cubicBezTo>
                <a:cubicBezTo>
                  <a:pt x="2302" y="1664"/>
                  <a:pt x="2301" y="1664"/>
                  <a:pt x="2300" y="1665"/>
                </a:cubicBezTo>
                <a:cubicBezTo>
                  <a:pt x="2300" y="1665"/>
                  <a:pt x="2299" y="1665"/>
                  <a:pt x="2299" y="1666"/>
                </a:cubicBezTo>
                <a:cubicBezTo>
                  <a:pt x="2298" y="1666"/>
                  <a:pt x="2298" y="1667"/>
                  <a:pt x="2298" y="1668"/>
                </a:cubicBezTo>
                <a:cubicBezTo>
                  <a:pt x="2298" y="1668"/>
                  <a:pt x="2297" y="1669"/>
                  <a:pt x="2297" y="1670"/>
                </a:cubicBezTo>
                <a:cubicBezTo>
                  <a:pt x="2296" y="1671"/>
                  <a:pt x="2296" y="1672"/>
                  <a:pt x="2296" y="1674"/>
                </a:cubicBezTo>
                <a:cubicBezTo>
                  <a:pt x="2297" y="1676"/>
                  <a:pt x="2298" y="1677"/>
                  <a:pt x="2298" y="1679"/>
                </a:cubicBezTo>
                <a:cubicBezTo>
                  <a:pt x="2298" y="1680"/>
                  <a:pt x="2299" y="1681"/>
                  <a:pt x="2300" y="1682"/>
                </a:cubicBezTo>
                <a:cubicBezTo>
                  <a:pt x="2300" y="1684"/>
                  <a:pt x="2300" y="1686"/>
                  <a:pt x="2301" y="1687"/>
                </a:cubicBezTo>
                <a:cubicBezTo>
                  <a:pt x="2301" y="1688"/>
                  <a:pt x="2302" y="1689"/>
                  <a:pt x="2304" y="1689"/>
                </a:cubicBezTo>
                <a:cubicBezTo>
                  <a:pt x="2306" y="1689"/>
                  <a:pt x="2307" y="1688"/>
                  <a:pt x="2308" y="1688"/>
                </a:cubicBezTo>
                <a:cubicBezTo>
                  <a:pt x="2310" y="1687"/>
                  <a:pt x="2311" y="1687"/>
                  <a:pt x="2312" y="1686"/>
                </a:cubicBezTo>
                <a:cubicBezTo>
                  <a:pt x="2313" y="1685"/>
                  <a:pt x="2313" y="1683"/>
                  <a:pt x="2312" y="1682"/>
                </a:cubicBezTo>
                <a:cubicBezTo>
                  <a:pt x="2311" y="1681"/>
                  <a:pt x="2310" y="1680"/>
                  <a:pt x="2309" y="1679"/>
                </a:cubicBezTo>
                <a:cubicBezTo>
                  <a:pt x="2309" y="1679"/>
                  <a:pt x="2309" y="1678"/>
                  <a:pt x="2309" y="1678"/>
                </a:cubicBezTo>
                <a:cubicBezTo>
                  <a:pt x="2309" y="1678"/>
                  <a:pt x="2310" y="1678"/>
                  <a:pt x="2310" y="1678"/>
                </a:cubicBezTo>
                <a:cubicBezTo>
                  <a:pt x="2311" y="1678"/>
                  <a:pt x="2311" y="1677"/>
                  <a:pt x="2310" y="1676"/>
                </a:cubicBezTo>
                <a:cubicBezTo>
                  <a:pt x="2309" y="1675"/>
                  <a:pt x="2307" y="1676"/>
                  <a:pt x="2306" y="1675"/>
                </a:cubicBezTo>
                <a:cubicBezTo>
                  <a:pt x="2305" y="1674"/>
                  <a:pt x="2306" y="1672"/>
                  <a:pt x="2307" y="1671"/>
                </a:cubicBezTo>
                <a:cubicBezTo>
                  <a:pt x="2308" y="1671"/>
                  <a:pt x="2309" y="1669"/>
                  <a:pt x="2310" y="1668"/>
                </a:cubicBezTo>
                <a:cubicBezTo>
                  <a:pt x="2310" y="1668"/>
                  <a:pt x="2311" y="1668"/>
                  <a:pt x="2311" y="1668"/>
                </a:cubicBezTo>
                <a:cubicBezTo>
                  <a:pt x="2312" y="1669"/>
                  <a:pt x="2312" y="1669"/>
                  <a:pt x="2312" y="1669"/>
                </a:cubicBezTo>
                <a:cubicBezTo>
                  <a:pt x="2312" y="1670"/>
                  <a:pt x="2312" y="1670"/>
                  <a:pt x="2312" y="1670"/>
                </a:cubicBezTo>
                <a:cubicBezTo>
                  <a:pt x="2313" y="1670"/>
                  <a:pt x="2313" y="1671"/>
                  <a:pt x="2314" y="1671"/>
                </a:cubicBezTo>
                <a:cubicBezTo>
                  <a:pt x="2314" y="1670"/>
                  <a:pt x="2314" y="1670"/>
                  <a:pt x="2314" y="1669"/>
                </a:cubicBezTo>
                <a:cubicBezTo>
                  <a:pt x="2314" y="1667"/>
                  <a:pt x="2316" y="1668"/>
                  <a:pt x="2317" y="1667"/>
                </a:cubicBezTo>
                <a:cubicBezTo>
                  <a:pt x="2317" y="1667"/>
                  <a:pt x="2318" y="1666"/>
                  <a:pt x="2319" y="1666"/>
                </a:cubicBezTo>
                <a:cubicBezTo>
                  <a:pt x="2319" y="1665"/>
                  <a:pt x="2320" y="1665"/>
                  <a:pt x="2321" y="1665"/>
                </a:cubicBezTo>
                <a:cubicBezTo>
                  <a:pt x="2322" y="1665"/>
                  <a:pt x="2323" y="1664"/>
                  <a:pt x="2324" y="1664"/>
                </a:cubicBezTo>
                <a:cubicBezTo>
                  <a:pt x="2324" y="1663"/>
                  <a:pt x="2325" y="1664"/>
                  <a:pt x="2326" y="1663"/>
                </a:cubicBezTo>
                <a:cubicBezTo>
                  <a:pt x="2326" y="1663"/>
                  <a:pt x="2327" y="1663"/>
                  <a:pt x="2328" y="1662"/>
                </a:cubicBezTo>
                <a:cubicBezTo>
                  <a:pt x="2330" y="1660"/>
                  <a:pt x="2334" y="1662"/>
                  <a:pt x="2336" y="1661"/>
                </a:cubicBezTo>
                <a:cubicBezTo>
                  <a:pt x="2338" y="1660"/>
                  <a:pt x="2338" y="1658"/>
                  <a:pt x="2340" y="1658"/>
                </a:cubicBezTo>
                <a:cubicBezTo>
                  <a:pt x="2341" y="1658"/>
                  <a:pt x="2343" y="1658"/>
                  <a:pt x="2342" y="1656"/>
                </a:cubicBezTo>
                <a:cubicBezTo>
                  <a:pt x="2341" y="1656"/>
                  <a:pt x="2341" y="1655"/>
                  <a:pt x="2341" y="1654"/>
                </a:cubicBezTo>
                <a:cubicBezTo>
                  <a:pt x="2342" y="1654"/>
                  <a:pt x="2342" y="1654"/>
                  <a:pt x="2343" y="1654"/>
                </a:cubicBezTo>
                <a:cubicBezTo>
                  <a:pt x="2343" y="1655"/>
                  <a:pt x="2343" y="1655"/>
                  <a:pt x="2344" y="1656"/>
                </a:cubicBezTo>
                <a:cubicBezTo>
                  <a:pt x="2345" y="1656"/>
                  <a:pt x="2345" y="1656"/>
                  <a:pt x="2346" y="1656"/>
                </a:cubicBezTo>
                <a:cubicBezTo>
                  <a:pt x="2347" y="1657"/>
                  <a:pt x="2348" y="1659"/>
                  <a:pt x="2349" y="1658"/>
                </a:cubicBezTo>
                <a:cubicBezTo>
                  <a:pt x="2350" y="1657"/>
                  <a:pt x="2349" y="1655"/>
                  <a:pt x="2350" y="1654"/>
                </a:cubicBezTo>
                <a:cubicBezTo>
                  <a:pt x="2351" y="1652"/>
                  <a:pt x="2352" y="1655"/>
                  <a:pt x="2353" y="1655"/>
                </a:cubicBezTo>
                <a:cubicBezTo>
                  <a:pt x="2355" y="1654"/>
                  <a:pt x="2356" y="1653"/>
                  <a:pt x="2357" y="1653"/>
                </a:cubicBezTo>
                <a:cubicBezTo>
                  <a:pt x="2358" y="1653"/>
                  <a:pt x="2359" y="1653"/>
                  <a:pt x="2359" y="1653"/>
                </a:cubicBezTo>
                <a:cubicBezTo>
                  <a:pt x="2360" y="1653"/>
                  <a:pt x="2360" y="1654"/>
                  <a:pt x="2361" y="1654"/>
                </a:cubicBezTo>
                <a:cubicBezTo>
                  <a:pt x="2363" y="1654"/>
                  <a:pt x="2362" y="1652"/>
                  <a:pt x="2362" y="1651"/>
                </a:cubicBezTo>
                <a:cubicBezTo>
                  <a:pt x="2363" y="1650"/>
                  <a:pt x="2364" y="1648"/>
                  <a:pt x="2365" y="1649"/>
                </a:cubicBezTo>
                <a:cubicBezTo>
                  <a:pt x="2365" y="1650"/>
                  <a:pt x="2365" y="1651"/>
                  <a:pt x="2366" y="1651"/>
                </a:cubicBezTo>
                <a:cubicBezTo>
                  <a:pt x="2366" y="1651"/>
                  <a:pt x="2367" y="1651"/>
                  <a:pt x="2367" y="1651"/>
                </a:cubicBezTo>
                <a:cubicBezTo>
                  <a:pt x="2368" y="1650"/>
                  <a:pt x="2369" y="1647"/>
                  <a:pt x="2370" y="1648"/>
                </a:cubicBezTo>
                <a:cubicBezTo>
                  <a:pt x="2371" y="1648"/>
                  <a:pt x="2371" y="1649"/>
                  <a:pt x="2372" y="1649"/>
                </a:cubicBezTo>
                <a:cubicBezTo>
                  <a:pt x="2373" y="1648"/>
                  <a:pt x="2373" y="1644"/>
                  <a:pt x="2373" y="1643"/>
                </a:cubicBezTo>
                <a:cubicBezTo>
                  <a:pt x="2372" y="1642"/>
                  <a:pt x="2371" y="1641"/>
                  <a:pt x="2371" y="1639"/>
                </a:cubicBezTo>
                <a:cubicBezTo>
                  <a:pt x="2370" y="1638"/>
                  <a:pt x="2370" y="1637"/>
                  <a:pt x="2369" y="1635"/>
                </a:cubicBezTo>
                <a:cubicBezTo>
                  <a:pt x="2369" y="1635"/>
                  <a:pt x="2369" y="1634"/>
                  <a:pt x="2369" y="1633"/>
                </a:cubicBezTo>
                <a:cubicBezTo>
                  <a:pt x="2370" y="1633"/>
                  <a:pt x="2370" y="1633"/>
                  <a:pt x="2371" y="1632"/>
                </a:cubicBezTo>
                <a:cubicBezTo>
                  <a:pt x="2371" y="1632"/>
                  <a:pt x="2373" y="1628"/>
                  <a:pt x="2373" y="1631"/>
                </a:cubicBezTo>
                <a:cubicBezTo>
                  <a:pt x="2373" y="1632"/>
                  <a:pt x="2373" y="1632"/>
                  <a:pt x="2373" y="1633"/>
                </a:cubicBezTo>
                <a:cubicBezTo>
                  <a:pt x="2373" y="1633"/>
                  <a:pt x="2374" y="1634"/>
                  <a:pt x="2374" y="1634"/>
                </a:cubicBezTo>
                <a:cubicBezTo>
                  <a:pt x="2375" y="1635"/>
                  <a:pt x="2375" y="1636"/>
                  <a:pt x="2376" y="1636"/>
                </a:cubicBezTo>
                <a:cubicBezTo>
                  <a:pt x="2376" y="1637"/>
                  <a:pt x="2377" y="1637"/>
                  <a:pt x="2377" y="1637"/>
                </a:cubicBezTo>
                <a:cubicBezTo>
                  <a:pt x="2378" y="1638"/>
                  <a:pt x="2377" y="1640"/>
                  <a:pt x="2378" y="1641"/>
                </a:cubicBezTo>
                <a:cubicBezTo>
                  <a:pt x="2379" y="1642"/>
                  <a:pt x="2381" y="1641"/>
                  <a:pt x="2381" y="1643"/>
                </a:cubicBezTo>
                <a:cubicBezTo>
                  <a:pt x="2381" y="1644"/>
                  <a:pt x="2380" y="1644"/>
                  <a:pt x="2381" y="1645"/>
                </a:cubicBezTo>
                <a:cubicBezTo>
                  <a:pt x="2381" y="1645"/>
                  <a:pt x="2383" y="1645"/>
                  <a:pt x="2383" y="1645"/>
                </a:cubicBezTo>
                <a:cubicBezTo>
                  <a:pt x="2385" y="1645"/>
                  <a:pt x="2385" y="1646"/>
                  <a:pt x="2386" y="1647"/>
                </a:cubicBezTo>
                <a:cubicBezTo>
                  <a:pt x="2388" y="1647"/>
                  <a:pt x="2388" y="1645"/>
                  <a:pt x="2389" y="1644"/>
                </a:cubicBezTo>
                <a:cubicBezTo>
                  <a:pt x="2390" y="1644"/>
                  <a:pt x="2390" y="1643"/>
                  <a:pt x="2389" y="1643"/>
                </a:cubicBezTo>
                <a:cubicBezTo>
                  <a:pt x="2389" y="1642"/>
                  <a:pt x="2388" y="1643"/>
                  <a:pt x="2388" y="1643"/>
                </a:cubicBezTo>
                <a:cubicBezTo>
                  <a:pt x="2386" y="1643"/>
                  <a:pt x="2384" y="1642"/>
                  <a:pt x="2386" y="1641"/>
                </a:cubicBezTo>
                <a:cubicBezTo>
                  <a:pt x="2387" y="1640"/>
                  <a:pt x="2388" y="1638"/>
                  <a:pt x="2390" y="1640"/>
                </a:cubicBezTo>
                <a:cubicBezTo>
                  <a:pt x="2391" y="1641"/>
                  <a:pt x="2390" y="1642"/>
                  <a:pt x="2392" y="1642"/>
                </a:cubicBezTo>
                <a:cubicBezTo>
                  <a:pt x="2393" y="1643"/>
                  <a:pt x="2394" y="1642"/>
                  <a:pt x="2394" y="1641"/>
                </a:cubicBezTo>
                <a:cubicBezTo>
                  <a:pt x="2394" y="1640"/>
                  <a:pt x="2393" y="1640"/>
                  <a:pt x="2393" y="1639"/>
                </a:cubicBezTo>
                <a:cubicBezTo>
                  <a:pt x="2393" y="1637"/>
                  <a:pt x="2394" y="1637"/>
                  <a:pt x="2395" y="1637"/>
                </a:cubicBezTo>
                <a:cubicBezTo>
                  <a:pt x="2395" y="1636"/>
                  <a:pt x="2396" y="1635"/>
                  <a:pt x="2397" y="1635"/>
                </a:cubicBezTo>
                <a:cubicBezTo>
                  <a:pt x="2398" y="1636"/>
                  <a:pt x="2395" y="1637"/>
                  <a:pt x="2396" y="1638"/>
                </a:cubicBezTo>
                <a:cubicBezTo>
                  <a:pt x="2396" y="1639"/>
                  <a:pt x="2397" y="1639"/>
                  <a:pt x="2397" y="1639"/>
                </a:cubicBezTo>
                <a:cubicBezTo>
                  <a:pt x="2398" y="1640"/>
                  <a:pt x="2398" y="1640"/>
                  <a:pt x="2398" y="1641"/>
                </a:cubicBezTo>
                <a:cubicBezTo>
                  <a:pt x="2400" y="1642"/>
                  <a:pt x="2401" y="1639"/>
                  <a:pt x="2401" y="1638"/>
                </a:cubicBezTo>
                <a:cubicBezTo>
                  <a:pt x="2402" y="1638"/>
                  <a:pt x="2402" y="1637"/>
                  <a:pt x="2403" y="1637"/>
                </a:cubicBezTo>
                <a:cubicBezTo>
                  <a:pt x="2403" y="1636"/>
                  <a:pt x="2404" y="1636"/>
                  <a:pt x="2405" y="1636"/>
                </a:cubicBezTo>
                <a:cubicBezTo>
                  <a:pt x="2406" y="1635"/>
                  <a:pt x="2407" y="1632"/>
                  <a:pt x="2408" y="1635"/>
                </a:cubicBezTo>
                <a:cubicBezTo>
                  <a:pt x="2408" y="1635"/>
                  <a:pt x="2408" y="1636"/>
                  <a:pt x="2409" y="1637"/>
                </a:cubicBezTo>
                <a:cubicBezTo>
                  <a:pt x="2409" y="1637"/>
                  <a:pt x="2410" y="1636"/>
                  <a:pt x="2411" y="1637"/>
                </a:cubicBezTo>
                <a:cubicBezTo>
                  <a:pt x="2411" y="1637"/>
                  <a:pt x="2411" y="1638"/>
                  <a:pt x="2412" y="1638"/>
                </a:cubicBezTo>
                <a:cubicBezTo>
                  <a:pt x="2412" y="1638"/>
                  <a:pt x="2413" y="1638"/>
                  <a:pt x="2413" y="1637"/>
                </a:cubicBezTo>
                <a:cubicBezTo>
                  <a:pt x="2413" y="1636"/>
                  <a:pt x="2412" y="1636"/>
                  <a:pt x="2412" y="1635"/>
                </a:cubicBezTo>
                <a:cubicBezTo>
                  <a:pt x="2412" y="1635"/>
                  <a:pt x="2412" y="1635"/>
                  <a:pt x="2412" y="1634"/>
                </a:cubicBezTo>
                <a:cubicBezTo>
                  <a:pt x="2412" y="1634"/>
                  <a:pt x="2412" y="1634"/>
                  <a:pt x="2412" y="1634"/>
                </a:cubicBezTo>
                <a:cubicBezTo>
                  <a:pt x="2411" y="1632"/>
                  <a:pt x="2414" y="1633"/>
                  <a:pt x="2415" y="1633"/>
                </a:cubicBezTo>
                <a:cubicBezTo>
                  <a:pt x="2415" y="1634"/>
                  <a:pt x="2415" y="1634"/>
                  <a:pt x="2415" y="1635"/>
                </a:cubicBezTo>
                <a:cubicBezTo>
                  <a:pt x="2416" y="1636"/>
                  <a:pt x="2418" y="1637"/>
                  <a:pt x="2419" y="1636"/>
                </a:cubicBezTo>
                <a:cubicBezTo>
                  <a:pt x="2420" y="1636"/>
                  <a:pt x="2421" y="1633"/>
                  <a:pt x="2422" y="1633"/>
                </a:cubicBezTo>
                <a:cubicBezTo>
                  <a:pt x="2423" y="1632"/>
                  <a:pt x="2423" y="1633"/>
                  <a:pt x="2424" y="1634"/>
                </a:cubicBezTo>
                <a:cubicBezTo>
                  <a:pt x="2424" y="1634"/>
                  <a:pt x="2425" y="1634"/>
                  <a:pt x="2426" y="1633"/>
                </a:cubicBezTo>
                <a:cubicBezTo>
                  <a:pt x="2427" y="1633"/>
                  <a:pt x="2428" y="1633"/>
                  <a:pt x="2430" y="1633"/>
                </a:cubicBezTo>
                <a:cubicBezTo>
                  <a:pt x="2431" y="1633"/>
                  <a:pt x="2432" y="1632"/>
                  <a:pt x="2432" y="1630"/>
                </a:cubicBezTo>
                <a:cubicBezTo>
                  <a:pt x="2432" y="1629"/>
                  <a:pt x="2431" y="1627"/>
                  <a:pt x="2433" y="1626"/>
                </a:cubicBezTo>
                <a:cubicBezTo>
                  <a:pt x="2433" y="1626"/>
                  <a:pt x="2434" y="1626"/>
                  <a:pt x="2435" y="1626"/>
                </a:cubicBezTo>
                <a:cubicBezTo>
                  <a:pt x="2435" y="1626"/>
                  <a:pt x="2436" y="1627"/>
                  <a:pt x="2437" y="1626"/>
                </a:cubicBezTo>
                <a:cubicBezTo>
                  <a:pt x="2438" y="1625"/>
                  <a:pt x="2436" y="1625"/>
                  <a:pt x="2436" y="1624"/>
                </a:cubicBezTo>
                <a:cubicBezTo>
                  <a:pt x="2435" y="1624"/>
                  <a:pt x="2434" y="1624"/>
                  <a:pt x="2433" y="1624"/>
                </a:cubicBezTo>
                <a:cubicBezTo>
                  <a:pt x="2432" y="1622"/>
                  <a:pt x="2435" y="1624"/>
                  <a:pt x="2436" y="1624"/>
                </a:cubicBezTo>
                <a:cubicBezTo>
                  <a:pt x="2438" y="1623"/>
                  <a:pt x="2438" y="1622"/>
                  <a:pt x="2438" y="1620"/>
                </a:cubicBezTo>
                <a:cubicBezTo>
                  <a:pt x="2438" y="1619"/>
                  <a:pt x="2440" y="1617"/>
                  <a:pt x="2441" y="1618"/>
                </a:cubicBezTo>
                <a:cubicBezTo>
                  <a:pt x="2443" y="1619"/>
                  <a:pt x="2442" y="1621"/>
                  <a:pt x="2444" y="1619"/>
                </a:cubicBezTo>
                <a:cubicBezTo>
                  <a:pt x="2445" y="1618"/>
                  <a:pt x="2446" y="1618"/>
                  <a:pt x="2448" y="1617"/>
                </a:cubicBezTo>
                <a:cubicBezTo>
                  <a:pt x="2449" y="1616"/>
                  <a:pt x="2450" y="1615"/>
                  <a:pt x="2450" y="1614"/>
                </a:cubicBezTo>
                <a:cubicBezTo>
                  <a:pt x="2450" y="1613"/>
                  <a:pt x="2450" y="1612"/>
                  <a:pt x="2451" y="1612"/>
                </a:cubicBezTo>
                <a:cubicBezTo>
                  <a:pt x="2452" y="1612"/>
                  <a:pt x="2451" y="1613"/>
                  <a:pt x="2452" y="1613"/>
                </a:cubicBezTo>
                <a:cubicBezTo>
                  <a:pt x="2452" y="1614"/>
                  <a:pt x="2452" y="1614"/>
                  <a:pt x="2452" y="1615"/>
                </a:cubicBezTo>
                <a:cubicBezTo>
                  <a:pt x="2453" y="1616"/>
                  <a:pt x="2453" y="1617"/>
                  <a:pt x="2454" y="1616"/>
                </a:cubicBezTo>
                <a:cubicBezTo>
                  <a:pt x="2454" y="1616"/>
                  <a:pt x="2454" y="1614"/>
                  <a:pt x="2455" y="1613"/>
                </a:cubicBezTo>
                <a:cubicBezTo>
                  <a:pt x="2455" y="1613"/>
                  <a:pt x="2456" y="1612"/>
                  <a:pt x="2457" y="1611"/>
                </a:cubicBezTo>
                <a:cubicBezTo>
                  <a:pt x="2458" y="1611"/>
                  <a:pt x="2459" y="1610"/>
                  <a:pt x="2460" y="1609"/>
                </a:cubicBezTo>
                <a:cubicBezTo>
                  <a:pt x="2460" y="1608"/>
                  <a:pt x="2460" y="1608"/>
                  <a:pt x="2460" y="1607"/>
                </a:cubicBezTo>
                <a:cubicBezTo>
                  <a:pt x="2461" y="1606"/>
                  <a:pt x="2463" y="1605"/>
                  <a:pt x="2463" y="1604"/>
                </a:cubicBezTo>
                <a:cubicBezTo>
                  <a:pt x="2463" y="1603"/>
                  <a:pt x="2462" y="1603"/>
                  <a:pt x="2462" y="1603"/>
                </a:cubicBezTo>
                <a:cubicBezTo>
                  <a:pt x="2461" y="1602"/>
                  <a:pt x="2462" y="1601"/>
                  <a:pt x="2461" y="1601"/>
                </a:cubicBezTo>
                <a:cubicBezTo>
                  <a:pt x="2461" y="1602"/>
                  <a:pt x="2460" y="1602"/>
                  <a:pt x="2459" y="1602"/>
                </a:cubicBezTo>
                <a:cubicBezTo>
                  <a:pt x="2458" y="1602"/>
                  <a:pt x="2458" y="1603"/>
                  <a:pt x="2458" y="1602"/>
                </a:cubicBezTo>
                <a:cubicBezTo>
                  <a:pt x="2457" y="1601"/>
                  <a:pt x="2458" y="1600"/>
                  <a:pt x="2458" y="1601"/>
                </a:cubicBezTo>
                <a:cubicBezTo>
                  <a:pt x="2459" y="1601"/>
                  <a:pt x="2459" y="1602"/>
                  <a:pt x="2460" y="1601"/>
                </a:cubicBezTo>
                <a:cubicBezTo>
                  <a:pt x="2460" y="1601"/>
                  <a:pt x="2460" y="1600"/>
                  <a:pt x="2461" y="1600"/>
                </a:cubicBezTo>
                <a:cubicBezTo>
                  <a:pt x="2461" y="1599"/>
                  <a:pt x="2462" y="1599"/>
                  <a:pt x="2463" y="1599"/>
                </a:cubicBezTo>
                <a:cubicBezTo>
                  <a:pt x="2464" y="1600"/>
                  <a:pt x="2463" y="1603"/>
                  <a:pt x="2464" y="1601"/>
                </a:cubicBezTo>
                <a:cubicBezTo>
                  <a:pt x="2465" y="1601"/>
                  <a:pt x="2466" y="1600"/>
                  <a:pt x="2465" y="1599"/>
                </a:cubicBezTo>
                <a:cubicBezTo>
                  <a:pt x="2465" y="1599"/>
                  <a:pt x="2463" y="1599"/>
                  <a:pt x="2462" y="1599"/>
                </a:cubicBezTo>
                <a:cubicBezTo>
                  <a:pt x="2462" y="1599"/>
                  <a:pt x="2462" y="1598"/>
                  <a:pt x="2463" y="1598"/>
                </a:cubicBezTo>
                <a:cubicBezTo>
                  <a:pt x="2463" y="1597"/>
                  <a:pt x="2463" y="1598"/>
                  <a:pt x="2464" y="1598"/>
                </a:cubicBezTo>
                <a:cubicBezTo>
                  <a:pt x="2464" y="1598"/>
                  <a:pt x="2464" y="1598"/>
                  <a:pt x="2464" y="1597"/>
                </a:cubicBezTo>
                <a:cubicBezTo>
                  <a:pt x="2465" y="1597"/>
                  <a:pt x="2465" y="1597"/>
                  <a:pt x="2466" y="1598"/>
                </a:cubicBezTo>
                <a:cubicBezTo>
                  <a:pt x="2466" y="1598"/>
                  <a:pt x="2467" y="1598"/>
                  <a:pt x="2467" y="1598"/>
                </a:cubicBezTo>
                <a:cubicBezTo>
                  <a:pt x="2468" y="1599"/>
                  <a:pt x="2469" y="1599"/>
                  <a:pt x="2469" y="1598"/>
                </a:cubicBezTo>
                <a:cubicBezTo>
                  <a:pt x="2469" y="1598"/>
                  <a:pt x="2469" y="1597"/>
                  <a:pt x="2469" y="1596"/>
                </a:cubicBezTo>
                <a:cubicBezTo>
                  <a:pt x="2470" y="1596"/>
                  <a:pt x="2471" y="1596"/>
                  <a:pt x="2471" y="1597"/>
                </a:cubicBezTo>
                <a:cubicBezTo>
                  <a:pt x="2471" y="1597"/>
                  <a:pt x="2471" y="1597"/>
                  <a:pt x="2471" y="1598"/>
                </a:cubicBezTo>
                <a:cubicBezTo>
                  <a:pt x="2471" y="1598"/>
                  <a:pt x="2471" y="1598"/>
                  <a:pt x="2472" y="1598"/>
                </a:cubicBezTo>
                <a:cubicBezTo>
                  <a:pt x="2473" y="1600"/>
                  <a:pt x="2473" y="1598"/>
                  <a:pt x="2474" y="1597"/>
                </a:cubicBezTo>
                <a:cubicBezTo>
                  <a:pt x="2474" y="1597"/>
                  <a:pt x="2477" y="1595"/>
                  <a:pt x="2476" y="1595"/>
                </a:cubicBezTo>
                <a:cubicBezTo>
                  <a:pt x="2475" y="1595"/>
                  <a:pt x="2475" y="1596"/>
                  <a:pt x="2474" y="1595"/>
                </a:cubicBezTo>
                <a:cubicBezTo>
                  <a:pt x="2473" y="1594"/>
                  <a:pt x="2474" y="1594"/>
                  <a:pt x="2475" y="1594"/>
                </a:cubicBezTo>
                <a:cubicBezTo>
                  <a:pt x="2475" y="1593"/>
                  <a:pt x="2476" y="1593"/>
                  <a:pt x="2476" y="1593"/>
                </a:cubicBezTo>
                <a:cubicBezTo>
                  <a:pt x="2477" y="1593"/>
                  <a:pt x="2477" y="1593"/>
                  <a:pt x="2477" y="1592"/>
                </a:cubicBezTo>
                <a:cubicBezTo>
                  <a:pt x="2478" y="1592"/>
                  <a:pt x="2478" y="1592"/>
                  <a:pt x="2478" y="1592"/>
                </a:cubicBezTo>
                <a:cubicBezTo>
                  <a:pt x="2479" y="1592"/>
                  <a:pt x="2479" y="1593"/>
                  <a:pt x="2480" y="1592"/>
                </a:cubicBezTo>
                <a:cubicBezTo>
                  <a:pt x="2481" y="1592"/>
                  <a:pt x="2480" y="1592"/>
                  <a:pt x="2480" y="1591"/>
                </a:cubicBezTo>
                <a:cubicBezTo>
                  <a:pt x="2479" y="1590"/>
                  <a:pt x="2480" y="1590"/>
                  <a:pt x="2480" y="1589"/>
                </a:cubicBezTo>
                <a:cubicBezTo>
                  <a:pt x="2480" y="1588"/>
                  <a:pt x="2479" y="1588"/>
                  <a:pt x="2479" y="1588"/>
                </a:cubicBezTo>
                <a:cubicBezTo>
                  <a:pt x="2478" y="1586"/>
                  <a:pt x="2479" y="1585"/>
                  <a:pt x="2480" y="1585"/>
                </a:cubicBezTo>
                <a:cubicBezTo>
                  <a:pt x="2481" y="1585"/>
                  <a:pt x="2482" y="1586"/>
                  <a:pt x="2483" y="1586"/>
                </a:cubicBezTo>
                <a:cubicBezTo>
                  <a:pt x="2484" y="1586"/>
                  <a:pt x="2485" y="1585"/>
                  <a:pt x="2486" y="1585"/>
                </a:cubicBezTo>
                <a:cubicBezTo>
                  <a:pt x="2487" y="1585"/>
                  <a:pt x="2487" y="1585"/>
                  <a:pt x="2487" y="1584"/>
                </a:cubicBezTo>
                <a:cubicBezTo>
                  <a:pt x="2487" y="1583"/>
                  <a:pt x="2487" y="1583"/>
                  <a:pt x="2486" y="1583"/>
                </a:cubicBezTo>
                <a:cubicBezTo>
                  <a:pt x="2486" y="1583"/>
                  <a:pt x="2485" y="1583"/>
                  <a:pt x="2484" y="1583"/>
                </a:cubicBezTo>
                <a:cubicBezTo>
                  <a:pt x="2484" y="1582"/>
                  <a:pt x="2484" y="1582"/>
                  <a:pt x="2484" y="1581"/>
                </a:cubicBezTo>
                <a:cubicBezTo>
                  <a:pt x="2485" y="1581"/>
                  <a:pt x="2485" y="1580"/>
                  <a:pt x="2485" y="1579"/>
                </a:cubicBezTo>
                <a:cubicBezTo>
                  <a:pt x="2485" y="1579"/>
                  <a:pt x="2486" y="1578"/>
                  <a:pt x="2486" y="1578"/>
                </a:cubicBezTo>
                <a:cubicBezTo>
                  <a:pt x="2487" y="1576"/>
                  <a:pt x="2488" y="1578"/>
                  <a:pt x="2489" y="1579"/>
                </a:cubicBezTo>
                <a:cubicBezTo>
                  <a:pt x="2489" y="1579"/>
                  <a:pt x="2490" y="1580"/>
                  <a:pt x="2490" y="1580"/>
                </a:cubicBezTo>
                <a:cubicBezTo>
                  <a:pt x="2491" y="1580"/>
                  <a:pt x="2491" y="1581"/>
                  <a:pt x="2492" y="1581"/>
                </a:cubicBezTo>
                <a:cubicBezTo>
                  <a:pt x="2493" y="1582"/>
                  <a:pt x="2493" y="1581"/>
                  <a:pt x="2494" y="1580"/>
                </a:cubicBezTo>
                <a:cubicBezTo>
                  <a:pt x="2495" y="1580"/>
                  <a:pt x="2498" y="1580"/>
                  <a:pt x="2497" y="1578"/>
                </a:cubicBezTo>
                <a:cubicBezTo>
                  <a:pt x="2497" y="1578"/>
                  <a:pt x="2496" y="1577"/>
                  <a:pt x="2496" y="1577"/>
                </a:cubicBezTo>
                <a:cubicBezTo>
                  <a:pt x="2496" y="1576"/>
                  <a:pt x="2496" y="1575"/>
                  <a:pt x="2495" y="1575"/>
                </a:cubicBezTo>
                <a:cubicBezTo>
                  <a:pt x="2494" y="1575"/>
                  <a:pt x="2494" y="1576"/>
                  <a:pt x="2494" y="1577"/>
                </a:cubicBezTo>
                <a:cubicBezTo>
                  <a:pt x="2495" y="1578"/>
                  <a:pt x="2495" y="1578"/>
                  <a:pt x="2495" y="1579"/>
                </a:cubicBezTo>
                <a:cubicBezTo>
                  <a:pt x="2494" y="1580"/>
                  <a:pt x="2493" y="1582"/>
                  <a:pt x="2492" y="1580"/>
                </a:cubicBezTo>
                <a:cubicBezTo>
                  <a:pt x="2492" y="1580"/>
                  <a:pt x="2493" y="1579"/>
                  <a:pt x="2492" y="1578"/>
                </a:cubicBezTo>
                <a:cubicBezTo>
                  <a:pt x="2492" y="1578"/>
                  <a:pt x="2491" y="1577"/>
                  <a:pt x="2491" y="1577"/>
                </a:cubicBezTo>
                <a:cubicBezTo>
                  <a:pt x="2490" y="1575"/>
                  <a:pt x="2492" y="1575"/>
                  <a:pt x="2492" y="1573"/>
                </a:cubicBezTo>
                <a:cubicBezTo>
                  <a:pt x="2492" y="1573"/>
                  <a:pt x="2492" y="1572"/>
                  <a:pt x="2492" y="1571"/>
                </a:cubicBezTo>
                <a:cubicBezTo>
                  <a:pt x="2492" y="1571"/>
                  <a:pt x="2493" y="1571"/>
                  <a:pt x="2493" y="1570"/>
                </a:cubicBezTo>
                <a:cubicBezTo>
                  <a:pt x="2494" y="1570"/>
                  <a:pt x="2494" y="1569"/>
                  <a:pt x="2494" y="1569"/>
                </a:cubicBezTo>
                <a:cubicBezTo>
                  <a:pt x="2494" y="1568"/>
                  <a:pt x="2493" y="1568"/>
                  <a:pt x="2493" y="1568"/>
                </a:cubicBezTo>
                <a:cubicBezTo>
                  <a:pt x="2492" y="1569"/>
                  <a:pt x="2490" y="1569"/>
                  <a:pt x="2489" y="1569"/>
                </a:cubicBezTo>
                <a:cubicBezTo>
                  <a:pt x="2488" y="1569"/>
                  <a:pt x="2487" y="1570"/>
                  <a:pt x="2487" y="1569"/>
                </a:cubicBezTo>
                <a:cubicBezTo>
                  <a:pt x="2488" y="1569"/>
                  <a:pt x="2490" y="1569"/>
                  <a:pt x="2490" y="1568"/>
                </a:cubicBezTo>
                <a:cubicBezTo>
                  <a:pt x="2491" y="1567"/>
                  <a:pt x="2491" y="1567"/>
                  <a:pt x="2491" y="1566"/>
                </a:cubicBezTo>
                <a:cubicBezTo>
                  <a:pt x="2492" y="1566"/>
                  <a:pt x="2492" y="1565"/>
                  <a:pt x="2492" y="1565"/>
                </a:cubicBezTo>
                <a:cubicBezTo>
                  <a:pt x="2493" y="1564"/>
                  <a:pt x="2493" y="1563"/>
                  <a:pt x="2494" y="1563"/>
                </a:cubicBezTo>
                <a:cubicBezTo>
                  <a:pt x="2494" y="1563"/>
                  <a:pt x="2495" y="1563"/>
                  <a:pt x="2495" y="1562"/>
                </a:cubicBezTo>
                <a:cubicBezTo>
                  <a:pt x="2496" y="1562"/>
                  <a:pt x="2496" y="1561"/>
                  <a:pt x="2497" y="1561"/>
                </a:cubicBezTo>
                <a:cubicBezTo>
                  <a:pt x="2497" y="1561"/>
                  <a:pt x="2498" y="1561"/>
                  <a:pt x="2498" y="1561"/>
                </a:cubicBezTo>
                <a:cubicBezTo>
                  <a:pt x="2499" y="1560"/>
                  <a:pt x="2498" y="1560"/>
                  <a:pt x="2497" y="1560"/>
                </a:cubicBezTo>
                <a:cubicBezTo>
                  <a:pt x="2497" y="1560"/>
                  <a:pt x="2496" y="1559"/>
                  <a:pt x="2496" y="1559"/>
                </a:cubicBezTo>
                <a:cubicBezTo>
                  <a:pt x="2495" y="1559"/>
                  <a:pt x="2495" y="1560"/>
                  <a:pt x="2495" y="1561"/>
                </a:cubicBezTo>
                <a:cubicBezTo>
                  <a:pt x="2495" y="1561"/>
                  <a:pt x="2494" y="1562"/>
                  <a:pt x="2493" y="1561"/>
                </a:cubicBezTo>
                <a:cubicBezTo>
                  <a:pt x="2493" y="1561"/>
                  <a:pt x="2493" y="1560"/>
                  <a:pt x="2493" y="1560"/>
                </a:cubicBezTo>
                <a:cubicBezTo>
                  <a:pt x="2493" y="1560"/>
                  <a:pt x="2493" y="1560"/>
                  <a:pt x="2493" y="1559"/>
                </a:cubicBezTo>
                <a:cubicBezTo>
                  <a:pt x="2492" y="1559"/>
                  <a:pt x="2492" y="1558"/>
                  <a:pt x="2493" y="1558"/>
                </a:cubicBezTo>
                <a:cubicBezTo>
                  <a:pt x="2493" y="1558"/>
                  <a:pt x="2495" y="1558"/>
                  <a:pt x="2495" y="1557"/>
                </a:cubicBezTo>
                <a:cubicBezTo>
                  <a:pt x="2495" y="1557"/>
                  <a:pt x="2494" y="1557"/>
                  <a:pt x="2493" y="1556"/>
                </a:cubicBezTo>
                <a:cubicBezTo>
                  <a:pt x="2493" y="1556"/>
                  <a:pt x="2493" y="1556"/>
                  <a:pt x="2492" y="1555"/>
                </a:cubicBezTo>
                <a:cubicBezTo>
                  <a:pt x="2492" y="1555"/>
                  <a:pt x="2491" y="1555"/>
                  <a:pt x="2491" y="1554"/>
                </a:cubicBezTo>
                <a:cubicBezTo>
                  <a:pt x="2491" y="1552"/>
                  <a:pt x="2492" y="1553"/>
                  <a:pt x="2494" y="1552"/>
                </a:cubicBezTo>
                <a:cubicBezTo>
                  <a:pt x="2494" y="1552"/>
                  <a:pt x="2495" y="1551"/>
                  <a:pt x="2495" y="1551"/>
                </a:cubicBezTo>
                <a:cubicBezTo>
                  <a:pt x="2496" y="1552"/>
                  <a:pt x="2496" y="1552"/>
                  <a:pt x="2497" y="1553"/>
                </a:cubicBezTo>
                <a:cubicBezTo>
                  <a:pt x="2498" y="1553"/>
                  <a:pt x="2499" y="1551"/>
                  <a:pt x="2500" y="1552"/>
                </a:cubicBezTo>
                <a:cubicBezTo>
                  <a:pt x="2501" y="1552"/>
                  <a:pt x="2501" y="1555"/>
                  <a:pt x="2503" y="1554"/>
                </a:cubicBezTo>
                <a:cubicBezTo>
                  <a:pt x="2503" y="1553"/>
                  <a:pt x="2502" y="1553"/>
                  <a:pt x="2502" y="1553"/>
                </a:cubicBezTo>
                <a:cubicBezTo>
                  <a:pt x="2502" y="1552"/>
                  <a:pt x="2502" y="1551"/>
                  <a:pt x="2502" y="1551"/>
                </a:cubicBezTo>
                <a:cubicBezTo>
                  <a:pt x="2503" y="1550"/>
                  <a:pt x="2503" y="1550"/>
                  <a:pt x="2504" y="1550"/>
                </a:cubicBezTo>
                <a:cubicBezTo>
                  <a:pt x="2504" y="1549"/>
                  <a:pt x="2505" y="1548"/>
                  <a:pt x="2505" y="1548"/>
                </a:cubicBezTo>
                <a:cubicBezTo>
                  <a:pt x="2505" y="1547"/>
                  <a:pt x="2505" y="1546"/>
                  <a:pt x="2506" y="1546"/>
                </a:cubicBezTo>
                <a:cubicBezTo>
                  <a:pt x="2506" y="1545"/>
                  <a:pt x="2507" y="1545"/>
                  <a:pt x="2507" y="1544"/>
                </a:cubicBezTo>
                <a:cubicBezTo>
                  <a:pt x="2508" y="1544"/>
                  <a:pt x="2508" y="1543"/>
                  <a:pt x="2509" y="1542"/>
                </a:cubicBezTo>
                <a:cubicBezTo>
                  <a:pt x="2510" y="1542"/>
                  <a:pt x="2511" y="1541"/>
                  <a:pt x="2511" y="1541"/>
                </a:cubicBezTo>
                <a:cubicBezTo>
                  <a:pt x="2511" y="1540"/>
                  <a:pt x="2512" y="1539"/>
                  <a:pt x="2512" y="1539"/>
                </a:cubicBezTo>
                <a:cubicBezTo>
                  <a:pt x="2513" y="1538"/>
                  <a:pt x="2513" y="1537"/>
                  <a:pt x="2513" y="1535"/>
                </a:cubicBezTo>
                <a:cubicBezTo>
                  <a:pt x="2513" y="1534"/>
                  <a:pt x="2514" y="1532"/>
                  <a:pt x="2515" y="1531"/>
                </a:cubicBezTo>
                <a:cubicBezTo>
                  <a:pt x="2516" y="1530"/>
                  <a:pt x="2516" y="1530"/>
                  <a:pt x="2516" y="1529"/>
                </a:cubicBezTo>
                <a:cubicBezTo>
                  <a:pt x="2517" y="1528"/>
                  <a:pt x="2516" y="1527"/>
                  <a:pt x="2517" y="1526"/>
                </a:cubicBezTo>
                <a:cubicBezTo>
                  <a:pt x="2517" y="1525"/>
                  <a:pt x="2518" y="1525"/>
                  <a:pt x="2519" y="1524"/>
                </a:cubicBezTo>
                <a:cubicBezTo>
                  <a:pt x="2520" y="1524"/>
                  <a:pt x="2521" y="1522"/>
                  <a:pt x="2521" y="1522"/>
                </a:cubicBezTo>
                <a:cubicBezTo>
                  <a:pt x="2522" y="1521"/>
                  <a:pt x="2522" y="1518"/>
                  <a:pt x="2523" y="1518"/>
                </a:cubicBezTo>
                <a:cubicBezTo>
                  <a:pt x="2524" y="1519"/>
                  <a:pt x="2524" y="1519"/>
                  <a:pt x="2524" y="1520"/>
                </a:cubicBezTo>
                <a:cubicBezTo>
                  <a:pt x="2525" y="1520"/>
                  <a:pt x="2525" y="1520"/>
                  <a:pt x="2526" y="1521"/>
                </a:cubicBezTo>
                <a:cubicBezTo>
                  <a:pt x="2526" y="1521"/>
                  <a:pt x="2526" y="1524"/>
                  <a:pt x="2527" y="1523"/>
                </a:cubicBezTo>
                <a:cubicBezTo>
                  <a:pt x="2529" y="1522"/>
                  <a:pt x="2528" y="1521"/>
                  <a:pt x="2529" y="1520"/>
                </a:cubicBezTo>
                <a:cubicBezTo>
                  <a:pt x="2530" y="1520"/>
                  <a:pt x="2531" y="1520"/>
                  <a:pt x="2532" y="1520"/>
                </a:cubicBezTo>
                <a:cubicBezTo>
                  <a:pt x="2533" y="1519"/>
                  <a:pt x="2532" y="1518"/>
                  <a:pt x="2531" y="1517"/>
                </a:cubicBezTo>
                <a:cubicBezTo>
                  <a:pt x="2531" y="1517"/>
                  <a:pt x="2531" y="1516"/>
                  <a:pt x="2531" y="1516"/>
                </a:cubicBezTo>
                <a:cubicBezTo>
                  <a:pt x="2530" y="1515"/>
                  <a:pt x="2531" y="1514"/>
                  <a:pt x="2531" y="1514"/>
                </a:cubicBezTo>
                <a:cubicBezTo>
                  <a:pt x="2531" y="1513"/>
                  <a:pt x="2530" y="1513"/>
                  <a:pt x="2530" y="1512"/>
                </a:cubicBezTo>
                <a:cubicBezTo>
                  <a:pt x="2528" y="1510"/>
                  <a:pt x="2531" y="1510"/>
                  <a:pt x="2532" y="1510"/>
                </a:cubicBezTo>
                <a:cubicBezTo>
                  <a:pt x="2532" y="1509"/>
                  <a:pt x="2532" y="1508"/>
                  <a:pt x="2532" y="1508"/>
                </a:cubicBezTo>
                <a:cubicBezTo>
                  <a:pt x="2532" y="1507"/>
                  <a:pt x="2531" y="1507"/>
                  <a:pt x="2531" y="1506"/>
                </a:cubicBezTo>
                <a:cubicBezTo>
                  <a:pt x="2531" y="1505"/>
                  <a:pt x="2533" y="1506"/>
                  <a:pt x="2533" y="1506"/>
                </a:cubicBezTo>
                <a:cubicBezTo>
                  <a:pt x="2534" y="1506"/>
                  <a:pt x="2533" y="1505"/>
                  <a:pt x="2533" y="1505"/>
                </a:cubicBezTo>
                <a:cubicBezTo>
                  <a:pt x="2532" y="1504"/>
                  <a:pt x="2532" y="1502"/>
                  <a:pt x="2530" y="1502"/>
                </a:cubicBezTo>
                <a:cubicBezTo>
                  <a:pt x="2530" y="1502"/>
                  <a:pt x="2529" y="1502"/>
                  <a:pt x="2529" y="1501"/>
                </a:cubicBezTo>
                <a:cubicBezTo>
                  <a:pt x="2528" y="1501"/>
                  <a:pt x="2529" y="1500"/>
                  <a:pt x="2529" y="1500"/>
                </a:cubicBezTo>
                <a:cubicBezTo>
                  <a:pt x="2530" y="1500"/>
                  <a:pt x="2530" y="1500"/>
                  <a:pt x="2530" y="1499"/>
                </a:cubicBezTo>
                <a:cubicBezTo>
                  <a:pt x="2531" y="1499"/>
                  <a:pt x="2531" y="1499"/>
                  <a:pt x="2531" y="1498"/>
                </a:cubicBezTo>
                <a:cubicBezTo>
                  <a:pt x="2532" y="1498"/>
                  <a:pt x="2532" y="1499"/>
                  <a:pt x="2533" y="1499"/>
                </a:cubicBezTo>
                <a:cubicBezTo>
                  <a:pt x="2534" y="1501"/>
                  <a:pt x="2534" y="1500"/>
                  <a:pt x="2535" y="1499"/>
                </a:cubicBezTo>
                <a:cubicBezTo>
                  <a:pt x="2535" y="1498"/>
                  <a:pt x="2536" y="1498"/>
                  <a:pt x="2537" y="1498"/>
                </a:cubicBezTo>
                <a:cubicBezTo>
                  <a:pt x="2537" y="1498"/>
                  <a:pt x="2538" y="1499"/>
                  <a:pt x="2538" y="1498"/>
                </a:cubicBezTo>
                <a:cubicBezTo>
                  <a:pt x="2538" y="1497"/>
                  <a:pt x="2539" y="1496"/>
                  <a:pt x="2539" y="1496"/>
                </a:cubicBezTo>
                <a:cubicBezTo>
                  <a:pt x="2539" y="1495"/>
                  <a:pt x="2539" y="1493"/>
                  <a:pt x="2539" y="1492"/>
                </a:cubicBezTo>
                <a:cubicBezTo>
                  <a:pt x="2539" y="1490"/>
                  <a:pt x="2537" y="1491"/>
                  <a:pt x="2536" y="1491"/>
                </a:cubicBezTo>
                <a:cubicBezTo>
                  <a:pt x="2535" y="1492"/>
                  <a:pt x="2535" y="1492"/>
                  <a:pt x="2535" y="1493"/>
                </a:cubicBezTo>
                <a:cubicBezTo>
                  <a:pt x="2535" y="1493"/>
                  <a:pt x="2536" y="1494"/>
                  <a:pt x="2535" y="1494"/>
                </a:cubicBezTo>
                <a:cubicBezTo>
                  <a:pt x="2534" y="1494"/>
                  <a:pt x="2534" y="1493"/>
                  <a:pt x="2533" y="1493"/>
                </a:cubicBezTo>
                <a:cubicBezTo>
                  <a:pt x="2532" y="1493"/>
                  <a:pt x="2532" y="1494"/>
                  <a:pt x="2531" y="1494"/>
                </a:cubicBezTo>
                <a:cubicBezTo>
                  <a:pt x="2530" y="1494"/>
                  <a:pt x="2531" y="1493"/>
                  <a:pt x="2531" y="1493"/>
                </a:cubicBezTo>
                <a:cubicBezTo>
                  <a:pt x="2532" y="1493"/>
                  <a:pt x="2532" y="1493"/>
                  <a:pt x="2533" y="1492"/>
                </a:cubicBezTo>
                <a:cubicBezTo>
                  <a:pt x="2534" y="1492"/>
                  <a:pt x="2535" y="1491"/>
                  <a:pt x="2536" y="1491"/>
                </a:cubicBezTo>
                <a:cubicBezTo>
                  <a:pt x="2537" y="1490"/>
                  <a:pt x="2538" y="1489"/>
                  <a:pt x="2539" y="1488"/>
                </a:cubicBezTo>
                <a:cubicBezTo>
                  <a:pt x="2539" y="1487"/>
                  <a:pt x="2540" y="1487"/>
                  <a:pt x="2541" y="1486"/>
                </a:cubicBezTo>
                <a:cubicBezTo>
                  <a:pt x="2543" y="1484"/>
                  <a:pt x="2540" y="1485"/>
                  <a:pt x="2539" y="1485"/>
                </a:cubicBezTo>
                <a:cubicBezTo>
                  <a:pt x="2539" y="1486"/>
                  <a:pt x="2538" y="1486"/>
                  <a:pt x="2537" y="1485"/>
                </a:cubicBezTo>
                <a:cubicBezTo>
                  <a:pt x="2537" y="1485"/>
                  <a:pt x="2536" y="1485"/>
                  <a:pt x="2536" y="1485"/>
                </a:cubicBezTo>
                <a:cubicBezTo>
                  <a:pt x="2535" y="1484"/>
                  <a:pt x="2535" y="1484"/>
                  <a:pt x="2534" y="1483"/>
                </a:cubicBezTo>
                <a:cubicBezTo>
                  <a:pt x="2533" y="1483"/>
                  <a:pt x="2532" y="1483"/>
                  <a:pt x="2531" y="1482"/>
                </a:cubicBezTo>
                <a:cubicBezTo>
                  <a:pt x="2531" y="1481"/>
                  <a:pt x="2530" y="1480"/>
                  <a:pt x="2529" y="1480"/>
                </a:cubicBezTo>
                <a:cubicBezTo>
                  <a:pt x="2528" y="1479"/>
                  <a:pt x="2528" y="1478"/>
                  <a:pt x="2527" y="1478"/>
                </a:cubicBezTo>
                <a:cubicBezTo>
                  <a:pt x="2526" y="1477"/>
                  <a:pt x="2526" y="1476"/>
                  <a:pt x="2525" y="1476"/>
                </a:cubicBezTo>
                <a:cubicBezTo>
                  <a:pt x="2524" y="1476"/>
                  <a:pt x="2523" y="1476"/>
                  <a:pt x="2522" y="1477"/>
                </a:cubicBezTo>
                <a:cubicBezTo>
                  <a:pt x="2521" y="1477"/>
                  <a:pt x="2521" y="1478"/>
                  <a:pt x="2520" y="1478"/>
                </a:cubicBezTo>
                <a:cubicBezTo>
                  <a:pt x="2519" y="1479"/>
                  <a:pt x="2519" y="1479"/>
                  <a:pt x="2518" y="1479"/>
                </a:cubicBezTo>
                <a:cubicBezTo>
                  <a:pt x="2518" y="1479"/>
                  <a:pt x="2517" y="1479"/>
                  <a:pt x="2517" y="1480"/>
                </a:cubicBezTo>
                <a:cubicBezTo>
                  <a:pt x="2516" y="1480"/>
                  <a:pt x="2515" y="1480"/>
                  <a:pt x="2514" y="1480"/>
                </a:cubicBezTo>
                <a:cubicBezTo>
                  <a:pt x="2512" y="1480"/>
                  <a:pt x="2512" y="1478"/>
                  <a:pt x="2511" y="1477"/>
                </a:cubicBezTo>
                <a:cubicBezTo>
                  <a:pt x="2511" y="1477"/>
                  <a:pt x="2510" y="1476"/>
                  <a:pt x="2510" y="1476"/>
                </a:cubicBezTo>
                <a:cubicBezTo>
                  <a:pt x="2508" y="1476"/>
                  <a:pt x="2508" y="1478"/>
                  <a:pt x="2507" y="1477"/>
                </a:cubicBezTo>
                <a:cubicBezTo>
                  <a:pt x="2507" y="1477"/>
                  <a:pt x="2508" y="1476"/>
                  <a:pt x="2509" y="1476"/>
                </a:cubicBezTo>
                <a:cubicBezTo>
                  <a:pt x="2510" y="1476"/>
                  <a:pt x="2510" y="1476"/>
                  <a:pt x="2511" y="1476"/>
                </a:cubicBezTo>
                <a:cubicBezTo>
                  <a:pt x="2512" y="1476"/>
                  <a:pt x="2512" y="1476"/>
                  <a:pt x="2512" y="1476"/>
                </a:cubicBezTo>
                <a:cubicBezTo>
                  <a:pt x="2514" y="1475"/>
                  <a:pt x="2516" y="1477"/>
                  <a:pt x="2517" y="1476"/>
                </a:cubicBezTo>
                <a:cubicBezTo>
                  <a:pt x="2519" y="1475"/>
                  <a:pt x="2519" y="1473"/>
                  <a:pt x="2520" y="1472"/>
                </a:cubicBezTo>
                <a:cubicBezTo>
                  <a:pt x="2521" y="1472"/>
                  <a:pt x="2521" y="1472"/>
                  <a:pt x="2522" y="1471"/>
                </a:cubicBezTo>
                <a:cubicBezTo>
                  <a:pt x="2523" y="1471"/>
                  <a:pt x="2523" y="1470"/>
                  <a:pt x="2524" y="1470"/>
                </a:cubicBezTo>
                <a:cubicBezTo>
                  <a:pt x="2524" y="1468"/>
                  <a:pt x="2526" y="1468"/>
                  <a:pt x="2527" y="1467"/>
                </a:cubicBezTo>
                <a:cubicBezTo>
                  <a:pt x="2529" y="1467"/>
                  <a:pt x="2530" y="1466"/>
                  <a:pt x="2531" y="1465"/>
                </a:cubicBezTo>
                <a:cubicBezTo>
                  <a:pt x="2533" y="1465"/>
                  <a:pt x="2538" y="1465"/>
                  <a:pt x="2537" y="1462"/>
                </a:cubicBezTo>
                <a:cubicBezTo>
                  <a:pt x="2537" y="1459"/>
                  <a:pt x="2535" y="1458"/>
                  <a:pt x="2533" y="1456"/>
                </a:cubicBezTo>
                <a:cubicBezTo>
                  <a:pt x="2533" y="1455"/>
                  <a:pt x="2532" y="1454"/>
                  <a:pt x="2532" y="1454"/>
                </a:cubicBezTo>
                <a:cubicBezTo>
                  <a:pt x="2531" y="1453"/>
                  <a:pt x="2529" y="1452"/>
                  <a:pt x="2528" y="1451"/>
                </a:cubicBezTo>
                <a:cubicBezTo>
                  <a:pt x="2526" y="1450"/>
                  <a:pt x="2525" y="1449"/>
                  <a:pt x="2524" y="1448"/>
                </a:cubicBezTo>
                <a:cubicBezTo>
                  <a:pt x="2523" y="1447"/>
                  <a:pt x="2523" y="1446"/>
                  <a:pt x="2521" y="1446"/>
                </a:cubicBezTo>
                <a:cubicBezTo>
                  <a:pt x="2520" y="1445"/>
                  <a:pt x="2518" y="1446"/>
                  <a:pt x="2517" y="1445"/>
                </a:cubicBezTo>
                <a:cubicBezTo>
                  <a:pt x="2516" y="1444"/>
                  <a:pt x="2515" y="1444"/>
                  <a:pt x="2514" y="1442"/>
                </a:cubicBezTo>
                <a:cubicBezTo>
                  <a:pt x="2514" y="1441"/>
                  <a:pt x="2514" y="1440"/>
                  <a:pt x="2512" y="1440"/>
                </a:cubicBezTo>
                <a:cubicBezTo>
                  <a:pt x="2511" y="1439"/>
                  <a:pt x="2510" y="1439"/>
                  <a:pt x="2508" y="1440"/>
                </a:cubicBezTo>
                <a:cubicBezTo>
                  <a:pt x="2507" y="1441"/>
                  <a:pt x="2506" y="1442"/>
                  <a:pt x="2505" y="1441"/>
                </a:cubicBezTo>
                <a:cubicBezTo>
                  <a:pt x="2503" y="1441"/>
                  <a:pt x="2502" y="1440"/>
                  <a:pt x="2501" y="1440"/>
                </a:cubicBezTo>
                <a:cubicBezTo>
                  <a:pt x="2499" y="1440"/>
                  <a:pt x="2498" y="1439"/>
                  <a:pt x="2497" y="1438"/>
                </a:cubicBezTo>
                <a:cubicBezTo>
                  <a:pt x="2496" y="1437"/>
                  <a:pt x="2495" y="1437"/>
                  <a:pt x="2494" y="1436"/>
                </a:cubicBezTo>
                <a:cubicBezTo>
                  <a:pt x="2493" y="1436"/>
                  <a:pt x="2493" y="1435"/>
                  <a:pt x="2493" y="1435"/>
                </a:cubicBezTo>
                <a:cubicBezTo>
                  <a:pt x="2494" y="1434"/>
                  <a:pt x="2494" y="1433"/>
                  <a:pt x="2494" y="1432"/>
                </a:cubicBezTo>
                <a:cubicBezTo>
                  <a:pt x="2494" y="1432"/>
                  <a:pt x="2494" y="1432"/>
                  <a:pt x="2494" y="1432"/>
                </a:cubicBezTo>
                <a:cubicBezTo>
                  <a:pt x="2495" y="1432"/>
                  <a:pt x="2495" y="1434"/>
                  <a:pt x="2495" y="1434"/>
                </a:cubicBezTo>
                <a:cubicBezTo>
                  <a:pt x="2495" y="1434"/>
                  <a:pt x="2496" y="1434"/>
                  <a:pt x="2497" y="1434"/>
                </a:cubicBezTo>
                <a:cubicBezTo>
                  <a:pt x="2498" y="1435"/>
                  <a:pt x="2498" y="1436"/>
                  <a:pt x="2498" y="1438"/>
                </a:cubicBezTo>
                <a:cubicBezTo>
                  <a:pt x="2499" y="1439"/>
                  <a:pt x="2500" y="1440"/>
                  <a:pt x="2501" y="1440"/>
                </a:cubicBezTo>
                <a:cubicBezTo>
                  <a:pt x="2501" y="1440"/>
                  <a:pt x="2502" y="1440"/>
                  <a:pt x="2503" y="1440"/>
                </a:cubicBezTo>
                <a:cubicBezTo>
                  <a:pt x="2503" y="1440"/>
                  <a:pt x="2504" y="1441"/>
                  <a:pt x="2505" y="1441"/>
                </a:cubicBezTo>
                <a:cubicBezTo>
                  <a:pt x="2508" y="1442"/>
                  <a:pt x="2508" y="1437"/>
                  <a:pt x="2511" y="1438"/>
                </a:cubicBezTo>
                <a:cubicBezTo>
                  <a:pt x="2512" y="1438"/>
                  <a:pt x="2512" y="1439"/>
                  <a:pt x="2513" y="1439"/>
                </a:cubicBezTo>
                <a:cubicBezTo>
                  <a:pt x="2513" y="1439"/>
                  <a:pt x="2514" y="1439"/>
                  <a:pt x="2515" y="1439"/>
                </a:cubicBezTo>
                <a:cubicBezTo>
                  <a:pt x="2516" y="1440"/>
                  <a:pt x="2517" y="1441"/>
                  <a:pt x="2517" y="1442"/>
                </a:cubicBezTo>
                <a:cubicBezTo>
                  <a:pt x="2518" y="1443"/>
                  <a:pt x="2519" y="1444"/>
                  <a:pt x="2520" y="1444"/>
                </a:cubicBezTo>
                <a:cubicBezTo>
                  <a:pt x="2522" y="1444"/>
                  <a:pt x="2523" y="1444"/>
                  <a:pt x="2524" y="1443"/>
                </a:cubicBezTo>
                <a:cubicBezTo>
                  <a:pt x="2525" y="1443"/>
                  <a:pt x="2526" y="1444"/>
                  <a:pt x="2526" y="1444"/>
                </a:cubicBezTo>
                <a:cubicBezTo>
                  <a:pt x="2527" y="1444"/>
                  <a:pt x="2528" y="1443"/>
                  <a:pt x="2528" y="1443"/>
                </a:cubicBezTo>
                <a:cubicBezTo>
                  <a:pt x="2529" y="1444"/>
                  <a:pt x="2530" y="1444"/>
                  <a:pt x="2530" y="1445"/>
                </a:cubicBezTo>
                <a:cubicBezTo>
                  <a:pt x="2531" y="1445"/>
                  <a:pt x="2532" y="1445"/>
                  <a:pt x="2532" y="1445"/>
                </a:cubicBezTo>
                <a:cubicBezTo>
                  <a:pt x="2534" y="1445"/>
                  <a:pt x="2536" y="1447"/>
                  <a:pt x="2538" y="1446"/>
                </a:cubicBezTo>
                <a:cubicBezTo>
                  <a:pt x="2538" y="1445"/>
                  <a:pt x="2537" y="1445"/>
                  <a:pt x="2537" y="1444"/>
                </a:cubicBezTo>
                <a:cubicBezTo>
                  <a:pt x="2537" y="1444"/>
                  <a:pt x="2537" y="1443"/>
                  <a:pt x="2537" y="1443"/>
                </a:cubicBezTo>
                <a:cubicBezTo>
                  <a:pt x="2536" y="1442"/>
                  <a:pt x="2536" y="1442"/>
                  <a:pt x="2536" y="1441"/>
                </a:cubicBezTo>
                <a:cubicBezTo>
                  <a:pt x="2536" y="1440"/>
                  <a:pt x="2535" y="1440"/>
                  <a:pt x="2535" y="1440"/>
                </a:cubicBezTo>
                <a:cubicBezTo>
                  <a:pt x="2535" y="1439"/>
                  <a:pt x="2534" y="1439"/>
                  <a:pt x="2533" y="1439"/>
                </a:cubicBezTo>
                <a:cubicBezTo>
                  <a:pt x="2532" y="1438"/>
                  <a:pt x="2531" y="1438"/>
                  <a:pt x="2530" y="1438"/>
                </a:cubicBezTo>
                <a:cubicBezTo>
                  <a:pt x="2529" y="1437"/>
                  <a:pt x="2528" y="1437"/>
                  <a:pt x="2527" y="1436"/>
                </a:cubicBezTo>
                <a:cubicBezTo>
                  <a:pt x="2526" y="1435"/>
                  <a:pt x="2527" y="1433"/>
                  <a:pt x="2526" y="1431"/>
                </a:cubicBezTo>
                <a:cubicBezTo>
                  <a:pt x="2526" y="1430"/>
                  <a:pt x="2525" y="1429"/>
                  <a:pt x="2523" y="1429"/>
                </a:cubicBezTo>
                <a:cubicBezTo>
                  <a:pt x="2522" y="1428"/>
                  <a:pt x="2519" y="1427"/>
                  <a:pt x="2518" y="1426"/>
                </a:cubicBezTo>
                <a:cubicBezTo>
                  <a:pt x="2517" y="1424"/>
                  <a:pt x="2518" y="1423"/>
                  <a:pt x="2518" y="1421"/>
                </a:cubicBezTo>
                <a:cubicBezTo>
                  <a:pt x="2518" y="1419"/>
                  <a:pt x="2518" y="1418"/>
                  <a:pt x="2517" y="1416"/>
                </a:cubicBezTo>
                <a:cubicBezTo>
                  <a:pt x="2516" y="1415"/>
                  <a:pt x="2516" y="1414"/>
                  <a:pt x="2515" y="1413"/>
                </a:cubicBezTo>
                <a:cubicBezTo>
                  <a:pt x="2515" y="1413"/>
                  <a:pt x="2514" y="1412"/>
                  <a:pt x="2514" y="1411"/>
                </a:cubicBezTo>
                <a:cubicBezTo>
                  <a:pt x="2513" y="1409"/>
                  <a:pt x="2513" y="1407"/>
                  <a:pt x="2512" y="1405"/>
                </a:cubicBezTo>
                <a:cubicBezTo>
                  <a:pt x="2511" y="1402"/>
                  <a:pt x="2509" y="1399"/>
                  <a:pt x="2509" y="1396"/>
                </a:cubicBezTo>
                <a:cubicBezTo>
                  <a:pt x="2508" y="1393"/>
                  <a:pt x="2507" y="1390"/>
                  <a:pt x="2504" y="1388"/>
                </a:cubicBezTo>
                <a:cubicBezTo>
                  <a:pt x="2503" y="1387"/>
                  <a:pt x="2502" y="1387"/>
                  <a:pt x="2500" y="1386"/>
                </a:cubicBezTo>
                <a:cubicBezTo>
                  <a:pt x="2499" y="1386"/>
                  <a:pt x="2498" y="1386"/>
                  <a:pt x="2497" y="1385"/>
                </a:cubicBezTo>
                <a:cubicBezTo>
                  <a:pt x="2496" y="1384"/>
                  <a:pt x="2495" y="1383"/>
                  <a:pt x="2494" y="1382"/>
                </a:cubicBezTo>
                <a:cubicBezTo>
                  <a:pt x="2493" y="1381"/>
                  <a:pt x="2492" y="1380"/>
                  <a:pt x="2491" y="1380"/>
                </a:cubicBezTo>
                <a:cubicBezTo>
                  <a:pt x="2490" y="1379"/>
                  <a:pt x="2489" y="1378"/>
                  <a:pt x="2488" y="1378"/>
                </a:cubicBezTo>
                <a:cubicBezTo>
                  <a:pt x="2487" y="1378"/>
                  <a:pt x="2486" y="1378"/>
                  <a:pt x="2486" y="1378"/>
                </a:cubicBezTo>
                <a:cubicBezTo>
                  <a:pt x="2485" y="1379"/>
                  <a:pt x="2485" y="1380"/>
                  <a:pt x="2484" y="1379"/>
                </a:cubicBezTo>
                <a:cubicBezTo>
                  <a:pt x="2483" y="1379"/>
                  <a:pt x="2484" y="1376"/>
                  <a:pt x="2484" y="1376"/>
                </a:cubicBezTo>
                <a:cubicBezTo>
                  <a:pt x="2485" y="1375"/>
                  <a:pt x="2484" y="1374"/>
                  <a:pt x="2485" y="1374"/>
                </a:cubicBezTo>
                <a:cubicBezTo>
                  <a:pt x="2485" y="1373"/>
                  <a:pt x="2486" y="1372"/>
                  <a:pt x="2486" y="1372"/>
                </a:cubicBezTo>
                <a:cubicBezTo>
                  <a:pt x="2487" y="1371"/>
                  <a:pt x="2487" y="1371"/>
                  <a:pt x="2487" y="1370"/>
                </a:cubicBezTo>
                <a:cubicBezTo>
                  <a:pt x="2488" y="1368"/>
                  <a:pt x="2489" y="1367"/>
                  <a:pt x="2490" y="1365"/>
                </a:cubicBezTo>
                <a:cubicBezTo>
                  <a:pt x="2491" y="1364"/>
                  <a:pt x="2492" y="1362"/>
                  <a:pt x="2494" y="1361"/>
                </a:cubicBezTo>
                <a:cubicBezTo>
                  <a:pt x="2495" y="1360"/>
                  <a:pt x="2497" y="1361"/>
                  <a:pt x="2498" y="1360"/>
                </a:cubicBezTo>
                <a:cubicBezTo>
                  <a:pt x="2499" y="1359"/>
                  <a:pt x="2500" y="1358"/>
                  <a:pt x="2501" y="1356"/>
                </a:cubicBezTo>
                <a:cubicBezTo>
                  <a:pt x="2502" y="1354"/>
                  <a:pt x="2503" y="1354"/>
                  <a:pt x="2505" y="1353"/>
                </a:cubicBezTo>
                <a:cubicBezTo>
                  <a:pt x="2505" y="1353"/>
                  <a:pt x="2506" y="1352"/>
                  <a:pt x="2506" y="1351"/>
                </a:cubicBezTo>
                <a:cubicBezTo>
                  <a:pt x="2506" y="1351"/>
                  <a:pt x="2505" y="1350"/>
                  <a:pt x="2504" y="1350"/>
                </a:cubicBezTo>
                <a:cubicBezTo>
                  <a:pt x="2504" y="1350"/>
                  <a:pt x="2504" y="1349"/>
                  <a:pt x="2503" y="1349"/>
                </a:cubicBezTo>
                <a:cubicBezTo>
                  <a:pt x="2503" y="1348"/>
                  <a:pt x="2502" y="1348"/>
                  <a:pt x="2502" y="1348"/>
                </a:cubicBezTo>
                <a:cubicBezTo>
                  <a:pt x="2502" y="1347"/>
                  <a:pt x="2503" y="1347"/>
                  <a:pt x="2503" y="1346"/>
                </a:cubicBezTo>
                <a:cubicBezTo>
                  <a:pt x="2503" y="1346"/>
                  <a:pt x="2504" y="1346"/>
                  <a:pt x="2504" y="1346"/>
                </a:cubicBezTo>
                <a:cubicBezTo>
                  <a:pt x="2504" y="1346"/>
                  <a:pt x="2505" y="1346"/>
                  <a:pt x="2505" y="1346"/>
                </a:cubicBezTo>
                <a:cubicBezTo>
                  <a:pt x="2506" y="1345"/>
                  <a:pt x="2507" y="1347"/>
                  <a:pt x="2507" y="1348"/>
                </a:cubicBezTo>
                <a:cubicBezTo>
                  <a:pt x="2507" y="1349"/>
                  <a:pt x="2506" y="1350"/>
                  <a:pt x="2507" y="1350"/>
                </a:cubicBezTo>
                <a:cubicBezTo>
                  <a:pt x="2508" y="1351"/>
                  <a:pt x="2509" y="1350"/>
                  <a:pt x="2509" y="1349"/>
                </a:cubicBezTo>
                <a:cubicBezTo>
                  <a:pt x="2511" y="1349"/>
                  <a:pt x="2512" y="1349"/>
                  <a:pt x="2513" y="1348"/>
                </a:cubicBezTo>
                <a:cubicBezTo>
                  <a:pt x="2515" y="1347"/>
                  <a:pt x="2512" y="1346"/>
                  <a:pt x="2513" y="1344"/>
                </a:cubicBezTo>
                <a:cubicBezTo>
                  <a:pt x="2514" y="1343"/>
                  <a:pt x="2516" y="1343"/>
                  <a:pt x="2517" y="1342"/>
                </a:cubicBezTo>
                <a:cubicBezTo>
                  <a:pt x="2518" y="1341"/>
                  <a:pt x="2519" y="1340"/>
                  <a:pt x="2518" y="1339"/>
                </a:cubicBezTo>
                <a:cubicBezTo>
                  <a:pt x="2518" y="1338"/>
                  <a:pt x="2517" y="1338"/>
                  <a:pt x="2516" y="1338"/>
                </a:cubicBezTo>
                <a:cubicBezTo>
                  <a:pt x="2516" y="1337"/>
                  <a:pt x="2516" y="1336"/>
                  <a:pt x="2517" y="1336"/>
                </a:cubicBezTo>
                <a:cubicBezTo>
                  <a:pt x="2518" y="1337"/>
                  <a:pt x="2517" y="1337"/>
                  <a:pt x="2518" y="1338"/>
                </a:cubicBezTo>
                <a:cubicBezTo>
                  <a:pt x="2519" y="1338"/>
                  <a:pt x="2520" y="1337"/>
                  <a:pt x="2521" y="1337"/>
                </a:cubicBezTo>
                <a:cubicBezTo>
                  <a:pt x="2524" y="1336"/>
                  <a:pt x="2527" y="1334"/>
                  <a:pt x="2530" y="1332"/>
                </a:cubicBezTo>
                <a:cubicBezTo>
                  <a:pt x="2532" y="1331"/>
                  <a:pt x="2533" y="1332"/>
                  <a:pt x="2535" y="1331"/>
                </a:cubicBezTo>
                <a:cubicBezTo>
                  <a:pt x="2536" y="1331"/>
                  <a:pt x="2538" y="1330"/>
                  <a:pt x="2539" y="1329"/>
                </a:cubicBezTo>
                <a:cubicBezTo>
                  <a:pt x="2540" y="1329"/>
                  <a:pt x="2542" y="1328"/>
                  <a:pt x="2543" y="1330"/>
                </a:cubicBezTo>
                <a:cubicBezTo>
                  <a:pt x="2543" y="1330"/>
                  <a:pt x="2543" y="1331"/>
                  <a:pt x="2543" y="1332"/>
                </a:cubicBezTo>
                <a:cubicBezTo>
                  <a:pt x="2543" y="1332"/>
                  <a:pt x="2544" y="1333"/>
                  <a:pt x="2545" y="1333"/>
                </a:cubicBezTo>
                <a:cubicBezTo>
                  <a:pt x="2546" y="1333"/>
                  <a:pt x="2547" y="1332"/>
                  <a:pt x="2549" y="1331"/>
                </a:cubicBezTo>
                <a:cubicBezTo>
                  <a:pt x="2549" y="1330"/>
                  <a:pt x="2552" y="1329"/>
                  <a:pt x="2551" y="1328"/>
                </a:cubicBezTo>
                <a:cubicBezTo>
                  <a:pt x="2550" y="1327"/>
                  <a:pt x="2549" y="1328"/>
                  <a:pt x="2549" y="1328"/>
                </a:cubicBezTo>
                <a:cubicBezTo>
                  <a:pt x="2548" y="1328"/>
                  <a:pt x="2549" y="1327"/>
                  <a:pt x="2550" y="1326"/>
                </a:cubicBezTo>
                <a:cubicBezTo>
                  <a:pt x="2550" y="1326"/>
                  <a:pt x="2551" y="1325"/>
                  <a:pt x="2552" y="1324"/>
                </a:cubicBezTo>
                <a:cubicBezTo>
                  <a:pt x="2552" y="1323"/>
                  <a:pt x="2552" y="1323"/>
                  <a:pt x="2553" y="1322"/>
                </a:cubicBezTo>
                <a:cubicBezTo>
                  <a:pt x="2553" y="1321"/>
                  <a:pt x="2554" y="1320"/>
                  <a:pt x="2553" y="1319"/>
                </a:cubicBezTo>
                <a:cubicBezTo>
                  <a:pt x="2553" y="1319"/>
                  <a:pt x="2553" y="1319"/>
                  <a:pt x="2552" y="1319"/>
                </a:cubicBezTo>
                <a:cubicBezTo>
                  <a:pt x="2552" y="1319"/>
                  <a:pt x="2551" y="1319"/>
                  <a:pt x="2551" y="1319"/>
                </a:cubicBezTo>
                <a:cubicBezTo>
                  <a:pt x="2549" y="1319"/>
                  <a:pt x="2547" y="1319"/>
                  <a:pt x="2545" y="1318"/>
                </a:cubicBezTo>
                <a:cubicBezTo>
                  <a:pt x="2544" y="1318"/>
                  <a:pt x="2544" y="1318"/>
                  <a:pt x="2543" y="1317"/>
                </a:cubicBezTo>
                <a:cubicBezTo>
                  <a:pt x="2542" y="1317"/>
                  <a:pt x="2542" y="1316"/>
                  <a:pt x="2541" y="1316"/>
                </a:cubicBezTo>
                <a:cubicBezTo>
                  <a:pt x="2541" y="1316"/>
                  <a:pt x="2540" y="1315"/>
                  <a:pt x="2539" y="1316"/>
                </a:cubicBezTo>
                <a:cubicBezTo>
                  <a:pt x="2539" y="1317"/>
                  <a:pt x="2539" y="1318"/>
                  <a:pt x="2538" y="1318"/>
                </a:cubicBezTo>
                <a:cubicBezTo>
                  <a:pt x="2538" y="1319"/>
                  <a:pt x="2535" y="1318"/>
                  <a:pt x="2534" y="1318"/>
                </a:cubicBezTo>
                <a:cubicBezTo>
                  <a:pt x="2533" y="1318"/>
                  <a:pt x="2531" y="1318"/>
                  <a:pt x="2529" y="1318"/>
                </a:cubicBezTo>
                <a:cubicBezTo>
                  <a:pt x="2528" y="1318"/>
                  <a:pt x="2527" y="1317"/>
                  <a:pt x="2525" y="1317"/>
                </a:cubicBezTo>
                <a:cubicBezTo>
                  <a:pt x="2524" y="1316"/>
                  <a:pt x="2523" y="1315"/>
                  <a:pt x="2522" y="1314"/>
                </a:cubicBezTo>
                <a:cubicBezTo>
                  <a:pt x="2521" y="1314"/>
                  <a:pt x="2520" y="1313"/>
                  <a:pt x="2518" y="1312"/>
                </a:cubicBezTo>
                <a:cubicBezTo>
                  <a:pt x="2517" y="1312"/>
                  <a:pt x="2516" y="1310"/>
                  <a:pt x="2515" y="1310"/>
                </a:cubicBezTo>
                <a:cubicBezTo>
                  <a:pt x="2514" y="1309"/>
                  <a:pt x="2512" y="1310"/>
                  <a:pt x="2511" y="1311"/>
                </a:cubicBezTo>
                <a:cubicBezTo>
                  <a:pt x="2510" y="1312"/>
                  <a:pt x="2508" y="1311"/>
                  <a:pt x="2507" y="1312"/>
                </a:cubicBezTo>
                <a:cubicBezTo>
                  <a:pt x="2505" y="1313"/>
                  <a:pt x="2504" y="1314"/>
                  <a:pt x="2504" y="1315"/>
                </a:cubicBezTo>
                <a:cubicBezTo>
                  <a:pt x="2504" y="1319"/>
                  <a:pt x="2500" y="1320"/>
                  <a:pt x="2497" y="1321"/>
                </a:cubicBezTo>
                <a:cubicBezTo>
                  <a:pt x="2495" y="1323"/>
                  <a:pt x="2493" y="1326"/>
                  <a:pt x="2490" y="1325"/>
                </a:cubicBezTo>
                <a:cubicBezTo>
                  <a:pt x="2489" y="1325"/>
                  <a:pt x="2489" y="1325"/>
                  <a:pt x="2489" y="1325"/>
                </a:cubicBezTo>
                <a:cubicBezTo>
                  <a:pt x="2488" y="1325"/>
                  <a:pt x="2488" y="1325"/>
                  <a:pt x="2487" y="1325"/>
                </a:cubicBezTo>
                <a:cubicBezTo>
                  <a:pt x="2486" y="1324"/>
                  <a:pt x="2486" y="1324"/>
                  <a:pt x="2485" y="1323"/>
                </a:cubicBezTo>
                <a:cubicBezTo>
                  <a:pt x="2484" y="1323"/>
                  <a:pt x="2482" y="1323"/>
                  <a:pt x="2481" y="1322"/>
                </a:cubicBezTo>
                <a:cubicBezTo>
                  <a:pt x="2480" y="1322"/>
                  <a:pt x="2480" y="1320"/>
                  <a:pt x="2480" y="1319"/>
                </a:cubicBezTo>
                <a:cubicBezTo>
                  <a:pt x="2481" y="1317"/>
                  <a:pt x="2481" y="1316"/>
                  <a:pt x="2481" y="1314"/>
                </a:cubicBezTo>
                <a:cubicBezTo>
                  <a:pt x="2482" y="1314"/>
                  <a:pt x="2482" y="1313"/>
                  <a:pt x="2482" y="1312"/>
                </a:cubicBezTo>
                <a:cubicBezTo>
                  <a:pt x="2482" y="1312"/>
                  <a:pt x="2482" y="1311"/>
                  <a:pt x="2482" y="1310"/>
                </a:cubicBezTo>
                <a:cubicBezTo>
                  <a:pt x="2482" y="1309"/>
                  <a:pt x="2482" y="1308"/>
                  <a:pt x="2481" y="1306"/>
                </a:cubicBezTo>
                <a:cubicBezTo>
                  <a:pt x="2480" y="1305"/>
                  <a:pt x="2480" y="1304"/>
                  <a:pt x="2479" y="1303"/>
                </a:cubicBezTo>
                <a:cubicBezTo>
                  <a:pt x="2478" y="1302"/>
                  <a:pt x="2476" y="1301"/>
                  <a:pt x="2475" y="1301"/>
                </a:cubicBezTo>
                <a:cubicBezTo>
                  <a:pt x="2473" y="1301"/>
                  <a:pt x="2473" y="1302"/>
                  <a:pt x="2473" y="1303"/>
                </a:cubicBezTo>
                <a:cubicBezTo>
                  <a:pt x="2473" y="1304"/>
                  <a:pt x="2473" y="1306"/>
                  <a:pt x="2471" y="1305"/>
                </a:cubicBezTo>
                <a:cubicBezTo>
                  <a:pt x="2470" y="1304"/>
                  <a:pt x="2470" y="1303"/>
                  <a:pt x="2469" y="1302"/>
                </a:cubicBezTo>
                <a:cubicBezTo>
                  <a:pt x="2468" y="1302"/>
                  <a:pt x="2467" y="1302"/>
                  <a:pt x="2466" y="1302"/>
                </a:cubicBezTo>
                <a:cubicBezTo>
                  <a:pt x="2464" y="1302"/>
                  <a:pt x="2463" y="1302"/>
                  <a:pt x="2462" y="1301"/>
                </a:cubicBezTo>
                <a:cubicBezTo>
                  <a:pt x="2460" y="1300"/>
                  <a:pt x="2457" y="1299"/>
                  <a:pt x="2455" y="1297"/>
                </a:cubicBezTo>
                <a:cubicBezTo>
                  <a:pt x="2453" y="1295"/>
                  <a:pt x="2452" y="1292"/>
                  <a:pt x="2452" y="1289"/>
                </a:cubicBezTo>
                <a:cubicBezTo>
                  <a:pt x="2453" y="1287"/>
                  <a:pt x="2454" y="1286"/>
                  <a:pt x="2454" y="1284"/>
                </a:cubicBezTo>
                <a:cubicBezTo>
                  <a:pt x="2455" y="1283"/>
                  <a:pt x="2455" y="1281"/>
                  <a:pt x="2456" y="1280"/>
                </a:cubicBezTo>
                <a:cubicBezTo>
                  <a:pt x="2457" y="1279"/>
                  <a:pt x="2458" y="1278"/>
                  <a:pt x="2460" y="1279"/>
                </a:cubicBezTo>
                <a:cubicBezTo>
                  <a:pt x="2462" y="1280"/>
                  <a:pt x="2464" y="1282"/>
                  <a:pt x="2467" y="1282"/>
                </a:cubicBezTo>
                <a:cubicBezTo>
                  <a:pt x="2469" y="1282"/>
                  <a:pt x="2470" y="1282"/>
                  <a:pt x="2471" y="1281"/>
                </a:cubicBezTo>
                <a:cubicBezTo>
                  <a:pt x="2473" y="1281"/>
                  <a:pt x="2474" y="1281"/>
                  <a:pt x="2476" y="1281"/>
                </a:cubicBezTo>
                <a:cubicBezTo>
                  <a:pt x="2479" y="1280"/>
                  <a:pt x="2482" y="1278"/>
                  <a:pt x="2483" y="1275"/>
                </a:cubicBezTo>
                <a:cubicBezTo>
                  <a:pt x="2484" y="1274"/>
                  <a:pt x="2485" y="1274"/>
                  <a:pt x="2485" y="1273"/>
                </a:cubicBezTo>
                <a:cubicBezTo>
                  <a:pt x="2486" y="1272"/>
                  <a:pt x="2486" y="1270"/>
                  <a:pt x="2487" y="1269"/>
                </a:cubicBezTo>
                <a:cubicBezTo>
                  <a:pt x="2487" y="1268"/>
                  <a:pt x="2488" y="1266"/>
                  <a:pt x="2489" y="1265"/>
                </a:cubicBezTo>
                <a:cubicBezTo>
                  <a:pt x="2490" y="1264"/>
                  <a:pt x="2491" y="1263"/>
                  <a:pt x="2493" y="1262"/>
                </a:cubicBezTo>
                <a:cubicBezTo>
                  <a:pt x="2494" y="1261"/>
                  <a:pt x="2496" y="1260"/>
                  <a:pt x="2498" y="1260"/>
                </a:cubicBezTo>
                <a:cubicBezTo>
                  <a:pt x="2499" y="1260"/>
                  <a:pt x="2501" y="1259"/>
                  <a:pt x="2502" y="1258"/>
                </a:cubicBezTo>
                <a:cubicBezTo>
                  <a:pt x="2504" y="1257"/>
                  <a:pt x="2505" y="1256"/>
                  <a:pt x="2506" y="1255"/>
                </a:cubicBezTo>
                <a:cubicBezTo>
                  <a:pt x="2507" y="1254"/>
                  <a:pt x="2509" y="1254"/>
                  <a:pt x="2510" y="1253"/>
                </a:cubicBezTo>
                <a:cubicBezTo>
                  <a:pt x="2511" y="1252"/>
                  <a:pt x="2512" y="1251"/>
                  <a:pt x="2513" y="1250"/>
                </a:cubicBezTo>
                <a:cubicBezTo>
                  <a:pt x="2514" y="1248"/>
                  <a:pt x="2515" y="1246"/>
                  <a:pt x="2517" y="1245"/>
                </a:cubicBezTo>
                <a:cubicBezTo>
                  <a:pt x="2518" y="1244"/>
                  <a:pt x="2519" y="1242"/>
                  <a:pt x="2520" y="1241"/>
                </a:cubicBezTo>
                <a:cubicBezTo>
                  <a:pt x="2521" y="1240"/>
                  <a:pt x="2522" y="1240"/>
                  <a:pt x="2524" y="1240"/>
                </a:cubicBezTo>
                <a:cubicBezTo>
                  <a:pt x="2525" y="1240"/>
                  <a:pt x="2527" y="1240"/>
                  <a:pt x="2528" y="1240"/>
                </a:cubicBezTo>
                <a:cubicBezTo>
                  <a:pt x="2529" y="1241"/>
                  <a:pt x="2531" y="1240"/>
                  <a:pt x="2532" y="1240"/>
                </a:cubicBezTo>
                <a:cubicBezTo>
                  <a:pt x="2533" y="1240"/>
                  <a:pt x="2534" y="1240"/>
                  <a:pt x="2534" y="1239"/>
                </a:cubicBezTo>
                <a:cubicBezTo>
                  <a:pt x="2535" y="1238"/>
                  <a:pt x="2536" y="1237"/>
                  <a:pt x="2536" y="1238"/>
                </a:cubicBezTo>
                <a:cubicBezTo>
                  <a:pt x="2537" y="1239"/>
                  <a:pt x="2534" y="1239"/>
                  <a:pt x="2536" y="1240"/>
                </a:cubicBezTo>
                <a:cubicBezTo>
                  <a:pt x="2537" y="1241"/>
                  <a:pt x="2537" y="1241"/>
                  <a:pt x="2538" y="1241"/>
                </a:cubicBezTo>
                <a:cubicBezTo>
                  <a:pt x="2539" y="1242"/>
                  <a:pt x="2539" y="1242"/>
                  <a:pt x="2540" y="1243"/>
                </a:cubicBezTo>
                <a:cubicBezTo>
                  <a:pt x="2541" y="1243"/>
                  <a:pt x="2542" y="1243"/>
                  <a:pt x="2542" y="1245"/>
                </a:cubicBezTo>
                <a:cubicBezTo>
                  <a:pt x="2543" y="1246"/>
                  <a:pt x="2545" y="1246"/>
                  <a:pt x="2545" y="1247"/>
                </a:cubicBezTo>
                <a:cubicBezTo>
                  <a:pt x="2545" y="1249"/>
                  <a:pt x="2544" y="1250"/>
                  <a:pt x="2543" y="1251"/>
                </a:cubicBezTo>
                <a:cubicBezTo>
                  <a:pt x="2541" y="1252"/>
                  <a:pt x="2541" y="1253"/>
                  <a:pt x="2540" y="1254"/>
                </a:cubicBezTo>
                <a:cubicBezTo>
                  <a:pt x="2539" y="1256"/>
                  <a:pt x="2538" y="1257"/>
                  <a:pt x="2537" y="1258"/>
                </a:cubicBezTo>
                <a:cubicBezTo>
                  <a:pt x="2536" y="1259"/>
                  <a:pt x="2535" y="1260"/>
                  <a:pt x="2535" y="1261"/>
                </a:cubicBezTo>
                <a:cubicBezTo>
                  <a:pt x="2534" y="1261"/>
                  <a:pt x="2532" y="1262"/>
                  <a:pt x="2531" y="1262"/>
                </a:cubicBezTo>
                <a:cubicBezTo>
                  <a:pt x="2530" y="1262"/>
                  <a:pt x="2530" y="1262"/>
                  <a:pt x="2529" y="1263"/>
                </a:cubicBezTo>
                <a:cubicBezTo>
                  <a:pt x="2529" y="1264"/>
                  <a:pt x="2528" y="1264"/>
                  <a:pt x="2528" y="1265"/>
                </a:cubicBezTo>
                <a:cubicBezTo>
                  <a:pt x="2528" y="1267"/>
                  <a:pt x="2529" y="1268"/>
                  <a:pt x="2527" y="1269"/>
                </a:cubicBezTo>
                <a:cubicBezTo>
                  <a:pt x="2527" y="1269"/>
                  <a:pt x="2524" y="1269"/>
                  <a:pt x="2524" y="1271"/>
                </a:cubicBezTo>
                <a:cubicBezTo>
                  <a:pt x="2524" y="1272"/>
                  <a:pt x="2527" y="1271"/>
                  <a:pt x="2528" y="1272"/>
                </a:cubicBezTo>
                <a:cubicBezTo>
                  <a:pt x="2529" y="1273"/>
                  <a:pt x="2529" y="1274"/>
                  <a:pt x="2531" y="1274"/>
                </a:cubicBezTo>
                <a:cubicBezTo>
                  <a:pt x="2531" y="1274"/>
                  <a:pt x="2535" y="1273"/>
                  <a:pt x="2534" y="1275"/>
                </a:cubicBezTo>
                <a:cubicBezTo>
                  <a:pt x="2533" y="1276"/>
                  <a:pt x="2531" y="1276"/>
                  <a:pt x="2532" y="1278"/>
                </a:cubicBezTo>
                <a:cubicBezTo>
                  <a:pt x="2532" y="1279"/>
                  <a:pt x="2533" y="1279"/>
                  <a:pt x="2532" y="1280"/>
                </a:cubicBezTo>
                <a:cubicBezTo>
                  <a:pt x="2532" y="1281"/>
                  <a:pt x="2531" y="1281"/>
                  <a:pt x="2530" y="1281"/>
                </a:cubicBezTo>
                <a:cubicBezTo>
                  <a:pt x="2528" y="1281"/>
                  <a:pt x="2528" y="1281"/>
                  <a:pt x="2526" y="1282"/>
                </a:cubicBezTo>
                <a:cubicBezTo>
                  <a:pt x="2525" y="1283"/>
                  <a:pt x="2524" y="1284"/>
                  <a:pt x="2523" y="1284"/>
                </a:cubicBezTo>
                <a:cubicBezTo>
                  <a:pt x="2523" y="1284"/>
                  <a:pt x="2522" y="1284"/>
                  <a:pt x="2521" y="1285"/>
                </a:cubicBezTo>
                <a:cubicBezTo>
                  <a:pt x="2521" y="1285"/>
                  <a:pt x="2522" y="1286"/>
                  <a:pt x="2522" y="1286"/>
                </a:cubicBezTo>
                <a:cubicBezTo>
                  <a:pt x="2523" y="1287"/>
                  <a:pt x="2523" y="1289"/>
                  <a:pt x="2524" y="1289"/>
                </a:cubicBezTo>
                <a:cubicBezTo>
                  <a:pt x="2526" y="1289"/>
                  <a:pt x="2527" y="1287"/>
                  <a:pt x="2528" y="1286"/>
                </a:cubicBezTo>
                <a:cubicBezTo>
                  <a:pt x="2531" y="1284"/>
                  <a:pt x="2535" y="1282"/>
                  <a:pt x="2538" y="1280"/>
                </a:cubicBezTo>
                <a:cubicBezTo>
                  <a:pt x="2539" y="1279"/>
                  <a:pt x="2541" y="1277"/>
                  <a:pt x="2543" y="1276"/>
                </a:cubicBezTo>
                <a:cubicBezTo>
                  <a:pt x="2545" y="1275"/>
                  <a:pt x="2546" y="1274"/>
                  <a:pt x="2548" y="1273"/>
                </a:cubicBezTo>
                <a:cubicBezTo>
                  <a:pt x="2551" y="1272"/>
                  <a:pt x="2554" y="1269"/>
                  <a:pt x="2557" y="1268"/>
                </a:cubicBezTo>
                <a:cubicBezTo>
                  <a:pt x="2558" y="1268"/>
                  <a:pt x="2559" y="1267"/>
                  <a:pt x="2560" y="1267"/>
                </a:cubicBezTo>
                <a:cubicBezTo>
                  <a:pt x="2561" y="1266"/>
                  <a:pt x="2562" y="1265"/>
                  <a:pt x="2563" y="1265"/>
                </a:cubicBezTo>
                <a:cubicBezTo>
                  <a:pt x="2564" y="1264"/>
                  <a:pt x="2566" y="1265"/>
                  <a:pt x="2567" y="1265"/>
                </a:cubicBezTo>
                <a:cubicBezTo>
                  <a:pt x="2569" y="1264"/>
                  <a:pt x="2571" y="1264"/>
                  <a:pt x="2573" y="1264"/>
                </a:cubicBezTo>
                <a:cubicBezTo>
                  <a:pt x="2574" y="1264"/>
                  <a:pt x="2576" y="1264"/>
                  <a:pt x="2577" y="1264"/>
                </a:cubicBezTo>
                <a:cubicBezTo>
                  <a:pt x="2579" y="1264"/>
                  <a:pt x="2581" y="1265"/>
                  <a:pt x="2582" y="1264"/>
                </a:cubicBezTo>
                <a:cubicBezTo>
                  <a:pt x="2582" y="1263"/>
                  <a:pt x="2582" y="1262"/>
                  <a:pt x="2583" y="1261"/>
                </a:cubicBezTo>
                <a:cubicBezTo>
                  <a:pt x="2584" y="1260"/>
                  <a:pt x="2585" y="1259"/>
                  <a:pt x="2586" y="1260"/>
                </a:cubicBezTo>
                <a:cubicBezTo>
                  <a:pt x="2586" y="1262"/>
                  <a:pt x="2583" y="1261"/>
                  <a:pt x="2584" y="1263"/>
                </a:cubicBezTo>
                <a:cubicBezTo>
                  <a:pt x="2584" y="1263"/>
                  <a:pt x="2585" y="1262"/>
                  <a:pt x="2586" y="1263"/>
                </a:cubicBezTo>
                <a:cubicBezTo>
                  <a:pt x="2586" y="1263"/>
                  <a:pt x="2586" y="1264"/>
                  <a:pt x="2587" y="1264"/>
                </a:cubicBezTo>
                <a:cubicBezTo>
                  <a:pt x="2588" y="1265"/>
                  <a:pt x="2589" y="1265"/>
                  <a:pt x="2590" y="1266"/>
                </a:cubicBezTo>
                <a:cubicBezTo>
                  <a:pt x="2590" y="1266"/>
                  <a:pt x="2591" y="1267"/>
                  <a:pt x="2591" y="1267"/>
                </a:cubicBezTo>
                <a:cubicBezTo>
                  <a:pt x="2591" y="1268"/>
                  <a:pt x="2591" y="1269"/>
                  <a:pt x="2592" y="1269"/>
                </a:cubicBezTo>
                <a:cubicBezTo>
                  <a:pt x="2592" y="1269"/>
                  <a:pt x="2592" y="1268"/>
                  <a:pt x="2593" y="1268"/>
                </a:cubicBezTo>
                <a:cubicBezTo>
                  <a:pt x="2593" y="1267"/>
                  <a:pt x="2594" y="1267"/>
                  <a:pt x="2594" y="1267"/>
                </a:cubicBezTo>
                <a:cubicBezTo>
                  <a:pt x="2594" y="1266"/>
                  <a:pt x="2594" y="1265"/>
                  <a:pt x="2595" y="1265"/>
                </a:cubicBezTo>
                <a:cubicBezTo>
                  <a:pt x="2596" y="1266"/>
                  <a:pt x="2595" y="1267"/>
                  <a:pt x="2596" y="1267"/>
                </a:cubicBezTo>
                <a:cubicBezTo>
                  <a:pt x="2596" y="1268"/>
                  <a:pt x="2597" y="1267"/>
                  <a:pt x="2598" y="1268"/>
                </a:cubicBezTo>
                <a:cubicBezTo>
                  <a:pt x="2598" y="1268"/>
                  <a:pt x="2599" y="1268"/>
                  <a:pt x="2599" y="1269"/>
                </a:cubicBezTo>
                <a:cubicBezTo>
                  <a:pt x="2600" y="1270"/>
                  <a:pt x="2601" y="1270"/>
                  <a:pt x="2603" y="1270"/>
                </a:cubicBezTo>
                <a:cubicBezTo>
                  <a:pt x="2604" y="1270"/>
                  <a:pt x="2607" y="1269"/>
                  <a:pt x="2607" y="1271"/>
                </a:cubicBezTo>
                <a:cubicBezTo>
                  <a:pt x="2607" y="1272"/>
                  <a:pt x="2605" y="1273"/>
                  <a:pt x="2605" y="1274"/>
                </a:cubicBezTo>
                <a:cubicBezTo>
                  <a:pt x="2605" y="1276"/>
                  <a:pt x="2605" y="1277"/>
                  <a:pt x="2605" y="1279"/>
                </a:cubicBezTo>
                <a:cubicBezTo>
                  <a:pt x="2604" y="1280"/>
                  <a:pt x="2603" y="1281"/>
                  <a:pt x="2602" y="1282"/>
                </a:cubicBezTo>
                <a:cubicBezTo>
                  <a:pt x="2602" y="1283"/>
                  <a:pt x="2602" y="1284"/>
                  <a:pt x="2602" y="1284"/>
                </a:cubicBezTo>
                <a:cubicBezTo>
                  <a:pt x="2602" y="1285"/>
                  <a:pt x="2602" y="1285"/>
                  <a:pt x="2602" y="1286"/>
                </a:cubicBezTo>
                <a:cubicBezTo>
                  <a:pt x="2602" y="1286"/>
                  <a:pt x="2602" y="1287"/>
                  <a:pt x="2603" y="1287"/>
                </a:cubicBezTo>
                <a:cubicBezTo>
                  <a:pt x="2603" y="1287"/>
                  <a:pt x="2603" y="1287"/>
                  <a:pt x="2603" y="1287"/>
                </a:cubicBezTo>
                <a:cubicBezTo>
                  <a:pt x="2604" y="1288"/>
                  <a:pt x="2604" y="1288"/>
                  <a:pt x="2604" y="1288"/>
                </a:cubicBezTo>
                <a:cubicBezTo>
                  <a:pt x="2605" y="1288"/>
                  <a:pt x="2605" y="1288"/>
                  <a:pt x="2606" y="1288"/>
                </a:cubicBezTo>
                <a:cubicBezTo>
                  <a:pt x="2606" y="1289"/>
                  <a:pt x="2607" y="1289"/>
                  <a:pt x="2606" y="1290"/>
                </a:cubicBezTo>
                <a:cubicBezTo>
                  <a:pt x="2605" y="1290"/>
                  <a:pt x="2605" y="1289"/>
                  <a:pt x="2604" y="1290"/>
                </a:cubicBezTo>
                <a:cubicBezTo>
                  <a:pt x="2604" y="1290"/>
                  <a:pt x="2603" y="1290"/>
                  <a:pt x="2603" y="1291"/>
                </a:cubicBezTo>
                <a:cubicBezTo>
                  <a:pt x="2602" y="1291"/>
                  <a:pt x="2602" y="1291"/>
                  <a:pt x="2601" y="1291"/>
                </a:cubicBezTo>
                <a:cubicBezTo>
                  <a:pt x="2600" y="1292"/>
                  <a:pt x="2599" y="1292"/>
                  <a:pt x="2599" y="1293"/>
                </a:cubicBezTo>
                <a:cubicBezTo>
                  <a:pt x="2598" y="1294"/>
                  <a:pt x="2599" y="1295"/>
                  <a:pt x="2598" y="1296"/>
                </a:cubicBezTo>
                <a:cubicBezTo>
                  <a:pt x="2598" y="1297"/>
                  <a:pt x="2597" y="1297"/>
                  <a:pt x="2597" y="1298"/>
                </a:cubicBezTo>
                <a:cubicBezTo>
                  <a:pt x="2597" y="1298"/>
                  <a:pt x="2597" y="1299"/>
                  <a:pt x="2596" y="1300"/>
                </a:cubicBezTo>
                <a:cubicBezTo>
                  <a:pt x="2596" y="1301"/>
                  <a:pt x="2595" y="1301"/>
                  <a:pt x="2593" y="1302"/>
                </a:cubicBezTo>
                <a:cubicBezTo>
                  <a:pt x="2593" y="1302"/>
                  <a:pt x="2592" y="1302"/>
                  <a:pt x="2592" y="1303"/>
                </a:cubicBezTo>
                <a:cubicBezTo>
                  <a:pt x="2592" y="1304"/>
                  <a:pt x="2594" y="1303"/>
                  <a:pt x="2594" y="1303"/>
                </a:cubicBezTo>
                <a:cubicBezTo>
                  <a:pt x="2595" y="1304"/>
                  <a:pt x="2595" y="1304"/>
                  <a:pt x="2596" y="1304"/>
                </a:cubicBezTo>
                <a:cubicBezTo>
                  <a:pt x="2596" y="1305"/>
                  <a:pt x="2597" y="1305"/>
                  <a:pt x="2597" y="1305"/>
                </a:cubicBezTo>
                <a:cubicBezTo>
                  <a:pt x="2598" y="1305"/>
                  <a:pt x="2599" y="1306"/>
                  <a:pt x="2599" y="1306"/>
                </a:cubicBezTo>
                <a:cubicBezTo>
                  <a:pt x="2599" y="1307"/>
                  <a:pt x="2598" y="1307"/>
                  <a:pt x="2599" y="1308"/>
                </a:cubicBezTo>
                <a:cubicBezTo>
                  <a:pt x="2599" y="1309"/>
                  <a:pt x="2600" y="1309"/>
                  <a:pt x="2601" y="1309"/>
                </a:cubicBezTo>
                <a:cubicBezTo>
                  <a:pt x="2601" y="1309"/>
                  <a:pt x="2602" y="1309"/>
                  <a:pt x="2602" y="1309"/>
                </a:cubicBezTo>
                <a:cubicBezTo>
                  <a:pt x="2605" y="1311"/>
                  <a:pt x="2605" y="1308"/>
                  <a:pt x="2607" y="1309"/>
                </a:cubicBezTo>
                <a:cubicBezTo>
                  <a:pt x="2608" y="1309"/>
                  <a:pt x="2608" y="1310"/>
                  <a:pt x="2607" y="1310"/>
                </a:cubicBezTo>
                <a:cubicBezTo>
                  <a:pt x="2607" y="1311"/>
                  <a:pt x="2606" y="1311"/>
                  <a:pt x="2606" y="1311"/>
                </a:cubicBezTo>
                <a:cubicBezTo>
                  <a:pt x="2606" y="1311"/>
                  <a:pt x="2605" y="1312"/>
                  <a:pt x="2605" y="1312"/>
                </a:cubicBezTo>
                <a:cubicBezTo>
                  <a:pt x="2605" y="1312"/>
                  <a:pt x="2605" y="1312"/>
                  <a:pt x="2604" y="1313"/>
                </a:cubicBezTo>
                <a:cubicBezTo>
                  <a:pt x="2604" y="1314"/>
                  <a:pt x="2607" y="1312"/>
                  <a:pt x="2607" y="1312"/>
                </a:cubicBezTo>
                <a:cubicBezTo>
                  <a:pt x="2608" y="1311"/>
                  <a:pt x="2609" y="1311"/>
                  <a:pt x="2609" y="1311"/>
                </a:cubicBezTo>
                <a:cubicBezTo>
                  <a:pt x="2610" y="1310"/>
                  <a:pt x="2610" y="1310"/>
                  <a:pt x="2611" y="1309"/>
                </a:cubicBezTo>
                <a:cubicBezTo>
                  <a:pt x="2611" y="1309"/>
                  <a:pt x="2611" y="1307"/>
                  <a:pt x="2612" y="1307"/>
                </a:cubicBezTo>
                <a:cubicBezTo>
                  <a:pt x="2613" y="1306"/>
                  <a:pt x="2613" y="1307"/>
                  <a:pt x="2614" y="1307"/>
                </a:cubicBezTo>
                <a:cubicBezTo>
                  <a:pt x="2614" y="1308"/>
                  <a:pt x="2614" y="1308"/>
                  <a:pt x="2615" y="1308"/>
                </a:cubicBezTo>
                <a:cubicBezTo>
                  <a:pt x="2616" y="1309"/>
                  <a:pt x="2617" y="1309"/>
                  <a:pt x="2619" y="1310"/>
                </a:cubicBezTo>
                <a:cubicBezTo>
                  <a:pt x="2619" y="1310"/>
                  <a:pt x="2619" y="1311"/>
                  <a:pt x="2619" y="1311"/>
                </a:cubicBezTo>
                <a:cubicBezTo>
                  <a:pt x="2621" y="1313"/>
                  <a:pt x="2622" y="1312"/>
                  <a:pt x="2623" y="1311"/>
                </a:cubicBezTo>
                <a:cubicBezTo>
                  <a:pt x="2624" y="1310"/>
                  <a:pt x="2624" y="1310"/>
                  <a:pt x="2625" y="1310"/>
                </a:cubicBezTo>
                <a:cubicBezTo>
                  <a:pt x="2625" y="1309"/>
                  <a:pt x="2626" y="1309"/>
                  <a:pt x="2627" y="1309"/>
                </a:cubicBezTo>
                <a:cubicBezTo>
                  <a:pt x="2627" y="1309"/>
                  <a:pt x="2627" y="1310"/>
                  <a:pt x="2628" y="1310"/>
                </a:cubicBezTo>
                <a:cubicBezTo>
                  <a:pt x="2629" y="1310"/>
                  <a:pt x="2629" y="1309"/>
                  <a:pt x="2630" y="1310"/>
                </a:cubicBezTo>
                <a:cubicBezTo>
                  <a:pt x="2631" y="1310"/>
                  <a:pt x="2632" y="1311"/>
                  <a:pt x="2632" y="1312"/>
                </a:cubicBezTo>
                <a:cubicBezTo>
                  <a:pt x="2632" y="1313"/>
                  <a:pt x="2632" y="1314"/>
                  <a:pt x="2631" y="1314"/>
                </a:cubicBezTo>
                <a:cubicBezTo>
                  <a:pt x="2631" y="1313"/>
                  <a:pt x="2631" y="1313"/>
                  <a:pt x="2631" y="1313"/>
                </a:cubicBezTo>
                <a:cubicBezTo>
                  <a:pt x="2631" y="1312"/>
                  <a:pt x="2631" y="1312"/>
                  <a:pt x="2630" y="1312"/>
                </a:cubicBezTo>
                <a:cubicBezTo>
                  <a:pt x="2630" y="1312"/>
                  <a:pt x="2630" y="1312"/>
                  <a:pt x="2630" y="1312"/>
                </a:cubicBezTo>
                <a:cubicBezTo>
                  <a:pt x="2630" y="1311"/>
                  <a:pt x="2629" y="1311"/>
                  <a:pt x="2629" y="1311"/>
                </a:cubicBezTo>
                <a:cubicBezTo>
                  <a:pt x="2628" y="1311"/>
                  <a:pt x="2628" y="1312"/>
                  <a:pt x="2628" y="1312"/>
                </a:cubicBezTo>
                <a:cubicBezTo>
                  <a:pt x="2627" y="1311"/>
                  <a:pt x="2627" y="1310"/>
                  <a:pt x="2627" y="1310"/>
                </a:cubicBezTo>
                <a:cubicBezTo>
                  <a:pt x="2626" y="1309"/>
                  <a:pt x="2626" y="1310"/>
                  <a:pt x="2626" y="1311"/>
                </a:cubicBezTo>
                <a:cubicBezTo>
                  <a:pt x="2626" y="1311"/>
                  <a:pt x="2626" y="1311"/>
                  <a:pt x="2626" y="1312"/>
                </a:cubicBezTo>
                <a:cubicBezTo>
                  <a:pt x="2626" y="1312"/>
                  <a:pt x="2626" y="1312"/>
                  <a:pt x="2625" y="1312"/>
                </a:cubicBezTo>
                <a:cubicBezTo>
                  <a:pt x="2625" y="1313"/>
                  <a:pt x="2625" y="1313"/>
                  <a:pt x="2626" y="1314"/>
                </a:cubicBezTo>
                <a:cubicBezTo>
                  <a:pt x="2626" y="1314"/>
                  <a:pt x="2626" y="1314"/>
                  <a:pt x="2626" y="1314"/>
                </a:cubicBezTo>
                <a:cubicBezTo>
                  <a:pt x="2626" y="1314"/>
                  <a:pt x="2626" y="1315"/>
                  <a:pt x="2627" y="1315"/>
                </a:cubicBezTo>
                <a:cubicBezTo>
                  <a:pt x="2627" y="1315"/>
                  <a:pt x="2627" y="1315"/>
                  <a:pt x="2628" y="1315"/>
                </a:cubicBezTo>
                <a:cubicBezTo>
                  <a:pt x="2629" y="1315"/>
                  <a:pt x="2628" y="1313"/>
                  <a:pt x="2629" y="1313"/>
                </a:cubicBezTo>
                <a:cubicBezTo>
                  <a:pt x="2629" y="1313"/>
                  <a:pt x="2629" y="1314"/>
                  <a:pt x="2629" y="1315"/>
                </a:cubicBezTo>
                <a:cubicBezTo>
                  <a:pt x="2630" y="1316"/>
                  <a:pt x="2631" y="1315"/>
                  <a:pt x="2631" y="1315"/>
                </a:cubicBezTo>
                <a:cubicBezTo>
                  <a:pt x="2632" y="1316"/>
                  <a:pt x="2631" y="1317"/>
                  <a:pt x="2631" y="1317"/>
                </a:cubicBezTo>
                <a:cubicBezTo>
                  <a:pt x="2631" y="1318"/>
                  <a:pt x="2632" y="1318"/>
                  <a:pt x="2632" y="1319"/>
                </a:cubicBezTo>
                <a:cubicBezTo>
                  <a:pt x="2633" y="1319"/>
                  <a:pt x="2633" y="1320"/>
                  <a:pt x="2633" y="1321"/>
                </a:cubicBezTo>
                <a:cubicBezTo>
                  <a:pt x="2634" y="1321"/>
                  <a:pt x="2634" y="1322"/>
                  <a:pt x="2634" y="1322"/>
                </a:cubicBezTo>
                <a:cubicBezTo>
                  <a:pt x="2634" y="1323"/>
                  <a:pt x="2633" y="1323"/>
                  <a:pt x="2633" y="1323"/>
                </a:cubicBezTo>
                <a:cubicBezTo>
                  <a:pt x="2632" y="1324"/>
                  <a:pt x="2632" y="1324"/>
                  <a:pt x="2632" y="1325"/>
                </a:cubicBezTo>
                <a:cubicBezTo>
                  <a:pt x="2631" y="1326"/>
                  <a:pt x="2633" y="1326"/>
                  <a:pt x="2633" y="1325"/>
                </a:cubicBezTo>
                <a:cubicBezTo>
                  <a:pt x="2634" y="1325"/>
                  <a:pt x="2634" y="1325"/>
                  <a:pt x="2634" y="1325"/>
                </a:cubicBezTo>
                <a:cubicBezTo>
                  <a:pt x="2634" y="1326"/>
                  <a:pt x="2634" y="1326"/>
                  <a:pt x="2633" y="1327"/>
                </a:cubicBezTo>
                <a:cubicBezTo>
                  <a:pt x="2633" y="1327"/>
                  <a:pt x="2633" y="1328"/>
                  <a:pt x="2634" y="1328"/>
                </a:cubicBezTo>
                <a:cubicBezTo>
                  <a:pt x="2634" y="1328"/>
                  <a:pt x="2634" y="1328"/>
                  <a:pt x="2635" y="1329"/>
                </a:cubicBezTo>
                <a:cubicBezTo>
                  <a:pt x="2635" y="1330"/>
                  <a:pt x="2636" y="1331"/>
                  <a:pt x="2635" y="1332"/>
                </a:cubicBezTo>
                <a:cubicBezTo>
                  <a:pt x="2634" y="1332"/>
                  <a:pt x="2635" y="1331"/>
                  <a:pt x="2634" y="1331"/>
                </a:cubicBezTo>
                <a:cubicBezTo>
                  <a:pt x="2634" y="1330"/>
                  <a:pt x="2634" y="1329"/>
                  <a:pt x="2633" y="1329"/>
                </a:cubicBezTo>
                <a:cubicBezTo>
                  <a:pt x="2632" y="1329"/>
                  <a:pt x="2631" y="1330"/>
                  <a:pt x="2630" y="1329"/>
                </a:cubicBezTo>
                <a:cubicBezTo>
                  <a:pt x="2630" y="1328"/>
                  <a:pt x="2630" y="1328"/>
                  <a:pt x="2629" y="1327"/>
                </a:cubicBezTo>
                <a:cubicBezTo>
                  <a:pt x="2628" y="1327"/>
                  <a:pt x="2628" y="1327"/>
                  <a:pt x="2628" y="1327"/>
                </a:cubicBezTo>
                <a:cubicBezTo>
                  <a:pt x="2628" y="1328"/>
                  <a:pt x="2628" y="1329"/>
                  <a:pt x="2628" y="1329"/>
                </a:cubicBezTo>
                <a:cubicBezTo>
                  <a:pt x="2627" y="1330"/>
                  <a:pt x="2627" y="1328"/>
                  <a:pt x="2627" y="1328"/>
                </a:cubicBezTo>
                <a:cubicBezTo>
                  <a:pt x="2625" y="1327"/>
                  <a:pt x="2624" y="1330"/>
                  <a:pt x="2623" y="1331"/>
                </a:cubicBezTo>
                <a:cubicBezTo>
                  <a:pt x="2622" y="1331"/>
                  <a:pt x="2620" y="1333"/>
                  <a:pt x="2621" y="1334"/>
                </a:cubicBezTo>
                <a:cubicBezTo>
                  <a:pt x="2621" y="1334"/>
                  <a:pt x="2622" y="1334"/>
                  <a:pt x="2623" y="1334"/>
                </a:cubicBezTo>
                <a:cubicBezTo>
                  <a:pt x="2624" y="1334"/>
                  <a:pt x="2624" y="1334"/>
                  <a:pt x="2625" y="1334"/>
                </a:cubicBezTo>
                <a:cubicBezTo>
                  <a:pt x="2626" y="1334"/>
                  <a:pt x="2626" y="1335"/>
                  <a:pt x="2626" y="1335"/>
                </a:cubicBezTo>
                <a:cubicBezTo>
                  <a:pt x="2627" y="1336"/>
                  <a:pt x="2628" y="1335"/>
                  <a:pt x="2628" y="1336"/>
                </a:cubicBezTo>
                <a:cubicBezTo>
                  <a:pt x="2628" y="1337"/>
                  <a:pt x="2628" y="1337"/>
                  <a:pt x="2627" y="1338"/>
                </a:cubicBezTo>
                <a:cubicBezTo>
                  <a:pt x="2627" y="1339"/>
                  <a:pt x="2627" y="1339"/>
                  <a:pt x="2628" y="1340"/>
                </a:cubicBezTo>
                <a:cubicBezTo>
                  <a:pt x="2628" y="1341"/>
                  <a:pt x="2628" y="1341"/>
                  <a:pt x="2628" y="1342"/>
                </a:cubicBezTo>
                <a:cubicBezTo>
                  <a:pt x="2628" y="1342"/>
                  <a:pt x="2628" y="1343"/>
                  <a:pt x="2628" y="1343"/>
                </a:cubicBezTo>
                <a:cubicBezTo>
                  <a:pt x="2628" y="1344"/>
                  <a:pt x="2629" y="1345"/>
                  <a:pt x="2628" y="1346"/>
                </a:cubicBezTo>
                <a:cubicBezTo>
                  <a:pt x="2628" y="1346"/>
                  <a:pt x="2628" y="1347"/>
                  <a:pt x="2628" y="1348"/>
                </a:cubicBezTo>
                <a:cubicBezTo>
                  <a:pt x="2628" y="1349"/>
                  <a:pt x="2628" y="1348"/>
                  <a:pt x="2629" y="1348"/>
                </a:cubicBezTo>
                <a:cubicBezTo>
                  <a:pt x="2630" y="1348"/>
                  <a:pt x="2630" y="1349"/>
                  <a:pt x="2631" y="1349"/>
                </a:cubicBezTo>
                <a:cubicBezTo>
                  <a:pt x="2632" y="1349"/>
                  <a:pt x="2635" y="1349"/>
                  <a:pt x="2634" y="1350"/>
                </a:cubicBezTo>
                <a:cubicBezTo>
                  <a:pt x="2633" y="1351"/>
                  <a:pt x="2632" y="1351"/>
                  <a:pt x="2632" y="1351"/>
                </a:cubicBezTo>
                <a:cubicBezTo>
                  <a:pt x="2631" y="1351"/>
                  <a:pt x="2631" y="1352"/>
                  <a:pt x="2631" y="1352"/>
                </a:cubicBezTo>
                <a:cubicBezTo>
                  <a:pt x="2630" y="1353"/>
                  <a:pt x="2630" y="1353"/>
                  <a:pt x="2631" y="1354"/>
                </a:cubicBezTo>
                <a:cubicBezTo>
                  <a:pt x="2631" y="1354"/>
                  <a:pt x="2632" y="1354"/>
                  <a:pt x="2632" y="1355"/>
                </a:cubicBezTo>
                <a:cubicBezTo>
                  <a:pt x="2632" y="1355"/>
                  <a:pt x="2632" y="1356"/>
                  <a:pt x="2632" y="1356"/>
                </a:cubicBezTo>
                <a:cubicBezTo>
                  <a:pt x="2631" y="1357"/>
                  <a:pt x="2631" y="1357"/>
                  <a:pt x="2630" y="1357"/>
                </a:cubicBezTo>
                <a:cubicBezTo>
                  <a:pt x="2630" y="1357"/>
                  <a:pt x="2629" y="1358"/>
                  <a:pt x="2629" y="1358"/>
                </a:cubicBezTo>
                <a:cubicBezTo>
                  <a:pt x="2629" y="1359"/>
                  <a:pt x="2628" y="1359"/>
                  <a:pt x="2628" y="1359"/>
                </a:cubicBezTo>
                <a:cubicBezTo>
                  <a:pt x="2627" y="1360"/>
                  <a:pt x="2627" y="1360"/>
                  <a:pt x="2628" y="1361"/>
                </a:cubicBezTo>
                <a:cubicBezTo>
                  <a:pt x="2628" y="1361"/>
                  <a:pt x="2629" y="1360"/>
                  <a:pt x="2630" y="1360"/>
                </a:cubicBezTo>
                <a:cubicBezTo>
                  <a:pt x="2630" y="1362"/>
                  <a:pt x="2628" y="1362"/>
                  <a:pt x="2628" y="1363"/>
                </a:cubicBezTo>
                <a:cubicBezTo>
                  <a:pt x="2627" y="1364"/>
                  <a:pt x="2627" y="1364"/>
                  <a:pt x="2627" y="1364"/>
                </a:cubicBezTo>
                <a:cubicBezTo>
                  <a:pt x="2626" y="1365"/>
                  <a:pt x="2623" y="1367"/>
                  <a:pt x="2624" y="1369"/>
                </a:cubicBezTo>
                <a:cubicBezTo>
                  <a:pt x="2625" y="1369"/>
                  <a:pt x="2625" y="1369"/>
                  <a:pt x="2625" y="1370"/>
                </a:cubicBezTo>
                <a:cubicBezTo>
                  <a:pt x="2626" y="1371"/>
                  <a:pt x="2625" y="1371"/>
                  <a:pt x="2624" y="1371"/>
                </a:cubicBezTo>
                <a:cubicBezTo>
                  <a:pt x="2624" y="1371"/>
                  <a:pt x="2624" y="1370"/>
                  <a:pt x="2623" y="1370"/>
                </a:cubicBezTo>
                <a:cubicBezTo>
                  <a:pt x="2622" y="1370"/>
                  <a:pt x="2623" y="1371"/>
                  <a:pt x="2624" y="1372"/>
                </a:cubicBezTo>
                <a:cubicBezTo>
                  <a:pt x="2624" y="1373"/>
                  <a:pt x="2623" y="1373"/>
                  <a:pt x="2623" y="1374"/>
                </a:cubicBezTo>
                <a:cubicBezTo>
                  <a:pt x="2624" y="1374"/>
                  <a:pt x="2624" y="1374"/>
                  <a:pt x="2625" y="1375"/>
                </a:cubicBezTo>
                <a:cubicBezTo>
                  <a:pt x="2626" y="1376"/>
                  <a:pt x="2624" y="1378"/>
                  <a:pt x="2626" y="1378"/>
                </a:cubicBezTo>
                <a:cubicBezTo>
                  <a:pt x="2627" y="1378"/>
                  <a:pt x="2628" y="1378"/>
                  <a:pt x="2628" y="1378"/>
                </a:cubicBezTo>
                <a:cubicBezTo>
                  <a:pt x="2629" y="1379"/>
                  <a:pt x="2628" y="1379"/>
                  <a:pt x="2627" y="1379"/>
                </a:cubicBezTo>
                <a:cubicBezTo>
                  <a:pt x="2627" y="1379"/>
                  <a:pt x="2625" y="1378"/>
                  <a:pt x="2626" y="1379"/>
                </a:cubicBezTo>
                <a:cubicBezTo>
                  <a:pt x="2626" y="1380"/>
                  <a:pt x="2627" y="1380"/>
                  <a:pt x="2628" y="1380"/>
                </a:cubicBezTo>
                <a:cubicBezTo>
                  <a:pt x="2628" y="1380"/>
                  <a:pt x="2628" y="1380"/>
                  <a:pt x="2628" y="1380"/>
                </a:cubicBezTo>
                <a:cubicBezTo>
                  <a:pt x="2628" y="1381"/>
                  <a:pt x="2629" y="1381"/>
                  <a:pt x="2629" y="1381"/>
                </a:cubicBezTo>
                <a:cubicBezTo>
                  <a:pt x="2630" y="1381"/>
                  <a:pt x="2630" y="1382"/>
                  <a:pt x="2629" y="1382"/>
                </a:cubicBezTo>
                <a:cubicBezTo>
                  <a:pt x="2628" y="1383"/>
                  <a:pt x="2627" y="1382"/>
                  <a:pt x="2627" y="1382"/>
                </a:cubicBezTo>
                <a:cubicBezTo>
                  <a:pt x="2626" y="1382"/>
                  <a:pt x="2626" y="1382"/>
                  <a:pt x="2625" y="1382"/>
                </a:cubicBezTo>
                <a:cubicBezTo>
                  <a:pt x="2625" y="1381"/>
                  <a:pt x="2624" y="1380"/>
                  <a:pt x="2624" y="1381"/>
                </a:cubicBezTo>
                <a:cubicBezTo>
                  <a:pt x="2623" y="1381"/>
                  <a:pt x="2624" y="1382"/>
                  <a:pt x="2624" y="1382"/>
                </a:cubicBezTo>
                <a:cubicBezTo>
                  <a:pt x="2624" y="1383"/>
                  <a:pt x="2623" y="1383"/>
                  <a:pt x="2623" y="1383"/>
                </a:cubicBezTo>
                <a:cubicBezTo>
                  <a:pt x="2622" y="1384"/>
                  <a:pt x="2622" y="1384"/>
                  <a:pt x="2622" y="1385"/>
                </a:cubicBezTo>
                <a:cubicBezTo>
                  <a:pt x="2621" y="1385"/>
                  <a:pt x="2619" y="1387"/>
                  <a:pt x="2620" y="1387"/>
                </a:cubicBezTo>
                <a:cubicBezTo>
                  <a:pt x="2621" y="1387"/>
                  <a:pt x="2621" y="1386"/>
                  <a:pt x="2622" y="1386"/>
                </a:cubicBezTo>
                <a:cubicBezTo>
                  <a:pt x="2622" y="1386"/>
                  <a:pt x="2622" y="1387"/>
                  <a:pt x="2623" y="1386"/>
                </a:cubicBezTo>
                <a:cubicBezTo>
                  <a:pt x="2623" y="1386"/>
                  <a:pt x="2623" y="1386"/>
                  <a:pt x="2624" y="1386"/>
                </a:cubicBezTo>
                <a:cubicBezTo>
                  <a:pt x="2624" y="1385"/>
                  <a:pt x="2625" y="1385"/>
                  <a:pt x="2625" y="1384"/>
                </a:cubicBezTo>
                <a:cubicBezTo>
                  <a:pt x="2625" y="1384"/>
                  <a:pt x="2624" y="1384"/>
                  <a:pt x="2624" y="1384"/>
                </a:cubicBezTo>
                <a:cubicBezTo>
                  <a:pt x="2624" y="1383"/>
                  <a:pt x="2625" y="1383"/>
                  <a:pt x="2625" y="1383"/>
                </a:cubicBezTo>
                <a:cubicBezTo>
                  <a:pt x="2626" y="1384"/>
                  <a:pt x="2625" y="1384"/>
                  <a:pt x="2625" y="1385"/>
                </a:cubicBezTo>
                <a:cubicBezTo>
                  <a:pt x="2625" y="1386"/>
                  <a:pt x="2626" y="1385"/>
                  <a:pt x="2627" y="1385"/>
                </a:cubicBezTo>
                <a:cubicBezTo>
                  <a:pt x="2628" y="1386"/>
                  <a:pt x="2627" y="1386"/>
                  <a:pt x="2627" y="1387"/>
                </a:cubicBezTo>
                <a:cubicBezTo>
                  <a:pt x="2627" y="1388"/>
                  <a:pt x="2627" y="1388"/>
                  <a:pt x="2628" y="1389"/>
                </a:cubicBezTo>
                <a:cubicBezTo>
                  <a:pt x="2628" y="1389"/>
                  <a:pt x="2628" y="1390"/>
                  <a:pt x="2629" y="1390"/>
                </a:cubicBezTo>
                <a:cubicBezTo>
                  <a:pt x="2630" y="1390"/>
                  <a:pt x="2630" y="1389"/>
                  <a:pt x="2630" y="1388"/>
                </a:cubicBezTo>
                <a:cubicBezTo>
                  <a:pt x="2630" y="1388"/>
                  <a:pt x="2630" y="1387"/>
                  <a:pt x="2631" y="1387"/>
                </a:cubicBezTo>
                <a:cubicBezTo>
                  <a:pt x="2631" y="1386"/>
                  <a:pt x="2632" y="1386"/>
                  <a:pt x="2632" y="1386"/>
                </a:cubicBezTo>
                <a:cubicBezTo>
                  <a:pt x="2632" y="1385"/>
                  <a:pt x="2632" y="1385"/>
                  <a:pt x="2633" y="1384"/>
                </a:cubicBezTo>
                <a:cubicBezTo>
                  <a:pt x="2633" y="1384"/>
                  <a:pt x="2634" y="1383"/>
                  <a:pt x="2634" y="1383"/>
                </a:cubicBezTo>
                <a:cubicBezTo>
                  <a:pt x="2635" y="1383"/>
                  <a:pt x="2636" y="1381"/>
                  <a:pt x="2637" y="1381"/>
                </a:cubicBezTo>
                <a:cubicBezTo>
                  <a:pt x="2638" y="1381"/>
                  <a:pt x="2639" y="1381"/>
                  <a:pt x="2639" y="1381"/>
                </a:cubicBezTo>
                <a:cubicBezTo>
                  <a:pt x="2640" y="1380"/>
                  <a:pt x="2640" y="1380"/>
                  <a:pt x="2640" y="1380"/>
                </a:cubicBezTo>
                <a:cubicBezTo>
                  <a:pt x="2641" y="1379"/>
                  <a:pt x="2642" y="1380"/>
                  <a:pt x="2642" y="1379"/>
                </a:cubicBezTo>
                <a:cubicBezTo>
                  <a:pt x="2643" y="1379"/>
                  <a:pt x="2643" y="1378"/>
                  <a:pt x="2644" y="1379"/>
                </a:cubicBezTo>
                <a:cubicBezTo>
                  <a:pt x="2644" y="1381"/>
                  <a:pt x="2642" y="1380"/>
                  <a:pt x="2642" y="1381"/>
                </a:cubicBezTo>
                <a:cubicBezTo>
                  <a:pt x="2641" y="1382"/>
                  <a:pt x="2641" y="1382"/>
                  <a:pt x="2641" y="1383"/>
                </a:cubicBezTo>
                <a:cubicBezTo>
                  <a:pt x="2640" y="1383"/>
                  <a:pt x="2640" y="1383"/>
                  <a:pt x="2640" y="1384"/>
                </a:cubicBezTo>
                <a:cubicBezTo>
                  <a:pt x="2641" y="1384"/>
                  <a:pt x="2641" y="1384"/>
                  <a:pt x="2642" y="1384"/>
                </a:cubicBezTo>
                <a:cubicBezTo>
                  <a:pt x="2643" y="1384"/>
                  <a:pt x="2643" y="1385"/>
                  <a:pt x="2643" y="1385"/>
                </a:cubicBezTo>
                <a:cubicBezTo>
                  <a:pt x="2644" y="1386"/>
                  <a:pt x="2646" y="1386"/>
                  <a:pt x="2646" y="1384"/>
                </a:cubicBezTo>
                <a:cubicBezTo>
                  <a:pt x="2647" y="1384"/>
                  <a:pt x="2647" y="1384"/>
                  <a:pt x="2648" y="1383"/>
                </a:cubicBezTo>
                <a:cubicBezTo>
                  <a:pt x="2648" y="1382"/>
                  <a:pt x="2649" y="1382"/>
                  <a:pt x="2648" y="1381"/>
                </a:cubicBezTo>
                <a:cubicBezTo>
                  <a:pt x="2648" y="1381"/>
                  <a:pt x="2647" y="1381"/>
                  <a:pt x="2647" y="1381"/>
                </a:cubicBezTo>
                <a:cubicBezTo>
                  <a:pt x="2647" y="1381"/>
                  <a:pt x="2647" y="1380"/>
                  <a:pt x="2647" y="1380"/>
                </a:cubicBezTo>
                <a:cubicBezTo>
                  <a:pt x="2647" y="1379"/>
                  <a:pt x="2647" y="1378"/>
                  <a:pt x="2647" y="1378"/>
                </a:cubicBezTo>
                <a:cubicBezTo>
                  <a:pt x="2647" y="1377"/>
                  <a:pt x="2647" y="1377"/>
                  <a:pt x="2648" y="1377"/>
                </a:cubicBezTo>
                <a:cubicBezTo>
                  <a:pt x="2649" y="1378"/>
                  <a:pt x="2648" y="1378"/>
                  <a:pt x="2648" y="1378"/>
                </a:cubicBezTo>
                <a:cubicBezTo>
                  <a:pt x="2648" y="1379"/>
                  <a:pt x="2649" y="1379"/>
                  <a:pt x="2649" y="1379"/>
                </a:cubicBezTo>
                <a:cubicBezTo>
                  <a:pt x="2649" y="1380"/>
                  <a:pt x="2648" y="1383"/>
                  <a:pt x="2650" y="1382"/>
                </a:cubicBezTo>
                <a:cubicBezTo>
                  <a:pt x="2651" y="1382"/>
                  <a:pt x="2651" y="1380"/>
                  <a:pt x="2652" y="1380"/>
                </a:cubicBezTo>
                <a:cubicBezTo>
                  <a:pt x="2653" y="1379"/>
                  <a:pt x="2654" y="1378"/>
                  <a:pt x="2654" y="1377"/>
                </a:cubicBezTo>
                <a:cubicBezTo>
                  <a:pt x="2653" y="1376"/>
                  <a:pt x="2653" y="1376"/>
                  <a:pt x="2653" y="1376"/>
                </a:cubicBezTo>
                <a:cubicBezTo>
                  <a:pt x="2652" y="1375"/>
                  <a:pt x="2653" y="1375"/>
                  <a:pt x="2654" y="1374"/>
                </a:cubicBezTo>
                <a:cubicBezTo>
                  <a:pt x="2655" y="1374"/>
                  <a:pt x="2655" y="1372"/>
                  <a:pt x="2657" y="1373"/>
                </a:cubicBezTo>
                <a:cubicBezTo>
                  <a:pt x="2658" y="1373"/>
                  <a:pt x="2658" y="1373"/>
                  <a:pt x="2659" y="1373"/>
                </a:cubicBezTo>
                <a:cubicBezTo>
                  <a:pt x="2659" y="1374"/>
                  <a:pt x="2659" y="1374"/>
                  <a:pt x="2660" y="1375"/>
                </a:cubicBezTo>
                <a:cubicBezTo>
                  <a:pt x="2661" y="1375"/>
                  <a:pt x="2661" y="1374"/>
                  <a:pt x="2662" y="1375"/>
                </a:cubicBezTo>
                <a:cubicBezTo>
                  <a:pt x="2662" y="1375"/>
                  <a:pt x="2662" y="1376"/>
                  <a:pt x="2663" y="1376"/>
                </a:cubicBezTo>
                <a:cubicBezTo>
                  <a:pt x="2664" y="1376"/>
                  <a:pt x="2664" y="1376"/>
                  <a:pt x="2665" y="1376"/>
                </a:cubicBezTo>
                <a:cubicBezTo>
                  <a:pt x="2665" y="1377"/>
                  <a:pt x="2665" y="1377"/>
                  <a:pt x="2666" y="1377"/>
                </a:cubicBezTo>
                <a:cubicBezTo>
                  <a:pt x="2667" y="1378"/>
                  <a:pt x="2666" y="1375"/>
                  <a:pt x="2666" y="1375"/>
                </a:cubicBezTo>
                <a:cubicBezTo>
                  <a:pt x="2666" y="1374"/>
                  <a:pt x="2667" y="1373"/>
                  <a:pt x="2667" y="1373"/>
                </a:cubicBezTo>
                <a:cubicBezTo>
                  <a:pt x="2668" y="1374"/>
                  <a:pt x="2668" y="1374"/>
                  <a:pt x="2669" y="1374"/>
                </a:cubicBezTo>
                <a:cubicBezTo>
                  <a:pt x="2669" y="1373"/>
                  <a:pt x="2669" y="1373"/>
                  <a:pt x="2669" y="1373"/>
                </a:cubicBezTo>
                <a:cubicBezTo>
                  <a:pt x="2670" y="1372"/>
                  <a:pt x="2671" y="1372"/>
                  <a:pt x="2671" y="1372"/>
                </a:cubicBezTo>
                <a:cubicBezTo>
                  <a:pt x="2670" y="1371"/>
                  <a:pt x="2669" y="1371"/>
                  <a:pt x="2669" y="1370"/>
                </a:cubicBezTo>
                <a:cubicBezTo>
                  <a:pt x="2669" y="1370"/>
                  <a:pt x="2670" y="1369"/>
                  <a:pt x="2671" y="1369"/>
                </a:cubicBezTo>
                <a:cubicBezTo>
                  <a:pt x="2671" y="1369"/>
                  <a:pt x="2671" y="1370"/>
                  <a:pt x="2671" y="1370"/>
                </a:cubicBezTo>
                <a:cubicBezTo>
                  <a:pt x="2672" y="1370"/>
                  <a:pt x="2672" y="1370"/>
                  <a:pt x="2673" y="1370"/>
                </a:cubicBezTo>
                <a:cubicBezTo>
                  <a:pt x="2673" y="1370"/>
                  <a:pt x="2674" y="1370"/>
                  <a:pt x="2675" y="1370"/>
                </a:cubicBezTo>
                <a:cubicBezTo>
                  <a:pt x="2676" y="1370"/>
                  <a:pt x="2676" y="1370"/>
                  <a:pt x="2676" y="1371"/>
                </a:cubicBezTo>
                <a:cubicBezTo>
                  <a:pt x="2677" y="1372"/>
                  <a:pt x="2677" y="1373"/>
                  <a:pt x="2679" y="1372"/>
                </a:cubicBezTo>
                <a:cubicBezTo>
                  <a:pt x="2679" y="1372"/>
                  <a:pt x="2679" y="1371"/>
                  <a:pt x="2680" y="1371"/>
                </a:cubicBezTo>
                <a:cubicBezTo>
                  <a:pt x="2680" y="1371"/>
                  <a:pt x="2681" y="1371"/>
                  <a:pt x="2681" y="1370"/>
                </a:cubicBezTo>
                <a:cubicBezTo>
                  <a:pt x="2682" y="1370"/>
                  <a:pt x="2682" y="1369"/>
                  <a:pt x="2683" y="1368"/>
                </a:cubicBezTo>
                <a:cubicBezTo>
                  <a:pt x="2683" y="1367"/>
                  <a:pt x="2683" y="1366"/>
                  <a:pt x="2684" y="1365"/>
                </a:cubicBezTo>
                <a:cubicBezTo>
                  <a:pt x="2685" y="1363"/>
                  <a:pt x="2685" y="1362"/>
                  <a:pt x="2685" y="1360"/>
                </a:cubicBezTo>
                <a:cubicBezTo>
                  <a:pt x="2686" y="1360"/>
                  <a:pt x="2686" y="1359"/>
                  <a:pt x="2686" y="1358"/>
                </a:cubicBezTo>
                <a:cubicBezTo>
                  <a:pt x="2687" y="1358"/>
                  <a:pt x="2686" y="1357"/>
                  <a:pt x="2687" y="1356"/>
                </a:cubicBezTo>
                <a:cubicBezTo>
                  <a:pt x="2687" y="1355"/>
                  <a:pt x="2688" y="1354"/>
                  <a:pt x="2688" y="1352"/>
                </a:cubicBezTo>
                <a:cubicBezTo>
                  <a:pt x="2688" y="1351"/>
                  <a:pt x="2688" y="1351"/>
                  <a:pt x="2689" y="1350"/>
                </a:cubicBezTo>
                <a:cubicBezTo>
                  <a:pt x="2689" y="1350"/>
                  <a:pt x="2689" y="1350"/>
                  <a:pt x="2689" y="1349"/>
                </a:cubicBezTo>
                <a:cubicBezTo>
                  <a:pt x="2688" y="1349"/>
                  <a:pt x="2688" y="1349"/>
                  <a:pt x="2687" y="1350"/>
                </a:cubicBezTo>
                <a:cubicBezTo>
                  <a:pt x="2684" y="1351"/>
                  <a:pt x="2686" y="1343"/>
                  <a:pt x="2686" y="1343"/>
                </a:cubicBezTo>
                <a:cubicBezTo>
                  <a:pt x="2686" y="1340"/>
                  <a:pt x="2685" y="1337"/>
                  <a:pt x="2685" y="1334"/>
                </a:cubicBezTo>
                <a:cubicBezTo>
                  <a:pt x="2685" y="1333"/>
                  <a:pt x="2685" y="1331"/>
                  <a:pt x="2685" y="1330"/>
                </a:cubicBezTo>
                <a:cubicBezTo>
                  <a:pt x="2685" y="1329"/>
                  <a:pt x="2684" y="1327"/>
                  <a:pt x="2684" y="1326"/>
                </a:cubicBezTo>
                <a:cubicBezTo>
                  <a:pt x="2684" y="1324"/>
                  <a:pt x="2684" y="1323"/>
                  <a:pt x="2683" y="1322"/>
                </a:cubicBezTo>
                <a:cubicBezTo>
                  <a:pt x="2682" y="1321"/>
                  <a:pt x="2682" y="1320"/>
                  <a:pt x="2681" y="1318"/>
                </a:cubicBezTo>
                <a:cubicBezTo>
                  <a:pt x="2680" y="1317"/>
                  <a:pt x="2680" y="1316"/>
                  <a:pt x="2679" y="1315"/>
                </a:cubicBezTo>
                <a:cubicBezTo>
                  <a:pt x="2678" y="1314"/>
                  <a:pt x="2677" y="1313"/>
                  <a:pt x="2677" y="1312"/>
                </a:cubicBezTo>
                <a:cubicBezTo>
                  <a:pt x="2676" y="1311"/>
                  <a:pt x="2676" y="1310"/>
                  <a:pt x="2676" y="1310"/>
                </a:cubicBezTo>
                <a:cubicBezTo>
                  <a:pt x="2676" y="1309"/>
                  <a:pt x="2675" y="1308"/>
                  <a:pt x="2674" y="1307"/>
                </a:cubicBezTo>
                <a:cubicBezTo>
                  <a:pt x="2674" y="1306"/>
                  <a:pt x="2673" y="1305"/>
                  <a:pt x="2672" y="1304"/>
                </a:cubicBezTo>
                <a:cubicBezTo>
                  <a:pt x="2672" y="1303"/>
                  <a:pt x="2671" y="1303"/>
                  <a:pt x="2670" y="1301"/>
                </a:cubicBezTo>
                <a:cubicBezTo>
                  <a:pt x="2670" y="1300"/>
                  <a:pt x="2670" y="1299"/>
                  <a:pt x="2669" y="1298"/>
                </a:cubicBezTo>
                <a:cubicBezTo>
                  <a:pt x="2669" y="1297"/>
                  <a:pt x="2668" y="1297"/>
                  <a:pt x="2668" y="1296"/>
                </a:cubicBezTo>
                <a:cubicBezTo>
                  <a:pt x="2667" y="1295"/>
                  <a:pt x="2666" y="1293"/>
                  <a:pt x="2665" y="1292"/>
                </a:cubicBezTo>
                <a:cubicBezTo>
                  <a:pt x="2664" y="1290"/>
                  <a:pt x="2663" y="1290"/>
                  <a:pt x="2662" y="1289"/>
                </a:cubicBezTo>
                <a:cubicBezTo>
                  <a:pt x="2660" y="1287"/>
                  <a:pt x="2659" y="1284"/>
                  <a:pt x="2657" y="1283"/>
                </a:cubicBezTo>
                <a:cubicBezTo>
                  <a:pt x="2655" y="1281"/>
                  <a:pt x="2653" y="1279"/>
                  <a:pt x="2650" y="1278"/>
                </a:cubicBezTo>
                <a:cubicBezTo>
                  <a:pt x="2650" y="1278"/>
                  <a:pt x="2649" y="1278"/>
                  <a:pt x="2648" y="1278"/>
                </a:cubicBezTo>
                <a:cubicBezTo>
                  <a:pt x="2647" y="1278"/>
                  <a:pt x="2647" y="1278"/>
                  <a:pt x="2646" y="1278"/>
                </a:cubicBezTo>
                <a:cubicBezTo>
                  <a:pt x="2646" y="1277"/>
                  <a:pt x="2645" y="1278"/>
                  <a:pt x="2645" y="1277"/>
                </a:cubicBezTo>
                <a:cubicBezTo>
                  <a:pt x="2645" y="1276"/>
                  <a:pt x="2646" y="1275"/>
                  <a:pt x="2646" y="1275"/>
                </a:cubicBezTo>
                <a:cubicBezTo>
                  <a:pt x="2647" y="1272"/>
                  <a:pt x="2648" y="1276"/>
                  <a:pt x="2648" y="1276"/>
                </a:cubicBezTo>
                <a:cubicBezTo>
                  <a:pt x="2650" y="1275"/>
                  <a:pt x="2648" y="1274"/>
                  <a:pt x="2648" y="1273"/>
                </a:cubicBezTo>
                <a:cubicBezTo>
                  <a:pt x="2648" y="1271"/>
                  <a:pt x="2650" y="1270"/>
                  <a:pt x="2649" y="1269"/>
                </a:cubicBezTo>
                <a:cubicBezTo>
                  <a:pt x="2649" y="1268"/>
                  <a:pt x="2648" y="1267"/>
                  <a:pt x="2649" y="1265"/>
                </a:cubicBezTo>
                <a:cubicBezTo>
                  <a:pt x="2650" y="1264"/>
                  <a:pt x="2651" y="1264"/>
                  <a:pt x="2652" y="1264"/>
                </a:cubicBezTo>
                <a:cubicBezTo>
                  <a:pt x="2653" y="1263"/>
                  <a:pt x="2654" y="1262"/>
                  <a:pt x="2654" y="1262"/>
                </a:cubicBezTo>
                <a:cubicBezTo>
                  <a:pt x="2655" y="1262"/>
                  <a:pt x="2656" y="1262"/>
                  <a:pt x="2657" y="1261"/>
                </a:cubicBezTo>
                <a:cubicBezTo>
                  <a:pt x="2658" y="1261"/>
                  <a:pt x="2660" y="1261"/>
                  <a:pt x="2661" y="1261"/>
                </a:cubicBezTo>
                <a:cubicBezTo>
                  <a:pt x="2664" y="1260"/>
                  <a:pt x="2666" y="1257"/>
                  <a:pt x="2669" y="1256"/>
                </a:cubicBezTo>
                <a:cubicBezTo>
                  <a:pt x="2671" y="1254"/>
                  <a:pt x="2673" y="1253"/>
                  <a:pt x="2675" y="1251"/>
                </a:cubicBezTo>
                <a:cubicBezTo>
                  <a:pt x="2676" y="1250"/>
                  <a:pt x="2677" y="1249"/>
                  <a:pt x="2679" y="1248"/>
                </a:cubicBezTo>
                <a:cubicBezTo>
                  <a:pt x="2681" y="1246"/>
                  <a:pt x="2683" y="1245"/>
                  <a:pt x="2685" y="1244"/>
                </a:cubicBezTo>
                <a:cubicBezTo>
                  <a:pt x="2687" y="1243"/>
                  <a:pt x="2688" y="1242"/>
                  <a:pt x="2689" y="1242"/>
                </a:cubicBezTo>
                <a:cubicBezTo>
                  <a:pt x="2690" y="1241"/>
                  <a:pt x="2691" y="1240"/>
                  <a:pt x="2692" y="1239"/>
                </a:cubicBezTo>
                <a:cubicBezTo>
                  <a:pt x="2693" y="1238"/>
                  <a:pt x="2692" y="1236"/>
                  <a:pt x="2692" y="1235"/>
                </a:cubicBezTo>
                <a:cubicBezTo>
                  <a:pt x="2691" y="1234"/>
                  <a:pt x="2691" y="1232"/>
                  <a:pt x="2692" y="1231"/>
                </a:cubicBezTo>
                <a:cubicBezTo>
                  <a:pt x="2692" y="1230"/>
                  <a:pt x="2693" y="1229"/>
                  <a:pt x="2693" y="1228"/>
                </a:cubicBezTo>
                <a:cubicBezTo>
                  <a:pt x="2693" y="1227"/>
                  <a:pt x="2693" y="1226"/>
                  <a:pt x="2693" y="1225"/>
                </a:cubicBezTo>
                <a:cubicBezTo>
                  <a:pt x="2693" y="1223"/>
                  <a:pt x="2694" y="1223"/>
                  <a:pt x="2694" y="1221"/>
                </a:cubicBezTo>
                <a:cubicBezTo>
                  <a:pt x="2694" y="1220"/>
                  <a:pt x="2694" y="1218"/>
                  <a:pt x="2695" y="1217"/>
                </a:cubicBezTo>
                <a:cubicBezTo>
                  <a:pt x="2696" y="1216"/>
                  <a:pt x="2697" y="1215"/>
                  <a:pt x="2698" y="1214"/>
                </a:cubicBezTo>
                <a:cubicBezTo>
                  <a:pt x="2698" y="1212"/>
                  <a:pt x="2699" y="1211"/>
                  <a:pt x="2700" y="1210"/>
                </a:cubicBezTo>
                <a:cubicBezTo>
                  <a:pt x="2701" y="1209"/>
                  <a:pt x="2703" y="1208"/>
                  <a:pt x="2704" y="1207"/>
                </a:cubicBezTo>
                <a:cubicBezTo>
                  <a:pt x="2705" y="1206"/>
                  <a:pt x="2706" y="1205"/>
                  <a:pt x="2707" y="1205"/>
                </a:cubicBezTo>
                <a:cubicBezTo>
                  <a:pt x="2708" y="1205"/>
                  <a:pt x="2709" y="1205"/>
                  <a:pt x="2710" y="1205"/>
                </a:cubicBezTo>
                <a:cubicBezTo>
                  <a:pt x="2710" y="1206"/>
                  <a:pt x="2710" y="1206"/>
                  <a:pt x="2711" y="1206"/>
                </a:cubicBezTo>
                <a:cubicBezTo>
                  <a:pt x="2712" y="1206"/>
                  <a:pt x="2712" y="1206"/>
                  <a:pt x="2712" y="1205"/>
                </a:cubicBezTo>
                <a:cubicBezTo>
                  <a:pt x="2713" y="1204"/>
                  <a:pt x="2713" y="1204"/>
                  <a:pt x="2713" y="1203"/>
                </a:cubicBezTo>
                <a:cubicBezTo>
                  <a:pt x="2714" y="1202"/>
                  <a:pt x="2714" y="1201"/>
                  <a:pt x="2713" y="1200"/>
                </a:cubicBezTo>
                <a:cubicBezTo>
                  <a:pt x="2713" y="1199"/>
                  <a:pt x="2713" y="1197"/>
                  <a:pt x="2714" y="1198"/>
                </a:cubicBezTo>
                <a:cubicBezTo>
                  <a:pt x="2714" y="1198"/>
                  <a:pt x="2714" y="1199"/>
                  <a:pt x="2715" y="1199"/>
                </a:cubicBezTo>
                <a:cubicBezTo>
                  <a:pt x="2716" y="1199"/>
                  <a:pt x="2716" y="1198"/>
                  <a:pt x="2716" y="1198"/>
                </a:cubicBezTo>
                <a:cubicBezTo>
                  <a:pt x="2717" y="1197"/>
                  <a:pt x="2719" y="1198"/>
                  <a:pt x="2719" y="1198"/>
                </a:cubicBezTo>
                <a:cubicBezTo>
                  <a:pt x="2720" y="1199"/>
                  <a:pt x="2720" y="1200"/>
                  <a:pt x="2721" y="1199"/>
                </a:cubicBezTo>
                <a:cubicBezTo>
                  <a:pt x="2722" y="1199"/>
                  <a:pt x="2722" y="1198"/>
                  <a:pt x="2722" y="1197"/>
                </a:cubicBezTo>
                <a:cubicBezTo>
                  <a:pt x="2722" y="1196"/>
                  <a:pt x="2724" y="1195"/>
                  <a:pt x="2725" y="1194"/>
                </a:cubicBezTo>
                <a:cubicBezTo>
                  <a:pt x="2725" y="1193"/>
                  <a:pt x="2725" y="1192"/>
                  <a:pt x="2726" y="1191"/>
                </a:cubicBezTo>
                <a:cubicBezTo>
                  <a:pt x="2727" y="1190"/>
                  <a:pt x="2728" y="1189"/>
                  <a:pt x="2729" y="1188"/>
                </a:cubicBezTo>
                <a:cubicBezTo>
                  <a:pt x="2729" y="1187"/>
                  <a:pt x="2729" y="1185"/>
                  <a:pt x="2730" y="1184"/>
                </a:cubicBezTo>
                <a:cubicBezTo>
                  <a:pt x="2731" y="1184"/>
                  <a:pt x="2732" y="1183"/>
                  <a:pt x="2732" y="1183"/>
                </a:cubicBezTo>
                <a:cubicBezTo>
                  <a:pt x="2733" y="1182"/>
                  <a:pt x="2733" y="1182"/>
                  <a:pt x="2734" y="1182"/>
                </a:cubicBezTo>
                <a:cubicBezTo>
                  <a:pt x="2734" y="1182"/>
                  <a:pt x="2735" y="1181"/>
                  <a:pt x="2735" y="1181"/>
                </a:cubicBezTo>
                <a:cubicBezTo>
                  <a:pt x="2736" y="1181"/>
                  <a:pt x="2737" y="1182"/>
                  <a:pt x="2736" y="1183"/>
                </a:cubicBezTo>
                <a:cubicBezTo>
                  <a:pt x="2736" y="1183"/>
                  <a:pt x="2735" y="1184"/>
                  <a:pt x="2735" y="1184"/>
                </a:cubicBezTo>
                <a:cubicBezTo>
                  <a:pt x="2735" y="1185"/>
                  <a:pt x="2734" y="1185"/>
                  <a:pt x="2734" y="1186"/>
                </a:cubicBezTo>
                <a:cubicBezTo>
                  <a:pt x="2733" y="1186"/>
                  <a:pt x="2732" y="1186"/>
                  <a:pt x="2733" y="1187"/>
                </a:cubicBezTo>
                <a:cubicBezTo>
                  <a:pt x="2734" y="1188"/>
                  <a:pt x="2735" y="1187"/>
                  <a:pt x="2735" y="1187"/>
                </a:cubicBezTo>
                <a:cubicBezTo>
                  <a:pt x="2737" y="1187"/>
                  <a:pt x="2738" y="1187"/>
                  <a:pt x="2739" y="1185"/>
                </a:cubicBezTo>
                <a:cubicBezTo>
                  <a:pt x="2740" y="1185"/>
                  <a:pt x="2741" y="1183"/>
                  <a:pt x="2742" y="1183"/>
                </a:cubicBezTo>
                <a:cubicBezTo>
                  <a:pt x="2742" y="1184"/>
                  <a:pt x="2742" y="1185"/>
                  <a:pt x="2742" y="1186"/>
                </a:cubicBezTo>
                <a:cubicBezTo>
                  <a:pt x="2741" y="1187"/>
                  <a:pt x="2741" y="1188"/>
                  <a:pt x="2741" y="1189"/>
                </a:cubicBezTo>
                <a:cubicBezTo>
                  <a:pt x="2741" y="1190"/>
                  <a:pt x="2742" y="1190"/>
                  <a:pt x="2742" y="1191"/>
                </a:cubicBezTo>
                <a:cubicBezTo>
                  <a:pt x="2742" y="1192"/>
                  <a:pt x="2742" y="1193"/>
                  <a:pt x="2743" y="1193"/>
                </a:cubicBezTo>
                <a:cubicBezTo>
                  <a:pt x="2744" y="1192"/>
                  <a:pt x="2744" y="1190"/>
                  <a:pt x="2745" y="1192"/>
                </a:cubicBezTo>
                <a:cubicBezTo>
                  <a:pt x="2746" y="1193"/>
                  <a:pt x="2747" y="1194"/>
                  <a:pt x="2748" y="1193"/>
                </a:cubicBezTo>
                <a:cubicBezTo>
                  <a:pt x="2749" y="1192"/>
                  <a:pt x="2750" y="1191"/>
                  <a:pt x="2752" y="1192"/>
                </a:cubicBezTo>
                <a:cubicBezTo>
                  <a:pt x="2752" y="1192"/>
                  <a:pt x="2753" y="1193"/>
                  <a:pt x="2753" y="1193"/>
                </a:cubicBezTo>
                <a:cubicBezTo>
                  <a:pt x="2754" y="1193"/>
                  <a:pt x="2754" y="1193"/>
                  <a:pt x="2755" y="1194"/>
                </a:cubicBezTo>
                <a:cubicBezTo>
                  <a:pt x="2755" y="1194"/>
                  <a:pt x="2755" y="1195"/>
                  <a:pt x="2756" y="1196"/>
                </a:cubicBezTo>
                <a:cubicBezTo>
                  <a:pt x="2756" y="1196"/>
                  <a:pt x="2757" y="1196"/>
                  <a:pt x="2757" y="1196"/>
                </a:cubicBezTo>
                <a:cubicBezTo>
                  <a:pt x="2757" y="1196"/>
                  <a:pt x="2757" y="1197"/>
                  <a:pt x="2758" y="1197"/>
                </a:cubicBezTo>
                <a:cubicBezTo>
                  <a:pt x="2758" y="1197"/>
                  <a:pt x="2759" y="1197"/>
                  <a:pt x="2759" y="1197"/>
                </a:cubicBezTo>
                <a:cubicBezTo>
                  <a:pt x="2761" y="1196"/>
                  <a:pt x="2761" y="1195"/>
                  <a:pt x="2763" y="1194"/>
                </a:cubicBezTo>
                <a:cubicBezTo>
                  <a:pt x="2764" y="1194"/>
                  <a:pt x="2766" y="1194"/>
                  <a:pt x="2767" y="1194"/>
                </a:cubicBezTo>
                <a:cubicBezTo>
                  <a:pt x="2769" y="1194"/>
                  <a:pt x="2770" y="1193"/>
                  <a:pt x="2772" y="1193"/>
                </a:cubicBezTo>
                <a:cubicBezTo>
                  <a:pt x="2773" y="1192"/>
                  <a:pt x="2773" y="1192"/>
                  <a:pt x="2774" y="1191"/>
                </a:cubicBezTo>
                <a:cubicBezTo>
                  <a:pt x="2777" y="1190"/>
                  <a:pt x="2779" y="1190"/>
                  <a:pt x="2781" y="1188"/>
                </a:cubicBezTo>
                <a:cubicBezTo>
                  <a:pt x="2783" y="1187"/>
                  <a:pt x="2784" y="1186"/>
                  <a:pt x="2786" y="1185"/>
                </a:cubicBezTo>
                <a:cubicBezTo>
                  <a:pt x="2787" y="1184"/>
                  <a:pt x="2788" y="1184"/>
                  <a:pt x="2788" y="1183"/>
                </a:cubicBezTo>
                <a:cubicBezTo>
                  <a:pt x="2789" y="1183"/>
                  <a:pt x="2790" y="1182"/>
                  <a:pt x="2791" y="1182"/>
                </a:cubicBezTo>
                <a:cubicBezTo>
                  <a:pt x="2792" y="1181"/>
                  <a:pt x="2793" y="1181"/>
                  <a:pt x="2793" y="1181"/>
                </a:cubicBezTo>
                <a:cubicBezTo>
                  <a:pt x="2795" y="1180"/>
                  <a:pt x="2796" y="1179"/>
                  <a:pt x="2798" y="1178"/>
                </a:cubicBezTo>
                <a:cubicBezTo>
                  <a:pt x="2799" y="1177"/>
                  <a:pt x="2800" y="1175"/>
                  <a:pt x="2801" y="1174"/>
                </a:cubicBezTo>
                <a:cubicBezTo>
                  <a:pt x="2803" y="1173"/>
                  <a:pt x="2804" y="1171"/>
                  <a:pt x="2805" y="1169"/>
                </a:cubicBezTo>
                <a:cubicBezTo>
                  <a:pt x="2806" y="1167"/>
                  <a:pt x="2807" y="1165"/>
                  <a:pt x="2809" y="1162"/>
                </a:cubicBezTo>
                <a:cubicBezTo>
                  <a:pt x="2809" y="1162"/>
                  <a:pt x="2809" y="1161"/>
                  <a:pt x="2810" y="1160"/>
                </a:cubicBezTo>
                <a:cubicBezTo>
                  <a:pt x="2811" y="1159"/>
                  <a:pt x="2812" y="1158"/>
                  <a:pt x="2813" y="1157"/>
                </a:cubicBezTo>
                <a:cubicBezTo>
                  <a:pt x="2815" y="1155"/>
                  <a:pt x="2817" y="1154"/>
                  <a:pt x="2819" y="1152"/>
                </a:cubicBezTo>
                <a:cubicBezTo>
                  <a:pt x="2821" y="1151"/>
                  <a:pt x="2822" y="1149"/>
                  <a:pt x="2823" y="1147"/>
                </a:cubicBezTo>
                <a:cubicBezTo>
                  <a:pt x="2824" y="1145"/>
                  <a:pt x="2825" y="1144"/>
                  <a:pt x="2827" y="1142"/>
                </a:cubicBezTo>
                <a:cubicBezTo>
                  <a:pt x="2830" y="1139"/>
                  <a:pt x="2834" y="1135"/>
                  <a:pt x="2837" y="1132"/>
                </a:cubicBezTo>
                <a:cubicBezTo>
                  <a:pt x="2839" y="1130"/>
                  <a:pt x="2841" y="1128"/>
                  <a:pt x="2843" y="1126"/>
                </a:cubicBezTo>
                <a:cubicBezTo>
                  <a:pt x="2844" y="1125"/>
                  <a:pt x="2845" y="1124"/>
                  <a:pt x="2846" y="1123"/>
                </a:cubicBezTo>
                <a:cubicBezTo>
                  <a:pt x="2846" y="1123"/>
                  <a:pt x="2846" y="1123"/>
                  <a:pt x="2847" y="1122"/>
                </a:cubicBezTo>
                <a:cubicBezTo>
                  <a:pt x="2848" y="1121"/>
                  <a:pt x="2850" y="1119"/>
                  <a:pt x="2851" y="1117"/>
                </a:cubicBezTo>
                <a:cubicBezTo>
                  <a:pt x="2852" y="1116"/>
                  <a:pt x="2853" y="1115"/>
                  <a:pt x="2855" y="1114"/>
                </a:cubicBezTo>
                <a:cubicBezTo>
                  <a:pt x="2856" y="1112"/>
                  <a:pt x="2857" y="1111"/>
                  <a:pt x="2859" y="1109"/>
                </a:cubicBezTo>
                <a:cubicBezTo>
                  <a:pt x="2859" y="1108"/>
                  <a:pt x="2860" y="1106"/>
                  <a:pt x="2861" y="1105"/>
                </a:cubicBezTo>
                <a:cubicBezTo>
                  <a:pt x="2862" y="1103"/>
                  <a:pt x="2863" y="1102"/>
                  <a:pt x="2864" y="1100"/>
                </a:cubicBezTo>
                <a:cubicBezTo>
                  <a:pt x="2864" y="1099"/>
                  <a:pt x="2864" y="1098"/>
                  <a:pt x="2865" y="1096"/>
                </a:cubicBezTo>
                <a:cubicBezTo>
                  <a:pt x="2865" y="1095"/>
                  <a:pt x="2865" y="1093"/>
                  <a:pt x="2865" y="1092"/>
                </a:cubicBezTo>
                <a:cubicBezTo>
                  <a:pt x="2867" y="1089"/>
                  <a:pt x="2870" y="1088"/>
                  <a:pt x="2872" y="1085"/>
                </a:cubicBezTo>
                <a:cubicBezTo>
                  <a:pt x="2872" y="1084"/>
                  <a:pt x="2873" y="1083"/>
                  <a:pt x="2874" y="1082"/>
                </a:cubicBezTo>
                <a:cubicBezTo>
                  <a:pt x="2876" y="1080"/>
                  <a:pt x="2877" y="1079"/>
                  <a:pt x="2878" y="1077"/>
                </a:cubicBezTo>
                <a:cubicBezTo>
                  <a:pt x="2880" y="1073"/>
                  <a:pt x="2881" y="1070"/>
                  <a:pt x="2885" y="1068"/>
                </a:cubicBezTo>
                <a:cubicBezTo>
                  <a:pt x="2886" y="1067"/>
                  <a:pt x="2888" y="1065"/>
                  <a:pt x="2889" y="1064"/>
                </a:cubicBezTo>
                <a:cubicBezTo>
                  <a:pt x="2890" y="1063"/>
                  <a:pt x="2892" y="1061"/>
                  <a:pt x="2893" y="1060"/>
                </a:cubicBezTo>
                <a:cubicBezTo>
                  <a:pt x="2894" y="1058"/>
                  <a:pt x="2895" y="1057"/>
                  <a:pt x="2896" y="1055"/>
                </a:cubicBezTo>
                <a:cubicBezTo>
                  <a:pt x="2897" y="1054"/>
                  <a:pt x="2897" y="1052"/>
                  <a:pt x="2898" y="1051"/>
                </a:cubicBezTo>
                <a:cubicBezTo>
                  <a:pt x="2898" y="1049"/>
                  <a:pt x="2899" y="1048"/>
                  <a:pt x="2900" y="1047"/>
                </a:cubicBezTo>
                <a:cubicBezTo>
                  <a:pt x="2901" y="1046"/>
                  <a:pt x="2901" y="1045"/>
                  <a:pt x="2901" y="1043"/>
                </a:cubicBezTo>
                <a:cubicBezTo>
                  <a:pt x="2901" y="1043"/>
                  <a:pt x="2902" y="1041"/>
                  <a:pt x="2901" y="1041"/>
                </a:cubicBezTo>
                <a:cubicBezTo>
                  <a:pt x="2901" y="1040"/>
                  <a:pt x="2901" y="1041"/>
                  <a:pt x="2900" y="1041"/>
                </a:cubicBezTo>
                <a:cubicBezTo>
                  <a:pt x="2900" y="1041"/>
                  <a:pt x="2900" y="1041"/>
                  <a:pt x="2900" y="1041"/>
                </a:cubicBezTo>
                <a:cubicBezTo>
                  <a:pt x="2899" y="1040"/>
                  <a:pt x="2900" y="1039"/>
                  <a:pt x="2900" y="1039"/>
                </a:cubicBezTo>
                <a:cubicBezTo>
                  <a:pt x="2900" y="1039"/>
                  <a:pt x="2901" y="1038"/>
                  <a:pt x="2901" y="1037"/>
                </a:cubicBezTo>
                <a:cubicBezTo>
                  <a:pt x="2901" y="1037"/>
                  <a:pt x="2901" y="1036"/>
                  <a:pt x="2902" y="1035"/>
                </a:cubicBezTo>
                <a:cubicBezTo>
                  <a:pt x="2902" y="1034"/>
                  <a:pt x="2903" y="1033"/>
                  <a:pt x="2904" y="1032"/>
                </a:cubicBezTo>
                <a:cubicBezTo>
                  <a:pt x="2904" y="1031"/>
                  <a:pt x="2904" y="1031"/>
                  <a:pt x="2904" y="1030"/>
                </a:cubicBezTo>
                <a:cubicBezTo>
                  <a:pt x="2904" y="1029"/>
                  <a:pt x="2905" y="1028"/>
                  <a:pt x="2905" y="1028"/>
                </a:cubicBezTo>
                <a:cubicBezTo>
                  <a:pt x="2905" y="1026"/>
                  <a:pt x="2905" y="1025"/>
                  <a:pt x="2905" y="1023"/>
                </a:cubicBezTo>
                <a:cubicBezTo>
                  <a:pt x="2905" y="1022"/>
                  <a:pt x="2904" y="1021"/>
                  <a:pt x="2903" y="1020"/>
                </a:cubicBezTo>
                <a:cubicBezTo>
                  <a:pt x="2902" y="1019"/>
                  <a:pt x="2903" y="1018"/>
                  <a:pt x="2903" y="1017"/>
                </a:cubicBezTo>
                <a:cubicBezTo>
                  <a:pt x="2904" y="1016"/>
                  <a:pt x="2905" y="1015"/>
                  <a:pt x="2906" y="1015"/>
                </a:cubicBezTo>
                <a:cubicBezTo>
                  <a:pt x="2906" y="1014"/>
                  <a:pt x="2908" y="1014"/>
                  <a:pt x="2907" y="1013"/>
                </a:cubicBezTo>
                <a:cubicBezTo>
                  <a:pt x="2906" y="1013"/>
                  <a:pt x="2906" y="1013"/>
                  <a:pt x="2905" y="1012"/>
                </a:cubicBezTo>
                <a:cubicBezTo>
                  <a:pt x="2905" y="1012"/>
                  <a:pt x="2905" y="1011"/>
                  <a:pt x="2905" y="1010"/>
                </a:cubicBezTo>
                <a:cubicBezTo>
                  <a:pt x="2905" y="1008"/>
                  <a:pt x="2905" y="1006"/>
                  <a:pt x="2904" y="1004"/>
                </a:cubicBezTo>
                <a:cubicBezTo>
                  <a:pt x="2904" y="1002"/>
                  <a:pt x="2904" y="1001"/>
                  <a:pt x="2904" y="1000"/>
                </a:cubicBezTo>
                <a:cubicBezTo>
                  <a:pt x="2904" y="998"/>
                  <a:pt x="2905" y="996"/>
                  <a:pt x="2905" y="994"/>
                </a:cubicBezTo>
                <a:cubicBezTo>
                  <a:pt x="2906" y="993"/>
                  <a:pt x="2907" y="991"/>
                  <a:pt x="2907" y="989"/>
                </a:cubicBezTo>
                <a:cubicBezTo>
                  <a:pt x="2908" y="988"/>
                  <a:pt x="2908" y="988"/>
                  <a:pt x="2907" y="987"/>
                </a:cubicBezTo>
                <a:cubicBezTo>
                  <a:pt x="2907" y="985"/>
                  <a:pt x="2907" y="983"/>
                  <a:pt x="2908" y="982"/>
                </a:cubicBezTo>
                <a:cubicBezTo>
                  <a:pt x="2909" y="981"/>
                  <a:pt x="2910" y="981"/>
                  <a:pt x="2911" y="980"/>
                </a:cubicBezTo>
                <a:cubicBezTo>
                  <a:pt x="2913" y="978"/>
                  <a:pt x="2910" y="978"/>
                  <a:pt x="2911" y="976"/>
                </a:cubicBezTo>
                <a:cubicBezTo>
                  <a:pt x="2911" y="975"/>
                  <a:pt x="2913" y="974"/>
                  <a:pt x="2914" y="973"/>
                </a:cubicBezTo>
                <a:cubicBezTo>
                  <a:pt x="2915" y="971"/>
                  <a:pt x="2916" y="970"/>
                  <a:pt x="2917" y="969"/>
                </a:cubicBezTo>
                <a:cubicBezTo>
                  <a:pt x="2919" y="968"/>
                  <a:pt x="2920" y="967"/>
                  <a:pt x="2922" y="966"/>
                </a:cubicBezTo>
                <a:cubicBezTo>
                  <a:pt x="2923" y="965"/>
                  <a:pt x="2922" y="964"/>
                  <a:pt x="2921" y="963"/>
                </a:cubicBezTo>
                <a:cubicBezTo>
                  <a:pt x="2920" y="962"/>
                  <a:pt x="2920" y="962"/>
                  <a:pt x="2921" y="961"/>
                </a:cubicBezTo>
                <a:cubicBezTo>
                  <a:pt x="2921" y="960"/>
                  <a:pt x="2923" y="960"/>
                  <a:pt x="2923" y="959"/>
                </a:cubicBezTo>
                <a:cubicBezTo>
                  <a:pt x="2924" y="958"/>
                  <a:pt x="2924" y="958"/>
                  <a:pt x="2923" y="957"/>
                </a:cubicBezTo>
                <a:cubicBezTo>
                  <a:pt x="2922" y="957"/>
                  <a:pt x="2921" y="958"/>
                  <a:pt x="2921" y="957"/>
                </a:cubicBezTo>
                <a:cubicBezTo>
                  <a:pt x="2920" y="957"/>
                  <a:pt x="2920" y="956"/>
                  <a:pt x="2920" y="956"/>
                </a:cubicBezTo>
                <a:cubicBezTo>
                  <a:pt x="2918" y="955"/>
                  <a:pt x="2917" y="955"/>
                  <a:pt x="2917" y="953"/>
                </a:cubicBezTo>
                <a:cubicBezTo>
                  <a:pt x="2917" y="952"/>
                  <a:pt x="2916" y="951"/>
                  <a:pt x="2917" y="951"/>
                </a:cubicBezTo>
                <a:cubicBezTo>
                  <a:pt x="2917" y="950"/>
                  <a:pt x="2918" y="951"/>
                  <a:pt x="2919" y="950"/>
                </a:cubicBezTo>
                <a:cubicBezTo>
                  <a:pt x="2919" y="949"/>
                  <a:pt x="2918" y="949"/>
                  <a:pt x="2918" y="948"/>
                </a:cubicBezTo>
                <a:cubicBezTo>
                  <a:pt x="2918" y="947"/>
                  <a:pt x="2919" y="946"/>
                  <a:pt x="2919" y="945"/>
                </a:cubicBezTo>
                <a:cubicBezTo>
                  <a:pt x="2919" y="944"/>
                  <a:pt x="2919" y="943"/>
                  <a:pt x="2919" y="942"/>
                </a:cubicBezTo>
                <a:cubicBezTo>
                  <a:pt x="2918" y="941"/>
                  <a:pt x="2918" y="940"/>
                  <a:pt x="2917" y="940"/>
                </a:cubicBezTo>
                <a:cubicBezTo>
                  <a:pt x="2916" y="940"/>
                  <a:pt x="2916" y="940"/>
                  <a:pt x="2915" y="940"/>
                </a:cubicBezTo>
                <a:cubicBezTo>
                  <a:pt x="2914" y="939"/>
                  <a:pt x="2912" y="938"/>
                  <a:pt x="2912" y="936"/>
                </a:cubicBezTo>
                <a:cubicBezTo>
                  <a:pt x="2913" y="934"/>
                  <a:pt x="2914" y="937"/>
                  <a:pt x="2915" y="937"/>
                </a:cubicBezTo>
                <a:cubicBezTo>
                  <a:pt x="2916" y="937"/>
                  <a:pt x="2916" y="937"/>
                  <a:pt x="2917" y="937"/>
                </a:cubicBezTo>
                <a:cubicBezTo>
                  <a:pt x="2918" y="937"/>
                  <a:pt x="2918" y="938"/>
                  <a:pt x="2918" y="938"/>
                </a:cubicBezTo>
                <a:cubicBezTo>
                  <a:pt x="2919" y="937"/>
                  <a:pt x="2919" y="936"/>
                  <a:pt x="2919" y="936"/>
                </a:cubicBezTo>
                <a:cubicBezTo>
                  <a:pt x="2920" y="935"/>
                  <a:pt x="2920" y="935"/>
                  <a:pt x="2921" y="935"/>
                </a:cubicBezTo>
                <a:cubicBezTo>
                  <a:pt x="2922" y="934"/>
                  <a:pt x="2922" y="932"/>
                  <a:pt x="2922" y="931"/>
                </a:cubicBezTo>
                <a:cubicBezTo>
                  <a:pt x="2921" y="930"/>
                  <a:pt x="2921" y="929"/>
                  <a:pt x="2920" y="928"/>
                </a:cubicBezTo>
                <a:cubicBezTo>
                  <a:pt x="2919" y="927"/>
                  <a:pt x="2918" y="926"/>
                  <a:pt x="2917" y="925"/>
                </a:cubicBezTo>
                <a:cubicBezTo>
                  <a:pt x="2915" y="925"/>
                  <a:pt x="2913" y="925"/>
                  <a:pt x="2912" y="924"/>
                </a:cubicBezTo>
                <a:cubicBezTo>
                  <a:pt x="2911" y="923"/>
                  <a:pt x="2910" y="922"/>
                  <a:pt x="2909" y="921"/>
                </a:cubicBezTo>
                <a:cubicBezTo>
                  <a:pt x="2908" y="920"/>
                  <a:pt x="2906" y="920"/>
                  <a:pt x="2905" y="919"/>
                </a:cubicBezTo>
                <a:cubicBezTo>
                  <a:pt x="2905" y="918"/>
                  <a:pt x="2904" y="918"/>
                  <a:pt x="2904" y="917"/>
                </a:cubicBezTo>
                <a:cubicBezTo>
                  <a:pt x="2903" y="917"/>
                  <a:pt x="2902" y="916"/>
                  <a:pt x="2902" y="916"/>
                </a:cubicBezTo>
                <a:cubicBezTo>
                  <a:pt x="2901" y="915"/>
                  <a:pt x="2900" y="914"/>
                  <a:pt x="2899" y="913"/>
                </a:cubicBezTo>
                <a:cubicBezTo>
                  <a:pt x="2897" y="912"/>
                  <a:pt x="2896" y="910"/>
                  <a:pt x="2896" y="909"/>
                </a:cubicBezTo>
                <a:cubicBezTo>
                  <a:pt x="2895" y="907"/>
                  <a:pt x="2894" y="906"/>
                  <a:pt x="2893" y="905"/>
                </a:cubicBezTo>
                <a:cubicBezTo>
                  <a:pt x="2892" y="904"/>
                  <a:pt x="2891" y="903"/>
                  <a:pt x="2890" y="902"/>
                </a:cubicBezTo>
                <a:cubicBezTo>
                  <a:pt x="2888" y="902"/>
                  <a:pt x="2886" y="902"/>
                  <a:pt x="2885" y="902"/>
                </a:cubicBezTo>
                <a:cubicBezTo>
                  <a:pt x="2882" y="902"/>
                  <a:pt x="2879" y="903"/>
                  <a:pt x="2875" y="903"/>
                </a:cubicBezTo>
                <a:cubicBezTo>
                  <a:pt x="2874" y="903"/>
                  <a:pt x="2873" y="903"/>
                  <a:pt x="2872" y="903"/>
                </a:cubicBezTo>
                <a:cubicBezTo>
                  <a:pt x="2871" y="902"/>
                  <a:pt x="2869" y="902"/>
                  <a:pt x="2868" y="903"/>
                </a:cubicBezTo>
                <a:cubicBezTo>
                  <a:pt x="2867" y="903"/>
                  <a:pt x="2868" y="903"/>
                  <a:pt x="2869" y="904"/>
                </a:cubicBezTo>
                <a:cubicBezTo>
                  <a:pt x="2869" y="904"/>
                  <a:pt x="2869" y="905"/>
                  <a:pt x="2869" y="905"/>
                </a:cubicBezTo>
                <a:cubicBezTo>
                  <a:pt x="2869" y="906"/>
                  <a:pt x="2869" y="906"/>
                  <a:pt x="2868" y="907"/>
                </a:cubicBezTo>
                <a:cubicBezTo>
                  <a:pt x="2868" y="908"/>
                  <a:pt x="2867" y="908"/>
                  <a:pt x="2869" y="908"/>
                </a:cubicBezTo>
                <a:cubicBezTo>
                  <a:pt x="2869" y="908"/>
                  <a:pt x="2870" y="908"/>
                  <a:pt x="2870" y="909"/>
                </a:cubicBezTo>
                <a:cubicBezTo>
                  <a:pt x="2870" y="910"/>
                  <a:pt x="2868" y="912"/>
                  <a:pt x="2868" y="913"/>
                </a:cubicBezTo>
                <a:cubicBezTo>
                  <a:pt x="2868" y="914"/>
                  <a:pt x="2868" y="916"/>
                  <a:pt x="2867" y="917"/>
                </a:cubicBezTo>
                <a:cubicBezTo>
                  <a:pt x="2866" y="918"/>
                  <a:pt x="2866" y="919"/>
                  <a:pt x="2865" y="920"/>
                </a:cubicBezTo>
                <a:cubicBezTo>
                  <a:pt x="2865" y="921"/>
                  <a:pt x="2864" y="922"/>
                  <a:pt x="2863" y="923"/>
                </a:cubicBezTo>
                <a:cubicBezTo>
                  <a:pt x="2862" y="923"/>
                  <a:pt x="2861" y="923"/>
                  <a:pt x="2861" y="923"/>
                </a:cubicBezTo>
                <a:cubicBezTo>
                  <a:pt x="2860" y="923"/>
                  <a:pt x="2859" y="924"/>
                  <a:pt x="2859" y="924"/>
                </a:cubicBezTo>
                <a:cubicBezTo>
                  <a:pt x="2859" y="923"/>
                  <a:pt x="2860" y="923"/>
                  <a:pt x="2860" y="922"/>
                </a:cubicBezTo>
                <a:cubicBezTo>
                  <a:pt x="2861" y="922"/>
                  <a:pt x="2861" y="921"/>
                  <a:pt x="2861" y="921"/>
                </a:cubicBezTo>
                <a:cubicBezTo>
                  <a:pt x="2862" y="919"/>
                  <a:pt x="2863" y="919"/>
                  <a:pt x="2864" y="917"/>
                </a:cubicBezTo>
                <a:cubicBezTo>
                  <a:pt x="2864" y="917"/>
                  <a:pt x="2865" y="917"/>
                  <a:pt x="2865" y="916"/>
                </a:cubicBezTo>
                <a:cubicBezTo>
                  <a:pt x="2865" y="915"/>
                  <a:pt x="2866" y="915"/>
                  <a:pt x="2866" y="914"/>
                </a:cubicBezTo>
                <a:cubicBezTo>
                  <a:pt x="2866" y="913"/>
                  <a:pt x="2867" y="911"/>
                  <a:pt x="2866" y="910"/>
                </a:cubicBezTo>
                <a:cubicBezTo>
                  <a:pt x="2865" y="910"/>
                  <a:pt x="2863" y="912"/>
                  <a:pt x="2862" y="912"/>
                </a:cubicBezTo>
                <a:cubicBezTo>
                  <a:pt x="2862" y="913"/>
                  <a:pt x="2861" y="913"/>
                  <a:pt x="2860" y="914"/>
                </a:cubicBezTo>
                <a:cubicBezTo>
                  <a:pt x="2859" y="914"/>
                  <a:pt x="2859" y="915"/>
                  <a:pt x="2858" y="916"/>
                </a:cubicBezTo>
                <a:cubicBezTo>
                  <a:pt x="2857" y="917"/>
                  <a:pt x="2857" y="917"/>
                  <a:pt x="2856" y="918"/>
                </a:cubicBezTo>
                <a:cubicBezTo>
                  <a:pt x="2855" y="918"/>
                  <a:pt x="2855" y="919"/>
                  <a:pt x="2854" y="920"/>
                </a:cubicBezTo>
                <a:cubicBezTo>
                  <a:pt x="2854" y="920"/>
                  <a:pt x="2853" y="920"/>
                  <a:pt x="2853" y="921"/>
                </a:cubicBezTo>
                <a:cubicBezTo>
                  <a:pt x="2851" y="921"/>
                  <a:pt x="2850" y="921"/>
                  <a:pt x="2849" y="922"/>
                </a:cubicBezTo>
                <a:cubicBezTo>
                  <a:pt x="2847" y="922"/>
                  <a:pt x="2846" y="923"/>
                  <a:pt x="2845" y="923"/>
                </a:cubicBezTo>
                <a:cubicBezTo>
                  <a:pt x="2844" y="923"/>
                  <a:pt x="2843" y="922"/>
                  <a:pt x="2842" y="922"/>
                </a:cubicBezTo>
                <a:cubicBezTo>
                  <a:pt x="2841" y="922"/>
                  <a:pt x="2840" y="922"/>
                  <a:pt x="2839" y="922"/>
                </a:cubicBezTo>
                <a:cubicBezTo>
                  <a:pt x="2839" y="922"/>
                  <a:pt x="2839" y="922"/>
                  <a:pt x="2839" y="922"/>
                </a:cubicBezTo>
                <a:cubicBezTo>
                  <a:pt x="2840" y="921"/>
                  <a:pt x="2840" y="921"/>
                  <a:pt x="2841" y="921"/>
                </a:cubicBezTo>
                <a:cubicBezTo>
                  <a:pt x="2841" y="920"/>
                  <a:pt x="2841" y="919"/>
                  <a:pt x="2842" y="919"/>
                </a:cubicBezTo>
                <a:cubicBezTo>
                  <a:pt x="2843" y="918"/>
                  <a:pt x="2845" y="920"/>
                  <a:pt x="2846" y="918"/>
                </a:cubicBezTo>
                <a:cubicBezTo>
                  <a:pt x="2846" y="917"/>
                  <a:pt x="2846" y="916"/>
                  <a:pt x="2846" y="916"/>
                </a:cubicBezTo>
                <a:cubicBezTo>
                  <a:pt x="2847" y="915"/>
                  <a:pt x="2847" y="915"/>
                  <a:pt x="2848" y="914"/>
                </a:cubicBezTo>
                <a:cubicBezTo>
                  <a:pt x="2849" y="914"/>
                  <a:pt x="2851" y="913"/>
                  <a:pt x="2851" y="912"/>
                </a:cubicBezTo>
                <a:cubicBezTo>
                  <a:pt x="2851" y="911"/>
                  <a:pt x="2850" y="912"/>
                  <a:pt x="2849" y="912"/>
                </a:cubicBezTo>
                <a:cubicBezTo>
                  <a:pt x="2848" y="912"/>
                  <a:pt x="2848" y="912"/>
                  <a:pt x="2847" y="911"/>
                </a:cubicBezTo>
                <a:cubicBezTo>
                  <a:pt x="2846" y="911"/>
                  <a:pt x="2846" y="910"/>
                  <a:pt x="2845" y="910"/>
                </a:cubicBezTo>
                <a:cubicBezTo>
                  <a:pt x="2845" y="910"/>
                  <a:pt x="2842" y="910"/>
                  <a:pt x="2842" y="909"/>
                </a:cubicBezTo>
                <a:cubicBezTo>
                  <a:pt x="2843" y="908"/>
                  <a:pt x="2844" y="909"/>
                  <a:pt x="2844" y="908"/>
                </a:cubicBezTo>
                <a:cubicBezTo>
                  <a:pt x="2845" y="908"/>
                  <a:pt x="2845" y="907"/>
                  <a:pt x="2845" y="906"/>
                </a:cubicBezTo>
                <a:cubicBezTo>
                  <a:pt x="2845" y="906"/>
                  <a:pt x="2846" y="905"/>
                  <a:pt x="2846" y="905"/>
                </a:cubicBezTo>
                <a:cubicBezTo>
                  <a:pt x="2846" y="904"/>
                  <a:pt x="2845" y="903"/>
                  <a:pt x="2845" y="903"/>
                </a:cubicBezTo>
                <a:cubicBezTo>
                  <a:pt x="2844" y="902"/>
                  <a:pt x="2842" y="902"/>
                  <a:pt x="2841" y="903"/>
                </a:cubicBezTo>
                <a:cubicBezTo>
                  <a:pt x="2841" y="903"/>
                  <a:pt x="2840" y="904"/>
                  <a:pt x="2840" y="904"/>
                </a:cubicBezTo>
                <a:cubicBezTo>
                  <a:pt x="2839" y="905"/>
                  <a:pt x="2838" y="905"/>
                  <a:pt x="2838" y="905"/>
                </a:cubicBezTo>
                <a:cubicBezTo>
                  <a:pt x="2837" y="905"/>
                  <a:pt x="2836" y="906"/>
                  <a:pt x="2836" y="906"/>
                </a:cubicBezTo>
                <a:cubicBezTo>
                  <a:pt x="2836" y="907"/>
                  <a:pt x="2837" y="907"/>
                  <a:pt x="2837" y="908"/>
                </a:cubicBezTo>
                <a:cubicBezTo>
                  <a:pt x="2838" y="908"/>
                  <a:pt x="2838" y="909"/>
                  <a:pt x="2839" y="909"/>
                </a:cubicBezTo>
                <a:cubicBezTo>
                  <a:pt x="2839" y="910"/>
                  <a:pt x="2840" y="910"/>
                  <a:pt x="2840" y="910"/>
                </a:cubicBezTo>
                <a:cubicBezTo>
                  <a:pt x="2840" y="911"/>
                  <a:pt x="2839" y="911"/>
                  <a:pt x="2838" y="912"/>
                </a:cubicBezTo>
                <a:cubicBezTo>
                  <a:pt x="2837" y="912"/>
                  <a:pt x="2837" y="913"/>
                  <a:pt x="2836" y="913"/>
                </a:cubicBezTo>
                <a:cubicBezTo>
                  <a:pt x="2836" y="914"/>
                  <a:pt x="2835" y="915"/>
                  <a:pt x="2834" y="915"/>
                </a:cubicBezTo>
                <a:cubicBezTo>
                  <a:pt x="2834" y="915"/>
                  <a:pt x="2833" y="915"/>
                  <a:pt x="2833" y="915"/>
                </a:cubicBezTo>
                <a:cubicBezTo>
                  <a:pt x="2833" y="915"/>
                  <a:pt x="2832" y="915"/>
                  <a:pt x="2832" y="915"/>
                </a:cubicBezTo>
                <a:cubicBezTo>
                  <a:pt x="2831" y="915"/>
                  <a:pt x="2830" y="915"/>
                  <a:pt x="2829" y="915"/>
                </a:cubicBezTo>
                <a:cubicBezTo>
                  <a:pt x="2828" y="915"/>
                  <a:pt x="2828" y="913"/>
                  <a:pt x="2829" y="912"/>
                </a:cubicBezTo>
                <a:cubicBezTo>
                  <a:pt x="2830" y="911"/>
                  <a:pt x="2830" y="910"/>
                  <a:pt x="2831" y="908"/>
                </a:cubicBezTo>
                <a:cubicBezTo>
                  <a:pt x="2831" y="907"/>
                  <a:pt x="2831" y="905"/>
                  <a:pt x="2831" y="904"/>
                </a:cubicBezTo>
                <a:cubicBezTo>
                  <a:pt x="2831" y="902"/>
                  <a:pt x="2830" y="901"/>
                  <a:pt x="2831" y="899"/>
                </a:cubicBezTo>
                <a:cubicBezTo>
                  <a:pt x="2831" y="899"/>
                  <a:pt x="2831" y="898"/>
                  <a:pt x="2831" y="898"/>
                </a:cubicBezTo>
                <a:cubicBezTo>
                  <a:pt x="2832" y="895"/>
                  <a:pt x="2831" y="894"/>
                  <a:pt x="2829" y="893"/>
                </a:cubicBezTo>
                <a:cubicBezTo>
                  <a:pt x="2828" y="892"/>
                  <a:pt x="2828" y="891"/>
                  <a:pt x="2826" y="891"/>
                </a:cubicBezTo>
                <a:cubicBezTo>
                  <a:pt x="2824" y="891"/>
                  <a:pt x="2823" y="891"/>
                  <a:pt x="2821" y="891"/>
                </a:cubicBezTo>
                <a:cubicBezTo>
                  <a:pt x="2819" y="892"/>
                  <a:pt x="2818" y="892"/>
                  <a:pt x="2816" y="892"/>
                </a:cubicBezTo>
                <a:cubicBezTo>
                  <a:pt x="2815" y="892"/>
                  <a:pt x="2813" y="892"/>
                  <a:pt x="2811" y="892"/>
                </a:cubicBezTo>
                <a:cubicBezTo>
                  <a:pt x="2810" y="891"/>
                  <a:pt x="2809" y="891"/>
                  <a:pt x="2807" y="891"/>
                </a:cubicBezTo>
                <a:cubicBezTo>
                  <a:pt x="2806" y="891"/>
                  <a:pt x="2804" y="891"/>
                  <a:pt x="2803" y="891"/>
                </a:cubicBezTo>
                <a:cubicBezTo>
                  <a:pt x="2801" y="891"/>
                  <a:pt x="2801" y="890"/>
                  <a:pt x="2800" y="889"/>
                </a:cubicBezTo>
                <a:cubicBezTo>
                  <a:pt x="2799" y="888"/>
                  <a:pt x="2798" y="887"/>
                  <a:pt x="2800" y="886"/>
                </a:cubicBezTo>
                <a:cubicBezTo>
                  <a:pt x="2800" y="885"/>
                  <a:pt x="2801" y="885"/>
                  <a:pt x="2802" y="885"/>
                </a:cubicBezTo>
                <a:cubicBezTo>
                  <a:pt x="2802" y="884"/>
                  <a:pt x="2802" y="884"/>
                  <a:pt x="2803" y="883"/>
                </a:cubicBezTo>
                <a:cubicBezTo>
                  <a:pt x="2804" y="882"/>
                  <a:pt x="2805" y="881"/>
                  <a:pt x="2807" y="880"/>
                </a:cubicBezTo>
                <a:cubicBezTo>
                  <a:pt x="2809" y="880"/>
                  <a:pt x="2810" y="879"/>
                  <a:pt x="2812" y="878"/>
                </a:cubicBezTo>
                <a:cubicBezTo>
                  <a:pt x="2813" y="878"/>
                  <a:pt x="2813" y="877"/>
                  <a:pt x="2814" y="876"/>
                </a:cubicBezTo>
                <a:cubicBezTo>
                  <a:pt x="2815" y="876"/>
                  <a:pt x="2815" y="876"/>
                  <a:pt x="2816" y="876"/>
                </a:cubicBezTo>
                <a:cubicBezTo>
                  <a:pt x="2816" y="876"/>
                  <a:pt x="2817" y="875"/>
                  <a:pt x="2818" y="875"/>
                </a:cubicBezTo>
                <a:cubicBezTo>
                  <a:pt x="2819" y="874"/>
                  <a:pt x="2820" y="874"/>
                  <a:pt x="2821" y="873"/>
                </a:cubicBezTo>
                <a:cubicBezTo>
                  <a:pt x="2821" y="872"/>
                  <a:pt x="2821" y="871"/>
                  <a:pt x="2822" y="871"/>
                </a:cubicBezTo>
                <a:cubicBezTo>
                  <a:pt x="2823" y="870"/>
                  <a:pt x="2823" y="869"/>
                  <a:pt x="2824" y="869"/>
                </a:cubicBezTo>
                <a:cubicBezTo>
                  <a:pt x="2826" y="867"/>
                  <a:pt x="2828" y="867"/>
                  <a:pt x="2830" y="866"/>
                </a:cubicBezTo>
                <a:cubicBezTo>
                  <a:pt x="2832" y="866"/>
                  <a:pt x="2833" y="865"/>
                  <a:pt x="2834" y="864"/>
                </a:cubicBezTo>
                <a:cubicBezTo>
                  <a:pt x="2835" y="863"/>
                  <a:pt x="2837" y="862"/>
                  <a:pt x="2838" y="861"/>
                </a:cubicBezTo>
                <a:cubicBezTo>
                  <a:pt x="2840" y="860"/>
                  <a:pt x="2841" y="859"/>
                  <a:pt x="2842" y="858"/>
                </a:cubicBezTo>
                <a:cubicBezTo>
                  <a:pt x="2844" y="858"/>
                  <a:pt x="2844" y="857"/>
                  <a:pt x="2846" y="856"/>
                </a:cubicBezTo>
                <a:cubicBezTo>
                  <a:pt x="2846" y="855"/>
                  <a:pt x="2847" y="855"/>
                  <a:pt x="2848" y="854"/>
                </a:cubicBezTo>
                <a:cubicBezTo>
                  <a:pt x="2849" y="853"/>
                  <a:pt x="2850" y="852"/>
                  <a:pt x="2851" y="851"/>
                </a:cubicBezTo>
                <a:cubicBezTo>
                  <a:pt x="2853" y="849"/>
                  <a:pt x="2856" y="847"/>
                  <a:pt x="2859" y="845"/>
                </a:cubicBezTo>
                <a:cubicBezTo>
                  <a:pt x="2859" y="844"/>
                  <a:pt x="2859" y="844"/>
                  <a:pt x="2859" y="843"/>
                </a:cubicBezTo>
                <a:cubicBezTo>
                  <a:pt x="2860" y="842"/>
                  <a:pt x="2859" y="843"/>
                  <a:pt x="2858" y="842"/>
                </a:cubicBezTo>
                <a:cubicBezTo>
                  <a:pt x="2857" y="841"/>
                  <a:pt x="2858" y="840"/>
                  <a:pt x="2859" y="838"/>
                </a:cubicBezTo>
                <a:cubicBezTo>
                  <a:pt x="2861" y="837"/>
                  <a:pt x="2861" y="836"/>
                  <a:pt x="2862" y="835"/>
                </a:cubicBezTo>
                <a:cubicBezTo>
                  <a:pt x="2864" y="833"/>
                  <a:pt x="2865" y="832"/>
                  <a:pt x="2866" y="831"/>
                </a:cubicBezTo>
                <a:cubicBezTo>
                  <a:pt x="2867" y="829"/>
                  <a:pt x="2869" y="828"/>
                  <a:pt x="2870" y="827"/>
                </a:cubicBezTo>
                <a:cubicBezTo>
                  <a:pt x="2872" y="826"/>
                  <a:pt x="2874" y="825"/>
                  <a:pt x="2875" y="823"/>
                </a:cubicBezTo>
                <a:cubicBezTo>
                  <a:pt x="2877" y="822"/>
                  <a:pt x="2879" y="821"/>
                  <a:pt x="2881" y="819"/>
                </a:cubicBezTo>
                <a:cubicBezTo>
                  <a:pt x="2882" y="818"/>
                  <a:pt x="2884" y="816"/>
                  <a:pt x="2885" y="814"/>
                </a:cubicBezTo>
                <a:cubicBezTo>
                  <a:pt x="2887" y="813"/>
                  <a:pt x="2889" y="812"/>
                  <a:pt x="2891" y="811"/>
                </a:cubicBezTo>
                <a:cubicBezTo>
                  <a:pt x="2893" y="810"/>
                  <a:pt x="2894" y="808"/>
                  <a:pt x="2896" y="807"/>
                </a:cubicBezTo>
                <a:cubicBezTo>
                  <a:pt x="2898" y="807"/>
                  <a:pt x="2900" y="806"/>
                  <a:pt x="2901" y="806"/>
                </a:cubicBezTo>
                <a:cubicBezTo>
                  <a:pt x="2904" y="805"/>
                  <a:pt x="2906" y="801"/>
                  <a:pt x="2907" y="798"/>
                </a:cubicBezTo>
                <a:cubicBezTo>
                  <a:pt x="2907" y="797"/>
                  <a:pt x="2908" y="795"/>
                  <a:pt x="2909" y="794"/>
                </a:cubicBezTo>
                <a:cubicBezTo>
                  <a:pt x="2909" y="792"/>
                  <a:pt x="2910" y="790"/>
                  <a:pt x="2912" y="789"/>
                </a:cubicBezTo>
                <a:cubicBezTo>
                  <a:pt x="2913" y="788"/>
                  <a:pt x="2915" y="786"/>
                  <a:pt x="2917" y="785"/>
                </a:cubicBezTo>
                <a:cubicBezTo>
                  <a:pt x="2919" y="784"/>
                  <a:pt x="2921" y="782"/>
                  <a:pt x="2922" y="781"/>
                </a:cubicBezTo>
                <a:cubicBezTo>
                  <a:pt x="2923" y="780"/>
                  <a:pt x="2924" y="779"/>
                  <a:pt x="2926" y="778"/>
                </a:cubicBezTo>
                <a:cubicBezTo>
                  <a:pt x="2927" y="777"/>
                  <a:pt x="2928" y="776"/>
                  <a:pt x="2929" y="775"/>
                </a:cubicBezTo>
                <a:cubicBezTo>
                  <a:pt x="2930" y="773"/>
                  <a:pt x="2932" y="772"/>
                  <a:pt x="2933" y="770"/>
                </a:cubicBezTo>
                <a:cubicBezTo>
                  <a:pt x="2935" y="769"/>
                  <a:pt x="2936" y="768"/>
                  <a:pt x="2938" y="767"/>
                </a:cubicBezTo>
                <a:cubicBezTo>
                  <a:pt x="2941" y="766"/>
                  <a:pt x="2943" y="764"/>
                  <a:pt x="2946" y="763"/>
                </a:cubicBezTo>
                <a:cubicBezTo>
                  <a:pt x="2948" y="763"/>
                  <a:pt x="2949" y="762"/>
                  <a:pt x="2951" y="762"/>
                </a:cubicBezTo>
                <a:cubicBezTo>
                  <a:pt x="2952" y="761"/>
                  <a:pt x="2953" y="760"/>
                  <a:pt x="2955" y="760"/>
                </a:cubicBezTo>
                <a:cubicBezTo>
                  <a:pt x="2956" y="760"/>
                  <a:pt x="2957" y="760"/>
                  <a:pt x="2959" y="760"/>
                </a:cubicBezTo>
                <a:cubicBezTo>
                  <a:pt x="2960" y="760"/>
                  <a:pt x="2961" y="761"/>
                  <a:pt x="2963" y="761"/>
                </a:cubicBezTo>
                <a:cubicBezTo>
                  <a:pt x="2964" y="761"/>
                  <a:pt x="2966" y="760"/>
                  <a:pt x="2967" y="760"/>
                </a:cubicBezTo>
                <a:cubicBezTo>
                  <a:pt x="2968" y="759"/>
                  <a:pt x="2970" y="759"/>
                  <a:pt x="2971" y="759"/>
                </a:cubicBezTo>
                <a:cubicBezTo>
                  <a:pt x="2973" y="759"/>
                  <a:pt x="2974" y="759"/>
                  <a:pt x="2976" y="759"/>
                </a:cubicBezTo>
                <a:cubicBezTo>
                  <a:pt x="2977" y="759"/>
                  <a:pt x="2978" y="759"/>
                  <a:pt x="2979" y="759"/>
                </a:cubicBezTo>
                <a:cubicBezTo>
                  <a:pt x="2980" y="759"/>
                  <a:pt x="2981" y="760"/>
                  <a:pt x="2983" y="760"/>
                </a:cubicBezTo>
                <a:cubicBezTo>
                  <a:pt x="2984" y="760"/>
                  <a:pt x="2985" y="759"/>
                  <a:pt x="2987" y="759"/>
                </a:cubicBezTo>
                <a:cubicBezTo>
                  <a:pt x="2988" y="759"/>
                  <a:pt x="2990" y="760"/>
                  <a:pt x="2991" y="760"/>
                </a:cubicBezTo>
                <a:cubicBezTo>
                  <a:pt x="2993" y="760"/>
                  <a:pt x="2995" y="759"/>
                  <a:pt x="2996" y="758"/>
                </a:cubicBezTo>
                <a:cubicBezTo>
                  <a:pt x="2998" y="758"/>
                  <a:pt x="2999" y="759"/>
                  <a:pt x="3001" y="759"/>
                </a:cubicBezTo>
                <a:cubicBezTo>
                  <a:pt x="3002" y="759"/>
                  <a:pt x="3004" y="758"/>
                  <a:pt x="3005" y="758"/>
                </a:cubicBezTo>
                <a:cubicBezTo>
                  <a:pt x="3007" y="758"/>
                  <a:pt x="3009" y="758"/>
                  <a:pt x="3010" y="759"/>
                </a:cubicBezTo>
                <a:cubicBezTo>
                  <a:pt x="3011" y="760"/>
                  <a:pt x="3010" y="761"/>
                  <a:pt x="3009" y="761"/>
                </a:cubicBezTo>
                <a:cubicBezTo>
                  <a:pt x="3009" y="762"/>
                  <a:pt x="3008" y="763"/>
                  <a:pt x="3008" y="763"/>
                </a:cubicBezTo>
                <a:cubicBezTo>
                  <a:pt x="3009" y="764"/>
                  <a:pt x="3009" y="764"/>
                  <a:pt x="3010" y="764"/>
                </a:cubicBezTo>
                <a:cubicBezTo>
                  <a:pt x="3012" y="764"/>
                  <a:pt x="3014" y="765"/>
                  <a:pt x="3016" y="765"/>
                </a:cubicBezTo>
                <a:cubicBezTo>
                  <a:pt x="3017" y="765"/>
                  <a:pt x="3019" y="765"/>
                  <a:pt x="3019" y="764"/>
                </a:cubicBezTo>
                <a:cubicBezTo>
                  <a:pt x="3020" y="762"/>
                  <a:pt x="3020" y="761"/>
                  <a:pt x="3021" y="760"/>
                </a:cubicBezTo>
                <a:cubicBezTo>
                  <a:pt x="3022" y="758"/>
                  <a:pt x="3023" y="757"/>
                  <a:pt x="3025" y="758"/>
                </a:cubicBezTo>
                <a:cubicBezTo>
                  <a:pt x="3026" y="758"/>
                  <a:pt x="3028" y="759"/>
                  <a:pt x="3030" y="759"/>
                </a:cubicBezTo>
                <a:cubicBezTo>
                  <a:pt x="3031" y="760"/>
                  <a:pt x="3033" y="760"/>
                  <a:pt x="3034" y="761"/>
                </a:cubicBezTo>
                <a:cubicBezTo>
                  <a:pt x="3035" y="762"/>
                  <a:pt x="3037" y="763"/>
                  <a:pt x="3038" y="763"/>
                </a:cubicBezTo>
                <a:cubicBezTo>
                  <a:pt x="3039" y="763"/>
                  <a:pt x="3040" y="763"/>
                  <a:pt x="3041" y="763"/>
                </a:cubicBezTo>
                <a:cubicBezTo>
                  <a:pt x="3043" y="764"/>
                  <a:pt x="3047" y="764"/>
                  <a:pt x="3049" y="763"/>
                </a:cubicBezTo>
                <a:cubicBezTo>
                  <a:pt x="3050" y="762"/>
                  <a:pt x="3052" y="761"/>
                  <a:pt x="3053" y="760"/>
                </a:cubicBezTo>
                <a:cubicBezTo>
                  <a:pt x="3057" y="758"/>
                  <a:pt x="3060" y="759"/>
                  <a:pt x="3063" y="761"/>
                </a:cubicBezTo>
                <a:cubicBezTo>
                  <a:pt x="3064" y="762"/>
                  <a:pt x="3065" y="763"/>
                  <a:pt x="3067" y="763"/>
                </a:cubicBezTo>
                <a:cubicBezTo>
                  <a:pt x="3068" y="763"/>
                  <a:pt x="3071" y="764"/>
                  <a:pt x="3071" y="762"/>
                </a:cubicBezTo>
                <a:cubicBezTo>
                  <a:pt x="3071" y="762"/>
                  <a:pt x="3070" y="761"/>
                  <a:pt x="3069" y="761"/>
                </a:cubicBezTo>
                <a:cubicBezTo>
                  <a:pt x="3069" y="760"/>
                  <a:pt x="3068" y="760"/>
                  <a:pt x="3068" y="759"/>
                </a:cubicBezTo>
                <a:cubicBezTo>
                  <a:pt x="3067" y="759"/>
                  <a:pt x="3066" y="759"/>
                  <a:pt x="3066" y="759"/>
                </a:cubicBezTo>
                <a:cubicBezTo>
                  <a:pt x="3065" y="758"/>
                  <a:pt x="3066" y="757"/>
                  <a:pt x="3067" y="757"/>
                </a:cubicBezTo>
                <a:cubicBezTo>
                  <a:pt x="3068" y="756"/>
                  <a:pt x="3070" y="756"/>
                  <a:pt x="3071" y="756"/>
                </a:cubicBezTo>
                <a:cubicBezTo>
                  <a:pt x="3072" y="756"/>
                  <a:pt x="3075" y="758"/>
                  <a:pt x="3075" y="757"/>
                </a:cubicBezTo>
                <a:cubicBezTo>
                  <a:pt x="3076" y="756"/>
                  <a:pt x="3075" y="756"/>
                  <a:pt x="3074" y="755"/>
                </a:cubicBezTo>
                <a:cubicBezTo>
                  <a:pt x="3074" y="755"/>
                  <a:pt x="3073" y="754"/>
                  <a:pt x="3073" y="753"/>
                </a:cubicBezTo>
                <a:cubicBezTo>
                  <a:pt x="3073" y="751"/>
                  <a:pt x="3075" y="751"/>
                  <a:pt x="3076" y="751"/>
                </a:cubicBezTo>
                <a:cubicBezTo>
                  <a:pt x="3077" y="751"/>
                  <a:pt x="3077" y="750"/>
                  <a:pt x="3078" y="749"/>
                </a:cubicBezTo>
                <a:cubicBezTo>
                  <a:pt x="3079" y="748"/>
                  <a:pt x="3080" y="748"/>
                  <a:pt x="3081" y="748"/>
                </a:cubicBezTo>
                <a:cubicBezTo>
                  <a:pt x="3082" y="748"/>
                  <a:pt x="3084" y="748"/>
                  <a:pt x="3085" y="748"/>
                </a:cubicBezTo>
                <a:cubicBezTo>
                  <a:pt x="3086" y="748"/>
                  <a:pt x="3086" y="749"/>
                  <a:pt x="3087" y="749"/>
                </a:cubicBezTo>
                <a:cubicBezTo>
                  <a:pt x="3089" y="750"/>
                  <a:pt x="3090" y="750"/>
                  <a:pt x="3092" y="751"/>
                </a:cubicBezTo>
                <a:cubicBezTo>
                  <a:pt x="3094" y="751"/>
                  <a:pt x="3095" y="752"/>
                  <a:pt x="3096" y="752"/>
                </a:cubicBezTo>
                <a:cubicBezTo>
                  <a:pt x="3098" y="753"/>
                  <a:pt x="3099" y="753"/>
                  <a:pt x="3101" y="753"/>
                </a:cubicBezTo>
                <a:cubicBezTo>
                  <a:pt x="3102" y="754"/>
                  <a:pt x="3102" y="755"/>
                  <a:pt x="3103" y="756"/>
                </a:cubicBezTo>
                <a:cubicBezTo>
                  <a:pt x="3104" y="758"/>
                  <a:pt x="3105" y="758"/>
                  <a:pt x="3107" y="758"/>
                </a:cubicBezTo>
                <a:cubicBezTo>
                  <a:pt x="3107" y="757"/>
                  <a:pt x="3108" y="757"/>
                  <a:pt x="3108" y="757"/>
                </a:cubicBezTo>
                <a:cubicBezTo>
                  <a:pt x="3109" y="756"/>
                  <a:pt x="3110" y="756"/>
                  <a:pt x="3110" y="755"/>
                </a:cubicBezTo>
                <a:cubicBezTo>
                  <a:pt x="3111" y="755"/>
                  <a:pt x="3111" y="754"/>
                  <a:pt x="3112" y="754"/>
                </a:cubicBezTo>
                <a:cubicBezTo>
                  <a:pt x="3112" y="754"/>
                  <a:pt x="3113" y="754"/>
                  <a:pt x="3114" y="754"/>
                </a:cubicBezTo>
                <a:cubicBezTo>
                  <a:pt x="3115" y="755"/>
                  <a:pt x="3116" y="756"/>
                  <a:pt x="3117" y="756"/>
                </a:cubicBezTo>
                <a:cubicBezTo>
                  <a:pt x="3118" y="756"/>
                  <a:pt x="3118" y="756"/>
                  <a:pt x="3119" y="756"/>
                </a:cubicBezTo>
                <a:cubicBezTo>
                  <a:pt x="3121" y="757"/>
                  <a:pt x="3122" y="757"/>
                  <a:pt x="3123" y="758"/>
                </a:cubicBezTo>
                <a:cubicBezTo>
                  <a:pt x="3124" y="759"/>
                  <a:pt x="3124" y="759"/>
                  <a:pt x="3124" y="760"/>
                </a:cubicBezTo>
                <a:cubicBezTo>
                  <a:pt x="3125" y="761"/>
                  <a:pt x="3125" y="761"/>
                  <a:pt x="3125" y="762"/>
                </a:cubicBezTo>
                <a:cubicBezTo>
                  <a:pt x="3126" y="763"/>
                  <a:pt x="3128" y="763"/>
                  <a:pt x="3129" y="763"/>
                </a:cubicBezTo>
                <a:cubicBezTo>
                  <a:pt x="3131" y="764"/>
                  <a:pt x="3133" y="763"/>
                  <a:pt x="3134" y="765"/>
                </a:cubicBezTo>
                <a:cubicBezTo>
                  <a:pt x="3134" y="765"/>
                  <a:pt x="3134" y="765"/>
                  <a:pt x="3133" y="765"/>
                </a:cubicBezTo>
                <a:cubicBezTo>
                  <a:pt x="3133" y="765"/>
                  <a:pt x="3133" y="765"/>
                  <a:pt x="3132" y="765"/>
                </a:cubicBezTo>
                <a:cubicBezTo>
                  <a:pt x="3132" y="765"/>
                  <a:pt x="3132" y="766"/>
                  <a:pt x="3132" y="766"/>
                </a:cubicBezTo>
                <a:cubicBezTo>
                  <a:pt x="3131" y="766"/>
                  <a:pt x="3130" y="766"/>
                  <a:pt x="3129" y="766"/>
                </a:cubicBezTo>
                <a:cubicBezTo>
                  <a:pt x="3127" y="766"/>
                  <a:pt x="3126" y="765"/>
                  <a:pt x="3124" y="765"/>
                </a:cubicBezTo>
                <a:cubicBezTo>
                  <a:pt x="3123" y="766"/>
                  <a:pt x="3122" y="766"/>
                  <a:pt x="3121" y="766"/>
                </a:cubicBezTo>
                <a:cubicBezTo>
                  <a:pt x="3120" y="766"/>
                  <a:pt x="3118" y="765"/>
                  <a:pt x="3117" y="766"/>
                </a:cubicBezTo>
                <a:cubicBezTo>
                  <a:pt x="3116" y="767"/>
                  <a:pt x="3116" y="767"/>
                  <a:pt x="3116" y="767"/>
                </a:cubicBezTo>
                <a:cubicBezTo>
                  <a:pt x="3115" y="768"/>
                  <a:pt x="3115" y="768"/>
                  <a:pt x="3114" y="768"/>
                </a:cubicBezTo>
                <a:cubicBezTo>
                  <a:pt x="3113" y="768"/>
                  <a:pt x="3112" y="768"/>
                  <a:pt x="3112" y="769"/>
                </a:cubicBezTo>
                <a:cubicBezTo>
                  <a:pt x="3112" y="769"/>
                  <a:pt x="3113" y="769"/>
                  <a:pt x="3114" y="770"/>
                </a:cubicBezTo>
                <a:cubicBezTo>
                  <a:pt x="3115" y="770"/>
                  <a:pt x="3115" y="772"/>
                  <a:pt x="3116" y="773"/>
                </a:cubicBezTo>
                <a:cubicBezTo>
                  <a:pt x="3117" y="774"/>
                  <a:pt x="3117" y="774"/>
                  <a:pt x="3117" y="775"/>
                </a:cubicBezTo>
                <a:cubicBezTo>
                  <a:pt x="3117" y="776"/>
                  <a:pt x="3117" y="776"/>
                  <a:pt x="3119" y="776"/>
                </a:cubicBezTo>
                <a:cubicBezTo>
                  <a:pt x="3119" y="775"/>
                  <a:pt x="3120" y="775"/>
                  <a:pt x="3121" y="774"/>
                </a:cubicBezTo>
                <a:cubicBezTo>
                  <a:pt x="3121" y="774"/>
                  <a:pt x="3122" y="774"/>
                  <a:pt x="3123" y="774"/>
                </a:cubicBezTo>
                <a:cubicBezTo>
                  <a:pt x="3125" y="774"/>
                  <a:pt x="3126" y="773"/>
                  <a:pt x="3128" y="772"/>
                </a:cubicBezTo>
                <a:cubicBezTo>
                  <a:pt x="3128" y="772"/>
                  <a:pt x="3129" y="772"/>
                  <a:pt x="3130" y="771"/>
                </a:cubicBezTo>
                <a:cubicBezTo>
                  <a:pt x="3130" y="771"/>
                  <a:pt x="3131" y="772"/>
                  <a:pt x="3132" y="771"/>
                </a:cubicBezTo>
                <a:cubicBezTo>
                  <a:pt x="3133" y="771"/>
                  <a:pt x="3135" y="770"/>
                  <a:pt x="3136" y="770"/>
                </a:cubicBezTo>
                <a:cubicBezTo>
                  <a:pt x="3138" y="769"/>
                  <a:pt x="3139" y="770"/>
                  <a:pt x="3141" y="771"/>
                </a:cubicBezTo>
                <a:cubicBezTo>
                  <a:pt x="3142" y="772"/>
                  <a:pt x="3143" y="772"/>
                  <a:pt x="3144" y="773"/>
                </a:cubicBezTo>
                <a:cubicBezTo>
                  <a:pt x="3145" y="774"/>
                  <a:pt x="3147" y="774"/>
                  <a:pt x="3148" y="773"/>
                </a:cubicBezTo>
                <a:cubicBezTo>
                  <a:pt x="3149" y="771"/>
                  <a:pt x="3149" y="770"/>
                  <a:pt x="3150" y="769"/>
                </a:cubicBezTo>
                <a:cubicBezTo>
                  <a:pt x="3151" y="767"/>
                  <a:pt x="3152" y="768"/>
                  <a:pt x="3154" y="768"/>
                </a:cubicBezTo>
                <a:cubicBezTo>
                  <a:pt x="3155" y="768"/>
                  <a:pt x="3156" y="768"/>
                  <a:pt x="3156" y="767"/>
                </a:cubicBezTo>
                <a:cubicBezTo>
                  <a:pt x="3156" y="766"/>
                  <a:pt x="3156" y="766"/>
                  <a:pt x="3156" y="765"/>
                </a:cubicBezTo>
                <a:cubicBezTo>
                  <a:pt x="3157" y="764"/>
                  <a:pt x="3160" y="764"/>
                  <a:pt x="3161" y="764"/>
                </a:cubicBezTo>
                <a:cubicBezTo>
                  <a:pt x="3161" y="765"/>
                  <a:pt x="3161" y="765"/>
                  <a:pt x="3162" y="765"/>
                </a:cubicBezTo>
                <a:cubicBezTo>
                  <a:pt x="3163" y="766"/>
                  <a:pt x="3164" y="766"/>
                  <a:pt x="3164" y="766"/>
                </a:cubicBezTo>
                <a:cubicBezTo>
                  <a:pt x="3166" y="767"/>
                  <a:pt x="3167" y="768"/>
                  <a:pt x="3168" y="769"/>
                </a:cubicBezTo>
                <a:cubicBezTo>
                  <a:pt x="3170" y="769"/>
                  <a:pt x="3171" y="769"/>
                  <a:pt x="3172" y="768"/>
                </a:cubicBezTo>
                <a:cubicBezTo>
                  <a:pt x="3173" y="767"/>
                  <a:pt x="3173" y="767"/>
                  <a:pt x="3174" y="766"/>
                </a:cubicBezTo>
                <a:cubicBezTo>
                  <a:pt x="3175" y="766"/>
                  <a:pt x="3175" y="766"/>
                  <a:pt x="3176" y="766"/>
                </a:cubicBezTo>
                <a:cubicBezTo>
                  <a:pt x="3178" y="765"/>
                  <a:pt x="3179" y="764"/>
                  <a:pt x="3180" y="764"/>
                </a:cubicBezTo>
                <a:cubicBezTo>
                  <a:pt x="3182" y="764"/>
                  <a:pt x="3183" y="764"/>
                  <a:pt x="3185" y="764"/>
                </a:cubicBezTo>
                <a:cubicBezTo>
                  <a:pt x="3186" y="765"/>
                  <a:pt x="3188" y="765"/>
                  <a:pt x="3189" y="765"/>
                </a:cubicBezTo>
                <a:cubicBezTo>
                  <a:pt x="3190" y="765"/>
                  <a:pt x="3191" y="765"/>
                  <a:pt x="3192" y="765"/>
                </a:cubicBezTo>
                <a:cubicBezTo>
                  <a:pt x="3192" y="765"/>
                  <a:pt x="3193" y="766"/>
                  <a:pt x="3193" y="766"/>
                </a:cubicBezTo>
                <a:cubicBezTo>
                  <a:pt x="3194" y="765"/>
                  <a:pt x="3193" y="764"/>
                  <a:pt x="3193" y="764"/>
                </a:cubicBezTo>
                <a:cubicBezTo>
                  <a:pt x="3193" y="763"/>
                  <a:pt x="3194" y="762"/>
                  <a:pt x="3194" y="761"/>
                </a:cubicBezTo>
                <a:cubicBezTo>
                  <a:pt x="3194" y="760"/>
                  <a:pt x="3193" y="759"/>
                  <a:pt x="3191" y="758"/>
                </a:cubicBezTo>
                <a:cubicBezTo>
                  <a:pt x="3190" y="758"/>
                  <a:pt x="3190" y="756"/>
                  <a:pt x="3188" y="756"/>
                </a:cubicBezTo>
                <a:cubicBezTo>
                  <a:pt x="3187" y="756"/>
                  <a:pt x="3185" y="756"/>
                  <a:pt x="3184" y="755"/>
                </a:cubicBezTo>
                <a:cubicBezTo>
                  <a:pt x="3183" y="755"/>
                  <a:pt x="3182" y="754"/>
                  <a:pt x="3180" y="755"/>
                </a:cubicBezTo>
                <a:cubicBezTo>
                  <a:pt x="3180" y="755"/>
                  <a:pt x="3179" y="755"/>
                  <a:pt x="3178" y="755"/>
                </a:cubicBezTo>
                <a:cubicBezTo>
                  <a:pt x="3177" y="755"/>
                  <a:pt x="3178" y="756"/>
                  <a:pt x="3178" y="756"/>
                </a:cubicBezTo>
                <a:cubicBezTo>
                  <a:pt x="3179" y="757"/>
                  <a:pt x="3179" y="758"/>
                  <a:pt x="3178" y="758"/>
                </a:cubicBezTo>
                <a:cubicBezTo>
                  <a:pt x="3178" y="757"/>
                  <a:pt x="3177" y="756"/>
                  <a:pt x="3176" y="756"/>
                </a:cubicBezTo>
                <a:cubicBezTo>
                  <a:pt x="3176" y="756"/>
                  <a:pt x="3176" y="757"/>
                  <a:pt x="3175" y="757"/>
                </a:cubicBezTo>
                <a:cubicBezTo>
                  <a:pt x="3175" y="758"/>
                  <a:pt x="3174" y="758"/>
                  <a:pt x="3173" y="758"/>
                </a:cubicBezTo>
                <a:cubicBezTo>
                  <a:pt x="3173" y="758"/>
                  <a:pt x="3173" y="756"/>
                  <a:pt x="3173" y="756"/>
                </a:cubicBezTo>
                <a:cubicBezTo>
                  <a:pt x="3173" y="755"/>
                  <a:pt x="3173" y="755"/>
                  <a:pt x="3174" y="755"/>
                </a:cubicBezTo>
                <a:cubicBezTo>
                  <a:pt x="3175" y="755"/>
                  <a:pt x="3175" y="755"/>
                  <a:pt x="3176" y="754"/>
                </a:cubicBezTo>
                <a:cubicBezTo>
                  <a:pt x="3176" y="753"/>
                  <a:pt x="3177" y="754"/>
                  <a:pt x="3177" y="752"/>
                </a:cubicBezTo>
                <a:cubicBezTo>
                  <a:pt x="3177" y="752"/>
                  <a:pt x="3176" y="751"/>
                  <a:pt x="3175" y="751"/>
                </a:cubicBezTo>
                <a:cubicBezTo>
                  <a:pt x="3175" y="750"/>
                  <a:pt x="3174" y="748"/>
                  <a:pt x="3175" y="747"/>
                </a:cubicBezTo>
                <a:cubicBezTo>
                  <a:pt x="3175" y="744"/>
                  <a:pt x="3177" y="745"/>
                  <a:pt x="3178" y="745"/>
                </a:cubicBezTo>
                <a:cubicBezTo>
                  <a:pt x="3180" y="745"/>
                  <a:pt x="3180" y="744"/>
                  <a:pt x="3180" y="743"/>
                </a:cubicBezTo>
                <a:cubicBezTo>
                  <a:pt x="3180" y="740"/>
                  <a:pt x="3183" y="739"/>
                  <a:pt x="3185" y="738"/>
                </a:cubicBezTo>
                <a:cubicBezTo>
                  <a:pt x="3186" y="737"/>
                  <a:pt x="3186" y="736"/>
                  <a:pt x="3187" y="736"/>
                </a:cubicBezTo>
                <a:cubicBezTo>
                  <a:pt x="3189" y="734"/>
                  <a:pt x="3191" y="733"/>
                  <a:pt x="3193" y="731"/>
                </a:cubicBezTo>
                <a:cubicBezTo>
                  <a:pt x="3196" y="728"/>
                  <a:pt x="3199" y="726"/>
                  <a:pt x="3202" y="723"/>
                </a:cubicBezTo>
                <a:cubicBezTo>
                  <a:pt x="3203" y="723"/>
                  <a:pt x="3204" y="722"/>
                  <a:pt x="3204" y="722"/>
                </a:cubicBezTo>
                <a:cubicBezTo>
                  <a:pt x="3205" y="721"/>
                  <a:pt x="3206" y="721"/>
                  <a:pt x="3207" y="720"/>
                </a:cubicBezTo>
                <a:cubicBezTo>
                  <a:pt x="3208" y="720"/>
                  <a:pt x="3209" y="718"/>
                  <a:pt x="3210" y="716"/>
                </a:cubicBezTo>
                <a:cubicBezTo>
                  <a:pt x="3211" y="714"/>
                  <a:pt x="3211" y="712"/>
                  <a:pt x="3213" y="711"/>
                </a:cubicBezTo>
                <a:cubicBezTo>
                  <a:pt x="3214" y="709"/>
                  <a:pt x="3216" y="709"/>
                  <a:pt x="3218" y="708"/>
                </a:cubicBezTo>
                <a:cubicBezTo>
                  <a:pt x="3221" y="707"/>
                  <a:pt x="3223" y="704"/>
                  <a:pt x="3222" y="701"/>
                </a:cubicBezTo>
                <a:cubicBezTo>
                  <a:pt x="3222" y="699"/>
                  <a:pt x="3222" y="698"/>
                  <a:pt x="3223" y="696"/>
                </a:cubicBezTo>
                <a:cubicBezTo>
                  <a:pt x="3224" y="695"/>
                  <a:pt x="3227" y="693"/>
                  <a:pt x="3229" y="693"/>
                </a:cubicBezTo>
                <a:cubicBezTo>
                  <a:pt x="3231" y="692"/>
                  <a:pt x="3233" y="692"/>
                  <a:pt x="3235" y="691"/>
                </a:cubicBezTo>
                <a:cubicBezTo>
                  <a:pt x="3237" y="691"/>
                  <a:pt x="3239" y="690"/>
                  <a:pt x="3241" y="689"/>
                </a:cubicBezTo>
                <a:cubicBezTo>
                  <a:pt x="3245" y="688"/>
                  <a:pt x="3249" y="687"/>
                  <a:pt x="3253" y="687"/>
                </a:cubicBezTo>
                <a:cubicBezTo>
                  <a:pt x="3254" y="687"/>
                  <a:pt x="3256" y="687"/>
                  <a:pt x="3258" y="687"/>
                </a:cubicBezTo>
                <a:cubicBezTo>
                  <a:pt x="3259" y="687"/>
                  <a:pt x="3261" y="687"/>
                  <a:pt x="3263" y="687"/>
                </a:cubicBezTo>
                <a:cubicBezTo>
                  <a:pt x="3264" y="687"/>
                  <a:pt x="3264" y="687"/>
                  <a:pt x="3265" y="686"/>
                </a:cubicBezTo>
                <a:cubicBezTo>
                  <a:pt x="3265" y="686"/>
                  <a:pt x="3266" y="685"/>
                  <a:pt x="3266" y="685"/>
                </a:cubicBezTo>
                <a:cubicBezTo>
                  <a:pt x="3267" y="684"/>
                  <a:pt x="3269" y="683"/>
                  <a:pt x="3270" y="683"/>
                </a:cubicBezTo>
                <a:cubicBezTo>
                  <a:pt x="3271" y="683"/>
                  <a:pt x="3273" y="684"/>
                  <a:pt x="3274" y="685"/>
                </a:cubicBezTo>
                <a:cubicBezTo>
                  <a:pt x="3274" y="686"/>
                  <a:pt x="3275" y="687"/>
                  <a:pt x="3275" y="687"/>
                </a:cubicBezTo>
                <a:cubicBezTo>
                  <a:pt x="3276" y="688"/>
                  <a:pt x="3276" y="688"/>
                  <a:pt x="3277" y="688"/>
                </a:cubicBezTo>
                <a:cubicBezTo>
                  <a:pt x="3278" y="689"/>
                  <a:pt x="3278" y="689"/>
                  <a:pt x="3278" y="690"/>
                </a:cubicBezTo>
                <a:cubicBezTo>
                  <a:pt x="3278" y="690"/>
                  <a:pt x="3279" y="691"/>
                  <a:pt x="3279" y="692"/>
                </a:cubicBezTo>
                <a:cubicBezTo>
                  <a:pt x="3280" y="692"/>
                  <a:pt x="3283" y="690"/>
                  <a:pt x="3283" y="690"/>
                </a:cubicBezTo>
                <a:cubicBezTo>
                  <a:pt x="3285" y="689"/>
                  <a:pt x="3286" y="688"/>
                  <a:pt x="3287" y="687"/>
                </a:cubicBezTo>
                <a:cubicBezTo>
                  <a:pt x="3289" y="686"/>
                  <a:pt x="3290" y="685"/>
                  <a:pt x="3291" y="685"/>
                </a:cubicBezTo>
                <a:cubicBezTo>
                  <a:pt x="3292" y="684"/>
                  <a:pt x="3294" y="683"/>
                  <a:pt x="3295" y="684"/>
                </a:cubicBezTo>
                <a:cubicBezTo>
                  <a:pt x="3296" y="685"/>
                  <a:pt x="3295" y="687"/>
                  <a:pt x="3294" y="688"/>
                </a:cubicBezTo>
                <a:cubicBezTo>
                  <a:pt x="3294" y="689"/>
                  <a:pt x="3293" y="689"/>
                  <a:pt x="3293" y="690"/>
                </a:cubicBezTo>
                <a:cubicBezTo>
                  <a:pt x="3292" y="691"/>
                  <a:pt x="3292" y="692"/>
                  <a:pt x="3292" y="692"/>
                </a:cubicBezTo>
                <a:cubicBezTo>
                  <a:pt x="3292" y="693"/>
                  <a:pt x="3293" y="694"/>
                  <a:pt x="3292" y="695"/>
                </a:cubicBezTo>
                <a:cubicBezTo>
                  <a:pt x="3291" y="695"/>
                  <a:pt x="3291" y="695"/>
                  <a:pt x="3290" y="695"/>
                </a:cubicBezTo>
                <a:cubicBezTo>
                  <a:pt x="3288" y="696"/>
                  <a:pt x="3289" y="698"/>
                  <a:pt x="3288" y="699"/>
                </a:cubicBezTo>
                <a:cubicBezTo>
                  <a:pt x="3288" y="699"/>
                  <a:pt x="3288" y="700"/>
                  <a:pt x="3288" y="700"/>
                </a:cubicBezTo>
                <a:cubicBezTo>
                  <a:pt x="3288" y="700"/>
                  <a:pt x="3287" y="700"/>
                  <a:pt x="3287" y="700"/>
                </a:cubicBezTo>
                <a:cubicBezTo>
                  <a:pt x="3287" y="701"/>
                  <a:pt x="3286" y="701"/>
                  <a:pt x="3286" y="702"/>
                </a:cubicBezTo>
                <a:cubicBezTo>
                  <a:pt x="3285" y="703"/>
                  <a:pt x="3283" y="702"/>
                  <a:pt x="3283" y="704"/>
                </a:cubicBezTo>
                <a:cubicBezTo>
                  <a:pt x="3283" y="705"/>
                  <a:pt x="3284" y="704"/>
                  <a:pt x="3285" y="704"/>
                </a:cubicBezTo>
                <a:cubicBezTo>
                  <a:pt x="3286" y="705"/>
                  <a:pt x="3287" y="705"/>
                  <a:pt x="3287" y="707"/>
                </a:cubicBezTo>
                <a:cubicBezTo>
                  <a:pt x="3287" y="708"/>
                  <a:pt x="3286" y="710"/>
                  <a:pt x="3285" y="711"/>
                </a:cubicBezTo>
                <a:cubicBezTo>
                  <a:pt x="3285" y="711"/>
                  <a:pt x="3283" y="713"/>
                  <a:pt x="3285" y="713"/>
                </a:cubicBezTo>
                <a:cubicBezTo>
                  <a:pt x="3286" y="714"/>
                  <a:pt x="3288" y="713"/>
                  <a:pt x="3289" y="713"/>
                </a:cubicBezTo>
                <a:cubicBezTo>
                  <a:pt x="3290" y="713"/>
                  <a:pt x="3292" y="713"/>
                  <a:pt x="3293" y="713"/>
                </a:cubicBezTo>
                <a:cubicBezTo>
                  <a:pt x="3294" y="714"/>
                  <a:pt x="3294" y="714"/>
                  <a:pt x="3294" y="715"/>
                </a:cubicBezTo>
                <a:cubicBezTo>
                  <a:pt x="3293" y="715"/>
                  <a:pt x="3292" y="715"/>
                  <a:pt x="3292" y="716"/>
                </a:cubicBezTo>
                <a:cubicBezTo>
                  <a:pt x="3291" y="716"/>
                  <a:pt x="3291" y="716"/>
                  <a:pt x="3291" y="717"/>
                </a:cubicBezTo>
                <a:cubicBezTo>
                  <a:pt x="3292" y="718"/>
                  <a:pt x="3293" y="718"/>
                  <a:pt x="3293" y="719"/>
                </a:cubicBezTo>
                <a:cubicBezTo>
                  <a:pt x="3292" y="720"/>
                  <a:pt x="3291" y="720"/>
                  <a:pt x="3291" y="721"/>
                </a:cubicBezTo>
                <a:cubicBezTo>
                  <a:pt x="3290" y="722"/>
                  <a:pt x="3290" y="724"/>
                  <a:pt x="3292" y="724"/>
                </a:cubicBezTo>
                <a:cubicBezTo>
                  <a:pt x="3294" y="723"/>
                  <a:pt x="3297" y="721"/>
                  <a:pt x="3300" y="721"/>
                </a:cubicBezTo>
                <a:cubicBezTo>
                  <a:pt x="3301" y="721"/>
                  <a:pt x="3303" y="721"/>
                  <a:pt x="3303" y="720"/>
                </a:cubicBezTo>
                <a:cubicBezTo>
                  <a:pt x="3304" y="718"/>
                  <a:pt x="3304" y="717"/>
                  <a:pt x="3305" y="715"/>
                </a:cubicBezTo>
                <a:cubicBezTo>
                  <a:pt x="3306" y="714"/>
                  <a:pt x="3308" y="714"/>
                  <a:pt x="3309" y="713"/>
                </a:cubicBezTo>
                <a:cubicBezTo>
                  <a:pt x="3310" y="712"/>
                  <a:pt x="3311" y="710"/>
                  <a:pt x="3313" y="709"/>
                </a:cubicBezTo>
                <a:cubicBezTo>
                  <a:pt x="3314" y="708"/>
                  <a:pt x="3316" y="708"/>
                  <a:pt x="3318" y="707"/>
                </a:cubicBezTo>
                <a:cubicBezTo>
                  <a:pt x="3319" y="706"/>
                  <a:pt x="3321" y="704"/>
                  <a:pt x="3322" y="703"/>
                </a:cubicBezTo>
                <a:cubicBezTo>
                  <a:pt x="3323" y="702"/>
                  <a:pt x="3324" y="701"/>
                  <a:pt x="3326" y="700"/>
                </a:cubicBezTo>
                <a:cubicBezTo>
                  <a:pt x="3327" y="699"/>
                  <a:pt x="3329" y="699"/>
                  <a:pt x="3330" y="698"/>
                </a:cubicBezTo>
                <a:cubicBezTo>
                  <a:pt x="3332" y="697"/>
                  <a:pt x="3333" y="695"/>
                  <a:pt x="3335" y="694"/>
                </a:cubicBezTo>
                <a:cubicBezTo>
                  <a:pt x="3336" y="693"/>
                  <a:pt x="3336" y="692"/>
                  <a:pt x="3338" y="693"/>
                </a:cubicBezTo>
                <a:cubicBezTo>
                  <a:pt x="3339" y="693"/>
                  <a:pt x="3339" y="693"/>
                  <a:pt x="3340" y="693"/>
                </a:cubicBezTo>
                <a:cubicBezTo>
                  <a:pt x="3341" y="694"/>
                  <a:pt x="3342" y="693"/>
                  <a:pt x="3342" y="692"/>
                </a:cubicBezTo>
                <a:cubicBezTo>
                  <a:pt x="3343" y="692"/>
                  <a:pt x="3344" y="691"/>
                  <a:pt x="3345" y="691"/>
                </a:cubicBezTo>
                <a:cubicBezTo>
                  <a:pt x="3346" y="690"/>
                  <a:pt x="3346" y="691"/>
                  <a:pt x="3346" y="692"/>
                </a:cubicBezTo>
                <a:cubicBezTo>
                  <a:pt x="3346" y="693"/>
                  <a:pt x="3347" y="694"/>
                  <a:pt x="3347" y="694"/>
                </a:cubicBezTo>
                <a:cubicBezTo>
                  <a:pt x="3347" y="695"/>
                  <a:pt x="3348" y="696"/>
                  <a:pt x="3349" y="695"/>
                </a:cubicBezTo>
                <a:cubicBezTo>
                  <a:pt x="3350" y="695"/>
                  <a:pt x="3350" y="694"/>
                  <a:pt x="3351" y="693"/>
                </a:cubicBezTo>
                <a:cubicBezTo>
                  <a:pt x="3352" y="693"/>
                  <a:pt x="3353" y="692"/>
                  <a:pt x="3353" y="691"/>
                </a:cubicBezTo>
                <a:cubicBezTo>
                  <a:pt x="3353" y="691"/>
                  <a:pt x="3353" y="690"/>
                  <a:pt x="3353" y="689"/>
                </a:cubicBezTo>
                <a:cubicBezTo>
                  <a:pt x="3354" y="688"/>
                  <a:pt x="3352" y="688"/>
                  <a:pt x="3351" y="689"/>
                </a:cubicBezTo>
                <a:cubicBezTo>
                  <a:pt x="3350" y="689"/>
                  <a:pt x="3348" y="689"/>
                  <a:pt x="3347" y="688"/>
                </a:cubicBezTo>
                <a:cubicBezTo>
                  <a:pt x="3347" y="687"/>
                  <a:pt x="3347" y="687"/>
                  <a:pt x="3347" y="687"/>
                </a:cubicBezTo>
                <a:cubicBezTo>
                  <a:pt x="3347" y="686"/>
                  <a:pt x="3347" y="686"/>
                  <a:pt x="3347" y="686"/>
                </a:cubicBezTo>
                <a:cubicBezTo>
                  <a:pt x="3347" y="686"/>
                  <a:pt x="3347" y="685"/>
                  <a:pt x="3347" y="685"/>
                </a:cubicBezTo>
                <a:cubicBezTo>
                  <a:pt x="3348" y="684"/>
                  <a:pt x="3349" y="683"/>
                  <a:pt x="3349" y="682"/>
                </a:cubicBezTo>
                <a:cubicBezTo>
                  <a:pt x="3350" y="681"/>
                  <a:pt x="3350" y="679"/>
                  <a:pt x="3350" y="678"/>
                </a:cubicBezTo>
                <a:cubicBezTo>
                  <a:pt x="3351" y="677"/>
                  <a:pt x="3351" y="677"/>
                  <a:pt x="3352" y="676"/>
                </a:cubicBezTo>
                <a:cubicBezTo>
                  <a:pt x="3352" y="675"/>
                  <a:pt x="3352" y="675"/>
                  <a:pt x="3353" y="674"/>
                </a:cubicBezTo>
                <a:cubicBezTo>
                  <a:pt x="3354" y="673"/>
                  <a:pt x="3354" y="672"/>
                  <a:pt x="3354" y="670"/>
                </a:cubicBezTo>
                <a:cubicBezTo>
                  <a:pt x="3353" y="669"/>
                  <a:pt x="3353" y="668"/>
                  <a:pt x="3353" y="666"/>
                </a:cubicBezTo>
                <a:cubicBezTo>
                  <a:pt x="3353" y="664"/>
                  <a:pt x="3355" y="665"/>
                  <a:pt x="3356" y="664"/>
                </a:cubicBezTo>
                <a:cubicBezTo>
                  <a:pt x="3358" y="664"/>
                  <a:pt x="3359" y="664"/>
                  <a:pt x="3361" y="663"/>
                </a:cubicBezTo>
                <a:cubicBezTo>
                  <a:pt x="3362" y="662"/>
                  <a:pt x="3363" y="662"/>
                  <a:pt x="3365" y="662"/>
                </a:cubicBezTo>
                <a:cubicBezTo>
                  <a:pt x="3367" y="662"/>
                  <a:pt x="3368" y="662"/>
                  <a:pt x="3369" y="661"/>
                </a:cubicBezTo>
                <a:cubicBezTo>
                  <a:pt x="3371" y="661"/>
                  <a:pt x="3372" y="660"/>
                  <a:pt x="3373" y="660"/>
                </a:cubicBezTo>
                <a:cubicBezTo>
                  <a:pt x="3375" y="660"/>
                  <a:pt x="3376" y="660"/>
                  <a:pt x="3377" y="660"/>
                </a:cubicBezTo>
                <a:cubicBezTo>
                  <a:pt x="3379" y="661"/>
                  <a:pt x="3379" y="662"/>
                  <a:pt x="3380" y="663"/>
                </a:cubicBezTo>
                <a:cubicBezTo>
                  <a:pt x="3381" y="665"/>
                  <a:pt x="3383" y="665"/>
                  <a:pt x="3385" y="665"/>
                </a:cubicBezTo>
                <a:cubicBezTo>
                  <a:pt x="3386" y="665"/>
                  <a:pt x="3386" y="665"/>
                  <a:pt x="3387" y="666"/>
                </a:cubicBezTo>
                <a:cubicBezTo>
                  <a:pt x="3388" y="666"/>
                  <a:pt x="3389" y="666"/>
                  <a:pt x="3390" y="667"/>
                </a:cubicBezTo>
                <a:cubicBezTo>
                  <a:pt x="3390" y="667"/>
                  <a:pt x="3388" y="667"/>
                  <a:pt x="3388" y="668"/>
                </a:cubicBezTo>
                <a:cubicBezTo>
                  <a:pt x="3389" y="668"/>
                  <a:pt x="3390" y="667"/>
                  <a:pt x="3390" y="669"/>
                </a:cubicBezTo>
                <a:cubicBezTo>
                  <a:pt x="3388" y="669"/>
                  <a:pt x="3387" y="669"/>
                  <a:pt x="3386" y="668"/>
                </a:cubicBezTo>
                <a:cubicBezTo>
                  <a:pt x="3385" y="667"/>
                  <a:pt x="3384" y="667"/>
                  <a:pt x="3382" y="667"/>
                </a:cubicBezTo>
                <a:cubicBezTo>
                  <a:pt x="3381" y="667"/>
                  <a:pt x="3380" y="666"/>
                  <a:pt x="3378" y="667"/>
                </a:cubicBezTo>
                <a:cubicBezTo>
                  <a:pt x="3377" y="667"/>
                  <a:pt x="3376" y="668"/>
                  <a:pt x="3375" y="669"/>
                </a:cubicBezTo>
                <a:cubicBezTo>
                  <a:pt x="3373" y="672"/>
                  <a:pt x="3369" y="671"/>
                  <a:pt x="3368" y="675"/>
                </a:cubicBezTo>
                <a:cubicBezTo>
                  <a:pt x="3367" y="678"/>
                  <a:pt x="3368" y="681"/>
                  <a:pt x="3368" y="684"/>
                </a:cubicBezTo>
                <a:cubicBezTo>
                  <a:pt x="3368" y="686"/>
                  <a:pt x="3368" y="689"/>
                  <a:pt x="3367" y="690"/>
                </a:cubicBezTo>
                <a:cubicBezTo>
                  <a:pt x="3365" y="691"/>
                  <a:pt x="3363" y="692"/>
                  <a:pt x="3363" y="694"/>
                </a:cubicBezTo>
                <a:cubicBezTo>
                  <a:pt x="3363" y="695"/>
                  <a:pt x="3365" y="697"/>
                  <a:pt x="3365" y="698"/>
                </a:cubicBezTo>
                <a:cubicBezTo>
                  <a:pt x="3366" y="699"/>
                  <a:pt x="3366" y="700"/>
                  <a:pt x="3366" y="702"/>
                </a:cubicBezTo>
                <a:cubicBezTo>
                  <a:pt x="3366" y="703"/>
                  <a:pt x="3366" y="703"/>
                  <a:pt x="3365" y="704"/>
                </a:cubicBezTo>
                <a:cubicBezTo>
                  <a:pt x="3365" y="704"/>
                  <a:pt x="3365" y="705"/>
                  <a:pt x="3364" y="705"/>
                </a:cubicBezTo>
                <a:cubicBezTo>
                  <a:pt x="3363" y="706"/>
                  <a:pt x="3361" y="706"/>
                  <a:pt x="3360" y="707"/>
                </a:cubicBezTo>
                <a:cubicBezTo>
                  <a:pt x="3359" y="708"/>
                  <a:pt x="3359" y="709"/>
                  <a:pt x="3359" y="711"/>
                </a:cubicBezTo>
                <a:cubicBezTo>
                  <a:pt x="3359" y="712"/>
                  <a:pt x="3359" y="713"/>
                  <a:pt x="3359" y="714"/>
                </a:cubicBezTo>
                <a:cubicBezTo>
                  <a:pt x="3360" y="715"/>
                  <a:pt x="3359" y="716"/>
                  <a:pt x="3358" y="717"/>
                </a:cubicBezTo>
                <a:cubicBezTo>
                  <a:pt x="3356" y="717"/>
                  <a:pt x="3354" y="718"/>
                  <a:pt x="3353" y="718"/>
                </a:cubicBezTo>
                <a:cubicBezTo>
                  <a:pt x="3351" y="719"/>
                  <a:pt x="3348" y="720"/>
                  <a:pt x="3346" y="720"/>
                </a:cubicBezTo>
                <a:cubicBezTo>
                  <a:pt x="3344" y="721"/>
                  <a:pt x="3342" y="722"/>
                  <a:pt x="3340" y="723"/>
                </a:cubicBezTo>
                <a:cubicBezTo>
                  <a:pt x="3338" y="724"/>
                  <a:pt x="3336" y="725"/>
                  <a:pt x="3334" y="726"/>
                </a:cubicBezTo>
                <a:cubicBezTo>
                  <a:pt x="3333" y="726"/>
                  <a:pt x="3333" y="726"/>
                  <a:pt x="3332" y="726"/>
                </a:cubicBezTo>
                <a:cubicBezTo>
                  <a:pt x="3331" y="727"/>
                  <a:pt x="3330" y="727"/>
                  <a:pt x="3329" y="727"/>
                </a:cubicBezTo>
                <a:cubicBezTo>
                  <a:pt x="3328" y="728"/>
                  <a:pt x="3327" y="728"/>
                  <a:pt x="3326" y="729"/>
                </a:cubicBezTo>
                <a:cubicBezTo>
                  <a:pt x="3326" y="729"/>
                  <a:pt x="3325" y="730"/>
                  <a:pt x="3325" y="731"/>
                </a:cubicBezTo>
                <a:cubicBezTo>
                  <a:pt x="3325" y="732"/>
                  <a:pt x="3325" y="732"/>
                  <a:pt x="3325" y="733"/>
                </a:cubicBezTo>
                <a:cubicBezTo>
                  <a:pt x="3324" y="734"/>
                  <a:pt x="3323" y="735"/>
                  <a:pt x="3322" y="736"/>
                </a:cubicBezTo>
                <a:cubicBezTo>
                  <a:pt x="3321" y="737"/>
                  <a:pt x="3320" y="738"/>
                  <a:pt x="3318" y="739"/>
                </a:cubicBezTo>
                <a:cubicBezTo>
                  <a:pt x="3316" y="741"/>
                  <a:pt x="3314" y="742"/>
                  <a:pt x="3312" y="744"/>
                </a:cubicBezTo>
                <a:cubicBezTo>
                  <a:pt x="3310" y="746"/>
                  <a:pt x="3309" y="748"/>
                  <a:pt x="3307" y="749"/>
                </a:cubicBezTo>
                <a:cubicBezTo>
                  <a:pt x="3304" y="751"/>
                  <a:pt x="3302" y="752"/>
                  <a:pt x="3300" y="754"/>
                </a:cubicBezTo>
                <a:cubicBezTo>
                  <a:pt x="3298" y="756"/>
                  <a:pt x="3295" y="758"/>
                  <a:pt x="3293" y="760"/>
                </a:cubicBezTo>
                <a:cubicBezTo>
                  <a:pt x="3291" y="762"/>
                  <a:pt x="3288" y="764"/>
                  <a:pt x="3286" y="766"/>
                </a:cubicBezTo>
                <a:cubicBezTo>
                  <a:pt x="3284" y="769"/>
                  <a:pt x="3283" y="772"/>
                  <a:pt x="3281" y="775"/>
                </a:cubicBezTo>
                <a:cubicBezTo>
                  <a:pt x="3280" y="777"/>
                  <a:pt x="3279" y="778"/>
                  <a:pt x="3277" y="779"/>
                </a:cubicBezTo>
                <a:cubicBezTo>
                  <a:pt x="3276" y="781"/>
                  <a:pt x="3275" y="782"/>
                  <a:pt x="3274" y="784"/>
                </a:cubicBezTo>
                <a:cubicBezTo>
                  <a:pt x="3273" y="785"/>
                  <a:pt x="3272" y="785"/>
                  <a:pt x="3271" y="786"/>
                </a:cubicBezTo>
                <a:cubicBezTo>
                  <a:pt x="3270" y="786"/>
                  <a:pt x="3268" y="787"/>
                  <a:pt x="3267" y="788"/>
                </a:cubicBezTo>
                <a:cubicBezTo>
                  <a:pt x="3265" y="790"/>
                  <a:pt x="3263" y="791"/>
                  <a:pt x="3261" y="793"/>
                </a:cubicBezTo>
                <a:cubicBezTo>
                  <a:pt x="3259" y="794"/>
                  <a:pt x="3258" y="795"/>
                  <a:pt x="3256" y="797"/>
                </a:cubicBezTo>
                <a:cubicBezTo>
                  <a:pt x="3255" y="797"/>
                  <a:pt x="3254" y="797"/>
                  <a:pt x="3254" y="798"/>
                </a:cubicBezTo>
                <a:cubicBezTo>
                  <a:pt x="3253" y="798"/>
                  <a:pt x="3252" y="799"/>
                  <a:pt x="3251" y="799"/>
                </a:cubicBezTo>
                <a:cubicBezTo>
                  <a:pt x="3251" y="799"/>
                  <a:pt x="3250" y="799"/>
                  <a:pt x="3250" y="799"/>
                </a:cubicBezTo>
                <a:cubicBezTo>
                  <a:pt x="3248" y="799"/>
                  <a:pt x="3246" y="799"/>
                  <a:pt x="3245" y="799"/>
                </a:cubicBezTo>
                <a:cubicBezTo>
                  <a:pt x="3243" y="799"/>
                  <a:pt x="3242" y="800"/>
                  <a:pt x="3241" y="801"/>
                </a:cubicBezTo>
                <a:cubicBezTo>
                  <a:pt x="3239" y="803"/>
                  <a:pt x="3239" y="804"/>
                  <a:pt x="3237" y="805"/>
                </a:cubicBezTo>
                <a:cubicBezTo>
                  <a:pt x="3235" y="806"/>
                  <a:pt x="3232" y="806"/>
                  <a:pt x="3229" y="806"/>
                </a:cubicBezTo>
                <a:cubicBezTo>
                  <a:pt x="3229" y="806"/>
                  <a:pt x="3228" y="806"/>
                  <a:pt x="3227" y="806"/>
                </a:cubicBezTo>
                <a:cubicBezTo>
                  <a:pt x="3226" y="806"/>
                  <a:pt x="3224" y="806"/>
                  <a:pt x="3224" y="807"/>
                </a:cubicBezTo>
                <a:cubicBezTo>
                  <a:pt x="3224" y="808"/>
                  <a:pt x="3224" y="808"/>
                  <a:pt x="3225" y="809"/>
                </a:cubicBezTo>
                <a:cubicBezTo>
                  <a:pt x="3226" y="809"/>
                  <a:pt x="3226" y="811"/>
                  <a:pt x="3227" y="812"/>
                </a:cubicBezTo>
                <a:cubicBezTo>
                  <a:pt x="3228" y="813"/>
                  <a:pt x="3228" y="815"/>
                  <a:pt x="3228" y="816"/>
                </a:cubicBezTo>
                <a:cubicBezTo>
                  <a:pt x="3228" y="818"/>
                  <a:pt x="3226" y="819"/>
                  <a:pt x="3226" y="820"/>
                </a:cubicBezTo>
                <a:cubicBezTo>
                  <a:pt x="3225" y="821"/>
                  <a:pt x="3225" y="822"/>
                  <a:pt x="3224" y="822"/>
                </a:cubicBezTo>
                <a:cubicBezTo>
                  <a:pt x="3224" y="823"/>
                  <a:pt x="3224" y="824"/>
                  <a:pt x="3223" y="825"/>
                </a:cubicBezTo>
                <a:cubicBezTo>
                  <a:pt x="3223" y="825"/>
                  <a:pt x="3222" y="825"/>
                  <a:pt x="3221" y="826"/>
                </a:cubicBezTo>
                <a:cubicBezTo>
                  <a:pt x="3219" y="826"/>
                  <a:pt x="3218" y="828"/>
                  <a:pt x="3217" y="829"/>
                </a:cubicBezTo>
                <a:cubicBezTo>
                  <a:pt x="3216" y="830"/>
                  <a:pt x="3215" y="831"/>
                  <a:pt x="3214" y="832"/>
                </a:cubicBezTo>
                <a:cubicBezTo>
                  <a:pt x="3213" y="833"/>
                  <a:pt x="3211" y="835"/>
                  <a:pt x="3210" y="836"/>
                </a:cubicBezTo>
                <a:cubicBezTo>
                  <a:pt x="3209" y="838"/>
                  <a:pt x="3208" y="839"/>
                  <a:pt x="3207" y="841"/>
                </a:cubicBezTo>
                <a:cubicBezTo>
                  <a:pt x="3207" y="843"/>
                  <a:pt x="3206" y="845"/>
                  <a:pt x="3205" y="847"/>
                </a:cubicBezTo>
                <a:cubicBezTo>
                  <a:pt x="3204" y="850"/>
                  <a:pt x="3204" y="853"/>
                  <a:pt x="3203" y="855"/>
                </a:cubicBezTo>
                <a:cubicBezTo>
                  <a:pt x="3203" y="856"/>
                  <a:pt x="3203" y="857"/>
                  <a:pt x="3203" y="858"/>
                </a:cubicBezTo>
                <a:cubicBezTo>
                  <a:pt x="3203" y="860"/>
                  <a:pt x="3202" y="861"/>
                  <a:pt x="3202" y="862"/>
                </a:cubicBezTo>
                <a:cubicBezTo>
                  <a:pt x="3202" y="864"/>
                  <a:pt x="3202" y="866"/>
                  <a:pt x="3202" y="868"/>
                </a:cubicBezTo>
                <a:cubicBezTo>
                  <a:pt x="3201" y="872"/>
                  <a:pt x="3201" y="877"/>
                  <a:pt x="3201" y="881"/>
                </a:cubicBezTo>
                <a:cubicBezTo>
                  <a:pt x="3201" y="886"/>
                  <a:pt x="3201" y="891"/>
                  <a:pt x="3202" y="896"/>
                </a:cubicBezTo>
                <a:cubicBezTo>
                  <a:pt x="3203" y="898"/>
                  <a:pt x="3204" y="901"/>
                  <a:pt x="3205" y="904"/>
                </a:cubicBezTo>
                <a:cubicBezTo>
                  <a:pt x="3205" y="906"/>
                  <a:pt x="3206" y="909"/>
                  <a:pt x="3207" y="911"/>
                </a:cubicBezTo>
                <a:cubicBezTo>
                  <a:pt x="3207" y="913"/>
                  <a:pt x="3208" y="915"/>
                  <a:pt x="3208" y="917"/>
                </a:cubicBezTo>
                <a:cubicBezTo>
                  <a:pt x="3209" y="918"/>
                  <a:pt x="3209" y="919"/>
                  <a:pt x="3209" y="920"/>
                </a:cubicBezTo>
                <a:cubicBezTo>
                  <a:pt x="3209" y="922"/>
                  <a:pt x="3209" y="925"/>
                  <a:pt x="3209" y="927"/>
                </a:cubicBezTo>
                <a:cubicBezTo>
                  <a:pt x="3210" y="929"/>
                  <a:pt x="3210" y="931"/>
                  <a:pt x="3210" y="933"/>
                </a:cubicBezTo>
                <a:cubicBezTo>
                  <a:pt x="3210" y="935"/>
                  <a:pt x="3210" y="938"/>
                  <a:pt x="3211" y="940"/>
                </a:cubicBezTo>
                <a:cubicBezTo>
                  <a:pt x="3211" y="943"/>
                  <a:pt x="3212" y="947"/>
                  <a:pt x="3215" y="949"/>
                </a:cubicBezTo>
                <a:cubicBezTo>
                  <a:pt x="3218" y="952"/>
                  <a:pt x="3217" y="955"/>
                  <a:pt x="3218" y="958"/>
                </a:cubicBezTo>
                <a:cubicBezTo>
                  <a:pt x="3218" y="960"/>
                  <a:pt x="3218" y="961"/>
                  <a:pt x="3218" y="962"/>
                </a:cubicBezTo>
                <a:cubicBezTo>
                  <a:pt x="3218" y="963"/>
                  <a:pt x="3219" y="964"/>
                  <a:pt x="3219" y="965"/>
                </a:cubicBezTo>
                <a:cubicBezTo>
                  <a:pt x="3219" y="966"/>
                  <a:pt x="3218" y="967"/>
                  <a:pt x="3219" y="968"/>
                </a:cubicBezTo>
                <a:cubicBezTo>
                  <a:pt x="3219" y="970"/>
                  <a:pt x="3219" y="971"/>
                  <a:pt x="3219" y="972"/>
                </a:cubicBezTo>
                <a:cubicBezTo>
                  <a:pt x="3219" y="974"/>
                  <a:pt x="3219" y="976"/>
                  <a:pt x="3219" y="977"/>
                </a:cubicBezTo>
                <a:cubicBezTo>
                  <a:pt x="3219" y="980"/>
                  <a:pt x="3219" y="983"/>
                  <a:pt x="3222" y="985"/>
                </a:cubicBezTo>
                <a:cubicBezTo>
                  <a:pt x="3223" y="986"/>
                  <a:pt x="3223" y="987"/>
                  <a:pt x="3223" y="989"/>
                </a:cubicBezTo>
                <a:cubicBezTo>
                  <a:pt x="3223" y="990"/>
                  <a:pt x="3223" y="990"/>
                  <a:pt x="3223" y="991"/>
                </a:cubicBezTo>
                <a:cubicBezTo>
                  <a:pt x="3223" y="992"/>
                  <a:pt x="3222" y="992"/>
                  <a:pt x="3222" y="993"/>
                </a:cubicBezTo>
                <a:cubicBezTo>
                  <a:pt x="3223" y="993"/>
                  <a:pt x="3225" y="992"/>
                  <a:pt x="3225" y="991"/>
                </a:cubicBezTo>
                <a:cubicBezTo>
                  <a:pt x="3226" y="990"/>
                  <a:pt x="3227" y="989"/>
                  <a:pt x="3229" y="988"/>
                </a:cubicBezTo>
                <a:cubicBezTo>
                  <a:pt x="3230" y="987"/>
                  <a:pt x="3231" y="986"/>
                  <a:pt x="3233" y="985"/>
                </a:cubicBezTo>
                <a:cubicBezTo>
                  <a:pt x="3234" y="984"/>
                  <a:pt x="3236" y="983"/>
                  <a:pt x="3237" y="981"/>
                </a:cubicBezTo>
                <a:cubicBezTo>
                  <a:pt x="3239" y="978"/>
                  <a:pt x="3242" y="976"/>
                  <a:pt x="3245" y="973"/>
                </a:cubicBezTo>
                <a:cubicBezTo>
                  <a:pt x="3246" y="972"/>
                  <a:pt x="3247" y="970"/>
                  <a:pt x="3248" y="968"/>
                </a:cubicBezTo>
                <a:cubicBezTo>
                  <a:pt x="3249" y="966"/>
                  <a:pt x="3251" y="965"/>
                  <a:pt x="3252" y="963"/>
                </a:cubicBezTo>
                <a:cubicBezTo>
                  <a:pt x="3253" y="963"/>
                  <a:pt x="3254" y="962"/>
                  <a:pt x="3255" y="961"/>
                </a:cubicBezTo>
                <a:cubicBezTo>
                  <a:pt x="3256" y="960"/>
                  <a:pt x="3257" y="959"/>
                  <a:pt x="3257" y="958"/>
                </a:cubicBezTo>
                <a:cubicBezTo>
                  <a:pt x="3258" y="957"/>
                  <a:pt x="3259" y="957"/>
                  <a:pt x="3260" y="956"/>
                </a:cubicBezTo>
                <a:cubicBezTo>
                  <a:pt x="3261" y="954"/>
                  <a:pt x="3259" y="953"/>
                  <a:pt x="3259" y="951"/>
                </a:cubicBezTo>
                <a:cubicBezTo>
                  <a:pt x="3258" y="951"/>
                  <a:pt x="3258" y="950"/>
                  <a:pt x="3258" y="949"/>
                </a:cubicBezTo>
                <a:cubicBezTo>
                  <a:pt x="3258" y="948"/>
                  <a:pt x="3258" y="947"/>
                  <a:pt x="3259" y="946"/>
                </a:cubicBezTo>
                <a:cubicBezTo>
                  <a:pt x="3261" y="945"/>
                  <a:pt x="3261" y="944"/>
                  <a:pt x="3261" y="942"/>
                </a:cubicBezTo>
                <a:cubicBezTo>
                  <a:pt x="3261" y="941"/>
                  <a:pt x="3261" y="939"/>
                  <a:pt x="3260" y="939"/>
                </a:cubicBezTo>
                <a:cubicBezTo>
                  <a:pt x="3259" y="939"/>
                  <a:pt x="3258" y="939"/>
                  <a:pt x="3258" y="938"/>
                </a:cubicBezTo>
                <a:cubicBezTo>
                  <a:pt x="3258" y="938"/>
                  <a:pt x="3258" y="937"/>
                  <a:pt x="3258" y="936"/>
                </a:cubicBezTo>
                <a:cubicBezTo>
                  <a:pt x="3258" y="935"/>
                  <a:pt x="3259" y="936"/>
                  <a:pt x="3259" y="936"/>
                </a:cubicBezTo>
                <a:cubicBezTo>
                  <a:pt x="3260" y="936"/>
                  <a:pt x="3261" y="936"/>
                  <a:pt x="3261" y="937"/>
                </a:cubicBezTo>
                <a:cubicBezTo>
                  <a:pt x="3262" y="937"/>
                  <a:pt x="3261" y="938"/>
                  <a:pt x="3261" y="938"/>
                </a:cubicBezTo>
                <a:cubicBezTo>
                  <a:pt x="3261" y="939"/>
                  <a:pt x="3262" y="939"/>
                  <a:pt x="3262" y="939"/>
                </a:cubicBezTo>
                <a:cubicBezTo>
                  <a:pt x="3263" y="939"/>
                  <a:pt x="3264" y="939"/>
                  <a:pt x="3264" y="939"/>
                </a:cubicBezTo>
                <a:cubicBezTo>
                  <a:pt x="3265" y="939"/>
                  <a:pt x="3265" y="938"/>
                  <a:pt x="3266" y="938"/>
                </a:cubicBezTo>
                <a:cubicBezTo>
                  <a:pt x="3267" y="937"/>
                  <a:pt x="3268" y="936"/>
                  <a:pt x="3269" y="935"/>
                </a:cubicBezTo>
                <a:cubicBezTo>
                  <a:pt x="3271" y="935"/>
                  <a:pt x="3272" y="934"/>
                  <a:pt x="3273" y="933"/>
                </a:cubicBezTo>
                <a:cubicBezTo>
                  <a:pt x="3275" y="933"/>
                  <a:pt x="3276" y="933"/>
                  <a:pt x="3277" y="932"/>
                </a:cubicBezTo>
                <a:cubicBezTo>
                  <a:pt x="3278" y="931"/>
                  <a:pt x="3280" y="931"/>
                  <a:pt x="3281" y="930"/>
                </a:cubicBezTo>
                <a:cubicBezTo>
                  <a:pt x="3282" y="930"/>
                  <a:pt x="3282" y="930"/>
                  <a:pt x="3283" y="931"/>
                </a:cubicBezTo>
                <a:cubicBezTo>
                  <a:pt x="3284" y="931"/>
                  <a:pt x="3283" y="932"/>
                  <a:pt x="3284" y="932"/>
                </a:cubicBezTo>
                <a:cubicBezTo>
                  <a:pt x="3285" y="933"/>
                  <a:pt x="3285" y="932"/>
                  <a:pt x="3286" y="933"/>
                </a:cubicBezTo>
                <a:cubicBezTo>
                  <a:pt x="3286" y="933"/>
                  <a:pt x="3287" y="934"/>
                  <a:pt x="3287" y="934"/>
                </a:cubicBezTo>
                <a:cubicBezTo>
                  <a:pt x="3287" y="934"/>
                  <a:pt x="3288" y="935"/>
                  <a:pt x="3289" y="935"/>
                </a:cubicBezTo>
                <a:cubicBezTo>
                  <a:pt x="3289" y="935"/>
                  <a:pt x="3289" y="934"/>
                  <a:pt x="3288" y="933"/>
                </a:cubicBezTo>
                <a:cubicBezTo>
                  <a:pt x="3288" y="933"/>
                  <a:pt x="3289" y="932"/>
                  <a:pt x="3289" y="931"/>
                </a:cubicBezTo>
                <a:cubicBezTo>
                  <a:pt x="3288" y="931"/>
                  <a:pt x="3288" y="930"/>
                  <a:pt x="3287" y="930"/>
                </a:cubicBezTo>
                <a:cubicBezTo>
                  <a:pt x="3287" y="929"/>
                  <a:pt x="3287" y="928"/>
                  <a:pt x="3287" y="928"/>
                </a:cubicBezTo>
                <a:cubicBezTo>
                  <a:pt x="3287" y="927"/>
                  <a:pt x="3286" y="927"/>
                  <a:pt x="3286" y="927"/>
                </a:cubicBezTo>
                <a:cubicBezTo>
                  <a:pt x="3285" y="926"/>
                  <a:pt x="3284" y="923"/>
                  <a:pt x="3286" y="923"/>
                </a:cubicBezTo>
                <a:cubicBezTo>
                  <a:pt x="3287" y="923"/>
                  <a:pt x="3288" y="924"/>
                  <a:pt x="3288" y="923"/>
                </a:cubicBezTo>
                <a:cubicBezTo>
                  <a:pt x="3288" y="922"/>
                  <a:pt x="3287" y="921"/>
                  <a:pt x="3286" y="920"/>
                </a:cubicBezTo>
                <a:cubicBezTo>
                  <a:pt x="3285" y="920"/>
                  <a:pt x="3285" y="918"/>
                  <a:pt x="3285" y="916"/>
                </a:cubicBezTo>
                <a:cubicBezTo>
                  <a:pt x="3285" y="915"/>
                  <a:pt x="3286" y="914"/>
                  <a:pt x="3287" y="913"/>
                </a:cubicBezTo>
                <a:cubicBezTo>
                  <a:pt x="3287" y="911"/>
                  <a:pt x="3287" y="910"/>
                  <a:pt x="3288" y="908"/>
                </a:cubicBezTo>
                <a:cubicBezTo>
                  <a:pt x="3288" y="907"/>
                  <a:pt x="3289" y="906"/>
                  <a:pt x="3290" y="905"/>
                </a:cubicBezTo>
                <a:cubicBezTo>
                  <a:pt x="3292" y="903"/>
                  <a:pt x="3293" y="903"/>
                  <a:pt x="3294" y="902"/>
                </a:cubicBezTo>
                <a:cubicBezTo>
                  <a:pt x="3297" y="901"/>
                  <a:pt x="3299" y="898"/>
                  <a:pt x="3302" y="897"/>
                </a:cubicBezTo>
                <a:cubicBezTo>
                  <a:pt x="3304" y="895"/>
                  <a:pt x="3306" y="895"/>
                  <a:pt x="3309" y="894"/>
                </a:cubicBezTo>
                <a:cubicBezTo>
                  <a:pt x="3311" y="894"/>
                  <a:pt x="3311" y="896"/>
                  <a:pt x="3313" y="897"/>
                </a:cubicBezTo>
                <a:cubicBezTo>
                  <a:pt x="3314" y="897"/>
                  <a:pt x="3316" y="897"/>
                  <a:pt x="3317" y="897"/>
                </a:cubicBezTo>
                <a:cubicBezTo>
                  <a:pt x="3318" y="896"/>
                  <a:pt x="3320" y="896"/>
                  <a:pt x="3321" y="896"/>
                </a:cubicBezTo>
                <a:cubicBezTo>
                  <a:pt x="3323" y="895"/>
                  <a:pt x="3324" y="895"/>
                  <a:pt x="3325" y="894"/>
                </a:cubicBezTo>
                <a:cubicBezTo>
                  <a:pt x="3326" y="893"/>
                  <a:pt x="3327" y="892"/>
                  <a:pt x="3328" y="891"/>
                </a:cubicBezTo>
                <a:cubicBezTo>
                  <a:pt x="3330" y="890"/>
                  <a:pt x="3331" y="889"/>
                  <a:pt x="3330" y="887"/>
                </a:cubicBezTo>
                <a:cubicBezTo>
                  <a:pt x="3330" y="886"/>
                  <a:pt x="3329" y="885"/>
                  <a:pt x="3328" y="884"/>
                </a:cubicBezTo>
                <a:cubicBezTo>
                  <a:pt x="3327" y="883"/>
                  <a:pt x="3327" y="883"/>
                  <a:pt x="3327" y="882"/>
                </a:cubicBezTo>
                <a:cubicBezTo>
                  <a:pt x="3326" y="882"/>
                  <a:pt x="3326" y="881"/>
                  <a:pt x="3325" y="881"/>
                </a:cubicBezTo>
                <a:cubicBezTo>
                  <a:pt x="3324" y="881"/>
                  <a:pt x="3324" y="880"/>
                  <a:pt x="3324" y="879"/>
                </a:cubicBezTo>
                <a:cubicBezTo>
                  <a:pt x="3324" y="879"/>
                  <a:pt x="3324" y="879"/>
                  <a:pt x="3324" y="878"/>
                </a:cubicBezTo>
                <a:cubicBezTo>
                  <a:pt x="3323" y="877"/>
                  <a:pt x="3323" y="875"/>
                  <a:pt x="3323" y="873"/>
                </a:cubicBezTo>
                <a:cubicBezTo>
                  <a:pt x="3323" y="871"/>
                  <a:pt x="3323" y="869"/>
                  <a:pt x="3323" y="867"/>
                </a:cubicBezTo>
                <a:cubicBezTo>
                  <a:pt x="3323" y="865"/>
                  <a:pt x="3324" y="864"/>
                  <a:pt x="3324" y="863"/>
                </a:cubicBezTo>
                <a:cubicBezTo>
                  <a:pt x="3325" y="861"/>
                  <a:pt x="3325" y="860"/>
                  <a:pt x="3326" y="858"/>
                </a:cubicBezTo>
                <a:cubicBezTo>
                  <a:pt x="3327" y="855"/>
                  <a:pt x="3329" y="853"/>
                  <a:pt x="3332" y="851"/>
                </a:cubicBezTo>
                <a:cubicBezTo>
                  <a:pt x="3333" y="850"/>
                  <a:pt x="3334" y="850"/>
                  <a:pt x="3336" y="850"/>
                </a:cubicBezTo>
                <a:cubicBezTo>
                  <a:pt x="3337" y="850"/>
                  <a:pt x="3339" y="849"/>
                  <a:pt x="3339" y="848"/>
                </a:cubicBezTo>
                <a:cubicBezTo>
                  <a:pt x="3338" y="846"/>
                  <a:pt x="3337" y="846"/>
                  <a:pt x="3337" y="844"/>
                </a:cubicBezTo>
                <a:cubicBezTo>
                  <a:pt x="3337" y="843"/>
                  <a:pt x="3339" y="843"/>
                  <a:pt x="3340" y="843"/>
                </a:cubicBezTo>
                <a:cubicBezTo>
                  <a:pt x="3342" y="843"/>
                  <a:pt x="3343" y="843"/>
                  <a:pt x="3345" y="842"/>
                </a:cubicBezTo>
                <a:cubicBezTo>
                  <a:pt x="3345" y="842"/>
                  <a:pt x="3347" y="840"/>
                  <a:pt x="3348" y="841"/>
                </a:cubicBezTo>
                <a:cubicBezTo>
                  <a:pt x="3349" y="842"/>
                  <a:pt x="3346" y="843"/>
                  <a:pt x="3345" y="844"/>
                </a:cubicBezTo>
                <a:cubicBezTo>
                  <a:pt x="3344" y="844"/>
                  <a:pt x="3344" y="845"/>
                  <a:pt x="3342" y="846"/>
                </a:cubicBezTo>
                <a:cubicBezTo>
                  <a:pt x="3341" y="846"/>
                  <a:pt x="3340" y="847"/>
                  <a:pt x="3340" y="847"/>
                </a:cubicBezTo>
                <a:cubicBezTo>
                  <a:pt x="3339" y="848"/>
                  <a:pt x="3339" y="849"/>
                  <a:pt x="3339" y="849"/>
                </a:cubicBezTo>
                <a:cubicBezTo>
                  <a:pt x="3339" y="850"/>
                  <a:pt x="3340" y="850"/>
                  <a:pt x="3340" y="850"/>
                </a:cubicBezTo>
                <a:cubicBezTo>
                  <a:pt x="3342" y="850"/>
                  <a:pt x="3341" y="853"/>
                  <a:pt x="3342" y="853"/>
                </a:cubicBezTo>
                <a:cubicBezTo>
                  <a:pt x="3343" y="854"/>
                  <a:pt x="3344" y="854"/>
                  <a:pt x="3344" y="854"/>
                </a:cubicBezTo>
                <a:cubicBezTo>
                  <a:pt x="3345" y="854"/>
                  <a:pt x="3346" y="854"/>
                  <a:pt x="3346" y="854"/>
                </a:cubicBezTo>
                <a:cubicBezTo>
                  <a:pt x="3348" y="854"/>
                  <a:pt x="3349" y="853"/>
                  <a:pt x="3351" y="852"/>
                </a:cubicBezTo>
                <a:cubicBezTo>
                  <a:pt x="3352" y="851"/>
                  <a:pt x="3354" y="851"/>
                  <a:pt x="3354" y="849"/>
                </a:cubicBezTo>
                <a:cubicBezTo>
                  <a:pt x="3355" y="848"/>
                  <a:pt x="3354" y="848"/>
                  <a:pt x="3354" y="847"/>
                </a:cubicBezTo>
                <a:cubicBezTo>
                  <a:pt x="3353" y="846"/>
                  <a:pt x="3353" y="845"/>
                  <a:pt x="3353" y="844"/>
                </a:cubicBezTo>
                <a:cubicBezTo>
                  <a:pt x="3353" y="841"/>
                  <a:pt x="3353" y="838"/>
                  <a:pt x="3351" y="836"/>
                </a:cubicBezTo>
                <a:cubicBezTo>
                  <a:pt x="3350" y="835"/>
                  <a:pt x="3349" y="835"/>
                  <a:pt x="3348" y="834"/>
                </a:cubicBezTo>
                <a:cubicBezTo>
                  <a:pt x="3347" y="834"/>
                  <a:pt x="3345" y="834"/>
                  <a:pt x="3344" y="833"/>
                </a:cubicBezTo>
                <a:cubicBezTo>
                  <a:pt x="3343" y="833"/>
                  <a:pt x="3342" y="831"/>
                  <a:pt x="3343" y="830"/>
                </a:cubicBezTo>
                <a:cubicBezTo>
                  <a:pt x="3343" y="828"/>
                  <a:pt x="3343" y="827"/>
                  <a:pt x="3343" y="825"/>
                </a:cubicBezTo>
                <a:cubicBezTo>
                  <a:pt x="3343" y="824"/>
                  <a:pt x="3343" y="824"/>
                  <a:pt x="3343" y="823"/>
                </a:cubicBezTo>
                <a:cubicBezTo>
                  <a:pt x="3343" y="822"/>
                  <a:pt x="3343" y="820"/>
                  <a:pt x="3343" y="819"/>
                </a:cubicBezTo>
                <a:cubicBezTo>
                  <a:pt x="3343" y="818"/>
                  <a:pt x="3343" y="818"/>
                  <a:pt x="3343" y="817"/>
                </a:cubicBezTo>
                <a:cubicBezTo>
                  <a:pt x="3344" y="815"/>
                  <a:pt x="3345" y="814"/>
                  <a:pt x="3346" y="813"/>
                </a:cubicBezTo>
                <a:cubicBezTo>
                  <a:pt x="3347" y="812"/>
                  <a:pt x="3348" y="811"/>
                  <a:pt x="3349" y="810"/>
                </a:cubicBezTo>
                <a:cubicBezTo>
                  <a:pt x="3350" y="808"/>
                  <a:pt x="3355" y="804"/>
                  <a:pt x="3350" y="803"/>
                </a:cubicBezTo>
                <a:cubicBezTo>
                  <a:pt x="3350" y="803"/>
                  <a:pt x="3348" y="804"/>
                  <a:pt x="3348" y="803"/>
                </a:cubicBezTo>
                <a:cubicBezTo>
                  <a:pt x="3347" y="803"/>
                  <a:pt x="3346" y="803"/>
                  <a:pt x="3346" y="802"/>
                </a:cubicBezTo>
                <a:cubicBezTo>
                  <a:pt x="3345" y="802"/>
                  <a:pt x="3344" y="802"/>
                  <a:pt x="3344" y="801"/>
                </a:cubicBezTo>
                <a:cubicBezTo>
                  <a:pt x="3343" y="800"/>
                  <a:pt x="3341" y="799"/>
                  <a:pt x="3340" y="799"/>
                </a:cubicBezTo>
                <a:cubicBezTo>
                  <a:pt x="3339" y="800"/>
                  <a:pt x="3337" y="801"/>
                  <a:pt x="3337" y="802"/>
                </a:cubicBezTo>
                <a:cubicBezTo>
                  <a:pt x="3336" y="803"/>
                  <a:pt x="3337" y="806"/>
                  <a:pt x="3336" y="807"/>
                </a:cubicBezTo>
                <a:cubicBezTo>
                  <a:pt x="3334" y="808"/>
                  <a:pt x="3335" y="804"/>
                  <a:pt x="3334" y="804"/>
                </a:cubicBezTo>
                <a:cubicBezTo>
                  <a:pt x="3333" y="803"/>
                  <a:pt x="3332" y="803"/>
                  <a:pt x="3332" y="803"/>
                </a:cubicBezTo>
                <a:cubicBezTo>
                  <a:pt x="3331" y="802"/>
                  <a:pt x="3329" y="801"/>
                  <a:pt x="3328" y="801"/>
                </a:cubicBezTo>
                <a:cubicBezTo>
                  <a:pt x="3327" y="800"/>
                  <a:pt x="3327" y="798"/>
                  <a:pt x="3327" y="797"/>
                </a:cubicBezTo>
                <a:cubicBezTo>
                  <a:pt x="3327" y="795"/>
                  <a:pt x="3327" y="794"/>
                  <a:pt x="3328" y="792"/>
                </a:cubicBezTo>
                <a:cubicBezTo>
                  <a:pt x="3329" y="790"/>
                  <a:pt x="3329" y="789"/>
                  <a:pt x="3330" y="787"/>
                </a:cubicBezTo>
                <a:cubicBezTo>
                  <a:pt x="3331" y="786"/>
                  <a:pt x="3332" y="785"/>
                  <a:pt x="3333" y="783"/>
                </a:cubicBezTo>
                <a:cubicBezTo>
                  <a:pt x="3334" y="782"/>
                  <a:pt x="3335" y="780"/>
                  <a:pt x="3336" y="779"/>
                </a:cubicBezTo>
                <a:cubicBezTo>
                  <a:pt x="3337" y="778"/>
                  <a:pt x="3339" y="777"/>
                  <a:pt x="3340" y="777"/>
                </a:cubicBezTo>
                <a:cubicBezTo>
                  <a:pt x="3341" y="776"/>
                  <a:pt x="3342" y="774"/>
                  <a:pt x="3343" y="774"/>
                </a:cubicBezTo>
                <a:cubicBezTo>
                  <a:pt x="3345" y="773"/>
                  <a:pt x="3346" y="772"/>
                  <a:pt x="3347" y="771"/>
                </a:cubicBezTo>
                <a:cubicBezTo>
                  <a:pt x="3348" y="770"/>
                  <a:pt x="3348" y="770"/>
                  <a:pt x="3348" y="769"/>
                </a:cubicBezTo>
                <a:cubicBezTo>
                  <a:pt x="3347" y="769"/>
                  <a:pt x="3346" y="769"/>
                  <a:pt x="3346" y="768"/>
                </a:cubicBezTo>
                <a:cubicBezTo>
                  <a:pt x="3346" y="768"/>
                  <a:pt x="3346" y="767"/>
                  <a:pt x="3346" y="767"/>
                </a:cubicBezTo>
                <a:cubicBezTo>
                  <a:pt x="3347" y="766"/>
                  <a:pt x="3347" y="766"/>
                  <a:pt x="3348" y="767"/>
                </a:cubicBezTo>
                <a:cubicBezTo>
                  <a:pt x="3348" y="767"/>
                  <a:pt x="3351" y="768"/>
                  <a:pt x="3351" y="767"/>
                </a:cubicBezTo>
                <a:cubicBezTo>
                  <a:pt x="3352" y="767"/>
                  <a:pt x="3351" y="766"/>
                  <a:pt x="3351" y="766"/>
                </a:cubicBezTo>
                <a:cubicBezTo>
                  <a:pt x="3350" y="765"/>
                  <a:pt x="3350" y="765"/>
                  <a:pt x="3350" y="764"/>
                </a:cubicBezTo>
                <a:cubicBezTo>
                  <a:pt x="3349" y="761"/>
                  <a:pt x="3354" y="761"/>
                  <a:pt x="3353" y="758"/>
                </a:cubicBezTo>
                <a:cubicBezTo>
                  <a:pt x="3353" y="757"/>
                  <a:pt x="3352" y="757"/>
                  <a:pt x="3352" y="756"/>
                </a:cubicBezTo>
                <a:cubicBezTo>
                  <a:pt x="3351" y="755"/>
                  <a:pt x="3351" y="753"/>
                  <a:pt x="3352" y="752"/>
                </a:cubicBezTo>
                <a:cubicBezTo>
                  <a:pt x="3352" y="750"/>
                  <a:pt x="3353" y="749"/>
                  <a:pt x="3354" y="748"/>
                </a:cubicBezTo>
                <a:cubicBezTo>
                  <a:pt x="3355" y="746"/>
                  <a:pt x="3355" y="745"/>
                  <a:pt x="3357" y="744"/>
                </a:cubicBezTo>
                <a:cubicBezTo>
                  <a:pt x="3358" y="744"/>
                  <a:pt x="3359" y="744"/>
                  <a:pt x="3360" y="743"/>
                </a:cubicBezTo>
                <a:cubicBezTo>
                  <a:pt x="3361" y="743"/>
                  <a:pt x="3363" y="742"/>
                  <a:pt x="3363" y="742"/>
                </a:cubicBezTo>
                <a:cubicBezTo>
                  <a:pt x="3362" y="741"/>
                  <a:pt x="3361" y="742"/>
                  <a:pt x="3361" y="741"/>
                </a:cubicBezTo>
                <a:cubicBezTo>
                  <a:pt x="3360" y="741"/>
                  <a:pt x="3360" y="740"/>
                  <a:pt x="3361" y="740"/>
                </a:cubicBezTo>
                <a:cubicBezTo>
                  <a:pt x="3361" y="740"/>
                  <a:pt x="3362" y="740"/>
                  <a:pt x="3363" y="740"/>
                </a:cubicBezTo>
                <a:cubicBezTo>
                  <a:pt x="3364" y="740"/>
                  <a:pt x="3364" y="740"/>
                  <a:pt x="3365" y="740"/>
                </a:cubicBezTo>
                <a:cubicBezTo>
                  <a:pt x="3366" y="740"/>
                  <a:pt x="3366" y="740"/>
                  <a:pt x="3367" y="741"/>
                </a:cubicBezTo>
                <a:cubicBezTo>
                  <a:pt x="3368" y="741"/>
                  <a:pt x="3369" y="741"/>
                  <a:pt x="3369" y="741"/>
                </a:cubicBezTo>
                <a:cubicBezTo>
                  <a:pt x="3370" y="743"/>
                  <a:pt x="3367" y="743"/>
                  <a:pt x="3367" y="744"/>
                </a:cubicBezTo>
                <a:cubicBezTo>
                  <a:pt x="3368" y="745"/>
                  <a:pt x="3369" y="746"/>
                  <a:pt x="3370" y="746"/>
                </a:cubicBezTo>
                <a:cubicBezTo>
                  <a:pt x="3370" y="745"/>
                  <a:pt x="3370" y="745"/>
                  <a:pt x="3370" y="744"/>
                </a:cubicBezTo>
                <a:cubicBezTo>
                  <a:pt x="3370" y="744"/>
                  <a:pt x="3370" y="743"/>
                  <a:pt x="3371" y="743"/>
                </a:cubicBezTo>
                <a:cubicBezTo>
                  <a:pt x="3372" y="742"/>
                  <a:pt x="3372" y="740"/>
                  <a:pt x="3374" y="740"/>
                </a:cubicBezTo>
                <a:cubicBezTo>
                  <a:pt x="3375" y="740"/>
                  <a:pt x="3375" y="740"/>
                  <a:pt x="3376" y="740"/>
                </a:cubicBezTo>
                <a:cubicBezTo>
                  <a:pt x="3377" y="740"/>
                  <a:pt x="3377" y="739"/>
                  <a:pt x="3378" y="739"/>
                </a:cubicBezTo>
                <a:cubicBezTo>
                  <a:pt x="3380" y="739"/>
                  <a:pt x="3379" y="742"/>
                  <a:pt x="3380" y="743"/>
                </a:cubicBezTo>
                <a:cubicBezTo>
                  <a:pt x="3381" y="743"/>
                  <a:pt x="3382" y="744"/>
                  <a:pt x="3382" y="744"/>
                </a:cubicBezTo>
                <a:cubicBezTo>
                  <a:pt x="3383" y="745"/>
                  <a:pt x="3383" y="745"/>
                  <a:pt x="3383" y="746"/>
                </a:cubicBezTo>
                <a:cubicBezTo>
                  <a:pt x="3383" y="747"/>
                  <a:pt x="3385" y="748"/>
                  <a:pt x="3386" y="747"/>
                </a:cubicBezTo>
                <a:cubicBezTo>
                  <a:pt x="3387" y="746"/>
                  <a:pt x="3387" y="744"/>
                  <a:pt x="3389" y="743"/>
                </a:cubicBezTo>
                <a:cubicBezTo>
                  <a:pt x="3389" y="743"/>
                  <a:pt x="3390" y="743"/>
                  <a:pt x="3390" y="742"/>
                </a:cubicBezTo>
                <a:cubicBezTo>
                  <a:pt x="3390" y="741"/>
                  <a:pt x="3389" y="740"/>
                  <a:pt x="3390" y="739"/>
                </a:cubicBezTo>
                <a:cubicBezTo>
                  <a:pt x="3391" y="739"/>
                  <a:pt x="3391" y="739"/>
                  <a:pt x="3392" y="739"/>
                </a:cubicBezTo>
                <a:cubicBezTo>
                  <a:pt x="3393" y="738"/>
                  <a:pt x="3394" y="736"/>
                  <a:pt x="3395" y="736"/>
                </a:cubicBezTo>
                <a:cubicBezTo>
                  <a:pt x="3397" y="736"/>
                  <a:pt x="3398" y="735"/>
                  <a:pt x="3399" y="734"/>
                </a:cubicBezTo>
                <a:cubicBezTo>
                  <a:pt x="3400" y="733"/>
                  <a:pt x="3402" y="733"/>
                  <a:pt x="3403" y="733"/>
                </a:cubicBezTo>
                <a:cubicBezTo>
                  <a:pt x="3404" y="732"/>
                  <a:pt x="3405" y="731"/>
                  <a:pt x="3407" y="730"/>
                </a:cubicBezTo>
                <a:cubicBezTo>
                  <a:pt x="3408" y="730"/>
                  <a:pt x="3409" y="730"/>
                  <a:pt x="3410" y="729"/>
                </a:cubicBezTo>
                <a:cubicBezTo>
                  <a:pt x="3411" y="728"/>
                  <a:pt x="3411" y="728"/>
                  <a:pt x="3412" y="728"/>
                </a:cubicBezTo>
                <a:cubicBezTo>
                  <a:pt x="3413" y="727"/>
                  <a:pt x="3413" y="727"/>
                  <a:pt x="3413" y="728"/>
                </a:cubicBezTo>
                <a:cubicBezTo>
                  <a:pt x="3413" y="730"/>
                  <a:pt x="3410" y="729"/>
                  <a:pt x="3411" y="731"/>
                </a:cubicBezTo>
                <a:cubicBezTo>
                  <a:pt x="3411" y="732"/>
                  <a:pt x="3412" y="732"/>
                  <a:pt x="3412" y="733"/>
                </a:cubicBezTo>
                <a:cubicBezTo>
                  <a:pt x="3412" y="733"/>
                  <a:pt x="3412" y="734"/>
                  <a:pt x="3411" y="735"/>
                </a:cubicBezTo>
                <a:cubicBezTo>
                  <a:pt x="3411" y="735"/>
                  <a:pt x="3410" y="735"/>
                  <a:pt x="3410" y="736"/>
                </a:cubicBezTo>
                <a:cubicBezTo>
                  <a:pt x="3410" y="737"/>
                  <a:pt x="3410" y="738"/>
                  <a:pt x="3410" y="738"/>
                </a:cubicBezTo>
                <a:cubicBezTo>
                  <a:pt x="3409" y="740"/>
                  <a:pt x="3408" y="741"/>
                  <a:pt x="3408" y="742"/>
                </a:cubicBezTo>
                <a:cubicBezTo>
                  <a:pt x="3408" y="743"/>
                  <a:pt x="3408" y="743"/>
                  <a:pt x="3409" y="744"/>
                </a:cubicBezTo>
                <a:cubicBezTo>
                  <a:pt x="3409" y="745"/>
                  <a:pt x="3409" y="746"/>
                  <a:pt x="3409" y="746"/>
                </a:cubicBezTo>
                <a:cubicBezTo>
                  <a:pt x="3411" y="748"/>
                  <a:pt x="3414" y="744"/>
                  <a:pt x="3415" y="743"/>
                </a:cubicBezTo>
                <a:cubicBezTo>
                  <a:pt x="3416" y="742"/>
                  <a:pt x="3417" y="742"/>
                  <a:pt x="3418" y="740"/>
                </a:cubicBezTo>
                <a:cubicBezTo>
                  <a:pt x="3419" y="739"/>
                  <a:pt x="3420" y="738"/>
                  <a:pt x="3421" y="737"/>
                </a:cubicBezTo>
                <a:cubicBezTo>
                  <a:pt x="3422" y="737"/>
                  <a:pt x="3423" y="736"/>
                  <a:pt x="3424" y="734"/>
                </a:cubicBezTo>
                <a:cubicBezTo>
                  <a:pt x="3425" y="733"/>
                  <a:pt x="3426" y="732"/>
                  <a:pt x="3427" y="731"/>
                </a:cubicBezTo>
                <a:cubicBezTo>
                  <a:pt x="3429" y="731"/>
                  <a:pt x="3430" y="731"/>
                  <a:pt x="3431" y="731"/>
                </a:cubicBezTo>
                <a:cubicBezTo>
                  <a:pt x="3433" y="730"/>
                  <a:pt x="3434" y="729"/>
                  <a:pt x="3435" y="728"/>
                </a:cubicBezTo>
                <a:cubicBezTo>
                  <a:pt x="3436" y="727"/>
                  <a:pt x="3438" y="727"/>
                  <a:pt x="3439" y="727"/>
                </a:cubicBezTo>
                <a:cubicBezTo>
                  <a:pt x="3440" y="726"/>
                  <a:pt x="3441" y="726"/>
                  <a:pt x="3442" y="725"/>
                </a:cubicBezTo>
                <a:cubicBezTo>
                  <a:pt x="3444" y="724"/>
                  <a:pt x="3446" y="725"/>
                  <a:pt x="3448" y="725"/>
                </a:cubicBezTo>
                <a:cubicBezTo>
                  <a:pt x="3450" y="725"/>
                  <a:pt x="3451" y="724"/>
                  <a:pt x="3453" y="724"/>
                </a:cubicBezTo>
                <a:cubicBezTo>
                  <a:pt x="3456" y="724"/>
                  <a:pt x="3459" y="724"/>
                  <a:pt x="3462" y="724"/>
                </a:cubicBezTo>
                <a:cubicBezTo>
                  <a:pt x="3464" y="723"/>
                  <a:pt x="3468" y="722"/>
                  <a:pt x="3470" y="724"/>
                </a:cubicBezTo>
                <a:cubicBezTo>
                  <a:pt x="3471" y="725"/>
                  <a:pt x="3472" y="726"/>
                  <a:pt x="3473" y="726"/>
                </a:cubicBezTo>
                <a:cubicBezTo>
                  <a:pt x="3475" y="726"/>
                  <a:pt x="3476" y="727"/>
                  <a:pt x="3477" y="728"/>
                </a:cubicBezTo>
                <a:cubicBezTo>
                  <a:pt x="3478" y="728"/>
                  <a:pt x="3479" y="729"/>
                  <a:pt x="3479" y="730"/>
                </a:cubicBezTo>
                <a:cubicBezTo>
                  <a:pt x="3480" y="732"/>
                  <a:pt x="3480" y="733"/>
                  <a:pt x="3482" y="733"/>
                </a:cubicBezTo>
                <a:cubicBezTo>
                  <a:pt x="3482" y="734"/>
                  <a:pt x="3483" y="734"/>
                  <a:pt x="3483" y="735"/>
                </a:cubicBezTo>
                <a:cubicBezTo>
                  <a:pt x="3483" y="735"/>
                  <a:pt x="3482" y="736"/>
                  <a:pt x="3482" y="737"/>
                </a:cubicBezTo>
                <a:cubicBezTo>
                  <a:pt x="3482" y="738"/>
                  <a:pt x="3484" y="738"/>
                  <a:pt x="3485" y="739"/>
                </a:cubicBezTo>
                <a:cubicBezTo>
                  <a:pt x="3485" y="739"/>
                  <a:pt x="3486" y="740"/>
                  <a:pt x="3486" y="741"/>
                </a:cubicBezTo>
                <a:cubicBezTo>
                  <a:pt x="3487" y="741"/>
                  <a:pt x="3487" y="741"/>
                  <a:pt x="3488" y="742"/>
                </a:cubicBezTo>
                <a:cubicBezTo>
                  <a:pt x="3489" y="742"/>
                  <a:pt x="3490" y="744"/>
                  <a:pt x="3491" y="744"/>
                </a:cubicBezTo>
                <a:cubicBezTo>
                  <a:pt x="3493" y="745"/>
                  <a:pt x="3493" y="743"/>
                  <a:pt x="3494" y="741"/>
                </a:cubicBezTo>
                <a:cubicBezTo>
                  <a:pt x="3494" y="741"/>
                  <a:pt x="3494" y="740"/>
                  <a:pt x="3494" y="739"/>
                </a:cubicBezTo>
                <a:cubicBezTo>
                  <a:pt x="3494" y="738"/>
                  <a:pt x="3494" y="738"/>
                  <a:pt x="3495" y="737"/>
                </a:cubicBezTo>
                <a:cubicBezTo>
                  <a:pt x="3496" y="736"/>
                  <a:pt x="3495" y="734"/>
                  <a:pt x="3496" y="733"/>
                </a:cubicBezTo>
                <a:cubicBezTo>
                  <a:pt x="3497" y="733"/>
                  <a:pt x="3498" y="733"/>
                  <a:pt x="3498" y="732"/>
                </a:cubicBezTo>
                <a:cubicBezTo>
                  <a:pt x="3499" y="732"/>
                  <a:pt x="3499" y="731"/>
                  <a:pt x="3498" y="731"/>
                </a:cubicBezTo>
                <a:cubicBezTo>
                  <a:pt x="3498" y="731"/>
                  <a:pt x="3498" y="731"/>
                  <a:pt x="3498" y="730"/>
                </a:cubicBezTo>
                <a:cubicBezTo>
                  <a:pt x="3498" y="730"/>
                  <a:pt x="3498" y="730"/>
                  <a:pt x="3498" y="729"/>
                </a:cubicBezTo>
                <a:cubicBezTo>
                  <a:pt x="3498" y="729"/>
                  <a:pt x="3499" y="729"/>
                  <a:pt x="3500" y="728"/>
                </a:cubicBezTo>
                <a:cubicBezTo>
                  <a:pt x="3502" y="728"/>
                  <a:pt x="3503" y="726"/>
                  <a:pt x="3504" y="726"/>
                </a:cubicBezTo>
                <a:cubicBezTo>
                  <a:pt x="3507" y="725"/>
                  <a:pt x="3510" y="726"/>
                  <a:pt x="3511" y="723"/>
                </a:cubicBezTo>
                <a:cubicBezTo>
                  <a:pt x="3512" y="721"/>
                  <a:pt x="3513" y="720"/>
                  <a:pt x="3515" y="719"/>
                </a:cubicBezTo>
                <a:cubicBezTo>
                  <a:pt x="3519" y="718"/>
                  <a:pt x="3523" y="718"/>
                  <a:pt x="3526" y="715"/>
                </a:cubicBezTo>
                <a:cubicBezTo>
                  <a:pt x="3526" y="715"/>
                  <a:pt x="3527" y="714"/>
                  <a:pt x="3528" y="714"/>
                </a:cubicBezTo>
                <a:cubicBezTo>
                  <a:pt x="3528" y="713"/>
                  <a:pt x="3528" y="713"/>
                  <a:pt x="3528" y="712"/>
                </a:cubicBezTo>
                <a:cubicBezTo>
                  <a:pt x="3528" y="709"/>
                  <a:pt x="3531" y="710"/>
                  <a:pt x="3533" y="710"/>
                </a:cubicBezTo>
                <a:cubicBezTo>
                  <a:pt x="3533" y="710"/>
                  <a:pt x="3535" y="710"/>
                  <a:pt x="3534" y="709"/>
                </a:cubicBezTo>
                <a:cubicBezTo>
                  <a:pt x="3534" y="708"/>
                  <a:pt x="3533" y="708"/>
                  <a:pt x="3533" y="708"/>
                </a:cubicBezTo>
                <a:cubicBezTo>
                  <a:pt x="3531" y="707"/>
                  <a:pt x="3533" y="705"/>
                  <a:pt x="3534" y="705"/>
                </a:cubicBezTo>
                <a:cubicBezTo>
                  <a:pt x="3535" y="705"/>
                  <a:pt x="3536" y="705"/>
                  <a:pt x="3537" y="705"/>
                </a:cubicBezTo>
                <a:cubicBezTo>
                  <a:pt x="3538" y="704"/>
                  <a:pt x="3538" y="703"/>
                  <a:pt x="3538" y="703"/>
                </a:cubicBezTo>
                <a:cubicBezTo>
                  <a:pt x="3539" y="702"/>
                  <a:pt x="3540" y="702"/>
                  <a:pt x="3541" y="702"/>
                </a:cubicBezTo>
                <a:cubicBezTo>
                  <a:pt x="3541" y="702"/>
                  <a:pt x="3542" y="703"/>
                  <a:pt x="3543" y="702"/>
                </a:cubicBezTo>
                <a:cubicBezTo>
                  <a:pt x="3543" y="702"/>
                  <a:pt x="3543" y="701"/>
                  <a:pt x="3542" y="700"/>
                </a:cubicBezTo>
                <a:cubicBezTo>
                  <a:pt x="3542" y="700"/>
                  <a:pt x="3539" y="698"/>
                  <a:pt x="3541" y="697"/>
                </a:cubicBezTo>
                <a:cubicBezTo>
                  <a:pt x="3542" y="697"/>
                  <a:pt x="3542" y="698"/>
                  <a:pt x="3543" y="698"/>
                </a:cubicBezTo>
                <a:cubicBezTo>
                  <a:pt x="3543" y="699"/>
                  <a:pt x="3544" y="699"/>
                  <a:pt x="3545" y="699"/>
                </a:cubicBezTo>
                <a:cubicBezTo>
                  <a:pt x="3546" y="698"/>
                  <a:pt x="3547" y="697"/>
                  <a:pt x="3548" y="697"/>
                </a:cubicBezTo>
                <a:cubicBezTo>
                  <a:pt x="3550" y="697"/>
                  <a:pt x="3551" y="697"/>
                  <a:pt x="3552" y="696"/>
                </a:cubicBezTo>
                <a:cubicBezTo>
                  <a:pt x="3554" y="695"/>
                  <a:pt x="3555" y="694"/>
                  <a:pt x="3555" y="692"/>
                </a:cubicBezTo>
                <a:cubicBezTo>
                  <a:pt x="3555" y="691"/>
                  <a:pt x="3555" y="689"/>
                  <a:pt x="3557" y="689"/>
                </a:cubicBezTo>
                <a:cubicBezTo>
                  <a:pt x="3558" y="690"/>
                  <a:pt x="3559" y="690"/>
                  <a:pt x="3560" y="690"/>
                </a:cubicBezTo>
                <a:cubicBezTo>
                  <a:pt x="3561" y="689"/>
                  <a:pt x="3562" y="688"/>
                  <a:pt x="3563" y="687"/>
                </a:cubicBezTo>
                <a:cubicBezTo>
                  <a:pt x="3564" y="687"/>
                  <a:pt x="3566" y="687"/>
                  <a:pt x="3567" y="687"/>
                </a:cubicBezTo>
                <a:cubicBezTo>
                  <a:pt x="3570" y="687"/>
                  <a:pt x="3572" y="689"/>
                  <a:pt x="3575" y="687"/>
                </a:cubicBezTo>
                <a:cubicBezTo>
                  <a:pt x="3575" y="686"/>
                  <a:pt x="3576" y="686"/>
                  <a:pt x="3576" y="686"/>
                </a:cubicBezTo>
                <a:cubicBezTo>
                  <a:pt x="3577" y="686"/>
                  <a:pt x="3578" y="686"/>
                  <a:pt x="3578" y="685"/>
                </a:cubicBezTo>
                <a:cubicBezTo>
                  <a:pt x="3578" y="684"/>
                  <a:pt x="3577" y="684"/>
                  <a:pt x="3577" y="683"/>
                </a:cubicBezTo>
                <a:cubicBezTo>
                  <a:pt x="3576" y="682"/>
                  <a:pt x="3577" y="682"/>
                  <a:pt x="3578" y="682"/>
                </a:cubicBezTo>
                <a:cubicBezTo>
                  <a:pt x="3579" y="681"/>
                  <a:pt x="3581" y="682"/>
                  <a:pt x="3582" y="682"/>
                </a:cubicBezTo>
                <a:cubicBezTo>
                  <a:pt x="3584" y="681"/>
                  <a:pt x="3586" y="681"/>
                  <a:pt x="3587" y="680"/>
                </a:cubicBezTo>
                <a:cubicBezTo>
                  <a:pt x="3589" y="679"/>
                  <a:pt x="3589" y="677"/>
                  <a:pt x="3591" y="676"/>
                </a:cubicBezTo>
                <a:cubicBezTo>
                  <a:pt x="3592" y="675"/>
                  <a:pt x="3595" y="674"/>
                  <a:pt x="3597" y="674"/>
                </a:cubicBezTo>
                <a:cubicBezTo>
                  <a:pt x="3599" y="673"/>
                  <a:pt x="3601" y="672"/>
                  <a:pt x="3603" y="671"/>
                </a:cubicBezTo>
                <a:cubicBezTo>
                  <a:pt x="3604" y="670"/>
                  <a:pt x="3605" y="670"/>
                  <a:pt x="3606" y="669"/>
                </a:cubicBezTo>
                <a:cubicBezTo>
                  <a:pt x="3608" y="668"/>
                  <a:pt x="3610" y="668"/>
                  <a:pt x="3611" y="667"/>
                </a:cubicBezTo>
                <a:cubicBezTo>
                  <a:pt x="3613" y="667"/>
                  <a:pt x="3615" y="666"/>
                  <a:pt x="3616" y="666"/>
                </a:cubicBezTo>
                <a:cubicBezTo>
                  <a:pt x="3618" y="665"/>
                  <a:pt x="3619" y="665"/>
                  <a:pt x="3621" y="665"/>
                </a:cubicBezTo>
                <a:cubicBezTo>
                  <a:pt x="3622" y="665"/>
                  <a:pt x="3623" y="665"/>
                  <a:pt x="3624" y="665"/>
                </a:cubicBezTo>
                <a:cubicBezTo>
                  <a:pt x="3625" y="664"/>
                  <a:pt x="3625" y="664"/>
                  <a:pt x="3624" y="664"/>
                </a:cubicBezTo>
                <a:cubicBezTo>
                  <a:pt x="3623" y="663"/>
                  <a:pt x="3621" y="662"/>
                  <a:pt x="3622" y="661"/>
                </a:cubicBezTo>
                <a:cubicBezTo>
                  <a:pt x="3622" y="660"/>
                  <a:pt x="3623" y="660"/>
                  <a:pt x="3623" y="659"/>
                </a:cubicBezTo>
                <a:cubicBezTo>
                  <a:pt x="3623" y="659"/>
                  <a:pt x="3623" y="659"/>
                  <a:pt x="3623" y="658"/>
                </a:cubicBezTo>
                <a:cubicBezTo>
                  <a:pt x="3623" y="658"/>
                  <a:pt x="3624" y="658"/>
                  <a:pt x="3624" y="658"/>
                </a:cubicBezTo>
                <a:cubicBezTo>
                  <a:pt x="3624" y="657"/>
                  <a:pt x="3622" y="657"/>
                  <a:pt x="3623" y="656"/>
                </a:cubicBezTo>
                <a:cubicBezTo>
                  <a:pt x="3623" y="655"/>
                  <a:pt x="3624" y="657"/>
                  <a:pt x="3624" y="657"/>
                </a:cubicBezTo>
                <a:cubicBezTo>
                  <a:pt x="3625" y="657"/>
                  <a:pt x="3627" y="657"/>
                  <a:pt x="3628" y="657"/>
                </a:cubicBezTo>
                <a:cubicBezTo>
                  <a:pt x="3629" y="657"/>
                  <a:pt x="3629" y="657"/>
                  <a:pt x="3630" y="657"/>
                </a:cubicBezTo>
                <a:cubicBezTo>
                  <a:pt x="3630" y="657"/>
                  <a:pt x="3632" y="656"/>
                  <a:pt x="3631" y="657"/>
                </a:cubicBezTo>
                <a:cubicBezTo>
                  <a:pt x="3631" y="657"/>
                  <a:pt x="3630" y="658"/>
                  <a:pt x="3630" y="658"/>
                </a:cubicBezTo>
                <a:cubicBezTo>
                  <a:pt x="3629" y="658"/>
                  <a:pt x="3629" y="659"/>
                  <a:pt x="3629" y="659"/>
                </a:cubicBezTo>
                <a:cubicBezTo>
                  <a:pt x="3628" y="661"/>
                  <a:pt x="3628" y="662"/>
                  <a:pt x="3627" y="662"/>
                </a:cubicBezTo>
                <a:cubicBezTo>
                  <a:pt x="3626" y="662"/>
                  <a:pt x="3625" y="662"/>
                  <a:pt x="3626" y="663"/>
                </a:cubicBezTo>
                <a:cubicBezTo>
                  <a:pt x="3626" y="663"/>
                  <a:pt x="3627" y="664"/>
                  <a:pt x="3627" y="664"/>
                </a:cubicBezTo>
                <a:cubicBezTo>
                  <a:pt x="3628" y="664"/>
                  <a:pt x="3628" y="663"/>
                  <a:pt x="3629" y="663"/>
                </a:cubicBezTo>
                <a:cubicBezTo>
                  <a:pt x="3630" y="663"/>
                  <a:pt x="3629" y="664"/>
                  <a:pt x="3630" y="664"/>
                </a:cubicBezTo>
                <a:cubicBezTo>
                  <a:pt x="3631" y="665"/>
                  <a:pt x="3633" y="664"/>
                  <a:pt x="3634" y="664"/>
                </a:cubicBezTo>
                <a:cubicBezTo>
                  <a:pt x="3636" y="664"/>
                  <a:pt x="3637" y="664"/>
                  <a:pt x="3639" y="664"/>
                </a:cubicBezTo>
                <a:cubicBezTo>
                  <a:pt x="3641" y="664"/>
                  <a:pt x="3642" y="665"/>
                  <a:pt x="3643" y="665"/>
                </a:cubicBezTo>
                <a:cubicBezTo>
                  <a:pt x="3645" y="665"/>
                  <a:pt x="3646" y="665"/>
                  <a:pt x="3647" y="666"/>
                </a:cubicBezTo>
                <a:cubicBezTo>
                  <a:pt x="3649" y="667"/>
                  <a:pt x="3650" y="667"/>
                  <a:pt x="3652" y="668"/>
                </a:cubicBezTo>
                <a:cubicBezTo>
                  <a:pt x="3653" y="668"/>
                  <a:pt x="3654" y="669"/>
                  <a:pt x="3656" y="669"/>
                </a:cubicBezTo>
                <a:cubicBezTo>
                  <a:pt x="3657" y="669"/>
                  <a:pt x="3658" y="670"/>
                  <a:pt x="3660" y="670"/>
                </a:cubicBezTo>
                <a:cubicBezTo>
                  <a:pt x="3660" y="670"/>
                  <a:pt x="3661" y="671"/>
                  <a:pt x="3661" y="671"/>
                </a:cubicBezTo>
                <a:cubicBezTo>
                  <a:pt x="3662" y="672"/>
                  <a:pt x="3662" y="672"/>
                  <a:pt x="3663" y="672"/>
                </a:cubicBezTo>
                <a:cubicBezTo>
                  <a:pt x="3667" y="674"/>
                  <a:pt x="3665" y="668"/>
                  <a:pt x="3667" y="666"/>
                </a:cubicBezTo>
                <a:cubicBezTo>
                  <a:pt x="3668" y="666"/>
                  <a:pt x="3669" y="666"/>
                  <a:pt x="3669" y="665"/>
                </a:cubicBezTo>
                <a:cubicBezTo>
                  <a:pt x="3670" y="665"/>
                  <a:pt x="3670" y="664"/>
                  <a:pt x="3671" y="664"/>
                </a:cubicBezTo>
                <a:cubicBezTo>
                  <a:pt x="3672" y="663"/>
                  <a:pt x="3674" y="663"/>
                  <a:pt x="3674" y="661"/>
                </a:cubicBezTo>
                <a:cubicBezTo>
                  <a:pt x="3675" y="658"/>
                  <a:pt x="3673" y="655"/>
                  <a:pt x="3671" y="654"/>
                </a:cubicBezTo>
                <a:cubicBezTo>
                  <a:pt x="3670" y="654"/>
                  <a:pt x="3668" y="653"/>
                  <a:pt x="3669" y="651"/>
                </a:cubicBezTo>
                <a:cubicBezTo>
                  <a:pt x="3669" y="650"/>
                  <a:pt x="3671" y="650"/>
                  <a:pt x="3671" y="648"/>
                </a:cubicBezTo>
                <a:cubicBezTo>
                  <a:pt x="3671" y="647"/>
                  <a:pt x="3670" y="645"/>
                  <a:pt x="3669" y="644"/>
                </a:cubicBezTo>
                <a:cubicBezTo>
                  <a:pt x="3669" y="643"/>
                  <a:pt x="3667" y="643"/>
                  <a:pt x="3666" y="643"/>
                </a:cubicBezTo>
                <a:cubicBezTo>
                  <a:pt x="3665" y="642"/>
                  <a:pt x="3664" y="642"/>
                  <a:pt x="3663" y="642"/>
                </a:cubicBezTo>
                <a:cubicBezTo>
                  <a:pt x="3662" y="641"/>
                  <a:pt x="3662" y="640"/>
                  <a:pt x="3662" y="639"/>
                </a:cubicBezTo>
                <a:cubicBezTo>
                  <a:pt x="3661" y="638"/>
                  <a:pt x="3660" y="638"/>
                  <a:pt x="3660" y="637"/>
                </a:cubicBezTo>
                <a:cubicBezTo>
                  <a:pt x="3659" y="636"/>
                  <a:pt x="3659" y="635"/>
                  <a:pt x="3659" y="634"/>
                </a:cubicBezTo>
                <a:cubicBezTo>
                  <a:pt x="3658" y="633"/>
                  <a:pt x="3658" y="633"/>
                  <a:pt x="3658" y="634"/>
                </a:cubicBezTo>
                <a:cubicBezTo>
                  <a:pt x="3658" y="635"/>
                  <a:pt x="3658" y="635"/>
                  <a:pt x="3658" y="636"/>
                </a:cubicBezTo>
                <a:cubicBezTo>
                  <a:pt x="3658" y="637"/>
                  <a:pt x="3659" y="637"/>
                  <a:pt x="3658" y="638"/>
                </a:cubicBezTo>
                <a:cubicBezTo>
                  <a:pt x="3657" y="638"/>
                  <a:pt x="3657" y="638"/>
                  <a:pt x="3656" y="638"/>
                </a:cubicBezTo>
                <a:cubicBezTo>
                  <a:pt x="3656" y="637"/>
                  <a:pt x="3657" y="636"/>
                  <a:pt x="3657" y="636"/>
                </a:cubicBezTo>
                <a:cubicBezTo>
                  <a:pt x="3657" y="635"/>
                  <a:pt x="3657" y="634"/>
                  <a:pt x="3657" y="633"/>
                </a:cubicBezTo>
                <a:cubicBezTo>
                  <a:pt x="3657" y="633"/>
                  <a:pt x="3656" y="633"/>
                  <a:pt x="3655" y="633"/>
                </a:cubicBezTo>
                <a:cubicBezTo>
                  <a:pt x="3655" y="633"/>
                  <a:pt x="3654" y="633"/>
                  <a:pt x="3653" y="633"/>
                </a:cubicBezTo>
                <a:cubicBezTo>
                  <a:pt x="3653" y="633"/>
                  <a:pt x="3652" y="634"/>
                  <a:pt x="3651" y="634"/>
                </a:cubicBezTo>
                <a:cubicBezTo>
                  <a:pt x="3651" y="634"/>
                  <a:pt x="3650" y="634"/>
                  <a:pt x="3650" y="633"/>
                </a:cubicBezTo>
                <a:cubicBezTo>
                  <a:pt x="3650" y="633"/>
                  <a:pt x="3650" y="633"/>
                  <a:pt x="3650" y="632"/>
                </a:cubicBezTo>
                <a:cubicBezTo>
                  <a:pt x="3650" y="632"/>
                  <a:pt x="3650" y="632"/>
                  <a:pt x="3651" y="631"/>
                </a:cubicBezTo>
                <a:cubicBezTo>
                  <a:pt x="3651" y="631"/>
                  <a:pt x="3652" y="631"/>
                  <a:pt x="3652" y="631"/>
                </a:cubicBezTo>
                <a:cubicBezTo>
                  <a:pt x="3654" y="632"/>
                  <a:pt x="3655" y="633"/>
                  <a:pt x="3656" y="632"/>
                </a:cubicBezTo>
                <a:cubicBezTo>
                  <a:pt x="3657" y="631"/>
                  <a:pt x="3657" y="631"/>
                  <a:pt x="3657" y="631"/>
                </a:cubicBezTo>
                <a:cubicBezTo>
                  <a:pt x="3657" y="631"/>
                  <a:pt x="3658" y="631"/>
                  <a:pt x="3658" y="630"/>
                </a:cubicBezTo>
                <a:cubicBezTo>
                  <a:pt x="3659" y="629"/>
                  <a:pt x="3658" y="628"/>
                  <a:pt x="3657" y="627"/>
                </a:cubicBezTo>
                <a:cubicBezTo>
                  <a:pt x="3657" y="626"/>
                  <a:pt x="3656" y="625"/>
                  <a:pt x="3656" y="624"/>
                </a:cubicBezTo>
                <a:cubicBezTo>
                  <a:pt x="3656" y="622"/>
                  <a:pt x="3657" y="621"/>
                  <a:pt x="3655" y="620"/>
                </a:cubicBezTo>
                <a:cubicBezTo>
                  <a:pt x="3653" y="620"/>
                  <a:pt x="3654" y="618"/>
                  <a:pt x="3654" y="617"/>
                </a:cubicBezTo>
                <a:cubicBezTo>
                  <a:pt x="3653" y="616"/>
                  <a:pt x="3652" y="615"/>
                  <a:pt x="3651" y="614"/>
                </a:cubicBezTo>
                <a:cubicBezTo>
                  <a:pt x="3651" y="613"/>
                  <a:pt x="3651" y="612"/>
                  <a:pt x="3650" y="610"/>
                </a:cubicBezTo>
                <a:cubicBezTo>
                  <a:pt x="3649" y="609"/>
                  <a:pt x="3648" y="608"/>
                  <a:pt x="3647" y="610"/>
                </a:cubicBezTo>
                <a:cubicBezTo>
                  <a:pt x="3646" y="611"/>
                  <a:pt x="3646" y="612"/>
                  <a:pt x="3644" y="613"/>
                </a:cubicBezTo>
                <a:cubicBezTo>
                  <a:pt x="3643" y="613"/>
                  <a:pt x="3641" y="612"/>
                  <a:pt x="3640" y="611"/>
                </a:cubicBezTo>
                <a:cubicBezTo>
                  <a:pt x="3639" y="611"/>
                  <a:pt x="3638" y="610"/>
                  <a:pt x="3636" y="609"/>
                </a:cubicBezTo>
                <a:cubicBezTo>
                  <a:pt x="3635" y="609"/>
                  <a:pt x="3634" y="608"/>
                  <a:pt x="3633" y="607"/>
                </a:cubicBezTo>
                <a:cubicBezTo>
                  <a:pt x="3632" y="604"/>
                  <a:pt x="3633" y="601"/>
                  <a:pt x="3632" y="598"/>
                </a:cubicBezTo>
                <a:cubicBezTo>
                  <a:pt x="3632" y="598"/>
                  <a:pt x="3631" y="597"/>
                  <a:pt x="3631" y="597"/>
                </a:cubicBezTo>
                <a:cubicBezTo>
                  <a:pt x="3631" y="596"/>
                  <a:pt x="3630" y="595"/>
                  <a:pt x="3630" y="595"/>
                </a:cubicBezTo>
                <a:cubicBezTo>
                  <a:pt x="3629" y="594"/>
                  <a:pt x="3628" y="595"/>
                  <a:pt x="3627" y="596"/>
                </a:cubicBezTo>
                <a:cubicBezTo>
                  <a:pt x="3626" y="596"/>
                  <a:pt x="3625" y="596"/>
                  <a:pt x="3624" y="596"/>
                </a:cubicBezTo>
                <a:cubicBezTo>
                  <a:pt x="3624" y="596"/>
                  <a:pt x="3623" y="597"/>
                  <a:pt x="3623" y="597"/>
                </a:cubicBezTo>
                <a:cubicBezTo>
                  <a:pt x="3621" y="597"/>
                  <a:pt x="3620" y="598"/>
                  <a:pt x="3619" y="598"/>
                </a:cubicBezTo>
                <a:cubicBezTo>
                  <a:pt x="3617" y="598"/>
                  <a:pt x="3615" y="597"/>
                  <a:pt x="3613" y="597"/>
                </a:cubicBezTo>
                <a:cubicBezTo>
                  <a:pt x="3612" y="598"/>
                  <a:pt x="3611" y="598"/>
                  <a:pt x="3611" y="599"/>
                </a:cubicBezTo>
                <a:cubicBezTo>
                  <a:pt x="3610" y="599"/>
                  <a:pt x="3609" y="600"/>
                  <a:pt x="3609" y="600"/>
                </a:cubicBezTo>
                <a:cubicBezTo>
                  <a:pt x="3608" y="600"/>
                  <a:pt x="3607" y="601"/>
                  <a:pt x="3607" y="602"/>
                </a:cubicBezTo>
                <a:cubicBezTo>
                  <a:pt x="3607" y="601"/>
                  <a:pt x="3606" y="600"/>
                  <a:pt x="3607" y="600"/>
                </a:cubicBezTo>
                <a:cubicBezTo>
                  <a:pt x="3608" y="599"/>
                  <a:pt x="3610" y="599"/>
                  <a:pt x="3610" y="598"/>
                </a:cubicBezTo>
                <a:cubicBezTo>
                  <a:pt x="3611" y="598"/>
                  <a:pt x="3610" y="598"/>
                  <a:pt x="3609" y="598"/>
                </a:cubicBezTo>
                <a:cubicBezTo>
                  <a:pt x="3609" y="597"/>
                  <a:pt x="3609" y="597"/>
                  <a:pt x="3608" y="597"/>
                </a:cubicBezTo>
                <a:cubicBezTo>
                  <a:pt x="3608" y="596"/>
                  <a:pt x="3607" y="596"/>
                  <a:pt x="3607" y="595"/>
                </a:cubicBezTo>
                <a:cubicBezTo>
                  <a:pt x="3606" y="594"/>
                  <a:pt x="3606" y="593"/>
                  <a:pt x="3606" y="592"/>
                </a:cubicBezTo>
                <a:cubicBezTo>
                  <a:pt x="3605" y="591"/>
                  <a:pt x="3604" y="591"/>
                  <a:pt x="3604" y="589"/>
                </a:cubicBezTo>
                <a:cubicBezTo>
                  <a:pt x="3605" y="589"/>
                  <a:pt x="3605" y="590"/>
                  <a:pt x="3606" y="590"/>
                </a:cubicBezTo>
                <a:cubicBezTo>
                  <a:pt x="3606" y="591"/>
                  <a:pt x="3607" y="591"/>
                  <a:pt x="3608" y="591"/>
                </a:cubicBezTo>
                <a:cubicBezTo>
                  <a:pt x="3608" y="591"/>
                  <a:pt x="3608" y="592"/>
                  <a:pt x="3609" y="592"/>
                </a:cubicBezTo>
                <a:cubicBezTo>
                  <a:pt x="3609" y="592"/>
                  <a:pt x="3610" y="592"/>
                  <a:pt x="3611" y="593"/>
                </a:cubicBezTo>
                <a:cubicBezTo>
                  <a:pt x="3612" y="593"/>
                  <a:pt x="3612" y="594"/>
                  <a:pt x="3613" y="593"/>
                </a:cubicBezTo>
                <a:cubicBezTo>
                  <a:pt x="3614" y="593"/>
                  <a:pt x="3614" y="593"/>
                  <a:pt x="3615" y="593"/>
                </a:cubicBezTo>
                <a:cubicBezTo>
                  <a:pt x="3616" y="592"/>
                  <a:pt x="3618" y="593"/>
                  <a:pt x="3619" y="593"/>
                </a:cubicBezTo>
                <a:cubicBezTo>
                  <a:pt x="3620" y="593"/>
                  <a:pt x="3620" y="593"/>
                  <a:pt x="3621" y="593"/>
                </a:cubicBezTo>
                <a:cubicBezTo>
                  <a:pt x="3622" y="594"/>
                  <a:pt x="3622" y="594"/>
                  <a:pt x="3622" y="595"/>
                </a:cubicBezTo>
                <a:cubicBezTo>
                  <a:pt x="3623" y="596"/>
                  <a:pt x="3625" y="595"/>
                  <a:pt x="3626" y="594"/>
                </a:cubicBezTo>
                <a:cubicBezTo>
                  <a:pt x="3626" y="594"/>
                  <a:pt x="3628" y="593"/>
                  <a:pt x="3627" y="591"/>
                </a:cubicBezTo>
                <a:cubicBezTo>
                  <a:pt x="3627" y="591"/>
                  <a:pt x="3627" y="590"/>
                  <a:pt x="3626" y="590"/>
                </a:cubicBezTo>
                <a:cubicBezTo>
                  <a:pt x="3626" y="589"/>
                  <a:pt x="3626" y="589"/>
                  <a:pt x="3625" y="588"/>
                </a:cubicBezTo>
                <a:cubicBezTo>
                  <a:pt x="3625" y="588"/>
                  <a:pt x="3624" y="588"/>
                  <a:pt x="3623" y="588"/>
                </a:cubicBezTo>
                <a:cubicBezTo>
                  <a:pt x="3623" y="588"/>
                  <a:pt x="3622" y="587"/>
                  <a:pt x="3622" y="587"/>
                </a:cubicBezTo>
                <a:cubicBezTo>
                  <a:pt x="3621" y="586"/>
                  <a:pt x="3620" y="587"/>
                  <a:pt x="3619" y="587"/>
                </a:cubicBezTo>
                <a:cubicBezTo>
                  <a:pt x="3619" y="586"/>
                  <a:pt x="3621" y="585"/>
                  <a:pt x="3622" y="586"/>
                </a:cubicBezTo>
                <a:cubicBezTo>
                  <a:pt x="3622" y="586"/>
                  <a:pt x="3623" y="586"/>
                  <a:pt x="3623" y="587"/>
                </a:cubicBezTo>
                <a:cubicBezTo>
                  <a:pt x="3624" y="587"/>
                  <a:pt x="3625" y="587"/>
                  <a:pt x="3625" y="587"/>
                </a:cubicBezTo>
                <a:cubicBezTo>
                  <a:pt x="3627" y="588"/>
                  <a:pt x="3627" y="589"/>
                  <a:pt x="3628" y="590"/>
                </a:cubicBezTo>
                <a:cubicBezTo>
                  <a:pt x="3629" y="590"/>
                  <a:pt x="3631" y="590"/>
                  <a:pt x="3632" y="590"/>
                </a:cubicBezTo>
                <a:cubicBezTo>
                  <a:pt x="3632" y="591"/>
                  <a:pt x="3632" y="592"/>
                  <a:pt x="3632" y="592"/>
                </a:cubicBezTo>
                <a:cubicBezTo>
                  <a:pt x="3631" y="593"/>
                  <a:pt x="3630" y="592"/>
                  <a:pt x="3630" y="593"/>
                </a:cubicBezTo>
                <a:cubicBezTo>
                  <a:pt x="3631" y="594"/>
                  <a:pt x="3632" y="593"/>
                  <a:pt x="3633" y="594"/>
                </a:cubicBezTo>
                <a:cubicBezTo>
                  <a:pt x="3633" y="595"/>
                  <a:pt x="3633" y="595"/>
                  <a:pt x="3634" y="596"/>
                </a:cubicBezTo>
                <a:cubicBezTo>
                  <a:pt x="3635" y="596"/>
                  <a:pt x="3636" y="596"/>
                  <a:pt x="3636" y="597"/>
                </a:cubicBezTo>
                <a:cubicBezTo>
                  <a:pt x="3636" y="597"/>
                  <a:pt x="3637" y="598"/>
                  <a:pt x="3637" y="598"/>
                </a:cubicBezTo>
                <a:cubicBezTo>
                  <a:pt x="3638" y="598"/>
                  <a:pt x="3639" y="597"/>
                  <a:pt x="3640" y="597"/>
                </a:cubicBezTo>
                <a:cubicBezTo>
                  <a:pt x="3641" y="597"/>
                  <a:pt x="3643" y="598"/>
                  <a:pt x="3644" y="598"/>
                </a:cubicBezTo>
                <a:cubicBezTo>
                  <a:pt x="3646" y="598"/>
                  <a:pt x="3647" y="598"/>
                  <a:pt x="3649" y="598"/>
                </a:cubicBezTo>
                <a:cubicBezTo>
                  <a:pt x="3652" y="598"/>
                  <a:pt x="3655" y="596"/>
                  <a:pt x="3659" y="595"/>
                </a:cubicBezTo>
                <a:cubicBezTo>
                  <a:pt x="3659" y="595"/>
                  <a:pt x="3660" y="594"/>
                  <a:pt x="3661" y="594"/>
                </a:cubicBezTo>
                <a:cubicBezTo>
                  <a:pt x="3662" y="594"/>
                  <a:pt x="3662" y="594"/>
                  <a:pt x="3663" y="594"/>
                </a:cubicBezTo>
                <a:cubicBezTo>
                  <a:pt x="3665" y="594"/>
                  <a:pt x="3666" y="593"/>
                  <a:pt x="3667" y="592"/>
                </a:cubicBezTo>
                <a:cubicBezTo>
                  <a:pt x="3670" y="591"/>
                  <a:pt x="3674" y="592"/>
                  <a:pt x="3677" y="590"/>
                </a:cubicBezTo>
                <a:cubicBezTo>
                  <a:pt x="3678" y="589"/>
                  <a:pt x="3679" y="588"/>
                  <a:pt x="3680" y="587"/>
                </a:cubicBezTo>
                <a:cubicBezTo>
                  <a:pt x="3681" y="586"/>
                  <a:pt x="3682" y="585"/>
                  <a:pt x="3684" y="585"/>
                </a:cubicBezTo>
                <a:cubicBezTo>
                  <a:pt x="3686" y="585"/>
                  <a:pt x="3688" y="585"/>
                  <a:pt x="3689" y="583"/>
                </a:cubicBezTo>
                <a:cubicBezTo>
                  <a:pt x="3690" y="583"/>
                  <a:pt x="3690" y="582"/>
                  <a:pt x="3690" y="581"/>
                </a:cubicBezTo>
                <a:cubicBezTo>
                  <a:pt x="3691" y="580"/>
                  <a:pt x="3691" y="579"/>
                  <a:pt x="3692" y="578"/>
                </a:cubicBezTo>
                <a:cubicBezTo>
                  <a:pt x="3693" y="576"/>
                  <a:pt x="3692" y="575"/>
                  <a:pt x="3690" y="576"/>
                </a:cubicBezTo>
                <a:cubicBezTo>
                  <a:pt x="3689" y="576"/>
                  <a:pt x="3689" y="576"/>
                  <a:pt x="3688" y="576"/>
                </a:cubicBezTo>
                <a:cubicBezTo>
                  <a:pt x="3687" y="576"/>
                  <a:pt x="3687" y="576"/>
                  <a:pt x="3686" y="576"/>
                </a:cubicBezTo>
                <a:cubicBezTo>
                  <a:pt x="3685" y="577"/>
                  <a:pt x="3683" y="577"/>
                  <a:pt x="3682" y="577"/>
                </a:cubicBezTo>
                <a:cubicBezTo>
                  <a:pt x="3681" y="577"/>
                  <a:pt x="3680" y="577"/>
                  <a:pt x="3680" y="576"/>
                </a:cubicBezTo>
                <a:cubicBezTo>
                  <a:pt x="3680" y="575"/>
                  <a:pt x="3682" y="576"/>
                  <a:pt x="3682" y="576"/>
                </a:cubicBezTo>
                <a:cubicBezTo>
                  <a:pt x="3684" y="576"/>
                  <a:pt x="3684" y="575"/>
                  <a:pt x="3685" y="574"/>
                </a:cubicBezTo>
                <a:cubicBezTo>
                  <a:pt x="3686" y="573"/>
                  <a:pt x="3688" y="573"/>
                  <a:pt x="3689" y="573"/>
                </a:cubicBezTo>
                <a:cubicBezTo>
                  <a:pt x="3691" y="573"/>
                  <a:pt x="3692" y="572"/>
                  <a:pt x="3693" y="571"/>
                </a:cubicBezTo>
                <a:cubicBezTo>
                  <a:pt x="3695" y="570"/>
                  <a:pt x="3697" y="570"/>
                  <a:pt x="3696" y="568"/>
                </a:cubicBezTo>
                <a:cubicBezTo>
                  <a:pt x="3695" y="566"/>
                  <a:pt x="3694" y="566"/>
                  <a:pt x="3693" y="565"/>
                </a:cubicBezTo>
                <a:cubicBezTo>
                  <a:pt x="3692" y="565"/>
                  <a:pt x="3691" y="564"/>
                  <a:pt x="3690" y="563"/>
                </a:cubicBezTo>
                <a:cubicBezTo>
                  <a:pt x="3688" y="562"/>
                  <a:pt x="3688" y="562"/>
                  <a:pt x="3687" y="560"/>
                </a:cubicBezTo>
                <a:cubicBezTo>
                  <a:pt x="3687" y="558"/>
                  <a:pt x="3687" y="557"/>
                  <a:pt x="3688" y="556"/>
                </a:cubicBezTo>
                <a:cubicBezTo>
                  <a:pt x="3688" y="554"/>
                  <a:pt x="3688" y="553"/>
                  <a:pt x="3688" y="551"/>
                </a:cubicBezTo>
                <a:cubicBezTo>
                  <a:pt x="3688" y="551"/>
                  <a:pt x="3688" y="550"/>
                  <a:pt x="3689" y="550"/>
                </a:cubicBezTo>
                <a:cubicBezTo>
                  <a:pt x="3689" y="550"/>
                  <a:pt x="3688" y="551"/>
                  <a:pt x="3689" y="552"/>
                </a:cubicBezTo>
                <a:cubicBezTo>
                  <a:pt x="3690" y="553"/>
                  <a:pt x="3692" y="552"/>
                  <a:pt x="3693" y="552"/>
                </a:cubicBezTo>
                <a:cubicBezTo>
                  <a:pt x="3693" y="551"/>
                  <a:pt x="3694" y="551"/>
                  <a:pt x="3695" y="550"/>
                </a:cubicBezTo>
                <a:cubicBezTo>
                  <a:pt x="3695" y="550"/>
                  <a:pt x="3696" y="550"/>
                  <a:pt x="3696" y="549"/>
                </a:cubicBezTo>
                <a:cubicBezTo>
                  <a:pt x="3698" y="548"/>
                  <a:pt x="3696" y="547"/>
                  <a:pt x="3695" y="546"/>
                </a:cubicBezTo>
                <a:cubicBezTo>
                  <a:pt x="3695" y="545"/>
                  <a:pt x="3696" y="543"/>
                  <a:pt x="3697" y="543"/>
                </a:cubicBezTo>
                <a:cubicBezTo>
                  <a:pt x="3698" y="543"/>
                  <a:pt x="3699" y="543"/>
                  <a:pt x="3699" y="544"/>
                </a:cubicBezTo>
                <a:cubicBezTo>
                  <a:pt x="3700" y="545"/>
                  <a:pt x="3700" y="545"/>
                  <a:pt x="3699" y="546"/>
                </a:cubicBezTo>
                <a:cubicBezTo>
                  <a:pt x="3699" y="547"/>
                  <a:pt x="3699" y="547"/>
                  <a:pt x="3699" y="548"/>
                </a:cubicBezTo>
                <a:cubicBezTo>
                  <a:pt x="3700" y="548"/>
                  <a:pt x="3700" y="548"/>
                  <a:pt x="3700" y="548"/>
                </a:cubicBezTo>
                <a:cubicBezTo>
                  <a:pt x="3701" y="548"/>
                  <a:pt x="3700" y="549"/>
                  <a:pt x="3701" y="549"/>
                </a:cubicBezTo>
                <a:cubicBezTo>
                  <a:pt x="3702" y="550"/>
                  <a:pt x="3703" y="549"/>
                  <a:pt x="3704" y="548"/>
                </a:cubicBezTo>
                <a:cubicBezTo>
                  <a:pt x="3705" y="547"/>
                  <a:pt x="3706" y="546"/>
                  <a:pt x="3707" y="546"/>
                </a:cubicBezTo>
                <a:cubicBezTo>
                  <a:pt x="3708" y="545"/>
                  <a:pt x="3710" y="543"/>
                  <a:pt x="3711" y="543"/>
                </a:cubicBezTo>
                <a:cubicBezTo>
                  <a:pt x="3713" y="543"/>
                  <a:pt x="3711" y="546"/>
                  <a:pt x="3711" y="547"/>
                </a:cubicBezTo>
                <a:cubicBezTo>
                  <a:pt x="3710" y="548"/>
                  <a:pt x="3711" y="550"/>
                  <a:pt x="3710" y="551"/>
                </a:cubicBezTo>
                <a:cubicBezTo>
                  <a:pt x="3708" y="552"/>
                  <a:pt x="3708" y="553"/>
                  <a:pt x="3707" y="554"/>
                </a:cubicBezTo>
                <a:cubicBezTo>
                  <a:pt x="3707" y="555"/>
                  <a:pt x="3706" y="556"/>
                  <a:pt x="3705" y="555"/>
                </a:cubicBezTo>
                <a:cubicBezTo>
                  <a:pt x="3704" y="555"/>
                  <a:pt x="3704" y="554"/>
                  <a:pt x="3703" y="554"/>
                </a:cubicBezTo>
                <a:cubicBezTo>
                  <a:pt x="3702" y="553"/>
                  <a:pt x="3702" y="555"/>
                  <a:pt x="3703" y="555"/>
                </a:cubicBezTo>
                <a:cubicBezTo>
                  <a:pt x="3703" y="556"/>
                  <a:pt x="3704" y="556"/>
                  <a:pt x="3704" y="556"/>
                </a:cubicBezTo>
                <a:cubicBezTo>
                  <a:pt x="3704" y="558"/>
                  <a:pt x="3704" y="559"/>
                  <a:pt x="3705" y="560"/>
                </a:cubicBezTo>
                <a:cubicBezTo>
                  <a:pt x="3705" y="561"/>
                  <a:pt x="3706" y="561"/>
                  <a:pt x="3707" y="561"/>
                </a:cubicBezTo>
                <a:cubicBezTo>
                  <a:pt x="3707" y="561"/>
                  <a:pt x="3708" y="562"/>
                  <a:pt x="3708" y="563"/>
                </a:cubicBezTo>
                <a:cubicBezTo>
                  <a:pt x="3709" y="563"/>
                  <a:pt x="3709" y="563"/>
                  <a:pt x="3710" y="564"/>
                </a:cubicBezTo>
                <a:cubicBezTo>
                  <a:pt x="3712" y="564"/>
                  <a:pt x="3712" y="566"/>
                  <a:pt x="3711" y="567"/>
                </a:cubicBezTo>
                <a:cubicBezTo>
                  <a:pt x="3711" y="568"/>
                  <a:pt x="3711" y="569"/>
                  <a:pt x="3712" y="569"/>
                </a:cubicBezTo>
                <a:cubicBezTo>
                  <a:pt x="3714" y="569"/>
                  <a:pt x="3715" y="570"/>
                  <a:pt x="3717" y="569"/>
                </a:cubicBezTo>
                <a:cubicBezTo>
                  <a:pt x="3718" y="569"/>
                  <a:pt x="3720" y="569"/>
                  <a:pt x="3722" y="569"/>
                </a:cubicBezTo>
                <a:cubicBezTo>
                  <a:pt x="3724" y="569"/>
                  <a:pt x="3725" y="569"/>
                  <a:pt x="3727" y="569"/>
                </a:cubicBezTo>
                <a:cubicBezTo>
                  <a:pt x="3732" y="569"/>
                  <a:pt x="3736" y="569"/>
                  <a:pt x="3740" y="569"/>
                </a:cubicBezTo>
                <a:cubicBezTo>
                  <a:pt x="3744" y="569"/>
                  <a:pt x="3748" y="571"/>
                  <a:pt x="3751" y="571"/>
                </a:cubicBezTo>
                <a:cubicBezTo>
                  <a:pt x="3753" y="571"/>
                  <a:pt x="3754" y="572"/>
                  <a:pt x="3756" y="573"/>
                </a:cubicBezTo>
                <a:cubicBezTo>
                  <a:pt x="3757" y="573"/>
                  <a:pt x="3758" y="573"/>
                  <a:pt x="3760" y="574"/>
                </a:cubicBezTo>
                <a:cubicBezTo>
                  <a:pt x="3762" y="575"/>
                  <a:pt x="3764" y="578"/>
                  <a:pt x="3764" y="580"/>
                </a:cubicBezTo>
                <a:cubicBezTo>
                  <a:pt x="3765" y="581"/>
                  <a:pt x="3765" y="582"/>
                  <a:pt x="3765" y="582"/>
                </a:cubicBezTo>
                <a:cubicBezTo>
                  <a:pt x="3765" y="583"/>
                  <a:pt x="3764" y="584"/>
                  <a:pt x="3765" y="584"/>
                </a:cubicBezTo>
                <a:cubicBezTo>
                  <a:pt x="3765" y="585"/>
                  <a:pt x="3765" y="585"/>
                  <a:pt x="3766" y="586"/>
                </a:cubicBezTo>
                <a:cubicBezTo>
                  <a:pt x="3766" y="587"/>
                  <a:pt x="3766" y="587"/>
                  <a:pt x="3766" y="588"/>
                </a:cubicBezTo>
                <a:cubicBezTo>
                  <a:pt x="3767" y="589"/>
                  <a:pt x="3768" y="590"/>
                  <a:pt x="3769" y="591"/>
                </a:cubicBezTo>
                <a:cubicBezTo>
                  <a:pt x="3770" y="592"/>
                  <a:pt x="3770" y="592"/>
                  <a:pt x="3770" y="593"/>
                </a:cubicBezTo>
                <a:cubicBezTo>
                  <a:pt x="3771" y="595"/>
                  <a:pt x="3774" y="595"/>
                  <a:pt x="3776" y="595"/>
                </a:cubicBezTo>
                <a:cubicBezTo>
                  <a:pt x="3777" y="595"/>
                  <a:pt x="3779" y="595"/>
                  <a:pt x="3780" y="595"/>
                </a:cubicBezTo>
                <a:cubicBezTo>
                  <a:pt x="3782" y="595"/>
                  <a:pt x="3783" y="595"/>
                  <a:pt x="3784" y="595"/>
                </a:cubicBezTo>
                <a:cubicBezTo>
                  <a:pt x="3785" y="596"/>
                  <a:pt x="3787" y="596"/>
                  <a:pt x="3788" y="596"/>
                </a:cubicBezTo>
                <a:cubicBezTo>
                  <a:pt x="3789" y="597"/>
                  <a:pt x="3791" y="597"/>
                  <a:pt x="3792" y="598"/>
                </a:cubicBezTo>
                <a:cubicBezTo>
                  <a:pt x="3794" y="599"/>
                  <a:pt x="3795" y="600"/>
                  <a:pt x="3796" y="601"/>
                </a:cubicBezTo>
                <a:cubicBezTo>
                  <a:pt x="3796" y="602"/>
                  <a:pt x="3797" y="602"/>
                  <a:pt x="3798" y="603"/>
                </a:cubicBezTo>
                <a:cubicBezTo>
                  <a:pt x="3798" y="603"/>
                  <a:pt x="3799" y="604"/>
                  <a:pt x="3799" y="604"/>
                </a:cubicBezTo>
                <a:cubicBezTo>
                  <a:pt x="3800" y="605"/>
                  <a:pt x="3801" y="606"/>
                  <a:pt x="3802" y="607"/>
                </a:cubicBezTo>
                <a:cubicBezTo>
                  <a:pt x="3803" y="608"/>
                  <a:pt x="3804" y="608"/>
                  <a:pt x="3806" y="609"/>
                </a:cubicBezTo>
                <a:cubicBezTo>
                  <a:pt x="3806" y="609"/>
                  <a:pt x="3807" y="609"/>
                  <a:pt x="3808" y="609"/>
                </a:cubicBezTo>
                <a:cubicBezTo>
                  <a:pt x="3808" y="609"/>
                  <a:pt x="3809" y="608"/>
                  <a:pt x="3809" y="608"/>
                </a:cubicBezTo>
                <a:cubicBezTo>
                  <a:pt x="3811" y="607"/>
                  <a:pt x="3812" y="606"/>
                  <a:pt x="3812" y="604"/>
                </a:cubicBezTo>
                <a:cubicBezTo>
                  <a:pt x="3812" y="604"/>
                  <a:pt x="3813" y="601"/>
                  <a:pt x="3814" y="602"/>
                </a:cubicBezTo>
                <a:cubicBezTo>
                  <a:pt x="3814" y="602"/>
                  <a:pt x="3814" y="603"/>
                  <a:pt x="3814" y="604"/>
                </a:cubicBezTo>
                <a:cubicBezTo>
                  <a:pt x="3813" y="604"/>
                  <a:pt x="3813" y="605"/>
                  <a:pt x="3814" y="605"/>
                </a:cubicBezTo>
                <a:cubicBezTo>
                  <a:pt x="3814" y="605"/>
                  <a:pt x="3814" y="605"/>
                  <a:pt x="3814" y="606"/>
                </a:cubicBezTo>
                <a:cubicBezTo>
                  <a:pt x="3815" y="607"/>
                  <a:pt x="3814" y="609"/>
                  <a:pt x="3815" y="610"/>
                </a:cubicBezTo>
                <a:cubicBezTo>
                  <a:pt x="3815" y="610"/>
                  <a:pt x="3816" y="610"/>
                  <a:pt x="3817" y="611"/>
                </a:cubicBezTo>
                <a:cubicBezTo>
                  <a:pt x="3817" y="611"/>
                  <a:pt x="3818" y="612"/>
                  <a:pt x="3819" y="611"/>
                </a:cubicBezTo>
                <a:cubicBezTo>
                  <a:pt x="3819" y="611"/>
                  <a:pt x="3820" y="610"/>
                  <a:pt x="3820" y="610"/>
                </a:cubicBezTo>
                <a:cubicBezTo>
                  <a:pt x="3821" y="610"/>
                  <a:pt x="3822" y="610"/>
                  <a:pt x="3822" y="609"/>
                </a:cubicBezTo>
                <a:cubicBezTo>
                  <a:pt x="3822" y="608"/>
                  <a:pt x="3822" y="608"/>
                  <a:pt x="3822" y="607"/>
                </a:cubicBezTo>
                <a:cubicBezTo>
                  <a:pt x="3822" y="607"/>
                  <a:pt x="3821" y="606"/>
                  <a:pt x="3822" y="606"/>
                </a:cubicBezTo>
                <a:cubicBezTo>
                  <a:pt x="3822" y="605"/>
                  <a:pt x="3823" y="606"/>
                  <a:pt x="3824" y="606"/>
                </a:cubicBezTo>
                <a:cubicBezTo>
                  <a:pt x="3824" y="607"/>
                  <a:pt x="3825" y="606"/>
                  <a:pt x="3825" y="607"/>
                </a:cubicBezTo>
                <a:cubicBezTo>
                  <a:pt x="3826" y="607"/>
                  <a:pt x="3826" y="607"/>
                  <a:pt x="3827" y="607"/>
                </a:cubicBezTo>
                <a:cubicBezTo>
                  <a:pt x="3828" y="607"/>
                  <a:pt x="3829" y="608"/>
                  <a:pt x="3829" y="607"/>
                </a:cubicBezTo>
                <a:cubicBezTo>
                  <a:pt x="3830" y="607"/>
                  <a:pt x="3831" y="607"/>
                  <a:pt x="3831" y="607"/>
                </a:cubicBezTo>
                <a:cubicBezTo>
                  <a:pt x="3832" y="606"/>
                  <a:pt x="3833" y="607"/>
                  <a:pt x="3833" y="606"/>
                </a:cubicBezTo>
                <a:cubicBezTo>
                  <a:pt x="3834" y="606"/>
                  <a:pt x="3833" y="605"/>
                  <a:pt x="3832" y="605"/>
                </a:cubicBezTo>
                <a:cubicBezTo>
                  <a:pt x="3831" y="605"/>
                  <a:pt x="3831" y="605"/>
                  <a:pt x="3830" y="605"/>
                </a:cubicBezTo>
                <a:cubicBezTo>
                  <a:pt x="3828" y="604"/>
                  <a:pt x="3825" y="603"/>
                  <a:pt x="3822" y="602"/>
                </a:cubicBezTo>
                <a:cubicBezTo>
                  <a:pt x="3822" y="601"/>
                  <a:pt x="3821" y="601"/>
                  <a:pt x="3821" y="600"/>
                </a:cubicBezTo>
                <a:cubicBezTo>
                  <a:pt x="3820" y="600"/>
                  <a:pt x="3820" y="600"/>
                  <a:pt x="3819" y="600"/>
                </a:cubicBezTo>
                <a:cubicBezTo>
                  <a:pt x="3819" y="599"/>
                  <a:pt x="3820" y="598"/>
                  <a:pt x="3820" y="598"/>
                </a:cubicBezTo>
                <a:cubicBezTo>
                  <a:pt x="3821" y="598"/>
                  <a:pt x="3821" y="598"/>
                  <a:pt x="3822" y="597"/>
                </a:cubicBezTo>
                <a:cubicBezTo>
                  <a:pt x="3822" y="596"/>
                  <a:pt x="3822" y="596"/>
                  <a:pt x="3823" y="595"/>
                </a:cubicBezTo>
                <a:cubicBezTo>
                  <a:pt x="3824" y="595"/>
                  <a:pt x="3824" y="595"/>
                  <a:pt x="3824" y="594"/>
                </a:cubicBezTo>
                <a:cubicBezTo>
                  <a:pt x="3823" y="593"/>
                  <a:pt x="3821" y="594"/>
                  <a:pt x="3820" y="593"/>
                </a:cubicBezTo>
                <a:cubicBezTo>
                  <a:pt x="3820" y="592"/>
                  <a:pt x="3820" y="592"/>
                  <a:pt x="3821" y="592"/>
                </a:cubicBezTo>
                <a:cubicBezTo>
                  <a:pt x="3821" y="592"/>
                  <a:pt x="3822" y="593"/>
                  <a:pt x="3822" y="593"/>
                </a:cubicBezTo>
                <a:cubicBezTo>
                  <a:pt x="3823" y="593"/>
                  <a:pt x="3824" y="593"/>
                  <a:pt x="3825" y="592"/>
                </a:cubicBezTo>
                <a:cubicBezTo>
                  <a:pt x="3825" y="592"/>
                  <a:pt x="3825" y="592"/>
                  <a:pt x="3826" y="591"/>
                </a:cubicBezTo>
                <a:cubicBezTo>
                  <a:pt x="3827" y="590"/>
                  <a:pt x="3829" y="591"/>
                  <a:pt x="3830" y="591"/>
                </a:cubicBezTo>
                <a:cubicBezTo>
                  <a:pt x="3832" y="591"/>
                  <a:pt x="3833" y="589"/>
                  <a:pt x="3834" y="588"/>
                </a:cubicBezTo>
                <a:cubicBezTo>
                  <a:pt x="3835" y="587"/>
                  <a:pt x="3835" y="587"/>
                  <a:pt x="3836" y="586"/>
                </a:cubicBezTo>
                <a:cubicBezTo>
                  <a:pt x="3836" y="585"/>
                  <a:pt x="3836" y="585"/>
                  <a:pt x="3836" y="584"/>
                </a:cubicBezTo>
                <a:cubicBezTo>
                  <a:pt x="3836" y="583"/>
                  <a:pt x="3835" y="581"/>
                  <a:pt x="3834" y="581"/>
                </a:cubicBezTo>
                <a:cubicBezTo>
                  <a:pt x="3833" y="581"/>
                  <a:pt x="3832" y="581"/>
                  <a:pt x="3832" y="581"/>
                </a:cubicBezTo>
                <a:cubicBezTo>
                  <a:pt x="3831" y="581"/>
                  <a:pt x="3830" y="581"/>
                  <a:pt x="3830" y="580"/>
                </a:cubicBezTo>
                <a:cubicBezTo>
                  <a:pt x="3829" y="580"/>
                  <a:pt x="3830" y="580"/>
                  <a:pt x="3831" y="580"/>
                </a:cubicBezTo>
                <a:cubicBezTo>
                  <a:pt x="3832" y="579"/>
                  <a:pt x="3832" y="579"/>
                  <a:pt x="3833" y="579"/>
                </a:cubicBezTo>
                <a:cubicBezTo>
                  <a:pt x="3833" y="579"/>
                  <a:pt x="3834" y="579"/>
                  <a:pt x="3835" y="578"/>
                </a:cubicBezTo>
                <a:cubicBezTo>
                  <a:pt x="3835" y="577"/>
                  <a:pt x="3835" y="576"/>
                  <a:pt x="3836" y="575"/>
                </a:cubicBezTo>
                <a:cubicBezTo>
                  <a:pt x="3836" y="574"/>
                  <a:pt x="3837" y="574"/>
                  <a:pt x="3837" y="573"/>
                </a:cubicBezTo>
                <a:cubicBezTo>
                  <a:pt x="3837" y="571"/>
                  <a:pt x="3836" y="572"/>
                  <a:pt x="3836" y="573"/>
                </a:cubicBezTo>
                <a:cubicBezTo>
                  <a:pt x="3836" y="573"/>
                  <a:pt x="3834" y="573"/>
                  <a:pt x="3834" y="573"/>
                </a:cubicBezTo>
                <a:cubicBezTo>
                  <a:pt x="3833" y="573"/>
                  <a:pt x="3833" y="574"/>
                  <a:pt x="3832" y="573"/>
                </a:cubicBezTo>
                <a:cubicBezTo>
                  <a:pt x="3831" y="573"/>
                  <a:pt x="3831" y="573"/>
                  <a:pt x="3832" y="573"/>
                </a:cubicBezTo>
                <a:cubicBezTo>
                  <a:pt x="3832" y="572"/>
                  <a:pt x="3833" y="572"/>
                  <a:pt x="3833" y="571"/>
                </a:cubicBezTo>
                <a:cubicBezTo>
                  <a:pt x="3833" y="571"/>
                  <a:pt x="3833" y="570"/>
                  <a:pt x="3832" y="570"/>
                </a:cubicBezTo>
                <a:cubicBezTo>
                  <a:pt x="3832" y="569"/>
                  <a:pt x="3832" y="569"/>
                  <a:pt x="3831" y="569"/>
                </a:cubicBezTo>
                <a:cubicBezTo>
                  <a:pt x="3831" y="568"/>
                  <a:pt x="3831" y="568"/>
                  <a:pt x="3830" y="568"/>
                </a:cubicBezTo>
                <a:cubicBezTo>
                  <a:pt x="3829" y="566"/>
                  <a:pt x="3828" y="567"/>
                  <a:pt x="3827" y="567"/>
                </a:cubicBezTo>
                <a:cubicBezTo>
                  <a:pt x="3827" y="566"/>
                  <a:pt x="3828" y="566"/>
                  <a:pt x="3828" y="566"/>
                </a:cubicBezTo>
                <a:close/>
                <a:moveTo>
                  <a:pt x="256" y="687"/>
                </a:moveTo>
                <a:cubicBezTo>
                  <a:pt x="255" y="687"/>
                  <a:pt x="254" y="689"/>
                  <a:pt x="253" y="689"/>
                </a:cubicBezTo>
                <a:cubicBezTo>
                  <a:pt x="252" y="689"/>
                  <a:pt x="255" y="687"/>
                  <a:pt x="253" y="686"/>
                </a:cubicBezTo>
                <a:cubicBezTo>
                  <a:pt x="253" y="686"/>
                  <a:pt x="253" y="687"/>
                  <a:pt x="252" y="687"/>
                </a:cubicBezTo>
                <a:cubicBezTo>
                  <a:pt x="252" y="687"/>
                  <a:pt x="252" y="686"/>
                  <a:pt x="252" y="686"/>
                </a:cubicBezTo>
                <a:cubicBezTo>
                  <a:pt x="251" y="686"/>
                  <a:pt x="251" y="686"/>
                  <a:pt x="250" y="686"/>
                </a:cubicBezTo>
                <a:cubicBezTo>
                  <a:pt x="250" y="686"/>
                  <a:pt x="249" y="686"/>
                  <a:pt x="249" y="685"/>
                </a:cubicBezTo>
                <a:cubicBezTo>
                  <a:pt x="248" y="685"/>
                  <a:pt x="248" y="685"/>
                  <a:pt x="247" y="685"/>
                </a:cubicBezTo>
                <a:cubicBezTo>
                  <a:pt x="248" y="683"/>
                  <a:pt x="251" y="685"/>
                  <a:pt x="252" y="685"/>
                </a:cubicBezTo>
                <a:cubicBezTo>
                  <a:pt x="253" y="685"/>
                  <a:pt x="254" y="685"/>
                  <a:pt x="256" y="685"/>
                </a:cubicBezTo>
                <a:cubicBezTo>
                  <a:pt x="257" y="685"/>
                  <a:pt x="260" y="684"/>
                  <a:pt x="260" y="685"/>
                </a:cubicBezTo>
                <a:cubicBezTo>
                  <a:pt x="260" y="686"/>
                  <a:pt x="257" y="686"/>
                  <a:pt x="256" y="687"/>
                </a:cubicBezTo>
                <a:close/>
                <a:moveTo>
                  <a:pt x="265" y="675"/>
                </a:moveTo>
                <a:cubicBezTo>
                  <a:pt x="265" y="674"/>
                  <a:pt x="263" y="672"/>
                  <a:pt x="264" y="672"/>
                </a:cubicBezTo>
                <a:cubicBezTo>
                  <a:pt x="264" y="672"/>
                  <a:pt x="265" y="674"/>
                  <a:pt x="265" y="674"/>
                </a:cubicBezTo>
                <a:cubicBezTo>
                  <a:pt x="266" y="675"/>
                  <a:pt x="266" y="675"/>
                  <a:pt x="266" y="676"/>
                </a:cubicBezTo>
                <a:cubicBezTo>
                  <a:pt x="265" y="676"/>
                  <a:pt x="265" y="675"/>
                  <a:pt x="265" y="675"/>
                </a:cubicBezTo>
                <a:close/>
                <a:moveTo>
                  <a:pt x="274" y="678"/>
                </a:moveTo>
                <a:cubicBezTo>
                  <a:pt x="274" y="676"/>
                  <a:pt x="275" y="676"/>
                  <a:pt x="275" y="677"/>
                </a:cubicBezTo>
                <a:cubicBezTo>
                  <a:pt x="275" y="678"/>
                  <a:pt x="274" y="678"/>
                  <a:pt x="274" y="678"/>
                </a:cubicBezTo>
                <a:close/>
                <a:moveTo>
                  <a:pt x="274" y="672"/>
                </a:moveTo>
                <a:cubicBezTo>
                  <a:pt x="274" y="672"/>
                  <a:pt x="274" y="672"/>
                  <a:pt x="274" y="672"/>
                </a:cubicBezTo>
                <a:cubicBezTo>
                  <a:pt x="275" y="672"/>
                  <a:pt x="275" y="672"/>
                  <a:pt x="275" y="672"/>
                </a:cubicBezTo>
                <a:cubicBezTo>
                  <a:pt x="276" y="673"/>
                  <a:pt x="274" y="673"/>
                  <a:pt x="274" y="672"/>
                </a:cubicBezTo>
                <a:close/>
                <a:moveTo>
                  <a:pt x="271" y="727"/>
                </a:moveTo>
                <a:cubicBezTo>
                  <a:pt x="270" y="728"/>
                  <a:pt x="269" y="729"/>
                  <a:pt x="269" y="730"/>
                </a:cubicBezTo>
                <a:cubicBezTo>
                  <a:pt x="268" y="730"/>
                  <a:pt x="267" y="731"/>
                  <a:pt x="267" y="733"/>
                </a:cubicBezTo>
                <a:cubicBezTo>
                  <a:pt x="267" y="734"/>
                  <a:pt x="266" y="735"/>
                  <a:pt x="266" y="736"/>
                </a:cubicBezTo>
                <a:cubicBezTo>
                  <a:pt x="265" y="736"/>
                  <a:pt x="266" y="733"/>
                  <a:pt x="266" y="733"/>
                </a:cubicBezTo>
                <a:cubicBezTo>
                  <a:pt x="267" y="732"/>
                  <a:pt x="268" y="731"/>
                  <a:pt x="267" y="730"/>
                </a:cubicBezTo>
                <a:cubicBezTo>
                  <a:pt x="266" y="728"/>
                  <a:pt x="264" y="730"/>
                  <a:pt x="263" y="730"/>
                </a:cubicBezTo>
                <a:cubicBezTo>
                  <a:pt x="263" y="731"/>
                  <a:pt x="262" y="732"/>
                  <a:pt x="261" y="732"/>
                </a:cubicBezTo>
                <a:cubicBezTo>
                  <a:pt x="261" y="731"/>
                  <a:pt x="262" y="731"/>
                  <a:pt x="262" y="730"/>
                </a:cubicBezTo>
                <a:cubicBezTo>
                  <a:pt x="263" y="730"/>
                  <a:pt x="263" y="729"/>
                  <a:pt x="264" y="729"/>
                </a:cubicBezTo>
                <a:cubicBezTo>
                  <a:pt x="265" y="728"/>
                  <a:pt x="265" y="728"/>
                  <a:pt x="266" y="728"/>
                </a:cubicBezTo>
                <a:cubicBezTo>
                  <a:pt x="267" y="727"/>
                  <a:pt x="268" y="727"/>
                  <a:pt x="270" y="727"/>
                </a:cubicBezTo>
                <a:cubicBezTo>
                  <a:pt x="271" y="727"/>
                  <a:pt x="273" y="726"/>
                  <a:pt x="274" y="727"/>
                </a:cubicBezTo>
                <a:cubicBezTo>
                  <a:pt x="274" y="727"/>
                  <a:pt x="272" y="727"/>
                  <a:pt x="271" y="727"/>
                </a:cubicBezTo>
                <a:close/>
                <a:moveTo>
                  <a:pt x="292" y="660"/>
                </a:moveTo>
                <a:cubicBezTo>
                  <a:pt x="291" y="660"/>
                  <a:pt x="290" y="660"/>
                  <a:pt x="289" y="660"/>
                </a:cubicBezTo>
                <a:cubicBezTo>
                  <a:pt x="290" y="659"/>
                  <a:pt x="290" y="659"/>
                  <a:pt x="291" y="659"/>
                </a:cubicBezTo>
                <a:cubicBezTo>
                  <a:pt x="292" y="659"/>
                  <a:pt x="292" y="659"/>
                  <a:pt x="293" y="659"/>
                </a:cubicBezTo>
                <a:cubicBezTo>
                  <a:pt x="293" y="659"/>
                  <a:pt x="293" y="659"/>
                  <a:pt x="293" y="658"/>
                </a:cubicBezTo>
                <a:cubicBezTo>
                  <a:pt x="293" y="658"/>
                  <a:pt x="294" y="658"/>
                  <a:pt x="294" y="658"/>
                </a:cubicBezTo>
                <a:cubicBezTo>
                  <a:pt x="294" y="659"/>
                  <a:pt x="292" y="660"/>
                  <a:pt x="292" y="660"/>
                </a:cubicBezTo>
                <a:close/>
                <a:moveTo>
                  <a:pt x="459" y="782"/>
                </a:moveTo>
                <a:cubicBezTo>
                  <a:pt x="459" y="782"/>
                  <a:pt x="457" y="781"/>
                  <a:pt x="457" y="780"/>
                </a:cubicBezTo>
                <a:cubicBezTo>
                  <a:pt x="456" y="780"/>
                  <a:pt x="459" y="780"/>
                  <a:pt x="459" y="780"/>
                </a:cubicBezTo>
                <a:cubicBezTo>
                  <a:pt x="460" y="781"/>
                  <a:pt x="460" y="782"/>
                  <a:pt x="459" y="782"/>
                </a:cubicBezTo>
                <a:close/>
                <a:moveTo>
                  <a:pt x="518" y="445"/>
                </a:moveTo>
                <a:cubicBezTo>
                  <a:pt x="518" y="445"/>
                  <a:pt x="518" y="445"/>
                  <a:pt x="518" y="444"/>
                </a:cubicBezTo>
                <a:cubicBezTo>
                  <a:pt x="517" y="444"/>
                  <a:pt x="517" y="444"/>
                  <a:pt x="517" y="443"/>
                </a:cubicBezTo>
                <a:cubicBezTo>
                  <a:pt x="516" y="443"/>
                  <a:pt x="515" y="442"/>
                  <a:pt x="515" y="442"/>
                </a:cubicBezTo>
                <a:cubicBezTo>
                  <a:pt x="516" y="441"/>
                  <a:pt x="517" y="443"/>
                  <a:pt x="518" y="443"/>
                </a:cubicBezTo>
                <a:cubicBezTo>
                  <a:pt x="518" y="444"/>
                  <a:pt x="519" y="444"/>
                  <a:pt x="519" y="444"/>
                </a:cubicBezTo>
                <a:cubicBezTo>
                  <a:pt x="519" y="445"/>
                  <a:pt x="519" y="445"/>
                  <a:pt x="518" y="445"/>
                </a:cubicBezTo>
                <a:close/>
                <a:moveTo>
                  <a:pt x="250" y="950"/>
                </a:moveTo>
                <a:cubicBezTo>
                  <a:pt x="250" y="950"/>
                  <a:pt x="250" y="949"/>
                  <a:pt x="249" y="948"/>
                </a:cubicBezTo>
                <a:cubicBezTo>
                  <a:pt x="249" y="948"/>
                  <a:pt x="248" y="948"/>
                  <a:pt x="248" y="948"/>
                </a:cubicBezTo>
                <a:cubicBezTo>
                  <a:pt x="246" y="948"/>
                  <a:pt x="245" y="948"/>
                  <a:pt x="244" y="949"/>
                </a:cubicBezTo>
                <a:cubicBezTo>
                  <a:pt x="243" y="949"/>
                  <a:pt x="243" y="949"/>
                  <a:pt x="242" y="950"/>
                </a:cubicBezTo>
                <a:cubicBezTo>
                  <a:pt x="242" y="950"/>
                  <a:pt x="241" y="950"/>
                  <a:pt x="241" y="950"/>
                </a:cubicBezTo>
                <a:cubicBezTo>
                  <a:pt x="240" y="951"/>
                  <a:pt x="240" y="951"/>
                  <a:pt x="239" y="952"/>
                </a:cubicBezTo>
                <a:cubicBezTo>
                  <a:pt x="239" y="952"/>
                  <a:pt x="238" y="952"/>
                  <a:pt x="238" y="953"/>
                </a:cubicBezTo>
                <a:cubicBezTo>
                  <a:pt x="237" y="953"/>
                  <a:pt x="237" y="953"/>
                  <a:pt x="237" y="954"/>
                </a:cubicBezTo>
                <a:cubicBezTo>
                  <a:pt x="237" y="955"/>
                  <a:pt x="238" y="955"/>
                  <a:pt x="238" y="955"/>
                </a:cubicBezTo>
                <a:cubicBezTo>
                  <a:pt x="239" y="955"/>
                  <a:pt x="240" y="955"/>
                  <a:pt x="240" y="955"/>
                </a:cubicBezTo>
                <a:cubicBezTo>
                  <a:pt x="240" y="956"/>
                  <a:pt x="241" y="957"/>
                  <a:pt x="241" y="956"/>
                </a:cubicBezTo>
                <a:cubicBezTo>
                  <a:pt x="242" y="956"/>
                  <a:pt x="242" y="955"/>
                  <a:pt x="243" y="955"/>
                </a:cubicBezTo>
                <a:cubicBezTo>
                  <a:pt x="243" y="955"/>
                  <a:pt x="244" y="956"/>
                  <a:pt x="244" y="956"/>
                </a:cubicBezTo>
                <a:cubicBezTo>
                  <a:pt x="244" y="956"/>
                  <a:pt x="244" y="955"/>
                  <a:pt x="245" y="955"/>
                </a:cubicBezTo>
                <a:cubicBezTo>
                  <a:pt x="245" y="955"/>
                  <a:pt x="245" y="955"/>
                  <a:pt x="246" y="955"/>
                </a:cubicBezTo>
                <a:cubicBezTo>
                  <a:pt x="246" y="956"/>
                  <a:pt x="245" y="956"/>
                  <a:pt x="245" y="956"/>
                </a:cubicBezTo>
                <a:cubicBezTo>
                  <a:pt x="245" y="956"/>
                  <a:pt x="244" y="957"/>
                  <a:pt x="243" y="957"/>
                </a:cubicBezTo>
                <a:cubicBezTo>
                  <a:pt x="243" y="957"/>
                  <a:pt x="242" y="957"/>
                  <a:pt x="241" y="957"/>
                </a:cubicBezTo>
                <a:cubicBezTo>
                  <a:pt x="241" y="957"/>
                  <a:pt x="240" y="956"/>
                  <a:pt x="240" y="956"/>
                </a:cubicBezTo>
                <a:cubicBezTo>
                  <a:pt x="239" y="956"/>
                  <a:pt x="238" y="956"/>
                  <a:pt x="238" y="956"/>
                </a:cubicBezTo>
                <a:cubicBezTo>
                  <a:pt x="237" y="956"/>
                  <a:pt x="237" y="955"/>
                  <a:pt x="237" y="955"/>
                </a:cubicBezTo>
                <a:cubicBezTo>
                  <a:pt x="236" y="955"/>
                  <a:pt x="236" y="955"/>
                  <a:pt x="236" y="955"/>
                </a:cubicBezTo>
                <a:cubicBezTo>
                  <a:pt x="235" y="955"/>
                  <a:pt x="235" y="955"/>
                  <a:pt x="235" y="954"/>
                </a:cubicBezTo>
                <a:cubicBezTo>
                  <a:pt x="235" y="953"/>
                  <a:pt x="235" y="953"/>
                  <a:pt x="236" y="953"/>
                </a:cubicBezTo>
                <a:cubicBezTo>
                  <a:pt x="236" y="952"/>
                  <a:pt x="236" y="952"/>
                  <a:pt x="236" y="951"/>
                </a:cubicBezTo>
                <a:cubicBezTo>
                  <a:pt x="236" y="950"/>
                  <a:pt x="236" y="949"/>
                  <a:pt x="235" y="948"/>
                </a:cubicBezTo>
                <a:cubicBezTo>
                  <a:pt x="233" y="945"/>
                  <a:pt x="241" y="947"/>
                  <a:pt x="240" y="945"/>
                </a:cubicBezTo>
                <a:cubicBezTo>
                  <a:pt x="239" y="944"/>
                  <a:pt x="239" y="944"/>
                  <a:pt x="238" y="944"/>
                </a:cubicBezTo>
                <a:cubicBezTo>
                  <a:pt x="238" y="944"/>
                  <a:pt x="237" y="944"/>
                  <a:pt x="237" y="943"/>
                </a:cubicBezTo>
                <a:cubicBezTo>
                  <a:pt x="237" y="943"/>
                  <a:pt x="236" y="943"/>
                  <a:pt x="236" y="942"/>
                </a:cubicBezTo>
                <a:cubicBezTo>
                  <a:pt x="236" y="942"/>
                  <a:pt x="236" y="941"/>
                  <a:pt x="236" y="941"/>
                </a:cubicBezTo>
                <a:cubicBezTo>
                  <a:pt x="236" y="940"/>
                  <a:pt x="235" y="940"/>
                  <a:pt x="235" y="939"/>
                </a:cubicBezTo>
                <a:cubicBezTo>
                  <a:pt x="235" y="939"/>
                  <a:pt x="235" y="939"/>
                  <a:pt x="236" y="939"/>
                </a:cubicBezTo>
                <a:cubicBezTo>
                  <a:pt x="236" y="939"/>
                  <a:pt x="236" y="938"/>
                  <a:pt x="236" y="938"/>
                </a:cubicBezTo>
                <a:cubicBezTo>
                  <a:pt x="237" y="938"/>
                  <a:pt x="238" y="937"/>
                  <a:pt x="239" y="937"/>
                </a:cubicBezTo>
                <a:cubicBezTo>
                  <a:pt x="240" y="936"/>
                  <a:pt x="241" y="937"/>
                  <a:pt x="242" y="937"/>
                </a:cubicBezTo>
                <a:cubicBezTo>
                  <a:pt x="243" y="938"/>
                  <a:pt x="242" y="940"/>
                  <a:pt x="243" y="941"/>
                </a:cubicBezTo>
                <a:cubicBezTo>
                  <a:pt x="243" y="941"/>
                  <a:pt x="243" y="941"/>
                  <a:pt x="244" y="941"/>
                </a:cubicBezTo>
                <a:cubicBezTo>
                  <a:pt x="244" y="941"/>
                  <a:pt x="244" y="942"/>
                  <a:pt x="244" y="942"/>
                </a:cubicBezTo>
                <a:cubicBezTo>
                  <a:pt x="244" y="942"/>
                  <a:pt x="245" y="942"/>
                  <a:pt x="246" y="942"/>
                </a:cubicBezTo>
                <a:cubicBezTo>
                  <a:pt x="246" y="941"/>
                  <a:pt x="247" y="941"/>
                  <a:pt x="247" y="942"/>
                </a:cubicBezTo>
                <a:cubicBezTo>
                  <a:pt x="248" y="943"/>
                  <a:pt x="247" y="943"/>
                  <a:pt x="246" y="943"/>
                </a:cubicBezTo>
                <a:cubicBezTo>
                  <a:pt x="245" y="943"/>
                  <a:pt x="246" y="944"/>
                  <a:pt x="246" y="945"/>
                </a:cubicBezTo>
                <a:cubicBezTo>
                  <a:pt x="245" y="945"/>
                  <a:pt x="245" y="946"/>
                  <a:pt x="246" y="946"/>
                </a:cubicBezTo>
                <a:cubicBezTo>
                  <a:pt x="246" y="947"/>
                  <a:pt x="247" y="946"/>
                  <a:pt x="248" y="946"/>
                </a:cubicBezTo>
                <a:cubicBezTo>
                  <a:pt x="248" y="946"/>
                  <a:pt x="248" y="947"/>
                  <a:pt x="249" y="947"/>
                </a:cubicBezTo>
                <a:cubicBezTo>
                  <a:pt x="249" y="948"/>
                  <a:pt x="250" y="947"/>
                  <a:pt x="251" y="948"/>
                </a:cubicBezTo>
                <a:cubicBezTo>
                  <a:pt x="251" y="948"/>
                  <a:pt x="251" y="950"/>
                  <a:pt x="250" y="950"/>
                </a:cubicBezTo>
                <a:close/>
                <a:moveTo>
                  <a:pt x="423" y="919"/>
                </a:moveTo>
                <a:cubicBezTo>
                  <a:pt x="423" y="919"/>
                  <a:pt x="423" y="920"/>
                  <a:pt x="422" y="920"/>
                </a:cubicBezTo>
                <a:cubicBezTo>
                  <a:pt x="421" y="920"/>
                  <a:pt x="421" y="919"/>
                  <a:pt x="421" y="919"/>
                </a:cubicBezTo>
                <a:cubicBezTo>
                  <a:pt x="420" y="918"/>
                  <a:pt x="419" y="918"/>
                  <a:pt x="419" y="918"/>
                </a:cubicBezTo>
                <a:cubicBezTo>
                  <a:pt x="418" y="918"/>
                  <a:pt x="417" y="918"/>
                  <a:pt x="416" y="918"/>
                </a:cubicBezTo>
                <a:cubicBezTo>
                  <a:pt x="416" y="918"/>
                  <a:pt x="415" y="918"/>
                  <a:pt x="414" y="918"/>
                </a:cubicBezTo>
                <a:cubicBezTo>
                  <a:pt x="414" y="917"/>
                  <a:pt x="414" y="917"/>
                  <a:pt x="413" y="917"/>
                </a:cubicBezTo>
                <a:cubicBezTo>
                  <a:pt x="413" y="916"/>
                  <a:pt x="409" y="916"/>
                  <a:pt x="410" y="915"/>
                </a:cubicBezTo>
                <a:cubicBezTo>
                  <a:pt x="410" y="915"/>
                  <a:pt x="411" y="915"/>
                  <a:pt x="412" y="914"/>
                </a:cubicBezTo>
                <a:cubicBezTo>
                  <a:pt x="412" y="914"/>
                  <a:pt x="413" y="914"/>
                  <a:pt x="413" y="914"/>
                </a:cubicBezTo>
                <a:cubicBezTo>
                  <a:pt x="414" y="913"/>
                  <a:pt x="416" y="914"/>
                  <a:pt x="416" y="914"/>
                </a:cubicBezTo>
                <a:cubicBezTo>
                  <a:pt x="417" y="915"/>
                  <a:pt x="417" y="916"/>
                  <a:pt x="418" y="915"/>
                </a:cubicBezTo>
                <a:cubicBezTo>
                  <a:pt x="419" y="915"/>
                  <a:pt x="419" y="914"/>
                  <a:pt x="419" y="914"/>
                </a:cubicBezTo>
                <a:cubicBezTo>
                  <a:pt x="420" y="914"/>
                  <a:pt x="420" y="914"/>
                  <a:pt x="420" y="914"/>
                </a:cubicBezTo>
                <a:cubicBezTo>
                  <a:pt x="421" y="915"/>
                  <a:pt x="422" y="915"/>
                  <a:pt x="422" y="915"/>
                </a:cubicBezTo>
                <a:cubicBezTo>
                  <a:pt x="424" y="915"/>
                  <a:pt x="423" y="917"/>
                  <a:pt x="423" y="919"/>
                </a:cubicBezTo>
                <a:close/>
                <a:moveTo>
                  <a:pt x="533" y="894"/>
                </a:moveTo>
                <a:cubicBezTo>
                  <a:pt x="531" y="895"/>
                  <a:pt x="529" y="897"/>
                  <a:pt x="526" y="898"/>
                </a:cubicBezTo>
                <a:cubicBezTo>
                  <a:pt x="526" y="898"/>
                  <a:pt x="525" y="898"/>
                  <a:pt x="524" y="898"/>
                </a:cubicBezTo>
                <a:cubicBezTo>
                  <a:pt x="524" y="899"/>
                  <a:pt x="523" y="899"/>
                  <a:pt x="523" y="900"/>
                </a:cubicBezTo>
                <a:cubicBezTo>
                  <a:pt x="522" y="901"/>
                  <a:pt x="521" y="901"/>
                  <a:pt x="520" y="902"/>
                </a:cubicBezTo>
                <a:cubicBezTo>
                  <a:pt x="519" y="902"/>
                  <a:pt x="518" y="903"/>
                  <a:pt x="517" y="904"/>
                </a:cubicBezTo>
                <a:cubicBezTo>
                  <a:pt x="516" y="904"/>
                  <a:pt x="515" y="904"/>
                  <a:pt x="515" y="903"/>
                </a:cubicBezTo>
                <a:cubicBezTo>
                  <a:pt x="515" y="903"/>
                  <a:pt x="516" y="901"/>
                  <a:pt x="516" y="901"/>
                </a:cubicBezTo>
                <a:cubicBezTo>
                  <a:pt x="516" y="900"/>
                  <a:pt x="519" y="900"/>
                  <a:pt x="520" y="900"/>
                </a:cubicBezTo>
                <a:cubicBezTo>
                  <a:pt x="521" y="899"/>
                  <a:pt x="522" y="899"/>
                  <a:pt x="523" y="898"/>
                </a:cubicBezTo>
                <a:cubicBezTo>
                  <a:pt x="525" y="896"/>
                  <a:pt x="526" y="895"/>
                  <a:pt x="527" y="893"/>
                </a:cubicBezTo>
                <a:cubicBezTo>
                  <a:pt x="528" y="892"/>
                  <a:pt x="529" y="891"/>
                  <a:pt x="530" y="891"/>
                </a:cubicBezTo>
                <a:cubicBezTo>
                  <a:pt x="531" y="891"/>
                  <a:pt x="531" y="892"/>
                  <a:pt x="532" y="892"/>
                </a:cubicBezTo>
                <a:cubicBezTo>
                  <a:pt x="533" y="892"/>
                  <a:pt x="534" y="892"/>
                  <a:pt x="534" y="892"/>
                </a:cubicBezTo>
                <a:cubicBezTo>
                  <a:pt x="537" y="892"/>
                  <a:pt x="535" y="893"/>
                  <a:pt x="533" y="894"/>
                </a:cubicBezTo>
                <a:close/>
                <a:moveTo>
                  <a:pt x="554" y="877"/>
                </a:moveTo>
                <a:cubicBezTo>
                  <a:pt x="554" y="878"/>
                  <a:pt x="553" y="879"/>
                  <a:pt x="553" y="879"/>
                </a:cubicBezTo>
                <a:cubicBezTo>
                  <a:pt x="553" y="880"/>
                  <a:pt x="553" y="881"/>
                  <a:pt x="553" y="881"/>
                </a:cubicBezTo>
                <a:cubicBezTo>
                  <a:pt x="553" y="883"/>
                  <a:pt x="551" y="883"/>
                  <a:pt x="550" y="884"/>
                </a:cubicBezTo>
                <a:cubicBezTo>
                  <a:pt x="548" y="884"/>
                  <a:pt x="548" y="885"/>
                  <a:pt x="546" y="885"/>
                </a:cubicBezTo>
                <a:cubicBezTo>
                  <a:pt x="545" y="885"/>
                  <a:pt x="544" y="885"/>
                  <a:pt x="544" y="885"/>
                </a:cubicBezTo>
                <a:cubicBezTo>
                  <a:pt x="543" y="885"/>
                  <a:pt x="542" y="884"/>
                  <a:pt x="541" y="884"/>
                </a:cubicBezTo>
                <a:cubicBezTo>
                  <a:pt x="540" y="883"/>
                  <a:pt x="541" y="882"/>
                  <a:pt x="542" y="882"/>
                </a:cubicBezTo>
                <a:cubicBezTo>
                  <a:pt x="543" y="881"/>
                  <a:pt x="544" y="880"/>
                  <a:pt x="545" y="879"/>
                </a:cubicBezTo>
                <a:cubicBezTo>
                  <a:pt x="547" y="878"/>
                  <a:pt x="548" y="875"/>
                  <a:pt x="550" y="874"/>
                </a:cubicBezTo>
                <a:cubicBezTo>
                  <a:pt x="551" y="873"/>
                  <a:pt x="551" y="872"/>
                  <a:pt x="552" y="871"/>
                </a:cubicBezTo>
                <a:cubicBezTo>
                  <a:pt x="552" y="870"/>
                  <a:pt x="552" y="870"/>
                  <a:pt x="552" y="869"/>
                </a:cubicBezTo>
                <a:cubicBezTo>
                  <a:pt x="552" y="868"/>
                  <a:pt x="553" y="868"/>
                  <a:pt x="553" y="869"/>
                </a:cubicBezTo>
                <a:cubicBezTo>
                  <a:pt x="554" y="870"/>
                  <a:pt x="553" y="872"/>
                  <a:pt x="554" y="873"/>
                </a:cubicBezTo>
                <a:cubicBezTo>
                  <a:pt x="554" y="874"/>
                  <a:pt x="554" y="876"/>
                  <a:pt x="554" y="877"/>
                </a:cubicBezTo>
                <a:close/>
                <a:moveTo>
                  <a:pt x="48" y="1990"/>
                </a:moveTo>
                <a:cubicBezTo>
                  <a:pt x="46" y="1990"/>
                  <a:pt x="45" y="1990"/>
                  <a:pt x="43" y="1990"/>
                </a:cubicBezTo>
                <a:cubicBezTo>
                  <a:pt x="43" y="1990"/>
                  <a:pt x="40" y="1990"/>
                  <a:pt x="41" y="1989"/>
                </a:cubicBezTo>
                <a:cubicBezTo>
                  <a:pt x="41" y="1988"/>
                  <a:pt x="44" y="1989"/>
                  <a:pt x="44" y="1989"/>
                </a:cubicBezTo>
                <a:cubicBezTo>
                  <a:pt x="46" y="1989"/>
                  <a:pt x="46" y="1989"/>
                  <a:pt x="48" y="1988"/>
                </a:cubicBezTo>
                <a:cubicBezTo>
                  <a:pt x="48" y="1988"/>
                  <a:pt x="49" y="1988"/>
                  <a:pt x="49" y="1989"/>
                </a:cubicBezTo>
                <a:cubicBezTo>
                  <a:pt x="49" y="1989"/>
                  <a:pt x="48" y="1990"/>
                  <a:pt x="48" y="1990"/>
                </a:cubicBezTo>
                <a:close/>
                <a:moveTo>
                  <a:pt x="74" y="1991"/>
                </a:moveTo>
                <a:cubicBezTo>
                  <a:pt x="73" y="1992"/>
                  <a:pt x="73" y="1992"/>
                  <a:pt x="72" y="1991"/>
                </a:cubicBezTo>
                <a:cubicBezTo>
                  <a:pt x="72" y="1991"/>
                  <a:pt x="71" y="1992"/>
                  <a:pt x="71" y="1991"/>
                </a:cubicBezTo>
                <a:cubicBezTo>
                  <a:pt x="71" y="1991"/>
                  <a:pt x="71" y="1990"/>
                  <a:pt x="71" y="1989"/>
                </a:cubicBezTo>
                <a:cubicBezTo>
                  <a:pt x="72" y="1989"/>
                  <a:pt x="72" y="1989"/>
                  <a:pt x="72" y="1988"/>
                </a:cubicBezTo>
                <a:cubicBezTo>
                  <a:pt x="72" y="1988"/>
                  <a:pt x="72" y="1987"/>
                  <a:pt x="72" y="1986"/>
                </a:cubicBezTo>
                <a:cubicBezTo>
                  <a:pt x="73" y="1986"/>
                  <a:pt x="73" y="1987"/>
                  <a:pt x="73" y="1988"/>
                </a:cubicBezTo>
                <a:cubicBezTo>
                  <a:pt x="73" y="1989"/>
                  <a:pt x="74" y="1990"/>
                  <a:pt x="74" y="1991"/>
                </a:cubicBezTo>
                <a:close/>
                <a:moveTo>
                  <a:pt x="763" y="1454"/>
                </a:moveTo>
                <a:cubicBezTo>
                  <a:pt x="763" y="1452"/>
                  <a:pt x="763" y="1451"/>
                  <a:pt x="765" y="1452"/>
                </a:cubicBezTo>
                <a:cubicBezTo>
                  <a:pt x="766" y="1452"/>
                  <a:pt x="767" y="1454"/>
                  <a:pt x="769" y="1455"/>
                </a:cubicBezTo>
                <a:cubicBezTo>
                  <a:pt x="771" y="1456"/>
                  <a:pt x="773" y="1458"/>
                  <a:pt x="769" y="1459"/>
                </a:cubicBezTo>
                <a:cubicBezTo>
                  <a:pt x="768" y="1459"/>
                  <a:pt x="768" y="1458"/>
                  <a:pt x="767" y="1458"/>
                </a:cubicBezTo>
                <a:cubicBezTo>
                  <a:pt x="766" y="1457"/>
                  <a:pt x="764" y="1457"/>
                  <a:pt x="763" y="1457"/>
                </a:cubicBezTo>
                <a:cubicBezTo>
                  <a:pt x="762" y="1456"/>
                  <a:pt x="763" y="1455"/>
                  <a:pt x="763" y="1454"/>
                </a:cubicBezTo>
                <a:close/>
                <a:moveTo>
                  <a:pt x="778" y="2090"/>
                </a:moveTo>
                <a:cubicBezTo>
                  <a:pt x="778" y="2090"/>
                  <a:pt x="779" y="2088"/>
                  <a:pt x="780" y="2090"/>
                </a:cubicBezTo>
                <a:cubicBezTo>
                  <a:pt x="780" y="2090"/>
                  <a:pt x="780" y="2091"/>
                  <a:pt x="781" y="2091"/>
                </a:cubicBezTo>
                <a:cubicBezTo>
                  <a:pt x="782" y="2091"/>
                  <a:pt x="783" y="2091"/>
                  <a:pt x="784" y="2091"/>
                </a:cubicBezTo>
                <a:cubicBezTo>
                  <a:pt x="786" y="2091"/>
                  <a:pt x="788" y="2090"/>
                  <a:pt x="789" y="2088"/>
                </a:cubicBezTo>
                <a:cubicBezTo>
                  <a:pt x="790" y="2087"/>
                  <a:pt x="790" y="2086"/>
                  <a:pt x="791" y="2085"/>
                </a:cubicBezTo>
                <a:cubicBezTo>
                  <a:pt x="791" y="2083"/>
                  <a:pt x="792" y="2083"/>
                  <a:pt x="793" y="2084"/>
                </a:cubicBezTo>
                <a:cubicBezTo>
                  <a:pt x="793" y="2086"/>
                  <a:pt x="794" y="2086"/>
                  <a:pt x="795" y="2087"/>
                </a:cubicBezTo>
                <a:cubicBezTo>
                  <a:pt x="795" y="2088"/>
                  <a:pt x="795" y="2089"/>
                  <a:pt x="796" y="2089"/>
                </a:cubicBezTo>
                <a:cubicBezTo>
                  <a:pt x="797" y="2091"/>
                  <a:pt x="798" y="2087"/>
                  <a:pt x="799" y="2086"/>
                </a:cubicBezTo>
                <a:cubicBezTo>
                  <a:pt x="800" y="2086"/>
                  <a:pt x="800" y="2089"/>
                  <a:pt x="801" y="2089"/>
                </a:cubicBezTo>
                <a:cubicBezTo>
                  <a:pt x="802" y="2090"/>
                  <a:pt x="804" y="2088"/>
                  <a:pt x="805" y="2089"/>
                </a:cubicBezTo>
                <a:cubicBezTo>
                  <a:pt x="806" y="2090"/>
                  <a:pt x="804" y="2092"/>
                  <a:pt x="805" y="2093"/>
                </a:cubicBezTo>
                <a:cubicBezTo>
                  <a:pt x="805" y="2095"/>
                  <a:pt x="807" y="2095"/>
                  <a:pt x="808" y="2096"/>
                </a:cubicBezTo>
                <a:cubicBezTo>
                  <a:pt x="808" y="2096"/>
                  <a:pt x="808" y="2096"/>
                  <a:pt x="808" y="2097"/>
                </a:cubicBezTo>
                <a:cubicBezTo>
                  <a:pt x="808" y="2097"/>
                  <a:pt x="809" y="2097"/>
                  <a:pt x="809" y="2097"/>
                </a:cubicBezTo>
                <a:cubicBezTo>
                  <a:pt x="810" y="2098"/>
                  <a:pt x="809" y="2099"/>
                  <a:pt x="810" y="2099"/>
                </a:cubicBezTo>
                <a:cubicBezTo>
                  <a:pt x="810" y="2101"/>
                  <a:pt x="812" y="2099"/>
                  <a:pt x="812" y="2098"/>
                </a:cubicBezTo>
                <a:cubicBezTo>
                  <a:pt x="813" y="2097"/>
                  <a:pt x="812" y="2095"/>
                  <a:pt x="814" y="2096"/>
                </a:cubicBezTo>
                <a:cubicBezTo>
                  <a:pt x="815" y="2096"/>
                  <a:pt x="816" y="2096"/>
                  <a:pt x="816" y="2096"/>
                </a:cubicBezTo>
                <a:cubicBezTo>
                  <a:pt x="817" y="2096"/>
                  <a:pt x="817" y="2095"/>
                  <a:pt x="818" y="2095"/>
                </a:cubicBezTo>
                <a:cubicBezTo>
                  <a:pt x="820" y="2095"/>
                  <a:pt x="820" y="2096"/>
                  <a:pt x="821" y="2097"/>
                </a:cubicBezTo>
                <a:cubicBezTo>
                  <a:pt x="821" y="2098"/>
                  <a:pt x="822" y="2098"/>
                  <a:pt x="821" y="2098"/>
                </a:cubicBezTo>
                <a:cubicBezTo>
                  <a:pt x="821" y="2099"/>
                  <a:pt x="820" y="2098"/>
                  <a:pt x="820" y="2099"/>
                </a:cubicBezTo>
                <a:cubicBezTo>
                  <a:pt x="820" y="2099"/>
                  <a:pt x="820" y="2099"/>
                  <a:pt x="819" y="2099"/>
                </a:cubicBezTo>
                <a:cubicBezTo>
                  <a:pt x="818" y="2099"/>
                  <a:pt x="818" y="2099"/>
                  <a:pt x="817" y="2099"/>
                </a:cubicBezTo>
                <a:cubicBezTo>
                  <a:pt x="817" y="2099"/>
                  <a:pt x="816" y="2098"/>
                  <a:pt x="815" y="2099"/>
                </a:cubicBezTo>
                <a:cubicBezTo>
                  <a:pt x="814" y="2099"/>
                  <a:pt x="815" y="2100"/>
                  <a:pt x="815" y="2101"/>
                </a:cubicBezTo>
                <a:cubicBezTo>
                  <a:pt x="815" y="2101"/>
                  <a:pt x="815" y="2102"/>
                  <a:pt x="814" y="2102"/>
                </a:cubicBezTo>
                <a:cubicBezTo>
                  <a:pt x="813" y="2102"/>
                  <a:pt x="814" y="2101"/>
                  <a:pt x="813" y="2101"/>
                </a:cubicBezTo>
                <a:cubicBezTo>
                  <a:pt x="813" y="2100"/>
                  <a:pt x="812" y="2101"/>
                  <a:pt x="812" y="2101"/>
                </a:cubicBezTo>
                <a:cubicBezTo>
                  <a:pt x="811" y="2101"/>
                  <a:pt x="811" y="2101"/>
                  <a:pt x="810" y="2101"/>
                </a:cubicBezTo>
                <a:cubicBezTo>
                  <a:pt x="810" y="2101"/>
                  <a:pt x="809" y="2101"/>
                  <a:pt x="809" y="2101"/>
                </a:cubicBezTo>
                <a:cubicBezTo>
                  <a:pt x="808" y="2101"/>
                  <a:pt x="808" y="2102"/>
                  <a:pt x="808" y="2102"/>
                </a:cubicBezTo>
                <a:cubicBezTo>
                  <a:pt x="808" y="2103"/>
                  <a:pt x="807" y="2103"/>
                  <a:pt x="807" y="2104"/>
                </a:cubicBezTo>
                <a:cubicBezTo>
                  <a:pt x="806" y="2105"/>
                  <a:pt x="806" y="2106"/>
                  <a:pt x="807" y="2107"/>
                </a:cubicBezTo>
                <a:cubicBezTo>
                  <a:pt x="807" y="2108"/>
                  <a:pt x="808" y="2108"/>
                  <a:pt x="809" y="2109"/>
                </a:cubicBezTo>
                <a:cubicBezTo>
                  <a:pt x="809" y="2110"/>
                  <a:pt x="809" y="2110"/>
                  <a:pt x="808" y="2111"/>
                </a:cubicBezTo>
                <a:cubicBezTo>
                  <a:pt x="808" y="2111"/>
                  <a:pt x="807" y="2111"/>
                  <a:pt x="807" y="2111"/>
                </a:cubicBezTo>
                <a:cubicBezTo>
                  <a:pt x="806" y="2112"/>
                  <a:pt x="806" y="2113"/>
                  <a:pt x="806" y="2113"/>
                </a:cubicBezTo>
                <a:cubicBezTo>
                  <a:pt x="806" y="2114"/>
                  <a:pt x="806" y="2115"/>
                  <a:pt x="806" y="2115"/>
                </a:cubicBezTo>
                <a:cubicBezTo>
                  <a:pt x="805" y="2116"/>
                  <a:pt x="805" y="2116"/>
                  <a:pt x="805" y="2117"/>
                </a:cubicBezTo>
                <a:cubicBezTo>
                  <a:pt x="805" y="2118"/>
                  <a:pt x="806" y="2118"/>
                  <a:pt x="805" y="2119"/>
                </a:cubicBezTo>
                <a:cubicBezTo>
                  <a:pt x="804" y="2119"/>
                  <a:pt x="804" y="2119"/>
                  <a:pt x="803" y="2118"/>
                </a:cubicBezTo>
                <a:cubicBezTo>
                  <a:pt x="803" y="2118"/>
                  <a:pt x="802" y="2118"/>
                  <a:pt x="801" y="2118"/>
                </a:cubicBezTo>
                <a:cubicBezTo>
                  <a:pt x="801" y="2119"/>
                  <a:pt x="802" y="2120"/>
                  <a:pt x="802" y="2120"/>
                </a:cubicBezTo>
                <a:cubicBezTo>
                  <a:pt x="803" y="2122"/>
                  <a:pt x="800" y="2121"/>
                  <a:pt x="800" y="2121"/>
                </a:cubicBezTo>
                <a:cubicBezTo>
                  <a:pt x="799" y="2122"/>
                  <a:pt x="800" y="2124"/>
                  <a:pt x="799" y="2125"/>
                </a:cubicBezTo>
                <a:cubicBezTo>
                  <a:pt x="799" y="2126"/>
                  <a:pt x="798" y="2126"/>
                  <a:pt x="798" y="2127"/>
                </a:cubicBezTo>
                <a:cubicBezTo>
                  <a:pt x="797" y="2127"/>
                  <a:pt x="797" y="2128"/>
                  <a:pt x="796" y="2128"/>
                </a:cubicBezTo>
                <a:cubicBezTo>
                  <a:pt x="795" y="2128"/>
                  <a:pt x="794" y="2127"/>
                  <a:pt x="793" y="2128"/>
                </a:cubicBezTo>
                <a:cubicBezTo>
                  <a:pt x="793" y="2128"/>
                  <a:pt x="793" y="2129"/>
                  <a:pt x="792" y="2129"/>
                </a:cubicBezTo>
                <a:cubicBezTo>
                  <a:pt x="792" y="2129"/>
                  <a:pt x="791" y="2129"/>
                  <a:pt x="791" y="2130"/>
                </a:cubicBezTo>
                <a:cubicBezTo>
                  <a:pt x="791" y="2131"/>
                  <a:pt x="793" y="2130"/>
                  <a:pt x="793" y="2130"/>
                </a:cubicBezTo>
                <a:cubicBezTo>
                  <a:pt x="795" y="2130"/>
                  <a:pt x="794" y="2131"/>
                  <a:pt x="793" y="2132"/>
                </a:cubicBezTo>
                <a:cubicBezTo>
                  <a:pt x="793" y="2133"/>
                  <a:pt x="792" y="2133"/>
                  <a:pt x="791" y="2133"/>
                </a:cubicBezTo>
                <a:cubicBezTo>
                  <a:pt x="791" y="2133"/>
                  <a:pt x="790" y="2132"/>
                  <a:pt x="789" y="2132"/>
                </a:cubicBezTo>
                <a:cubicBezTo>
                  <a:pt x="789" y="2133"/>
                  <a:pt x="790" y="2133"/>
                  <a:pt x="790" y="2134"/>
                </a:cubicBezTo>
                <a:cubicBezTo>
                  <a:pt x="791" y="2134"/>
                  <a:pt x="791" y="2134"/>
                  <a:pt x="791" y="2135"/>
                </a:cubicBezTo>
                <a:cubicBezTo>
                  <a:pt x="793" y="2135"/>
                  <a:pt x="794" y="2135"/>
                  <a:pt x="796" y="2135"/>
                </a:cubicBezTo>
                <a:cubicBezTo>
                  <a:pt x="797" y="2135"/>
                  <a:pt x="798" y="2136"/>
                  <a:pt x="800" y="2135"/>
                </a:cubicBezTo>
                <a:cubicBezTo>
                  <a:pt x="800" y="2135"/>
                  <a:pt x="801" y="2134"/>
                  <a:pt x="801" y="2134"/>
                </a:cubicBezTo>
                <a:cubicBezTo>
                  <a:pt x="802" y="2135"/>
                  <a:pt x="801" y="2135"/>
                  <a:pt x="801" y="2136"/>
                </a:cubicBezTo>
                <a:cubicBezTo>
                  <a:pt x="800" y="2136"/>
                  <a:pt x="800" y="2137"/>
                  <a:pt x="800" y="2137"/>
                </a:cubicBezTo>
                <a:cubicBezTo>
                  <a:pt x="799" y="2138"/>
                  <a:pt x="799" y="2138"/>
                  <a:pt x="798" y="2138"/>
                </a:cubicBezTo>
                <a:cubicBezTo>
                  <a:pt x="797" y="2139"/>
                  <a:pt x="796" y="2140"/>
                  <a:pt x="795" y="2141"/>
                </a:cubicBezTo>
                <a:cubicBezTo>
                  <a:pt x="795" y="2142"/>
                  <a:pt x="794" y="2143"/>
                  <a:pt x="793" y="2143"/>
                </a:cubicBezTo>
                <a:cubicBezTo>
                  <a:pt x="792" y="2143"/>
                  <a:pt x="793" y="2141"/>
                  <a:pt x="791" y="2141"/>
                </a:cubicBezTo>
                <a:cubicBezTo>
                  <a:pt x="790" y="2141"/>
                  <a:pt x="790" y="2141"/>
                  <a:pt x="789" y="2141"/>
                </a:cubicBezTo>
                <a:cubicBezTo>
                  <a:pt x="788" y="2140"/>
                  <a:pt x="787" y="2141"/>
                  <a:pt x="786" y="2140"/>
                </a:cubicBezTo>
                <a:cubicBezTo>
                  <a:pt x="785" y="2140"/>
                  <a:pt x="785" y="2140"/>
                  <a:pt x="785" y="2140"/>
                </a:cubicBezTo>
                <a:cubicBezTo>
                  <a:pt x="784" y="2140"/>
                  <a:pt x="784" y="2141"/>
                  <a:pt x="784" y="2141"/>
                </a:cubicBezTo>
                <a:cubicBezTo>
                  <a:pt x="784" y="2142"/>
                  <a:pt x="784" y="2143"/>
                  <a:pt x="784" y="2143"/>
                </a:cubicBezTo>
                <a:cubicBezTo>
                  <a:pt x="783" y="2144"/>
                  <a:pt x="783" y="2143"/>
                  <a:pt x="783" y="2143"/>
                </a:cubicBezTo>
                <a:cubicBezTo>
                  <a:pt x="782" y="2142"/>
                  <a:pt x="780" y="2144"/>
                  <a:pt x="779" y="2142"/>
                </a:cubicBezTo>
                <a:cubicBezTo>
                  <a:pt x="779" y="2141"/>
                  <a:pt x="780" y="2140"/>
                  <a:pt x="779" y="2140"/>
                </a:cubicBezTo>
                <a:cubicBezTo>
                  <a:pt x="779" y="2139"/>
                  <a:pt x="778" y="2140"/>
                  <a:pt x="778" y="2141"/>
                </a:cubicBezTo>
                <a:cubicBezTo>
                  <a:pt x="778" y="2141"/>
                  <a:pt x="777" y="2142"/>
                  <a:pt x="777" y="2141"/>
                </a:cubicBezTo>
                <a:cubicBezTo>
                  <a:pt x="776" y="2141"/>
                  <a:pt x="776" y="2141"/>
                  <a:pt x="776" y="2141"/>
                </a:cubicBezTo>
                <a:cubicBezTo>
                  <a:pt x="775" y="2141"/>
                  <a:pt x="775" y="2141"/>
                  <a:pt x="774" y="2141"/>
                </a:cubicBezTo>
                <a:cubicBezTo>
                  <a:pt x="773" y="2140"/>
                  <a:pt x="773" y="2140"/>
                  <a:pt x="773" y="2139"/>
                </a:cubicBezTo>
                <a:cubicBezTo>
                  <a:pt x="773" y="2138"/>
                  <a:pt x="773" y="2138"/>
                  <a:pt x="772" y="2138"/>
                </a:cubicBezTo>
                <a:cubicBezTo>
                  <a:pt x="771" y="2137"/>
                  <a:pt x="771" y="2137"/>
                  <a:pt x="771" y="2137"/>
                </a:cubicBezTo>
                <a:cubicBezTo>
                  <a:pt x="771" y="2137"/>
                  <a:pt x="771" y="2136"/>
                  <a:pt x="770" y="2136"/>
                </a:cubicBezTo>
                <a:cubicBezTo>
                  <a:pt x="770" y="2136"/>
                  <a:pt x="770" y="2138"/>
                  <a:pt x="769" y="2138"/>
                </a:cubicBezTo>
                <a:cubicBezTo>
                  <a:pt x="769" y="2139"/>
                  <a:pt x="769" y="2139"/>
                  <a:pt x="768" y="2139"/>
                </a:cubicBezTo>
                <a:cubicBezTo>
                  <a:pt x="768" y="2139"/>
                  <a:pt x="766" y="2138"/>
                  <a:pt x="767" y="2140"/>
                </a:cubicBezTo>
                <a:cubicBezTo>
                  <a:pt x="767" y="2140"/>
                  <a:pt x="767" y="2140"/>
                  <a:pt x="768" y="2140"/>
                </a:cubicBezTo>
                <a:cubicBezTo>
                  <a:pt x="768" y="2140"/>
                  <a:pt x="768" y="2140"/>
                  <a:pt x="768" y="2141"/>
                </a:cubicBezTo>
                <a:cubicBezTo>
                  <a:pt x="768" y="2141"/>
                  <a:pt x="769" y="2142"/>
                  <a:pt x="768" y="2142"/>
                </a:cubicBezTo>
                <a:cubicBezTo>
                  <a:pt x="768" y="2143"/>
                  <a:pt x="766" y="2140"/>
                  <a:pt x="765" y="2142"/>
                </a:cubicBezTo>
                <a:cubicBezTo>
                  <a:pt x="765" y="2143"/>
                  <a:pt x="766" y="2146"/>
                  <a:pt x="765" y="2146"/>
                </a:cubicBezTo>
                <a:cubicBezTo>
                  <a:pt x="765" y="2146"/>
                  <a:pt x="765" y="2144"/>
                  <a:pt x="764" y="2144"/>
                </a:cubicBezTo>
                <a:cubicBezTo>
                  <a:pt x="764" y="2144"/>
                  <a:pt x="764" y="2146"/>
                  <a:pt x="763" y="2146"/>
                </a:cubicBezTo>
                <a:cubicBezTo>
                  <a:pt x="763" y="2146"/>
                  <a:pt x="762" y="2145"/>
                  <a:pt x="762" y="2144"/>
                </a:cubicBezTo>
                <a:cubicBezTo>
                  <a:pt x="761" y="2144"/>
                  <a:pt x="762" y="2143"/>
                  <a:pt x="762" y="2142"/>
                </a:cubicBezTo>
                <a:cubicBezTo>
                  <a:pt x="761" y="2140"/>
                  <a:pt x="760" y="2140"/>
                  <a:pt x="760" y="2139"/>
                </a:cubicBezTo>
                <a:cubicBezTo>
                  <a:pt x="759" y="2138"/>
                  <a:pt x="760" y="2137"/>
                  <a:pt x="760" y="2136"/>
                </a:cubicBezTo>
                <a:cubicBezTo>
                  <a:pt x="760" y="2136"/>
                  <a:pt x="759" y="2135"/>
                  <a:pt x="759" y="2135"/>
                </a:cubicBezTo>
                <a:cubicBezTo>
                  <a:pt x="758" y="2133"/>
                  <a:pt x="758" y="2132"/>
                  <a:pt x="759" y="2131"/>
                </a:cubicBezTo>
                <a:cubicBezTo>
                  <a:pt x="760" y="2129"/>
                  <a:pt x="760" y="2128"/>
                  <a:pt x="761" y="2126"/>
                </a:cubicBezTo>
                <a:cubicBezTo>
                  <a:pt x="761" y="2124"/>
                  <a:pt x="762" y="2123"/>
                  <a:pt x="762" y="2121"/>
                </a:cubicBezTo>
                <a:cubicBezTo>
                  <a:pt x="762" y="2119"/>
                  <a:pt x="762" y="2117"/>
                  <a:pt x="762" y="2116"/>
                </a:cubicBezTo>
                <a:cubicBezTo>
                  <a:pt x="763" y="2114"/>
                  <a:pt x="763" y="2113"/>
                  <a:pt x="762" y="2112"/>
                </a:cubicBezTo>
                <a:cubicBezTo>
                  <a:pt x="761" y="2110"/>
                  <a:pt x="761" y="2106"/>
                  <a:pt x="762" y="2104"/>
                </a:cubicBezTo>
                <a:cubicBezTo>
                  <a:pt x="763" y="2103"/>
                  <a:pt x="764" y="2102"/>
                  <a:pt x="765" y="2101"/>
                </a:cubicBezTo>
                <a:cubicBezTo>
                  <a:pt x="766" y="2100"/>
                  <a:pt x="767" y="2099"/>
                  <a:pt x="767" y="2097"/>
                </a:cubicBezTo>
                <a:cubicBezTo>
                  <a:pt x="766" y="2096"/>
                  <a:pt x="765" y="2096"/>
                  <a:pt x="766" y="2094"/>
                </a:cubicBezTo>
                <a:cubicBezTo>
                  <a:pt x="767" y="2093"/>
                  <a:pt x="768" y="2092"/>
                  <a:pt x="769" y="2092"/>
                </a:cubicBezTo>
                <a:cubicBezTo>
                  <a:pt x="772" y="2092"/>
                  <a:pt x="776" y="2093"/>
                  <a:pt x="778" y="2090"/>
                </a:cubicBezTo>
                <a:close/>
                <a:moveTo>
                  <a:pt x="810" y="671"/>
                </a:moveTo>
                <a:cubicBezTo>
                  <a:pt x="810" y="671"/>
                  <a:pt x="811" y="672"/>
                  <a:pt x="811" y="672"/>
                </a:cubicBezTo>
                <a:cubicBezTo>
                  <a:pt x="811" y="672"/>
                  <a:pt x="812" y="673"/>
                  <a:pt x="812" y="673"/>
                </a:cubicBezTo>
                <a:cubicBezTo>
                  <a:pt x="813" y="675"/>
                  <a:pt x="812" y="676"/>
                  <a:pt x="813" y="677"/>
                </a:cubicBezTo>
                <a:cubicBezTo>
                  <a:pt x="814" y="678"/>
                  <a:pt x="815" y="678"/>
                  <a:pt x="816" y="679"/>
                </a:cubicBezTo>
                <a:cubicBezTo>
                  <a:pt x="817" y="679"/>
                  <a:pt x="819" y="681"/>
                  <a:pt x="819" y="680"/>
                </a:cubicBezTo>
                <a:cubicBezTo>
                  <a:pt x="819" y="680"/>
                  <a:pt x="818" y="679"/>
                  <a:pt x="818" y="679"/>
                </a:cubicBezTo>
                <a:cubicBezTo>
                  <a:pt x="818" y="678"/>
                  <a:pt x="818" y="678"/>
                  <a:pt x="818" y="678"/>
                </a:cubicBezTo>
                <a:cubicBezTo>
                  <a:pt x="818" y="677"/>
                  <a:pt x="818" y="677"/>
                  <a:pt x="818" y="676"/>
                </a:cubicBezTo>
                <a:cubicBezTo>
                  <a:pt x="818" y="675"/>
                  <a:pt x="819" y="676"/>
                  <a:pt x="820" y="676"/>
                </a:cubicBezTo>
                <a:cubicBezTo>
                  <a:pt x="821" y="675"/>
                  <a:pt x="820" y="675"/>
                  <a:pt x="819" y="675"/>
                </a:cubicBezTo>
                <a:cubicBezTo>
                  <a:pt x="818" y="674"/>
                  <a:pt x="818" y="674"/>
                  <a:pt x="818" y="673"/>
                </a:cubicBezTo>
                <a:cubicBezTo>
                  <a:pt x="818" y="672"/>
                  <a:pt x="817" y="671"/>
                  <a:pt x="818" y="671"/>
                </a:cubicBezTo>
                <a:cubicBezTo>
                  <a:pt x="819" y="672"/>
                  <a:pt x="821" y="675"/>
                  <a:pt x="820" y="672"/>
                </a:cubicBezTo>
                <a:cubicBezTo>
                  <a:pt x="820" y="671"/>
                  <a:pt x="820" y="671"/>
                  <a:pt x="819" y="670"/>
                </a:cubicBezTo>
                <a:cubicBezTo>
                  <a:pt x="819" y="669"/>
                  <a:pt x="819" y="669"/>
                  <a:pt x="818" y="668"/>
                </a:cubicBezTo>
                <a:cubicBezTo>
                  <a:pt x="817" y="668"/>
                  <a:pt x="815" y="666"/>
                  <a:pt x="816" y="665"/>
                </a:cubicBezTo>
                <a:cubicBezTo>
                  <a:pt x="816" y="665"/>
                  <a:pt x="816" y="665"/>
                  <a:pt x="816" y="665"/>
                </a:cubicBezTo>
                <a:cubicBezTo>
                  <a:pt x="817" y="665"/>
                  <a:pt x="818" y="667"/>
                  <a:pt x="818" y="668"/>
                </a:cubicBezTo>
                <a:cubicBezTo>
                  <a:pt x="819" y="669"/>
                  <a:pt x="820" y="669"/>
                  <a:pt x="821" y="671"/>
                </a:cubicBezTo>
                <a:cubicBezTo>
                  <a:pt x="821" y="672"/>
                  <a:pt x="821" y="673"/>
                  <a:pt x="822" y="675"/>
                </a:cubicBezTo>
                <a:cubicBezTo>
                  <a:pt x="822" y="676"/>
                  <a:pt x="823" y="677"/>
                  <a:pt x="824" y="678"/>
                </a:cubicBezTo>
                <a:cubicBezTo>
                  <a:pt x="825" y="678"/>
                  <a:pt x="825" y="679"/>
                  <a:pt x="825" y="679"/>
                </a:cubicBezTo>
                <a:cubicBezTo>
                  <a:pt x="826" y="680"/>
                  <a:pt x="826" y="680"/>
                  <a:pt x="827" y="680"/>
                </a:cubicBezTo>
                <a:cubicBezTo>
                  <a:pt x="828" y="680"/>
                  <a:pt x="828" y="681"/>
                  <a:pt x="829" y="680"/>
                </a:cubicBezTo>
                <a:cubicBezTo>
                  <a:pt x="829" y="680"/>
                  <a:pt x="829" y="679"/>
                  <a:pt x="829" y="678"/>
                </a:cubicBezTo>
                <a:cubicBezTo>
                  <a:pt x="829" y="677"/>
                  <a:pt x="828" y="677"/>
                  <a:pt x="828" y="677"/>
                </a:cubicBezTo>
                <a:cubicBezTo>
                  <a:pt x="827" y="676"/>
                  <a:pt x="826" y="676"/>
                  <a:pt x="827" y="675"/>
                </a:cubicBezTo>
                <a:cubicBezTo>
                  <a:pt x="827" y="674"/>
                  <a:pt x="828" y="674"/>
                  <a:pt x="828" y="675"/>
                </a:cubicBezTo>
                <a:cubicBezTo>
                  <a:pt x="828" y="675"/>
                  <a:pt x="829" y="676"/>
                  <a:pt x="829" y="676"/>
                </a:cubicBezTo>
                <a:cubicBezTo>
                  <a:pt x="829" y="676"/>
                  <a:pt x="830" y="676"/>
                  <a:pt x="830" y="676"/>
                </a:cubicBezTo>
                <a:cubicBezTo>
                  <a:pt x="831" y="676"/>
                  <a:pt x="831" y="677"/>
                  <a:pt x="831" y="677"/>
                </a:cubicBezTo>
                <a:cubicBezTo>
                  <a:pt x="832" y="677"/>
                  <a:pt x="831" y="678"/>
                  <a:pt x="832" y="678"/>
                </a:cubicBezTo>
                <a:cubicBezTo>
                  <a:pt x="833" y="678"/>
                  <a:pt x="833" y="676"/>
                  <a:pt x="833" y="676"/>
                </a:cubicBezTo>
                <a:cubicBezTo>
                  <a:pt x="833" y="675"/>
                  <a:pt x="834" y="674"/>
                  <a:pt x="834" y="672"/>
                </a:cubicBezTo>
                <a:cubicBezTo>
                  <a:pt x="834" y="672"/>
                  <a:pt x="834" y="671"/>
                  <a:pt x="834" y="670"/>
                </a:cubicBezTo>
                <a:cubicBezTo>
                  <a:pt x="834" y="669"/>
                  <a:pt x="835" y="668"/>
                  <a:pt x="834" y="667"/>
                </a:cubicBezTo>
                <a:cubicBezTo>
                  <a:pt x="833" y="666"/>
                  <a:pt x="832" y="665"/>
                  <a:pt x="832" y="665"/>
                </a:cubicBezTo>
                <a:cubicBezTo>
                  <a:pt x="831" y="663"/>
                  <a:pt x="831" y="664"/>
                  <a:pt x="830" y="664"/>
                </a:cubicBezTo>
                <a:cubicBezTo>
                  <a:pt x="829" y="665"/>
                  <a:pt x="827" y="665"/>
                  <a:pt x="826" y="663"/>
                </a:cubicBezTo>
                <a:cubicBezTo>
                  <a:pt x="826" y="663"/>
                  <a:pt x="825" y="661"/>
                  <a:pt x="825" y="661"/>
                </a:cubicBezTo>
                <a:cubicBezTo>
                  <a:pt x="823" y="660"/>
                  <a:pt x="824" y="662"/>
                  <a:pt x="823" y="662"/>
                </a:cubicBezTo>
                <a:cubicBezTo>
                  <a:pt x="823" y="663"/>
                  <a:pt x="824" y="663"/>
                  <a:pt x="823" y="663"/>
                </a:cubicBezTo>
                <a:cubicBezTo>
                  <a:pt x="823" y="664"/>
                  <a:pt x="822" y="663"/>
                  <a:pt x="822" y="663"/>
                </a:cubicBezTo>
                <a:cubicBezTo>
                  <a:pt x="821" y="662"/>
                  <a:pt x="820" y="661"/>
                  <a:pt x="819" y="660"/>
                </a:cubicBezTo>
                <a:cubicBezTo>
                  <a:pt x="818" y="659"/>
                  <a:pt x="818" y="658"/>
                  <a:pt x="817" y="657"/>
                </a:cubicBezTo>
                <a:cubicBezTo>
                  <a:pt x="817" y="656"/>
                  <a:pt x="817" y="656"/>
                  <a:pt x="816" y="655"/>
                </a:cubicBezTo>
                <a:cubicBezTo>
                  <a:pt x="816" y="655"/>
                  <a:pt x="815" y="654"/>
                  <a:pt x="815" y="654"/>
                </a:cubicBezTo>
                <a:cubicBezTo>
                  <a:pt x="815" y="653"/>
                  <a:pt x="816" y="653"/>
                  <a:pt x="816" y="654"/>
                </a:cubicBezTo>
                <a:cubicBezTo>
                  <a:pt x="817" y="655"/>
                  <a:pt x="818" y="655"/>
                  <a:pt x="819" y="656"/>
                </a:cubicBezTo>
                <a:cubicBezTo>
                  <a:pt x="821" y="656"/>
                  <a:pt x="822" y="657"/>
                  <a:pt x="823" y="657"/>
                </a:cubicBezTo>
                <a:cubicBezTo>
                  <a:pt x="824" y="657"/>
                  <a:pt x="825" y="658"/>
                  <a:pt x="826" y="659"/>
                </a:cubicBezTo>
                <a:cubicBezTo>
                  <a:pt x="827" y="660"/>
                  <a:pt x="829" y="661"/>
                  <a:pt x="830" y="661"/>
                </a:cubicBezTo>
                <a:cubicBezTo>
                  <a:pt x="831" y="662"/>
                  <a:pt x="832" y="662"/>
                  <a:pt x="833" y="663"/>
                </a:cubicBezTo>
                <a:cubicBezTo>
                  <a:pt x="836" y="664"/>
                  <a:pt x="839" y="665"/>
                  <a:pt x="840" y="667"/>
                </a:cubicBezTo>
                <a:cubicBezTo>
                  <a:pt x="841" y="669"/>
                  <a:pt x="841" y="670"/>
                  <a:pt x="840" y="672"/>
                </a:cubicBezTo>
                <a:cubicBezTo>
                  <a:pt x="840" y="673"/>
                  <a:pt x="841" y="675"/>
                  <a:pt x="840" y="676"/>
                </a:cubicBezTo>
                <a:cubicBezTo>
                  <a:pt x="840" y="677"/>
                  <a:pt x="838" y="678"/>
                  <a:pt x="838" y="680"/>
                </a:cubicBezTo>
                <a:cubicBezTo>
                  <a:pt x="838" y="681"/>
                  <a:pt x="840" y="682"/>
                  <a:pt x="841" y="683"/>
                </a:cubicBezTo>
                <a:cubicBezTo>
                  <a:pt x="842" y="684"/>
                  <a:pt x="842" y="685"/>
                  <a:pt x="843" y="687"/>
                </a:cubicBezTo>
                <a:cubicBezTo>
                  <a:pt x="844" y="688"/>
                  <a:pt x="845" y="689"/>
                  <a:pt x="846" y="690"/>
                </a:cubicBezTo>
                <a:cubicBezTo>
                  <a:pt x="846" y="691"/>
                  <a:pt x="847" y="692"/>
                  <a:pt x="848" y="693"/>
                </a:cubicBezTo>
                <a:cubicBezTo>
                  <a:pt x="849" y="694"/>
                  <a:pt x="850" y="696"/>
                  <a:pt x="851" y="697"/>
                </a:cubicBezTo>
                <a:cubicBezTo>
                  <a:pt x="852" y="698"/>
                  <a:pt x="852" y="699"/>
                  <a:pt x="852" y="700"/>
                </a:cubicBezTo>
                <a:cubicBezTo>
                  <a:pt x="852" y="701"/>
                  <a:pt x="851" y="702"/>
                  <a:pt x="851" y="704"/>
                </a:cubicBezTo>
                <a:cubicBezTo>
                  <a:pt x="852" y="705"/>
                  <a:pt x="853" y="705"/>
                  <a:pt x="853" y="706"/>
                </a:cubicBezTo>
                <a:cubicBezTo>
                  <a:pt x="853" y="707"/>
                  <a:pt x="852" y="707"/>
                  <a:pt x="851" y="708"/>
                </a:cubicBezTo>
                <a:cubicBezTo>
                  <a:pt x="850" y="708"/>
                  <a:pt x="849" y="709"/>
                  <a:pt x="849" y="710"/>
                </a:cubicBezTo>
                <a:cubicBezTo>
                  <a:pt x="848" y="710"/>
                  <a:pt x="847" y="710"/>
                  <a:pt x="846" y="711"/>
                </a:cubicBezTo>
                <a:cubicBezTo>
                  <a:pt x="846" y="712"/>
                  <a:pt x="845" y="712"/>
                  <a:pt x="845" y="713"/>
                </a:cubicBezTo>
                <a:cubicBezTo>
                  <a:pt x="843" y="714"/>
                  <a:pt x="842" y="714"/>
                  <a:pt x="841" y="714"/>
                </a:cubicBezTo>
                <a:cubicBezTo>
                  <a:pt x="839" y="714"/>
                  <a:pt x="838" y="713"/>
                  <a:pt x="837" y="713"/>
                </a:cubicBezTo>
                <a:cubicBezTo>
                  <a:pt x="836" y="713"/>
                  <a:pt x="836" y="714"/>
                  <a:pt x="835" y="713"/>
                </a:cubicBezTo>
                <a:cubicBezTo>
                  <a:pt x="835" y="712"/>
                  <a:pt x="835" y="711"/>
                  <a:pt x="836" y="711"/>
                </a:cubicBezTo>
                <a:cubicBezTo>
                  <a:pt x="837" y="710"/>
                  <a:pt x="838" y="709"/>
                  <a:pt x="838" y="708"/>
                </a:cubicBezTo>
                <a:cubicBezTo>
                  <a:pt x="839" y="706"/>
                  <a:pt x="837" y="706"/>
                  <a:pt x="837" y="705"/>
                </a:cubicBezTo>
                <a:cubicBezTo>
                  <a:pt x="836" y="704"/>
                  <a:pt x="835" y="703"/>
                  <a:pt x="833" y="703"/>
                </a:cubicBezTo>
                <a:cubicBezTo>
                  <a:pt x="831" y="701"/>
                  <a:pt x="830" y="699"/>
                  <a:pt x="828" y="697"/>
                </a:cubicBezTo>
                <a:cubicBezTo>
                  <a:pt x="826" y="696"/>
                  <a:pt x="825" y="696"/>
                  <a:pt x="824" y="695"/>
                </a:cubicBezTo>
                <a:cubicBezTo>
                  <a:pt x="822" y="695"/>
                  <a:pt x="821" y="695"/>
                  <a:pt x="820" y="694"/>
                </a:cubicBezTo>
                <a:cubicBezTo>
                  <a:pt x="819" y="693"/>
                  <a:pt x="818" y="692"/>
                  <a:pt x="818" y="691"/>
                </a:cubicBezTo>
                <a:cubicBezTo>
                  <a:pt x="817" y="690"/>
                  <a:pt x="816" y="690"/>
                  <a:pt x="815" y="689"/>
                </a:cubicBezTo>
                <a:cubicBezTo>
                  <a:pt x="814" y="689"/>
                  <a:pt x="812" y="687"/>
                  <a:pt x="813" y="687"/>
                </a:cubicBezTo>
                <a:cubicBezTo>
                  <a:pt x="814" y="687"/>
                  <a:pt x="815" y="688"/>
                  <a:pt x="816" y="688"/>
                </a:cubicBezTo>
                <a:cubicBezTo>
                  <a:pt x="817" y="687"/>
                  <a:pt x="816" y="685"/>
                  <a:pt x="816" y="684"/>
                </a:cubicBezTo>
                <a:cubicBezTo>
                  <a:pt x="816" y="683"/>
                  <a:pt x="816" y="683"/>
                  <a:pt x="816" y="683"/>
                </a:cubicBezTo>
                <a:cubicBezTo>
                  <a:pt x="815" y="682"/>
                  <a:pt x="816" y="681"/>
                  <a:pt x="815" y="681"/>
                </a:cubicBezTo>
                <a:cubicBezTo>
                  <a:pt x="815" y="679"/>
                  <a:pt x="813" y="679"/>
                  <a:pt x="812" y="678"/>
                </a:cubicBezTo>
                <a:cubicBezTo>
                  <a:pt x="810" y="677"/>
                  <a:pt x="812" y="675"/>
                  <a:pt x="811" y="673"/>
                </a:cubicBezTo>
                <a:cubicBezTo>
                  <a:pt x="811" y="673"/>
                  <a:pt x="811" y="672"/>
                  <a:pt x="810" y="672"/>
                </a:cubicBezTo>
                <a:cubicBezTo>
                  <a:pt x="810" y="672"/>
                  <a:pt x="808" y="671"/>
                  <a:pt x="810" y="671"/>
                </a:cubicBezTo>
                <a:close/>
                <a:moveTo>
                  <a:pt x="832" y="710"/>
                </a:moveTo>
                <a:cubicBezTo>
                  <a:pt x="831" y="710"/>
                  <a:pt x="831" y="710"/>
                  <a:pt x="830" y="710"/>
                </a:cubicBezTo>
                <a:cubicBezTo>
                  <a:pt x="830" y="710"/>
                  <a:pt x="830" y="711"/>
                  <a:pt x="829" y="711"/>
                </a:cubicBezTo>
                <a:cubicBezTo>
                  <a:pt x="828" y="712"/>
                  <a:pt x="828" y="711"/>
                  <a:pt x="827" y="710"/>
                </a:cubicBezTo>
                <a:cubicBezTo>
                  <a:pt x="827" y="709"/>
                  <a:pt x="826" y="709"/>
                  <a:pt x="825" y="709"/>
                </a:cubicBezTo>
                <a:cubicBezTo>
                  <a:pt x="824" y="709"/>
                  <a:pt x="822" y="709"/>
                  <a:pt x="822" y="708"/>
                </a:cubicBezTo>
                <a:cubicBezTo>
                  <a:pt x="821" y="708"/>
                  <a:pt x="821" y="706"/>
                  <a:pt x="822" y="705"/>
                </a:cubicBezTo>
                <a:cubicBezTo>
                  <a:pt x="823" y="705"/>
                  <a:pt x="823" y="705"/>
                  <a:pt x="824" y="706"/>
                </a:cubicBezTo>
                <a:cubicBezTo>
                  <a:pt x="824" y="706"/>
                  <a:pt x="825" y="707"/>
                  <a:pt x="825" y="707"/>
                </a:cubicBezTo>
                <a:cubicBezTo>
                  <a:pt x="827" y="707"/>
                  <a:pt x="827" y="708"/>
                  <a:pt x="828" y="708"/>
                </a:cubicBezTo>
                <a:cubicBezTo>
                  <a:pt x="829" y="709"/>
                  <a:pt x="832" y="709"/>
                  <a:pt x="832" y="710"/>
                </a:cubicBezTo>
                <a:close/>
                <a:moveTo>
                  <a:pt x="803" y="1112"/>
                </a:moveTo>
                <a:cubicBezTo>
                  <a:pt x="805" y="1112"/>
                  <a:pt x="806" y="1112"/>
                  <a:pt x="807" y="1112"/>
                </a:cubicBezTo>
                <a:cubicBezTo>
                  <a:pt x="808" y="1112"/>
                  <a:pt x="809" y="1112"/>
                  <a:pt x="809" y="1111"/>
                </a:cubicBezTo>
                <a:cubicBezTo>
                  <a:pt x="809" y="1110"/>
                  <a:pt x="807" y="1110"/>
                  <a:pt x="808" y="1110"/>
                </a:cubicBezTo>
                <a:cubicBezTo>
                  <a:pt x="808" y="1109"/>
                  <a:pt x="809" y="1109"/>
                  <a:pt x="810" y="1110"/>
                </a:cubicBezTo>
                <a:cubicBezTo>
                  <a:pt x="810" y="1110"/>
                  <a:pt x="811" y="1110"/>
                  <a:pt x="811" y="1111"/>
                </a:cubicBezTo>
                <a:cubicBezTo>
                  <a:pt x="812" y="1111"/>
                  <a:pt x="812" y="1112"/>
                  <a:pt x="812" y="1112"/>
                </a:cubicBezTo>
                <a:cubicBezTo>
                  <a:pt x="813" y="1112"/>
                  <a:pt x="814" y="1111"/>
                  <a:pt x="815" y="1112"/>
                </a:cubicBezTo>
                <a:cubicBezTo>
                  <a:pt x="815" y="1112"/>
                  <a:pt x="814" y="1113"/>
                  <a:pt x="814" y="1114"/>
                </a:cubicBezTo>
                <a:cubicBezTo>
                  <a:pt x="814" y="1114"/>
                  <a:pt x="814" y="1115"/>
                  <a:pt x="814" y="1115"/>
                </a:cubicBezTo>
                <a:cubicBezTo>
                  <a:pt x="814" y="1115"/>
                  <a:pt x="813" y="1115"/>
                  <a:pt x="813" y="1115"/>
                </a:cubicBezTo>
                <a:cubicBezTo>
                  <a:pt x="813" y="1115"/>
                  <a:pt x="812" y="1116"/>
                  <a:pt x="812" y="1116"/>
                </a:cubicBezTo>
                <a:cubicBezTo>
                  <a:pt x="813" y="1117"/>
                  <a:pt x="813" y="1116"/>
                  <a:pt x="813" y="1116"/>
                </a:cubicBezTo>
                <a:cubicBezTo>
                  <a:pt x="814" y="1116"/>
                  <a:pt x="814" y="1116"/>
                  <a:pt x="815" y="1116"/>
                </a:cubicBezTo>
                <a:cubicBezTo>
                  <a:pt x="816" y="1116"/>
                  <a:pt x="817" y="1116"/>
                  <a:pt x="817" y="1116"/>
                </a:cubicBezTo>
                <a:cubicBezTo>
                  <a:pt x="818" y="1115"/>
                  <a:pt x="817" y="1114"/>
                  <a:pt x="818" y="1113"/>
                </a:cubicBezTo>
                <a:cubicBezTo>
                  <a:pt x="819" y="1112"/>
                  <a:pt x="820" y="1114"/>
                  <a:pt x="820" y="1115"/>
                </a:cubicBezTo>
                <a:cubicBezTo>
                  <a:pt x="821" y="1116"/>
                  <a:pt x="822" y="1117"/>
                  <a:pt x="822" y="1118"/>
                </a:cubicBezTo>
                <a:cubicBezTo>
                  <a:pt x="822" y="1119"/>
                  <a:pt x="823" y="1120"/>
                  <a:pt x="824" y="1121"/>
                </a:cubicBezTo>
                <a:cubicBezTo>
                  <a:pt x="825" y="1122"/>
                  <a:pt x="825" y="1123"/>
                  <a:pt x="826" y="1124"/>
                </a:cubicBezTo>
                <a:cubicBezTo>
                  <a:pt x="827" y="1126"/>
                  <a:pt x="826" y="1126"/>
                  <a:pt x="825" y="1125"/>
                </a:cubicBezTo>
                <a:cubicBezTo>
                  <a:pt x="823" y="1124"/>
                  <a:pt x="823" y="1123"/>
                  <a:pt x="822" y="1122"/>
                </a:cubicBezTo>
                <a:cubicBezTo>
                  <a:pt x="821" y="1122"/>
                  <a:pt x="821" y="1122"/>
                  <a:pt x="820" y="1121"/>
                </a:cubicBezTo>
                <a:cubicBezTo>
                  <a:pt x="820" y="1121"/>
                  <a:pt x="820" y="1120"/>
                  <a:pt x="820" y="1119"/>
                </a:cubicBezTo>
                <a:cubicBezTo>
                  <a:pt x="819" y="1118"/>
                  <a:pt x="819" y="1120"/>
                  <a:pt x="818" y="1120"/>
                </a:cubicBezTo>
                <a:cubicBezTo>
                  <a:pt x="818" y="1121"/>
                  <a:pt x="817" y="1121"/>
                  <a:pt x="817" y="1120"/>
                </a:cubicBezTo>
                <a:cubicBezTo>
                  <a:pt x="817" y="1119"/>
                  <a:pt x="819" y="1119"/>
                  <a:pt x="818" y="1118"/>
                </a:cubicBezTo>
                <a:cubicBezTo>
                  <a:pt x="817" y="1117"/>
                  <a:pt x="817" y="1118"/>
                  <a:pt x="816" y="1118"/>
                </a:cubicBezTo>
                <a:cubicBezTo>
                  <a:pt x="816" y="1119"/>
                  <a:pt x="815" y="1119"/>
                  <a:pt x="814" y="1119"/>
                </a:cubicBezTo>
                <a:cubicBezTo>
                  <a:pt x="814" y="1119"/>
                  <a:pt x="813" y="1118"/>
                  <a:pt x="813" y="1118"/>
                </a:cubicBezTo>
                <a:cubicBezTo>
                  <a:pt x="811" y="1115"/>
                  <a:pt x="807" y="1119"/>
                  <a:pt x="805" y="1116"/>
                </a:cubicBezTo>
                <a:cubicBezTo>
                  <a:pt x="805" y="1115"/>
                  <a:pt x="805" y="1115"/>
                  <a:pt x="804" y="1114"/>
                </a:cubicBezTo>
                <a:cubicBezTo>
                  <a:pt x="804" y="1113"/>
                  <a:pt x="803" y="1113"/>
                  <a:pt x="802" y="1113"/>
                </a:cubicBezTo>
                <a:cubicBezTo>
                  <a:pt x="801" y="1112"/>
                  <a:pt x="802" y="1112"/>
                  <a:pt x="803" y="1112"/>
                </a:cubicBezTo>
                <a:close/>
                <a:moveTo>
                  <a:pt x="730" y="710"/>
                </a:moveTo>
                <a:cubicBezTo>
                  <a:pt x="729" y="709"/>
                  <a:pt x="728" y="709"/>
                  <a:pt x="727" y="708"/>
                </a:cubicBezTo>
                <a:cubicBezTo>
                  <a:pt x="725" y="707"/>
                  <a:pt x="723" y="706"/>
                  <a:pt x="725" y="704"/>
                </a:cubicBezTo>
                <a:cubicBezTo>
                  <a:pt x="726" y="702"/>
                  <a:pt x="726" y="705"/>
                  <a:pt x="727" y="705"/>
                </a:cubicBezTo>
                <a:cubicBezTo>
                  <a:pt x="729" y="705"/>
                  <a:pt x="729" y="703"/>
                  <a:pt x="729" y="702"/>
                </a:cubicBezTo>
                <a:cubicBezTo>
                  <a:pt x="730" y="700"/>
                  <a:pt x="731" y="700"/>
                  <a:pt x="731" y="699"/>
                </a:cubicBezTo>
                <a:cubicBezTo>
                  <a:pt x="731" y="698"/>
                  <a:pt x="731" y="698"/>
                  <a:pt x="731" y="697"/>
                </a:cubicBezTo>
                <a:cubicBezTo>
                  <a:pt x="731" y="696"/>
                  <a:pt x="731" y="696"/>
                  <a:pt x="732" y="696"/>
                </a:cubicBezTo>
                <a:cubicBezTo>
                  <a:pt x="733" y="696"/>
                  <a:pt x="734" y="695"/>
                  <a:pt x="736" y="696"/>
                </a:cubicBezTo>
                <a:cubicBezTo>
                  <a:pt x="737" y="696"/>
                  <a:pt x="738" y="696"/>
                  <a:pt x="739" y="695"/>
                </a:cubicBezTo>
                <a:cubicBezTo>
                  <a:pt x="740" y="694"/>
                  <a:pt x="740" y="693"/>
                  <a:pt x="741" y="692"/>
                </a:cubicBezTo>
                <a:cubicBezTo>
                  <a:pt x="742" y="691"/>
                  <a:pt x="742" y="690"/>
                  <a:pt x="742" y="689"/>
                </a:cubicBezTo>
                <a:cubicBezTo>
                  <a:pt x="743" y="688"/>
                  <a:pt x="744" y="688"/>
                  <a:pt x="744" y="689"/>
                </a:cubicBezTo>
                <a:cubicBezTo>
                  <a:pt x="745" y="689"/>
                  <a:pt x="745" y="690"/>
                  <a:pt x="745" y="690"/>
                </a:cubicBezTo>
                <a:cubicBezTo>
                  <a:pt x="747" y="691"/>
                  <a:pt x="748" y="691"/>
                  <a:pt x="750" y="692"/>
                </a:cubicBezTo>
                <a:cubicBezTo>
                  <a:pt x="752" y="694"/>
                  <a:pt x="755" y="695"/>
                  <a:pt x="758" y="697"/>
                </a:cubicBezTo>
                <a:cubicBezTo>
                  <a:pt x="759" y="698"/>
                  <a:pt x="760" y="699"/>
                  <a:pt x="761" y="700"/>
                </a:cubicBezTo>
                <a:cubicBezTo>
                  <a:pt x="762" y="701"/>
                  <a:pt x="764" y="702"/>
                  <a:pt x="765" y="702"/>
                </a:cubicBezTo>
                <a:cubicBezTo>
                  <a:pt x="768" y="704"/>
                  <a:pt x="771" y="705"/>
                  <a:pt x="773" y="707"/>
                </a:cubicBezTo>
                <a:cubicBezTo>
                  <a:pt x="774" y="709"/>
                  <a:pt x="774" y="710"/>
                  <a:pt x="775" y="711"/>
                </a:cubicBezTo>
                <a:cubicBezTo>
                  <a:pt x="776" y="712"/>
                  <a:pt x="778" y="713"/>
                  <a:pt x="779" y="714"/>
                </a:cubicBezTo>
                <a:cubicBezTo>
                  <a:pt x="780" y="715"/>
                  <a:pt x="780" y="717"/>
                  <a:pt x="781" y="718"/>
                </a:cubicBezTo>
                <a:cubicBezTo>
                  <a:pt x="782" y="719"/>
                  <a:pt x="783" y="720"/>
                  <a:pt x="783" y="721"/>
                </a:cubicBezTo>
                <a:cubicBezTo>
                  <a:pt x="783" y="722"/>
                  <a:pt x="783" y="724"/>
                  <a:pt x="782" y="725"/>
                </a:cubicBezTo>
                <a:cubicBezTo>
                  <a:pt x="782" y="726"/>
                  <a:pt x="781" y="727"/>
                  <a:pt x="781" y="726"/>
                </a:cubicBezTo>
                <a:cubicBezTo>
                  <a:pt x="780" y="726"/>
                  <a:pt x="780" y="725"/>
                  <a:pt x="779" y="725"/>
                </a:cubicBezTo>
                <a:cubicBezTo>
                  <a:pt x="777" y="725"/>
                  <a:pt x="779" y="728"/>
                  <a:pt x="779" y="728"/>
                </a:cubicBezTo>
                <a:cubicBezTo>
                  <a:pt x="779" y="730"/>
                  <a:pt x="778" y="731"/>
                  <a:pt x="778" y="732"/>
                </a:cubicBezTo>
                <a:cubicBezTo>
                  <a:pt x="778" y="734"/>
                  <a:pt x="778" y="735"/>
                  <a:pt x="776" y="735"/>
                </a:cubicBezTo>
                <a:cubicBezTo>
                  <a:pt x="775" y="736"/>
                  <a:pt x="775" y="736"/>
                  <a:pt x="774" y="736"/>
                </a:cubicBezTo>
                <a:cubicBezTo>
                  <a:pt x="773" y="735"/>
                  <a:pt x="773" y="735"/>
                  <a:pt x="772" y="735"/>
                </a:cubicBezTo>
                <a:cubicBezTo>
                  <a:pt x="771" y="734"/>
                  <a:pt x="770" y="735"/>
                  <a:pt x="768" y="735"/>
                </a:cubicBezTo>
                <a:cubicBezTo>
                  <a:pt x="767" y="735"/>
                  <a:pt x="766" y="734"/>
                  <a:pt x="764" y="734"/>
                </a:cubicBezTo>
                <a:cubicBezTo>
                  <a:pt x="763" y="734"/>
                  <a:pt x="761" y="734"/>
                  <a:pt x="760" y="735"/>
                </a:cubicBezTo>
                <a:cubicBezTo>
                  <a:pt x="759" y="735"/>
                  <a:pt x="760" y="736"/>
                  <a:pt x="759" y="737"/>
                </a:cubicBezTo>
                <a:cubicBezTo>
                  <a:pt x="759" y="737"/>
                  <a:pt x="759" y="738"/>
                  <a:pt x="758" y="738"/>
                </a:cubicBezTo>
                <a:cubicBezTo>
                  <a:pt x="757" y="739"/>
                  <a:pt x="758" y="741"/>
                  <a:pt x="757" y="742"/>
                </a:cubicBezTo>
                <a:cubicBezTo>
                  <a:pt x="756" y="743"/>
                  <a:pt x="755" y="744"/>
                  <a:pt x="754" y="744"/>
                </a:cubicBezTo>
                <a:cubicBezTo>
                  <a:pt x="753" y="744"/>
                  <a:pt x="753" y="744"/>
                  <a:pt x="752" y="743"/>
                </a:cubicBezTo>
                <a:cubicBezTo>
                  <a:pt x="751" y="743"/>
                  <a:pt x="751" y="743"/>
                  <a:pt x="750" y="743"/>
                </a:cubicBezTo>
                <a:cubicBezTo>
                  <a:pt x="748" y="743"/>
                  <a:pt x="749" y="742"/>
                  <a:pt x="749" y="740"/>
                </a:cubicBezTo>
                <a:cubicBezTo>
                  <a:pt x="749" y="739"/>
                  <a:pt x="748" y="738"/>
                  <a:pt x="747" y="737"/>
                </a:cubicBezTo>
                <a:cubicBezTo>
                  <a:pt x="746" y="736"/>
                  <a:pt x="746" y="735"/>
                  <a:pt x="746" y="734"/>
                </a:cubicBezTo>
                <a:cubicBezTo>
                  <a:pt x="745" y="731"/>
                  <a:pt x="742" y="730"/>
                  <a:pt x="741" y="727"/>
                </a:cubicBezTo>
                <a:cubicBezTo>
                  <a:pt x="741" y="726"/>
                  <a:pt x="740" y="725"/>
                  <a:pt x="740" y="723"/>
                </a:cubicBezTo>
                <a:cubicBezTo>
                  <a:pt x="740" y="722"/>
                  <a:pt x="739" y="721"/>
                  <a:pt x="739" y="720"/>
                </a:cubicBezTo>
                <a:cubicBezTo>
                  <a:pt x="739" y="719"/>
                  <a:pt x="739" y="718"/>
                  <a:pt x="738" y="718"/>
                </a:cubicBezTo>
                <a:cubicBezTo>
                  <a:pt x="737" y="717"/>
                  <a:pt x="737" y="717"/>
                  <a:pt x="736" y="716"/>
                </a:cubicBezTo>
                <a:cubicBezTo>
                  <a:pt x="736" y="715"/>
                  <a:pt x="735" y="713"/>
                  <a:pt x="733" y="712"/>
                </a:cubicBezTo>
                <a:cubicBezTo>
                  <a:pt x="732" y="712"/>
                  <a:pt x="731" y="712"/>
                  <a:pt x="730" y="710"/>
                </a:cubicBezTo>
                <a:close/>
                <a:moveTo>
                  <a:pt x="958" y="1218"/>
                </a:moveTo>
                <a:cubicBezTo>
                  <a:pt x="957" y="1219"/>
                  <a:pt x="956" y="1220"/>
                  <a:pt x="955" y="1221"/>
                </a:cubicBezTo>
                <a:cubicBezTo>
                  <a:pt x="954" y="1223"/>
                  <a:pt x="954" y="1224"/>
                  <a:pt x="953" y="1225"/>
                </a:cubicBezTo>
                <a:cubicBezTo>
                  <a:pt x="952" y="1226"/>
                  <a:pt x="950" y="1227"/>
                  <a:pt x="949" y="1227"/>
                </a:cubicBezTo>
                <a:cubicBezTo>
                  <a:pt x="947" y="1228"/>
                  <a:pt x="946" y="1229"/>
                  <a:pt x="945" y="1230"/>
                </a:cubicBezTo>
                <a:cubicBezTo>
                  <a:pt x="944" y="1231"/>
                  <a:pt x="943" y="1232"/>
                  <a:pt x="941" y="1232"/>
                </a:cubicBezTo>
                <a:cubicBezTo>
                  <a:pt x="940" y="1232"/>
                  <a:pt x="939" y="1233"/>
                  <a:pt x="938" y="1233"/>
                </a:cubicBezTo>
                <a:cubicBezTo>
                  <a:pt x="936" y="1233"/>
                  <a:pt x="936" y="1234"/>
                  <a:pt x="935" y="1235"/>
                </a:cubicBezTo>
                <a:cubicBezTo>
                  <a:pt x="934" y="1236"/>
                  <a:pt x="934" y="1236"/>
                  <a:pt x="933" y="1236"/>
                </a:cubicBezTo>
                <a:cubicBezTo>
                  <a:pt x="932" y="1237"/>
                  <a:pt x="930" y="1237"/>
                  <a:pt x="929" y="1237"/>
                </a:cubicBezTo>
                <a:cubicBezTo>
                  <a:pt x="927" y="1238"/>
                  <a:pt x="926" y="1238"/>
                  <a:pt x="924" y="1238"/>
                </a:cubicBezTo>
                <a:cubicBezTo>
                  <a:pt x="922" y="1238"/>
                  <a:pt x="921" y="1237"/>
                  <a:pt x="919" y="1237"/>
                </a:cubicBezTo>
                <a:cubicBezTo>
                  <a:pt x="918" y="1236"/>
                  <a:pt x="917" y="1236"/>
                  <a:pt x="915" y="1235"/>
                </a:cubicBezTo>
                <a:cubicBezTo>
                  <a:pt x="914" y="1234"/>
                  <a:pt x="913" y="1234"/>
                  <a:pt x="911" y="1234"/>
                </a:cubicBezTo>
                <a:cubicBezTo>
                  <a:pt x="909" y="1234"/>
                  <a:pt x="908" y="1234"/>
                  <a:pt x="907" y="1234"/>
                </a:cubicBezTo>
                <a:cubicBezTo>
                  <a:pt x="905" y="1235"/>
                  <a:pt x="903" y="1236"/>
                  <a:pt x="902" y="1236"/>
                </a:cubicBezTo>
                <a:cubicBezTo>
                  <a:pt x="900" y="1237"/>
                  <a:pt x="899" y="1237"/>
                  <a:pt x="897" y="1237"/>
                </a:cubicBezTo>
                <a:cubicBezTo>
                  <a:pt x="896" y="1238"/>
                  <a:pt x="894" y="1237"/>
                  <a:pt x="893" y="1238"/>
                </a:cubicBezTo>
                <a:cubicBezTo>
                  <a:pt x="891" y="1238"/>
                  <a:pt x="890" y="1238"/>
                  <a:pt x="888" y="1238"/>
                </a:cubicBezTo>
                <a:cubicBezTo>
                  <a:pt x="887" y="1237"/>
                  <a:pt x="886" y="1237"/>
                  <a:pt x="885" y="1237"/>
                </a:cubicBezTo>
                <a:cubicBezTo>
                  <a:pt x="884" y="1237"/>
                  <a:pt x="883" y="1237"/>
                  <a:pt x="882" y="1236"/>
                </a:cubicBezTo>
                <a:cubicBezTo>
                  <a:pt x="881" y="1236"/>
                  <a:pt x="881" y="1236"/>
                  <a:pt x="880" y="1235"/>
                </a:cubicBezTo>
                <a:cubicBezTo>
                  <a:pt x="878" y="1235"/>
                  <a:pt x="877" y="1235"/>
                  <a:pt x="875" y="1235"/>
                </a:cubicBezTo>
                <a:cubicBezTo>
                  <a:pt x="874" y="1234"/>
                  <a:pt x="872" y="1235"/>
                  <a:pt x="871" y="1234"/>
                </a:cubicBezTo>
                <a:cubicBezTo>
                  <a:pt x="869" y="1233"/>
                  <a:pt x="868" y="1233"/>
                  <a:pt x="866" y="1232"/>
                </a:cubicBezTo>
                <a:cubicBezTo>
                  <a:pt x="864" y="1230"/>
                  <a:pt x="862" y="1227"/>
                  <a:pt x="859" y="1228"/>
                </a:cubicBezTo>
                <a:cubicBezTo>
                  <a:pt x="858" y="1228"/>
                  <a:pt x="857" y="1229"/>
                  <a:pt x="855" y="1230"/>
                </a:cubicBezTo>
                <a:cubicBezTo>
                  <a:pt x="854" y="1230"/>
                  <a:pt x="853" y="1230"/>
                  <a:pt x="851" y="1229"/>
                </a:cubicBezTo>
                <a:cubicBezTo>
                  <a:pt x="850" y="1228"/>
                  <a:pt x="849" y="1227"/>
                  <a:pt x="848" y="1226"/>
                </a:cubicBezTo>
                <a:cubicBezTo>
                  <a:pt x="847" y="1225"/>
                  <a:pt x="847" y="1224"/>
                  <a:pt x="847" y="1222"/>
                </a:cubicBezTo>
                <a:cubicBezTo>
                  <a:pt x="846" y="1219"/>
                  <a:pt x="842" y="1218"/>
                  <a:pt x="840" y="1220"/>
                </a:cubicBezTo>
                <a:cubicBezTo>
                  <a:pt x="837" y="1222"/>
                  <a:pt x="834" y="1221"/>
                  <a:pt x="832" y="1220"/>
                </a:cubicBezTo>
                <a:cubicBezTo>
                  <a:pt x="830" y="1219"/>
                  <a:pt x="827" y="1217"/>
                  <a:pt x="827" y="1215"/>
                </a:cubicBezTo>
                <a:cubicBezTo>
                  <a:pt x="827" y="1213"/>
                  <a:pt x="829" y="1213"/>
                  <a:pt x="829" y="1212"/>
                </a:cubicBezTo>
                <a:cubicBezTo>
                  <a:pt x="828" y="1212"/>
                  <a:pt x="828" y="1212"/>
                  <a:pt x="827" y="1212"/>
                </a:cubicBezTo>
                <a:cubicBezTo>
                  <a:pt x="826" y="1213"/>
                  <a:pt x="825" y="1213"/>
                  <a:pt x="825" y="1213"/>
                </a:cubicBezTo>
                <a:cubicBezTo>
                  <a:pt x="823" y="1212"/>
                  <a:pt x="822" y="1212"/>
                  <a:pt x="820" y="1213"/>
                </a:cubicBezTo>
                <a:cubicBezTo>
                  <a:pt x="818" y="1213"/>
                  <a:pt x="817" y="1214"/>
                  <a:pt x="815" y="1214"/>
                </a:cubicBezTo>
                <a:cubicBezTo>
                  <a:pt x="815" y="1214"/>
                  <a:pt x="814" y="1214"/>
                  <a:pt x="813" y="1214"/>
                </a:cubicBezTo>
                <a:cubicBezTo>
                  <a:pt x="812" y="1213"/>
                  <a:pt x="811" y="1213"/>
                  <a:pt x="810" y="1213"/>
                </a:cubicBezTo>
                <a:cubicBezTo>
                  <a:pt x="808" y="1213"/>
                  <a:pt x="806" y="1213"/>
                  <a:pt x="804" y="1213"/>
                </a:cubicBezTo>
                <a:cubicBezTo>
                  <a:pt x="803" y="1213"/>
                  <a:pt x="801" y="1213"/>
                  <a:pt x="800" y="1213"/>
                </a:cubicBezTo>
                <a:cubicBezTo>
                  <a:pt x="796" y="1212"/>
                  <a:pt x="792" y="1212"/>
                  <a:pt x="789" y="1213"/>
                </a:cubicBezTo>
                <a:cubicBezTo>
                  <a:pt x="786" y="1214"/>
                  <a:pt x="784" y="1216"/>
                  <a:pt x="781" y="1216"/>
                </a:cubicBezTo>
                <a:cubicBezTo>
                  <a:pt x="779" y="1217"/>
                  <a:pt x="778" y="1217"/>
                  <a:pt x="777" y="1217"/>
                </a:cubicBezTo>
                <a:cubicBezTo>
                  <a:pt x="776" y="1217"/>
                  <a:pt x="775" y="1218"/>
                  <a:pt x="774" y="1219"/>
                </a:cubicBezTo>
                <a:cubicBezTo>
                  <a:pt x="773" y="1219"/>
                  <a:pt x="772" y="1220"/>
                  <a:pt x="770" y="1220"/>
                </a:cubicBezTo>
                <a:cubicBezTo>
                  <a:pt x="769" y="1221"/>
                  <a:pt x="767" y="1222"/>
                  <a:pt x="766" y="1223"/>
                </a:cubicBezTo>
                <a:cubicBezTo>
                  <a:pt x="764" y="1224"/>
                  <a:pt x="762" y="1225"/>
                  <a:pt x="761" y="1226"/>
                </a:cubicBezTo>
                <a:cubicBezTo>
                  <a:pt x="759" y="1227"/>
                  <a:pt x="758" y="1228"/>
                  <a:pt x="756" y="1230"/>
                </a:cubicBezTo>
                <a:cubicBezTo>
                  <a:pt x="756" y="1231"/>
                  <a:pt x="755" y="1232"/>
                  <a:pt x="754" y="1233"/>
                </a:cubicBezTo>
                <a:cubicBezTo>
                  <a:pt x="753" y="1234"/>
                  <a:pt x="751" y="1234"/>
                  <a:pt x="750" y="1234"/>
                </a:cubicBezTo>
                <a:cubicBezTo>
                  <a:pt x="747" y="1234"/>
                  <a:pt x="744" y="1235"/>
                  <a:pt x="741" y="1234"/>
                </a:cubicBezTo>
                <a:cubicBezTo>
                  <a:pt x="740" y="1233"/>
                  <a:pt x="738" y="1233"/>
                  <a:pt x="737" y="1233"/>
                </a:cubicBezTo>
                <a:cubicBezTo>
                  <a:pt x="736" y="1232"/>
                  <a:pt x="736" y="1232"/>
                  <a:pt x="735" y="1232"/>
                </a:cubicBezTo>
                <a:cubicBezTo>
                  <a:pt x="734" y="1232"/>
                  <a:pt x="734" y="1232"/>
                  <a:pt x="733" y="1232"/>
                </a:cubicBezTo>
                <a:cubicBezTo>
                  <a:pt x="730" y="1231"/>
                  <a:pt x="727" y="1232"/>
                  <a:pt x="725" y="1233"/>
                </a:cubicBezTo>
                <a:cubicBezTo>
                  <a:pt x="724" y="1233"/>
                  <a:pt x="723" y="1233"/>
                  <a:pt x="721" y="1233"/>
                </a:cubicBezTo>
                <a:cubicBezTo>
                  <a:pt x="720" y="1233"/>
                  <a:pt x="719" y="1232"/>
                  <a:pt x="718" y="1232"/>
                </a:cubicBezTo>
                <a:cubicBezTo>
                  <a:pt x="717" y="1231"/>
                  <a:pt x="715" y="1231"/>
                  <a:pt x="714" y="1231"/>
                </a:cubicBezTo>
                <a:cubicBezTo>
                  <a:pt x="712" y="1230"/>
                  <a:pt x="711" y="1231"/>
                  <a:pt x="709" y="1231"/>
                </a:cubicBezTo>
                <a:cubicBezTo>
                  <a:pt x="708" y="1231"/>
                  <a:pt x="706" y="1230"/>
                  <a:pt x="705" y="1229"/>
                </a:cubicBezTo>
                <a:cubicBezTo>
                  <a:pt x="702" y="1228"/>
                  <a:pt x="699" y="1228"/>
                  <a:pt x="696" y="1226"/>
                </a:cubicBezTo>
                <a:cubicBezTo>
                  <a:pt x="695" y="1225"/>
                  <a:pt x="694" y="1224"/>
                  <a:pt x="693" y="1224"/>
                </a:cubicBezTo>
                <a:cubicBezTo>
                  <a:pt x="691" y="1223"/>
                  <a:pt x="690" y="1222"/>
                  <a:pt x="689" y="1221"/>
                </a:cubicBezTo>
                <a:cubicBezTo>
                  <a:pt x="688" y="1219"/>
                  <a:pt x="687" y="1216"/>
                  <a:pt x="687" y="1213"/>
                </a:cubicBezTo>
                <a:cubicBezTo>
                  <a:pt x="687" y="1210"/>
                  <a:pt x="684" y="1209"/>
                  <a:pt x="683" y="1207"/>
                </a:cubicBezTo>
                <a:cubicBezTo>
                  <a:pt x="682" y="1206"/>
                  <a:pt x="682" y="1204"/>
                  <a:pt x="681" y="1203"/>
                </a:cubicBezTo>
                <a:cubicBezTo>
                  <a:pt x="681" y="1202"/>
                  <a:pt x="680" y="1202"/>
                  <a:pt x="678" y="1202"/>
                </a:cubicBezTo>
                <a:cubicBezTo>
                  <a:pt x="677" y="1202"/>
                  <a:pt x="678" y="1200"/>
                  <a:pt x="679" y="1200"/>
                </a:cubicBezTo>
                <a:cubicBezTo>
                  <a:pt x="680" y="1199"/>
                  <a:pt x="681" y="1198"/>
                  <a:pt x="683" y="1197"/>
                </a:cubicBezTo>
                <a:cubicBezTo>
                  <a:pt x="683" y="1197"/>
                  <a:pt x="684" y="1197"/>
                  <a:pt x="684" y="1196"/>
                </a:cubicBezTo>
                <a:cubicBezTo>
                  <a:pt x="685" y="1195"/>
                  <a:pt x="685" y="1193"/>
                  <a:pt x="685" y="1192"/>
                </a:cubicBezTo>
                <a:cubicBezTo>
                  <a:pt x="685" y="1191"/>
                  <a:pt x="685" y="1190"/>
                  <a:pt x="685" y="1190"/>
                </a:cubicBezTo>
                <a:cubicBezTo>
                  <a:pt x="685" y="1188"/>
                  <a:pt x="685" y="1187"/>
                  <a:pt x="686" y="1186"/>
                </a:cubicBezTo>
                <a:cubicBezTo>
                  <a:pt x="687" y="1184"/>
                  <a:pt x="687" y="1183"/>
                  <a:pt x="688" y="1182"/>
                </a:cubicBezTo>
                <a:cubicBezTo>
                  <a:pt x="689" y="1182"/>
                  <a:pt x="690" y="1182"/>
                  <a:pt x="690" y="1182"/>
                </a:cubicBezTo>
                <a:cubicBezTo>
                  <a:pt x="691" y="1181"/>
                  <a:pt x="691" y="1181"/>
                  <a:pt x="692" y="1180"/>
                </a:cubicBezTo>
                <a:cubicBezTo>
                  <a:pt x="693" y="1180"/>
                  <a:pt x="694" y="1179"/>
                  <a:pt x="695" y="1180"/>
                </a:cubicBezTo>
                <a:cubicBezTo>
                  <a:pt x="695" y="1180"/>
                  <a:pt x="695" y="1181"/>
                  <a:pt x="696" y="1181"/>
                </a:cubicBezTo>
                <a:cubicBezTo>
                  <a:pt x="697" y="1181"/>
                  <a:pt x="697" y="1180"/>
                  <a:pt x="697" y="1179"/>
                </a:cubicBezTo>
                <a:cubicBezTo>
                  <a:pt x="697" y="1178"/>
                  <a:pt x="698" y="1177"/>
                  <a:pt x="698" y="1176"/>
                </a:cubicBezTo>
                <a:cubicBezTo>
                  <a:pt x="699" y="1174"/>
                  <a:pt x="699" y="1172"/>
                  <a:pt x="699" y="1171"/>
                </a:cubicBezTo>
                <a:cubicBezTo>
                  <a:pt x="699" y="1169"/>
                  <a:pt x="699" y="1167"/>
                  <a:pt x="699" y="1165"/>
                </a:cubicBezTo>
                <a:cubicBezTo>
                  <a:pt x="699" y="1163"/>
                  <a:pt x="699" y="1161"/>
                  <a:pt x="699" y="1160"/>
                </a:cubicBezTo>
                <a:cubicBezTo>
                  <a:pt x="700" y="1157"/>
                  <a:pt x="702" y="1155"/>
                  <a:pt x="704" y="1152"/>
                </a:cubicBezTo>
                <a:cubicBezTo>
                  <a:pt x="704" y="1152"/>
                  <a:pt x="705" y="1152"/>
                  <a:pt x="705" y="1151"/>
                </a:cubicBezTo>
                <a:cubicBezTo>
                  <a:pt x="705" y="1150"/>
                  <a:pt x="704" y="1151"/>
                  <a:pt x="704" y="1151"/>
                </a:cubicBezTo>
                <a:cubicBezTo>
                  <a:pt x="703" y="1151"/>
                  <a:pt x="702" y="1152"/>
                  <a:pt x="702" y="1151"/>
                </a:cubicBezTo>
                <a:cubicBezTo>
                  <a:pt x="702" y="1151"/>
                  <a:pt x="703" y="1150"/>
                  <a:pt x="704" y="1150"/>
                </a:cubicBezTo>
                <a:cubicBezTo>
                  <a:pt x="705" y="1149"/>
                  <a:pt x="706" y="1150"/>
                  <a:pt x="706" y="1148"/>
                </a:cubicBezTo>
                <a:cubicBezTo>
                  <a:pt x="707" y="1147"/>
                  <a:pt x="706" y="1147"/>
                  <a:pt x="706" y="1148"/>
                </a:cubicBezTo>
                <a:cubicBezTo>
                  <a:pt x="705" y="1148"/>
                  <a:pt x="705" y="1149"/>
                  <a:pt x="704" y="1149"/>
                </a:cubicBezTo>
                <a:cubicBezTo>
                  <a:pt x="703" y="1149"/>
                  <a:pt x="703" y="1148"/>
                  <a:pt x="703" y="1148"/>
                </a:cubicBezTo>
                <a:cubicBezTo>
                  <a:pt x="703" y="1147"/>
                  <a:pt x="703" y="1147"/>
                  <a:pt x="704" y="1146"/>
                </a:cubicBezTo>
                <a:cubicBezTo>
                  <a:pt x="705" y="1146"/>
                  <a:pt x="705" y="1145"/>
                  <a:pt x="705" y="1144"/>
                </a:cubicBezTo>
                <a:cubicBezTo>
                  <a:pt x="705" y="1144"/>
                  <a:pt x="705" y="1143"/>
                  <a:pt x="706" y="1143"/>
                </a:cubicBezTo>
                <a:cubicBezTo>
                  <a:pt x="706" y="1142"/>
                  <a:pt x="706" y="1142"/>
                  <a:pt x="707" y="1142"/>
                </a:cubicBezTo>
                <a:cubicBezTo>
                  <a:pt x="707" y="1141"/>
                  <a:pt x="707" y="1140"/>
                  <a:pt x="708" y="1140"/>
                </a:cubicBezTo>
                <a:cubicBezTo>
                  <a:pt x="708" y="1140"/>
                  <a:pt x="709" y="1141"/>
                  <a:pt x="709" y="1142"/>
                </a:cubicBezTo>
                <a:cubicBezTo>
                  <a:pt x="709" y="1142"/>
                  <a:pt x="708" y="1142"/>
                  <a:pt x="708" y="1143"/>
                </a:cubicBezTo>
                <a:cubicBezTo>
                  <a:pt x="707" y="1144"/>
                  <a:pt x="708" y="1144"/>
                  <a:pt x="709" y="1144"/>
                </a:cubicBezTo>
                <a:cubicBezTo>
                  <a:pt x="710" y="1144"/>
                  <a:pt x="710" y="1144"/>
                  <a:pt x="711" y="1144"/>
                </a:cubicBezTo>
                <a:cubicBezTo>
                  <a:pt x="711" y="1145"/>
                  <a:pt x="712" y="1145"/>
                  <a:pt x="713" y="1145"/>
                </a:cubicBezTo>
                <a:cubicBezTo>
                  <a:pt x="713" y="1145"/>
                  <a:pt x="714" y="1145"/>
                  <a:pt x="715" y="1145"/>
                </a:cubicBezTo>
                <a:cubicBezTo>
                  <a:pt x="716" y="1145"/>
                  <a:pt x="718" y="1145"/>
                  <a:pt x="719" y="1144"/>
                </a:cubicBezTo>
                <a:cubicBezTo>
                  <a:pt x="719" y="1143"/>
                  <a:pt x="719" y="1142"/>
                  <a:pt x="719" y="1142"/>
                </a:cubicBezTo>
                <a:cubicBezTo>
                  <a:pt x="719" y="1141"/>
                  <a:pt x="720" y="1140"/>
                  <a:pt x="720" y="1140"/>
                </a:cubicBezTo>
                <a:cubicBezTo>
                  <a:pt x="721" y="1138"/>
                  <a:pt x="720" y="1135"/>
                  <a:pt x="721" y="1133"/>
                </a:cubicBezTo>
                <a:cubicBezTo>
                  <a:pt x="721" y="1132"/>
                  <a:pt x="722" y="1130"/>
                  <a:pt x="721" y="1129"/>
                </a:cubicBezTo>
                <a:cubicBezTo>
                  <a:pt x="721" y="1128"/>
                  <a:pt x="721" y="1128"/>
                  <a:pt x="721" y="1127"/>
                </a:cubicBezTo>
                <a:cubicBezTo>
                  <a:pt x="721" y="1126"/>
                  <a:pt x="720" y="1126"/>
                  <a:pt x="720" y="1125"/>
                </a:cubicBezTo>
                <a:cubicBezTo>
                  <a:pt x="719" y="1124"/>
                  <a:pt x="721" y="1123"/>
                  <a:pt x="722" y="1123"/>
                </a:cubicBezTo>
                <a:cubicBezTo>
                  <a:pt x="724" y="1123"/>
                  <a:pt x="724" y="1121"/>
                  <a:pt x="726" y="1120"/>
                </a:cubicBezTo>
                <a:cubicBezTo>
                  <a:pt x="727" y="1120"/>
                  <a:pt x="729" y="1120"/>
                  <a:pt x="730" y="1120"/>
                </a:cubicBezTo>
                <a:cubicBezTo>
                  <a:pt x="732" y="1120"/>
                  <a:pt x="732" y="1118"/>
                  <a:pt x="733" y="1117"/>
                </a:cubicBezTo>
                <a:cubicBezTo>
                  <a:pt x="733" y="1116"/>
                  <a:pt x="734" y="1116"/>
                  <a:pt x="734" y="1116"/>
                </a:cubicBezTo>
                <a:cubicBezTo>
                  <a:pt x="735" y="1116"/>
                  <a:pt x="735" y="1115"/>
                  <a:pt x="735" y="1115"/>
                </a:cubicBezTo>
                <a:cubicBezTo>
                  <a:pt x="735" y="1114"/>
                  <a:pt x="735" y="1115"/>
                  <a:pt x="734" y="1114"/>
                </a:cubicBezTo>
                <a:cubicBezTo>
                  <a:pt x="733" y="1113"/>
                  <a:pt x="733" y="1112"/>
                  <a:pt x="732" y="1111"/>
                </a:cubicBezTo>
                <a:cubicBezTo>
                  <a:pt x="731" y="1110"/>
                  <a:pt x="730" y="1110"/>
                  <a:pt x="729" y="1108"/>
                </a:cubicBezTo>
                <a:cubicBezTo>
                  <a:pt x="729" y="1108"/>
                  <a:pt x="729" y="1107"/>
                  <a:pt x="730" y="1107"/>
                </a:cubicBezTo>
                <a:cubicBezTo>
                  <a:pt x="730" y="1106"/>
                  <a:pt x="731" y="1107"/>
                  <a:pt x="731" y="1107"/>
                </a:cubicBezTo>
                <a:cubicBezTo>
                  <a:pt x="732" y="1108"/>
                  <a:pt x="732" y="1108"/>
                  <a:pt x="733" y="1108"/>
                </a:cubicBezTo>
                <a:cubicBezTo>
                  <a:pt x="733" y="1109"/>
                  <a:pt x="733" y="1110"/>
                  <a:pt x="734" y="1110"/>
                </a:cubicBezTo>
                <a:cubicBezTo>
                  <a:pt x="734" y="1111"/>
                  <a:pt x="735" y="1111"/>
                  <a:pt x="736" y="1111"/>
                </a:cubicBezTo>
                <a:cubicBezTo>
                  <a:pt x="737" y="1110"/>
                  <a:pt x="736" y="1109"/>
                  <a:pt x="737" y="1108"/>
                </a:cubicBezTo>
                <a:cubicBezTo>
                  <a:pt x="738" y="1106"/>
                  <a:pt x="740" y="1105"/>
                  <a:pt x="742" y="1104"/>
                </a:cubicBezTo>
                <a:cubicBezTo>
                  <a:pt x="744" y="1102"/>
                  <a:pt x="746" y="1101"/>
                  <a:pt x="749" y="1101"/>
                </a:cubicBezTo>
                <a:cubicBezTo>
                  <a:pt x="750" y="1101"/>
                  <a:pt x="752" y="1102"/>
                  <a:pt x="753" y="1101"/>
                </a:cubicBezTo>
                <a:cubicBezTo>
                  <a:pt x="755" y="1101"/>
                  <a:pt x="755" y="1100"/>
                  <a:pt x="756" y="1099"/>
                </a:cubicBezTo>
                <a:cubicBezTo>
                  <a:pt x="757" y="1098"/>
                  <a:pt x="758" y="1098"/>
                  <a:pt x="759" y="1099"/>
                </a:cubicBezTo>
                <a:cubicBezTo>
                  <a:pt x="760" y="1099"/>
                  <a:pt x="760" y="1099"/>
                  <a:pt x="761" y="1100"/>
                </a:cubicBezTo>
                <a:cubicBezTo>
                  <a:pt x="762" y="1100"/>
                  <a:pt x="762" y="1100"/>
                  <a:pt x="763" y="1100"/>
                </a:cubicBezTo>
                <a:cubicBezTo>
                  <a:pt x="766" y="1101"/>
                  <a:pt x="763" y="1095"/>
                  <a:pt x="765" y="1095"/>
                </a:cubicBezTo>
                <a:cubicBezTo>
                  <a:pt x="766" y="1096"/>
                  <a:pt x="765" y="1098"/>
                  <a:pt x="766" y="1099"/>
                </a:cubicBezTo>
                <a:cubicBezTo>
                  <a:pt x="766" y="1100"/>
                  <a:pt x="767" y="1099"/>
                  <a:pt x="767" y="1100"/>
                </a:cubicBezTo>
                <a:cubicBezTo>
                  <a:pt x="768" y="1100"/>
                  <a:pt x="768" y="1101"/>
                  <a:pt x="768" y="1102"/>
                </a:cubicBezTo>
                <a:cubicBezTo>
                  <a:pt x="769" y="1102"/>
                  <a:pt x="772" y="1102"/>
                  <a:pt x="773" y="1102"/>
                </a:cubicBezTo>
                <a:cubicBezTo>
                  <a:pt x="773" y="1102"/>
                  <a:pt x="774" y="1102"/>
                  <a:pt x="775" y="1102"/>
                </a:cubicBezTo>
                <a:cubicBezTo>
                  <a:pt x="775" y="1101"/>
                  <a:pt x="776" y="1101"/>
                  <a:pt x="776" y="1102"/>
                </a:cubicBezTo>
                <a:cubicBezTo>
                  <a:pt x="776" y="1103"/>
                  <a:pt x="775" y="1103"/>
                  <a:pt x="774" y="1103"/>
                </a:cubicBezTo>
                <a:cubicBezTo>
                  <a:pt x="774" y="1104"/>
                  <a:pt x="773" y="1104"/>
                  <a:pt x="772" y="1105"/>
                </a:cubicBezTo>
                <a:cubicBezTo>
                  <a:pt x="771" y="1105"/>
                  <a:pt x="769" y="1105"/>
                  <a:pt x="768" y="1104"/>
                </a:cubicBezTo>
                <a:cubicBezTo>
                  <a:pt x="767" y="1104"/>
                  <a:pt x="765" y="1104"/>
                  <a:pt x="764" y="1103"/>
                </a:cubicBezTo>
                <a:cubicBezTo>
                  <a:pt x="763" y="1103"/>
                  <a:pt x="761" y="1103"/>
                  <a:pt x="760" y="1103"/>
                </a:cubicBezTo>
                <a:cubicBezTo>
                  <a:pt x="759" y="1103"/>
                  <a:pt x="757" y="1101"/>
                  <a:pt x="756" y="1101"/>
                </a:cubicBezTo>
                <a:cubicBezTo>
                  <a:pt x="756" y="1102"/>
                  <a:pt x="757" y="1102"/>
                  <a:pt x="757" y="1102"/>
                </a:cubicBezTo>
                <a:cubicBezTo>
                  <a:pt x="758" y="1103"/>
                  <a:pt x="757" y="1104"/>
                  <a:pt x="758" y="1104"/>
                </a:cubicBezTo>
                <a:cubicBezTo>
                  <a:pt x="758" y="1105"/>
                  <a:pt x="759" y="1104"/>
                  <a:pt x="760" y="1104"/>
                </a:cubicBezTo>
                <a:cubicBezTo>
                  <a:pt x="761" y="1105"/>
                  <a:pt x="761" y="1105"/>
                  <a:pt x="762" y="1105"/>
                </a:cubicBezTo>
                <a:cubicBezTo>
                  <a:pt x="763" y="1105"/>
                  <a:pt x="765" y="1107"/>
                  <a:pt x="764" y="1107"/>
                </a:cubicBezTo>
                <a:cubicBezTo>
                  <a:pt x="763" y="1108"/>
                  <a:pt x="762" y="1107"/>
                  <a:pt x="761" y="1108"/>
                </a:cubicBezTo>
                <a:cubicBezTo>
                  <a:pt x="761" y="1108"/>
                  <a:pt x="760" y="1109"/>
                  <a:pt x="759" y="1108"/>
                </a:cubicBezTo>
                <a:cubicBezTo>
                  <a:pt x="759" y="1108"/>
                  <a:pt x="758" y="1108"/>
                  <a:pt x="757" y="1108"/>
                </a:cubicBezTo>
                <a:cubicBezTo>
                  <a:pt x="757" y="1107"/>
                  <a:pt x="757" y="1107"/>
                  <a:pt x="756" y="1106"/>
                </a:cubicBezTo>
                <a:cubicBezTo>
                  <a:pt x="755" y="1106"/>
                  <a:pt x="756" y="1107"/>
                  <a:pt x="756" y="1108"/>
                </a:cubicBezTo>
                <a:cubicBezTo>
                  <a:pt x="757" y="1108"/>
                  <a:pt x="757" y="1108"/>
                  <a:pt x="758" y="1109"/>
                </a:cubicBezTo>
                <a:cubicBezTo>
                  <a:pt x="759" y="1110"/>
                  <a:pt x="760" y="1111"/>
                  <a:pt x="761" y="1111"/>
                </a:cubicBezTo>
                <a:cubicBezTo>
                  <a:pt x="763" y="1111"/>
                  <a:pt x="764" y="1112"/>
                  <a:pt x="765" y="1112"/>
                </a:cubicBezTo>
                <a:cubicBezTo>
                  <a:pt x="766" y="1111"/>
                  <a:pt x="767" y="1111"/>
                  <a:pt x="768" y="1111"/>
                </a:cubicBezTo>
                <a:cubicBezTo>
                  <a:pt x="769" y="1112"/>
                  <a:pt x="770" y="1113"/>
                  <a:pt x="771" y="1113"/>
                </a:cubicBezTo>
                <a:cubicBezTo>
                  <a:pt x="772" y="1113"/>
                  <a:pt x="773" y="1114"/>
                  <a:pt x="774" y="1115"/>
                </a:cubicBezTo>
                <a:cubicBezTo>
                  <a:pt x="776" y="1115"/>
                  <a:pt x="778" y="1114"/>
                  <a:pt x="779" y="1114"/>
                </a:cubicBezTo>
                <a:cubicBezTo>
                  <a:pt x="782" y="1113"/>
                  <a:pt x="785" y="1112"/>
                  <a:pt x="788" y="1112"/>
                </a:cubicBezTo>
                <a:cubicBezTo>
                  <a:pt x="790" y="1111"/>
                  <a:pt x="790" y="1112"/>
                  <a:pt x="791" y="1113"/>
                </a:cubicBezTo>
                <a:cubicBezTo>
                  <a:pt x="791" y="1115"/>
                  <a:pt x="793" y="1115"/>
                  <a:pt x="794" y="1115"/>
                </a:cubicBezTo>
                <a:cubicBezTo>
                  <a:pt x="795" y="1115"/>
                  <a:pt x="795" y="1115"/>
                  <a:pt x="796" y="1115"/>
                </a:cubicBezTo>
                <a:cubicBezTo>
                  <a:pt x="797" y="1115"/>
                  <a:pt x="797" y="1114"/>
                  <a:pt x="798" y="1115"/>
                </a:cubicBezTo>
                <a:cubicBezTo>
                  <a:pt x="799" y="1115"/>
                  <a:pt x="798" y="1116"/>
                  <a:pt x="798" y="1117"/>
                </a:cubicBezTo>
                <a:cubicBezTo>
                  <a:pt x="798" y="1118"/>
                  <a:pt x="798" y="1118"/>
                  <a:pt x="799" y="1119"/>
                </a:cubicBezTo>
                <a:cubicBezTo>
                  <a:pt x="799" y="1121"/>
                  <a:pt x="796" y="1120"/>
                  <a:pt x="795" y="1120"/>
                </a:cubicBezTo>
                <a:cubicBezTo>
                  <a:pt x="794" y="1120"/>
                  <a:pt x="794" y="1120"/>
                  <a:pt x="793" y="1121"/>
                </a:cubicBezTo>
                <a:cubicBezTo>
                  <a:pt x="792" y="1121"/>
                  <a:pt x="792" y="1122"/>
                  <a:pt x="791" y="1122"/>
                </a:cubicBezTo>
                <a:cubicBezTo>
                  <a:pt x="790" y="1123"/>
                  <a:pt x="788" y="1123"/>
                  <a:pt x="787" y="1123"/>
                </a:cubicBezTo>
                <a:cubicBezTo>
                  <a:pt x="785" y="1124"/>
                  <a:pt x="784" y="1124"/>
                  <a:pt x="783" y="1126"/>
                </a:cubicBezTo>
                <a:cubicBezTo>
                  <a:pt x="782" y="1127"/>
                  <a:pt x="781" y="1128"/>
                  <a:pt x="780" y="1128"/>
                </a:cubicBezTo>
                <a:cubicBezTo>
                  <a:pt x="779" y="1128"/>
                  <a:pt x="777" y="1129"/>
                  <a:pt x="776" y="1130"/>
                </a:cubicBezTo>
                <a:cubicBezTo>
                  <a:pt x="775" y="1131"/>
                  <a:pt x="776" y="1132"/>
                  <a:pt x="777" y="1132"/>
                </a:cubicBezTo>
                <a:cubicBezTo>
                  <a:pt x="778" y="1133"/>
                  <a:pt x="778" y="1133"/>
                  <a:pt x="779" y="1134"/>
                </a:cubicBezTo>
                <a:cubicBezTo>
                  <a:pt x="779" y="1134"/>
                  <a:pt x="780" y="1134"/>
                  <a:pt x="781" y="1134"/>
                </a:cubicBezTo>
                <a:cubicBezTo>
                  <a:pt x="782" y="1135"/>
                  <a:pt x="784" y="1134"/>
                  <a:pt x="785" y="1135"/>
                </a:cubicBezTo>
                <a:cubicBezTo>
                  <a:pt x="786" y="1135"/>
                  <a:pt x="786" y="1136"/>
                  <a:pt x="787" y="1136"/>
                </a:cubicBezTo>
                <a:cubicBezTo>
                  <a:pt x="787" y="1136"/>
                  <a:pt x="788" y="1136"/>
                  <a:pt x="789" y="1136"/>
                </a:cubicBezTo>
                <a:cubicBezTo>
                  <a:pt x="790" y="1137"/>
                  <a:pt x="792" y="1137"/>
                  <a:pt x="793" y="1137"/>
                </a:cubicBezTo>
                <a:cubicBezTo>
                  <a:pt x="794" y="1137"/>
                  <a:pt x="796" y="1138"/>
                  <a:pt x="797" y="1139"/>
                </a:cubicBezTo>
                <a:cubicBezTo>
                  <a:pt x="797" y="1140"/>
                  <a:pt x="798" y="1142"/>
                  <a:pt x="797" y="1143"/>
                </a:cubicBezTo>
                <a:cubicBezTo>
                  <a:pt x="797" y="1144"/>
                  <a:pt x="797" y="1145"/>
                  <a:pt x="796" y="1145"/>
                </a:cubicBezTo>
                <a:cubicBezTo>
                  <a:pt x="796" y="1146"/>
                  <a:pt x="796" y="1147"/>
                  <a:pt x="796" y="1148"/>
                </a:cubicBezTo>
                <a:cubicBezTo>
                  <a:pt x="796" y="1149"/>
                  <a:pt x="796" y="1151"/>
                  <a:pt x="794" y="1151"/>
                </a:cubicBezTo>
                <a:cubicBezTo>
                  <a:pt x="793" y="1151"/>
                  <a:pt x="792" y="1152"/>
                  <a:pt x="793" y="1152"/>
                </a:cubicBezTo>
                <a:cubicBezTo>
                  <a:pt x="794" y="1152"/>
                  <a:pt x="795" y="1152"/>
                  <a:pt x="795" y="1152"/>
                </a:cubicBezTo>
                <a:cubicBezTo>
                  <a:pt x="795" y="1153"/>
                  <a:pt x="796" y="1153"/>
                  <a:pt x="796" y="1153"/>
                </a:cubicBezTo>
                <a:cubicBezTo>
                  <a:pt x="798" y="1155"/>
                  <a:pt x="800" y="1156"/>
                  <a:pt x="803" y="1155"/>
                </a:cubicBezTo>
                <a:cubicBezTo>
                  <a:pt x="803" y="1154"/>
                  <a:pt x="804" y="1154"/>
                  <a:pt x="805" y="1153"/>
                </a:cubicBezTo>
                <a:cubicBezTo>
                  <a:pt x="806" y="1153"/>
                  <a:pt x="807" y="1152"/>
                  <a:pt x="809" y="1152"/>
                </a:cubicBezTo>
                <a:cubicBezTo>
                  <a:pt x="810" y="1151"/>
                  <a:pt x="812" y="1150"/>
                  <a:pt x="813" y="1149"/>
                </a:cubicBezTo>
                <a:cubicBezTo>
                  <a:pt x="814" y="1149"/>
                  <a:pt x="815" y="1148"/>
                  <a:pt x="816" y="1147"/>
                </a:cubicBezTo>
                <a:cubicBezTo>
                  <a:pt x="818" y="1147"/>
                  <a:pt x="819" y="1147"/>
                  <a:pt x="821" y="1146"/>
                </a:cubicBezTo>
                <a:cubicBezTo>
                  <a:pt x="822" y="1145"/>
                  <a:pt x="823" y="1144"/>
                  <a:pt x="824" y="1143"/>
                </a:cubicBezTo>
                <a:cubicBezTo>
                  <a:pt x="826" y="1143"/>
                  <a:pt x="827" y="1142"/>
                  <a:pt x="829" y="1142"/>
                </a:cubicBezTo>
                <a:cubicBezTo>
                  <a:pt x="831" y="1142"/>
                  <a:pt x="833" y="1139"/>
                  <a:pt x="835" y="1138"/>
                </a:cubicBezTo>
                <a:cubicBezTo>
                  <a:pt x="837" y="1138"/>
                  <a:pt x="838" y="1138"/>
                  <a:pt x="839" y="1139"/>
                </a:cubicBezTo>
                <a:cubicBezTo>
                  <a:pt x="840" y="1140"/>
                  <a:pt x="840" y="1140"/>
                  <a:pt x="841" y="1140"/>
                </a:cubicBezTo>
                <a:cubicBezTo>
                  <a:pt x="841" y="1140"/>
                  <a:pt x="842" y="1141"/>
                  <a:pt x="842" y="1141"/>
                </a:cubicBezTo>
                <a:cubicBezTo>
                  <a:pt x="844" y="1142"/>
                  <a:pt x="846" y="1141"/>
                  <a:pt x="847" y="1140"/>
                </a:cubicBezTo>
                <a:cubicBezTo>
                  <a:pt x="848" y="1140"/>
                  <a:pt x="849" y="1140"/>
                  <a:pt x="849" y="1140"/>
                </a:cubicBezTo>
                <a:cubicBezTo>
                  <a:pt x="851" y="1140"/>
                  <a:pt x="852" y="1140"/>
                  <a:pt x="852" y="1138"/>
                </a:cubicBezTo>
                <a:cubicBezTo>
                  <a:pt x="852" y="1138"/>
                  <a:pt x="852" y="1137"/>
                  <a:pt x="853" y="1136"/>
                </a:cubicBezTo>
                <a:cubicBezTo>
                  <a:pt x="853" y="1136"/>
                  <a:pt x="854" y="1135"/>
                  <a:pt x="854" y="1135"/>
                </a:cubicBezTo>
                <a:cubicBezTo>
                  <a:pt x="855" y="1134"/>
                  <a:pt x="855" y="1134"/>
                  <a:pt x="855" y="1133"/>
                </a:cubicBezTo>
                <a:cubicBezTo>
                  <a:pt x="856" y="1132"/>
                  <a:pt x="857" y="1133"/>
                  <a:pt x="857" y="1133"/>
                </a:cubicBezTo>
                <a:cubicBezTo>
                  <a:pt x="858" y="1132"/>
                  <a:pt x="859" y="1132"/>
                  <a:pt x="858" y="1132"/>
                </a:cubicBezTo>
                <a:cubicBezTo>
                  <a:pt x="857" y="1131"/>
                  <a:pt x="856" y="1132"/>
                  <a:pt x="856" y="1132"/>
                </a:cubicBezTo>
                <a:cubicBezTo>
                  <a:pt x="854" y="1132"/>
                  <a:pt x="853" y="1132"/>
                  <a:pt x="851" y="1132"/>
                </a:cubicBezTo>
                <a:cubicBezTo>
                  <a:pt x="850" y="1132"/>
                  <a:pt x="848" y="1132"/>
                  <a:pt x="847" y="1132"/>
                </a:cubicBezTo>
                <a:cubicBezTo>
                  <a:pt x="846" y="1132"/>
                  <a:pt x="844" y="1132"/>
                  <a:pt x="843" y="1132"/>
                </a:cubicBezTo>
                <a:cubicBezTo>
                  <a:pt x="842" y="1131"/>
                  <a:pt x="840" y="1132"/>
                  <a:pt x="839" y="1132"/>
                </a:cubicBezTo>
                <a:cubicBezTo>
                  <a:pt x="838" y="1132"/>
                  <a:pt x="836" y="1134"/>
                  <a:pt x="835" y="1133"/>
                </a:cubicBezTo>
                <a:cubicBezTo>
                  <a:pt x="834" y="1133"/>
                  <a:pt x="834" y="1132"/>
                  <a:pt x="833" y="1132"/>
                </a:cubicBezTo>
                <a:cubicBezTo>
                  <a:pt x="832" y="1131"/>
                  <a:pt x="832" y="1130"/>
                  <a:pt x="831" y="1129"/>
                </a:cubicBezTo>
                <a:cubicBezTo>
                  <a:pt x="830" y="1128"/>
                  <a:pt x="829" y="1127"/>
                  <a:pt x="828" y="1126"/>
                </a:cubicBezTo>
                <a:cubicBezTo>
                  <a:pt x="827" y="1124"/>
                  <a:pt x="826" y="1122"/>
                  <a:pt x="824" y="1120"/>
                </a:cubicBezTo>
                <a:cubicBezTo>
                  <a:pt x="823" y="1119"/>
                  <a:pt x="820" y="1113"/>
                  <a:pt x="823" y="1111"/>
                </a:cubicBezTo>
                <a:cubicBezTo>
                  <a:pt x="823" y="1111"/>
                  <a:pt x="824" y="1111"/>
                  <a:pt x="825" y="1111"/>
                </a:cubicBezTo>
                <a:cubicBezTo>
                  <a:pt x="825" y="1110"/>
                  <a:pt x="826" y="1110"/>
                  <a:pt x="826" y="1110"/>
                </a:cubicBezTo>
                <a:cubicBezTo>
                  <a:pt x="827" y="1109"/>
                  <a:pt x="828" y="1110"/>
                  <a:pt x="828" y="1109"/>
                </a:cubicBezTo>
                <a:cubicBezTo>
                  <a:pt x="829" y="1109"/>
                  <a:pt x="829" y="1108"/>
                  <a:pt x="828" y="1107"/>
                </a:cubicBezTo>
                <a:cubicBezTo>
                  <a:pt x="828" y="1106"/>
                  <a:pt x="830" y="1104"/>
                  <a:pt x="830" y="1106"/>
                </a:cubicBezTo>
                <a:cubicBezTo>
                  <a:pt x="830" y="1107"/>
                  <a:pt x="831" y="1107"/>
                  <a:pt x="831" y="1108"/>
                </a:cubicBezTo>
                <a:cubicBezTo>
                  <a:pt x="831" y="1108"/>
                  <a:pt x="831" y="1108"/>
                  <a:pt x="831" y="1109"/>
                </a:cubicBezTo>
                <a:cubicBezTo>
                  <a:pt x="831" y="1109"/>
                  <a:pt x="830" y="1109"/>
                  <a:pt x="829" y="1110"/>
                </a:cubicBezTo>
                <a:cubicBezTo>
                  <a:pt x="828" y="1110"/>
                  <a:pt x="828" y="1111"/>
                  <a:pt x="827" y="1112"/>
                </a:cubicBezTo>
                <a:cubicBezTo>
                  <a:pt x="827" y="1113"/>
                  <a:pt x="826" y="1113"/>
                  <a:pt x="825" y="1113"/>
                </a:cubicBezTo>
                <a:cubicBezTo>
                  <a:pt x="826" y="1114"/>
                  <a:pt x="828" y="1113"/>
                  <a:pt x="828" y="1112"/>
                </a:cubicBezTo>
                <a:cubicBezTo>
                  <a:pt x="829" y="1111"/>
                  <a:pt x="829" y="1111"/>
                  <a:pt x="830" y="1110"/>
                </a:cubicBezTo>
                <a:cubicBezTo>
                  <a:pt x="832" y="1110"/>
                  <a:pt x="833" y="1109"/>
                  <a:pt x="834" y="1108"/>
                </a:cubicBezTo>
                <a:cubicBezTo>
                  <a:pt x="835" y="1107"/>
                  <a:pt x="835" y="1105"/>
                  <a:pt x="837" y="1104"/>
                </a:cubicBezTo>
                <a:cubicBezTo>
                  <a:pt x="838" y="1104"/>
                  <a:pt x="839" y="1103"/>
                  <a:pt x="839" y="1103"/>
                </a:cubicBezTo>
                <a:cubicBezTo>
                  <a:pt x="840" y="1103"/>
                  <a:pt x="840" y="1102"/>
                  <a:pt x="841" y="1102"/>
                </a:cubicBezTo>
                <a:cubicBezTo>
                  <a:pt x="842" y="1101"/>
                  <a:pt x="844" y="1100"/>
                  <a:pt x="845" y="1101"/>
                </a:cubicBezTo>
                <a:cubicBezTo>
                  <a:pt x="847" y="1101"/>
                  <a:pt x="848" y="1101"/>
                  <a:pt x="850" y="1100"/>
                </a:cubicBezTo>
                <a:cubicBezTo>
                  <a:pt x="851" y="1100"/>
                  <a:pt x="853" y="1098"/>
                  <a:pt x="854" y="1098"/>
                </a:cubicBezTo>
                <a:cubicBezTo>
                  <a:pt x="855" y="1098"/>
                  <a:pt x="855" y="1097"/>
                  <a:pt x="856" y="1097"/>
                </a:cubicBezTo>
                <a:cubicBezTo>
                  <a:pt x="857" y="1097"/>
                  <a:pt x="857" y="1096"/>
                  <a:pt x="858" y="1097"/>
                </a:cubicBezTo>
                <a:cubicBezTo>
                  <a:pt x="859" y="1097"/>
                  <a:pt x="859" y="1098"/>
                  <a:pt x="859" y="1098"/>
                </a:cubicBezTo>
                <a:cubicBezTo>
                  <a:pt x="860" y="1099"/>
                  <a:pt x="860" y="1099"/>
                  <a:pt x="860" y="1100"/>
                </a:cubicBezTo>
                <a:cubicBezTo>
                  <a:pt x="860" y="1100"/>
                  <a:pt x="860" y="1101"/>
                  <a:pt x="861" y="1101"/>
                </a:cubicBezTo>
                <a:cubicBezTo>
                  <a:pt x="862" y="1101"/>
                  <a:pt x="862" y="1100"/>
                  <a:pt x="862" y="1099"/>
                </a:cubicBezTo>
                <a:cubicBezTo>
                  <a:pt x="862" y="1098"/>
                  <a:pt x="863" y="1097"/>
                  <a:pt x="864" y="1096"/>
                </a:cubicBezTo>
                <a:cubicBezTo>
                  <a:pt x="866" y="1096"/>
                  <a:pt x="866" y="1095"/>
                  <a:pt x="868" y="1095"/>
                </a:cubicBezTo>
                <a:cubicBezTo>
                  <a:pt x="869" y="1095"/>
                  <a:pt x="870" y="1095"/>
                  <a:pt x="871" y="1094"/>
                </a:cubicBezTo>
                <a:cubicBezTo>
                  <a:pt x="872" y="1094"/>
                  <a:pt x="873" y="1093"/>
                  <a:pt x="874" y="1093"/>
                </a:cubicBezTo>
                <a:cubicBezTo>
                  <a:pt x="874" y="1092"/>
                  <a:pt x="875" y="1091"/>
                  <a:pt x="877" y="1090"/>
                </a:cubicBezTo>
                <a:cubicBezTo>
                  <a:pt x="877" y="1090"/>
                  <a:pt x="878" y="1090"/>
                  <a:pt x="879" y="1090"/>
                </a:cubicBezTo>
                <a:cubicBezTo>
                  <a:pt x="880" y="1089"/>
                  <a:pt x="882" y="1090"/>
                  <a:pt x="883" y="1090"/>
                </a:cubicBezTo>
                <a:cubicBezTo>
                  <a:pt x="884" y="1090"/>
                  <a:pt x="886" y="1090"/>
                  <a:pt x="887" y="1089"/>
                </a:cubicBezTo>
                <a:cubicBezTo>
                  <a:pt x="888" y="1089"/>
                  <a:pt x="890" y="1089"/>
                  <a:pt x="891" y="1088"/>
                </a:cubicBezTo>
                <a:cubicBezTo>
                  <a:pt x="892" y="1088"/>
                  <a:pt x="893" y="1088"/>
                  <a:pt x="893" y="1088"/>
                </a:cubicBezTo>
                <a:cubicBezTo>
                  <a:pt x="894" y="1088"/>
                  <a:pt x="895" y="1088"/>
                  <a:pt x="895" y="1088"/>
                </a:cubicBezTo>
                <a:cubicBezTo>
                  <a:pt x="896" y="1089"/>
                  <a:pt x="899" y="1089"/>
                  <a:pt x="900" y="1088"/>
                </a:cubicBezTo>
                <a:cubicBezTo>
                  <a:pt x="901" y="1088"/>
                  <a:pt x="902" y="1087"/>
                  <a:pt x="903" y="1086"/>
                </a:cubicBezTo>
                <a:cubicBezTo>
                  <a:pt x="904" y="1086"/>
                  <a:pt x="906" y="1085"/>
                  <a:pt x="907" y="1086"/>
                </a:cubicBezTo>
                <a:cubicBezTo>
                  <a:pt x="908" y="1086"/>
                  <a:pt x="909" y="1086"/>
                  <a:pt x="909" y="1086"/>
                </a:cubicBezTo>
                <a:cubicBezTo>
                  <a:pt x="909" y="1087"/>
                  <a:pt x="909" y="1088"/>
                  <a:pt x="908" y="1088"/>
                </a:cubicBezTo>
                <a:cubicBezTo>
                  <a:pt x="908" y="1089"/>
                  <a:pt x="909" y="1090"/>
                  <a:pt x="908" y="1090"/>
                </a:cubicBezTo>
                <a:cubicBezTo>
                  <a:pt x="908" y="1091"/>
                  <a:pt x="907" y="1091"/>
                  <a:pt x="906" y="1092"/>
                </a:cubicBezTo>
                <a:cubicBezTo>
                  <a:pt x="904" y="1093"/>
                  <a:pt x="900" y="1094"/>
                  <a:pt x="898" y="1095"/>
                </a:cubicBezTo>
                <a:cubicBezTo>
                  <a:pt x="897" y="1095"/>
                  <a:pt x="896" y="1095"/>
                  <a:pt x="895" y="1095"/>
                </a:cubicBezTo>
                <a:cubicBezTo>
                  <a:pt x="894" y="1095"/>
                  <a:pt x="893" y="1095"/>
                  <a:pt x="893" y="1095"/>
                </a:cubicBezTo>
                <a:cubicBezTo>
                  <a:pt x="891" y="1096"/>
                  <a:pt x="894" y="1097"/>
                  <a:pt x="894" y="1098"/>
                </a:cubicBezTo>
                <a:cubicBezTo>
                  <a:pt x="896" y="1099"/>
                  <a:pt x="895" y="1100"/>
                  <a:pt x="893" y="1100"/>
                </a:cubicBezTo>
                <a:cubicBezTo>
                  <a:pt x="892" y="1100"/>
                  <a:pt x="891" y="1100"/>
                  <a:pt x="889" y="1101"/>
                </a:cubicBezTo>
                <a:cubicBezTo>
                  <a:pt x="886" y="1101"/>
                  <a:pt x="883" y="1100"/>
                  <a:pt x="880" y="1100"/>
                </a:cubicBezTo>
                <a:cubicBezTo>
                  <a:pt x="878" y="1100"/>
                  <a:pt x="880" y="1101"/>
                  <a:pt x="880" y="1102"/>
                </a:cubicBezTo>
                <a:cubicBezTo>
                  <a:pt x="881" y="1103"/>
                  <a:pt x="881" y="1104"/>
                  <a:pt x="881" y="1104"/>
                </a:cubicBezTo>
                <a:cubicBezTo>
                  <a:pt x="881" y="1105"/>
                  <a:pt x="882" y="1105"/>
                  <a:pt x="883" y="1106"/>
                </a:cubicBezTo>
                <a:cubicBezTo>
                  <a:pt x="884" y="1107"/>
                  <a:pt x="885" y="1108"/>
                  <a:pt x="887" y="1108"/>
                </a:cubicBezTo>
                <a:cubicBezTo>
                  <a:pt x="888" y="1109"/>
                  <a:pt x="889" y="1109"/>
                  <a:pt x="890" y="1110"/>
                </a:cubicBezTo>
                <a:cubicBezTo>
                  <a:pt x="891" y="1111"/>
                  <a:pt x="891" y="1111"/>
                  <a:pt x="892" y="1111"/>
                </a:cubicBezTo>
                <a:cubicBezTo>
                  <a:pt x="893" y="1112"/>
                  <a:pt x="893" y="1112"/>
                  <a:pt x="894" y="1112"/>
                </a:cubicBezTo>
                <a:cubicBezTo>
                  <a:pt x="894" y="1113"/>
                  <a:pt x="895" y="1113"/>
                  <a:pt x="895" y="1114"/>
                </a:cubicBezTo>
                <a:cubicBezTo>
                  <a:pt x="895" y="1115"/>
                  <a:pt x="894" y="1115"/>
                  <a:pt x="893" y="1115"/>
                </a:cubicBezTo>
                <a:cubicBezTo>
                  <a:pt x="892" y="1114"/>
                  <a:pt x="891" y="1114"/>
                  <a:pt x="890" y="1113"/>
                </a:cubicBezTo>
                <a:cubicBezTo>
                  <a:pt x="888" y="1112"/>
                  <a:pt x="888" y="1114"/>
                  <a:pt x="887" y="1115"/>
                </a:cubicBezTo>
                <a:cubicBezTo>
                  <a:pt x="887" y="1115"/>
                  <a:pt x="886" y="1115"/>
                  <a:pt x="885" y="1115"/>
                </a:cubicBezTo>
                <a:cubicBezTo>
                  <a:pt x="885" y="1115"/>
                  <a:pt x="884" y="1115"/>
                  <a:pt x="883" y="1115"/>
                </a:cubicBezTo>
                <a:cubicBezTo>
                  <a:pt x="882" y="1115"/>
                  <a:pt x="882" y="1117"/>
                  <a:pt x="882" y="1118"/>
                </a:cubicBezTo>
                <a:cubicBezTo>
                  <a:pt x="881" y="1120"/>
                  <a:pt x="881" y="1121"/>
                  <a:pt x="880" y="1123"/>
                </a:cubicBezTo>
                <a:cubicBezTo>
                  <a:pt x="879" y="1123"/>
                  <a:pt x="879" y="1123"/>
                  <a:pt x="878" y="1124"/>
                </a:cubicBezTo>
                <a:cubicBezTo>
                  <a:pt x="877" y="1124"/>
                  <a:pt x="877" y="1124"/>
                  <a:pt x="876" y="1124"/>
                </a:cubicBezTo>
                <a:cubicBezTo>
                  <a:pt x="875" y="1125"/>
                  <a:pt x="877" y="1126"/>
                  <a:pt x="877" y="1127"/>
                </a:cubicBezTo>
                <a:cubicBezTo>
                  <a:pt x="877" y="1128"/>
                  <a:pt x="877" y="1128"/>
                  <a:pt x="878" y="1129"/>
                </a:cubicBezTo>
                <a:cubicBezTo>
                  <a:pt x="878" y="1129"/>
                  <a:pt x="879" y="1130"/>
                  <a:pt x="879" y="1130"/>
                </a:cubicBezTo>
                <a:cubicBezTo>
                  <a:pt x="880" y="1134"/>
                  <a:pt x="874" y="1133"/>
                  <a:pt x="872" y="1133"/>
                </a:cubicBezTo>
                <a:cubicBezTo>
                  <a:pt x="871" y="1133"/>
                  <a:pt x="870" y="1132"/>
                  <a:pt x="868" y="1132"/>
                </a:cubicBezTo>
                <a:cubicBezTo>
                  <a:pt x="867" y="1132"/>
                  <a:pt x="866" y="1131"/>
                  <a:pt x="865" y="1131"/>
                </a:cubicBezTo>
                <a:cubicBezTo>
                  <a:pt x="864" y="1131"/>
                  <a:pt x="863" y="1131"/>
                  <a:pt x="863" y="1131"/>
                </a:cubicBezTo>
                <a:cubicBezTo>
                  <a:pt x="862" y="1130"/>
                  <a:pt x="862" y="1130"/>
                  <a:pt x="861" y="1130"/>
                </a:cubicBezTo>
                <a:cubicBezTo>
                  <a:pt x="860" y="1130"/>
                  <a:pt x="858" y="1131"/>
                  <a:pt x="860" y="1132"/>
                </a:cubicBezTo>
                <a:cubicBezTo>
                  <a:pt x="861" y="1132"/>
                  <a:pt x="861" y="1132"/>
                  <a:pt x="862" y="1133"/>
                </a:cubicBezTo>
                <a:cubicBezTo>
                  <a:pt x="862" y="1133"/>
                  <a:pt x="863" y="1133"/>
                  <a:pt x="863" y="1134"/>
                </a:cubicBezTo>
                <a:cubicBezTo>
                  <a:pt x="863" y="1135"/>
                  <a:pt x="862" y="1134"/>
                  <a:pt x="861" y="1135"/>
                </a:cubicBezTo>
                <a:cubicBezTo>
                  <a:pt x="861" y="1135"/>
                  <a:pt x="860" y="1135"/>
                  <a:pt x="860" y="1136"/>
                </a:cubicBezTo>
                <a:cubicBezTo>
                  <a:pt x="859" y="1136"/>
                  <a:pt x="856" y="1136"/>
                  <a:pt x="857" y="1137"/>
                </a:cubicBezTo>
                <a:cubicBezTo>
                  <a:pt x="858" y="1137"/>
                  <a:pt x="859" y="1137"/>
                  <a:pt x="859" y="1137"/>
                </a:cubicBezTo>
                <a:cubicBezTo>
                  <a:pt x="860" y="1137"/>
                  <a:pt x="860" y="1138"/>
                  <a:pt x="861" y="1138"/>
                </a:cubicBezTo>
                <a:cubicBezTo>
                  <a:pt x="862" y="1138"/>
                  <a:pt x="862" y="1138"/>
                  <a:pt x="863" y="1139"/>
                </a:cubicBezTo>
                <a:cubicBezTo>
                  <a:pt x="863" y="1139"/>
                  <a:pt x="864" y="1139"/>
                  <a:pt x="865" y="1140"/>
                </a:cubicBezTo>
                <a:cubicBezTo>
                  <a:pt x="865" y="1140"/>
                  <a:pt x="866" y="1140"/>
                  <a:pt x="866" y="1141"/>
                </a:cubicBezTo>
                <a:cubicBezTo>
                  <a:pt x="867" y="1141"/>
                  <a:pt x="867" y="1142"/>
                  <a:pt x="867" y="1142"/>
                </a:cubicBezTo>
                <a:cubicBezTo>
                  <a:pt x="868" y="1143"/>
                  <a:pt x="869" y="1143"/>
                  <a:pt x="869" y="1143"/>
                </a:cubicBezTo>
                <a:cubicBezTo>
                  <a:pt x="870" y="1144"/>
                  <a:pt x="870" y="1145"/>
                  <a:pt x="870" y="1145"/>
                </a:cubicBezTo>
                <a:cubicBezTo>
                  <a:pt x="871" y="1146"/>
                  <a:pt x="871" y="1146"/>
                  <a:pt x="872" y="1147"/>
                </a:cubicBezTo>
                <a:cubicBezTo>
                  <a:pt x="872" y="1147"/>
                  <a:pt x="873" y="1148"/>
                  <a:pt x="873" y="1148"/>
                </a:cubicBezTo>
                <a:cubicBezTo>
                  <a:pt x="874" y="1149"/>
                  <a:pt x="876" y="1149"/>
                  <a:pt x="877" y="1149"/>
                </a:cubicBezTo>
                <a:cubicBezTo>
                  <a:pt x="879" y="1149"/>
                  <a:pt x="880" y="1148"/>
                  <a:pt x="881" y="1149"/>
                </a:cubicBezTo>
                <a:cubicBezTo>
                  <a:pt x="882" y="1149"/>
                  <a:pt x="882" y="1150"/>
                  <a:pt x="882" y="1150"/>
                </a:cubicBezTo>
                <a:cubicBezTo>
                  <a:pt x="883" y="1150"/>
                  <a:pt x="883" y="1151"/>
                  <a:pt x="884" y="1151"/>
                </a:cubicBezTo>
                <a:cubicBezTo>
                  <a:pt x="886" y="1153"/>
                  <a:pt x="887" y="1156"/>
                  <a:pt x="891" y="1157"/>
                </a:cubicBezTo>
                <a:cubicBezTo>
                  <a:pt x="893" y="1157"/>
                  <a:pt x="896" y="1157"/>
                  <a:pt x="899" y="1158"/>
                </a:cubicBezTo>
                <a:cubicBezTo>
                  <a:pt x="900" y="1159"/>
                  <a:pt x="901" y="1161"/>
                  <a:pt x="902" y="1162"/>
                </a:cubicBezTo>
                <a:cubicBezTo>
                  <a:pt x="903" y="1163"/>
                  <a:pt x="904" y="1163"/>
                  <a:pt x="905" y="1164"/>
                </a:cubicBezTo>
                <a:cubicBezTo>
                  <a:pt x="906" y="1165"/>
                  <a:pt x="907" y="1165"/>
                  <a:pt x="908" y="1166"/>
                </a:cubicBezTo>
                <a:cubicBezTo>
                  <a:pt x="909" y="1168"/>
                  <a:pt x="911" y="1168"/>
                  <a:pt x="912" y="1169"/>
                </a:cubicBezTo>
                <a:cubicBezTo>
                  <a:pt x="913" y="1170"/>
                  <a:pt x="914" y="1171"/>
                  <a:pt x="915" y="1172"/>
                </a:cubicBezTo>
                <a:cubicBezTo>
                  <a:pt x="916" y="1173"/>
                  <a:pt x="917" y="1174"/>
                  <a:pt x="918" y="1175"/>
                </a:cubicBezTo>
                <a:cubicBezTo>
                  <a:pt x="920" y="1177"/>
                  <a:pt x="922" y="1179"/>
                  <a:pt x="924" y="1181"/>
                </a:cubicBezTo>
                <a:cubicBezTo>
                  <a:pt x="927" y="1183"/>
                  <a:pt x="929" y="1184"/>
                  <a:pt x="932" y="1185"/>
                </a:cubicBezTo>
                <a:cubicBezTo>
                  <a:pt x="934" y="1186"/>
                  <a:pt x="936" y="1187"/>
                  <a:pt x="939" y="1187"/>
                </a:cubicBezTo>
                <a:cubicBezTo>
                  <a:pt x="940" y="1188"/>
                  <a:pt x="942" y="1188"/>
                  <a:pt x="944" y="1190"/>
                </a:cubicBezTo>
                <a:cubicBezTo>
                  <a:pt x="945" y="1191"/>
                  <a:pt x="945" y="1192"/>
                  <a:pt x="946" y="1194"/>
                </a:cubicBezTo>
                <a:cubicBezTo>
                  <a:pt x="948" y="1197"/>
                  <a:pt x="951" y="1195"/>
                  <a:pt x="953" y="1198"/>
                </a:cubicBezTo>
                <a:cubicBezTo>
                  <a:pt x="954" y="1199"/>
                  <a:pt x="953" y="1201"/>
                  <a:pt x="954" y="1202"/>
                </a:cubicBezTo>
                <a:cubicBezTo>
                  <a:pt x="954" y="1204"/>
                  <a:pt x="954" y="1205"/>
                  <a:pt x="955" y="1206"/>
                </a:cubicBezTo>
                <a:cubicBezTo>
                  <a:pt x="956" y="1208"/>
                  <a:pt x="957" y="1209"/>
                  <a:pt x="957" y="1210"/>
                </a:cubicBezTo>
                <a:cubicBezTo>
                  <a:pt x="958" y="1211"/>
                  <a:pt x="958" y="1212"/>
                  <a:pt x="958" y="1214"/>
                </a:cubicBezTo>
                <a:cubicBezTo>
                  <a:pt x="958" y="1215"/>
                  <a:pt x="959" y="1216"/>
                  <a:pt x="958" y="1218"/>
                </a:cubicBezTo>
                <a:close/>
                <a:moveTo>
                  <a:pt x="827" y="1128"/>
                </a:moveTo>
                <a:cubicBezTo>
                  <a:pt x="827" y="1128"/>
                  <a:pt x="827" y="1128"/>
                  <a:pt x="827" y="1127"/>
                </a:cubicBezTo>
                <a:cubicBezTo>
                  <a:pt x="828" y="1127"/>
                  <a:pt x="830" y="1130"/>
                  <a:pt x="830" y="1130"/>
                </a:cubicBezTo>
                <a:cubicBezTo>
                  <a:pt x="831" y="1131"/>
                  <a:pt x="832" y="1132"/>
                  <a:pt x="833" y="1133"/>
                </a:cubicBezTo>
                <a:cubicBezTo>
                  <a:pt x="833" y="1133"/>
                  <a:pt x="834" y="1133"/>
                  <a:pt x="834" y="1134"/>
                </a:cubicBezTo>
                <a:cubicBezTo>
                  <a:pt x="834" y="1135"/>
                  <a:pt x="833" y="1135"/>
                  <a:pt x="832" y="1134"/>
                </a:cubicBezTo>
                <a:cubicBezTo>
                  <a:pt x="832" y="1134"/>
                  <a:pt x="831" y="1134"/>
                  <a:pt x="831" y="1134"/>
                </a:cubicBezTo>
                <a:cubicBezTo>
                  <a:pt x="830" y="1134"/>
                  <a:pt x="830" y="1133"/>
                  <a:pt x="829" y="1133"/>
                </a:cubicBezTo>
                <a:cubicBezTo>
                  <a:pt x="828" y="1131"/>
                  <a:pt x="826" y="1133"/>
                  <a:pt x="827" y="1130"/>
                </a:cubicBezTo>
                <a:cubicBezTo>
                  <a:pt x="827" y="1130"/>
                  <a:pt x="827" y="1129"/>
                  <a:pt x="827" y="1128"/>
                </a:cubicBezTo>
                <a:close/>
                <a:moveTo>
                  <a:pt x="1070" y="1175"/>
                </a:moveTo>
                <a:cubicBezTo>
                  <a:pt x="1070" y="1175"/>
                  <a:pt x="1069" y="1175"/>
                  <a:pt x="1069" y="1175"/>
                </a:cubicBezTo>
                <a:cubicBezTo>
                  <a:pt x="1068" y="1175"/>
                  <a:pt x="1069" y="1175"/>
                  <a:pt x="1069" y="1174"/>
                </a:cubicBezTo>
                <a:cubicBezTo>
                  <a:pt x="1069" y="1174"/>
                  <a:pt x="1070" y="1172"/>
                  <a:pt x="1071" y="1173"/>
                </a:cubicBezTo>
                <a:cubicBezTo>
                  <a:pt x="1071" y="1173"/>
                  <a:pt x="1070" y="1175"/>
                  <a:pt x="1070" y="1175"/>
                </a:cubicBezTo>
                <a:close/>
                <a:moveTo>
                  <a:pt x="1213" y="1238"/>
                </a:moveTo>
                <a:cubicBezTo>
                  <a:pt x="1212" y="1239"/>
                  <a:pt x="1210" y="1238"/>
                  <a:pt x="1209" y="1238"/>
                </a:cubicBezTo>
                <a:cubicBezTo>
                  <a:pt x="1208" y="1239"/>
                  <a:pt x="1206" y="1239"/>
                  <a:pt x="1205" y="1240"/>
                </a:cubicBezTo>
                <a:cubicBezTo>
                  <a:pt x="1205" y="1240"/>
                  <a:pt x="1205" y="1241"/>
                  <a:pt x="1205" y="1242"/>
                </a:cubicBezTo>
                <a:cubicBezTo>
                  <a:pt x="1205" y="1242"/>
                  <a:pt x="1206" y="1242"/>
                  <a:pt x="1206" y="1243"/>
                </a:cubicBezTo>
                <a:cubicBezTo>
                  <a:pt x="1207" y="1245"/>
                  <a:pt x="1205" y="1244"/>
                  <a:pt x="1203" y="1244"/>
                </a:cubicBezTo>
                <a:cubicBezTo>
                  <a:pt x="1203" y="1244"/>
                  <a:pt x="1203" y="1243"/>
                  <a:pt x="1202" y="1243"/>
                </a:cubicBezTo>
                <a:cubicBezTo>
                  <a:pt x="1201" y="1243"/>
                  <a:pt x="1200" y="1243"/>
                  <a:pt x="1200" y="1243"/>
                </a:cubicBezTo>
                <a:cubicBezTo>
                  <a:pt x="1199" y="1244"/>
                  <a:pt x="1199" y="1244"/>
                  <a:pt x="1198" y="1244"/>
                </a:cubicBezTo>
                <a:cubicBezTo>
                  <a:pt x="1197" y="1244"/>
                  <a:pt x="1197" y="1244"/>
                  <a:pt x="1196" y="1245"/>
                </a:cubicBezTo>
                <a:cubicBezTo>
                  <a:pt x="1196" y="1245"/>
                  <a:pt x="1195" y="1245"/>
                  <a:pt x="1194" y="1245"/>
                </a:cubicBezTo>
                <a:cubicBezTo>
                  <a:pt x="1194" y="1245"/>
                  <a:pt x="1194" y="1244"/>
                  <a:pt x="1194" y="1243"/>
                </a:cubicBezTo>
                <a:cubicBezTo>
                  <a:pt x="1194" y="1242"/>
                  <a:pt x="1194" y="1242"/>
                  <a:pt x="1194" y="1241"/>
                </a:cubicBezTo>
                <a:cubicBezTo>
                  <a:pt x="1193" y="1241"/>
                  <a:pt x="1193" y="1241"/>
                  <a:pt x="1193" y="1240"/>
                </a:cubicBezTo>
                <a:cubicBezTo>
                  <a:pt x="1192" y="1240"/>
                  <a:pt x="1192" y="1238"/>
                  <a:pt x="1191" y="1239"/>
                </a:cubicBezTo>
                <a:cubicBezTo>
                  <a:pt x="1191" y="1239"/>
                  <a:pt x="1191" y="1240"/>
                  <a:pt x="1191" y="1241"/>
                </a:cubicBezTo>
                <a:cubicBezTo>
                  <a:pt x="1191" y="1242"/>
                  <a:pt x="1191" y="1241"/>
                  <a:pt x="1190" y="1242"/>
                </a:cubicBezTo>
                <a:cubicBezTo>
                  <a:pt x="1189" y="1242"/>
                  <a:pt x="1189" y="1243"/>
                  <a:pt x="1188" y="1243"/>
                </a:cubicBezTo>
                <a:cubicBezTo>
                  <a:pt x="1187" y="1243"/>
                  <a:pt x="1186" y="1242"/>
                  <a:pt x="1185" y="1242"/>
                </a:cubicBezTo>
                <a:cubicBezTo>
                  <a:pt x="1184" y="1241"/>
                  <a:pt x="1183" y="1242"/>
                  <a:pt x="1182" y="1241"/>
                </a:cubicBezTo>
                <a:cubicBezTo>
                  <a:pt x="1181" y="1240"/>
                  <a:pt x="1181" y="1239"/>
                  <a:pt x="1180" y="1238"/>
                </a:cubicBezTo>
                <a:cubicBezTo>
                  <a:pt x="1180" y="1237"/>
                  <a:pt x="1178" y="1235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6"/>
                  <a:pt x="1178" y="1236"/>
                  <a:pt x="1178" y="1237"/>
                </a:cubicBezTo>
                <a:cubicBezTo>
                  <a:pt x="1178" y="1238"/>
                  <a:pt x="1178" y="1238"/>
                  <a:pt x="1177" y="1239"/>
                </a:cubicBezTo>
                <a:cubicBezTo>
                  <a:pt x="1177" y="1240"/>
                  <a:pt x="1177" y="1241"/>
                  <a:pt x="1177" y="1243"/>
                </a:cubicBezTo>
                <a:cubicBezTo>
                  <a:pt x="1177" y="1244"/>
                  <a:pt x="1176" y="1245"/>
                  <a:pt x="1175" y="1246"/>
                </a:cubicBezTo>
                <a:cubicBezTo>
                  <a:pt x="1175" y="1246"/>
                  <a:pt x="1175" y="1247"/>
                  <a:pt x="1175" y="1248"/>
                </a:cubicBezTo>
                <a:cubicBezTo>
                  <a:pt x="1174" y="1250"/>
                  <a:pt x="1174" y="1252"/>
                  <a:pt x="1174" y="1254"/>
                </a:cubicBezTo>
                <a:cubicBezTo>
                  <a:pt x="1174" y="1255"/>
                  <a:pt x="1175" y="1255"/>
                  <a:pt x="1175" y="1256"/>
                </a:cubicBezTo>
                <a:cubicBezTo>
                  <a:pt x="1175" y="1257"/>
                  <a:pt x="1175" y="1257"/>
                  <a:pt x="1176" y="1258"/>
                </a:cubicBezTo>
                <a:cubicBezTo>
                  <a:pt x="1176" y="1260"/>
                  <a:pt x="1178" y="1260"/>
                  <a:pt x="1179" y="1260"/>
                </a:cubicBezTo>
                <a:cubicBezTo>
                  <a:pt x="1181" y="1260"/>
                  <a:pt x="1182" y="1260"/>
                  <a:pt x="1184" y="1260"/>
                </a:cubicBezTo>
                <a:cubicBezTo>
                  <a:pt x="1185" y="1261"/>
                  <a:pt x="1187" y="1260"/>
                  <a:pt x="1188" y="1261"/>
                </a:cubicBezTo>
                <a:cubicBezTo>
                  <a:pt x="1188" y="1261"/>
                  <a:pt x="1189" y="1262"/>
                  <a:pt x="1189" y="1263"/>
                </a:cubicBezTo>
                <a:cubicBezTo>
                  <a:pt x="1189" y="1264"/>
                  <a:pt x="1188" y="1264"/>
                  <a:pt x="1188" y="1265"/>
                </a:cubicBezTo>
                <a:cubicBezTo>
                  <a:pt x="1188" y="1266"/>
                  <a:pt x="1189" y="1267"/>
                  <a:pt x="1190" y="1268"/>
                </a:cubicBezTo>
                <a:cubicBezTo>
                  <a:pt x="1191" y="1268"/>
                  <a:pt x="1192" y="1269"/>
                  <a:pt x="1192" y="1269"/>
                </a:cubicBezTo>
                <a:cubicBezTo>
                  <a:pt x="1192" y="1270"/>
                  <a:pt x="1192" y="1271"/>
                  <a:pt x="1191" y="1270"/>
                </a:cubicBezTo>
                <a:cubicBezTo>
                  <a:pt x="1190" y="1270"/>
                  <a:pt x="1190" y="1269"/>
                  <a:pt x="1190" y="1269"/>
                </a:cubicBezTo>
                <a:cubicBezTo>
                  <a:pt x="1189" y="1269"/>
                  <a:pt x="1189" y="1268"/>
                  <a:pt x="1188" y="1269"/>
                </a:cubicBezTo>
                <a:cubicBezTo>
                  <a:pt x="1187" y="1269"/>
                  <a:pt x="1186" y="1271"/>
                  <a:pt x="1185" y="1270"/>
                </a:cubicBezTo>
                <a:cubicBezTo>
                  <a:pt x="1183" y="1269"/>
                  <a:pt x="1186" y="1268"/>
                  <a:pt x="1186" y="1267"/>
                </a:cubicBezTo>
                <a:cubicBezTo>
                  <a:pt x="1186" y="1266"/>
                  <a:pt x="1185" y="1266"/>
                  <a:pt x="1185" y="1267"/>
                </a:cubicBezTo>
                <a:cubicBezTo>
                  <a:pt x="1184" y="1268"/>
                  <a:pt x="1184" y="1268"/>
                  <a:pt x="1184" y="1269"/>
                </a:cubicBezTo>
                <a:cubicBezTo>
                  <a:pt x="1183" y="1270"/>
                  <a:pt x="1182" y="1271"/>
                  <a:pt x="1182" y="1273"/>
                </a:cubicBezTo>
                <a:cubicBezTo>
                  <a:pt x="1182" y="1274"/>
                  <a:pt x="1182" y="1274"/>
                  <a:pt x="1183" y="1275"/>
                </a:cubicBezTo>
                <a:cubicBezTo>
                  <a:pt x="1183" y="1275"/>
                  <a:pt x="1183" y="1276"/>
                  <a:pt x="1183" y="1277"/>
                </a:cubicBezTo>
                <a:cubicBezTo>
                  <a:pt x="1183" y="1278"/>
                  <a:pt x="1184" y="1278"/>
                  <a:pt x="1185" y="1277"/>
                </a:cubicBezTo>
                <a:cubicBezTo>
                  <a:pt x="1185" y="1277"/>
                  <a:pt x="1185" y="1276"/>
                  <a:pt x="1185" y="1275"/>
                </a:cubicBezTo>
                <a:cubicBezTo>
                  <a:pt x="1185" y="1275"/>
                  <a:pt x="1184" y="1274"/>
                  <a:pt x="1185" y="1273"/>
                </a:cubicBezTo>
                <a:cubicBezTo>
                  <a:pt x="1186" y="1273"/>
                  <a:pt x="1186" y="1274"/>
                  <a:pt x="1187" y="1275"/>
                </a:cubicBezTo>
                <a:cubicBezTo>
                  <a:pt x="1187" y="1276"/>
                  <a:pt x="1189" y="1275"/>
                  <a:pt x="1190" y="1276"/>
                </a:cubicBezTo>
                <a:cubicBezTo>
                  <a:pt x="1192" y="1277"/>
                  <a:pt x="1192" y="1279"/>
                  <a:pt x="1193" y="1280"/>
                </a:cubicBezTo>
                <a:cubicBezTo>
                  <a:pt x="1194" y="1281"/>
                  <a:pt x="1195" y="1281"/>
                  <a:pt x="1196" y="1282"/>
                </a:cubicBezTo>
                <a:cubicBezTo>
                  <a:pt x="1197" y="1283"/>
                  <a:pt x="1198" y="1285"/>
                  <a:pt x="1198" y="1286"/>
                </a:cubicBezTo>
                <a:cubicBezTo>
                  <a:pt x="1198" y="1287"/>
                  <a:pt x="1197" y="1287"/>
                  <a:pt x="1197" y="1288"/>
                </a:cubicBezTo>
                <a:cubicBezTo>
                  <a:pt x="1197" y="1289"/>
                  <a:pt x="1196" y="1290"/>
                  <a:pt x="1196" y="1291"/>
                </a:cubicBezTo>
                <a:cubicBezTo>
                  <a:pt x="1196" y="1292"/>
                  <a:pt x="1196" y="1293"/>
                  <a:pt x="1196" y="1294"/>
                </a:cubicBezTo>
                <a:cubicBezTo>
                  <a:pt x="1196" y="1296"/>
                  <a:pt x="1195" y="1297"/>
                  <a:pt x="1195" y="1299"/>
                </a:cubicBezTo>
                <a:cubicBezTo>
                  <a:pt x="1195" y="1303"/>
                  <a:pt x="1195" y="1306"/>
                  <a:pt x="1196" y="1309"/>
                </a:cubicBezTo>
                <a:cubicBezTo>
                  <a:pt x="1196" y="1311"/>
                  <a:pt x="1196" y="1313"/>
                  <a:pt x="1197" y="1316"/>
                </a:cubicBezTo>
                <a:cubicBezTo>
                  <a:pt x="1197" y="1318"/>
                  <a:pt x="1197" y="1319"/>
                  <a:pt x="1197" y="1321"/>
                </a:cubicBezTo>
                <a:cubicBezTo>
                  <a:pt x="1198" y="1323"/>
                  <a:pt x="1198" y="1325"/>
                  <a:pt x="1198" y="1326"/>
                </a:cubicBezTo>
                <a:cubicBezTo>
                  <a:pt x="1199" y="1327"/>
                  <a:pt x="1199" y="1329"/>
                  <a:pt x="1199" y="1330"/>
                </a:cubicBezTo>
                <a:cubicBezTo>
                  <a:pt x="1200" y="1332"/>
                  <a:pt x="1198" y="1333"/>
                  <a:pt x="1197" y="1333"/>
                </a:cubicBezTo>
                <a:cubicBezTo>
                  <a:pt x="1196" y="1333"/>
                  <a:pt x="1196" y="1333"/>
                  <a:pt x="1195" y="1332"/>
                </a:cubicBezTo>
                <a:cubicBezTo>
                  <a:pt x="1194" y="1332"/>
                  <a:pt x="1194" y="1332"/>
                  <a:pt x="1195" y="1331"/>
                </a:cubicBezTo>
                <a:cubicBezTo>
                  <a:pt x="1195" y="1331"/>
                  <a:pt x="1196" y="1331"/>
                  <a:pt x="1195" y="1330"/>
                </a:cubicBezTo>
                <a:cubicBezTo>
                  <a:pt x="1195" y="1330"/>
                  <a:pt x="1194" y="1330"/>
                  <a:pt x="1193" y="1330"/>
                </a:cubicBezTo>
                <a:cubicBezTo>
                  <a:pt x="1192" y="1331"/>
                  <a:pt x="1191" y="1331"/>
                  <a:pt x="1189" y="1331"/>
                </a:cubicBezTo>
                <a:cubicBezTo>
                  <a:pt x="1185" y="1330"/>
                  <a:pt x="1182" y="1333"/>
                  <a:pt x="1178" y="1334"/>
                </a:cubicBezTo>
                <a:cubicBezTo>
                  <a:pt x="1177" y="1334"/>
                  <a:pt x="1175" y="1334"/>
                  <a:pt x="1173" y="1334"/>
                </a:cubicBezTo>
                <a:cubicBezTo>
                  <a:pt x="1171" y="1335"/>
                  <a:pt x="1169" y="1335"/>
                  <a:pt x="1167" y="1336"/>
                </a:cubicBezTo>
                <a:cubicBezTo>
                  <a:pt x="1164" y="1337"/>
                  <a:pt x="1160" y="1337"/>
                  <a:pt x="1156" y="1337"/>
                </a:cubicBezTo>
                <a:cubicBezTo>
                  <a:pt x="1154" y="1337"/>
                  <a:pt x="1152" y="1336"/>
                  <a:pt x="1150" y="1336"/>
                </a:cubicBezTo>
                <a:cubicBezTo>
                  <a:pt x="1148" y="1335"/>
                  <a:pt x="1146" y="1335"/>
                  <a:pt x="1144" y="1334"/>
                </a:cubicBezTo>
                <a:cubicBezTo>
                  <a:pt x="1142" y="1333"/>
                  <a:pt x="1140" y="1333"/>
                  <a:pt x="1139" y="1332"/>
                </a:cubicBezTo>
                <a:cubicBezTo>
                  <a:pt x="1137" y="1331"/>
                  <a:pt x="1135" y="1331"/>
                  <a:pt x="1134" y="1330"/>
                </a:cubicBezTo>
                <a:cubicBezTo>
                  <a:pt x="1132" y="1330"/>
                  <a:pt x="1131" y="1329"/>
                  <a:pt x="1129" y="1328"/>
                </a:cubicBezTo>
                <a:cubicBezTo>
                  <a:pt x="1128" y="1327"/>
                  <a:pt x="1128" y="1326"/>
                  <a:pt x="1127" y="1324"/>
                </a:cubicBezTo>
                <a:cubicBezTo>
                  <a:pt x="1126" y="1323"/>
                  <a:pt x="1125" y="1322"/>
                  <a:pt x="1124" y="1321"/>
                </a:cubicBezTo>
                <a:cubicBezTo>
                  <a:pt x="1121" y="1319"/>
                  <a:pt x="1118" y="1318"/>
                  <a:pt x="1115" y="1318"/>
                </a:cubicBezTo>
                <a:cubicBezTo>
                  <a:pt x="1113" y="1317"/>
                  <a:pt x="1112" y="1317"/>
                  <a:pt x="1110" y="1316"/>
                </a:cubicBezTo>
                <a:cubicBezTo>
                  <a:pt x="1109" y="1316"/>
                  <a:pt x="1108" y="1316"/>
                  <a:pt x="1106" y="1316"/>
                </a:cubicBezTo>
                <a:cubicBezTo>
                  <a:pt x="1105" y="1315"/>
                  <a:pt x="1104" y="1315"/>
                  <a:pt x="1103" y="1314"/>
                </a:cubicBezTo>
                <a:cubicBezTo>
                  <a:pt x="1102" y="1312"/>
                  <a:pt x="1102" y="1311"/>
                  <a:pt x="1102" y="1310"/>
                </a:cubicBezTo>
                <a:cubicBezTo>
                  <a:pt x="1100" y="1307"/>
                  <a:pt x="1100" y="1304"/>
                  <a:pt x="1099" y="1301"/>
                </a:cubicBezTo>
                <a:cubicBezTo>
                  <a:pt x="1099" y="1300"/>
                  <a:pt x="1098" y="1299"/>
                  <a:pt x="1098" y="1297"/>
                </a:cubicBezTo>
                <a:cubicBezTo>
                  <a:pt x="1098" y="1296"/>
                  <a:pt x="1098" y="1294"/>
                  <a:pt x="1098" y="1293"/>
                </a:cubicBezTo>
                <a:cubicBezTo>
                  <a:pt x="1099" y="1290"/>
                  <a:pt x="1099" y="1287"/>
                  <a:pt x="1100" y="1285"/>
                </a:cubicBezTo>
                <a:cubicBezTo>
                  <a:pt x="1100" y="1283"/>
                  <a:pt x="1100" y="1282"/>
                  <a:pt x="1100" y="1280"/>
                </a:cubicBezTo>
                <a:cubicBezTo>
                  <a:pt x="1101" y="1279"/>
                  <a:pt x="1102" y="1278"/>
                  <a:pt x="1103" y="1280"/>
                </a:cubicBezTo>
                <a:cubicBezTo>
                  <a:pt x="1103" y="1281"/>
                  <a:pt x="1103" y="1281"/>
                  <a:pt x="1103" y="1282"/>
                </a:cubicBezTo>
                <a:cubicBezTo>
                  <a:pt x="1104" y="1282"/>
                  <a:pt x="1104" y="1284"/>
                  <a:pt x="1104" y="1284"/>
                </a:cubicBezTo>
                <a:cubicBezTo>
                  <a:pt x="1105" y="1282"/>
                  <a:pt x="1104" y="1282"/>
                  <a:pt x="1104" y="1280"/>
                </a:cubicBezTo>
                <a:cubicBezTo>
                  <a:pt x="1104" y="1279"/>
                  <a:pt x="1106" y="1279"/>
                  <a:pt x="1106" y="1278"/>
                </a:cubicBezTo>
                <a:cubicBezTo>
                  <a:pt x="1106" y="1277"/>
                  <a:pt x="1106" y="1275"/>
                  <a:pt x="1107" y="1275"/>
                </a:cubicBezTo>
                <a:cubicBezTo>
                  <a:pt x="1108" y="1275"/>
                  <a:pt x="1110" y="1277"/>
                  <a:pt x="1109" y="1275"/>
                </a:cubicBezTo>
                <a:cubicBezTo>
                  <a:pt x="1109" y="1274"/>
                  <a:pt x="1109" y="1274"/>
                  <a:pt x="1109" y="1274"/>
                </a:cubicBezTo>
                <a:cubicBezTo>
                  <a:pt x="1108" y="1273"/>
                  <a:pt x="1108" y="1273"/>
                  <a:pt x="1108" y="1272"/>
                </a:cubicBezTo>
                <a:cubicBezTo>
                  <a:pt x="1108" y="1271"/>
                  <a:pt x="1107" y="1271"/>
                  <a:pt x="1107" y="1270"/>
                </a:cubicBezTo>
                <a:cubicBezTo>
                  <a:pt x="1106" y="1269"/>
                  <a:pt x="1108" y="1268"/>
                  <a:pt x="1108" y="1266"/>
                </a:cubicBezTo>
                <a:cubicBezTo>
                  <a:pt x="1109" y="1265"/>
                  <a:pt x="1109" y="1264"/>
                  <a:pt x="1109" y="1263"/>
                </a:cubicBezTo>
                <a:cubicBezTo>
                  <a:pt x="1109" y="1261"/>
                  <a:pt x="1111" y="1261"/>
                  <a:pt x="1111" y="1259"/>
                </a:cubicBezTo>
                <a:cubicBezTo>
                  <a:pt x="1112" y="1258"/>
                  <a:pt x="1112" y="1256"/>
                  <a:pt x="1113" y="1255"/>
                </a:cubicBezTo>
                <a:cubicBezTo>
                  <a:pt x="1113" y="1254"/>
                  <a:pt x="1114" y="1254"/>
                  <a:pt x="1114" y="1254"/>
                </a:cubicBezTo>
                <a:cubicBezTo>
                  <a:pt x="1115" y="1254"/>
                  <a:pt x="1116" y="1254"/>
                  <a:pt x="1116" y="1253"/>
                </a:cubicBezTo>
                <a:cubicBezTo>
                  <a:pt x="1117" y="1253"/>
                  <a:pt x="1117" y="1252"/>
                  <a:pt x="1118" y="1252"/>
                </a:cubicBezTo>
                <a:cubicBezTo>
                  <a:pt x="1119" y="1252"/>
                  <a:pt x="1119" y="1252"/>
                  <a:pt x="1120" y="1252"/>
                </a:cubicBezTo>
                <a:cubicBezTo>
                  <a:pt x="1121" y="1252"/>
                  <a:pt x="1122" y="1252"/>
                  <a:pt x="1122" y="1252"/>
                </a:cubicBezTo>
                <a:cubicBezTo>
                  <a:pt x="1123" y="1252"/>
                  <a:pt x="1124" y="1252"/>
                  <a:pt x="1125" y="1252"/>
                </a:cubicBezTo>
                <a:cubicBezTo>
                  <a:pt x="1126" y="1252"/>
                  <a:pt x="1127" y="1254"/>
                  <a:pt x="1128" y="1254"/>
                </a:cubicBezTo>
                <a:cubicBezTo>
                  <a:pt x="1129" y="1254"/>
                  <a:pt x="1128" y="1253"/>
                  <a:pt x="1128" y="1253"/>
                </a:cubicBezTo>
                <a:cubicBezTo>
                  <a:pt x="1128" y="1252"/>
                  <a:pt x="1128" y="1251"/>
                  <a:pt x="1128" y="1251"/>
                </a:cubicBezTo>
                <a:cubicBezTo>
                  <a:pt x="1128" y="1251"/>
                  <a:pt x="1127" y="1250"/>
                  <a:pt x="1127" y="1250"/>
                </a:cubicBezTo>
                <a:cubicBezTo>
                  <a:pt x="1126" y="1250"/>
                  <a:pt x="1126" y="1249"/>
                  <a:pt x="1126" y="1249"/>
                </a:cubicBezTo>
                <a:cubicBezTo>
                  <a:pt x="1125" y="1247"/>
                  <a:pt x="1123" y="1247"/>
                  <a:pt x="1122" y="1246"/>
                </a:cubicBezTo>
                <a:cubicBezTo>
                  <a:pt x="1121" y="1246"/>
                  <a:pt x="1121" y="1246"/>
                  <a:pt x="1120" y="1246"/>
                </a:cubicBezTo>
                <a:cubicBezTo>
                  <a:pt x="1119" y="1246"/>
                  <a:pt x="1117" y="1246"/>
                  <a:pt x="1116" y="1246"/>
                </a:cubicBezTo>
                <a:cubicBezTo>
                  <a:pt x="1114" y="1246"/>
                  <a:pt x="1113" y="1244"/>
                  <a:pt x="1112" y="1243"/>
                </a:cubicBezTo>
                <a:cubicBezTo>
                  <a:pt x="1111" y="1242"/>
                  <a:pt x="1110" y="1241"/>
                  <a:pt x="1109" y="1240"/>
                </a:cubicBezTo>
                <a:cubicBezTo>
                  <a:pt x="1108" y="1239"/>
                  <a:pt x="1108" y="1238"/>
                  <a:pt x="1107" y="1236"/>
                </a:cubicBezTo>
                <a:cubicBezTo>
                  <a:pt x="1106" y="1235"/>
                  <a:pt x="1105" y="1234"/>
                  <a:pt x="1104" y="1233"/>
                </a:cubicBezTo>
                <a:cubicBezTo>
                  <a:pt x="1104" y="1231"/>
                  <a:pt x="1103" y="1230"/>
                  <a:pt x="1103" y="1229"/>
                </a:cubicBezTo>
                <a:cubicBezTo>
                  <a:pt x="1102" y="1227"/>
                  <a:pt x="1101" y="1226"/>
                  <a:pt x="1101" y="1225"/>
                </a:cubicBezTo>
                <a:cubicBezTo>
                  <a:pt x="1100" y="1224"/>
                  <a:pt x="1099" y="1223"/>
                  <a:pt x="1098" y="1222"/>
                </a:cubicBezTo>
                <a:cubicBezTo>
                  <a:pt x="1097" y="1221"/>
                  <a:pt x="1096" y="1220"/>
                  <a:pt x="1095" y="1218"/>
                </a:cubicBezTo>
                <a:cubicBezTo>
                  <a:pt x="1094" y="1216"/>
                  <a:pt x="1092" y="1215"/>
                  <a:pt x="1090" y="1213"/>
                </a:cubicBezTo>
                <a:cubicBezTo>
                  <a:pt x="1087" y="1211"/>
                  <a:pt x="1086" y="1208"/>
                  <a:pt x="1084" y="1205"/>
                </a:cubicBezTo>
                <a:cubicBezTo>
                  <a:pt x="1083" y="1204"/>
                  <a:pt x="1082" y="1203"/>
                  <a:pt x="1081" y="1202"/>
                </a:cubicBezTo>
                <a:cubicBezTo>
                  <a:pt x="1080" y="1201"/>
                  <a:pt x="1078" y="1200"/>
                  <a:pt x="1077" y="1198"/>
                </a:cubicBezTo>
                <a:cubicBezTo>
                  <a:pt x="1076" y="1197"/>
                  <a:pt x="1077" y="1196"/>
                  <a:pt x="1076" y="1194"/>
                </a:cubicBezTo>
                <a:cubicBezTo>
                  <a:pt x="1076" y="1193"/>
                  <a:pt x="1075" y="1192"/>
                  <a:pt x="1074" y="1191"/>
                </a:cubicBezTo>
                <a:cubicBezTo>
                  <a:pt x="1073" y="1190"/>
                  <a:pt x="1071" y="1190"/>
                  <a:pt x="1072" y="1189"/>
                </a:cubicBezTo>
                <a:cubicBezTo>
                  <a:pt x="1072" y="1188"/>
                  <a:pt x="1073" y="1187"/>
                  <a:pt x="1073" y="1186"/>
                </a:cubicBezTo>
                <a:cubicBezTo>
                  <a:pt x="1073" y="1186"/>
                  <a:pt x="1073" y="1185"/>
                  <a:pt x="1073" y="1184"/>
                </a:cubicBezTo>
                <a:cubicBezTo>
                  <a:pt x="1073" y="1183"/>
                  <a:pt x="1073" y="1181"/>
                  <a:pt x="1073" y="1180"/>
                </a:cubicBezTo>
                <a:cubicBezTo>
                  <a:pt x="1073" y="1178"/>
                  <a:pt x="1073" y="1177"/>
                  <a:pt x="1073" y="1176"/>
                </a:cubicBezTo>
                <a:cubicBezTo>
                  <a:pt x="1074" y="1174"/>
                  <a:pt x="1074" y="1173"/>
                  <a:pt x="1074" y="1172"/>
                </a:cubicBezTo>
                <a:cubicBezTo>
                  <a:pt x="1074" y="1171"/>
                  <a:pt x="1074" y="1171"/>
                  <a:pt x="1074" y="1170"/>
                </a:cubicBezTo>
                <a:cubicBezTo>
                  <a:pt x="1074" y="1170"/>
                  <a:pt x="1075" y="1169"/>
                  <a:pt x="1075" y="1169"/>
                </a:cubicBezTo>
                <a:cubicBezTo>
                  <a:pt x="1075" y="1168"/>
                  <a:pt x="1074" y="1167"/>
                  <a:pt x="1073" y="1168"/>
                </a:cubicBezTo>
                <a:cubicBezTo>
                  <a:pt x="1072" y="1168"/>
                  <a:pt x="1072" y="1170"/>
                  <a:pt x="1071" y="1169"/>
                </a:cubicBezTo>
                <a:cubicBezTo>
                  <a:pt x="1070" y="1169"/>
                  <a:pt x="1070" y="1169"/>
                  <a:pt x="1070" y="1168"/>
                </a:cubicBezTo>
                <a:cubicBezTo>
                  <a:pt x="1070" y="1168"/>
                  <a:pt x="1070" y="1168"/>
                  <a:pt x="1070" y="1167"/>
                </a:cubicBezTo>
                <a:cubicBezTo>
                  <a:pt x="1069" y="1166"/>
                  <a:pt x="1069" y="1165"/>
                  <a:pt x="1069" y="1164"/>
                </a:cubicBezTo>
                <a:cubicBezTo>
                  <a:pt x="1068" y="1163"/>
                  <a:pt x="1068" y="1162"/>
                  <a:pt x="1067" y="1161"/>
                </a:cubicBezTo>
                <a:cubicBezTo>
                  <a:pt x="1066" y="1160"/>
                  <a:pt x="1065" y="1159"/>
                  <a:pt x="1064" y="1158"/>
                </a:cubicBezTo>
                <a:cubicBezTo>
                  <a:pt x="1063" y="1157"/>
                  <a:pt x="1062" y="1157"/>
                  <a:pt x="1061" y="1156"/>
                </a:cubicBezTo>
                <a:cubicBezTo>
                  <a:pt x="1060" y="1156"/>
                  <a:pt x="1058" y="1155"/>
                  <a:pt x="1057" y="1155"/>
                </a:cubicBezTo>
                <a:cubicBezTo>
                  <a:pt x="1055" y="1154"/>
                  <a:pt x="1056" y="1153"/>
                  <a:pt x="1056" y="1152"/>
                </a:cubicBezTo>
                <a:cubicBezTo>
                  <a:pt x="1057" y="1150"/>
                  <a:pt x="1058" y="1150"/>
                  <a:pt x="1059" y="1148"/>
                </a:cubicBezTo>
                <a:cubicBezTo>
                  <a:pt x="1060" y="1147"/>
                  <a:pt x="1061" y="1146"/>
                  <a:pt x="1062" y="1145"/>
                </a:cubicBezTo>
                <a:cubicBezTo>
                  <a:pt x="1063" y="1143"/>
                  <a:pt x="1065" y="1141"/>
                  <a:pt x="1066" y="1139"/>
                </a:cubicBezTo>
                <a:cubicBezTo>
                  <a:pt x="1068" y="1137"/>
                  <a:pt x="1069" y="1134"/>
                  <a:pt x="1070" y="1131"/>
                </a:cubicBezTo>
                <a:cubicBezTo>
                  <a:pt x="1070" y="1130"/>
                  <a:pt x="1071" y="1129"/>
                  <a:pt x="1071" y="1127"/>
                </a:cubicBezTo>
                <a:cubicBezTo>
                  <a:pt x="1071" y="1127"/>
                  <a:pt x="1070" y="1124"/>
                  <a:pt x="1071" y="1123"/>
                </a:cubicBezTo>
                <a:cubicBezTo>
                  <a:pt x="1071" y="1123"/>
                  <a:pt x="1072" y="1124"/>
                  <a:pt x="1072" y="1125"/>
                </a:cubicBezTo>
                <a:cubicBezTo>
                  <a:pt x="1072" y="1126"/>
                  <a:pt x="1073" y="1126"/>
                  <a:pt x="1073" y="1127"/>
                </a:cubicBezTo>
                <a:cubicBezTo>
                  <a:pt x="1073" y="1127"/>
                  <a:pt x="1073" y="1128"/>
                  <a:pt x="1074" y="1128"/>
                </a:cubicBezTo>
                <a:cubicBezTo>
                  <a:pt x="1074" y="1128"/>
                  <a:pt x="1074" y="1127"/>
                  <a:pt x="1074" y="1127"/>
                </a:cubicBezTo>
                <a:cubicBezTo>
                  <a:pt x="1074" y="1126"/>
                  <a:pt x="1074" y="1125"/>
                  <a:pt x="1074" y="1124"/>
                </a:cubicBezTo>
                <a:cubicBezTo>
                  <a:pt x="1075" y="1123"/>
                  <a:pt x="1075" y="1124"/>
                  <a:pt x="1076" y="1125"/>
                </a:cubicBezTo>
                <a:cubicBezTo>
                  <a:pt x="1076" y="1125"/>
                  <a:pt x="1076" y="1125"/>
                  <a:pt x="1076" y="1125"/>
                </a:cubicBezTo>
                <a:cubicBezTo>
                  <a:pt x="1077" y="1125"/>
                  <a:pt x="1077" y="1125"/>
                  <a:pt x="1077" y="1126"/>
                </a:cubicBezTo>
                <a:cubicBezTo>
                  <a:pt x="1078" y="1126"/>
                  <a:pt x="1077" y="1127"/>
                  <a:pt x="1078" y="1127"/>
                </a:cubicBezTo>
                <a:cubicBezTo>
                  <a:pt x="1079" y="1127"/>
                  <a:pt x="1079" y="1126"/>
                  <a:pt x="1079" y="1125"/>
                </a:cubicBezTo>
                <a:cubicBezTo>
                  <a:pt x="1079" y="1123"/>
                  <a:pt x="1080" y="1124"/>
                  <a:pt x="1081" y="1124"/>
                </a:cubicBezTo>
                <a:cubicBezTo>
                  <a:pt x="1082" y="1124"/>
                  <a:pt x="1082" y="1123"/>
                  <a:pt x="1083" y="1123"/>
                </a:cubicBezTo>
                <a:cubicBezTo>
                  <a:pt x="1084" y="1123"/>
                  <a:pt x="1084" y="1124"/>
                  <a:pt x="1085" y="1124"/>
                </a:cubicBezTo>
                <a:cubicBezTo>
                  <a:pt x="1086" y="1124"/>
                  <a:pt x="1087" y="1123"/>
                  <a:pt x="1088" y="1122"/>
                </a:cubicBezTo>
                <a:cubicBezTo>
                  <a:pt x="1088" y="1120"/>
                  <a:pt x="1090" y="1120"/>
                  <a:pt x="1091" y="1118"/>
                </a:cubicBezTo>
                <a:cubicBezTo>
                  <a:pt x="1091" y="1118"/>
                  <a:pt x="1092" y="1117"/>
                  <a:pt x="1093" y="1117"/>
                </a:cubicBezTo>
                <a:cubicBezTo>
                  <a:pt x="1093" y="1117"/>
                  <a:pt x="1094" y="1118"/>
                  <a:pt x="1094" y="1118"/>
                </a:cubicBezTo>
                <a:cubicBezTo>
                  <a:pt x="1095" y="1119"/>
                  <a:pt x="1095" y="1119"/>
                  <a:pt x="1096" y="1119"/>
                </a:cubicBezTo>
                <a:cubicBezTo>
                  <a:pt x="1096" y="1120"/>
                  <a:pt x="1096" y="1120"/>
                  <a:pt x="1097" y="1120"/>
                </a:cubicBezTo>
                <a:cubicBezTo>
                  <a:pt x="1097" y="1120"/>
                  <a:pt x="1097" y="1120"/>
                  <a:pt x="1097" y="1119"/>
                </a:cubicBezTo>
                <a:cubicBezTo>
                  <a:pt x="1097" y="1119"/>
                  <a:pt x="1096" y="1119"/>
                  <a:pt x="1096" y="1118"/>
                </a:cubicBezTo>
                <a:cubicBezTo>
                  <a:pt x="1096" y="1118"/>
                  <a:pt x="1096" y="1117"/>
                  <a:pt x="1096" y="1116"/>
                </a:cubicBezTo>
                <a:cubicBezTo>
                  <a:pt x="1095" y="1116"/>
                  <a:pt x="1095" y="1116"/>
                  <a:pt x="1095" y="1115"/>
                </a:cubicBezTo>
                <a:cubicBezTo>
                  <a:pt x="1095" y="1114"/>
                  <a:pt x="1095" y="1114"/>
                  <a:pt x="1096" y="1114"/>
                </a:cubicBezTo>
                <a:cubicBezTo>
                  <a:pt x="1098" y="1113"/>
                  <a:pt x="1099" y="1112"/>
                  <a:pt x="1101" y="1113"/>
                </a:cubicBezTo>
                <a:cubicBezTo>
                  <a:pt x="1102" y="1113"/>
                  <a:pt x="1104" y="1113"/>
                  <a:pt x="1104" y="1111"/>
                </a:cubicBezTo>
                <a:cubicBezTo>
                  <a:pt x="1104" y="1110"/>
                  <a:pt x="1104" y="1110"/>
                  <a:pt x="1105" y="1109"/>
                </a:cubicBezTo>
                <a:cubicBezTo>
                  <a:pt x="1105" y="1109"/>
                  <a:pt x="1106" y="1110"/>
                  <a:pt x="1106" y="1110"/>
                </a:cubicBezTo>
                <a:cubicBezTo>
                  <a:pt x="1107" y="1110"/>
                  <a:pt x="1107" y="1110"/>
                  <a:pt x="1107" y="1110"/>
                </a:cubicBezTo>
                <a:cubicBezTo>
                  <a:pt x="1108" y="1109"/>
                  <a:pt x="1106" y="1109"/>
                  <a:pt x="1106" y="1108"/>
                </a:cubicBezTo>
                <a:cubicBezTo>
                  <a:pt x="1105" y="1107"/>
                  <a:pt x="1106" y="1106"/>
                  <a:pt x="1106" y="1105"/>
                </a:cubicBezTo>
                <a:cubicBezTo>
                  <a:pt x="1107" y="1105"/>
                  <a:pt x="1107" y="1105"/>
                  <a:pt x="1107" y="1104"/>
                </a:cubicBezTo>
                <a:cubicBezTo>
                  <a:pt x="1108" y="1104"/>
                  <a:pt x="1107" y="1103"/>
                  <a:pt x="1108" y="1102"/>
                </a:cubicBezTo>
                <a:cubicBezTo>
                  <a:pt x="1108" y="1102"/>
                  <a:pt x="1109" y="1102"/>
                  <a:pt x="1110" y="1102"/>
                </a:cubicBezTo>
                <a:cubicBezTo>
                  <a:pt x="1113" y="1102"/>
                  <a:pt x="1116" y="1103"/>
                  <a:pt x="1120" y="1102"/>
                </a:cubicBezTo>
                <a:cubicBezTo>
                  <a:pt x="1122" y="1101"/>
                  <a:pt x="1123" y="1100"/>
                  <a:pt x="1124" y="1098"/>
                </a:cubicBezTo>
                <a:cubicBezTo>
                  <a:pt x="1126" y="1097"/>
                  <a:pt x="1128" y="1096"/>
                  <a:pt x="1129" y="1095"/>
                </a:cubicBezTo>
                <a:cubicBezTo>
                  <a:pt x="1130" y="1095"/>
                  <a:pt x="1131" y="1095"/>
                  <a:pt x="1132" y="1095"/>
                </a:cubicBezTo>
                <a:cubicBezTo>
                  <a:pt x="1133" y="1094"/>
                  <a:pt x="1134" y="1093"/>
                  <a:pt x="1134" y="1093"/>
                </a:cubicBezTo>
                <a:cubicBezTo>
                  <a:pt x="1135" y="1092"/>
                  <a:pt x="1136" y="1093"/>
                  <a:pt x="1137" y="1092"/>
                </a:cubicBezTo>
                <a:cubicBezTo>
                  <a:pt x="1138" y="1092"/>
                  <a:pt x="1138" y="1092"/>
                  <a:pt x="1138" y="1091"/>
                </a:cubicBezTo>
                <a:cubicBezTo>
                  <a:pt x="1139" y="1090"/>
                  <a:pt x="1141" y="1091"/>
                  <a:pt x="1143" y="1090"/>
                </a:cubicBezTo>
                <a:cubicBezTo>
                  <a:pt x="1144" y="1089"/>
                  <a:pt x="1144" y="1088"/>
                  <a:pt x="1146" y="1089"/>
                </a:cubicBezTo>
                <a:cubicBezTo>
                  <a:pt x="1147" y="1089"/>
                  <a:pt x="1147" y="1089"/>
                  <a:pt x="1148" y="1090"/>
                </a:cubicBezTo>
                <a:cubicBezTo>
                  <a:pt x="1149" y="1090"/>
                  <a:pt x="1149" y="1090"/>
                  <a:pt x="1150" y="1090"/>
                </a:cubicBezTo>
                <a:cubicBezTo>
                  <a:pt x="1152" y="1090"/>
                  <a:pt x="1153" y="1091"/>
                  <a:pt x="1154" y="1091"/>
                </a:cubicBezTo>
                <a:cubicBezTo>
                  <a:pt x="1156" y="1092"/>
                  <a:pt x="1157" y="1092"/>
                  <a:pt x="1158" y="1092"/>
                </a:cubicBezTo>
                <a:cubicBezTo>
                  <a:pt x="1160" y="1093"/>
                  <a:pt x="1161" y="1094"/>
                  <a:pt x="1162" y="1095"/>
                </a:cubicBezTo>
                <a:cubicBezTo>
                  <a:pt x="1163" y="1095"/>
                  <a:pt x="1164" y="1097"/>
                  <a:pt x="1166" y="1096"/>
                </a:cubicBezTo>
                <a:cubicBezTo>
                  <a:pt x="1166" y="1095"/>
                  <a:pt x="1166" y="1095"/>
                  <a:pt x="1166" y="1095"/>
                </a:cubicBezTo>
                <a:cubicBezTo>
                  <a:pt x="1168" y="1094"/>
                  <a:pt x="1168" y="1092"/>
                  <a:pt x="1170" y="1091"/>
                </a:cubicBezTo>
                <a:cubicBezTo>
                  <a:pt x="1172" y="1091"/>
                  <a:pt x="1172" y="1093"/>
                  <a:pt x="1173" y="1094"/>
                </a:cubicBezTo>
                <a:cubicBezTo>
                  <a:pt x="1175" y="1094"/>
                  <a:pt x="1176" y="1093"/>
                  <a:pt x="1177" y="1094"/>
                </a:cubicBezTo>
                <a:cubicBezTo>
                  <a:pt x="1179" y="1095"/>
                  <a:pt x="1180" y="1096"/>
                  <a:pt x="1181" y="1097"/>
                </a:cubicBezTo>
                <a:cubicBezTo>
                  <a:pt x="1181" y="1098"/>
                  <a:pt x="1182" y="1099"/>
                  <a:pt x="1182" y="1101"/>
                </a:cubicBezTo>
                <a:cubicBezTo>
                  <a:pt x="1183" y="1101"/>
                  <a:pt x="1183" y="1102"/>
                  <a:pt x="1183" y="1102"/>
                </a:cubicBezTo>
                <a:cubicBezTo>
                  <a:pt x="1183" y="1103"/>
                  <a:pt x="1184" y="1104"/>
                  <a:pt x="1184" y="1106"/>
                </a:cubicBezTo>
                <a:cubicBezTo>
                  <a:pt x="1184" y="1107"/>
                  <a:pt x="1185" y="1108"/>
                  <a:pt x="1185" y="1109"/>
                </a:cubicBezTo>
                <a:cubicBezTo>
                  <a:pt x="1185" y="1111"/>
                  <a:pt x="1185" y="1114"/>
                  <a:pt x="1184" y="1117"/>
                </a:cubicBezTo>
                <a:cubicBezTo>
                  <a:pt x="1182" y="1119"/>
                  <a:pt x="1181" y="1122"/>
                  <a:pt x="1181" y="1125"/>
                </a:cubicBezTo>
                <a:cubicBezTo>
                  <a:pt x="1181" y="1127"/>
                  <a:pt x="1182" y="1130"/>
                  <a:pt x="1183" y="1131"/>
                </a:cubicBezTo>
                <a:cubicBezTo>
                  <a:pt x="1185" y="1132"/>
                  <a:pt x="1186" y="1132"/>
                  <a:pt x="1188" y="1132"/>
                </a:cubicBezTo>
                <a:cubicBezTo>
                  <a:pt x="1189" y="1133"/>
                  <a:pt x="1191" y="1133"/>
                  <a:pt x="1192" y="1133"/>
                </a:cubicBezTo>
                <a:cubicBezTo>
                  <a:pt x="1194" y="1132"/>
                  <a:pt x="1195" y="1132"/>
                  <a:pt x="1196" y="1131"/>
                </a:cubicBezTo>
                <a:cubicBezTo>
                  <a:pt x="1197" y="1131"/>
                  <a:pt x="1198" y="1130"/>
                  <a:pt x="1199" y="1129"/>
                </a:cubicBezTo>
                <a:cubicBezTo>
                  <a:pt x="1200" y="1128"/>
                  <a:pt x="1202" y="1128"/>
                  <a:pt x="1203" y="1129"/>
                </a:cubicBezTo>
                <a:cubicBezTo>
                  <a:pt x="1203" y="1130"/>
                  <a:pt x="1203" y="1131"/>
                  <a:pt x="1203" y="1131"/>
                </a:cubicBezTo>
                <a:cubicBezTo>
                  <a:pt x="1204" y="1132"/>
                  <a:pt x="1204" y="1132"/>
                  <a:pt x="1204" y="1133"/>
                </a:cubicBezTo>
                <a:cubicBezTo>
                  <a:pt x="1204" y="1135"/>
                  <a:pt x="1203" y="1136"/>
                  <a:pt x="1204" y="1137"/>
                </a:cubicBezTo>
                <a:cubicBezTo>
                  <a:pt x="1205" y="1138"/>
                  <a:pt x="1207" y="1139"/>
                  <a:pt x="1205" y="1140"/>
                </a:cubicBezTo>
                <a:cubicBezTo>
                  <a:pt x="1204" y="1140"/>
                  <a:pt x="1202" y="1140"/>
                  <a:pt x="1201" y="1140"/>
                </a:cubicBezTo>
                <a:cubicBezTo>
                  <a:pt x="1200" y="1141"/>
                  <a:pt x="1198" y="1141"/>
                  <a:pt x="1197" y="1142"/>
                </a:cubicBezTo>
                <a:cubicBezTo>
                  <a:pt x="1196" y="1142"/>
                  <a:pt x="1195" y="1141"/>
                  <a:pt x="1193" y="1142"/>
                </a:cubicBezTo>
                <a:cubicBezTo>
                  <a:pt x="1190" y="1143"/>
                  <a:pt x="1189" y="1147"/>
                  <a:pt x="1188" y="1149"/>
                </a:cubicBezTo>
                <a:cubicBezTo>
                  <a:pt x="1187" y="1151"/>
                  <a:pt x="1187" y="1152"/>
                  <a:pt x="1186" y="1153"/>
                </a:cubicBezTo>
                <a:cubicBezTo>
                  <a:pt x="1185" y="1155"/>
                  <a:pt x="1183" y="1155"/>
                  <a:pt x="1184" y="1153"/>
                </a:cubicBezTo>
                <a:cubicBezTo>
                  <a:pt x="1185" y="1152"/>
                  <a:pt x="1185" y="1152"/>
                  <a:pt x="1186" y="1151"/>
                </a:cubicBezTo>
                <a:cubicBezTo>
                  <a:pt x="1186" y="1150"/>
                  <a:pt x="1187" y="1150"/>
                  <a:pt x="1187" y="1149"/>
                </a:cubicBezTo>
                <a:cubicBezTo>
                  <a:pt x="1187" y="1148"/>
                  <a:pt x="1188" y="1147"/>
                  <a:pt x="1188" y="1145"/>
                </a:cubicBezTo>
                <a:cubicBezTo>
                  <a:pt x="1189" y="1143"/>
                  <a:pt x="1192" y="1141"/>
                  <a:pt x="1194" y="1140"/>
                </a:cubicBezTo>
                <a:cubicBezTo>
                  <a:pt x="1195" y="1140"/>
                  <a:pt x="1195" y="1141"/>
                  <a:pt x="1196" y="1141"/>
                </a:cubicBezTo>
                <a:cubicBezTo>
                  <a:pt x="1197" y="1141"/>
                  <a:pt x="1197" y="1141"/>
                  <a:pt x="1198" y="1140"/>
                </a:cubicBezTo>
                <a:cubicBezTo>
                  <a:pt x="1199" y="1140"/>
                  <a:pt x="1200" y="1138"/>
                  <a:pt x="1200" y="1137"/>
                </a:cubicBezTo>
                <a:cubicBezTo>
                  <a:pt x="1200" y="1136"/>
                  <a:pt x="1199" y="1134"/>
                  <a:pt x="1198" y="1134"/>
                </a:cubicBezTo>
                <a:cubicBezTo>
                  <a:pt x="1196" y="1134"/>
                  <a:pt x="1195" y="1136"/>
                  <a:pt x="1193" y="1136"/>
                </a:cubicBezTo>
                <a:cubicBezTo>
                  <a:pt x="1192" y="1137"/>
                  <a:pt x="1191" y="1135"/>
                  <a:pt x="1189" y="1135"/>
                </a:cubicBezTo>
                <a:cubicBezTo>
                  <a:pt x="1188" y="1134"/>
                  <a:pt x="1186" y="1135"/>
                  <a:pt x="1184" y="1135"/>
                </a:cubicBezTo>
                <a:cubicBezTo>
                  <a:pt x="1183" y="1135"/>
                  <a:pt x="1181" y="1135"/>
                  <a:pt x="1179" y="1134"/>
                </a:cubicBezTo>
                <a:cubicBezTo>
                  <a:pt x="1177" y="1134"/>
                  <a:pt x="1176" y="1134"/>
                  <a:pt x="1174" y="1133"/>
                </a:cubicBezTo>
                <a:cubicBezTo>
                  <a:pt x="1171" y="1133"/>
                  <a:pt x="1168" y="1133"/>
                  <a:pt x="1165" y="1133"/>
                </a:cubicBezTo>
                <a:cubicBezTo>
                  <a:pt x="1163" y="1133"/>
                  <a:pt x="1163" y="1132"/>
                  <a:pt x="1161" y="1132"/>
                </a:cubicBezTo>
                <a:cubicBezTo>
                  <a:pt x="1160" y="1132"/>
                  <a:pt x="1159" y="1132"/>
                  <a:pt x="1158" y="1131"/>
                </a:cubicBezTo>
                <a:cubicBezTo>
                  <a:pt x="1157" y="1131"/>
                  <a:pt x="1155" y="1128"/>
                  <a:pt x="1154" y="1130"/>
                </a:cubicBezTo>
                <a:cubicBezTo>
                  <a:pt x="1154" y="1131"/>
                  <a:pt x="1154" y="1132"/>
                  <a:pt x="1153" y="1132"/>
                </a:cubicBezTo>
                <a:cubicBezTo>
                  <a:pt x="1152" y="1132"/>
                  <a:pt x="1152" y="1133"/>
                  <a:pt x="1151" y="1132"/>
                </a:cubicBezTo>
                <a:cubicBezTo>
                  <a:pt x="1150" y="1132"/>
                  <a:pt x="1150" y="1132"/>
                  <a:pt x="1149" y="1132"/>
                </a:cubicBezTo>
                <a:cubicBezTo>
                  <a:pt x="1148" y="1132"/>
                  <a:pt x="1147" y="1134"/>
                  <a:pt x="1146" y="1135"/>
                </a:cubicBezTo>
                <a:cubicBezTo>
                  <a:pt x="1145" y="1136"/>
                  <a:pt x="1145" y="1138"/>
                  <a:pt x="1145" y="1139"/>
                </a:cubicBezTo>
                <a:cubicBezTo>
                  <a:pt x="1144" y="1140"/>
                  <a:pt x="1142" y="1140"/>
                  <a:pt x="1141" y="1141"/>
                </a:cubicBezTo>
                <a:cubicBezTo>
                  <a:pt x="1140" y="1141"/>
                  <a:pt x="1139" y="1142"/>
                  <a:pt x="1140" y="1144"/>
                </a:cubicBezTo>
                <a:cubicBezTo>
                  <a:pt x="1141" y="1144"/>
                  <a:pt x="1141" y="1144"/>
                  <a:pt x="1142" y="1145"/>
                </a:cubicBezTo>
                <a:cubicBezTo>
                  <a:pt x="1143" y="1145"/>
                  <a:pt x="1143" y="1146"/>
                  <a:pt x="1144" y="1146"/>
                </a:cubicBezTo>
                <a:cubicBezTo>
                  <a:pt x="1144" y="1147"/>
                  <a:pt x="1145" y="1147"/>
                  <a:pt x="1145" y="1148"/>
                </a:cubicBezTo>
                <a:cubicBezTo>
                  <a:pt x="1146" y="1149"/>
                  <a:pt x="1145" y="1149"/>
                  <a:pt x="1146" y="1150"/>
                </a:cubicBezTo>
                <a:cubicBezTo>
                  <a:pt x="1147" y="1151"/>
                  <a:pt x="1148" y="1151"/>
                  <a:pt x="1149" y="1151"/>
                </a:cubicBezTo>
                <a:cubicBezTo>
                  <a:pt x="1150" y="1151"/>
                  <a:pt x="1151" y="1151"/>
                  <a:pt x="1151" y="1152"/>
                </a:cubicBezTo>
                <a:cubicBezTo>
                  <a:pt x="1150" y="1152"/>
                  <a:pt x="1149" y="1152"/>
                  <a:pt x="1149" y="1153"/>
                </a:cubicBezTo>
                <a:cubicBezTo>
                  <a:pt x="1148" y="1153"/>
                  <a:pt x="1148" y="1153"/>
                  <a:pt x="1148" y="1153"/>
                </a:cubicBezTo>
                <a:cubicBezTo>
                  <a:pt x="1147" y="1152"/>
                  <a:pt x="1147" y="1151"/>
                  <a:pt x="1146" y="1152"/>
                </a:cubicBezTo>
                <a:cubicBezTo>
                  <a:pt x="1145" y="1152"/>
                  <a:pt x="1145" y="1152"/>
                  <a:pt x="1145" y="1153"/>
                </a:cubicBezTo>
                <a:cubicBezTo>
                  <a:pt x="1144" y="1153"/>
                  <a:pt x="1143" y="1153"/>
                  <a:pt x="1142" y="1153"/>
                </a:cubicBezTo>
                <a:cubicBezTo>
                  <a:pt x="1141" y="1153"/>
                  <a:pt x="1141" y="1152"/>
                  <a:pt x="1140" y="1151"/>
                </a:cubicBezTo>
                <a:cubicBezTo>
                  <a:pt x="1139" y="1150"/>
                  <a:pt x="1138" y="1150"/>
                  <a:pt x="1136" y="1150"/>
                </a:cubicBezTo>
                <a:cubicBezTo>
                  <a:pt x="1135" y="1150"/>
                  <a:pt x="1133" y="1150"/>
                  <a:pt x="1131" y="1150"/>
                </a:cubicBezTo>
                <a:cubicBezTo>
                  <a:pt x="1130" y="1149"/>
                  <a:pt x="1129" y="1148"/>
                  <a:pt x="1127" y="1149"/>
                </a:cubicBezTo>
                <a:cubicBezTo>
                  <a:pt x="1126" y="1150"/>
                  <a:pt x="1126" y="1151"/>
                  <a:pt x="1125" y="1152"/>
                </a:cubicBezTo>
                <a:cubicBezTo>
                  <a:pt x="1124" y="1154"/>
                  <a:pt x="1125" y="1155"/>
                  <a:pt x="1126" y="1156"/>
                </a:cubicBezTo>
                <a:cubicBezTo>
                  <a:pt x="1127" y="1157"/>
                  <a:pt x="1128" y="1158"/>
                  <a:pt x="1130" y="1158"/>
                </a:cubicBezTo>
                <a:cubicBezTo>
                  <a:pt x="1131" y="1158"/>
                  <a:pt x="1133" y="1157"/>
                  <a:pt x="1134" y="1158"/>
                </a:cubicBezTo>
                <a:cubicBezTo>
                  <a:pt x="1135" y="1159"/>
                  <a:pt x="1137" y="1161"/>
                  <a:pt x="1138" y="1162"/>
                </a:cubicBezTo>
                <a:cubicBezTo>
                  <a:pt x="1139" y="1163"/>
                  <a:pt x="1141" y="1166"/>
                  <a:pt x="1141" y="1168"/>
                </a:cubicBezTo>
                <a:cubicBezTo>
                  <a:pt x="1141" y="1169"/>
                  <a:pt x="1141" y="1170"/>
                  <a:pt x="1142" y="1171"/>
                </a:cubicBezTo>
                <a:cubicBezTo>
                  <a:pt x="1142" y="1172"/>
                  <a:pt x="1142" y="1172"/>
                  <a:pt x="1143" y="1173"/>
                </a:cubicBezTo>
                <a:cubicBezTo>
                  <a:pt x="1144" y="1176"/>
                  <a:pt x="1146" y="1179"/>
                  <a:pt x="1146" y="1183"/>
                </a:cubicBezTo>
                <a:cubicBezTo>
                  <a:pt x="1146" y="1184"/>
                  <a:pt x="1145" y="1186"/>
                  <a:pt x="1147" y="1186"/>
                </a:cubicBezTo>
                <a:cubicBezTo>
                  <a:pt x="1147" y="1186"/>
                  <a:pt x="1148" y="1185"/>
                  <a:pt x="1149" y="1185"/>
                </a:cubicBezTo>
                <a:cubicBezTo>
                  <a:pt x="1149" y="1185"/>
                  <a:pt x="1150" y="1185"/>
                  <a:pt x="1151" y="1185"/>
                </a:cubicBezTo>
                <a:cubicBezTo>
                  <a:pt x="1152" y="1185"/>
                  <a:pt x="1153" y="1185"/>
                  <a:pt x="1154" y="1187"/>
                </a:cubicBezTo>
                <a:cubicBezTo>
                  <a:pt x="1155" y="1188"/>
                  <a:pt x="1156" y="1189"/>
                  <a:pt x="1157" y="1190"/>
                </a:cubicBezTo>
                <a:cubicBezTo>
                  <a:pt x="1157" y="1191"/>
                  <a:pt x="1158" y="1193"/>
                  <a:pt x="1159" y="1193"/>
                </a:cubicBezTo>
                <a:cubicBezTo>
                  <a:pt x="1161" y="1193"/>
                  <a:pt x="1162" y="1192"/>
                  <a:pt x="1163" y="1192"/>
                </a:cubicBezTo>
                <a:cubicBezTo>
                  <a:pt x="1164" y="1192"/>
                  <a:pt x="1165" y="1194"/>
                  <a:pt x="1166" y="1194"/>
                </a:cubicBezTo>
                <a:cubicBezTo>
                  <a:pt x="1168" y="1194"/>
                  <a:pt x="1169" y="1193"/>
                  <a:pt x="1170" y="1193"/>
                </a:cubicBezTo>
                <a:cubicBezTo>
                  <a:pt x="1171" y="1194"/>
                  <a:pt x="1173" y="1194"/>
                  <a:pt x="1173" y="1196"/>
                </a:cubicBezTo>
                <a:cubicBezTo>
                  <a:pt x="1173" y="1196"/>
                  <a:pt x="1172" y="1196"/>
                  <a:pt x="1172" y="1196"/>
                </a:cubicBezTo>
                <a:cubicBezTo>
                  <a:pt x="1171" y="1197"/>
                  <a:pt x="1172" y="1197"/>
                  <a:pt x="1172" y="1198"/>
                </a:cubicBezTo>
                <a:cubicBezTo>
                  <a:pt x="1173" y="1199"/>
                  <a:pt x="1173" y="1201"/>
                  <a:pt x="1173" y="1202"/>
                </a:cubicBezTo>
                <a:cubicBezTo>
                  <a:pt x="1172" y="1203"/>
                  <a:pt x="1171" y="1204"/>
                  <a:pt x="1170" y="1206"/>
                </a:cubicBezTo>
                <a:cubicBezTo>
                  <a:pt x="1170" y="1206"/>
                  <a:pt x="1169" y="1207"/>
                  <a:pt x="1169" y="1208"/>
                </a:cubicBezTo>
                <a:cubicBezTo>
                  <a:pt x="1168" y="1209"/>
                  <a:pt x="1168" y="1210"/>
                  <a:pt x="1168" y="1211"/>
                </a:cubicBezTo>
                <a:cubicBezTo>
                  <a:pt x="1168" y="1213"/>
                  <a:pt x="1168" y="1215"/>
                  <a:pt x="1168" y="1218"/>
                </a:cubicBezTo>
                <a:cubicBezTo>
                  <a:pt x="1168" y="1219"/>
                  <a:pt x="1169" y="1220"/>
                  <a:pt x="1170" y="1221"/>
                </a:cubicBezTo>
                <a:cubicBezTo>
                  <a:pt x="1171" y="1223"/>
                  <a:pt x="1171" y="1224"/>
                  <a:pt x="1172" y="1225"/>
                </a:cubicBezTo>
                <a:cubicBezTo>
                  <a:pt x="1172" y="1227"/>
                  <a:pt x="1174" y="1228"/>
                  <a:pt x="1175" y="1230"/>
                </a:cubicBezTo>
                <a:cubicBezTo>
                  <a:pt x="1175" y="1231"/>
                  <a:pt x="1176" y="1233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4"/>
                  <a:pt x="1178" y="1233"/>
                  <a:pt x="1177" y="1232"/>
                </a:cubicBezTo>
                <a:cubicBezTo>
                  <a:pt x="1177" y="1232"/>
                  <a:pt x="1177" y="1231"/>
                  <a:pt x="1177" y="1230"/>
                </a:cubicBezTo>
                <a:cubicBezTo>
                  <a:pt x="1176" y="1229"/>
                  <a:pt x="1176" y="1227"/>
                  <a:pt x="1177" y="1226"/>
                </a:cubicBezTo>
                <a:cubicBezTo>
                  <a:pt x="1177" y="1225"/>
                  <a:pt x="1177" y="1225"/>
                  <a:pt x="1178" y="1224"/>
                </a:cubicBezTo>
                <a:cubicBezTo>
                  <a:pt x="1178" y="1224"/>
                  <a:pt x="1178" y="1223"/>
                  <a:pt x="1178" y="1222"/>
                </a:cubicBezTo>
                <a:cubicBezTo>
                  <a:pt x="1178" y="1221"/>
                  <a:pt x="1179" y="1219"/>
                  <a:pt x="1177" y="1220"/>
                </a:cubicBezTo>
                <a:cubicBezTo>
                  <a:pt x="1176" y="1221"/>
                  <a:pt x="1176" y="1221"/>
                  <a:pt x="1176" y="1220"/>
                </a:cubicBezTo>
                <a:cubicBezTo>
                  <a:pt x="1176" y="1219"/>
                  <a:pt x="1177" y="1219"/>
                  <a:pt x="1177" y="1218"/>
                </a:cubicBezTo>
                <a:cubicBezTo>
                  <a:pt x="1177" y="1218"/>
                  <a:pt x="1177" y="1217"/>
                  <a:pt x="1177" y="1216"/>
                </a:cubicBezTo>
                <a:cubicBezTo>
                  <a:pt x="1178" y="1215"/>
                  <a:pt x="1179" y="1214"/>
                  <a:pt x="1180" y="1213"/>
                </a:cubicBezTo>
                <a:cubicBezTo>
                  <a:pt x="1180" y="1213"/>
                  <a:pt x="1181" y="1212"/>
                  <a:pt x="1181" y="1212"/>
                </a:cubicBezTo>
                <a:cubicBezTo>
                  <a:pt x="1183" y="1211"/>
                  <a:pt x="1184" y="1212"/>
                  <a:pt x="1186" y="1211"/>
                </a:cubicBezTo>
                <a:cubicBezTo>
                  <a:pt x="1186" y="1211"/>
                  <a:pt x="1187" y="1211"/>
                  <a:pt x="1187" y="1210"/>
                </a:cubicBezTo>
                <a:cubicBezTo>
                  <a:pt x="1188" y="1210"/>
                  <a:pt x="1189" y="1210"/>
                  <a:pt x="1190" y="1210"/>
                </a:cubicBezTo>
                <a:cubicBezTo>
                  <a:pt x="1191" y="1210"/>
                  <a:pt x="1192" y="1209"/>
                  <a:pt x="1194" y="1209"/>
                </a:cubicBezTo>
                <a:cubicBezTo>
                  <a:pt x="1194" y="1209"/>
                  <a:pt x="1195" y="1209"/>
                  <a:pt x="1195" y="1210"/>
                </a:cubicBezTo>
                <a:cubicBezTo>
                  <a:pt x="1195" y="1210"/>
                  <a:pt x="1195" y="1210"/>
                  <a:pt x="1195" y="1210"/>
                </a:cubicBezTo>
                <a:cubicBezTo>
                  <a:pt x="1196" y="1211"/>
                  <a:pt x="1196" y="1211"/>
                  <a:pt x="1197" y="1211"/>
                </a:cubicBezTo>
                <a:cubicBezTo>
                  <a:pt x="1198" y="1212"/>
                  <a:pt x="1198" y="1214"/>
                  <a:pt x="1198" y="1216"/>
                </a:cubicBezTo>
                <a:cubicBezTo>
                  <a:pt x="1198" y="1217"/>
                  <a:pt x="1198" y="1217"/>
                  <a:pt x="1198" y="1218"/>
                </a:cubicBezTo>
                <a:cubicBezTo>
                  <a:pt x="1199" y="1219"/>
                  <a:pt x="1199" y="1220"/>
                  <a:pt x="1200" y="1220"/>
                </a:cubicBezTo>
                <a:cubicBezTo>
                  <a:pt x="1200" y="1221"/>
                  <a:pt x="1200" y="1222"/>
                  <a:pt x="1200" y="1223"/>
                </a:cubicBezTo>
                <a:cubicBezTo>
                  <a:pt x="1200" y="1225"/>
                  <a:pt x="1201" y="1225"/>
                  <a:pt x="1202" y="1226"/>
                </a:cubicBezTo>
                <a:cubicBezTo>
                  <a:pt x="1203" y="1227"/>
                  <a:pt x="1204" y="1229"/>
                  <a:pt x="1205" y="1229"/>
                </a:cubicBezTo>
                <a:cubicBezTo>
                  <a:pt x="1207" y="1230"/>
                  <a:pt x="1208" y="1230"/>
                  <a:pt x="1209" y="1231"/>
                </a:cubicBezTo>
                <a:cubicBezTo>
                  <a:pt x="1211" y="1232"/>
                  <a:pt x="1212" y="1233"/>
                  <a:pt x="1213" y="1235"/>
                </a:cubicBezTo>
                <a:cubicBezTo>
                  <a:pt x="1214" y="1236"/>
                  <a:pt x="1214" y="1237"/>
                  <a:pt x="1213" y="1238"/>
                </a:cubicBezTo>
                <a:close/>
                <a:moveTo>
                  <a:pt x="1342" y="1108"/>
                </a:moveTo>
                <a:cubicBezTo>
                  <a:pt x="1341" y="1109"/>
                  <a:pt x="1341" y="1110"/>
                  <a:pt x="1340" y="1112"/>
                </a:cubicBezTo>
                <a:cubicBezTo>
                  <a:pt x="1339" y="1113"/>
                  <a:pt x="1338" y="1113"/>
                  <a:pt x="1336" y="1113"/>
                </a:cubicBezTo>
                <a:cubicBezTo>
                  <a:pt x="1334" y="1113"/>
                  <a:pt x="1334" y="1114"/>
                  <a:pt x="1333" y="1115"/>
                </a:cubicBezTo>
                <a:cubicBezTo>
                  <a:pt x="1332" y="1116"/>
                  <a:pt x="1331" y="1117"/>
                  <a:pt x="1329" y="1118"/>
                </a:cubicBezTo>
                <a:cubicBezTo>
                  <a:pt x="1329" y="1118"/>
                  <a:pt x="1328" y="1118"/>
                  <a:pt x="1327" y="1119"/>
                </a:cubicBezTo>
                <a:cubicBezTo>
                  <a:pt x="1326" y="1120"/>
                  <a:pt x="1326" y="1121"/>
                  <a:pt x="1324" y="1122"/>
                </a:cubicBezTo>
                <a:cubicBezTo>
                  <a:pt x="1323" y="1122"/>
                  <a:pt x="1321" y="1121"/>
                  <a:pt x="1320" y="1120"/>
                </a:cubicBezTo>
                <a:cubicBezTo>
                  <a:pt x="1319" y="1120"/>
                  <a:pt x="1318" y="1120"/>
                  <a:pt x="1316" y="1120"/>
                </a:cubicBezTo>
                <a:cubicBezTo>
                  <a:pt x="1315" y="1120"/>
                  <a:pt x="1315" y="1119"/>
                  <a:pt x="1314" y="1119"/>
                </a:cubicBezTo>
                <a:cubicBezTo>
                  <a:pt x="1311" y="1119"/>
                  <a:pt x="1313" y="1120"/>
                  <a:pt x="1313" y="1121"/>
                </a:cubicBezTo>
                <a:cubicBezTo>
                  <a:pt x="1314" y="1123"/>
                  <a:pt x="1312" y="1122"/>
                  <a:pt x="1311" y="1123"/>
                </a:cubicBezTo>
                <a:cubicBezTo>
                  <a:pt x="1311" y="1124"/>
                  <a:pt x="1312" y="1125"/>
                  <a:pt x="1312" y="1126"/>
                </a:cubicBezTo>
                <a:cubicBezTo>
                  <a:pt x="1312" y="1127"/>
                  <a:pt x="1310" y="1127"/>
                  <a:pt x="1311" y="1129"/>
                </a:cubicBezTo>
                <a:cubicBezTo>
                  <a:pt x="1313" y="1130"/>
                  <a:pt x="1316" y="1128"/>
                  <a:pt x="1317" y="1129"/>
                </a:cubicBezTo>
                <a:cubicBezTo>
                  <a:pt x="1319" y="1130"/>
                  <a:pt x="1320" y="1132"/>
                  <a:pt x="1320" y="1134"/>
                </a:cubicBezTo>
                <a:cubicBezTo>
                  <a:pt x="1320" y="1136"/>
                  <a:pt x="1319" y="1138"/>
                  <a:pt x="1319" y="1140"/>
                </a:cubicBezTo>
                <a:cubicBezTo>
                  <a:pt x="1318" y="1142"/>
                  <a:pt x="1317" y="1143"/>
                  <a:pt x="1317" y="1145"/>
                </a:cubicBezTo>
                <a:cubicBezTo>
                  <a:pt x="1317" y="1146"/>
                  <a:pt x="1318" y="1147"/>
                  <a:pt x="1318" y="1148"/>
                </a:cubicBezTo>
                <a:cubicBezTo>
                  <a:pt x="1319" y="1150"/>
                  <a:pt x="1319" y="1153"/>
                  <a:pt x="1319" y="1155"/>
                </a:cubicBezTo>
                <a:cubicBezTo>
                  <a:pt x="1318" y="1156"/>
                  <a:pt x="1318" y="1157"/>
                  <a:pt x="1318" y="1158"/>
                </a:cubicBezTo>
                <a:cubicBezTo>
                  <a:pt x="1317" y="1160"/>
                  <a:pt x="1317" y="1161"/>
                  <a:pt x="1316" y="1161"/>
                </a:cubicBezTo>
                <a:cubicBezTo>
                  <a:pt x="1315" y="1162"/>
                  <a:pt x="1314" y="1162"/>
                  <a:pt x="1314" y="1163"/>
                </a:cubicBezTo>
                <a:cubicBezTo>
                  <a:pt x="1313" y="1164"/>
                  <a:pt x="1315" y="1165"/>
                  <a:pt x="1313" y="1166"/>
                </a:cubicBezTo>
                <a:cubicBezTo>
                  <a:pt x="1311" y="1166"/>
                  <a:pt x="1312" y="1164"/>
                  <a:pt x="1311" y="1164"/>
                </a:cubicBezTo>
                <a:cubicBezTo>
                  <a:pt x="1310" y="1163"/>
                  <a:pt x="1309" y="1165"/>
                  <a:pt x="1308" y="1164"/>
                </a:cubicBezTo>
                <a:cubicBezTo>
                  <a:pt x="1307" y="1164"/>
                  <a:pt x="1306" y="1163"/>
                  <a:pt x="1306" y="1162"/>
                </a:cubicBezTo>
                <a:cubicBezTo>
                  <a:pt x="1306" y="1161"/>
                  <a:pt x="1305" y="1160"/>
                  <a:pt x="1304" y="1159"/>
                </a:cubicBezTo>
                <a:cubicBezTo>
                  <a:pt x="1303" y="1157"/>
                  <a:pt x="1302" y="1155"/>
                  <a:pt x="1301" y="1154"/>
                </a:cubicBezTo>
                <a:cubicBezTo>
                  <a:pt x="1301" y="1151"/>
                  <a:pt x="1302" y="1150"/>
                  <a:pt x="1302" y="1147"/>
                </a:cubicBezTo>
                <a:cubicBezTo>
                  <a:pt x="1302" y="1145"/>
                  <a:pt x="1302" y="1144"/>
                  <a:pt x="1303" y="1142"/>
                </a:cubicBezTo>
                <a:cubicBezTo>
                  <a:pt x="1304" y="1141"/>
                  <a:pt x="1307" y="1138"/>
                  <a:pt x="1306" y="1136"/>
                </a:cubicBezTo>
                <a:cubicBezTo>
                  <a:pt x="1306" y="1135"/>
                  <a:pt x="1305" y="1136"/>
                  <a:pt x="1304" y="1135"/>
                </a:cubicBezTo>
                <a:cubicBezTo>
                  <a:pt x="1304" y="1133"/>
                  <a:pt x="1305" y="1133"/>
                  <a:pt x="1305" y="1132"/>
                </a:cubicBezTo>
                <a:cubicBezTo>
                  <a:pt x="1306" y="1129"/>
                  <a:pt x="1301" y="1127"/>
                  <a:pt x="1300" y="1124"/>
                </a:cubicBezTo>
                <a:cubicBezTo>
                  <a:pt x="1300" y="1123"/>
                  <a:pt x="1299" y="1121"/>
                  <a:pt x="1298" y="1123"/>
                </a:cubicBezTo>
                <a:cubicBezTo>
                  <a:pt x="1298" y="1123"/>
                  <a:pt x="1299" y="1125"/>
                  <a:pt x="1298" y="1126"/>
                </a:cubicBezTo>
                <a:cubicBezTo>
                  <a:pt x="1297" y="1125"/>
                  <a:pt x="1297" y="1123"/>
                  <a:pt x="1296" y="1123"/>
                </a:cubicBezTo>
                <a:cubicBezTo>
                  <a:pt x="1295" y="1126"/>
                  <a:pt x="1297" y="1128"/>
                  <a:pt x="1294" y="1129"/>
                </a:cubicBezTo>
                <a:cubicBezTo>
                  <a:pt x="1291" y="1130"/>
                  <a:pt x="1291" y="1132"/>
                  <a:pt x="1291" y="1135"/>
                </a:cubicBezTo>
                <a:cubicBezTo>
                  <a:pt x="1291" y="1137"/>
                  <a:pt x="1293" y="1139"/>
                  <a:pt x="1291" y="1141"/>
                </a:cubicBezTo>
                <a:cubicBezTo>
                  <a:pt x="1291" y="1141"/>
                  <a:pt x="1289" y="1142"/>
                  <a:pt x="1290" y="1143"/>
                </a:cubicBezTo>
                <a:cubicBezTo>
                  <a:pt x="1291" y="1145"/>
                  <a:pt x="1292" y="1142"/>
                  <a:pt x="1293" y="1142"/>
                </a:cubicBezTo>
                <a:cubicBezTo>
                  <a:pt x="1295" y="1142"/>
                  <a:pt x="1293" y="1144"/>
                  <a:pt x="1292" y="1144"/>
                </a:cubicBezTo>
                <a:cubicBezTo>
                  <a:pt x="1291" y="1146"/>
                  <a:pt x="1291" y="1146"/>
                  <a:pt x="1292" y="1147"/>
                </a:cubicBezTo>
                <a:cubicBezTo>
                  <a:pt x="1293" y="1148"/>
                  <a:pt x="1294" y="1150"/>
                  <a:pt x="1293" y="1150"/>
                </a:cubicBezTo>
                <a:cubicBezTo>
                  <a:pt x="1291" y="1150"/>
                  <a:pt x="1291" y="1149"/>
                  <a:pt x="1290" y="1148"/>
                </a:cubicBezTo>
                <a:cubicBezTo>
                  <a:pt x="1289" y="1148"/>
                  <a:pt x="1288" y="1148"/>
                  <a:pt x="1289" y="1150"/>
                </a:cubicBezTo>
                <a:cubicBezTo>
                  <a:pt x="1289" y="1150"/>
                  <a:pt x="1291" y="1150"/>
                  <a:pt x="1290" y="1152"/>
                </a:cubicBezTo>
                <a:cubicBezTo>
                  <a:pt x="1290" y="1153"/>
                  <a:pt x="1289" y="1153"/>
                  <a:pt x="1288" y="1154"/>
                </a:cubicBezTo>
                <a:cubicBezTo>
                  <a:pt x="1287" y="1155"/>
                  <a:pt x="1286" y="1157"/>
                  <a:pt x="1284" y="1157"/>
                </a:cubicBezTo>
                <a:cubicBezTo>
                  <a:pt x="1282" y="1157"/>
                  <a:pt x="1281" y="1155"/>
                  <a:pt x="1282" y="1153"/>
                </a:cubicBezTo>
                <a:cubicBezTo>
                  <a:pt x="1283" y="1152"/>
                  <a:pt x="1283" y="1151"/>
                  <a:pt x="1283" y="1150"/>
                </a:cubicBezTo>
                <a:cubicBezTo>
                  <a:pt x="1283" y="1149"/>
                  <a:pt x="1282" y="1148"/>
                  <a:pt x="1282" y="1147"/>
                </a:cubicBezTo>
                <a:cubicBezTo>
                  <a:pt x="1281" y="1145"/>
                  <a:pt x="1283" y="1143"/>
                  <a:pt x="1283" y="1141"/>
                </a:cubicBezTo>
                <a:cubicBezTo>
                  <a:pt x="1283" y="1140"/>
                  <a:pt x="1284" y="1139"/>
                  <a:pt x="1285" y="1138"/>
                </a:cubicBezTo>
                <a:cubicBezTo>
                  <a:pt x="1285" y="1137"/>
                  <a:pt x="1285" y="1136"/>
                  <a:pt x="1286" y="1136"/>
                </a:cubicBezTo>
                <a:cubicBezTo>
                  <a:pt x="1287" y="1132"/>
                  <a:pt x="1290" y="1129"/>
                  <a:pt x="1291" y="1125"/>
                </a:cubicBezTo>
                <a:cubicBezTo>
                  <a:pt x="1291" y="1122"/>
                  <a:pt x="1292" y="1120"/>
                  <a:pt x="1294" y="1120"/>
                </a:cubicBezTo>
                <a:cubicBezTo>
                  <a:pt x="1295" y="1120"/>
                  <a:pt x="1296" y="1120"/>
                  <a:pt x="1296" y="1120"/>
                </a:cubicBezTo>
                <a:cubicBezTo>
                  <a:pt x="1297" y="1120"/>
                  <a:pt x="1297" y="1120"/>
                  <a:pt x="1298" y="1120"/>
                </a:cubicBezTo>
                <a:cubicBezTo>
                  <a:pt x="1299" y="1119"/>
                  <a:pt x="1300" y="1120"/>
                  <a:pt x="1301" y="1119"/>
                </a:cubicBezTo>
                <a:cubicBezTo>
                  <a:pt x="1301" y="1119"/>
                  <a:pt x="1302" y="1119"/>
                  <a:pt x="1303" y="1119"/>
                </a:cubicBezTo>
                <a:cubicBezTo>
                  <a:pt x="1304" y="1121"/>
                  <a:pt x="1301" y="1122"/>
                  <a:pt x="1301" y="1124"/>
                </a:cubicBezTo>
                <a:cubicBezTo>
                  <a:pt x="1301" y="1125"/>
                  <a:pt x="1302" y="1126"/>
                  <a:pt x="1303" y="1125"/>
                </a:cubicBezTo>
                <a:cubicBezTo>
                  <a:pt x="1304" y="1125"/>
                  <a:pt x="1304" y="1124"/>
                  <a:pt x="1304" y="1124"/>
                </a:cubicBezTo>
                <a:cubicBezTo>
                  <a:pt x="1305" y="1124"/>
                  <a:pt x="1305" y="1125"/>
                  <a:pt x="1305" y="1126"/>
                </a:cubicBezTo>
                <a:cubicBezTo>
                  <a:pt x="1305" y="1126"/>
                  <a:pt x="1305" y="1126"/>
                  <a:pt x="1305" y="1127"/>
                </a:cubicBezTo>
                <a:cubicBezTo>
                  <a:pt x="1306" y="1127"/>
                  <a:pt x="1306" y="1126"/>
                  <a:pt x="1307" y="1126"/>
                </a:cubicBezTo>
                <a:cubicBezTo>
                  <a:pt x="1307" y="1125"/>
                  <a:pt x="1307" y="1125"/>
                  <a:pt x="1307" y="1124"/>
                </a:cubicBezTo>
                <a:cubicBezTo>
                  <a:pt x="1308" y="1124"/>
                  <a:pt x="1308" y="1124"/>
                  <a:pt x="1309" y="1124"/>
                </a:cubicBezTo>
                <a:cubicBezTo>
                  <a:pt x="1310" y="1124"/>
                  <a:pt x="1310" y="1124"/>
                  <a:pt x="1310" y="1122"/>
                </a:cubicBezTo>
                <a:cubicBezTo>
                  <a:pt x="1309" y="1121"/>
                  <a:pt x="1309" y="1120"/>
                  <a:pt x="1310" y="1119"/>
                </a:cubicBezTo>
                <a:cubicBezTo>
                  <a:pt x="1312" y="1117"/>
                  <a:pt x="1311" y="1117"/>
                  <a:pt x="1310" y="1114"/>
                </a:cubicBezTo>
                <a:cubicBezTo>
                  <a:pt x="1309" y="1113"/>
                  <a:pt x="1309" y="1113"/>
                  <a:pt x="1308" y="1112"/>
                </a:cubicBezTo>
                <a:cubicBezTo>
                  <a:pt x="1307" y="1111"/>
                  <a:pt x="1307" y="1110"/>
                  <a:pt x="1309" y="1110"/>
                </a:cubicBezTo>
                <a:cubicBezTo>
                  <a:pt x="1311" y="1111"/>
                  <a:pt x="1312" y="1112"/>
                  <a:pt x="1312" y="1115"/>
                </a:cubicBezTo>
                <a:cubicBezTo>
                  <a:pt x="1313" y="1116"/>
                  <a:pt x="1312" y="1117"/>
                  <a:pt x="1313" y="1117"/>
                </a:cubicBezTo>
                <a:cubicBezTo>
                  <a:pt x="1315" y="1118"/>
                  <a:pt x="1315" y="1117"/>
                  <a:pt x="1316" y="1117"/>
                </a:cubicBezTo>
                <a:cubicBezTo>
                  <a:pt x="1317" y="1116"/>
                  <a:pt x="1318" y="1117"/>
                  <a:pt x="1319" y="1117"/>
                </a:cubicBezTo>
                <a:cubicBezTo>
                  <a:pt x="1320" y="1117"/>
                  <a:pt x="1321" y="1117"/>
                  <a:pt x="1322" y="1116"/>
                </a:cubicBezTo>
                <a:cubicBezTo>
                  <a:pt x="1325" y="1115"/>
                  <a:pt x="1326" y="1116"/>
                  <a:pt x="1329" y="1116"/>
                </a:cubicBezTo>
                <a:cubicBezTo>
                  <a:pt x="1330" y="1116"/>
                  <a:pt x="1331" y="1116"/>
                  <a:pt x="1332" y="1115"/>
                </a:cubicBezTo>
                <a:cubicBezTo>
                  <a:pt x="1333" y="1114"/>
                  <a:pt x="1333" y="1112"/>
                  <a:pt x="1332" y="1110"/>
                </a:cubicBezTo>
                <a:cubicBezTo>
                  <a:pt x="1330" y="1107"/>
                  <a:pt x="1329" y="1111"/>
                  <a:pt x="1327" y="1111"/>
                </a:cubicBezTo>
                <a:cubicBezTo>
                  <a:pt x="1326" y="1110"/>
                  <a:pt x="1326" y="1109"/>
                  <a:pt x="1325" y="1109"/>
                </a:cubicBezTo>
                <a:cubicBezTo>
                  <a:pt x="1324" y="1108"/>
                  <a:pt x="1322" y="1108"/>
                  <a:pt x="1321" y="1109"/>
                </a:cubicBezTo>
                <a:cubicBezTo>
                  <a:pt x="1319" y="1110"/>
                  <a:pt x="1318" y="1110"/>
                  <a:pt x="1317" y="1107"/>
                </a:cubicBezTo>
                <a:cubicBezTo>
                  <a:pt x="1316" y="1104"/>
                  <a:pt x="1318" y="1104"/>
                  <a:pt x="1320" y="1102"/>
                </a:cubicBezTo>
                <a:cubicBezTo>
                  <a:pt x="1323" y="1101"/>
                  <a:pt x="1324" y="1103"/>
                  <a:pt x="1324" y="1105"/>
                </a:cubicBezTo>
                <a:cubicBezTo>
                  <a:pt x="1324" y="1106"/>
                  <a:pt x="1325" y="1107"/>
                  <a:pt x="1326" y="1106"/>
                </a:cubicBezTo>
                <a:cubicBezTo>
                  <a:pt x="1327" y="1105"/>
                  <a:pt x="1326" y="1104"/>
                  <a:pt x="1328" y="1104"/>
                </a:cubicBezTo>
                <a:cubicBezTo>
                  <a:pt x="1329" y="1105"/>
                  <a:pt x="1330" y="1105"/>
                  <a:pt x="1331" y="1104"/>
                </a:cubicBezTo>
                <a:cubicBezTo>
                  <a:pt x="1332" y="1102"/>
                  <a:pt x="1331" y="1102"/>
                  <a:pt x="1329" y="1102"/>
                </a:cubicBezTo>
                <a:cubicBezTo>
                  <a:pt x="1329" y="1101"/>
                  <a:pt x="1326" y="1101"/>
                  <a:pt x="1328" y="1100"/>
                </a:cubicBezTo>
                <a:cubicBezTo>
                  <a:pt x="1329" y="1099"/>
                  <a:pt x="1330" y="1101"/>
                  <a:pt x="1331" y="1101"/>
                </a:cubicBezTo>
                <a:cubicBezTo>
                  <a:pt x="1331" y="1102"/>
                  <a:pt x="1333" y="1101"/>
                  <a:pt x="1333" y="1102"/>
                </a:cubicBezTo>
                <a:cubicBezTo>
                  <a:pt x="1334" y="1103"/>
                  <a:pt x="1333" y="1104"/>
                  <a:pt x="1333" y="1105"/>
                </a:cubicBezTo>
                <a:cubicBezTo>
                  <a:pt x="1333" y="1107"/>
                  <a:pt x="1337" y="1108"/>
                  <a:pt x="1338" y="1108"/>
                </a:cubicBezTo>
                <a:cubicBezTo>
                  <a:pt x="1339" y="1108"/>
                  <a:pt x="1340" y="1107"/>
                  <a:pt x="1341" y="1107"/>
                </a:cubicBezTo>
                <a:cubicBezTo>
                  <a:pt x="1342" y="1106"/>
                  <a:pt x="1343" y="1104"/>
                  <a:pt x="1344" y="1104"/>
                </a:cubicBezTo>
                <a:cubicBezTo>
                  <a:pt x="1344" y="1106"/>
                  <a:pt x="1343" y="1107"/>
                  <a:pt x="1342" y="1108"/>
                </a:cubicBezTo>
                <a:close/>
                <a:moveTo>
                  <a:pt x="1694" y="1102"/>
                </a:moveTo>
                <a:cubicBezTo>
                  <a:pt x="1693" y="1103"/>
                  <a:pt x="1693" y="1104"/>
                  <a:pt x="1692" y="1105"/>
                </a:cubicBezTo>
                <a:cubicBezTo>
                  <a:pt x="1690" y="1110"/>
                  <a:pt x="1684" y="1108"/>
                  <a:pt x="1680" y="1108"/>
                </a:cubicBezTo>
                <a:cubicBezTo>
                  <a:pt x="1679" y="1108"/>
                  <a:pt x="1677" y="1108"/>
                  <a:pt x="1676" y="1108"/>
                </a:cubicBezTo>
                <a:cubicBezTo>
                  <a:pt x="1675" y="1107"/>
                  <a:pt x="1673" y="1106"/>
                  <a:pt x="1672" y="1106"/>
                </a:cubicBezTo>
                <a:cubicBezTo>
                  <a:pt x="1669" y="1105"/>
                  <a:pt x="1666" y="1106"/>
                  <a:pt x="1663" y="1105"/>
                </a:cubicBezTo>
                <a:cubicBezTo>
                  <a:pt x="1662" y="1104"/>
                  <a:pt x="1660" y="1104"/>
                  <a:pt x="1659" y="1103"/>
                </a:cubicBezTo>
                <a:cubicBezTo>
                  <a:pt x="1657" y="1103"/>
                  <a:pt x="1656" y="1103"/>
                  <a:pt x="1654" y="1103"/>
                </a:cubicBezTo>
                <a:cubicBezTo>
                  <a:pt x="1650" y="1103"/>
                  <a:pt x="1647" y="1103"/>
                  <a:pt x="1643" y="1102"/>
                </a:cubicBezTo>
                <a:cubicBezTo>
                  <a:pt x="1640" y="1102"/>
                  <a:pt x="1637" y="1102"/>
                  <a:pt x="1634" y="1102"/>
                </a:cubicBezTo>
                <a:cubicBezTo>
                  <a:pt x="1632" y="1102"/>
                  <a:pt x="1629" y="1102"/>
                  <a:pt x="1627" y="1102"/>
                </a:cubicBezTo>
                <a:cubicBezTo>
                  <a:pt x="1627" y="1102"/>
                  <a:pt x="1626" y="1102"/>
                  <a:pt x="1625" y="1102"/>
                </a:cubicBezTo>
                <a:cubicBezTo>
                  <a:pt x="1624" y="1102"/>
                  <a:pt x="1624" y="1102"/>
                  <a:pt x="1623" y="1102"/>
                </a:cubicBezTo>
                <a:cubicBezTo>
                  <a:pt x="1622" y="1101"/>
                  <a:pt x="1623" y="1104"/>
                  <a:pt x="1622" y="1104"/>
                </a:cubicBezTo>
                <a:cubicBezTo>
                  <a:pt x="1622" y="1105"/>
                  <a:pt x="1621" y="1105"/>
                  <a:pt x="1620" y="1105"/>
                </a:cubicBezTo>
                <a:cubicBezTo>
                  <a:pt x="1619" y="1105"/>
                  <a:pt x="1618" y="1105"/>
                  <a:pt x="1617" y="1105"/>
                </a:cubicBezTo>
                <a:cubicBezTo>
                  <a:pt x="1616" y="1106"/>
                  <a:pt x="1614" y="1106"/>
                  <a:pt x="1613" y="1107"/>
                </a:cubicBezTo>
                <a:cubicBezTo>
                  <a:pt x="1612" y="1108"/>
                  <a:pt x="1611" y="1110"/>
                  <a:pt x="1611" y="1111"/>
                </a:cubicBezTo>
                <a:cubicBezTo>
                  <a:pt x="1610" y="1112"/>
                  <a:pt x="1610" y="1113"/>
                  <a:pt x="1609" y="1114"/>
                </a:cubicBezTo>
                <a:cubicBezTo>
                  <a:pt x="1607" y="1115"/>
                  <a:pt x="1606" y="1115"/>
                  <a:pt x="1604" y="1116"/>
                </a:cubicBezTo>
                <a:cubicBezTo>
                  <a:pt x="1603" y="1117"/>
                  <a:pt x="1602" y="1117"/>
                  <a:pt x="1600" y="1117"/>
                </a:cubicBezTo>
                <a:cubicBezTo>
                  <a:pt x="1599" y="1117"/>
                  <a:pt x="1596" y="1117"/>
                  <a:pt x="1598" y="1118"/>
                </a:cubicBezTo>
                <a:cubicBezTo>
                  <a:pt x="1599" y="1119"/>
                  <a:pt x="1599" y="1120"/>
                  <a:pt x="1599" y="1121"/>
                </a:cubicBezTo>
                <a:cubicBezTo>
                  <a:pt x="1598" y="1123"/>
                  <a:pt x="1597" y="1123"/>
                  <a:pt x="1597" y="1125"/>
                </a:cubicBezTo>
                <a:cubicBezTo>
                  <a:pt x="1596" y="1126"/>
                  <a:pt x="1596" y="1127"/>
                  <a:pt x="1595" y="1128"/>
                </a:cubicBezTo>
                <a:cubicBezTo>
                  <a:pt x="1595" y="1129"/>
                  <a:pt x="1594" y="1131"/>
                  <a:pt x="1595" y="1132"/>
                </a:cubicBezTo>
                <a:cubicBezTo>
                  <a:pt x="1595" y="1133"/>
                  <a:pt x="1596" y="1133"/>
                  <a:pt x="1597" y="1133"/>
                </a:cubicBezTo>
                <a:cubicBezTo>
                  <a:pt x="1597" y="1134"/>
                  <a:pt x="1596" y="1135"/>
                  <a:pt x="1596" y="1135"/>
                </a:cubicBezTo>
                <a:cubicBezTo>
                  <a:pt x="1596" y="1136"/>
                  <a:pt x="1596" y="1137"/>
                  <a:pt x="1596" y="1137"/>
                </a:cubicBezTo>
                <a:cubicBezTo>
                  <a:pt x="1596" y="1138"/>
                  <a:pt x="1596" y="1141"/>
                  <a:pt x="1595" y="1141"/>
                </a:cubicBezTo>
                <a:cubicBezTo>
                  <a:pt x="1594" y="1142"/>
                  <a:pt x="1594" y="1139"/>
                  <a:pt x="1593" y="1138"/>
                </a:cubicBezTo>
                <a:cubicBezTo>
                  <a:pt x="1592" y="1137"/>
                  <a:pt x="1592" y="1136"/>
                  <a:pt x="1591" y="1135"/>
                </a:cubicBezTo>
                <a:cubicBezTo>
                  <a:pt x="1591" y="1134"/>
                  <a:pt x="1590" y="1133"/>
                  <a:pt x="1589" y="1132"/>
                </a:cubicBezTo>
                <a:cubicBezTo>
                  <a:pt x="1588" y="1131"/>
                  <a:pt x="1588" y="1130"/>
                  <a:pt x="1587" y="1129"/>
                </a:cubicBezTo>
                <a:cubicBezTo>
                  <a:pt x="1586" y="1128"/>
                  <a:pt x="1585" y="1127"/>
                  <a:pt x="1584" y="1126"/>
                </a:cubicBezTo>
                <a:cubicBezTo>
                  <a:pt x="1583" y="1126"/>
                  <a:pt x="1583" y="1126"/>
                  <a:pt x="1582" y="1126"/>
                </a:cubicBezTo>
                <a:cubicBezTo>
                  <a:pt x="1582" y="1125"/>
                  <a:pt x="1582" y="1124"/>
                  <a:pt x="1583" y="1124"/>
                </a:cubicBezTo>
                <a:cubicBezTo>
                  <a:pt x="1583" y="1122"/>
                  <a:pt x="1583" y="1121"/>
                  <a:pt x="1584" y="1120"/>
                </a:cubicBezTo>
                <a:cubicBezTo>
                  <a:pt x="1584" y="1119"/>
                  <a:pt x="1586" y="1118"/>
                  <a:pt x="1587" y="1117"/>
                </a:cubicBezTo>
                <a:cubicBezTo>
                  <a:pt x="1587" y="1117"/>
                  <a:pt x="1588" y="1117"/>
                  <a:pt x="1588" y="1116"/>
                </a:cubicBezTo>
                <a:cubicBezTo>
                  <a:pt x="1589" y="1115"/>
                  <a:pt x="1588" y="1115"/>
                  <a:pt x="1587" y="1115"/>
                </a:cubicBezTo>
                <a:cubicBezTo>
                  <a:pt x="1586" y="1114"/>
                  <a:pt x="1587" y="1113"/>
                  <a:pt x="1588" y="1112"/>
                </a:cubicBezTo>
                <a:cubicBezTo>
                  <a:pt x="1589" y="1111"/>
                  <a:pt x="1590" y="1111"/>
                  <a:pt x="1592" y="1111"/>
                </a:cubicBezTo>
                <a:cubicBezTo>
                  <a:pt x="1593" y="1112"/>
                  <a:pt x="1594" y="1111"/>
                  <a:pt x="1594" y="1109"/>
                </a:cubicBezTo>
                <a:cubicBezTo>
                  <a:pt x="1594" y="1109"/>
                  <a:pt x="1593" y="1108"/>
                  <a:pt x="1594" y="1108"/>
                </a:cubicBezTo>
                <a:cubicBezTo>
                  <a:pt x="1594" y="1107"/>
                  <a:pt x="1595" y="1107"/>
                  <a:pt x="1596" y="1106"/>
                </a:cubicBezTo>
                <a:cubicBezTo>
                  <a:pt x="1596" y="1106"/>
                  <a:pt x="1597" y="1105"/>
                  <a:pt x="1597" y="1105"/>
                </a:cubicBezTo>
                <a:cubicBezTo>
                  <a:pt x="1598" y="1104"/>
                  <a:pt x="1599" y="1103"/>
                  <a:pt x="1600" y="1103"/>
                </a:cubicBezTo>
                <a:cubicBezTo>
                  <a:pt x="1600" y="1102"/>
                  <a:pt x="1601" y="1101"/>
                  <a:pt x="1602" y="1101"/>
                </a:cubicBezTo>
                <a:cubicBezTo>
                  <a:pt x="1602" y="1100"/>
                  <a:pt x="1603" y="1100"/>
                  <a:pt x="1604" y="1099"/>
                </a:cubicBezTo>
                <a:cubicBezTo>
                  <a:pt x="1605" y="1098"/>
                  <a:pt x="1606" y="1097"/>
                  <a:pt x="1607" y="1097"/>
                </a:cubicBezTo>
                <a:cubicBezTo>
                  <a:pt x="1609" y="1097"/>
                  <a:pt x="1610" y="1098"/>
                  <a:pt x="1611" y="1098"/>
                </a:cubicBezTo>
                <a:cubicBezTo>
                  <a:pt x="1613" y="1098"/>
                  <a:pt x="1615" y="1097"/>
                  <a:pt x="1616" y="1097"/>
                </a:cubicBezTo>
                <a:cubicBezTo>
                  <a:pt x="1618" y="1097"/>
                  <a:pt x="1619" y="1098"/>
                  <a:pt x="1620" y="1097"/>
                </a:cubicBezTo>
                <a:cubicBezTo>
                  <a:pt x="1622" y="1097"/>
                  <a:pt x="1624" y="1096"/>
                  <a:pt x="1625" y="1096"/>
                </a:cubicBezTo>
                <a:cubicBezTo>
                  <a:pt x="1628" y="1095"/>
                  <a:pt x="1632" y="1095"/>
                  <a:pt x="1634" y="1097"/>
                </a:cubicBezTo>
                <a:cubicBezTo>
                  <a:pt x="1635" y="1098"/>
                  <a:pt x="1636" y="1098"/>
                  <a:pt x="1638" y="1099"/>
                </a:cubicBezTo>
                <a:cubicBezTo>
                  <a:pt x="1639" y="1099"/>
                  <a:pt x="1640" y="1100"/>
                  <a:pt x="1641" y="1100"/>
                </a:cubicBezTo>
                <a:cubicBezTo>
                  <a:pt x="1642" y="1100"/>
                  <a:pt x="1643" y="1100"/>
                  <a:pt x="1644" y="1100"/>
                </a:cubicBezTo>
                <a:cubicBezTo>
                  <a:pt x="1645" y="1100"/>
                  <a:pt x="1646" y="1100"/>
                  <a:pt x="1647" y="1100"/>
                </a:cubicBezTo>
                <a:cubicBezTo>
                  <a:pt x="1648" y="1100"/>
                  <a:pt x="1650" y="1101"/>
                  <a:pt x="1652" y="1101"/>
                </a:cubicBezTo>
                <a:cubicBezTo>
                  <a:pt x="1656" y="1101"/>
                  <a:pt x="1660" y="1101"/>
                  <a:pt x="1664" y="1101"/>
                </a:cubicBezTo>
                <a:cubicBezTo>
                  <a:pt x="1667" y="1101"/>
                  <a:pt x="1670" y="1101"/>
                  <a:pt x="1673" y="1102"/>
                </a:cubicBezTo>
                <a:cubicBezTo>
                  <a:pt x="1675" y="1102"/>
                  <a:pt x="1676" y="1102"/>
                  <a:pt x="1677" y="1103"/>
                </a:cubicBezTo>
                <a:cubicBezTo>
                  <a:pt x="1677" y="1104"/>
                  <a:pt x="1677" y="1105"/>
                  <a:pt x="1678" y="1105"/>
                </a:cubicBezTo>
                <a:cubicBezTo>
                  <a:pt x="1678" y="1105"/>
                  <a:pt x="1679" y="1105"/>
                  <a:pt x="1679" y="1104"/>
                </a:cubicBezTo>
                <a:cubicBezTo>
                  <a:pt x="1679" y="1103"/>
                  <a:pt x="1679" y="1101"/>
                  <a:pt x="1679" y="1100"/>
                </a:cubicBezTo>
                <a:cubicBezTo>
                  <a:pt x="1680" y="1099"/>
                  <a:pt x="1682" y="1100"/>
                  <a:pt x="1683" y="1099"/>
                </a:cubicBezTo>
                <a:cubicBezTo>
                  <a:pt x="1684" y="1099"/>
                  <a:pt x="1685" y="1097"/>
                  <a:pt x="1687" y="1098"/>
                </a:cubicBezTo>
                <a:cubicBezTo>
                  <a:pt x="1688" y="1099"/>
                  <a:pt x="1688" y="1100"/>
                  <a:pt x="1689" y="1101"/>
                </a:cubicBezTo>
                <a:cubicBezTo>
                  <a:pt x="1690" y="1101"/>
                  <a:pt x="1691" y="1101"/>
                  <a:pt x="1691" y="1100"/>
                </a:cubicBezTo>
                <a:cubicBezTo>
                  <a:pt x="1690" y="1100"/>
                  <a:pt x="1689" y="1099"/>
                  <a:pt x="1689" y="1099"/>
                </a:cubicBezTo>
                <a:cubicBezTo>
                  <a:pt x="1689" y="1099"/>
                  <a:pt x="1688" y="1097"/>
                  <a:pt x="1688" y="1097"/>
                </a:cubicBezTo>
                <a:cubicBezTo>
                  <a:pt x="1688" y="1096"/>
                  <a:pt x="1690" y="1097"/>
                  <a:pt x="1690" y="1097"/>
                </a:cubicBezTo>
                <a:cubicBezTo>
                  <a:pt x="1691" y="1097"/>
                  <a:pt x="1693" y="1097"/>
                  <a:pt x="1694" y="1097"/>
                </a:cubicBezTo>
                <a:cubicBezTo>
                  <a:pt x="1695" y="1097"/>
                  <a:pt x="1695" y="1097"/>
                  <a:pt x="1695" y="1098"/>
                </a:cubicBezTo>
                <a:cubicBezTo>
                  <a:pt x="1696" y="1098"/>
                  <a:pt x="1696" y="1099"/>
                  <a:pt x="1696" y="1099"/>
                </a:cubicBezTo>
                <a:cubicBezTo>
                  <a:pt x="1697" y="1101"/>
                  <a:pt x="1695" y="1101"/>
                  <a:pt x="1694" y="1102"/>
                </a:cubicBezTo>
                <a:close/>
                <a:moveTo>
                  <a:pt x="1820" y="1698"/>
                </a:moveTo>
                <a:cubicBezTo>
                  <a:pt x="1820" y="1699"/>
                  <a:pt x="1820" y="1699"/>
                  <a:pt x="1819" y="1700"/>
                </a:cubicBezTo>
                <a:cubicBezTo>
                  <a:pt x="1819" y="1700"/>
                  <a:pt x="1818" y="1700"/>
                  <a:pt x="1818" y="1700"/>
                </a:cubicBezTo>
                <a:cubicBezTo>
                  <a:pt x="1817" y="1700"/>
                  <a:pt x="1817" y="1700"/>
                  <a:pt x="1816" y="1700"/>
                </a:cubicBezTo>
                <a:cubicBezTo>
                  <a:pt x="1816" y="1700"/>
                  <a:pt x="1814" y="1701"/>
                  <a:pt x="1815" y="1700"/>
                </a:cubicBezTo>
                <a:cubicBezTo>
                  <a:pt x="1815" y="1699"/>
                  <a:pt x="1816" y="1699"/>
                  <a:pt x="1816" y="1699"/>
                </a:cubicBezTo>
                <a:cubicBezTo>
                  <a:pt x="1817" y="1698"/>
                  <a:pt x="1817" y="1698"/>
                  <a:pt x="1817" y="1697"/>
                </a:cubicBezTo>
                <a:cubicBezTo>
                  <a:pt x="1818" y="1696"/>
                  <a:pt x="1819" y="1696"/>
                  <a:pt x="1820" y="1696"/>
                </a:cubicBezTo>
                <a:cubicBezTo>
                  <a:pt x="1822" y="1696"/>
                  <a:pt x="1821" y="1698"/>
                  <a:pt x="1820" y="1698"/>
                </a:cubicBezTo>
                <a:close/>
                <a:moveTo>
                  <a:pt x="2110" y="1940"/>
                </a:moveTo>
                <a:cubicBezTo>
                  <a:pt x="2110" y="1940"/>
                  <a:pt x="2110" y="1941"/>
                  <a:pt x="2111" y="1942"/>
                </a:cubicBezTo>
                <a:cubicBezTo>
                  <a:pt x="2111" y="1942"/>
                  <a:pt x="2112" y="1942"/>
                  <a:pt x="2112" y="1943"/>
                </a:cubicBezTo>
                <a:cubicBezTo>
                  <a:pt x="2113" y="1944"/>
                  <a:pt x="2113" y="1945"/>
                  <a:pt x="2114" y="1946"/>
                </a:cubicBezTo>
                <a:cubicBezTo>
                  <a:pt x="2115" y="1947"/>
                  <a:pt x="2115" y="1947"/>
                  <a:pt x="2116" y="1949"/>
                </a:cubicBezTo>
                <a:cubicBezTo>
                  <a:pt x="2116" y="1949"/>
                  <a:pt x="2116" y="1950"/>
                  <a:pt x="2116" y="1950"/>
                </a:cubicBezTo>
                <a:cubicBezTo>
                  <a:pt x="2116" y="1951"/>
                  <a:pt x="2116" y="1951"/>
                  <a:pt x="2115" y="1951"/>
                </a:cubicBezTo>
                <a:cubicBezTo>
                  <a:pt x="2114" y="1950"/>
                  <a:pt x="2114" y="1950"/>
                  <a:pt x="2114" y="1949"/>
                </a:cubicBezTo>
                <a:cubicBezTo>
                  <a:pt x="2114" y="1949"/>
                  <a:pt x="2113" y="1948"/>
                  <a:pt x="2113" y="1947"/>
                </a:cubicBezTo>
                <a:cubicBezTo>
                  <a:pt x="2112" y="1947"/>
                  <a:pt x="2112" y="1946"/>
                  <a:pt x="2112" y="1946"/>
                </a:cubicBezTo>
                <a:cubicBezTo>
                  <a:pt x="2111" y="1945"/>
                  <a:pt x="2110" y="1945"/>
                  <a:pt x="2110" y="1944"/>
                </a:cubicBezTo>
                <a:cubicBezTo>
                  <a:pt x="2110" y="1943"/>
                  <a:pt x="2109" y="1941"/>
                  <a:pt x="2110" y="1940"/>
                </a:cubicBezTo>
                <a:close/>
                <a:moveTo>
                  <a:pt x="2217" y="1885"/>
                </a:moveTo>
                <a:cubicBezTo>
                  <a:pt x="2218" y="1886"/>
                  <a:pt x="2218" y="1887"/>
                  <a:pt x="2219" y="1888"/>
                </a:cubicBezTo>
                <a:cubicBezTo>
                  <a:pt x="2220" y="1888"/>
                  <a:pt x="2221" y="1889"/>
                  <a:pt x="2222" y="1889"/>
                </a:cubicBezTo>
                <a:cubicBezTo>
                  <a:pt x="2223" y="1889"/>
                  <a:pt x="2224" y="1889"/>
                  <a:pt x="2224" y="1889"/>
                </a:cubicBezTo>
                <a:cubicBezTo>
                  <a:pt x="2225" y="1890"/>
                  <a:pt x="2225" y="1890"/>
                  <a:pt x="2226" y="1891"/>
                </a:cubicBezTo>
                <a:cubicBezTo>
                  <a:pt x="2226" y="1891"/>
                  <a:pt x="2226" y="1892"/>
                  <a:pt x="2227" y="1892"/>
                </a:cubicBezTo>
                <a:cubicBezTo>
                  <a:pt x="2227" y="1892"/>
                  <a:pt x="2228" y="1893"/>
                  <a:pt x="2228" y="1893"/>
                </a:cubicBezTo>
                <a:cubicBezTo>
                  <a:pt x="2229" y="1894"/>
                  <a:pt x="2228" y="1894"/>
                  <a:pt x="2227" y="1893"/>
                </a:cubicBezTo>
                <a:cubicBezTo>
                  <a:pt x="2227" y="1893"/>
                  <a:pt x="2226" y="1893"/>
                  <a:pt x="2226" y="1892"/>
                </a:cubicBezTo>
                <a:cubicBezTo>
                  <a:pt x="2225" y="1891"/>
                  <a:pt x="2224" y="1891"/>
                  <a:pt x="2223" y="1890"/>
                </a:cubicBezTo>
                <a:cubicBezTo>
                  <a:pt x="2222" y="1889"/>
                  <a:pt x="2221" y="1889"/>
                  <a:pt x="2220" y="1888"/>
                </a:cubicBezTo>
                <a:cubicBezTo>
                  <a:pt x="2218" y="1888"/>
                  <a:pt x="2218" y="1887"/>
                  <a:pt x="2216" y="1886"/>
                </a:cubicBezTo>
                <a:cubicBezTo>
                  <a:pt x="2215" y="1886"/>
                  <a:pt x="2214" y="1885"/>
                  <a:pt x="2213" y="1884"/>
                </a:cubicBezTo>
                <a:cubicBezTo>
                  <a:pt x="2212" y="1884"/>
                  <a:pt x="2212" y="1883"/>
                  <a:pt x="2212" y="1882"/>
                </a:cubicBezTo>
                <a:cubicBezTo>
                  <a:pt x="2212" y="1881"/>
                  <a:pt x="2211" y="1879"/>
                  <a:pt x="2212" y="1880"/>
                </a:cubicBezTo>
                <a:cubicBezTo>
                  <a:pt x="2213" y="1881"/>
                  <a:pt x="2213" y="1881"/>
                  <a:pt x="2213" y="1882"/>
                </a:cubicBezTo>
                <a:cubicBezTo>
                  <a:pt x="2213" y="1882"/>
                  <a:pt x="2214" y="1882"/>
                  <a:pt x="2214" y="1883"/>
                </a:cubicBezTo>
                <a:cubicBezTo>
                  <a:pt x="2215" y="1883"/>
                  <a:pt x="2215" y="1884"/>
                  <a:pt x="2216" y="1884"/>
                </a:cubicBezTo>
                <a:cubicBezTo>
                  <a:pt x="2216" y="1885"/>
                  <a:pt x="2216" y="1885"/>
                  <a:pt x="2217" y="1885"/>
                </a:cubicBezTo>
                <a:close/>
                <a:moveTo>
                  <a:pt x="2300" y="866"/>
                </a:moveTo>
                <a:cubicBezTo>
                  <a:pt x="2300" y="867"/>
                  <a:pt x="2301" y="869"/>
                  <a:pt x="2300" y="870"/>
                </a:cubicBezTo>
                <a:cubicBezTo>
                  <a:pt x="2300" y="871"/>
                  <a:pt x="2300" y="871"/>
                  <a:pt x="2299" y="871"/>
                </a:cubicBezTo>
                <a:cubicBezTo>
                  <a:pt x="2299" y="872"/>
                  <a:pt x="2299" y="873"/>
                  <a:pt x="2299" y="874"/>
                </a:cubicBezTo>
                <a:cubicBezTo>
                  <a:pt x="2300" y="876"/>
                  <a:pt x="2297" y="877"/>
                  <a:pt x="2298" y="879"/>
                </a:cubicBezTo>
                <a:cubicBezTo>
                  <a:pt x="2298" y="879"/>
                  <a:pt x="2299" y="880"/>
                  <a:pt x="2299" y="880"/>
                </a:cubicBezTo>
                <a:cubicBezTo>
                  <a:pt x="2299" y="881"/>
                  <a:pt x="2299" y="881"/>
                  <a:pt x="2299" y="882"/>
                </a:cubicBezTo>
                <a:cubicBezTo>
                  <a:pt x="2298" y="884"/>
                  <a:pt x="2297" y="885"/>
                  <a:pt x="2296" y="887"/>
                </a:cubicBezTo>
                <a:cubicBezTo>
                  <a:pt x="2296" y="888"/>
                  <a:pt x="2295" y="889"/>
                  <a:pt x="2295" y="891"/>
                </a:cubicBezTo>
                <a:cubicBezTo>
                  <a:pt x="2294" y="892"/>
                  <a:pt x="2294" y="894"/>
                  <a:pt x="2293" y="895"/>
                </a:cubicBezTo>
                <a:cubicBezTo>
                  <a:pt x="2293" y="896"/>
                  <a:pt x="2293" y="898"/>
                  <a:pt x="2293" y="899"/>
                </a:cubicBezTo>
                <a:cubicBezTo>
                  <a:pt x="2293" y="901"/>
                  <a:pt x="2294" y="902"/>
                  <a:pt x="2294" y="903"/>
                </a:cubicBezTo>
                <a:cubicBezTo>
                  <a:pt x="2293" y="905"/>
                  <a:pt x="2293" y="906"/>
                  <a:pt x="2293" y="908"/>
                </a:cubicBezTo>
                <a:cubicBezTo>
                  <a:pt x="2293" y="909"/>
                  <a:pt x="2292" y="910"/>
                  <a:pt x="2291" y="911"/>
                </a:cubicBezTo>
                <a:cubicBezTo>
                  <a:pt x="2290" y="913"/>
                  <a:pt x="2290" y="914"/>
                  <a:pt x="2290" y="915"/>
                </a:cubicBezTo>
                <a:cubicBezTo>
                  <a:pt x="2289" y="917"/>
                  <a:pt x="2288" y="918"/>
                  <a:pt x="2287" y="920"/>
                </a:cubicBezTo>
                <a:cubicBezTo>
                  <a:pt x="2286" y="921"/>
                  <a:pt x="2285" y="922"/>
                  <a:pt x="2284" y="921"/>
                </a:cubicBezTo>
                <a:cubicBezTo>
                  <a:pt x="2284" y="920"/>
                  <a:pt x="2284" y="919"/>
                  <a:pt x="2284" y="919"/>
                </a:cubicBezTo>
                <a:cubicBezTo>
                  <a:pt x="2284" y="918"/>
                  <a:pt x="2285" y="918"/>
                  <a:pt x="2285" y="918"/>
                </a:cubicBezTo>
                <a:cubicBezTo>
                  <a:pt x="2285" y="917"/>
                  <a:pt x="2284" y="917"/>
                  <a:pt x="2284" y="917"/>
                </a:cubicBezTo>
                <a:cubicBezTo>
                  <a:pt x="2283" y="916"/>
                  <a:pt x="2283" y="916"/>
                  <a:pt x="2282" y="916"/>
                </a:cubicBezTo>
                <a:cubicBezTo>
                  <a:pt x="2281" y="915"/>
                  <a:pt x="2280" y="916"/>
                  <a:pt x="2279" y="917"/>
                </a:cubicBezTo>
                <a:cubicBezTo>
                  <a:pt x="2278" y="919"/>
                  <a:pt x="2278" y="920"/>
                  <a:pt x="2277" y="921"/>
                </a:cubicBezTo>
                <a:cubicBezTo>
                  <a:pt x="2276" y="921"/>
                  <a:pt x="2273" y="923"/>
                  <a:pt x="2274" y="924"/>
                </a:cubicBezTo>
                <a:cubicBezTo>
                  <a:pt x="2275" y="924"/>
                  <a:pt x="2276" y="923"/>
                  <a:pt x="2276" y="923"/>
                </a:cubicBezTo>
                <a:cubicBezTo>
                  <a:pt x="2277" y="922"/>
                  <a:pt x="2278" y="921"/>
                  <a:pt x="2279" y="921"/>
                </a:cubicBezTo>
                <a:cubicBezTo>
                  <a:pt x="2281" y="921"/>
                  <a:pt x="2282" y="922"/>
                  <a:pt x="2283" y="924"/>
                </a:cubicBezTo>
                <a:cubicBezTo>
                  <a:pt x="2283" y="925"/>
                  <a:pt x="2283" y="927"/>
                  <a:pt x="2282" y="928"/>
                </a:cubicBezTo>
                <a:cubicBezTo>
                  <a:pt x="2281" y="929"/>
                  <a:pt x="2280" y="929"/>
                  <a:pt x="2279" y="930"/>
                </a:cubicBezTo>
                <a:cubicBezTo>
                  <a:pt x="2278" y="930"/>
                  <a:pt x="2276" y="930"/>
                  <a:pt x="2275" y="931"/>
                </a:cubicBezTo>
                <a:cubicBezTo>
                  <a:pt x="2273" y="932"/>
                  <a:pt x="2272" y="933"/>
                  <a:pt x="2271" y="934"/>
                </a:cubicBezTo>
                <a:cubicBezTo>
                  <a:pt x="2270" y="935"/>
                  <a:pt x="2268" y="936"/>
                  <a:pt x="2267" y="937"/>
                </a:cubicBezTo>
                <a:cubicBezTo>
                  <a:pt x="2266" y="939"/>
                  <a:pt x="2265" y="941"/>
                  <a:pt x="2264" y="942"/>
                </a:cubicBezTo>
                <a:cubicBezTo>
                  <a:pt x="2262" y="943"/>
                  <a:pt x="2261" y="944"/>
                  <a:pt x="2259" y="945"/>
                </a:cubicBezTo>
                <a:cubicBezTo>
                  <a:pt x="2259" y="945"/>
                  <a:pt x="2258" y="945"/>
                  <a:pt x="2257" y="945"/>
                </a:cubicBezTo>
                <a:cubicBezTo>
                  <a:pt x="2257" y="946"/>
                  <a:pt x="2256" y="945"/>
                  <a:pt x="2255" y="945"/>
                </a:cubicBezTo>
                <a:cubicBezTo>
                  <a:pt x="2254" y="945"/>
                  <a:pt x="2253" y="946"/>
                  <a:pt x="2252" y="946"/>
                </a:cubicBezTo>
                <a:cubicBezTo>
                  <a:pt x="2251" y="947"/>
                  <a:pt x="2250" y="947"/>
                  <a:pt x="2249" y="948"/>
                </a:cubicBezTo>
                <a:cubicBezTo>
                  <a:pt x="2246" y="950"/>
                  <a:pt x="2244" y="954"/>
                  <a:pt x="2240" y="955"/>
                </a:cubicBezTo>
                <a:cubicBezTo>
                  <a:pt x="2238" y="955"/>
                  <a:pt x="2237" y="955"/>
                  <a:pt x="2235" y="955"/>
                </a:cubicBezTo>
                <a:cubicBezTo>
                  <a:pt x="2233" y="955"/>
                  <a:pt x="2228" y="955"/>
                  <a:pt x="2229" y="958"/>
                </a:cubicBezTo>
                <a:cubicBezTo>
                  <a:pt x="2230" y="959"/>
                  <a:pt x="2230" y="959"/>
                  <a:pt x="2230" y="960"/>
                </a:cubicBezTo>
                <a:cubicBezTo>
                  <a:pt x="2230" y="961"/>
                  <a:pt x="2229" y="962"/>
                  <a:pt x="2228" y="962"/>
                </a:cubicBezTo>
                <a:cubicBezTo>
                  <a:pt x="2227" y="963"/>
                  <a:pt x="2227" y="965"/>
                  <a:pt x="2226" y="966"/>
                </a:cubicBezTo>
                <a:cubicBezTo>
                  <a:pt x="2224" y="968"/>
                  <a:pt x="2223" y="970"/>
                  <a:pt x="2221" y="971"/>
                </a:cubicBezTo>
                <a:cubicBezTo>
                  <a:pt x="2218" y="972"/>
                  <a:pt x="2216" y="973"/>
                  <a:pt x="2214" y="973"/>
                </a:cubicBezTo>
                <a:cubicBezTo>
                  <a:pt x="2212" y="973"/>
                  <a:pt x="2210" y="974"/>
                  <a:pt x="2209" y="975"/>
                </a:cubicBezTo>
                <a:cubicBezTo>
                  <a:pt x="2206" y="976"/>
                  <a:pt x="2203" y="977"/>
                  <a:pt x="2200" y="977"/>
                </a:cubicBezTo>
                <a:cubicBezTo>
                  <a:pt x="2197" y="977"/>
                  <a:pt x="2194" y="977"/>
                  <a:pt x="2191" y="977"/>
                </a:cubicBezTo>
                <a:cubicBezTo>
                  <a:pt x="2190" y="977"/>
                  <a:pt x="2189" y="976"/>
                  <a:pt x="2187" y="975"/>
                </a:cubicBezTo>
                <a:cubicBezTo>
                  <a:pt x="2186" y="975"/>
                  <a:pt x="2184" y="974"/>
                  <a:pt x="2183" y="973"/>
                </a:cubicBezTo>
                <a:cubicBezTo>
                  <a:pt x="2182" y="973"/>
                  <a:pt x="2181" y="972"/>
                  <a:pt x="2180" y="972"/>
                </a:cubicBezTo>
                <a:cubicBezTo>
                  <a:pt x="2179" y="970"/>
                  <a:pt x="2182" y="970"/>
                  <a:pt x="2183" y="970"/>
                </a:cubicBezTo>
                <a:cubicBezTo>
                  <a:pt x="2186" y="970"/>
                  <a:pt x="2189" y="969"/>
                  <a:pt x="2193" y="969"/>
                </a:cubicBezTo>
                <a:cubicBezTo>
                  <a:pt x="2196" y="969"/>
                  <a:pt x="2200" y="967"/>
                  <a:pt x="2203" y="967"/>
                </a:cubicBezTo>
                <a:cubicBezTo>
                  <a:pt x="2205" y="966"/>
                  <a:pt x="2207" y="966"/>
                  <a:pt x="2209" y="966"/>
                </a:cubicBezTo>
                <a:cubicBezTo>
                  <a:pt x="2211" y="965"/>
                  <a:pt x="2212" y="964"/>
                  <a:pt x="2213" y="963"/>
                </a:cubicBezTo>
                <a:cubicBezTo>
                  <a:pt x="2216" y="961"/>
                  <a:pt x="2218" y="957"/>
                  <a:pt x="2220" y="955"/>
                </a:cubicBezTo>
                <a:cubicBezTo>
                  <a:pt x="2222" y="953"/>
                  <a:pt x="2223" y="952"/>
                  <a:pt x="2224" y="951"/>
                </a:cubicBezTo>
                <a:cubicBezTo>
                  <a:pt x="2226" y="950"/>
                  <a:pt x="2227" y="949"/>
                  <a:pt x="2229" y="948"/>
                </a:cubicBezTo>
                <a:cubicBezTo>
                  <a:pt x="2230" y="948"/>
                  <a:pt x="2230" y="948"/>
                  <a:pt x="2231" y="948"/>
                </a:cubicBezTo>
                <a:cubicBezTo>
                  <a:pt x="2232" y="948"/>
                  <a:pt x="2232" y="947"/>
                  <a:pt x="2233" y="947"/>
                </a:cubicBezTo>
                <a:cubicBezTo>
                  <a:pt x="2234" y="946"/>
                  <a:pt x="2235" y="945"/>
                  <a:pt x="2236" y="944"/>
                </a:cubicBezTo>
                <a:cubicBezTo>
                  <a:pt x="2238" y="944"/>
                  <a:pt x="2238" y="943"/>
                  <a:pt x="2238" y="941"/>
                </a:cubicBezTo>
                <a:cubicBezTo>
                  <a:pt x="2239" y="940"/>
                  <a:pt x="2239" y="940"/>
                  <a:pt x="2240" y="939"/>
                </a:cubicBezTo>
                <a:cubicBezTo>
                  <a:pt x="2240" y="938"/>
                  <a:pt x="2239" y="937"/>
                  <a:pt x="2239" y="936"/>
                </a:cubicBezTo>
                <a:cubicBezTo>
                  <a:pt x="2240" y="936"/>
                  <a:pt x="2240" y="935"/>
                  <a:pt x="2241" y="935"/>
                </a:cubicBezTo>
                <a:cubicBezTo>
                  <a:pt x="2242" y="934"/>
                  <a:pt x="2243" y="933"/>
                  <a:pt x="2244" y="932"/>
                </a:cubicBezTo>
                <a:cubicBezTo>
                  <a:pt x="2246" y="931"/>
                  <a:pt x="2248" y="930"/>
                  <a:pt x="2249" y="929"/>
                </a:cubicBezTo>
                <a:cubicBezTo>
                  <a:pt x="2251" y="928"/>
                  <a:pt x="2252" y="927"/>
                  <a:pt x="2254" y="926"/>
                </a:cubicBezTo>
                <a:cubicBezTo>
                  <a:pt x="2254" y="925"/>
                  <a:pt x="2255" y="924"/>
                  <a:pt x="2256" y="924"/>
                </a:cubicBezTo>
                <a:cubicBezTo>
                  <a:pt x="2256" y="923"/>
                  <a:pt x="2257" y="922"/>
                  <a:pt x="2258" y="922"/>
                </a:cubicBezTo>
                <a:cubicBezTo>
                  <a:pt x="2260" y="920"/>
                  <a:pt x="2261" y="919"/>
                  <a:pt x="2263" y="918"/>
                </a:cubicBezTo>
                <a:cubicBezTo>
                  <a:pt x="2264" y="917"/>
                  <a:pt x="2265" y="915"/>
                  <a:pt x="2267" y="913"/>
                </a:cubicBezTo>
                <a:cubicBezTo>
                  <a:pt x="2268" y="912"/>
                  <a:pt x="2269" y="910"/>
                  <a:pt x="2270" y="908"/>
                </a:cubicBezTo>
                <a:cubicBezTo>
                  <a:pt x="2271" y="907"/>
                  <a:pt x="2272" y="906"/>
                  <a:pt x="2272" y="905"/>
                </a:cubicBezTo>
                <a:cubicBezTo>
                  <a:pt x="2273" y="903"/>
                  <a:pt x="2274" y="902"/>
                  <a:pt x="2275" y="901"/>
                </a:cubicBezTo>
                <a:cubicBezTo>
                  <a:pt x="2276" y="899"/>
                  <a:pt x="2277" y="896"/>
                  <a:pt x="2278" y="894"/>
                </a:cubicBezTo>
                <a:cubicBezTo>
                  <a:pt x="2279" y="893"/>
                  <a:pt x="2279" y="892"/>
                  <a:pt x="2280" y="891"/>
                </a:cubicBezTo>
                <a:cubicBezTo>
                  <a:pt x="2280" y="889"/>
                  <a:pt x="2280" y="889"/>
                  <a:pt x="2281" y="888"/>
                </a:cubicBezTo>
                <a:cubicBezTo>
                  <a:pt x="2282" y="887"/>
                  <a:pt x="2282" y="886"/>
                  <a:pt x="2282" y="885"/>
                </a:cubicBezTo>
                <a:cubicBezTo>
                  <a:pt x="2283" y="884"/>
                  <a:pt x="2283" y="883"/>
                  <a:pt x="2283" y="882"/>
                </a:cubicBezTo>
                <a:cubicBezTo>
                  <a:pt x="2283" y="880"/>
                  <a:pt x="2284" y="879"/>
                  <a:pt x="2284" y="878"/>
                </a:cubicBezTo>
                <a:cubicBezTo>
                  <a:pt x="2284" y="877"/>
                  <a:pt x="2285" y="876"/>
                  <a:pt x="2285" y="876"/>
                </a:cubicBezTo>
                <a:cubicBezTo>
                  <a:pt x="2285" y="875"/>
                  <a:pt x="2285" y="874"/>
                  <a:pt x="2285" y="874"/>
                </a:cubicBezTo>
                <a:cubicBezTo>
                  <a:pt x="2286" y="872"/>
                  <a:pt x="2287" y="870"/>
                  <a:pt x="2288" y="869"/>
                </a:cubicBezTo>
                <a:cubicBezTo>
                  <a:pt x="2288" y="868"/>
                  <a:pt x="2289" y="868"/>
                  <a:pt x="2290" y="867"/>
                </a:cubicBezTo>
                <a:cubicBezTo>
                  <a:pt x="2290" y="866"/>
                  <a:pt x="2291" y="865"/>
                  <a:pt x="2292" y="864"/>
                </a:cubicBezTo>
                <a:cubicBezTo>
                  <a:pt x="2292" y="863"/>
                  <a:pt x="2294" y="862"/>
                  <a:pt x="2295" y="862"/>
                </a:cubicBezTo>
                <a:cubicBezTo>
                  <a:pt x="2296" y="862"/>
                  <a:pt x="2297" y="862"/>
                  <a:pt x="2298" y="862"/>
                </a:cubicBezTo>
                <a:cubicBezTo>
                  <a:pt x="2299" y="862"/>
                  <a:pt x="2300" y="862"/>
                  <a:pt x="2300" y="863"/>
                </a:cubicBezTo>
                <a:cubicBezTo>
                  <a:pt x="2301" y="863"/>
                  <a:pt x="2301" y="863"/>
                  <a:pt x="2301" y="864"/>
                </a:cubicBezTo>
                <a:cubicBezTo>
                  <a:pt x="2302" y="865"/>
                  <a:pt x="2301" y="865"/>
                  <a:pt x="2300" y="866"/>
                </a:cubicBezTo>
                <a:close/>
                <a:moveTo>
                  <a:pt x="2837" y="880"/>
                </a:moveTo>
                <a:cubicBezTo>
                  <a:pt x="2835" y="880"/>
                  <a:pt x="2835" y="881"/>
                  <a:pt x="2833" y="881"/>
                </a:cubicBezTo>
                <a:cubicBezTo>
                  <a:pt x="2833" y="882"/>
                  <a:pt x="2832" y="881"/>
                  <a:pt x="2831" y="882"/>
                </a:cubicBezTo>
                <a:cubicBezTo>
                  <a:pt x="2830" y="883"/>
                  <a:pt x="2831" y="884"/>
                  <a:pt x="2830" y="885"/>
                </a:cubicBezTo>
                <a:cubicBezTo>
                  <a:pt x="2830" y="886"/>
                  <a:pt x="2829" y="886"/>
                  <a:pt x="2830" y="886"/>
                </a:cubicBezTo>
                <a:cubicBezTo>
                  <a:pt x="2830" y="887"/>
                  <a:pt x="2830" y="887"/>
                  <a:pt x="2831" y="887"/>
                </a:cubicBezTo>
                <a:cubicBezTo>
                  <a:pt x="2832" y="887"/>
                  <a:pt x="2833" y="886"/>
                  <a:pt x="2834" y="885"/>
                </a:cubicBezTo>
                <a:cubicBezTo>
                  <a:pt x="2835" y="885"/>
                  <a:pt x="2836" y="885"/>
                  <a:pt x="2836" y="884"/>
                </a:cubicBezTo>
                <a:cubicBezTo>
                  <a:pt x="2837" y="884"/>
                  <a:pt x="2837" y="883"/>
                  <a:pt x="2838" y="882"/>
                </a:cubicBezTo>
                <a:cubicBezTo>
                  <a:pt x="2838" y="882"/>
                  <a:pt x="2838" y="882"/>
                  <a:pt x="2838" y="881"/>
                </a:cubicBezTo>
                <a:cubicBezTo>
                  <a:pt x="2838" y="880"/>
                  <a:pt x="2838" y="879"/>
                  <a:pt x="2837" y="880"/>
                </a:cubicBezTo>
                <a:close/>
                <a:moveTo>
                  <a:pt x="2846" y="890"/>
                </a:moveTo>
                <a:cubicBezTo>
                  <a:pt x="2846" y="890"/>
                  <a:pt x="2846" y="891"/>
                  <a:pt x="2847" y="891"/>
                </a:cubicBezTo>
                <a:cubicBezTo>
                  <a:pt x="2848" y="892"/>
                  <a:pt x="2847" y="892"/>
                  <a:pt x="2848" y="893"/>
                </a:cubicBezTo>
                <a:cubicBezTo>
                  <a:pt x="2848" y="895"/>
                  <a:pt x="2850" y="892"/>
                  <a:pt x="2851" y="891"/>
                </a:cubicBezTo>
                <a:cubicBezTo>
                  <a:pt x="2852" y="890"/>
                  <a:pt x="2853" y="888"/>
                  <a:pt x="2854" y="886"/>
                </a:cubicBezTo>
                <a:cubicBezTo>
                  <a:pt x="2855" y="885"/>
                  <a:pt x="2856" y="885"/>
                  <a:pt x="2857" y="884"/>
                </a:cubicBezTo>
                <a:cubicBezTo>
                  <a:pt x="2857" y="884"/>
                  <a:pt x="2859" y="883"/>
                  <a:pt x="2859" y="882"/>
                </a:cubicBezTo>
                <a:cubicBezTo>
                  <a:pt x="2859" y="881"/>
                  <a:pt x="2858" y="881"/>
                  <a:pt x="2857" y="881"/>
                </a:cubicBezTo>
                <a:cubicBezTo>
                  <a:pt x="2856" y="881"/>
                  <a:pt x="2856" y="882"/>
                  <a:pt x="2855" y="882"/>
                </a:cubicBezTo>
                <a:cubicBezTo>
                  <a:pt x="2855" y="881"/>
                  <a:pt x="2854" y="881"/>
                  <a:pt x="2854" y="880"/>
                </a:cubicBezTo>
                <a:cubicBezTo>
                  <a:pt x="2852" y="879"/>
                  <a:pt x="2851" y="879"/>
                  <a:pt x="2850" y="879"/>
                </a:cubicBezTo>
                <a:cubicBezTo>
                  <a:pt x="2849" y="879"/>
                  <a:pt x="2849" y="878"/>
                  <a:pt x="2848" y="878"/>
                </a:cubicBezTo>
                <a:cubicBezTo>
                  <a:pt x="2847" y="877"/>
                  <a:pt x="2846" y="878"/>
                  <a:pt x="2846" y="878"/>
                </a:cubicBezTo>
                <a:cubicBezTo>
                  <a:pt x="2844" y="879"/>
                  <a:pt x="2845" y="881"/>
                  <a:pt x="2844" y="882"/>
                </a:cubicBezTo>
                <a:cubicBezTo>
                  <a:pt x="2843" y="883"/>
                  <a:pt x="2842" y="883"/>
                  <a:pt x="2842" y="884"/>
                </a:cubicBezTo>
                <a:cubicBezTo>
                  <a:pt x="2842" y="884"/>
                  <a:pt x="2842" y="885"/>
                  <a:pt x="2841" y="886"/>
                </a:cubicBezTo>
                <a:cubicBezTo>
                  <a:pt x="2841" y="886"/>
                  <a:pt x="2838" y="888"/>
                  <a:pt x="2840" y="889"/>
                </a:cubicBezTo>
                <a:cubicBezTo>
                  <a:pt x="2841" y="890"/>
                  <a:pt x="2842" y="887"/>
                  <a:pt x="2843" y="887"/>
                </a:cubicBezTo>
                <a:cubicBezTo>
                  <a:pt x="2844" y="887"/>
                  <a:pt x="2845" y="888"/>
                  <a:pt x="2846" y="889"/>
                </a:cubicBezTo>
                <a:cubicBezTo>
                  <a:pt x="2846" y="889"/>
                  <a:pt x="2846" y="889"/>
                  <a:pt x="2846" y="890"/>
                </a:cubicBezTo>
                <a:close/>
                <a:moveTo>
                  <a:pt x="162" y="1286"/>
                </a:moveTo>
                <a:cubicBezTo>
                  <a:pt x="163" y="1288"/>
                  <a:pt x="164" y="1285"/>
                  <a:pt x="165" y="1285"/>
                </a:cubicBezTo>
                <a:cubicBezTo>
                  <a:pt x="165" y="1284"/>
                  <a:pt x="166" y="1283"/>
                  <a:pt x="167" y="1282"/>
                </a:cubicBezTo>
                <a:cubicBezTo>
                  <a:pt x="167" y="1282"/>
                  <a:pt x="168" y="1282"/>
                  <a:pt x="168" y="1281"/>
                </a:cubicBezTo>
                <a:cubicBezTo>
                  <a:pt x="168" y="1281"/>
                  <a:pt x="167" y="1281"/>
                  <a:pt x="166" y="1280"/>
                </a:cubicBezTo>
                <a:cubicBezTo>
                  <a:pt x="166" y="1280"/>
                  <a:pt x="166" y="1280"/>
                  <a:pt x="165" y="1279"/>
                </a:cubicBezTo>
                <a:cubicBezTo>
                  <a:pt x="164" y="1279"/>
                  <a:pt x="163" y="1281"/>
                  <a:pt x="163" y="1281"/>
                </a:cubicBezTo>
                <a:cubicBezTo>
                  <a:pt x="162" y="1282"/>
                  <a:pt x="161" y="1282"/>
                  <a:pt x="161" y="1283"/>
                </a:cubicBezTo>
                <a:cubicBezTo>
                  <a:pt x="160" y="1284"/>
                  <a:pt x="161" y="1284"/>
                  <a:pt x="161" y="1284"/>
                </a:cubicBezTo>
                <a:cubicBezTo>
                  <a:pt x="162" y="1285"/>
                  <a:pt x="162" y="1285"/>
                  <a:pt x="162" y="1286"/>
                </a:cubicBezTo>
                <a:close/>
                <a:moveTo>
                  <a:pt x="3212" y="997"/>
                </a:moveTo>
                <a:cubicBezTo>
                  <a:pt x="3212" y="995"/>
                  <a:pt x="3210" y="996"/>
                  <a:pt x="3209" y="996"/>
                </a:cubicBezTo>
                <a:cubicBezTo>
                  <a:pt x="3207" y="996"/>
                  <a:pt x="3207" y="997"/>
                  <a:pt x="3206" y="999"/>
                </a:cubicBezTo>
                <a:cubicBezTo>
                  <a:pt x="3206" y="1001"/>
                  <a:pt x="3205" y="1002"/>
                  <a:pt x="3204" y="1003"/>
                </a:cubicBezTo>
                <a:cubicBezTo>
                  <a:pt x="3204" y="1005"/>
                  <a:pt x="3203" y="1007"/>
                  <a:pt x="3201" y="1007"/>
                </a:cubicBezTo>
                <a:cubicBezTo>
                  <a:pt x="3200" y="1007"/>
                  <a:pt x="3199" y="1006"/>
                  <a:pt x="3198" y="1006"/>
                </a:cubicBezTo>
                <a:cubicBezTo>
                  <a:pt x="3197" y="1007"/>
                  <a:pt x="3197" y="1007"/>
                  <a:pt x="3196" y="1008"/>
                </a:cubicBezTo>
                <a:cubicBezTo>
                  <a:pt x="3195" y="1008"/>
                  <a:pt x="3193" y="1009"/>
                  <a:pt x="3194" y="1010"/>
                </a:cubicBezTo>
                <a:cubicBezTo>
                  <a:pt x="3196" y="1011"/>
                  <a:pt x="3193" y="1012"/>
                  <a:pt x="3194" y="1013"/>
                </a:cubicBezTo>
                <a:cubicBezTo>
                  <a:pt x="3194" y="1014"/>
                  <a:pt x="3194" y="1014"/>
                  <a:pt x="3195" y="1015"/>
                </a:cubicBezTo>
                <a:cubicBezTo>
                  <a:pt x="3196" y="1015"/>
                  <a:pt x="3195" y="1016"/>
                  <a:pt x="3196" y="1016"/>
                </a:cubicBezTo>
                <a:cubicBezTo>
                  <a:pt x="3197" y="1018"/>
                  <a:pt x="3198" y="1016"/>
                  <a:pt x="3199" y="1015"/>
                </a:cubicBezTo>
                <a:cubicBezTo>
                  <a:pt x="3200" y="1014"/>
                  <a:pt x="3201" y="1013"/>
                  <a:pt x="3202" y="1012"/>
                </a:cubicBezTo>
                <a:cubicBezTo>
                  <a:pt x="3202" y="1011"/>
                  <a:pt x="3204" y="1009"/>
                  <a:pt x="3205" y="1008"/>
                </a:cubicBezTo>
                <a:cubicBezTo>
                  <a:pt x="3207" y="1006"/>
                  <a:pt x="3212" y="1006"/>
                  <a:pt x="3211" y="1002"/>
                </a:cubicBezTo>
                <a:cubicBezTo>
                  <a:pt x="3211" y="1001"/>
                  <a:pt x="3211" y="1000"/>
                  <a:pt x="3211" y="1000"/>
                </a:cubicBezTo>
                <a:cubicBezTo>
                  <a:pt x="3212" y="999"/>
                  <a:pt x="3212" y="998"/>
                  <a:pt x="3212" y="997"/>
                </a:cubicBezTo>
                <a:close/>
                <a:moveTo>
                  <a:pt x="3784" y="967"/>
                </a:moveTo>
                <a:cubicBezTo>
                  <a:pt x="3784" y="966"/>
                  <a:pt x="3785" y="965"/>
                  <a:pt x="3783" y="965"/>
                </a:cubicBezTo>
                <a:cubicBezTo>
                  <a:pt x="3783" y="965"/>
                  <a:pt x="3782" y="966"/>
                  <a:pt x="3782" y="967"/>
                </a:cubicBezTo>
                <a:cubicBezTo>
                  <a:pt x="3782" y="967"/>
                  <a:pt x="3783" y="967"/>
                  <a:pt x="3784" y="967"/>
                </a:cubicBezTo>
                <a:close/>
                <a:moveTo>
                  <a:pt x="3793" y="965"/>
                </a:moveTo>
                <a:cubicBezTo>
                  <a:pt x="3794" y="965"/>
                  <a:pt x="3794" y="964"/>
                  <a:pt x="3795" y="964"/>
                </a:cubicBezTo>
                <a:cubicBezTo>
                  <a:pt x="3796" y="963"/>
                  <a:pt x="3796" y="962"/>
                  <a:pt x="3796" y="961"/>
                </a:cubicBezTo>
                <a:cubicBezTo>
                  <a:pt x="3796" y="960"/>
                  <a:pt x="3794" y="960"/>
                  <a:pt x="3793" y="960"/>
                </a:cubicBezTo>
                <a:cubicBezTo>
                  <a:pt x="3792" y="959"/>
                  <a:pt x="3792" y="959"/>
                  <a:pt x="3792" y="959"/>
                </a:cubicBezTo>
                <a:cubicBezTo>
                  <a:pt x="3791" y="959"/>
                  <a:pt x="3790" y="960"/>
                  <a:pt x="3790" y="961"/>
                </a:cubicBezTo>
                <a:cubicBezTo>
                  <a:pt x="3790" y="962"/>
                  <a:pt x="3789" y="962"/>
                  <a:pt x="3788" y="962"/>
                </a:cubicBezTo>
                <a:cubicBezTo>
                  <a:pt x="3786" y="963"/>
                  <a:pt x="3788" y="963"/>
                  <a:pt x="3789" y="963"/>
                </a:cubicBezTo>
                <a:cubicBezTo>
                  <a:pt x="3791" y="963"/>
                  <a:pt x="3791" y="964"/>
                  <a:pt x="3791" y="964"/>
                </a:cubicBezTo>
                <a:cubicBezTo>
                  <a:pt x="3791" y="964"/>
                  <a:pt x="3791" y="964"/>
                  <a:pt x="3791" y="965"/>
                </a:cubicBezTo>
                <a:cubicBezTo>
                  <a:pt x="3791" y="966"/>
                  <a:pt x="3789" y="966"/>
                  <a:pt x="3788" y="966"/>
                </a:cubicBezTo>
                <a:cubicBezTo>
                  <a:pt x="3787" y="965"/>
                  <a:pt x="3785" y="967"/>
                  <a:pt x="3785" y="968"/>
                </a:cubicBezTo>
                <a:cubicBezTo>
                  <a:pt x="3784" y="969"/>
                  <a:pt x="3784" y="969"/>
                  <a:pt x="3783" y="968"/>
                </a:cubicBezTo>
                <a:cubicBezTo>
                  <a:pt x="3782" y="968"/>
                  <a:pt x="3781" y="969"/>
                  <a:pt x="3780" y="969"/>
                </a:cubicBezTo>
                <a:cubicBezTo>
                  <a:pt x="3780" y="969"/>
                  <a:pt x="3779" y="970"/>
                  <a:pt x="3778" y="969"/>
                </a:cubicBezTo>
                <a:cubicBezTo>
                  <a:pt x="3777" y="969"/>
                  <a:pt x="3777" y="970"/>
                  <a:pt x="3776" y="970"/>
                </a:cubicBezTo>
                <a:cubicBezTo>
                  <a:pt x="3775" y="971"/>
                  <a:pt x="3774" y="971"/>
                  <a:pt x="3774" y="971"/>
                </a:cubicBezTo>
                <a:cubicBezTo>
                  <a:pt x="3773" y="970"/>
                  <a:pt x="3772" y="970"/>
                  <a:pt x="3772" y="971"/>
                </a:cubicBezTo>
                <a:cubicBezTo>
                  <a:pt x="3771" y="971"/>
                  <a:pt x="3769" y="972"/>
                  <a:pt x="3769" y="972"/>
                </a:cubicBezTo>
                <a:cubicBezTo>
                  <a:pt x="3769" y="973"/>
                  <a:pt x="3771" y="973"/>
                  <a:pt x="3771" y="972"/>
                </a:cubicBezTo>
                <a:cubicBezTo>
                  <a:pt x="3772" y="972"/>
                  <a:pt x="3773" y="972"/>
                  <a:pt x="3774" y="972"/>
                </a:cubicBezTo>
                <a:cubicBezTo>
                  <a:pt x="3775" y="972"/>
                  <a:pt x="3776" y="972"/>
                  <a:pt x="3776" y="971"/>
                </a:cubicBezTo>
                <a:cubicBezTo>
                  <a:pt x="3777" y="971"/>
                  <a:pt x="3779" y="971"/>
                  <a:pt x="3779" y="971"/>
                </a:cubicBezTo>
                <a:cubicBezTo>
                  <a:pt x="3780" y="972"/>
                  <a:pt x="3781" y="971"/>
                  <a:pt x="3781" y="971"/>
                </a:cubicBezTo>
                <a:cubicBezTo>
                  <a:pt x="3781" y="970"/>
                  <a:pt x="3782" y="970"/>
                  <a:pt x="3783" y="970"/>
                </a:cubicBezTo>
                <a:cubicBezTo>
                  <a:pt x="3784" y="971"/>
                  <a:pt x="3784" y="970"/>
                  <a:pt x="3785" y="970"/>
                </a:cubicBezTo>
                <a:cubicBezTo>
                  <a:pt x="3786" y="969"/>
                  <a:pt x="3786" y="970"/>
                  <a:pt x="3787" y="971"/>
                </a:cubicBezTo>
                <a:cubicBezTo>
                  <a:pt x="3787" y="971"/>
                  <a:pt x="3788" y="969"/>
                  <a:pt x="3789" y="969"/>
                </a:cubicBezTo>
                <a:cubicBezTo>
                  <a:pt x="3789" y="968"/>
                  <a:pt x="3790" y="968"/>
                  <a:pt x="3791" y="968"/>
                </a:cubicBezTo>
                <a:cubicBezTo>
                  <a:pt x="3791" y="969"/>
                  <a:pt x="3793" y="969"/>
                  <a:pt x="3793" y="969"/>
                </a:cubicBezTo>
                <a:cubicBezTo>
                  <a:pt x="3794" y="968"/>
                  <a:pt x="3794" y="967"/>
                  <a:pt x="3793" y="967"/>
                </a:cubicBezTo>
                <a:cubicBezTo>
                  <a:pt x="3792" y="967"/>
                  <a:pt x="3792" y="966"/>
                  <a:pt x="3793" y="965"/>
                </a:cubicBezTo>
                <a:close/>
                <a:moveTo>
                  <a:pt x="3827" y="959"/>
                </a:moveTo>
                <a:cubicBezTo>
                  <a:pt x="3826" y="958"/>
                  <a:pt x="3826" y="959"/>
                  <a:pt x="3826" y="959"/>
                </a:cubicBezTo>
                <a:cubicBezTo>
                  <a:pt x="3824" y="959"/>
                  <a:pt x="3824" y="960"/>
                  <a:pt x="3823" y="961"/>
                </a:cubicBezTo>
                <a:cubicBezTo>
                  <a:pt x="3822" y="962"/>
                  <a:pt x="3823" y="963"/>
                  <a:pt x="3824" y="963"/>
                </a:cubicBezTo>
                <a:cubicBezTo>
                  <a:pt x="3825" y="963"/>
                  <a:pt x="3825" y="962"/>
                  <a:pt x="3826" y="961"/>
                </a:cubicBezTo>
                <a:cubicBezTo>
                  <a:pt x="3826" y="961"/>
                  <a:pt x="3827" y="961"/>
                  <a:pt x="3828" y="961"/>
                </a:cubicBezTo>
                <a:cubicBezTo>
                  <a:pt x="3829" y="961"/>
                  <a:pt x="3829" y="960"/>
                  <a:pt x="3829" y="959"/>
                </a:cubicBezTo>
                <a:cubicBezTo>
                  <a:pt x="3829" y="958"/>
                  <a:pt x="3828" y="959"/>
                  <a:pt x="3827" y="959"/>
                </a:cubicBezTo>
                <a:close/>
                <a:moveTo>
                  <a:pt x="3765" y="972"/>
                </a:moveTo>
                <a:cubicBezTo>
                  <a:pt x="3765" y="972"/>
                  <a:pt x="3765" y="972"/>
                  <a:pt x="3765" y="973"/>
                </a:cubicBezTo>
                <a:cubicBezTo>
                  <a:pt x="3765" y="974"/>
                  <a:pt x="3766" y="973"/>
                  <a:pt x="3766" y="973"/>
                </a:cubicBezTo>
                <a:cubicBezTo>
                  <a:pt x="3766" y="972"/>
                  <a:pt x="3766" y="971"/>
                  <a:pt x="3765" y="972"/>
                </a:cubicBezTo>
                <a:close/>
                <a:moveTo>
                  <a:pt x="3811" y="967"/>
                </a:moveTo>
                <a:cubicBezTo>
                  <a:pt x="3809" y="968"/>
                  <a:pt x="3807" y="967"/>
                  <a:pt x="3807" y="967"/>
                </a:cubicBezTo>
                <a:cubicBezTo>
                  <a:pt x="3806" y="967"/>
                  <a:pt x="3805" y="967"/>
                  <a:pt x="3805" y="967"/>
                </a:cubicBezTo>
                <a:cubicBezTo>
                  <a:pt x="3804" y="966"/>
                  <a:pt x="3803" y="967"/>
                  <a:pt x="3801" y="967"/>
                </a:cubicBezTo>
                <a:cubicBezTo>
                  <a:pt x="3800" y="968"/>
                  <a:pt x="3799" y="968"/>
                  <a:pt x="3798" y="968"/>
                </a:cubicBezTo>
                <a:cubicBezTo>
                  <a:pt x="3797" y="968"/>
                  <a:pt x="3797" y="967"/>
                  <a:pt x="3795" y="967"/>
                </a:cubicBezTo>
                <a:cubicBezTo>
                  <a:pt x="3794" y="968"/>
                  <a:pt x="3796" y="968"/>
                  <a:pt x="3797" y="969"/>
                </a:cubicBezTo>
                <a:cubicBezTo>
                  <a:pt x="3798" y="970"/>
                  <a:pt x="3799" y="970"/>
                  <a:pt x="3801" y="969"/>
                </a:cubicBezTo>
                <a:cubicBezTo>
                  <a:pt x="3802" y="969"/>
                  <a:pt x="3804" y="969"/>
                  <a:pt x="3805" y="970"/>
                </a:cubicBezTo>
                <a:cubicBezTo>
                  <a:pt x="3805" y="970"/>
                  <a:pt x="3809" y="969"/>
                  <a:pt x="3810" y="968"/>
                </a:cubicBezTo>
                <a:cubicBezTo>
                  <a:pt x="3812" y="968"/>
                  <a:pt x="3814" y="968"/>
                  <a:pt x="3816" y="968"/>
                </a:cubicBezTo>
                <a:cubicBezTo>
                  <a:pt x="3817" y="967"/>
                  <a:pt x="3816" y="967"/>
                  <a:pt x="3815" y="967"/>
                </a:cubicBezTo>
                <a:cubicBezTo>
                  <a:pt x="3814" y="967"/>
                  <a:pt x="3813" y="967"/>
                  <a:pt x="3811" y="967"/>
                </a:cubicBezTo>
                <a:close/>
                <a:moveTo>
                  <a:pt x="3565" y="943"/>
                </a:moveTo>
                <a:cubicBezTo>
                  <a:pt x="3565" y="943"/>
                  <a:pt x="3564" y="943"/>
                  <a:pt x="3564" y="944"/>
                </a:cubicBezTo>
                <a:cubicBezTo>
                  <a:pt x="3564" y="945"/>
                  <a:pt x="3565" y="944"/>
                  <a:pt x="3566" y="945"/>
                </a:cubicBezTo>
                <a:cubicBezTo>
                  <a:pt x="3566" y="946"/>
                  <a:pt x="3567" y="945"/>
                  <a:pt x="3566" y="944"/>
                </a:cubicBezTo>
                <a:cubicBezTo>
                  <a:pt x="3566" y="943"/>
                  <a:pt x="3565" y="943"/>
                  <a:pt x="3565" y="943"/>
                </a:cubicBezTo>
                <a:close/>
                <a:moveTo>
                  <a:pt x="3597" y="957"/>
                </a:moveTo>
                <a:cubicBezTo>
                  <a:pt x="3597" y="957"/>
                  <a:pt x="3597" y="957"/>
                  <a:pt x="3597" y="959"/>
                </a:cubicBezTo>
                <a:cubicBezTo>
                  <a:pt x="3598" y="960"/>
                  <a:pt x="3599" y="960"/>
                  <a:pt x="3599" y="959"/>
                </a:cubicBezTo>
                <a:cubicBezTo>
                  <a:pt x="3599" y="958"/>
                  <a:pt x="3599" y="957"/>
                  <a:pt x="3597" y="957"/>
                </a:cubicBezTo>
                <a:close/>
                <a:moveTo>
                  <a:pt x="3640" y="970"/>
                </a:moveTo>
                <a:cubicBezTo>
                  <a:pt x="3640" y="970"/>
                  <a:pt x="3639" y="969"/>
                  <a:pt x="3639" y="969"/>
                </a:cubicBezTo>
                <a:cubicBezTo>
                  <a:pt x="3637" y="969"/>
                  <a:pt x="3638" y="971"/>
                  <a:pt x="3638" y="971"/>
                </a:cubicBezTo>
                <a:cubicBezTo>
                  <a:pt x="3639" y="972"/>
                  <a:pt x="3640" y="971"/>
                  <a:pt x="3640" y="970"/>
                </a:cubicBezTo>
                <a:close/>
                <a:moveTo>
                  <a:pt x="3561" y="941"/>
                </a:moveTo>
                <a:cubicBezTo>
                  <a:pt x="3561" y="941"/>
                  <a:pt x="3560" y="942"/>
                  <a:pt x="3561" y="943"/>
                </a:cubicBezTo>
                <a:cubicBezTo>
                  <a:pt x="3561" y="943"/>
                  <a:pt x="3561" y="943"/>
                  <a:pt x="3562" y="943"/>
                </a:cubicBezTo>
                <a:cubicBezTo>
                  <a:pt x="3562" y="943"/>
                  <a:pt x="3562" y="942"/>
                  <a:pt x="3562" y="941"/>
                </a:cubicBezTo>
                <a:cubicBezTo>
                  <a:pt x="3562" y="941"/>
                  <a:pt x="3561" y="941"/>
                  <a:pt x="3561" y="941"/>
                </a:cubicBezTo>
                <a:close/>
                <a:moveTo>
                  <a:pt x="3627" y="971"/>
                </a:moveTo>
                <a:cubicBezTo>
                  <a:pt x="3626" y="970"/>
                  <a:pt x="3629" y="969"/>
                  <a:pt x="3629" y="969"/>
                </a:cubicBezTo>
                <a:cubicBezTo>
                  <a:pt x="3631" y="968"/>
                  <a:pt x="3628" y="967"/>
                  <a:pt x="3627" y="968"/>
                </a:cubicBezTo>
                <a:cubicBezTo>
                  <a:pt x="3625" y="969"/>
                  <a:pt x="3625" y="970"/>
                  <a:pt x="3624" y="971"/>
                </a:cubicBezTo>
                <a:cubicBezTo>
                  <a:pt x="3623" y="972"/>
                  <a:pt x="3620" y="973"/>
                  <a:pt x="3619" y="974"/>
                </a:cubicBezTo>
                <a:cubicBezTo>
                  <a:pt x="3618" y="975"/>
                  <a:pt x="3620" y="975"/>
                  <a:pt x="3621" y="975"/>
                </a:cubicBezTo>
                <a:cubicBezTo>
                  <a:pt x="3622" y="976"/>
                  <a:pt x="3622" y="975"/>
                  <a:pt x="3622" y="974"/>
                </a:cubicBezTo>
                <a:cubicBezTo>
                  <a:pt x="3623" y="973"/>
                  <a:pt x="3624" y="973"/>
                  <a:pt x="3624" y="973"/>
                </a:cubicBezTo>
                <a:cubicBezTo>
                  <a:pt x="3625" y="974"/>
                  <a:pt x="3625" y="973"/>
                  <a:pt x="3626" y="973"/>
                </a:cubicBezTo>
                <a:cubicBezTo>
                  <a:pt x="3627" y="974"/>
                  <a:pt x="3629" y="973"/>
                  <a:pt x="3630" y="972"/>
                </a:cubicBezTo>
                <a:cubicBezTo>
                  <a:pt x="3630" y="971"/>
                  <a:pt x="3628" y="971"/>
                  <a:pt x="3627" y="971"/>
                </a:cubicBezTo>
                <a:close/>
                <a:moveTo>
                  <a:pt x="3641" y="976"/>
                </a:moveTo>
                <a:cubicBezTo>
                  <a:pt x="3640" y="976"/>
                  <a:pt x="3640" y="975"/>
                  <a:pt x="3639" y="975"/>
                </a:cubicBezTo>
                <a:cubicBezTo>
                  <a:pt x="3639" y="975"/>
                  <a:pt x="3639" y="977"/>
                  <a:pt x="3639" y="977"/>
                </a:cubicBezTo>
                <a:cubicBezTo>
                  <a:pt x="3640" y="977"/>
                  <a:pt x="3641" y="978"/>
                  <a:pt x="3642" y="978"/>
                </a:cubicBezTo>
                <a:cubicBezTo>
                  <a:pt x="3643" y="979"/>
                  <a:pt x="3643" y="978"/>
                  <a:pt x="3642" y="977"/>
                </a:cubicBezTo>
                <a:cubicBezTo>
                  <a:pt x="3642" y="976"/>
                  <a:pt x="3641" y="976"/>
                  <a:pt x="3641" y="976"/>
                </a:cubicBezTo>
                <a:close/>
                <a:moveTo>
                  <a:pt x="3418" y="887"/>
                </a:moveTo>
                <a:cubicBezTo>
                  <a:pt x="3417" y="886"/>
                  <a:pt x="3417" y="886"/>
                  <a:pt x="3417" y="886"/>
                </a:cubicBezTo>
                <a:cubicBezTo>
                  <a:pt x="3416" y="885"/>
                  <a:pt x="3415" y="885"/>
                  <a:pt x="3415" y="884"/>
                </a:cubicBezTo>
                <a:cubicBezTo>
                  <a:pt x="3414" y="882"/>
                  <a:pt x="3414" y="882"/>
                  <a:pt x="3413" y="881"/>
                </a:cubicBezTo>
                <a:cubicBezTo>
                  <a:pt x="3413" y="881"/>
                  <a:pt x="3413" y="880"/>
                  <a:pt x="3412" y="880"/>
                </a:cubicBezTo>
                <a:cubicBezTo>
                  <a:pt x="3412" y="879"/>
                  <a:pt x="3412" y="879"/>
                  <a:pt x="3411" y="879"/>
                </a:cubicBezTo>
                <a:cubicBezTo>
                  <a:pt x="3411" y="878"/>
                  <a:pt x="3411" y="877"/>
                  <a:pt x="3411" y="876"/>
                </a:cubicBezTo>
                <a:cubicBezTo>
                  <a:pt x="3411" y="875"/>
                  <a:pt x="3412" y="875"/>
                  <a:pt x="3411" y="874"/>
                </a:cubicBezTo>
                <a:cubicBezTo>
                  <a:pt x="3411" y="874"/>
                  <a:pt x="3410" y="874"/>
                  <a:pt x="3410" y="874"/>
                </a:cubicBezTo>
                <a:cubicBezTo>
                  <a:pt x="3408" y="875"/>
                  <a:pt x="3406" y="874"/>
                  <a:pt x="3404" y="875"/>
                </a:cubicBezTo>
                <a:cubicBezTo>
                  <a:pt x="3404" y="875"/>
                  <a:pt x="3403" y="875"/>
                  <a:pt x="3403" y="875"/>
                </a:cubicBezTo>
                <a:cubicBezTo>
                  <a:pt x="3403" y="875"/>
                  <a:pt x="3402" y="875"/>
                  <a:pt x="3402" y="875"/>
                </a:cubicBezTo>
                <a:cubicBezTo>
                  <a:pt x="3402" y="876"/>
                  <a:pt x="3404" y="876"/>
                  <a:pt x="3404" y="876"/>
                </a:cubicBezTo>
                <a:cubicBezTo>
                  <a:pt x="3405" y="877"/>
                  <a:pt x="3405" y="877"/>
                  <a:pt x="3405" y="877"/>
                </a:cubicBezTo>
                <a:cubicBezTo>
                  <a:pt x="3405" y="878"/>
                  <a:pt x="3406" y="878"/>
                  <a:pt x="3406" y="878"/>
                </a:cubicBezTo>
                <a:cubicBezTo>
                  <a:pt x="3406" y="879"/>
                  <a:pt x="3407" y="879"/>
                  <a:pt x="3407" y="879"/>
                </a:cubicBezTo>
                <a:cubicBezTo>
                  <a:pt x="3407" y="880"/>
                  <a:pt x="3407" y="880"/>
                  <a:pt x="3407" y="880"/>
                </a:cubicBezTo>
                <a:cubicBezTo>
                  <a:pt x="3408" y="881"/>
                  <a:pt x="3408" y="881"/>
                  <a:pt x="3408" y="881"/>
                </a:cubicBezTo>
                <a:cubicBezTo>
                  <a:pt x="3408" y="882"/>
                  <a:pt x="3408" y="882"/>
                  <a:pt x="3409" y="883"/>
                </a:cubicBezTo>
                <a:cubicBezTo>
                  <a:pt x="3409" y="883"/>
                  <a:pt x="3410" y="883"/>
                  <a:pt x="3410" y="884"/>
                </a:cubicBezTo>
                <a:cubicBezTo>
                  <a:pt x="3411" y="884"/>
                  <a:pt x="3412" y="885"/>
                  <a:pt x="3412" y="886"/>
                </a:cubicBezTo>
                <a:cubicBezTo>
                  <a:pt x="3412" y="886"/>
                  <a:pt x="3413" y="887"/>
                  <a:pt x="3413" y="888"/>
                </a:cubicBezTo>
                <a:cubicBezTo>
                  <a:pt x="3413" y="888"/>
                  <a:pt x="3413" y="888"/>
                  <a:pt x="3414" y="889"/>
                </a:cubicBezTo>
                <a:cubicBezTo>
                  <a:pt x="3414" y="889"/>
                  <a:pt x="3415" y="889"/>
                  <a:pt x="3415" y="889"/>
                </a:cubicBezTo>
                <a:cubicBezTo>
                  <a:pt x="3416" y="889"/>
                  <a:pt x="3417" y="889"/>
                  <a:pt x="3417" y="890"/>
                </a:cubicBezTo>
                <a:cubicBezTo>
                  <a:pt x="3417" y="890"/>
                  <a:pt x="3417" y="891"/>
                  <a:pt x="3418" y="891"/>
                </a:cubicBezTo>
                <a:cubicBezTo>
                  <a:pt x="3418" y="891"/>
                  <a:pt x="3419" y="892"/>
                  <a:pt x="3419" y="891"/>
                </a:cubicBezTo>
                <a:cubicBezTo>
                  <a:pt x="3420" y="891"/>
                  <a:pt x="3419" y="891"/>
                  <a:pt x="3419" y="890"/>
                </a:cubicBezTo>
                <a:cubicBezTo>
                  <a:pt x="3420" y="889"/>
                  <a:pt x="3420" y="889"/>
                  <a:pt x="3419" y="888"/>
                </a:cubicBezTo>
                <a:cubicBezTo>
                  <a:pt x="3418" y="887"/>
                  <a:pt x="3418" y="887"/>
                  <a:pt x="3418" y="887"/>
                </a:cubicBezTo>
                <a:close/>
                <a:moveTo>
                  <a:pt x="3379" y="766"/>
                </a:moveTo>
                <a:cubicBezTo>
                  <a:pt x="3379" y="766"/>
                  <a:pt x="3379" y="765"/>
                  <a:pt x="3379" y="764"/>
                </a:cubicBezTo>
                <a:cubicBezTo>
                  <a:pt x="3379" y="763"/>
                  <a:pt x="3378" y="763"/>
                  <a:pt x="3377" y="764"/>
                </a:cubicBezTo>
                <a:cubicBezTo>
                  <a:pt x="3376" y="764"/>
                  <a:pt x="3376" y="764"/>
                  <a:pt x="3375" y="765"/>
                </a:cubicBezTo>
                <a:cubicBezTo>
                  <a:pt x="3375" y="765"/>
                  <a:pt x="3374" y="765"/>
                  <a:pt x="3374" y="766"/>
                </a:cubicBezTo>
                <a:cubicBezTo>
                  <a:pt x="3372" y="766"/>
                  <a:pt x="3371" y="767"/>
                  <a:pt x="3370" y="768"/>
                </a:cubicBezTo>
                <a:cubicBezTo>
                  <a:pt x="3369" y="768"/>
                  <a:pt x="3368" y="768"/>
                  <a:pt x="3367" y="768"/>
                </a:cubicBezTo>
                <a:cubicBezTo>
                  <a:pt x="3366" y="769"/>
                  <a:pt x="3366" y="769"/>
                  <a:pt x="3365" y="769"/>
                </a:cubicBezTo>
                <a:cubicBezTo>
                  <a:pt x="3364" y="769"/>
                  <a:pt x="3363" y="769"/>
                  <a:pt x="3363" y="769"/>
                </a:cubicBezTo>
                <a:cubicBezTo>
                  <a:pt x="3362" y="769"/>
                  <a:pt x="3361" y="770"/>
                  <a:pt x="3362" y="770"/>
                </a:cubicBezTo>
                <a:cubicBezTo>
                  <a:pt x="3363" y="771"/>
                  <a:pt x="3364" y="771"/>
                  <a:pt x="3363" y="772"/>
                </a:cubicBezTo>
                <a:cubicBezTo>
                  <a:pt x="3362" y="773"/>
                  <a:pt x="3361" y="774"/>
                  <a:pt x="3361" y="776"/>
                </a:cubicBezTo>
                <a:cubicBezTo>
                  <a:pt x="3360" y="778"/>
                  <a:pt x="3359" y="781"/>
                  <a:pt x="3356" y="782"/>
                </a:cubicBezTo>
                <a:cubicBezTo>
                  <a:pt x="3356" y="782"/>
                  <a:pt x="3355" y="783"/>
                  <a:pt x="3355" y="783"/>
                </a:cubicBezTo>
                <a:cubicBezTo>
                  <a:pt x="3355" y="784"/>
                  <a:pt x="3355" y="784"/>
                  <a:pt x="3356" y="784"/>
                </a:cubicBezTo>
                <a:cubicBezTo>
                  <a:pt x="3356" y="785"/>
                  <a:pt x="3355" y="787"/>
                  <a:pt x="3356" y="786"/>
                </a:cubicBezTo>
                <a:cubicBezTo>
                  <a:pt x="3357" y="786"/>
                  <a:pt x="3357" y="785"/>
                  <a:pt x="3358" y="784"/>
                </a:cubicBezTo>
                <a:cubicBezTo>
                  <a:pt x="3359" y="784"/>
                  <a:pt x="3359" y="784"/>
                  <a:pt x="3359" y="784"/>
                </a:cubicBezTo>
                <a:cubicBezTo>
                  <a:pt x="3360" y="784"/>
                  <a:pt x="3361" y="783"/>
                  <a:pt x="3361" y="783"/>
                </a:cubicBezTo>
                <a:cubicBezTo>
                  <a:pt x="3362" y="783"/>
                  <a:pt x="3363" y="782"/>
                  <a:pt x="3364" y="782"/>
                </a:cubicBezTo>
                <a:cubicBezTo>
                  <a:pt x="3365" y="781"/>
                  <a:pt x="3367" y="781"/>
                  <a:pt x="3368" y="780"/>
                </a:cubicBezTo>
                <a:cubicBezTo>
                  <a:pt x="3371" y="779"/>
                  <a:pt x="3373" y="776"/>
                  <a:pt x="3376" y="775"/>
                </a:cubicBezTo>
                <a:cubicBezTo>
                  <a:pt x="3377" y="775"/>
                  <a:pt x="3379" y="775"/>
                  <a:pt x="3380" y="774"/>
                </a:cubicBezTo>
                <a:cubicBezTo>
                  <a:pt x="3381" y="773"/>
                  <a:pt x="3381" y="771"/>
                  <a:pt x="3381" y="770"/>
                </a:cubicBezTo>
                <a:cubicBezTo>
                  <a:pt x="3381" y="768"/>
                  <a:pt x="3379" y="767"/>
                  <a:pt x="3379" y="766"/>
                </a:cubicBezTo>
                <a:close/>
                <a:moveTo>
                  <a:pt x="3551" y="940"/>
                </a:moveTo>
                <a:cubicBezTo>
                  <a:pt x="3552" y="940"/>
                  <a:pt x="3553" y="940"/>
                  <a:pt x="3553" y="940"/>
                </a:cubicBezTo>
                <a:cubicBezTo>
                  <a:pt x="3553" y="941"/>
                  <a:pt x="3554" y="941"/>
                  <a:pt x="3554" y="939"/>
                </a:cubicBezTo>
                <a:cubicBezTo>
                  <a:pt x="3553" y="938"/>
                  <a:pt x="3553" y="938"/>
                  <a:pt x="3552" y="938"/>
                </a:cubicBezTo>
                <a:cubicBezTo>
                  <a:pt x="3552" y="937"/>
                  <a:pt x="3551" y="937"/>
                  <a:pt x="3550" y="937"/>
                </a:cubicBezTo>
                <a:cubicBezTo>
                  <a:pt x="3548" y="937"/>
                  <a:pt x="3549" y="936"/>
                  <a:pt x="3549" y="935"/>
                </a:cubicBezTo>
                <a:cubicBezTo>
                  <a:pt x="3548" y="935"/>
                  <a:pt x="3549" y="934"/>
                  <a:pt x="3549" y="934"/>
                </a:cubicBezTo>
                <a:cubicBezTo>
                  <a:pt x="3549" y="934"/>
                  <a:pt x="3548" y="933"/>
                  <a:pt x="3547" y="934"/>
                </a:cubicBezTo>
                <a:cubicBezTo>
                  <a:pt x="3546" y="934"/>
                  <a:pt x="3545" y="934"/>
                  <a:pt x="3545" y="934"/>
                </a:cubicBezTo>
                <a:cubicBezTo>
                  <a:pt x="3544" y="934"/>
                  <a:pt x="3543" y="934"/>
                  <a:pt x="3542" y="933"/>
                </a:cubicBezTo>
                <a:cubicBezTo>
                  <a:pt x="3541" y="932"/>
                  <a:pt x="3538" y="933"/>
                  <a:pt x="3536" y="933"/>
                </a:cubicBezTo>
                <a:cubicBezTo>
                  <a:pt x="3534" y="934"/>
                  <a:pt x="3535" y="935"/>
                  <a:pt x="3536" y="935"/>
                </a:cubicBezTo>
                <a:cubicBezTo>
                  <a:pt x="3536" y="936"/>
                  <a:pt x="3537" y="935"/>
                  <a:pt x="3538" y="935"/>
                </a:cubicBezTo>
                <a:cubicBezTo>
                  <a:pt x="3539" y="935"/>
                  <a:pt x="3538" y="936"/>
                  <a:pt x="3538" y="936"/>
                </a:cubicBezTo>
                <a:cubicBezTo>
                  <a:pt x="3538" y="937"/>
                  <a:pt x="3539" y="937"/>
                  <a:pt x="3540" y="937"/>
                </a:cubicBezTo>
                <a:cubicBezTo>
                  <a:pt x="3541" y="937"/>
                  <a:pt x="3540" y="938"/>
                  <a:pt x="3540" y="939"/>
                </a:cubicBezTo>
                <a:cubicBezTo>
                  <a:pt x="3540" y="939"/>
                  <a:pt x="3540" y="939"/>
                  <a:pt x="3541" y="939"/>
                </a:cubicBezTo>
                <a:cubicBezTo>
                  <a:pt x="3542" y="939"/>
                  <a:pt x="3543" y="940"/>
                  <a:pt x="3543" y="940"/>
                </a:cubicBezTo>
                <a:cubicBezTo>
                  <a:pt x="3543" y="941"/>
                  <a:pt x="3544" y="940"/>
                  <a:pt x="3545" y="940"/>
                </a:cubicBezTo>
                <a:cubicBezTo>
                  <a:pt x="3545" y="939"/>
                  <a:pt x="3546" y="939"/>
                  <a:pt x="3547" y="940"/>
                </a:cubicBezTo>
                <a:cubicBezTo>
                  <a:pt x="3548" y="941"/>
                  <a:pt x="3548" y="940"/>
                  <a:pt x="3549" y="939"/>
                </a:cubicBezTo>
                <a:cubicBezTo>
                  <a:pt x="3549" y="939"/>
                  <a:pt x="3551" y="940"/>
                  <a:pt x="3551" y="940"/>
                </a:cubicBezTo>
                <a:close/>
                <a:moveTo>
                  <a:pt x="3555" y="949"/>
                </a:moveTo>
                <a:cubicBezTo>
                  <a:pt x="3555" y="949"/>
                  <a:pt x="3554" y="950"/>
                  <a:pt x="3553" y="951"/>
                </a:cubicBezTo>
                <a:cubicBezTo>
                  <a:pt x="3552" y="951"/>
                  <a:pt x="3551" y="950"/>
                  <a:pt x="3550" y="950"/>
                </a:cubicBezTo>
                <a:cubicBezTo>
                  <a:pt x="3549" y="950"/>
                  <a:pt x="3549" y="951"/>
                  <a:pt x="3549" y="951"/>
                </a:cubicBezTo>
                <a:cubicBezTo>
                  <a:pt x="3549" y="952"/>
                  <a:pt x="3550" y="952"/>
                  <a:pt x="3552" y="952"/>
                </a:cubicBezTo>
                <a:cubicBezTo>
                  <a:pt x="3553" y="953"/>
                  <a:pt x="3553" y="953"/>
                  <a:pt x="3553" y="954"/>
                </a:cubicBezTo>
                <a:cubicBezTo>
                  <a:pt x="3554" y="955"/>
                  <a:pt x="3554" y="954"/>
                  <a:pt x="3555" y="954"/>
                </a:cubicBezTo>
                <a:cubicBezTo>
                  <a:pt x="3556" y="953"/>
                  <a:pt x="3556" y="953"/>
                  <a:pt x="3556" y="952"/>
                </a:cubicBezTo>
                <a:cubicBezTo>
                  <a:pt x="3556" y="952"/>
                  <a:pt x="3556" y="951"/>
                  <a:pt x="3557" y="951"/>
                </a:cubicBezTo>
                <a:cubicBezTo>
                  <a:pt x="3558" y="950"/>
                  <a:pt x="3558" y="949"/>
                  <a:pt x="3557" y="949"/>
                </a:cubicBezTo>
                <a:cubicBezTo>
                  <a:pt x="3556" y="948"/>
                  <a:pt x="3555" y="949"/>
                  <a:pt x="3555" y="949"/>
                </a:cubicBezTo>
                <a:close/>
                <a:moveTo>
                  <a:pt x="3701" y="984"/>
                </a:moveTo>
                <a:cubicBezTo>
                  <a:pt x="3699" y="984"/>
                  <a:pt x="3700" y="985"/>
                  <a:pt x="3700" y="985"/>
                </a:cubicBezTo>
                <a:cubicBezTo>
                  <a:pt x="3701" y="986"/>
                  <a:pt x="3702" y="986"/>
                  <a:pt x="3703" y="985"/>
                </a:cubicBezTo>
                <a:cubicBezTo>
                  <a:pt x="3703" y="984"/>
                  <a:pt x="3701" y="984"/>
                  <a:pt x="3701" y="984"/>
                </a:cubicBezTo>
                <a:close/>
                <a:moveTo>
                  <a:pt x="3697" y="986"/>
                </a:moveTo>
                <a:cubicBezTo>
                  <a:pt x="3695" y="986"/>
                  <a:pt x="3696" y="987"/>
                  <a:pt x="3697" y="987"/>
                </a:cubicBezTo>
                <a:cubicBezTo>
                  <a:pt x="3698" y="987"/>
                  <a:pt x="3698" y="987"/>
                  <a:pt x="3698" y="987"/>
                </a:cubicBezTo>
                <a:cubicBezTo>
                  <a:pt x="3698" y="986"/>
                  <a:pt x="3697" y="986"/>
                  <a:pt x="3697" y="986"/>
                </a:cubicBezTo>
                <a:close/>
                <a:moveTo>
                  <a:pt x="3720" y="978"/>
                </a:moveTo>
                <a:cubicBezTo>
                  <a:pt x="3722" y="978"/>
                  <a:pt x="3719" y="978"/>
                  <a:pt x="3718" y="978"/>
                </a:cubicBezTo>
                <a:cubicBezTo>
                  <a:pt x="3716" y="977"/>
                  <a:pt x="3716" y="976"/>
                  <a:pt x="3716" y="976"/>
                </a:cubicBezTo>
                <a:cubicBezTo>
                  <a:pt x="3716" y="976"/>
                  <a:pt x="3716" y="975"/>
                  <a:pt x="3715" y="975"/>
                </a:cubicBezTo>
                <a:cubicBezTo>
                  <a:pt x="3714" y="976"/>
                  <a:pt x="3713" y="975"/>
                  <a:pt x="3712" y="975"/>
                </a:cubicBezTo>
                <a:cubicBezTo>
                  <a:pt x="3711" y="975"/>
                  <a:pt x="3710" y="976"/>
                  <a:pt x="3710" y="977"/>
                </a:cubicBezTo>
                <a:cubicBezTo>
                  <a:pt x="3710" y="978"/>
                  <a:pt x="3712" y="977"/>
                  <a:pt x="3712" y="978"/>
                </a:cubicBezTo>
                <a:cubicBezTo>
                  <a:pt x="3712" y="980"/>
                  <a:pt x="3713" y="980"/>
                  <a:pt x="3714" y="980"/>
                </a:cubicBezTo>
                <a:cubicBezTo>
                  <a:pt x="3716" y="980"/>
                  <a:pt x="3715" y="980"/>
                  <a:pt x="3715" y="981"/>
                </a:cubicBezTo>
                <a:cubicBezTo>
                  <a:pt x="3715" y="982"/>
                  <a:pt x="3713" y="981"/>
                  <a:pt x="3712" y="982"/>
                </a:cubicBezTo>
                <a:cubicBezTo>
                  <a:pt x="3711" y="982"/>
                  <a:pt x="3711" y="983"/>
                  <a:pt x="3711" y="983"/>
                </a:cubicBezTo>
                <a:cubicBezTo>
                  <a:pt x="3712" y="983"/>
                  <a:pt x="3713" y="983"/>
                  <a:pt x="3714" y="984"/>
                </a:cubicBezTo>
                <a:cubicBezTo>
                  <a:pt x="3714" y="985"/>
                  <a:pt x="3715" y="985"/>
                  <a:pt x="3715" y="984"/>
                </a:cubicBezTo>
                <a:cubicBezTo>
                  <a:pt x="3715" y="984"/>
                  <a:pt x="3715" y="983"/>
                  <a:pt x="3717" y="982"/>
                </a:cubicBezTo>
                <a:cubicBezTo>
                  <a:pt x="3719" y="982"/>
                  <a:pt x="3717" y="981"/>
                  <a:pt x="3718" y="980"/>
                </a:cubicBezTo>
                <a:cubicBezTo>
                  <a:pt x="3718" y="979"/>
                  <a:pt x="3719" y="979"/>
                  <a:pt x="3720" y="978"/>
                </a:cubicBezTo>
                <a:close/>
                <a:moveTo>
                  <a:pt x="3699" y="977"/>
                </a:moveTo>
                <a:cubicBezTo>
                  <a:pt x="3697" y="977"/>
                  <a:pt x="3697" y="977"/>
                  <a:pt x="3697" y="978"/>
                </a:cubicBezTo>
                <a:cubicBezTo>
                  <a:pt x="3697" y="978"/>
                  <a:pt x="3696" y="979"/>
                  <a:pt x="3697" y="979"/>
                </a:cubicBezTo>
                <a:cubicBezTo>
                  <a:pt x="3697" y="980"/>
                  <a:pt x="3698" y="982"/>
                  <a:pt x="3699" y="981"/>
                </a:cubicBezTo>
                <a:cubicBezTo>
                  <a:pt x="3699" y="980"/>
                  <a:pt x="3698" y="980"/>
                  <a:pt x="3699" y="979"/>
                </a:cubicBezTo>
                <a:cubicBezTo>
                  <a:pt x="3700" y="978"/>
                  <a:pt x="3700" y="977"/>
                  <a:pt x="3699" y="977"/>
                </a:cubicBezTo>
                <a:close/>
                <a:moveTo>
                  <a:pt x="3707" y="988"/>
                </a:moveTo>
                <a:cubicBezTo>
                  <a:pt x="3707" y="988"/>
                  <a:pt x="3706" y="989"/>
                  <a:pt x="3707" y="989"/>
                </a:cubicBezTo>
                <a:cubicBezTo>
                  <a:pt x="3707" y="990"/>
                  <a:pt x="3708" y="989"/>
                  <a:pt x="3708" y="989"/>
                </a:cubicBezTo>
                <a:cubicBezTo>
                  <a:pt x="3709" y="988"/>
                  <a:pt x="3708" y="987"/>
                  <a:pt x="3707" y="988"/>
                </a:cubicBezTo>
                <a:close/>
                <a:moveTo>
                  <a:pt x="3647" y="972"/>
                </a:moveTo>
                <a:cubicBezTo>
                  <a:pt x="3645" y="972"/>
                  <a:pt x="3645" y="971"/>
                  <a:pt x="3644" y="972"/>
                </a:cubicBezTo>
                <a:cubicBezTo>
                  <a:pt x="3644" y="972"/>
                  <a:pt x="3643" y="973"/>
                  <a:pt x="3644" y="974"/>
                </a:cubicBezTo>
                <a:cubicBezTo>
                  <a:pt x="3644" y="974"/>
                  <a:pt x="3645" y="975"/>
                  <a:pt x="3645" y="975"/>
                </a:cubicBezTo>
                <a:cubicBezTo>
                  <a:pt x="3646" y="974"/>
                  <a:pt x="3646" y="974"/>
                  <a:pt x="3647" y="973"/>
                </a:cubicBezTo>
                <a:cubicBezTo>
                  <a:pt x="3648" y="973"/>
                  <a:pt x="3648" y="972"/>
                  <a:pt x="3647" y="972"/>
                </a:cubicBezTo>
                <a:close/>
                <a:moveTo>
                  <a:pt x="3669" y="972"/>
                </a:moveTo>
                <a:cubicBezTo>
                  <a:pt x="3669" y="972"/>
                  <a:pt x="3668" y="972"/>
                  <a:pt x="3668" y="972"/>
                </a:cubicBezTo>
                <a:cubicBezTo>
                  <a:pt x="3668" y="971"/>
                  <a:pt x="3666" y="973"/>
                  <a:pt x="3665" y="973"/>
                </a:cubicBezTo>
                <a:cubicBezTo>
                  <a:pt x="3665" y="974"/>
                  <a:pt x="3664" y="975"/>
                  <a:pt x="3665" y="975"/>
                </a:cubicBezTo>
                <a:cubicBezTo>
                  <a:pt x="3666" y="976"/>
                  <a:pt x="3666" y="976"/>
                  <a:pt x="3668" y="976"/>
                </a:cubicBezTo>
                <a:cubicBezTo>
                  <a:pt x="3670" y="976"/>
                  <a:pt x="3669" y="975"/>
                  <a:pt x="3670" y="976"/>
                </a:cubicBezTo>
                <a:cubicBezTo>
                  <a:pt x="3671" y="976"/>
                  <a:pt x="3671" y="975"/>
                  <a:pt x="3671" y="974"/>
                </a:cubicBezTo>
                <a:cubicBezTo>
                  <a:pt x="3671" y="973"/>
                  <a:pt x="3670" y="973"/>
                  <a:pt x="3669" y="972"/>
                </a:cubicBezTo>
                <a:close/>
                <a:moveTo>
                  <a:pt x="3661" y="989"/>
                </a:moveTo>
                <a:cubicBezTo>
                  <a:pt x="3661" y="989"/>
                  <a:pt x="3660" y="989"/>
                  <a:pt x="3659" y="989"/>
                </a:cubicBezTo>
                <a:cubicBezTo>
                  <a:pt x="3658" y="989"/>
                  <a:pt x="3657" y="989"/>
                  <a:pt x="3657" y="988"/>
                </a:cubicBezTo>
                <a:cubicBezTo>
                  <a:pt x="3657" y="987"/>
                  <a:pt x="3655" y="987"/>
                  <a:pt x="3655" y="986"/>
                </a:cubicBezTo>
                <a:cubicBezTo>
                  <a:pt x="3654" y="984"/>
                  <a:pt x="3653" y="983"/>
                  <a:pt x="3653" y="983"/>
                </a:cubicBezTo>
                <a:cubicBezTo>
                  <a:pt x="3652" y="983"/>
                  <a:pt x="3651" y="982"/>
                  <a:pt x="3650" y="982"/>
                </a:cubicBezTo>
                <a:cubicBezTo>
                  <a:pt x="3649" y="982"/>
                  <a:pt x="3648" y="982"/>
                  <a:pt x="3648" y="981"/>
                </a:cubicBezTo>
                <a:cubicBezTo>
                  <a:pt x="3648" y="981"/>
                  <a:pt x="3647" y="981"/>
                  <a:pt x="3647" y="982"/>
                </a:cubicBezTo>
                <a:cubicBezTo>
                  <a:pt x="3647" y="983"/>
                  <a:pt x="3648" y="983"/>
                  <a:pt x="3650" y="984"/>
                </a:cubicBezTo>
                <a:cubicBezTo>
                  <a:pt x="3651" y="984"/>
                  <a:pt x="3652" y="985"/>
                  <a:pt x="3653" y="986"/>
                </a:cubicBezTo>
                <a:cubicBezTo>
                  <a:pt x="3654" y="987"/>
                  <a:pt x="3654" y="988"/>
                  <a:pt x="3655" y="988"/>
                </a:cubicBezTo>
                <a:cubicBezTo>
                  <a:pt x="3656" y="989"/>
                  <a:pt x="3656" y="990"/>
                  <a:pt x="3656" y="991"/>
                </a:cubicBezTo>
                <a:cubicBezTo>
                  <a:pt x="3656" y="993"/>
                  <a:pt x="3657" y="992"/>
                  <a:pt x="3657" y="991"/>
                </a:cubicBezTo>
                <a:cubicBezTo>
                  <a:pt x="3657" y="991"/>
                  <a:pt x="3658" y="991"/>
                  <a:pt x="3659" y="991"/>
                </a:cubicBezTo>
                <a:cubicBezTo>
                  <a:pt x="3660" y="992"/>
                  <a:pt x="3661" y="991"/>
                  <a:pt x="3662" y="991"/>
                </a:cubicBezTo>
                <a:cubicBezTo>
                  <a:pt x="3663" y="990"/>
                  <a:pt x="3662" y="990"/>
                  <a:pt x="3661" y="989"/>
                </a:cubicBezTo>
                <a:close/>
                <a:moveTo>
                  <a:pt x="3695" y="990"/>
                </a:moveTo>
                <a:cubicBezTo>
                  <a:pt x="3695" y="990"/>
                  <a:pt x="3694" y="989"/>
                  <a:pt x="3693" y="990"/>
                </a:cubicBezTo>
                <a:cubicBezTo>
                  <a:pt x="3692" y="991"/>
                  <a:pt x="3693" y="992"/>
                  <a:pt x="3693" y="993"/>
                </a:cubicBezTo>
                <a:cubicBezTo>
                  <a:pt x="3692" y="994"/>
                  <a:pt x="3693" y="994"/>
                  <a:pt x="3694" y="993"/>
                </a:cubicBezTo>
                <a:cubicBezTo>
                  <a:pt x="3695" y="993"/>
                  <a:pt x="3695" y="993"/>
                  <a:pt x="3695" y="992"/>
                </a:cubicBezTo>
                <a:cubicBezTo>
                  <a:pt x="3694" y="991"/>
                  <a:pt x="3695" y="990"/>
                  <a:pt x="3695" y="990"/>
                </a:cubicBezTo>
                <a:close/>
                <a:moveTo>
                  <a:pt x="3690" y="994"/>
                </a:moveTo>
                <a:cubicBezTo>
                  <a:pt x="3690" y="994"/>
                  <a:pt x="3689" y="995"/>
                  <a:pt x="3689" y="995"/>
                </a:cubicBezTo>
                <a:cubicBezTo>
                  <a:pt x="3689" y="996"/>
                  <a:pt x="3690" y="996"/>
                  <a:pt x="3691" y="995"/>
                </a:cubicBezTo>
                <a:cubicBezTo>
                  <a:pt x="3691" y="994"/>
                  <a:pt x="3692" y="994"/>
                  <a:pt x="3691" y="993"/>
                </a:cubicBezTo>
                <a:cubicBezTo>
                  <a:pt x="3691" y="993"/>
                  <a:pt x="3690" y="993"/>
                  <a:pt x="3690" y="994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3" y="5029200"/>
            <a:ext cx="9753599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952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Job4U Serverless Architecture &amp; API-Driven Development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AADE-D822-124B-A163-1DC1DCF8A50B}" type="datetime1">
              <a:rPr lang="en-SG" smtClean="0"/>
              <a:t>26/3/20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Job4U Serverless Architecture &amp; API-Driven Development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7A99-BF6E-A246-A8AC-98421E0A0F4F}" type="datetime1">
              <a:rPr lang="en-SG" smtClean="0"/>
              <a:t>26/3/20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74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538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764" y="685800"/>
            <a:ext cx="468052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1777" y="685800"/>
            <a:ext cx="6413275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764" y="4876800"/>
            <a:ext cx="468052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Job4U Serverless Architecture &amp; API-Driven Development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ED6B-36E5-5342-BC48-C17ECB60810D}" type="datetime1">
              <a:rPr lang="en-SG" smtClean="0"/>
              <a:t>26/3/20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764" y="685800"/>
            <a:ext cx="4608512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441776" y="685800"/>
            <a:ext cx="6413275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764" y="4876800"/>
            <a:ext cx="4608512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Job4U Serverless Architecture &amp; API-Driven Development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A7213-108B-334B-88E4-783224B32D26}" type="datetime1">
              <a:rPr lang="en-SG" smtClean="0"/>
              <a:t>26/3/20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Job4U Serverless Architecture &amp; API-Driven Development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E65-FF6C-D640-BDC9-84C816C9CE32}" type="datetime1">
              <a:rPr lang="en-SG" smtClean="0"/>
              <a:t>26/3/20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12050" y="685800"/>
            <a:ext cx="11430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764" y="685800"/>
            <a:ext cx="10109227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Job4U Serverless Architecture &amp; API-Driven Development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DC5D-00A7-7A4A-8B69-30B246712CBC}" type="datetime1">
              <a:rPr lang="en-SG" smtClean="0"/>
              <a:t>26/3/20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_One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91BAB58-2571-40B8-8628-CFDD2F94BF49}"/>
              </a:ext>
            </a:extLst>
          </p:cNvPr>
          <p:cNvGrpSpPr/>
          <p:nvPr userDrawn="1"/>
        </p:nvGrpSpPr>
        <p:grpSpPr>
          <a:xfrm>
            <a:off x="0" y="0"/>
            <a:ext cx="12188825" cy="6858000"/>
            <a:chOff x="0" y="0"/>
            <a:chExt cx="14630400" cy="822960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47DC354-BF09-43C8-A59E-03EFF046640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781368" y="0"/>
              <a:ext cx="8849032" cy="8229600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E2E52A4-CEA4-4CA8-A16A-1D796A239683}"/>
                </a:ext>
              </a:extLst>
            </p:cNvPr>
            <p:cNvSpPr/>
            <p:nvPr userDrawn="1"/>
          </p:nvSpPr>
          <p:spPr bwMode="auto">
            <a:xfrm>
              <a:off x="0" y="0"/>
              <a:ext cx="5781368" cy="8229600"/>
            </a:xfrm>
            <a:prstGeom prst="rect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7684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9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69170" y="1941676"/>
            <a:ext cx="8716227" cy="1542143"/>
          </a:xfrm>
          <a:noFill/>
        </p:spPr>
        <p:txBody>
          <a:bodyPr lIns="182880" tIns="146304" rIns="182880" bIns="146304" anchor="t" anchorCtr="0"/>
          <a:lstStyle>
            <a:lvl1pPr>
              <a:defRPr sz="4499" spc="-98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269805" y="3877469"/>
            <a:ext cx="8713104" cy="1387928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1999" b="0" kern="1200" spc="0" baseline="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9141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9141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9141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269169" y="1226096"/>
            <a:ext cx="8716227" cy="551818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sz="1666" spc="5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 err="1"/>
              <a:t>SessionID</a:t>
            </a:r>
            <a:endParaRPr lang="en-US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7EC6862C-8F56-4D12-83C8-F11D2E35989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022" y="6171769"/>
            <a:ext cx="896017" cy="204345"/>
          </a:xfrm>
          <a:prstGeom prst="rect">
            <a:avLst/>
          </a:prstGeom>
        </p:spPr>
      </p:pic>
      <p:sp>
        <p:nvSpPr>
          <p:cNvPr id="16" name="TextBox 3">
            <a:extLst>
              <a:ext uri="{FF2B5EF4-FFF2-40B4-BE49-F238E27FC236}">
                <a16:creationId xmlns:a16="http://schemas.microsoft.com/office/drawing/2014/main" id="{1FFAA4BC-39DA-4BA4-A008-EDCAFDC3CD19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4443843" y="6273942"/>
            <a:ext cx="3301140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75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8660CFB-B237-4314-8C07-652E59D1DD6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657" y="6196484"/>
            <a:ext cx="645059" cy="38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77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ACC7F-A1B5-49B5-821A-D9FB8D49F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182880" tIns="146304" rIns="182880" bIns="146304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36A5EB2-5876-4EAF-8AE0-2E40E818628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69171" y="1189179"/>
            <a:ext cx="11650486" cy="2141677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853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Job4U Serverless Architecture &amp; API-Driven Development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AE93-5D24-2544-BFEB-B853B52A6812}" type="datetime1">
              <a:rPr lang="en-SG" smtClean="0"/>
              <a:t>26/3/20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182880" tIns="146304" rIns="182880" bIns="146304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9170" y="1189176"/>
            <a:ext cx="5253275" cy="2141677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274249" y="1189176"/>
            <a:ext cx="5253275" cy="2141677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70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2960" y="289511"/>
            <a:ext cx="10726166" cy="899665"/>
          </a:xfrm>
        </p:spPr>
        <p:txBody>
          <a:bodyPr lIns="182880" tIns="146304" rIns="182880" bIns="146304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E8B6324-AD46-468B-83D2-FB1D75882121}"/>
              </a:ext>
            </a:extLst>
          </p:cNvPr>
          <p:cNvGrpSpPr/>
          <p:nvPr userDrawn="1"/>
        </p:nvGrpSpPr>
        <p:grpSpPr>
          <a:xfrm>
            <a:off x="0" y="0"/>
            <a:ext cx="991929" cy="6858000"/>
            <a:chOff x="6721475" y="0"/>
            <a:chExt cx="1190625" cy="8229600"/>
          </a:xfrm>
        </p:grpSpPr>
        <p:pic>
          <p:nvPicPr>
            <p:cNvPr id="4101" name="Picture 5">
              <a:extLst>
                <a:ext uri="{FF2B5EF4-FFF2-40B4-BE49-F238E27FC236}">
                  <a16:creationId xmlns:a16="http://schemas.microsoft.com/office/drawing/2014/main" id="{04EBFCE5-5865-4A18-B363-6F71586FF26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1475" y="0"/>
              <a:ext cx="1190625" cy="822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2" name="Picture 6">
              <a:extLst>
                <a:ext uri="{FF2B5EF4-FFF2-40B4-BE49-F238E27FC236}">
                  <a16:creationId xmlns:a16="http://schemas.microsoft.com/office/drawing/2014/main" id="{E366B852-F568-4001-A06B-A601A9947C1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2775" y="757238"/>
              <a:ext cx="733425" cy="1765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F55AD14D-4840-497E-9808-238F8B1B045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5400000">
              <a:off x="6731288" y="6901025"/>
              <a:ext cx="1215719" cy="661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76178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582" b="0" i="0" u="none" strike="noStrike" cap="none" spc="-125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mazon Ember Display Light" panose="020F0403020204020204" pitchFamily="34" charset="0"/>
                </a:rPr>
                <a:t>2019</a:t>
              </a:r>
              <a:endParaRPr kumimoji="0" lang="en-US" altLang="en-US" sz="1500" b="0" i="0" u="none" strike="noStrike" cap="none" spc="-125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523102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_Only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05" y="289511"/>
            <a:ext cx="11649321" cy="899665"/>
          </a:xfrm>
        </p:spPr>
        <p:txBody>
          <a:bodyPr lIns="182880" tIns="146304" rIns="182880" bIns="146304"/>
          <a:lstStyle>
            <a:lvl1pPr>
              <a:defRPr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617326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13555" y="6555758"/>
            <a:ext cx="30970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80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1BAA32-F1C4-9848-8A9B-2B556B60941B}"/>
              </a:ext>
            </a:extLst>
          </p:cNvPr>
          <p:cNvSpPr txBox="1"/>
          <p:nvPr userDrawn="1"/>
        </p:nvSpPr>
        <p:spPr>
          <a:xfrm>
            <a:off x="5184549" y="6553201"/>
            <a:ext cx="1819729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100" b="0">
                <a:solidFill>
                  <a:schemeClr val="bg2">
                    <a:lumMod val="50000"/>
                  </a:schemeClr>
                </a:solidFill>
              </a:rPr>
              <a:t>FOR INTERNAL USE ONLY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27E88344-8759-483D-A158-FD1032D0C5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360" y="0"/>
            <a:ext cx="10512862" cy="457200"/>
          </a:xfrm>
          <a:prstGeom prst="rect">
            <a:avLst/>
          </a:prstGeom>
        </p:spPr>
        <p:txBody>
          <a:bodyPr vert="horz" wrap="square" lIns="108000" tIns="0" rIns="0" bIns="0" rtlCol="0" anchor="ctr" anchorCtr="0">
            <a:noAutofit/>
          </a:bodyPr>
          <a:lstStyle>
            <a:lvl1pPr>
              <a:lnSpc>
                <a:spcPct val="100000"/>
              </a:lnSpc>
              <a:defRPr lang="pt-PT" sz="1999" b="1" dirty="0"/>
            </a:lvl1pPr>
          </a:lstStyle>
          <a:p>
            <a:pPr lvl="0">
              <a:lnSpc>
                <a:spcPts val="2999"/>
              </a:lnSpc>
            </a:pPr>
            <a:r>
              <a:rPr lang="en-US"/>
              <a:t>Click to add title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75047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Job4U Serverless Architecture &amp; API-Driven Development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DB54-A79B-3743-868E-F31E93AD1880}" type="datetime1">
              <a:rPr lang="en-SG" smtClean="0"/>
              <a:t>26/3/20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204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Job4U Serverless Architecture &amp; API-Driven Development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DA18-F3EC-5E4D-AF84-0A94DBA830FB}" type="datetime1">
              <a:rPr lang="en-SG" smtClean="0"/>
              <a:t>26/3/20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764" y="1828800"/>
            <a:ext cx="5680249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8" y="1828800"/>
            <a:ext cx="5592573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Job4U Serverless Architecture &amp; API-Driven Development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1360-64B3-3A44-AF19-D5442BC8ED36}" type="datetime1">
              <a:rPr lang="en-SG" smtClean="0"/>
              <a:t>26/3/20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764" y="1828799"/>
            <a:ext cx="566501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764" y="2743200"/>
            <a:ext cx="566501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5592998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5592998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Job4U Serverless Architecture &amp; API-Driven Development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6BDC-2E9F-6240-AE15-23E64A99863C}" type="datetime1">
              <a:rPr lang="en-SG" smtClean="0"/>
              <a:t>26/3/20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Job4U Serverless Architecture &amp; API-Driven Development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87F0-A7FA-D64B-851E-13DE9376C337}" type="datetime1">
              <a:rPr lang="en-SG" smtClean="0"/>
              <a:t>26/3/20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3658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Job4U Serverless Architecture &amp; API-Driven Development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8050-74C4-6545-A6E4-EFD2E34E071C}" type="datetime1">
              <a:rPr lang="en-SG" smtClean="0"/>
              <a:t>26/3/20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714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764" y="274638"/>
            <a:ext cx="11593288" cy="7780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764" y="1340768"/>
            <a:ext cx="11593288" cy="4831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764" y="6460231"/>
            <a:ext cx="8371909" cy="1691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Job4U Serverless Architecture &amp; API-Driven Development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7473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46769F61-DD6D-424D-AC0C-EDD2F4899707}" type="datetime1">
              <a:rPr lang="en-SG" smtClean="0"/>
              <a:t>26/3/20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12051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99" r:id="rId3"/>
    <p:sldLayoutId id="2147483651" r:id="rId4"/>
    <p:sldLayoutId id="2147483652" r:id="rId5"/>
    <p:sldLayoutId id="2147483653" r:id="rId6"/>
    <p:sldLayoutId id="2147483654" r:id="rId7"/>
    <p:sldLayoutId id="2147483728" r:id="rId8"/>
    <p:sldLayoutId id="2147483703" r:id="rId9"/>
    <p:sldLayoutId id="2147483729" r:id="rId10"/>
    <p:sldLayoutId id="2147483655" r:id="rId11"/>
    <p:sldLayoutId id="2147483700" r:id="rId12"/>
    <p:sldLayoutId id="2147483701" r:id="rId13"/>
    <p:sldLayoutId id="2147483656" r:id="rId14"/>
    <p:sldLayoutId id="2147483657" r:id="rId15"/>
    <p:sldLayoutId id="2147483658" r:id="rId16"/>
    <p:sldLayoutId id="2147483659" r:id="rId17"/>
    <p:sldLayoutId id="2147483692" r:id="rId18"/>
    <p:sldLayoutId id="2147483695" r:id="rId19"/>
    <p:sldLayoutId id="2147483696" r:id="rId20"/>
    <p:sldLayoutId id="2147483702" r:id="rId21"/>
    <p:sldLayoutId id="2147483727" r:id="rId22"/>
    <p:sldLayoutId id="2147483730" r:id="rId2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svg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" Type="http://schemas.openxmlformats.org/officeDocument/2006/relationships/image" Target="../media/image8.svg"/><Relationship Id="rId21" Type="http://schemas.openxmlformats.org/officeDocument/2006/relationships/image" Target="../media/image26.svg"/><Relationship Id="rId34" Type="http://schemas.openxmlformats.org/officeDocument/2006/relationships/image" Target="../media/image5.pn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17" Type="http://schemas.openxmlformats.org/officeDocument/2006/relationships/image" Target="../media/image22.svg"/><Relationship Id="rId25" Type="http://schemas.openxmlformats.org/officeDocument/2006/relationships/image" Target="../media/image30.svg"/><Relationship Id="rId33" Type="http://schemas.openxmlformats.org/officeDocument/2006/relationships/image" Target="../media/image38.sv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29" Type="http://schemas.openxmlformats.org/officeDocument/2006/relationships/image" Target="../media/image34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24" Type="http://schemas.openxmlformats.org/officeDocument/2006/relationships/image" Target="../media/image29.png"/><Relationship Id="rId32" Type="http://schemas.openxmlformats.org/officeDocument/2006/relationships/image" Target="../media/image37.png"/><Relationship Id="rId5" Type="http://schemas.openxmlformats.org/officeDocument/2006/relationships/image" Target="../media/image10.svg"/><Relationship Id="rId15" Type="http://schemas.openxmlformats.org/officeDocument/2006/relationships/image" Target="../media/image20.svg"/><Relationship Id="rId23" Type="http://schemas.openxmlformats.org/officeDocument/2006/relationships/image" Target="../media/image28.svg"/><Relationship Id="rId28" Type="http://schemas.openxmlformats.org/officeDocument/2006/relationships/image" Target="../media/image33.png"/><Relationship Id="rId10" Type="http://schemas.openxmlformats.org/officeDocument/2006/relationships/image" Target="../media/image15.png"/><Relationship Id="rId19" Type="http://schemas.openxmlformats.org/officeDocument/2006/relationships/image" Target="../media/image24.svg"/><Relationship Id="rId31" Type="http://schemas.openxmlformats.org/officeDocument/2006/relationships/image" Target="../media/image36.sv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Relationship Id="rId22" Type="http://schemas.openxmlformats.org/officeDocument/2006/relationships/image" Target="../media/image27.png"/><Relationship Id="rId27" Type="http://schemas.openxmlformats.org/officeDocument/2006/relationships/image" Target="../media/image32.svg"/><Relationship Id="rId30" Type="http://schemas.openxmlformats.org/officeDocument/2006/relationships/image" Target="../media/image35.png"/><Relationship Id="rId35" Type="http://schemas.openxmlformats.org/officeDocument/2006/relationships/image" Target="../media/image39.png"/><Relationship Id="rId8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svg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" Type="http://schemas.openxmlformats.org/officeDocument/2006/relationships/image" Target="../media/image41.svg"/><Relationship Id="rId21" Type="http://schemas.openxmlformats.org/officeDocument/2006/relationships/image" Target="../media/image26.svg"/><Relationship Id="rId34" Type="http://schemas.openxmlformats.org/officeDocument/2006/relationships/image" Target="../media/image5.pn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17" Type="http://schemas.openxmlformats.org/officeDocument/2006/relationships/image" Target="../media/image22.svg"/><Relationship Id="rId25" Type="http://schemas.openxmlformats.org/officeDocument/2006/relationships/image" Target="../media/image30.svg"/><Relationship Id="rId33" Type="http://schemas.openxmlformats.org/officeDocument/2006/relationships/image" Target="../media/image38.svg"/><Relationship Id="rId2" Type="http://schemas.openxmlformats.org/officeDocument/2006/relationships/image" Target="../media/image40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29" Type="http://schemas.openxmlformats.org/officeDocument/2006/relationships/image" Target="../media/image34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24" Type="http://schemas.openxmlformats.org/officeDocument/2006/relationships/image" Target="../media/image29.png"/><Relationship Id="rId32" Type="http://schemas.openxmlformats.org/officeDocument/2006/relationships/image" Target="../media/image37.png"/><Relationship Id="rId5" Type="http://schemas.openxmlformats.org/officeDocument/2006/relationships/image" Target="../media/image10.svg"/><Relationship Id="rId15" Type="http://schemas.openxmlformats.org/officeDocument/2006/relationships/image" Target="../media/image20.svg"/><Relationship Id="rId23" Type="http://schemas.openxmlformats.org/officeDocument/2006/relationships/image" Target="../media/image28.svg"/><Relationship Id="rId28" Type="http://schemas.openxmlformats.org/officeDocument/2006/relationships/image" Target="../media/image33.png"/><Relationship Id="rId10" Type="http://schemas.openxmlformats.org/officeDocument/2006/relationships/image" Target="../media/image15.png"/><Relationship Id="rId19" Type="http://schemas.openxmlformats.org/officeDocument/2006/relationships/image" Target="../media/image24.svg"/><Relationship Id="rId31" Type="http://schemas.openxmlformats.org/officeDocument/2006/relationships/image" Target="../media/image36.sv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Relationship Id="rId22" Type="http://schemas.openxmlformats.org/officeDocument/2006/relationships/image" Target="../media/image27.png"/><Relationship Id="rId27" Type="http://schemas.openxmlformats.org/officeDocument/2006/relationships/image" Target="../media/image32.svg"/><Relationship Id="rId30" Type="http://schemas.openxmlformats.org/officeDocument/2006/relationships/image" Target="../media/image35.png"/><Relationship Id="rId8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svg"/><Relationship Id="rId18" Type="http://schemas.openxmlformats.org/officeDocument/2006/relationships/image" Target="../media/image58.png"/><Relationship Id="rId3" Type="http://schemas.openxmlformats.org/officeDocument/2006/relationships/image" Target="../media/image43.svg"/><Relationship Id="rId21" Type="http://schemas.openxmlformats.org/officeDocument/2006/relationships/image" Target="../media/image61.svg"/><Relationship Id="rId7" Type="http://schemas.openxmlformats.org/officeDocument/2006/relationships/image" Target="../media/image47.svg"/><Relationship Id="rId12" Type="http://schemas.openxmlformats.org/officeDocument/2006/relationships/image" Target="../media/image52.png"/><Relationship Id="rId17" Type="http://schemas.openxmlformats.org/officeDocument/2006/relationships/image" Target="../media/image57.svg"/><Relationship Id="rId2" Type="http://schemas.openxmlformats.org/officeDocument/2006/relationships/image" Target="../media/image42.png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6.png"/><Relationship Id="rId11" Type="http://schemas.openxmlformats.org/officeDocument/2006/relationships/image" Target="../media/image51.svg"/><Relationship Id="rId5" Type="http://schemas.openxmlformats.org/officeDocument/2006/relationships/image" Target="../media/image45.svg"/><Relationship Id="rId15" Type="http://schemas.openxmlformats.org/officeDocument/2006/relationships/image" Target="../media/image55.svg"/><Relationship Id="rId10" Type="http://schemas.openxmlformats.org/officeDocument/2006/relationships/image" Target="../media/image50.png"/><Relationship Id="rId19" Type="http://schemas.openxmlformats.org/officeDocument/2006/relationships/image" Target="../media/image59.svg"/><Relationship Id="rId4" Type="http://schemas.openxmlformats.org/officeDocument/2006/relationships/image" Target="../media/image44.png"/><Relationship Id="rId9" Type="http://schemas.openxmlformats.org/officeDocument/2006/relationships/image" Target="../media/image49.svg"/><Relationship Id="rId14" Type="http://schemas.openxmlformats.org/officeDocument/2006/relationships/image" Target="../media/image5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/>
          <a:p>
            <a:r>
              <a:rPr lang="en-US" sz="4800" cap="none" dirty="0"/>
              <a:t>Social Listening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D2B11735-49D4-C24F-8F69-3C4AC779B386}"/>
              </a:ext>
            </a:extLst>
          </p:cNvPr>
          <p:cNvCxnSpPr>
            <a:cxnSpLocks/>
            <a:stCxn id="12" idx="3"/>
            <a:endCxn id="34" idx="2"/>
          </p:cNvCxnSpPr>
          <p:nvPr/>
        </p:nvCxnSpPr>
        <p:spPr>
          <a:xfrm flipV="1">
            <a:off x="4459240" y="4005064"/>
            <a:ext cx="1900515" cy="139970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179F800-1064-644A-AE4B-2496EAA60802}"/>
              </a:ext>
            </a:extLst>
          </p:cNvPr>
          <p:cNvSpPr/>
          <p:nvPr/>
        </p:nvSpPr>
        <p:spPr>
          <a:xfrm>
            <a:off x="3157458" y="4574469"/>
            <a:ext cx="2268000" cy="157316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accent3"/>
                </a:solidFill>
              </a:rPr>
              <a:t>Private-Services1 subnet</a:t>
            </a:r>
            <a:br>
              <a:rPr lang="en-US" sz="1200" dirty="0">
                <a:solidFill>
                  <a:schemeClr val="accent3"/>
                </a:solidFill>
              </a:rPr>
            </a:br>
            <a:r>
              <a:rPr lang="en-US" sz="1000" dirty="0">
                <a:ln w="0"/>
                <a:solidFill>
                  <a:schemeClr val="bg1">
                    <a:lumMod val="75000"/>
                  </a:schemeClr>
                </a:solidFill>
              </a:rPr>
              <a:t>(10.10.10.0/24)</a:t>
            </a:r>
            <a:endParaRPr lang="en-US" sz="1000" dirty="0">
              <a:solidFill>
                <a:schemeClr val="accent3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4E760F-6E32-FD4E-A91C-4D1A6934F3A9}"/>
              </a:ext>
            </a:extLst>
          </p:cNvPr>
          <p:cNvSpPr/>
          <p:nvPr/>
        </p:nvSpPr>
        <p:spPr>
          <a:xfrm>
            <a:off x="2659874" y="2514352"/>
            <a:ext cx="7034938" cy="3764115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ln w="0"/>
                <a:solidFill>
                  <a:schemeClr val="accent5"/>
                </a:solidFill>
              </a:rPr>
              <a:t>VPC </a:t>
            </a:r>
            <a:r>
              <a:rPr lang="en-US" sz="1000" dirty="0">
                <a:ln w="0"/>
                <a:solidFill>
                  <a:schemeClr val="bg1">
                    <a:lumMod val="75000"/>
                  </a:schemeClr>
                </a:solidFill>
              </a:rPr>
              <a:t>(10.10.0.0/18)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A01A76-D744-084A-8A85-7BAC943C5DB7}"/>
              </a:ext>
            </a:extLst>
          </p:cNvPr>
          <p:cNvSpPr/>
          <p:nvPr/>
        </p:nvSpPr>
        <p:spPr>
          <a:xfrm>
            <a:off x="2422005" y="968811"/>
            <a:ext cx="9145015" cy="56366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chemeClr val="accent2"/>
                </a:solidFill>
              </a:rPr>
              <a:t>AWS Cloud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AC93C3-7193-E046-91B9-58B526A7A077}"/>
              </a:ext>
            </a:extLst>
          </p:cNvPr>
          <p:cNvSpPr/>
          <p:nvPr/>
        </p:nvSpPr>
        <p:spPr>
          <a:xfrm>
            <a:off x="3157457" y="2063238"/>
            <a:ext cx="2268001" cy="431682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 1</a:t>
            </a:r>
            <a:br>
              <a:rPr lang="en-US" sz="1200" dirty="0">
                <a:solidFill>
                  <a:schemeClr val="accent3"/>
                </a:solidFill>
              </a:rPr>
            </a:br>
            <a:r>
              <a:rPr lang="en-US" sz="1200" dirty="0">
                <a:ln w="0"/>
                <a:solidFill>
                  <a:schemeClr val="bg1">
                    <a:lumMod val="75000"/>
                  </a:schemeClr>
                </a:solidFill>
              </a:rPr>
              <a:t>(ap-southeast-1a)</a:t>
            </a:r>
            <a:endParaRPr lang="en-US" sz="1200" dirty="0">
              <a:solidFill>
                <a:schemeClr val="accent3"/>
              </a:solidFill>
            </a:endParaRPr>
          </a:p>
        </p:txBody>
      </p:sp>
      <p:pic>
        <p:nvPicPr>
          <p:cNvPr id="7" name="Graphic 10">
            <a:extLst>
              <a:ext uri="{FF2B5EF4-FFF2-40B4-BE49-F238E27FC236}">
                <a16:creationId xmlns:a16="http://schemas.microsoft.com/office/drawing/2014/main" id="{93CEBFE4-7CDA-5F44-9266-A87E69E76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21781" y="968811"/>
            <a:ext cx="331723" cy="362949"/>
          </a:xfrm>
          <a:prstGeom prst="rect">
            <a:avLst/>
          </a:prstGeom>
        </p:spPr>
      </p:pic>
      <p:pic>
        <p:nvPicPr>
          <p:cNvPr id="8" name="Graphic 11">
            <a:extLst>
              <a:ext uri="{FF2B5EF4-FFF2-40B4-BE49-F238E27FC236}">
                <a16:creationId xmlns:a16="http://schemas.microsoft.com/office/drawing/2014/main" id="{137C24FA-1C0B-C942-9C78-393C04786B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59874" y="2514352"/>
            <a:ext cx="331723" cy="36294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8482C84-21CF-0D4D-8383-946FEC5CDEF0}"/>
              </a:ext>
            </a:extLst>
          </p:cNvPr>
          <p:cNvSpPr/>
          <p:nvPr/>
        </p:nvSpPr>
        <p:spPr>
          <a:xfrm>
            <a:off x="7240948" y="2063238"/>
            <a:ext cx="2271196" cy="4318089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 2</a:t>
            </a:r>
            <a:br>
              <a:rPr lang="en-US" sz="1200" dirty="0">
                <a:solidFill>
                  <a:schemeClr val="accent3"/>
                </a:solidFill>
              </a:rPr>
            </a:br>
            <a:r>
              <a:rPr lang="en-US" sz="1200" dirty="0">
                <a:solidFill>
                  <a:schemeClr val="accent3"/>
                </a:solidFill>
              </a:rPr>
              <a:t>(</a:t>
            </a:r>
            <a:r>
              <a:rPr lang="en-US" sz="1200" dirty="0">
                <a:ln w="0"/>
                <a:solidFill>
                  <a:schemeClr val="bg1">
                    <a:lumMod val="75000"/>
                  </a:schemeClr>
                </a:solidFill>
              </a:rPr>
              <a:t>ap-southeast-1b)</a:t>
            </a:r>
            <a:endParaRPr lang="en-US" sz="1200" dirty="0">
              <a:solidFill>
                <a:schemeClr val="accent3"/>
              </a:solidFill>
            </a:endParaRPr>
          </a:p>
        </p:txBody>
      </p:sp>
      <p:pic>
        <p:nvPicPr>
          <p:cNvPr id="12" name="Graphic 28">
            <a:extLst>
              <a:ext uri="{FF2B5EF4-FFF2-40B4-BE49-F238E27FC236}">
                <a16:creationId xmlns:a16="http://schemas.microsoft.com/office/drawing/2014/main" id="{FED2224C-5481-7945-90A6-BD72B79263C2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65240" y="5107764"/>
            <a:ext cx="594000" cy="594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C7B5AAE-B4E4-634C-B087-8F10C27B4EE5}"/>
              </a:ext>
            </a:extLst>
          </p:cNvPr>
          <p:cNvSpPr txBox="1"/>
          <p:nvPr/>
        </p:nvSpPr>
        <p:spPr>
          <a:xfrm>
            <a:off x="3480583" y="5667444"/>
            <a:ext cx="1362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Micro-Services</a:t>
            </a:r>
          </a:p>
        </p:txBody>
      </p:sp>
      <p:pic>
        <p:nvPicPr>
          <p:cNvPr id="15" name="Graphic 13">
            <a:extLst>
              <a:ext uri="{FF2B5EF4-FFF2-40B4-BE49-F238E27FC236}">
                <a16:creationId xmlns:a16="http://schemas.microsoft.com/office/drawing/2014/main" id="{FE7FC564-51ED-F647-87CC-AA6214BD72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72773" y="4565976"/>
            <a:ext cx="274320" cy="27432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3AD3F57-8453-084E-BD09-434274006403}"/>
              </a:ext>
            </a:extLst>
          </p:cNvPr>
          <p:cNvSpPr/>
          <p:nvPr/>
        </p:nvSpPr>
        <p:spPr>
          <a:xfrm>
            <a:off x="7244143" y="4565975"/>
            <a:ext cx="2268000" cy="158165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accent3"/>
                </a:solidFill>
              </a:rPr>
              <a:t>Private-Services2 subnet</a:t>
            </a:r>
            <a:br>
              <a:rPr lang="en-US" sz="1200" dirty="0">
                <a:solidFill>
                  <a:schemeClr val="accent3"/>
                </a:solidFill>
              </a:rPr>
            </a:br>
            <a:r>
              <a:rPr lang="en-US" sz="1000" dirty="0">
                <a:ln w="0"/>
                <a:solidFill>
                  <a:schemeClr val="bg1">
                    <a:lumMod val="75000"/>
                  </a:schemeClr>
                </a:solidFill>
              </a:rPr>
              <a:t>(10.10.11.0/24)</a:t>
            </a:r>
            <a:endParaRPr lang="en-US" sz="1000" dirty="0">
              <a:solidFill>
                <a:schemeClr val="accent3"/>
              </a:solidFill>
            </a:endParaRPr>
          </a:p>
        </p:txBody>
      </p:sp>
      <p:pic>
        <p:nvPicPr>
          <p:cNvPr id="17" name="Graphic 13">
            <a:extLst>
              <a:ext uri="{FF2B5EF4-FFF2-40B4-BE49-F238E27FC236}">
                <a16:creationId xmlns:a16="http://schemas.microsoft.com/office/drawing/2014/main" id="{31857C5F-8533-1941-9639-7CC9143D09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56807" y="4633514"/>
            <a:ext cx="274320" cy="27432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AC9E349-6F23-C045-A844-6514EB2C7668}"/>
              </a:ext>
            </a:extLst>
          </p:cNvPr>
          <p:cNvSpPr/>
          <p:nvPr/>
        </p:nvSpPr>
        <p:spPr>
          <a:xfrm>
            <a:off x="3172772" y="2943116"/>
            <a:ext cx="2268000" cy="15120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Public-DMZ1 subnet</a:t>
            </a:r>
            <a:br>
              <a:rPr lang="en-US" sz="1200" dirty="0">
                <a:solidFill>
                  <a:schemeClr val="accent5"/>
                </a:solidFill>
              </a:rPr>
            </a:br>
            <a:r>
              <a:rPr lang="en-US" sz="1000" dirty="0">
                <a:ln w="0"/>
                <a:solidFill>
                  <a:schemeClr val="bg1">
                    <a:lumMod val="75000"/>
                  </a:schemeClr>
                </a:solidFill>
              </a:rPr>
              <a:t>(10.10.0.0/24)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9" name="Graphic 10">
            <a:extLst>
              <a:ext uri="{FF2B5EF4-FFF2-40B4-BE49-F238E27FC236}">
                <a16:creationId xmlns:a16="http://schemas.microsoft.com/office/drawing/2014/main" id="{31548E7F-B836-1246-A8A9-F3A2D0F50A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60995" y="2950302"/>
            <a:ext cx="274320" cy="2743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6681BCD-5CE5-9045-81B3-79BD7D0A8437}"/>
              </a:ext>
            </a:extLst>
          </p:cNvPr>
          <p:cNvSpPr/>
          <p:nvPr/>
        </p:nvSpPr>
        <p:spPr>
          <a:xfrm>
            <a:off x="7244143" y="2943115"/>
            <a:ext cx="2268000" cy="151200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Public-DMZ2 subnet</a:t>
            </a:r>
            <a:br>
              <a:rPr lang="en-US" sz="1200" dirty="0">
                <a:solidFill>
                  <a:schemeClr val="accent5"/>
                </a:solidFill>
              </a:rPr>
            </a:b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sz="1000" dirty="0">
                <a:ln w="0"/>
                <a:solidFill>
                  <a:schemeClr val="bg1">
                    <a:lumMod val="75000"/>
                  </a:schemeClr>
                </a:solidFill>
              </a:rPr>
              <a:t>10.10.1.0/24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</p:txBody>
      </p:sp>
      <p:pic>
        <p:nvPicPr>
          <p:cNvPr id="21" name="Graphic 10">
            <a:extLst>
              <a:ext uri="{FF2B5EF4-FFF2-40B4-BE49-F238E27FC236}">
                <a16:creationId xmlns:a16="http://schemas.microsoft.com/office/drawing/2014/main" id="{3F53041B-1007-0C4F-B4D1-FAD80B5483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50964" y="2946518"/>
            <a:ext cx="274320" cy="274320"/>
          </a:xfrm>
          <a:prstGeom prst="rect">
            <a:avLst/>
          </a:prstGeom>
        </p:spPr>
      </p:pic>
      <p:pic>
        <p:nvPicPr>
          <p:cNvPr id="22" name="Graphic 19">
            <a:extLst>
              <a:ext uri="{FF2B5EF4-FFF2-40B4-BE49-F238E27FC236}">
                <a16:creationId xmlns:a16="http://schemas.microsoft.com/office/drawing/2014/main" id="{E7EC2386-9DA9-CF40-855F-0787D3F089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72083" y="3393232"/>
            <a:ext cx="594000" cy="594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5DAA553-3189-9748-8D55-55C648EEE07C}"/>
              </a:ext>
            </a:extLst>
          </p:cNvPr>
          <p:cNvSpPr txBox="1"/>
          <p:nvPr/>
        </p:nvSpPr>
        <p:spPr>
          <a:xfrm>
            <a:off x="8210787" y="4004704"/>
            <a:ext cx="1301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232F3E"/>
                </a:solidFill>
              </a:rPr>
              <a:t>NAT Gateway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C99082-F2BB-EC44-AEBC-4B401CB3A1E5}"/>
              </a:ext>
            </a:extLst>
          </p:cNvPr>
          <p:cNvSpPr txBox="1"/>
          <p:nvPr/>
        </p:nvSpPr>
        <p:spPr>
          <a:xfrm>
            <a:off x="5446340" y="1790337"/>
            <a:ext cx="180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API Gateway</a:t>
            </a:r>
          </a:p>
        </p:txBody>
      </p:sp>
      <p:pic>
        <p:nvPicPr>
          <p:cNvPr id="25" name="Graphic 19">
            <a:extLst>
              <a:ext uri="{FF2B5EF4-FFF2-40B4-BE49-F238E27FC236}">
                <a16:creationId xmlns:a16="http://schemas.microsoft.com/office/drawing/2014/main" id="{B45B4169-CEDA-5F4D-985D-911AE500B47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047263" y="1196752"/>
            <a:ext cx="598155" cy="59815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60091BF-C6B0-234C-9722-F5F77BDE1E18}"/>
              </a:ext>
            </a:extLst>
          </p:cNvPr>
          <p:cNvSpPr txBox="1"/>
          <p:nvPr/>
        </p:nvSpPr>
        <p:spPr>
          <a:xfrm>
            <a:off x="3172771" y="4010366"/>
            <a:ext cx="118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Cloud9</a:t>
            </a:r>
          </a:p>
        </p:txBody>
      </p:sp>
      <p:pic>
        <p:nvPicPr>
          <p:cNvPr id="27" name="Graphic 56">
            <a:extLst>
              <a:ext uri="{FF2B5EF4-FFF2-40B4-BE49-F238E27FC236}">
                <a16:creationId xmlns:a16="http://schemas.microsoft.com/office/drawing/2014/main" id="{0844B76B-CD5E-1545-A0D4-C4B4EC36C08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448560" y="3410704"/>
            <a:ext cx="594000" cy="5940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639D7A2-04C9-6F4F-9180-D318782502A3}"/>
              </a:ext>
            </a:extLst>
          </p:cNvPr>
          <p:cNvSpPr txBox="1"/>
          <p:nvPr/>
        </p:nvSpPr>
        <p:spPr>
          <a:xfrm>
            <a:off x="5602879" y="6341828"/>
            <a:ext cx="1513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Internet Gateway</a:t>
            </a:r>
          </a:p>
        </p:txBody>
      </p:sp>
      <p:pic>
        <p:nvPicPr>
          <p:cNvPr id="29" name="Graphic 36">
            <a:extLst>
              <a:ext uri="{FF2B5EF4-FFF2-40B4-BE49-F238E27FC236}">
                <a16:creationId xmlns:a16="http://schemas.microsoft.com/office/drawing/2014/main" id="{E74C209B-39B3-424F-8123-3437A0D15D8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152876" y="5978006"/>
            <a:ext cx="393192" cy="393192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850025A-A600-114F-8355-4B91F566E80C}"/>
              </a:ext>
            </a:extLst>
          </p:cNvPr>
          <p:cNvCxnSpPr>
            <a:cxnSpLocks/>
            <a:stCxn id="34" idx="0"/>
            <a:endCxn id="24" idx="2"/>
          </p:cNvCxnSpPr>
          <p:nvPr/>
        </p:nvCxnSpPr>
        <p:spPr>
          <a:xfrm flipH="1" flipV="1">
            <a:off x="6346340" y="2067336"/>
            <a:ext cx="13415" cy="1343368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7">
            <a:extLst>
              <a:ext uri="{FF2B5EF4-FFF2-40B4-BE49-F238E27FC236}">
                <a16:creationId xmlns:a16="http://schemas.microsoft.com/office/drawing/2014/main" id="{A3523C6B-948F-EA4E-8CE7-218C987887B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062575" y="3410704"/>
            <a:ext cx="594360" cy="594360"/>
          </a:xfrm>
          <a:prstGeom prst="rect">
            <a:avLst/>
          </a:prstGeom>
        </p:spPr>
      </p:pic>
      <p:pic>
        <p:nvPicPr>
          <p:cNvPr id="35" name="Graphic 41">
            <a:extLst>
              <a:ext uri="{FF2B5EF4-FFF2-40B4-BE49-F238E27FC236}">
                <a16:creationId xmlns:a16="http://schemas.microsoft.com/office/drawing/2014/main" id="{EA8EA251-7EAC-364D-9A81-A0C34E9ECF4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flipH="1">
            <a:off x="3194210" y="263961"/>
            <a:ext cx="483586" cy="469900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BEB19D9-DA50-8645-A368-205DE9013E78}"/>
              </a:ext>
            </a:extLst>
          </p:cNvPr>
          <p:cNvCxnSpPr>
            <a:cxnSpLocks/>
            <a:stCxn id="41" idx="1"/>
            <a:endCxn id="35" idx="1"/>
          </p:cNvCxnSpPr>
          <p:nvPr/>
        </p:nvCxnSpPr>
        <p:spPr>
          <a:xfrm flipH="1">
            <a:off x="3677796" y="493089"/>
            <a:ext cx="2433594" cy="5822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074D0BC-3C38-4247-8F95-A67D8B0B2955}"/>
              </a:ext>
            </a:extLst>
          </p:cNvPr>
          <p:cNvSpPr txBox="1"/>
          <p:nvPr/>
        </p:nvSpPr>
        <p:spPr>
          <a:xfrm>
            <a:off x="6923176" y="1786239"/>
            <a:ext cx="180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Amazon Cognito</a:t>
            </a:r>
          </a:p>
        </p:txBody>
      </p:sp>
      <p:pic>
        <p:nvPicPr>
          <p:cNvPr id="38" name="Graphic 23">
            <a:extLst>
              <a:ext uri="{FF2B5EF4-FFF2-40B4-BE49-F238E27FC236}">
                <a16:creationId xmlns:a16="http://schemas.microsoft.com/office/drawing/2014/main" id="{39DC4689-CAAF-E546-A8A9-73609E40F75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525996" y="1196752"/>
            <a:ext cx="594360" cy="594360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E85C92-6A89-2F4A-86F8-AD47873C017C}"/>
              </a:ext>
            </a:extLst>
          </p:cNvPr>
          <p:cNvCxnSpPr>
            <a:cxnSpLocks/>
            <a:stCxn id="25" idx="3"/>
            <a:endCxn id="38" idx="1"/>
          </p:cNvCxnSpPr>
          <p:nvPr/>
        </p:nvCxnSpPr>
        <p:spPr>
          <a:xfrm flipV="1">
            <a:off x="6645418" y="1493932"/>
            <a:ext cx="880578" cy="189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13">
            <a:extLst>
              <a:ext uri="{FF2B5EF4-FFF2-40B4-BE49-F238E27FC236}">
                <a16:creationId xmlns:a16="http://schemas.microsoft.com/office/drawing/2014/main" id="{C5CE161D-5C29-3C43-8ECA-13615C0C9C9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018060" y="5260764"/>
            <a:ext cx="288000" cy="288000"/>
          </a:xfrm>
          <a:prstGeom prst="rect">
            <a:avLst/>
          </a:prstGeom>
        </p:spPr>
      </p:pic>
      <p:pic>
        <p:nvPicPr>
          <p:cNvPr id="41" name="Graphic 15">
            <a:extLst>
              <a:ext uri="{FF2B5EF4-FFF2-40B4-BE49-F238E27FC236}">
                <a16:creationId xmlns:a16="http://schemas.microsoft.com/office/drawing/2014/main" id="{32114A5F-9B05-F34D-9F1F-D1ACE0C5A1A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6111390" y="258139"/>
            <a:ext cx="469900" cy="469900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E158CA78-B874-F84B-A467-FE9F35614CEE}"/>
              </a:ext>
            </a:extLst>
          </p:cNvPr>
          <p:cNvGrpSpPr/>
          <p:nvPr/>
        </p:nvGrpSpPr>
        <p:grpSpPr>
          <a:xfrm>
            <a:off x="9756027" y="2184004"/>
            <a:ext cx="1800000" cy="892294"/>
            <a:chOff x="6963102" y="1268760"/>
            <a:chExt cx="1800000" cy="892294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E038F6D-78B9-3044-A474-E177B74D9499}"/>
                </a:ext>
              </a:extLst>
            </p:cNvPr>
            <p:cNvSpPr txBox="1"/>
            <p:nvPr/>
          </p:nvSpPr>
          <p:spPr>
            <a:xfrm>
              <a:off x="6963102" y="1884055"/>
              <a:ext cx="180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200"/>
              </a:lvl1pPr>
            </a:lstStyle>
            <a:p>
              <a:r>
                <a:rPr lang="en-US" b="1" dirty="0"/>
                <a:t>AWS X-Ray</a:t>
              </a:r>
            </a:p>
          </p:txBody>
        </p:sp>
        <p:pic>
          <p:nvPicPr>
            <p:cNvPr id="43" name="Graphic 13">
              <a:extLst>
                <a:ext uri="{FF2B5EF4-FFF2-40B4-BE49-F238E27FC236}">
                  <a16:creationId xmlns:a16="http://schemas.microsoft.com/office/drawing/2014/main" id="{8FFC10FB-537A-BB40-AFF1-5BF0D4E37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7565922" y="1268760"/>
              <a:ext cx="594360" cy="594360"/>
            </a:xfrm>
            <a:prstGeom prst="rect">
              <a:avLst/>
            </a:prstGeom>
          </p:spPr>
        </p:pic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2C92FA50-9249-524C-87E3-BCD94CC6CB79}"/>
              </a:ext>
            </a:extLst>
          </p:cNvPr>
          <p:cNvSpPr txBox="1"/>
          <p:nvPr/>
        </p:nvSpPr>
        <p:spPr>
          <a:xfrm>
            <a:off x="10079963" y="1814062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CloudWatch</a:t>
            </a:r>
          </a:p>
        </p:txBody>
      </p:sp>
      <p:pic>
        <p:nvPicPr>
          <p:cNvPr id="45" name="Graphic 33">
            <a:extLst>
              <a:ext uri="{FF2B5EF4-FFF2-40B4-BE49-F238E27FC236}">
                <a16:creationId xmlns:a16="http://schemas.microsoft.com/office/drawing/2014/main" id="{5B3A6BF9-2F3C-6C47-893B-389A7018A54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0358847" y="1196752"/>
            <a:ext cx="594360" cy="594360"/>
          </a:xfrm>
          <a:prstGeom prst="rect">
            <a:avLst/>
          </a:prstGeom>
        </p:spPr>
      </p:pic>
      <p:pic>
        <p:nvPicPr>
          <p:cNvPr id="52" name="Graphic 19">
            <a:extLst>
              <a:ext uri="{FF2B5EF4-FFF2-40B4-BE49-F238E27FC236}">
                <a16:creationId xmlns:a16="http://schemas.microsoft.com/office/drawing/2014/main" id="{4C8D7F5F-C720-054F-BA6A-50A374216C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440458" y="3401728"/>
            <a:ext cx="594000" cy="5940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13715C60-2D22-4940-9755-4BDA200FA657}"/>
              </a:ext>
            </a:extLst>
          </p:cNvPr>
          <p:cNvSpPr txBox="1"/>
          <p:nvPr/>
        </p:nvSpPr>
        <p:spPr>
          <a:xfrm>
            <a:off x="4114324" y="4004221"/>
            <a:ext cx="1254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232F3E"/>
                </a:solidFill>
              </a:rPr>
              <a:t>NAT Gateway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1E4A9CB-47CC-E24F-9680-7147927BA404}"/>
              </a:ext>
            </a:extLst>
          </p:cNvPr>
          <p:cNvGrpSpPr/>
          <p:nvPr/>
        </p:nvGrpSpPr>
        <p:grpSpPr>
          <a:xfrm>
            <a:off x="-34740" y="0"/>
            <a:ext cx="431113" cy="6858000"/>
            <a:chOff x="-34740" y="0"/>
            <a:chExt cx="431113" cy="6858000"/>
          </a:xfrm>
        </p:grpSpPr>
        <p:pic>
          <p:nvPicPr>
            <p:cNvPr id="57" name="Picture 5">
              <a:extLst>
                <a:ext uri="{FF2B5EF4-FFF2-40B4-BE49-F238E27FC236}">
                  <a16:creationId xmlns:a16="http://schemas.microsoft.com/office/drawing/2014/main" id="{BFCA1C0A-418F-544D-B9CD-579C62920E3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4740" y="0"/>
              <a:ext cx="431113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Rectangle 7">
              <a:extLst>
                <a:ext uri="{FF2B5EF4-FFF2-40B4-BE49-F238E27FC236}">
                  <a16:creationId xmlns:a16="http://schemas.microsoft.com/office/drawing/2014/main" id="{CDE3BE33-46B7-0547-A354-F380CE51109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-2525917" y="3237809"/>
              <a:ext cx="5413243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800" b="0" i="0" u="none" strike="noStrike" cap="none" spc="-15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entury Gothic" panose="020B0502020202020204" pitchFamily="34" charset="0"/>
                </a:rPr>
                <a:t>Job4U-Serverless Architecture</a:t>
              </a:r>
              <a:endParaRPr kumimoji="0" lang="en-US" altLang="en-US" sz="2800" b="0" i="0" u="none" strike="noStrike" cap="none" spc="-150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endParaRPr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2D175F6-B2AA-8447-A826-C9C03CF7DDEA}"/>
              </a:ext>
            </a:extLst>
          </p:cNvPr>
          <p:cNvCxnSpPr>
            <a:cxnSpLocks/>
            <a:stCxn id="41" idx="2"/>
            <a:endCxn id="25" idx="0"/>
          </p:cNvCxnSpPr>
          <p:nvPr/>
        </p:nvCxnSpPr>
        <p:spPr>
          <a:xfrm>
            <a:off x="6346340" y="728039"/>
            <a:ext cx="1" cy="468713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A27FFB4-7D9E-8041-BBAD-1CBCB8447F4E}"/>
              </a:ext>
            </a:extLst>
          </p:cNvPr>
          <p:cNvSpPr txBox="1"/>
          <p:nvPr/>
        </p:nvSpPr>
        <p:spPr>
          <a:xfrm>
            <a:off x="5849177" y="4005064"/>
            <a:ext cx="981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ALB / NLB</a:t>
            </a:r>
          </a:p>
        </p:txBody>
      </p:sp>
      <p:pic>
        <p:nvPicPr>
          <p:cNvPr id="65" name="Picture Placeholder 15" descr="S3.png">
            <a:extLst>
              <a:ext uri="{FF2B5EF4-FFF2-40B4-BE49-F238E27FC236}">
                <a16:creationId xmlns:a16="http://schemas.microsoft.com/office/drawing/2014/main" id="{0343105C-3C15-4D45-B6E3-E0E7999D7FE2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7" r="1887"/>
          <a:stretch/>
        </p:blipFill>
        <p:spPr>
          <a:xfrm>
            <a:off x="10358847" y="5107764"/>
            <a:ext cx="594360" cy="5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64F71185-6589-4647-ABCF-37E1414A627A}"/>
              </a:ext>
            </a:extLst>
          </p:cNvPr>
          <p:cNvSpPr txBox="1"/>
          <p:nvPr/>
        </p:nvSpPr>
        <p:spPr>
          <a:xfrm>
            <a:off x="10077287" y="5701764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entury Gothic" panose="020B0502020202020204" pitchFamily="34" charset="0"/>
                <a:ea typeface="Amazon Ember" charset="0"/>
                <a:cs typeface="Amazon Ember" charset="0"/>
              </a:rPr>
              <a:t>S3</a:t>
            </a:r>
          </a:p>
        </p:txBody>
      </p:sp>
    </p:spTree>
    <p:extLst>
      <p:ext uri="{BB962C8B-B14F-4D97-AF65-F5344CB8AC3E}">
        <p14:creationId xmlns:p14="http://schemas.microsoft.com/office/powerpoint/2010/main" val="26134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179F800-1064-644A-AE4B-2496EAA60802}"/>
              </a:ext>
            </a:extLst>
          </p:cNvPr>
          <p:cNvSpPr/>
          <p:nvPr/>
        </p:nvSpPr>
        <p:spPr>
          <a:xfrm>
            <a:off x="3051502" y="4407692"/>
            <a:ext cx="2085897" cy="157316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F5D9968-51E4-FE47-AE6A-E50D5384CCA4}"/>
              </a:ext>
            </a:extLst>
          </p:cNvPr>
          <p:cNvGrpSpPr/>
          <p:nvPr/>
        </p:nvGrpSpPr>
        <p:grpSpPr>
          <a:xfrm>
            <a:off x="2590537" y="968811"/>
            <a:ext cx="7242701" cy="5636640"/>
            <a:chOff x="3963647" y="687536"/>
            <a:chExt cx="7209450" cy="512804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04E760F-6E32-FD4E-A91C-4D1A6934F3A9}"/>
                </a:ext>
              </a:extLst>
            </p:cNvPr>
            <p:cNvSpPr/>
            <p:nvPr/>
          </p:nvSpPr>
          <p:spPr>
            <a:xfrm>
              <a:off x="4036798" y="2208170"/>
              <a:ext cx="6849590" cy="3168500"/>
            </a:xfrm>
            <a:prstGeom prst="rect">
              <a:avLst/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ln w="0"/>
                  <a:solidFill>
                    <a:schemeClr val="accent5"/>
                  </a:solidFill>
                </a:rPr>
                <a:t>VPC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5A01A76-D744-084A-8A85-7BAC943C5DB7}"/>
                </a:ext>
              </a:extLst>
            </p:cNvPr>
            <p:cNvSpPr/>
            <p:nvPr/>
          </p:nvSpPr>
          <p:spPr>
            <a:xfrm>
              <a:off x="3963647" y="687536"/>
              <a:ext cx="7209450" cy="512804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400" dirty="0">
                  <a:solidFill>
                    <a:sysClr val="windowText" lastClr="000000"/>
                  </a:solidFill>
                </a:rPr>
                <a:t>AWS Cloud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EAC93C3-7193-E046-91B9-58B526A7A077}"/>
                </a:ext>
              </a:extLst>
            </p:cNvPr>
            <p:cNvSpPr/>
            <p:nvPr/>
          </p:nvSpPr>
          <p:spPr>
            <a:xfrm>
              <a:off x="4413417" y="1901688"/>
              <a:ext cx="2085400" cy="3622311"/>
            </a:xfrm>
            <a:prstGeom prst="rect">
              <a:avLst/>
            </a:prstGeom>
            <a:noFill/>
            <a:ln w="12700">
              <a:solidFill>
                <a:schemeClr val="accent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accent3"/>
                  </a:solidFill>
                </a:rPr>
                <a:t>Availability Zone 1</a:t>
              </a:r>
            </a:p>
          </p:txBody>
        </p:sp>
        <p:pic>
          <p:nvPicPr>
            <p:cNvPr id="7" name="Graphic 10">
              <a:extLst>
                <a:ext uri="{FF2B5EF4-FFF2-40B4-BE49-F238E27FC236}">
                  <a16:creationId xmlns:a16="http://schemas.microsoft.com/office/drawing/2014/main" id="{93CEBFE4-7CDA-5F44-9266-A87E69E76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63647" y="687536"/>
              <a:ext cx="330200" cy="330200"/>
            </a:xfrm>
            <a:prstGeom prst="rect">
              <a:avLst/>
            </a:prstGeom>
          </p:spPr>
        </p:pic>
        <p:pic>
          <p:nvPicPr>
            <p:cNvPr id="8" name="Graphic 11">
              <a:extLst>
                <a:ext uri="{FF2B5EF4-FFF2-40B4-BE49-F238E27FC236}">
                  <a16:creationId xmlns:a16="http://schemas.microsoft.com/office/drawing/2014/main" id="{137C24FA-1C0B-C942-9C78-393C04786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34668" y="2210278"/>
              <a:ext cx="330200" cy="3302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8482C84-21CF-0D4D-8383-946FEC5CDEF0}"/>
                </a:ext>
              </a:extLst>
            </p:cNvPr>
            <p:cNvSpPr/>
            <p:nvPr/>
          </p:nvSpPr>
          <p:spPr>
            <a:xfrm>
              <a:off x="8592710" y="1901688"/>
              <a:ext cx="2076854" cy="3618739"/>
            </a:xfrm>
            <a:prstGeom prst="rect">
              <a:avLst/>
            </a:prstGeom>
            <a:noFill/>
            <a:ln w="12700">
              <a:solidFill>
                <a:schemeClr val="accent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accent3"/>
                  </a:solidFill>
                </a:rPr>
                <a:t>Availability Zone 2</a:t>
              </a:r>
            </a:p>
          </p:txBody>
        </p:sp>
        <p:pic>
          <p:nvPicPr>
            <p:cNvPr id="12" name="Graphic 28">
              <a:extLst>
                <a:ext uri="{FF2B5EF4-FFF2-40B4-BE49-F238E27FC236}">
                  <a16:creationId xmlns:a16="http://schemas.microsoft.com/office/drawing/2014/main" id="{FED2224C-5481-7945-90A6-BD72B7926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256996" y="4411866"/>
              <a:ext cx="469900" cy="4699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7B5AAE-B4E4-634C-B087-8F10C27B4EE5}"/>
                </a:ext>
              </a:extLst>
            </p:cNvPr>
            <p:cNvSpPr txBox="1"/>
            <p:nvPr/>
          </p:nvSpPr>
          <p:spPr>
            <a:xfrm>
              <a:off x="4576400" y="4873102"/>
              <a:ext cx="1766913" cy="2800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232F3E"/>
                  </a:solidFill>
                </a:rPr>
                <a:t>Backend</a:t>
              </a:r>
            </a:p>
          </p:txBody>
        </p:sp>
      </p:grpSp>
      <p:pic>
        <p:nvPicPr>
          <p:cNvPr id="15" name="Graphic 13">
            <a:extLst>
              <a:ext uri="{FF2B5EF4-FFF2-40B4-BE49-F238E27FC236}">
                <a16:creationId xmlns:a16="http://schemas.microsoft.com/office/drawing/2014/main" id="{FE7FC564-51ED-F647-87CC-AA6214BD72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54159" y="4399199"/>
            <a:ext cx="274320" cy="27432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3AD3F57-8453-084E-BD09-434274006403}"/>
              </a:ext>
            </a:extLst>
          </p:cNvPr>
          <p:cNvSpPr/>
          <p:nvPr/>
        </p:nvSpPr>
        <p:spPr>
          <a:xfrm>
            <a:off x="7244144" y="4466737"/>
            <a:ext cx="2095017" cy="150456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subnet2</a:t>
            </a:r>
          </a:p>
        </p:txBody>
      </p:sp>
      <p:pic>
        <p:nvPicPr>
          <p:cNvPr id="17" name="Graphic 13">
            <a:extLst>
              <a:ext uri="{FF2B5EF4-FFF2-40B4-BE49-F238E27FC236}">
                <a16:creationId xmlns:a16="http://schemas.microsoft.com/office/drawing/2014/main" id="{31857C5F-8533-1941-9639-7CC9143D09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56807" y="4466737"/>
            <a:ext cx="274320" cy="27432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AC9E349-6F23-C045-A844-6514EB2C7668}"/>
              </a:ext>
            </a:extLst>
          </p:cNvPr>
          <p:cNvSpPr/>
          <p:nvPr/>
        </p:nvSpPr>
        <p:spPr>
          <a:xfrm>
            <a:off x="3054159" y="2943117"/>
            <a:ext cx="2083240" cy="114603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subnet1</a:t>
            </a:r>
          </a:p>
        </p:txBody>
      </p:sp>
      <p:pic>
        <p:nvPicPr>
          <p:cNvPr id="19" name="Graphic 10">
            <a:extLst>
              <a:ext uri="{FF2B5EF4-FFF2-40B4-BE49-F238E27FC236}">
                <a16:creationId xmlns:a16="http://schemas.microsoft.com/office/drawing/2014/main" id="{31548E7F-B836-1246-A8A9-F3A2D0F50A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42381" y="2950302"/>
            <a:ext cx="274320" cy="2743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6681BCD-5CE5-9045-81B3-79BD7D0A8437}"/>
              </a:ext>
            </a:extLst>
          </p:cNvPr>
          <p:cNvSpPr/>
          <p:nvPr/>
        </p:nvSpPr>
        <p:spPr>
          <a:xfrm>
            <a:off x="7244144" y="2921440"/>
            <a:ext cx="2083239" cy="114603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subnet2</a:t>
            </a:r>
          </a:p>
        </p:txBody>
      </p:sp>
      <p:pic>
        <p:nvPicPr>
          <p:cNvPr id="21" name="Graphic 10">
            <a:extLst>
              <a:ext uri="{FF2B5EF4-FFF2-40B4-BE49-F238E27FC236}">
                <a16:creationId xmlns:a16="http://schemas.microsoft.com/office/drawing/2014/main" id="{3F53041B-1007-0C4F-B4D1-FAD80B5483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50964" y="2946518"/>
            <a:ext cx="274320" cy="274320"/>
          </a:xfrm>
          <a:prstGeom prst="rect">
            <a:avLst/>
          </a:prstGeom>
        </p:spPr>
      </p:pic>
      <p:pic>
        <p:nvPicPr>
          <p:cNvPr id="22" name="Graphic 19">
            <a:extLst>
              <a:ext uri="{FF2B5EF4-FFF2-40B4-BE49-F238E27FC236}">
                <a16:creationId xmlns:a16="http://schemas.microsoft.com/office/drawing/2014/main" id="{E7EC2386-9DA9-CF40-855F-0787D3F089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57666" y="3433012"/>
            <a:ext cx="394305" cy="39430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5DAA553-3189-9748-8D55-55C648EEE07C}"/>
              </a:ext>
            </a:extLst>
          </p:cNvPr>
          <p:cNvSpPr txBox="1"/>
          <p:nvPr/>
        </p:nvSpPr>
        <p:spPr>
          <a:xfrm>
            <a:off x="8210787" y="3811549"/>
            <a:ext cx="1188000" cy="251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NAT Gateway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C99082-F2BB-EC44-AEBC-4B401CB3A1E5}"/>
              </a:ext>
            </a:extLst>
          </p:cNvPr>
          <p:cNvSpPr txBox="1"/>
          <p:nvPr/>
        </p:nvSpPr>
        <p:spPr>
          <a:xfrm>
            <a:off x="5309197" y="2036276"/>
            <a:ext cx="1800000" cy="251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API Gateway</a:t>
            </a:r>
          </a:p>
        </p:txBody>
      </p:sp>
      <p:pic>
        <p:nvPicPr>
          <p:cNvPr id="25" name="Graphic 19">
            <a:extLst>
              <a:ext uri="{FF2B5EF4-FFF2-40B4-BE49-F238E27FC236}">
                <a16:creationId xmlns:a16="http://schemas.microsoft.com/office/drawing/2014/main" id="{B45B4169-CEDA-5F4D-985D-911AE500B47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910120" y="1370973"/>
            <a:ext cx="598155" cy="59815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60091BF-C6B0-234C-9722-F5F77BDE1E18}"/>
              </a:ext>
            </a:extLst>
          </p:cNvPr>
          <p:cNvSpPr txBox="1"/>
          <p:nvPr/>
        </p:nvSpPr>
        <p:spPr>
          <a:xfrm>
            <a:off x="7222554" y="3825073"/>
            <a:ext cx="1188000" cy="251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Cloud9</a:t>
            </a:r>
          </a:p>
        </p:txBody>
      </p:sp>
      <p:pic>
        <p:nvPicPr>
          <p:cNvPr id="27" name="Graphic 56">
            <a:extLst>
              <a:ext uri="{FF2B5EF4-FFF2-40B4-BE49-F238E27FC236}">
                <a16:creationId xmlns:a16="http://schemas.microsoft.com/office/drawing/2014/main" id="{0844B76B-CD5E-1545-A0D4-C4B4EC36C08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533579" y="3266688"/>
            <a:ext cx="594360" cy="59436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639D7A2-04C9-6F4F-9180-D318782502A3}"/>
              </a:ext>
            </a:extLst>
          </p:cNvPr>
          <p:cNvSpPr txBox="1"/>
          <p:nvPr/>
        </p:nvSpPr>
        <p:spPr>
          <a:xfrm>
            <a:off x="5595445" y="6185151"/>
            <a:ext cx="1259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Internet Gateway</a:t>
            </a:r>
          </a:p>
        </p:txBody>
      </p:sp>
      <p:pic>
        <p:nvPicPr>
          <p:cNvPr id="29" name="Graphic 36">
            <a:extLst>
              <a:ext uri="{FF2B5EF4-FFF2-40B4-BE49-F238E27FC236}">
                <a16:creationId xmlns:a16="http://schemas.microsoft.com/office/drawing/2014/main" id="{E74C209B-39B3-424F-8123-3437A0D15D8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016159" y="5885275"/>
            <a:ext cx="393192" cy="39319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A27FFB4-7D9E-8041-BBAD-1CBCB8447F4E}"/>
              </a:ext>
            </a:extLst>
          </p:cNvPr>
          <p:cNvSpPr txBox="1"/>
          <p:nvPr/>
        </p:nvSpPr>
        <p:spPr>
          <a:xfrm>
            <a:off x="5101386" y="3993336"/>
            <a:ext cx="2301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Network Load Balancing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F3B2FF0-E6C5-244A-8940-EF6C01D5B9B7}"/>
              </a:ext>
            </a:extLst>
          </p:cNvPr>
          <p:cNvCxnSpPr/>
          <p:nvPr/>
        </p:nvCxnSpPr>
        <p:spPr>
          <a:xfrm flipV="1">
            <a:off x="4344015" y="5310964"/>
            <a:ext cx="1908702" cy="1960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7764CB4-7898-2C40-8FF8-C1C17858F643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6252338" y="4270335"/>
            <a:ext cx="0" cy="1028986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850025A-A600-114F-8355-4B91F566E80C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6222612" y="2337255"/>
            <a:ext cx="0" cy="1114776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7">
            <a:extLst>
              <a:ext uri="{FF2B5EF4-FFF2-40B4-BE49-F238E27FC236}">
                <a16:creationId xmlns:a16="http://schemas.microsoft.com/office/drawing/2014/main" id="{A3523C6B-948F-EA4E-8CE7-218C987887B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925432" y="3452031"/>
            <a:ext cx="594360" cy="594360"/>
          </a:xfrm>
          <a:prstGeom prst="rect">
            <a:avLst/>
          </a:prstGeom>
        </p:spPr>
      </p:pic>
      <p:pic>
        <p:nvPicPr>
          <p:cNvPr id="35" name="Graphic 41">
            <a:extLst>
              <a:ext uri="{FF2B5EF4-FFF2-40B4-BE49-F238E27FC236}">
                <a16:creationId xmlns:a16="http://schemas.microsoft.com/office/drawing/2014/main" id="{EA8EA251-7EAC-364D-9A81-A0C34E9ECF4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flipH="1">
            <a:off x="3194210" y="263961"/>
            <a:ext cx="483586" cy="469900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BEB19D9-DA50-8645-A368-205DE9013E78}"/>
              </a:ext>
            </a:extLst>
          </p:cNvPr>
          <p:cNvCxnSpPr>
            <a:cxnSpLocks/>
            <a:stCxn id="41" idx="1"/>
            <a:endCxn id="35" idx="1"/>
          </p:cNvCxnSpPr>
          <p:nvPr/>
        </p:nvCxnSpPr>
        <p:spPr>
          <a:xfrm flipH="1">
            <a:off x="3677796" y="493089"/>
            <a:ext cx="2296451" cy="5822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074D0BC-3C38-4247-8F95-A67D8B0B2955}"/>
              </a:ext>
            </a:extLst>
          </p:cNvPr>
          <p:cNvSpPr txBox="1"/>
          <p:nvPr/>
        </p:nvSpPr>
        <p:spPr>
          <a:xfrm>
            <a:off x="3777016" y="2020133"/>
            <a:ext cx="1800000" cy="251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Cognito</a:t>
            </a:r>
          </a:p>
        </p:txBody>
      </p:sp>
      <p:pic>
        <p:nvPicPr>
          <p:cNvPr id="38" name="Graphic 23">
            <a:extLst>
              <a:ext uri="{FF2B5EF4-FFF2-40B4-BE49-F238E27FC236}">
                <a16:creationId xmlns:a16="http://schemas.microsoft.com/office/drawing/2014/main" id="{39DC4689-CAAF-E546-A8A9-73609E40F75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385232" y="1370973"/>
            <a:ext cx="594360" cy="594360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E85C92-6A89-2F4A-86F8-AD47873C017C}"/>
              </a:ext>
            </a:extLst>
          </p:cNvPr>
          <p:cNvCxnSpPr>
            <a:cxnSpLocks/>
            <a:stCxn id="25" idx="1"/>
            <a:endCxn id="38" idx="3"/>
          </p:cNvCxnSpPr>
          <p:nvPr/>
        </p:nvCxnSpPr>
        <p:spPr>
          <a:xfrm flipH="1" flipV="1">
            <a:off x="4979592" y="1668153"/>
            <a:ext cx="930528" cy="189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13">
            <a:extLst>
              <a:ext uri="{FF2B5EF4-FFF2-40B4-BE49-F238E27FC236}">
                <a16:creationId xmlns:a16="http://schemas.microsoft.com/office/drawing/2014/main" id="{C5CE161D-5C29-3C43-8ECA-13615C0C9C9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040589" y="5233870"/>
            <a:ext cx="173792" cy="173792"/>
          </a:xfrm>
          <a:prstGeom prst="rect">
            <a:avLst/>
          </a:prstGeom>
        </p:spPr>
      </p:pic>
      <p:pic>
        <p:nvPicPr>
          <p:cNvPr id="41" name="Graphic 15">
            <a:extLst>
              <a:ext uri="{FF2B5EF4-FFF2-40B4-BE49-F238E27FC236}">
                <a16:creationId xmlns:a16="http://schemas.microsoft.com/office/drawing/2014/main" id="{32114A5F-9B05-F34D-9F1F-D1ACE0C5A1A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974247" y="258139"/>
            <a:ext cx="469900" cy="4699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E038F6D-78B9-3044-A474-E177B74D9499}"/>
              </a:ext>
            </a:extLst>
          </p:cNvPr>
          <p:cNvSpPr txBox="1"/>
          <p:nvPr/>
        </p:nvSpPr>
        <p:spPr>
          <a:xfrm>
            <a:off x="6963102" y="2018755"/>
            <a:ext cx="1800000" cy="251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 dirty="0"/>
              <a:t>AWS X-Ray</a:t>
            </a:r>
          </a:p>
        </p:txBody>
      </p:sp>
      <p:pic>
        <p:nvPicPr>
          <p:cNvPr id="43" name="Graphic 13">
            <a:extLst>
              <a:ext uri="{FF2B5EF4-FFF2-40B4-BE49-F238E27FC236}">
                <a16:creationId xmlns:a16="http://schemas.microsoft.com/office/drawing/2014/main" id="{8FFC10FB-537A-BB40-AFF1-5BF0D4E37842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7565922" y="1370973"/>
            <a:ext cx="594360" cy="59436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2C92FA50-9249-524C-87E3-BCD94CC6CB79}"/>
              </a:ext>
            </a:extLst>
          </p:cNvPr>
          <p:cNvSpPr txBox="1"/>
          <p:nvPr/>
        </p:nvSpPr>
        <p:spPr>
          <a:xfrm>
            <a:off x="8226290" y="2018755"/>
            <a:ext cx="1800000" cy="251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CloudWatch</a:t>
            </a:r>
          </a:p>
        </p:txBody>
      </p:sp>
      <p:pic>
        <p:nvPicPr>
          <p:cNvPr id="45" name="Graphic 33">
            <a:extLst>
              <a:ext uri="{FF2B5EF4-FFF2-40B4-BE49-F238E27FC236}">
                <a16:creationId xmlns:a16="http://schemas.microsoft.com/office/drawing/2014/main" id="{5B3A6BF9-2F3C-6C47-893B-389A7018A54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825126" y="1370973"/>
            <a:ext cx="594360" cy="594360"/>
          </a:xfrm>
          <a:prstGeom prst="rect">
            <a:avLst/>
          </a:prstGeom>
        </p:spPr>
      </p:pic>
      <p:pic>
        <p:nvPicPr>
          <p:cNvPr id="52" name="Graphic 19">
            <a:extLst>
              <a:ext uri="{FF2B5EF4-FFF2-40B4-BE49-F238E27FC236}">
                <a16:creationId xmlns:a16="http://schemas.microsoft.com/office/drawing/2014/main" id="{4C8D7F5F-C720-054F-BA6A-50A374216C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479351" y="3430768"/>
            <a:ext cx="394305" cy="394305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13715C60-2D22-4940-9755-4BDA200FA657}"/>
              </a:ext>
            </a:extLst>
          </p:cNvPr>
          <p:cNvSpPr txBox="1"/>
          <p:nvPr/>
        </p:nvSpPr>
        <p:spPr>
          <a:xfrm>
            <a:off x="3995710" y="3825073"/>
            <a:ext cx="1188000" cy="251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NAT Gateway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1E4A9CB-47CC-E24F-9680-7147927BA404}"/>
              </a:ext>
            </a:extLst>
          </p:cNvPr>
          <p:cNvGrpSpPr/>
          <p:nvPr/>
        </p:nvGrpSpPr>
        <p:grpSpPr>
          <a:xfrm>
            <a:off x="-34740" y="0"/>
            <a:ext cx="431113" cy="6858000"/>
            <a:chOff x="-34740" y="0"/>
            <a:chExt cx="431113" cy="6858000"/>
          </a:xfrm>
        </p:grpSpPr>
        <p:pic>
          <p:nvPicPr>
            <p:cNvPr id="57" name="Picture 5">
              <a:extLst>
                <a:ext uri="{FF2B5EF4-FFF2-40B4-BE49-F238E27FC236}">
                  <a16:creationId xmlns:a16="http://schemas.microsoft.com/office/drawing/2014/main" id="{BFCA1C0A-418F-544D-B9CD-579C62920E3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4740" y="0"/>
              <a:ext cx="431113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Rectangle 7">
              <a:extLst>
                <a:ext uri="{FF2B5EF4-FFF2-40B4-BE49-F238E27FC236}">
                  <a16:creationId xmlns:a16="http://schemas.microsoft.com/office/drawing/2014/main" id="{CDE3BE33-46B7-0547-A354-F380CE51109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-2525917" y="3237809"/>
              <a:ext cx="5413243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800" b="0" i="0" u="none" strike="noStrike" cap="none" spc="-15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entury Gothic" panose="020B0502020202020204" pitchFamily="34" charset="0"/>
                </a:rPr>
                <a:t> </a:t>
              </a:r>
              <a:r>
                <a:rPr lang="en-US" altLang="en-US" sz="2800" spc="-150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API-Gateway</a:t>
              </a:r>
              <a:r>
                <a:rPr kumimoji="0" lang="en-US" altLang="en-US" sz="2800" b="0" i="0" u="none" strike="noStrike" cap="none" spc="-15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entury Gothic" panose="020B0502020202020204" pitchFamily="34" charset="0"/>
                </a:rPr>
                <a:t> Architecture</a:t>
              </a:r>
              <a:endParaRPr kumimoji="0" lang="en-US" altLang="en-US" sz="2800" b="0" i="0" u="none" strike="noStrike" cap="none" spc="-150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endParaRPr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2D175F6-B2AA-8447-A826-C9C03CF7DDEA}"/>
              </a:ext>
            </a:extLst>
          </p:cNvPr>
          <p:cNvCxnSpPr>
            <a:cxnSpLocks/>
            <a:stCxn id="41" idx="2"/>
            <a:endCxn id="25" idx="0"/>
          </p:cNvCxnSpPr>
          <p:nvPr/>
        </p:nvCxnSpPr>
        <p:spPr>
          <a:xfrm>
            <a:off x="6209197" y="728039"/>
            <a:ext cx="1" cy="642934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27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AWS container web architecture</a:t>
            </a:r>
          </a:p>
        </p:txBody>
      </p:sp>
      <p:pic>
        <p:nvPicPr>
          <p:cNvPr id="56" name="Graphic 24">
            <a:extLst>
              <a:ext uri="{FF2B5EF4-FFF2-40B4-BE49-F238E27FC236}">
                <a16:creationId xmlns:a16="http://schemas.microsoft.com/office/drawing/2014/main" id="{104AD092-DA52-0C4F-9474-E89220CBF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3839" y="1407772"/>
            <a:ext cx="408749" cy="408749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92A0ABFB-D447-D349-9C47-3EE861DD0794}"/>
              </a:ext>
            </a:extLst>
          </p:cNvPr>
          <p:cNvSpPr/>
          <p:nvPr/>
        </p:nvSpPr>
        <p:spPr>
          <a:xfrm>
            <a:off x="453839" y="1402932"/>
            <a:ext cx="11143374" cy="4210221"/>
          </a:xfrm>
          <a:prstGeom prst="rect">
            <a:avLst/>
          </a:prstGeom>
          <a:noFill/>
          <a:ln w="12700">
            <a:solidFill>
              <a:srgbClr val="8791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0901" tIns="76180" rIns="76180" bIns="380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solidFill>
                  <a:srgbClr val="879196"/>
                </a:solidFill>
              </a:rPr>
              <a:t>  VPC</a:t>
            </a:r>
          </a:p>
        </p:txBody>
      </p:sp>
      <p:pic>
        <p:nvPicPr>
          <p:cNvPr id="59" name="Graphic 8">
            <a:extLst>
              <a:ext uri="{FF2B5EF4-FFF2-40B4-BE49-F238E27FC236}">
                <a16:creationId xmlns:a16="http://schemas.microsoft.com/office/drawing/2014/main" id="{BA81CD7B-DEFA-214A-A6FD-55914775DB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7686" y="1933732"/>
            <a:ext cx="285676" cy="285676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305B98DC-5AF5-3342-A4B1-F62852BC80FE}"/>
              </a:ext>
            </a:extLst>
          </p:cNvPr>
          <p:cNvSpPr/>
          <p:nvPr/>
        </p:nvSpPr>
        <p:spPr>
          <a:xfrm>
            <a:off x="597686" y="1933732"/>
            <a:ext cx="3902237" cy="3561857"/>
          </a:xfrm>
          <a:prstGeom prst="rect">
            <a:avLst/>
          </a:prstGeom>
          <a:noFill/>
          <a:ln w="12700">
            <a:solidFill>
              <a:srgbClr val="545B6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0901" tIns="76180" rIns="76180" bIns="380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solidFill>
                  <a:srgbClr val="545B64"/>
                </a:solidFill>
              </a:rPr>
              <a:t>Availability Zone A</a:t>
            </a:r>
          </a:p>
        </p:txBody>
      </p:sp>
      <p:pic>
        <p:nvPicPr>
          <p:cNvPr id="62" name="Graphic 8">
            <a:extLst>
              <a:ext uri="{FF2B5EF4-FFF2-40B4-BE49-F238E27FC236}">
                <a16:creationId xmlns:a16="http://schemas.microsoft.com/office/drawing/2014/main" id="{BA81CD7B-DEFA-214A-A6FD-55914775DB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52138" y="1933732"/>
            <a:ext cx="285676" cy="285676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305B98DC-5AF5-3342-A4B1-F62852BC80FE}"/>
              </a:ext>
            </a:extLst>
          </p:cNvPr>
          <p:cNvSpPr/>
          <p:nvPr/>
        </p:nvSpPr>
        <p:spPr>
          <a:xfrm>
            <a:off x="7552138" y="1933732"/>
            <a:ext cx="3902237" cy="3561857"/>
          </a:xfrm>
          <a:prstGeom prst="rect">
            <a:avLst/>
          </a:prstGeom>
          <a:noFill/>
          <a:ln w="12700">
            <a:solidFill>
              <a:srgbClr val="545B6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0901" tIns="76180" rIns="76180" bIns="380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solidFill>
                  <a:srgbClr val="545B64"/>
                </a:solidFill>
              </a:rPr>
              <a:t>Availability Zone B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14944" y="2331098"/>
            <a:ext cx="3677570" cy="1178945"/>
            <a:chOff x="858157" y="2796974"/>
            <a:chExt cx="4414233" cy="1415103"/>
          </a:xfrm>
        </p:grpSpPr>
        <p:pic>
          <p:nvPicPr>
            <p:cNvPr id="65" name="Graphic 20">
              <a:extLst>
                <a:ext uri="{FF2B5EF4-FFF2-40B4-BE49-F238E27FC236}">
                  <a16:creationId xmlns:a16="http://schemas.microsoft.com/office/drawing/2014/main" id="{B81A64E2-C486-4943-AE6E-6E4EACDA73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58158" y="2796975"/>
              <a:ext cx="342900" cy="342900"/>
            </a:xfrm>
            <a:prstGeom prst="rect">
              <a:avLst/>
            </a:prstGeom>
          </p:spPr>
        </p:pic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85485B4-AA18-C048-B92A-A9A0F4372B98}"/>
                </a:ext>
              </a:extLst>
            </p:cNvPr>
            <p:cNvSpPr/>
            <p:nvPr/>
          </p:nvSpPr>
          <p:spPr>
            <a:xfrm>
              <a:off x="858157" y="2796974"/>
              <a:ext cx="4414233" cy="1415103"/>
            </a:xfrm>
            <a:prstGeom prst="rect">
              <a:avLst/>
            </a:prstGeom>
            <a:noFill/>
            <a:ln w="12700">
              <a:solidFill>
                <a:srgbClr val="545B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80901" tIns="76180" rIns="76180" bIns="380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000" dirty="0">
                  <a:solidFill>
                    <a:srgbClr val="545B64"/>
                  </a:solidFill>
                </a:rPr>
                <a:t>Public Subnet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10020" y="3631865"/>
            <a:ext cx="3677570" cy="1698134"/>
            <a:chOff x="852246" y="4358301"/>
            <a:chExt cx="4414233" cy="2038292"/>
          </a:xfrm>
        </p:grpSpPr>
        <p:pic>
          <p:nvPicPr>
            <p:cNvPr id="68" name="Graphic 20">
              <a:extLst>
                <a:ext uri="{FF2B5EF4-FFF2-40B4-BE49-F238E27FC236}">
                  <a16:creationId xmlns:a16="http://schemas.microsoft.com/office/drawing/2014/main" id="{B81A64E2-C486-4943-AE6E-6E4EACDA73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52247" y="4358302"/>
              <a:ext cx="342900" cy="342900"/>
            </a:xfrm>
            <a:prstGeom prst="rect">
              <a:avLst/>
            </a:prstGeom>
          </p:spPr>
        </p:pic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85485B4-AA18-C048-B92A-A9A0F4372B98}"/>
                </a:ext>
              </a:extLst>
            </p:cNvPr>
            <p:cNvSpPr/>
            <p:nvPr/>
          </p:nvSpPr>
          <p:spPr>
            <a:xfrm>
              <a:off x="852246" y="4358301"/>
              <a:ext cx="4414233" cy="2038292"/>
            </a:xfrm>
            <a:prstGeom prst="rect">
              <a:avLst/>
            </a:prstGeom>
            <a:noFill/>
            <a:ln w="12700">
              <a:solidFill>
                <a:srgbClr val="545B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80901" tIns="76180" rIns="76180" bIns="380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000" dirty="0">
                  <a:solidFill>
                    <a:srgbClr val="545B64"/>
                  </a:solidFill>
                </a:rPr>
                <a:t>Private Subnet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665708" y="2329041"/>
            <a:ext cx="3677570" cy="1178945"/>
            <a:chOff x="858157" y="2796974"/>
            <a:chExt cx="4414233" cy="1415103"/>
          </a:xfrm>
        </p:grpSpPr>
        <p:pic>
          <p:nvPicPr>
            <p:cNvPr id="71" name="Graphic 20">
              <a:extLst>
                <a:ext uri="{FF2B5EF4-FFF2-40B4-BE49-F238E27FC236}">
                  <a16:creationId xmlns:a16="http://schemas.microsoft.com/office/drawing/2014/main" id="{B81A64E2-C486-4943-AE6E-6E4EACDA73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58158" y="2796975"/>
              <a:ext cx="342900" cy="342900"/>
            </a:xfrm>
            <a:prstGeom prst="rect">
              <a:avLst/>
            </a:prstGeom>
          </p:spPr>
        </p:pic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A85485B4-AA18-C048-B92A-A9A0F4372B98}"/>
                </a:ext>
              </a:extLst>
            </p:cNvPr>
            <p:cNvSpPr/>
            <p:nvPr/>
          </p:nvSpPr>
          <p:spPr>
            <a:xfrm>
              <a:off x="858157" y="2796974"/>
              <a:ext cx="4414233" cy="1415103"/>
            </a:xfrm>
            <a:prstGeom prst="rect">
              <a:avLst/>
            </a:prstGeom>
            <a:noFill/>
            <a:ln w="12700">
              <a:solidFill>
                <a:srgbClr val="545B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80901" tIns="76180" rIns="76180" bIns="380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000" dirty="0">
                  <a:solidFill>
                    <a:srgbClr val="545B64"/>
                  </a:solidFill>
                </a:rPr>
                <a:t>Public Subnet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660783" y="3629808"/>
            <a:ext cx="3677570" cy="1696077"/>
            <a:chOff x="9195335" y="4355832"/>
            <a:chExt cx="4414233" cy="2035823"/>
          </a:xfrm>
        </p:grpSpPr>
        <p:pic>
          <p:nvPicPr>
            <p:cNvPr id="74" name="Graphic 20">
              <a:extLst>
                <a:ext uri="{FF2B5EF4-FFF2-40B4-BE49-F238E27FC236}">
                  <a16:creationId xmlns:a16="http://schemas.microsoft.com/office/drawing/2014/main" id="{B81A64E2-C486-4943-AE6E-6E4EACDA73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195336" y="4355833"/>
              <a:ext cx="342900" cy="342900"/>
            </a:xfrm>
            <a:prstGeom prst="rect">
              <a:avLst/>
            </a:prstGeom>
          </p:spPr>
        </p:pic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85485B4-AA18-C048-B92A-A9A0F4372B98}"/>
                </a:ext>
              </a:extLst>
            </p:cNvPr>
            <p:cNvSpPr/>
            <p:nvPr/>
          </p:nvSpPr>
          <p:spPr>
            <a:xfrm>
              <a:off x="9195335" y="4355832"/>
              <a:ext cx="4414233" cy="2035823"/>
            </a:xfrm>
            <a:prstGeom prst="rect">
              <a:avLst/>
            </a:prstGeom>
            <a:noFill/>
            <a:ln w="12700">
              <a:solidFill>
                <a:srgbClr val="545B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80901" tIns="76180" rIns="76180" bIns="380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000" dirty="0">
                  <a:solidFill>
                    <a:srgbClr val="545B64"/>
                  </a:solidFill>
                </a:rPr>
                <a:t>Private Subnet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BB5E681-FBB1-B742-ABBE-233397FD8CCB}"/>
              </a:ext>
            </a:extLst>
          </p:cNvPr>
          <p:cNvGrpSpPr/>
          <p:nvPr/>
        </p:nvGrpSpPr>
        <p:grpSpPr>
          <a:xfrm>
            <a:off x="2079865" y="2614718"/>
            <a:ext cx="893726" cy="883040"/>
            <a:chOff x="2994855" y="2827165"/>
            <a:chExt cx="1072750" cy="1059924"/>
          </a:xfrm>
        </p:grpSpPr>
        <p:pic>
          <p:nvPicPr>
            <p:cNvPr id="77" name="Graphic 53">
              <a:extLst>
                <a:ext uri="{FF2B5EF4-FFF2-40B4-BE49-F238E27FC236}">
                  <a16:creationId xmlns:a16="http://schemas.microsoft.com/office/drawing/2014/main" id="{0DF79492-9248-764D-AB16-9F8F7B8EF0C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45480" y="2827165"/>
              <a:ext cx="571500" cy="571500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578A783-0E42-5648-A185-0A49F391C7D8}"/>
                </a:ext>
              </a:extLst>
            </p:cNvPr>
            <p:cNvSpPr txBox="1"/>
            <p:nvPr/>
          </p:nvSpPr>
          <p:spPr>
            <a:xfrm>
              <a:off x="2994855" y="3437926"/>
              <a:ext cx="1072750" cy="449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16" dirty="0">
                  <a:solidFill>
                    <a:srgbClr val="232F3E"/>
                  </a:solidFill>
                </a:rPr>
                <a:t>NAT Gateway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F533DEA-1BC6-D94D-B126-EA9B38544DE0}"/>
              </a:ext>
            </a:extLst>
          </p:cNvPr>
          <p:cNvGrpSpPr/>
          <p:nvPr/>
        </p:nvGrpSpPr>
        <p:grpSpPr>
          <a:xfrm>
            <a:off x="9126534" y="2614718"/>
            <a:ext cx="893726" cy="883040"/>
            <a:chOff x="2994855" y="2827165"/>
            <a:chExt cx="1072750" cy="1059924"/>
          </a:xfrm>
        </p:grpSpPr>
        <p:pic>
          <p:nvPicPr>
            <p:cNvPr id="80" name="Graphic 76">
              <a:extLst>
                <a:ext uri="{FF2B5EF4-FFF2-40B4-BE49-F238E27FC236}">
                  <a16:creationId xmlns:a16="http://schemas.microsoft.com/office/drawing/2014/main" id="{2610BACA-6769-7843-83DE-1B88395B9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45480" y="2827165"/>
              <a:ext cx="571500" cy="571500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32BD0B9-7910-EA42-8F0E-866821EB5840}"/>
                </a:ext>
              </a:extLst>
            </p:cNvPr>
            <p:cNvSpPr txBox="1"/>
            <p:nvPr/>
          </p:nvSpPr>
          <p:spPr>
            <a:xfrm>
              <a:off x="2994855" y="3437926"/>
              <a:ext cx="1072750" cy="449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16" dirty="0">
                  <a:solidFill>
                    <a:srgbClr val="232F3E"/>
                  </a:solidFill>
                </a:rPr>
                <a:t>NAT Gateway</a:t>
              </a: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7D81A354-0D77-1B41-AC91-88DC00F9BB54}"/>
              </a:ext>
            </a:extLst>
          </p:cNvPr>
          <p:cNvSpPr/>
          <p:nvPr/>
        </p:nvSpPr>
        <p:spPr>
          <a:xfrm>
            <a:off x="808548" y="4116793"/>
            <a:ext cx="10469256" cy="1151877"/>
          </a:xfrm>
          <a:prstGeom prst="rect">
            <a:avLst/>
          </a:prstGeom>
          <a:solidFill>
            <a:srgbClr val="AAB7B8">
              <a:alpha val="22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180" tIns="76180" rIns="76180" bIns="380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rgbClr val="545B64"/>
                </a:solidFill>
              </a:rPr>
              <a:t>EKS Cluster</a:t>
            </a:r>
          </a:p>
          <a:p>
            <a:pPr algn="ctr"/>
            <a:endParaRPr lang="en-US" sz="1000" dirty="0">
              <a:solidFill>
                <a:srgbClr val="545B64"/>
              </a:solidFill>
            </a:endParaRPr>
          </a:p>
          <a:p>
            <a:pPr algn="ctr"/>
            <a:endParaRPr lang="en-US" sz="1000" dirty="0">
              <a:solidFill>
                <a:srgbClr val="545B64"/>
              </a:solidFill>
            </a:endParaRPr>
          </a:p>
          <a:p>
            <a:pPr algn="ctr"/>
            <a:endParaRPr lang="en-US" sz="1000" dirty="0">
              <a:solidFill>
                <a:srgbClr val="545B64"/>
              </a:solidFill>
            </a:endParaRPr>
          </a:p>
          <a:p>
            <a:pPr algn="ctr"/>
            <a:endParaRPr lang="en-US" sz="1000" dirty="0">
              <a:solidFill>
                <a:srgbClr val="545B64"/>
              </a:solidFill>
            </a:endParaRPr>
          </a:p>
          <a:p>
            <a:pPr algn="ctr"/>
            <a:r>
              <a:rPr lang="en-US" sz="1000" dirty="0">
                <a:solidFill>
                  <a:srgbClr val="545B64"/>
                </a:solidFill>
              </a:rPr>
              <a:t>Auto Scaling Group</a:t>
            </a:r>
          </a:p>
        </p:txBody>
      </p:sp>
      <p:pic>
        <p:nvPicPr>
          <p:cNvPr id="84" name="Graphic 31">
            <a:extLst>
              <a:ext uri="{FF2B5EF4-FFF2-40B4-BE49-F238E27FC236}">
                <a16:creationId xmlns:a16="http://schemas.microsoft.com/office/drawing/2014/main" id="{247AF2EF-C304-A84B-8E8D-927ED38F0CD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48470" y="4953616"/>
            <a:ext cx="285676" cy="285676"/>
          </a:xfrm>
          <a:prstGeom prst="rect">
            <a:avLst/>
          </a:prstGeom>
        </p:spPr>
      </p:pic>
      <p:grpSp>
        <p:nvGrpSpPr>
          <p:cNvPr id="88" name="Group 87">
            <a:extLst>
              <a:ext uri="{FF2B5EF4-FFF2-40B4-BE49-F238E27FC236}">
                <a16:creationId xmlns:a16="http://schemas.microsoft.com/office/drawing/2014/main" id="{7943AC27-3904-4542-8147-EF3460639F15}"/>
              </a:ext>
            </a:extLst>
          </p:cNvPr>
          <p:cNvGrpSpPr/>
          <p:nvPr/>
        </p:nvGrpSpPr>
        <p:grpSpPr>
          <a:xfrm>
            <a:off x="2082433" y="4366436"/>
            <a:ext cx="893726" cy="758417"/>
            <a:chOff x="1255267" y="3843536"/>
            <a:chExt cx="1072750" cy="910337"/>
          </a:xfrm>
        </p:grpSpPr>
        <p:pic>
          <p:nvPicPr>
            <p:cNvPr id="89" name="Graphic 58">
              <a:extLst>
                <a:ext uri="{FF2B5EF4-FFF2-40B4-BE49-F238E27FC236}">
                  <a16:creationId xmlns:a16="http://schemas.microsoft.com/office/drawing/2014/main" id="{10842698-7868-8346-BCAF-31793661A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505892" y="3843536"/>
              <a:ext cx="571500" cy="571500"/>
            </a:xfrm>
            <a:prstGeom prst="rect">
              <a:avLst/>
            </a:prstGeom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B792597-09C5-524C-8AAA-91536D5ED000}"/>
                </a:ext>
              </a:extLst>
            </p:cNvPr>
            <p:cNvSpPr txBox="1"/>
            <p:nvPr/>
          </p:nvSpPr>
          <p:spPr>
            <a:xfrm>
              <a:off x="1255267" y="4473877"/>
              <a:ext cx="1072750" cy="279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16" dirty="0">
                  <a:solidFill>
                    <a:srgbClr val="232F3E"/>
                  </a:solidFill>
                </a:rPr>
                <a:t>Instances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943AC27-3904-4542-8147-EF3460639F15}"/>
              </a:ext>
            </a:extLst>
          </p:cNvPr>
          <p:cNvGrpSpPr/>
          <p:nvPr/>
        </p:nvGrpSpPr>
        <p:grpSpPr>
          <a:xfrm>
            <a:off x="9126534" y="4361881"/>
            <a:ext cx="893726" cy="758417"/>
            <a:chOff x="1255267" y="3843536"/>
            <a:chExt cx="1072750" cy="910337"/>
          </a:xfrm>
        </p:grpSpPr>
        <p:pic>
          <p:nvPicPr>
            <p:cNvPr id="92" name="Graphic 58">
              <a:extLst>
                <a:ext uri="{FF2B5EF4-FFF2-40B4-BE49-F238E27FC236}">
                  <a16:creationId xmlns:a16="http://schemas.microsoft.com/office/drawing/2014/main" id="{10842698-7868-8346-BCAF-31793661A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505892" y="3843536"/>
              <a:ext cx="571500" cy="571500"/>
            </a:xfrm>
            <a:prstGeom prst="rect">
              <a:avLst/>
            </a:prstGeom>
          </p:spPr>
        </p:pic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B792597-09C5-524C-8AAA-91536D5ED000}"/>
                </a:ext>
              </a:extLst>
            </p:cNvPr>
            <p:cNvSpPr txBox="1"/>
            <p:nvPr/>
          </p:nvSpPr>
          <p:spPr>
            <a:xfrm>
              <a:off x="1255267" y="4473877"/>
              <a:ext cx="1072750" cy="279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16" dirty="0">
                  <a:solidFill>
                    <a:srgbClr val="232F3E"/>
                  </a:solidFill>
                </a:rPr>
                <a:t>Instances</a:t>
              </a:r>
            </a:p>
          </p:txBody>
        </p:sp>
      </p:grpSp>
      <p:pic>
        <p:nvPicPr>
          <p:cNvPr id="98" name="Graphic 11">
            <a:extLst>
              <a:ext uri="{FF2B5EF4-FFF2-40B4-BE49-F238E27FC236}">
                <a16:creationId xmlns:a16="http://schemas.microsoft.com/office/drawing/2014/main" id="{2645E4E6-793C-2C45-AE4C-04D2CB6644C9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 b="23093"/>
          <a:stretch/>
        </p:blipFill>
        <p:spPr>
          <a:xfrm>
            <a:off x="5790065" y="4412137"/>
            <a:ext cx="470922" cy="452715"/>
          </a:xfrm>
          <a:prstGeom prst="rect">
            <a:avLst/>
          </a:prstGeom>
        </p:spPr>
      </p:pic>
      <p:pic>
        <p:nvPicPr>
          <p:cNvPr id="99" name="Graphic 2">
            <a:extLst>
              <a:ext uri="{FF2B5EF4-FFF2-40B4-BE49-F238E27FC236}">
                <a16:creationId xmlns:a16="http://schemas.microsoft.com/office/drawing/2014/main" id="{50C32312-CD37-0A47-B485-5419F92D95C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933895" y="5704269"/>
            <a:ext cx="389382" cy="558114"/>
          </a:xfrm>
          <a:prstGeom prst="rect">
            <a:avLst/>
          </a:prstGeom>
        </p:spPr>
      </p:pic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7359FF6-A55E-8747-B59F-7B8A0006074C}"/>
              </a:ext>
            </a:extLst>
          </p:cNvPr>
          <p:cNvCxnSpPr>
            <a:cxnSpLocks/>
          </p:cNvCxnSpPr>
          <p:nvPr/>
        </p:nvCxnSpPr>
        <p:spPr>
          <a:xfrm flipV="1">
            <a:off x="6094192" y="1719166"/>
            <a:ext cx="0" cy="53425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7359FF6-A55E-8747-B59F-7B8A0006074C}"/>
              </a:ext>
            </a:extLst>
          </p:cNvPr>
          <p:cNvCxnSpPr>
            <a:cxnSpLocks/>
            <a:stCxn id="96" idx="1"/>
            <a:endCxn id="77" idx="0"/>
          </p:cNvCxnSpPr>
          <p:nvPr/>
        </p:nvCxnSpPr>
        <p:spPr>
          <a:xfrm flipH="1">
            <a:off x="2526728" y="1448394"/>
            <a:ext cx="3367509" cy="1166323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7359FF6-A55E-8747-B59F-7B8A0006074C}"/>
              </a:ext>
            </a:extLst>
          </p:cNvPr>
          <p:cNvCxnSpPr>
            <a:cxnSpLocks/>
            <a:endCxn id="80" idx="0"/>
          </p:cNvCxnSpPr>
          <p:nvPr/>
        </p:nvCxnSpPr>
        <p:spPr>
          <a:xfrm>
            <a:off x="6370363" y="1435772"/>
            <a:ext cx="3203034" cy="1178945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7359FF6-A55E-8747-B59F-7B8A0006074C}"/>
              </a:ext>
            </a:extLst>
          </p:cNvPr>
          <p:cNvCxnSpPr>
            <a:cxnSpLocks/>
            <a:stCxn id="89" idx="0"/>
          </p:cNvCxnSpPr>
          <p:nvPr/>
        </p:nvCxnSpPr>
        <p:spPr>
          <a:xfrm flipV="1">
            <a:off x="2529297" y="2880405"/>
            <a:ext cx="3566276" cy="148603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B7359FF6-A55E-8747-B59F-7B8A0006074C}"/>
              </a:ext>
            </a:extLst>
          </p:cNvPr>
          <p:cNvCxnSpPr>
            <a:cxnSpLocks/>
            <a:stCxn id="92" idx="0"/>
          </p:cNvCxnSpPr>
          <p:nvPr/>
        </p:nvCxnSpPr>
        <p:spPr>
          <a:xfrm flipH="1" flipV="1">
            <a:off x="6108338" y="2880405"/>
            <a:ext cx="3465059" cy="1481477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B7359FF6-A55E-8747-B59F-7B8A0006074C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2526728" y="3497758"/>
            <a:ext cx="0" cy="851629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7359FF6-A55E-8747-B59F-7B8A0006074C}"/>
              </a:ext>
            </a:extLst>
          </p:cNvPr>
          <p:cNvCxnSpPr>
            <a:cxnSpLocks/>
            <a:stCxn id="81" idx="2"/>
          </p:cNvCxnSpPr>
          <p:nvPr/>
        </p:nvCxnSpPr>
        <p:spPr>
          <a:xfrm>
            <a:off x="9573397" y="3497758"/>
            <a:ext cx="1" cy="851629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7359FF6-A55E-8747-B59F-7B8A0006074C}"/>
              </a:ext>
            </a:extLst>
          </p:cNvPr>
          <p:cNvCxnSpPr>
            <a:cxnSpLocks/>
            <a:stCxn id="99" idx="1"/>
            <a:endCxn id="90" idx="2"/>
          </p:cNvCxnSpPr>
          <p:nvPr/>
        </p:nvCxnSpPr>
        <p:spPr>
          <a:xfrm flipH="1" flipV="1">
            <a:off x="2529296" y="5124853"/>
            <a:ext cx="3404599" cy="858473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7359FF6-A55E-8747-B59F-7B8A0006074C}"/>
              </a:ext>
            </a:extLst>
          </p:cNvPr>
          <p:cNvCxnSpPr>
            <a:cxnSpLocks/>
            <a:stCxn id="99" idx="3"/>
            <a:endCxn id="93" idx="2"/>
          </p:cNvCxnSpPr>
          <p:nvPr/>
        </p:nvCxnSpPr>
        <p:spPr>
          <a:xfrm flipV="1">
            <a:off x="6323277" y="5120298"/>
            <a:ext cx="3250120" cy="86302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Graphic 87">
            <a:extLst>
              <a:ext uri="{FF2B5EF4-FFF2-40B4-BE49-F238E27FC236}">
                <a16:creationId xmlns:a16="http://schemas.microsoft.com/office/drawing/2014/main" id="{239C5770-4088-574B-A139-0FC4A7CC107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814882" y="2253418"/>
            <a:ext cx="634835" cy="909930"/>
          </a:xfrm>
          <a:prstGeom prst="rect">
            <a:avLst/>
          </a:prstGeom>
        </p:spPr>
      </p:pic>
      <p:grpSp>
        <p:nvGrpSpPr>
          <p:cNvPr id="95" name="Group 94">
            <a:extLst>
              <a:ext uri="{FF2B5EF4-FFF2-40B4-BE49-F238E27FC236}">
                <a16:creationId xmlns:a16="http://schemas.microsoft.com/office/drawing/2014/main" id="{622A3F3C-9414-BB4A-BAFF-BA861EF328B3}"/>
              </a:ext>
            </a:extLst>
          </p:cNvPr>
          <p:cNvGrpSpPr/>
          <p:nvPr/>
        </p:nvGrpSpPr>
        <p:grpSpPr>
          <a:xfrm>
            <a:off x="5685437" y="1210332"/>
            <a:ext cx="893726" cy="883040"/>
            <a:chOff x="2095445" y="2827165"/>
            <a:chExt cx="1072750" cy="1059924"/>
          </a:xfrm>
        </p:grpSpPr>
        <p:pic>
          <p:nvPicPr>
            <p:cNvPr id="96" name="Graphic 51">
              <a:extLst>
                <a:ext uri="{FF2B5EF4-FFF2-40B4-BE49-F238E27FC236}">
                  <a16:creationId xmlns:a16="http://schemas.microsoft.com/office/drawing/2014/main" id="{F2320469-8ACE-AE49-B526-3D16D6DAF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346070" y="2827165"/>
              <a:ext cx="571500" cy="571500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7023907-717A-0F4F-9877-7DAD52A4FA87}"/>
                </a:ext>
              </a:extLst>
            </p:cNvPr>
            <p:cNvSpPr txBox="1"/>
            <p:nvPr/>
          </p:nvSpPr>
          <p:spPr>
            <a:xfrm>
              <a:off x="2095445" y="3437926"/>
              <a:ext cx="1072750" cy="449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16" dirty="0">
                  <a:solidFill>
                    <a:srgbClr val="232F3E"/>
                  </a:solidFill>
                </a:rPr>
                <a:t>Internet Gateway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A65DC2-FF70-3347-950D-705CE1272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7364-87BA-2C46-B96A-613DF53892C9}" type="datetime1">
              <a:rPr lang="en-SG" smtClean="0"/>
              <a:t>26/3/20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AC2007-D753-8B44-98F7-E10E8BF63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Job4U Serverless Architecture &amp; API-Driven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6360D-D159-AB4F-874C-35EBC5A6A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707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Firehose transformations add robust delivery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66649" y="3388605"/>
            <a:ext cx="939555" cy="93955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471697" y="4810314"/>
            <a:ext cx="1954575" cy="1573791"/>
            <a:chOff x="6645646" y="481029"/>
            <a:chExt cx="1466313" cy="118065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722715" y="503541"/>
              <a:ext cx="1158139" cy="115813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645646" y="481029"/>
              <a:ext cx="1466313" cy="238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66" i="1" dirty="0">
                  <a:solidFill>
                    <a:srgbClr val="474746">
                      <a:lumMod val="65000"/>
                      <a:lumOff val="35000"/>
                    </a:srgbClr>
                  </a:solidFill>
                  <a:latin typeface="Arial"/>
                </a:rPr>
                <a:t>S3 bucket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946867" y="5836693"/>
            <a:ext cx="1954575" cy="317883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/>
          <a:p>
            <a:pPr algn="ctr"/>
            <a:r>
              <a:rPr lang="en-US" sz="1466" i="1" dirty="0">
                <a:solidFill>
                  <a:srgbClr val="474746">
                    <a:lumMod val="65000"/>
                    <a:lumOff val="35000"/>
                  </a:srgbClr>
                </a:solidFill>
                <a:latin typeface="Arial"/>
              </a:rPr>
              <a:t>source records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833585" y="3849581"/>
            <a:ext cx="1401099" cy="0"/>
          </a:xfrm>
          <a:prstGeom prst="straightConnector1">
            <a:avLst/>
          </a:prstGeom>
          <a:ln w="22225" cap="flat">
            <a:solidFill>
              <a:srgbClr val="625E5E"/>
            </a:solidFill>
            <a:prstDash val="solid"/>
            <a:round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4372" y="3034038"/>
            <a:ext cx="1536300" cy="317883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/>
          <a:p>
            <a:pPr algn="ctr"/>
            <a:r>
              <a:rPr lang="en-US" sz="1466" i="1" dirty="0">
                <a:solidFill>
                  <a:srgbClr val="474746">
                    <a:lumMod val="65000"/>
                    <a:lumOff val="35000"/>
                  </a:srgbClr>
                </a:solidFill>
                <a:latin typeface="Arial"/>
              </a:rPr>
              <a:t>data source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84106" y="3377596"/>
            <a:ext cx="1149477" cy="1032984"/>
            <a:chOff x="915571" y="3559124"/>
            <a:chExt cx="865164" cy="813581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1182858" y="3559124"/>
              <a:ext cx="597877" cy="597877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1067972" y="3669321"/>
              <a:ext cx="597877" cy="597877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915571" y="3774828"/>
              <a:ext cx="597877" cy="597877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1766447" y="3508330"/>
            <a:ext cx="1536300" cy="317883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/>
          <a:p>
            <a:r>
              <a:rPr lang="en-US" sz="1466" i="1" dirty="0">
                <a:solidFill>
                  <a:srgbClr val="474746">
                    <a:lumMod val="65000"/>
                    <a:lumOff val="35000"/>
                  </a:srgbClr>
                </a:solidFill>
                <a:latin typeface="Arial"/>
              </a:rPr>
              <a:t>source records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38129" y="4017511"/>
            <a:ext cx="2103337" cy="543458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/>
          <a:p>
            <a:pPr algn="ctr"/>
            <a:r>
              <a:rPr lang="en-US" sz="1466" i="1" dirty="0">
                <a:solidFill>
                  <a:srgbClr val="474746">
                    <a:lumMod val="65000"/>
                    <a:lumOff val="35000"/>
                  </a:srgbClr>
                </a:solidFill>
                <a:latin typeface="Arial"/>
              </a:rPr>
              <a:t>Amazon Elasticsearch</a:t>
            </a:r>
          </a:p>
          <a:p>
            <a:pPr algn="ctr"/>
            <a:r>
              <a:rPr lang="en-US" sz="1466" i="1" dirty="0">
                <a:solidFill>
                  <a:srgbClr val="474746">
                    <a:lumMod val="65000"/>
                    <a:lumOff val="35000"/>
                  </a:srgbClr>
                </a:solidFill>
                <a:latin typeface="Arial"/>
              </a:rPr>
              <a:t>Service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24732" y="4025625"/>
            <a:ext cx="1524816" cy="543458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/>
          <a:p>
            <a:pPr algn="ctr"/>
            <a:r>
              <a:rPr lang="en-US" sz="1466" i="1" dirty="0">
                <a:solidFill>
                  <a:srgbClr val="474746">
                    <a:lumMod val="65000"/>
                    <a:lumOff val="35000"/>
                  </a:srgbClr>
                </a:solidFill>
                <a:latin typeface="Arial"/>
              </a:rPr>
              <a:t>Firehose</a:t>
            </a:r>
          </a:p>
          <a:p>
            <a:pPr algn="ctr"/>
            <a:r>
              <a:rPr lang="en-US" sz="1466" i="1" dirty="0">
                <a:solidFill>
                  <a:srgbClr val="474746">
                    <a:lumMod val="65000"/>
                    <a:lumOff val="35000"/>
                  </a:srgbClr>
                </a:solidFill>
                <a:latin typeface="Arial"/>
              </a:rPr>
              <a:t>delivery stream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480669" y="4805779"/>
            <a:ext cx="1689799" cy="1366371"/>
          </a:xfrm>
          <a:prstGeom prst="rect">
            <a:avLst/>
          </a:prstGeom>
          <a:noFill/>
          <a:ln w="22225">
            <a:solidFill>
              <a:srgbClr val="625E5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88" tIns="60944" rIns="121888" bIns="609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399" i="1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4245312" y="2928921"/>
            <a:ext cx="2362758" cy="681467"/>
            <a:chOff x="3738055" y="3976776"/>
            <a:chExt cx="1772530" cy="511233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3738055" y="4488009"/>
              <a:ext cx="1772530" cy="0"/>
            </a:xfrm>
            <a:prstGeom prst="straightConnector1">
              <a:avLst/>
            </a:prstGeom>
            <a:ln w="22225" cap="flat">
              <a:solidFill>
                <a:srgbClr val="625E5E"/>
              </a:solidFill>
              <a:prstDash val="solid"/>
              <a:rou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870730" y="3976776"/>
              <a:ext cx="1555705" cy="422584"/>
              <a:chOff x="3775195" y="643804"/>
              <a:chExt cx="1555705" cy="422584"/>
            </a:xfrm>
          </p:grpSpPr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804106" y="652529"/>
                <a:ext cx="411480" cy="411480"/>
              </a:xfrm>
              <a:prstGeom prst="rect">
                <a:avLst/>
              </a:prstGeom>
            </p:spPr>
          </p:pic>
          <p:sp>
            <p:nvSpPr>
              <p:cNvPr id="28" name="TextBox 27"/>
              <p:cNvSpPr txBox="1"/>
              <p:nvPr/>
            </p:nvSpPr>
            <p:spPr>
              <a:xfrm>
                <a:off x="3864587" y="643804"/>
                <a:ext cx="1466313" cy="407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66" i="1" dirty="0">
                    <a:solidFill>
                      <a:srgbClr val="474746">
                        <a:lumMod val="65000"/>
                        <a:lumOff val="35000"/>
                      </a:srgbClr>
                    </a:solidFill>
                    <a:latin typeface="Arial"/>
                  </a:rPr>
                  <a:t>transformed</a:t>
                </a:r>
              </a:p>
              <a:p>
                <a:pPr algn="ctr"/>
                <a:r>
                  <a:rPr lang="en-US" sz="1466" i="1" dirty="0">
                    <a:solidFill>
                      <a:srgbClr val="474746">
                        <a:lumMod val="65000"/>
                        <a:lumOff val="35000"/>
                      </a:srgbClr>
                    </a:solidFill>
                    <a:latin typeface="Arial"/>
                  </a:rPr>
                  <a:t>records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775195" y="654908"/>
                <a:ext cx="1348405" cy="411480"/>
              </a:xfrm>
              <a:prstGeom prst="rect">
                <a:avLst/>
              </a:prstGeom>
              <a:noFill/>
              <a:ln w="22225">
                <a:solidFill>
                  <a:srgbClr val="625E5E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62518" tIns="81259" rIns="162518" bIns="8125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399" i="1" dirty="0">
                  <a:solidFill>
                    <a:prstClr val="white"/>
                  </a:solidFill>
                  <a:latin typeface="Arial"/>
                </a:endParaRPr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4180628" y="5039649"/>
            <a:ext cx="1954575" cy="317883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/>
          <a:p>
            <a:pPr algn="ctr"/>
            <a:r>
              <a:rPr lang="en-US" sz="1466" i="1" dirty="0">
                <a:solidFill>
                  <a:srgbClr val="474746">
                    <a:lumMod val="65000"/>
                    <a:lumOff val="35000"/>
                  </a:srgbClr>
                </a:solidFill>
                <a:latin typeface="Arial"/>
              </a:rPr>
              <a:t>delivery failure</a:t>
            </a:r>
          </a:p>
        </p:txBody>
      </p:sp>
      <p:cxnSp>
        <p:nvCxnSpPr>
          <p:cNvPr id="40" name="Straight Arrow Connector 39"/>
          <p:cNvCxnSpPr>
            <a:cxnSpLocks/>
          </p:cNvCxnSpPr>
          <p:nvPr/>
        </p:nvCxnSpPr>
        <p:spPr>
          <a:xfrm>
            <a:off x="3992269" y="4444623"/>
            <a:ext cx="2350332" cy="614539"/>
          </a:xfrm>
          <a:prstGeom prst="bentConnector3">
            <a:avLst>
              <a:gd name="adj1" fmla="val -239"/>
            </a:avLst>
          </a:prstGeom>
          <a:ln w="22225" cap="flat">
            <a:solidFill>
              <a:srgbClr val="625E5E"/>
            </a:solidFill>
            <a:prstDash val="solid"/>
            <a:round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1224" y="2940547"/>
            <a:ext cx="831182" cy="99741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941" y="1837739"/>
            <a:ext cx="604328" cy="628028"/>
          </a:xfrm>
          <a:prstGeom prst="rect">
            <a:avLst/>
          </a:prstGeom>
        </p:spPr>
      </p:pic>
      <p:cxnSp>
        <p:nvCxnSpPr>
          <p:cNvPr id="44" name="Straight Arrow Connector 43"/>
          <p:cNvCxnSpPr>
            <a:cxnSpLocks/>
          </p:cNvCxnSpPr>
          <p:nvPr/>
        </p:nvCxnSpPr>
        <p:spPr>
          <a:xfrm flipV="1">
            <a:off x="3510180" y="2465768"/>
            <a:ext cx="956" cy="805809"/>
          </a:xfrm>
          <a:prstGeom prst="straightConnector1">
            <a:avLst/>
          </a:prstGeom>
          <a:ln w="22225" cap="flat">
            <a:solidFill>
              <a:srgbClr val="625E5E"/>
            </a:solidFill>
            <a:prstDash val="solid"/>
            <a:round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cxnSpLocks/>
          </p:cNvCxnSpPr>
          <p:nvPr/>
        </p:nvCxnSpPr>
        <p:spPr>
          <a:xfrm>
            <a:off x="3875666" y="2533885"/>
            <a:ext cx="9523" cy="814982"/>
          </a:xfrm>
          <a:prstGeom prst="straightConnector1">
            <a:avLst/>
          </a:prstGeom>
          <a:ln w="22225" cap="flat">
            <a:solidFill>
              <a:srgbClr val="625E5E"/>
            </a:solidFill>
            <a:prstDash val="solid"/>
            <a:round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92271" y="1853015"/>
            <a:ext cx="1954575" cy="543458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/>
          <a:p>
            <a:r>
              <a:rPr lang="en-US" sz="1466" i="1" dirty="0">
                <a:solidFill>
                  <a:srgbClr val="474746">
                    <a:lumMod val="65000"/>
                    <a:lumOff val="35000"/>
                  </a:srgbClr>
                </a:solidFill>
                <a:latin typeface="Arial"/>
              </a:rPr>
              <a:t>Data transformation function</a:t>
            </a:r>
          </a:p>
        </p:txBody>
      </p:sp>
      <p:cxnSp>
        <p:nvCxnSpPr>
          <p:cNvPr id="47" name="Elbow Connector 6"/>
          <p:cNvCxnSpPr>
            <a:cxnSpLocks/>
          </p:cNvCxnSpPr>
          <p:nvPr/>
        </p:nvCxnSpPr>
        <p:spPr>
          <a:xfrm>
            <a:off x="3510181" y="4565964"/>
            <a:ext cx="2827950" cy="1296096"/>
          </a:xfrm>
          <a:prstGeom prst="bentConnector3">
            <a:avLst>
              <a:gd name="adj1" fmla="val 164"/>
            </a:avLst>
          </a:prstGeom>
          <a:ln w="22225">
            <a:solidFill>
              <a:srgbClr val="625E5E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39"/>
          <p:cNvCxnSpPr>
            <a:cxnSpLocks/>
          </p:cNvCxnSpPr>
          <p:nvPr/>
        </p:nvCxnSpPr>
        <p:spPr>
          <a:xfrm>
            <a:off x="3758520" y="4531872"/>
            <a:ext cx="2605739" cy="925076"/>
          </a:xfrm>
          <a:prstGeom prst="bentConnector3">
            <a:avLst>
              <a:gd name="adj1" fmla="val 300"/>
            </a:avLst>
          </a:prstGeom>
          <a:ln w="22225" cap="flat">
            <a:solidFill>
              <a:srgbClr val="625E5E"/>
            </a:solidFill>
            <a:prstDash val="solid"/>
            <a:round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079052" y="5438908"/>
            <a:ext cx="2157722" cy="317883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/>
          <a:p>
            <a:pPr algn="ctr"/>
            <a:r>
              <a:rPr lang="en-US" sz="1466" i="1" dirty="0">
                <a:solidFill>
                  <a:srgbClr val="474746">
                    <a:lumMod val="65000"/>
                    <a:lumOff val="35000"/>
                  </a:srgbClr>
                </a:solidFill>
                <a:latin typeface="Arial"/>
              </a:rPr>
              <a:t>transformation failure</a:t>
            </a:r>
          </a:p>
        </p:txBody>
      </p:sp>
      <p:sp>
        <p:nvSpPr>
          <p:cNvPr id="34" name="Content Placeholder 11"/>
          <p:cNvSpPr txBox="1">
            <a:spLocks/>
          </p:cNvSpPr>
          <p:nvPr/>
        </p:nvSpPr>
        <p:spPr>
          <a:xfrm>
            <a:off x="8368698" y="2001266"/>
            <a:ext cx="3523293" cy="4886715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86" indent="-457086">
              <a:buFont typeface="Arial"/>
              <a:buChar char="•"/>
            </a:pPr>
            <a:r>
              <a:rPr lang="en-US" sz="2399" dirty="0"/>
              <a:t>Inline calls to Lambda for free-form changes to the underlying data</a:t>
            </a:r>
          </a:p>
          <a:p>
            <a:pPr marL="457086" indent="-457086">
              <a:buFont typeface="Arial"/>
              <a:buChar char="•"/>
            </a:pPr>
            <a:r>
              <a:rPr lang="en-US" sz="2399" dirty="0"/>
              <a:t>Failed transforms tracked and delivered to S3</a:t>
            </a:r>
          </a:p>
          <a:p>
            <a:pPr marL="457086" indent="-457086">
              <a:buFont typeface="Arial"/>
              <a:buChar char="•"/>
            </a:pPr>
            <a:endParaRPr lang="en-US" sz="2399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0E866-59C3-6845-BCC0-5403DB06F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DCB0-C528-2C4E-8BB2-0E0F289CDED6}" type="datetime1">
              <a:rPr lang="en-SG" smtClean="0"/>
              <a:t>26/3/20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2FFAE-D99E-074E-AB07-0E4ECBC76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Job4U Serverless Architecture &amp; API-Driven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FBE95-5C91-5742-918B-D2C874D16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710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 Asia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Asian continent presentation (widescreen).potx" id="{31FB3925-764B-43EF-9872-B9679BB7E4DF}" vid="{673206A3-E9F7-473E-92E4-819DC3D81381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10692</TotalTime>
  <Words>201</Words>
  <Application>Microsoft Macintosh PowerPoint</Application>
  <PresentationFormat>Custom</PresentationFormat>
  <Paragraphs>81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Amazon Ember</vt:lpstr>
      <vt:lpstr>Amazon Ember Display Light</vt:lpstr>
      <vt:lpstr>Arial</vt:lpstr>
      <vt:lpstr>Century Gothic</vt:lpstr>
      <vt:lpstr>Segoe UI</vt:lpstr>
      <vt:lpstr>Continental Asia 16x9</vt:lpstr>
      <vt:lpstr>Social Listening Architecture</vt:lpstr>
      <vt:lpstr>PowerPoint Presentation</vt:lpstr>
      <vt:lpstr>PowerPoint Presentation</vt:lpstr>
      <vt:lpstr>AWS container web architecture</vt:lpstr>
      <vt:lpstr>Firehose transformations add robust delivery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Job4U Business Case</dc:title>
  <dc:subject/>
  <dc:creator>Thanh Nguyen</dc:creator>
  <cp:keywords/>
  <dc:description/>
  <cp:lastModifiedBy>Microsoft Office User</cp:lastModifiedBy>
  <cp:revision>87</cp:revision>
  <dcterms:created xsi:type="dcterms:W3CDTF">2019-11-01T08:39:12Z</dcterms:created>
  <dcterms:modified xsi:type="dcterms:W3CDTF">2020-03-26T08:58:40Z</dcterms:modified>
  <cp:category/>
</cp:coreProperties>
</file>