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  <a:srgbClr val="A50021"/>
    <a:srgbClr val="E05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F8A6C3-4185-4B12-87A1-1BCB9E3CF8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081DE-924C-4112-B3F5-F9CB0E4ECE1B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Assets</a:t>
          </a:r>
        </a:p>
      </dgm:t>
    </dgm:pt>
    <dgm:pt modelId="{DFB4045C-BAF6-4012-A635-12E976B88BC2}" type="parTrans" cxnId="{48B84081-C457-4EBE-88CD-EF8C91C27195}">
      <dgm:prSet/>
      <dgm:spPr/>
      <dgm:t>
        <a:bodyPr/>
        <a:lstStyle/>
        <a:p>
          <a:endParaRPr lang="en-US"/>
        </a:p>
      </dgm:t>
    </dgm:pt>
    <dgm:pt modelId="{AE271C8E-BB93-4D34-AB38-072047D47317}" type="sibTrans" cxnId="{48B84081-C457-4EBE-88CD-EF8C91C27195}">
      <dgm:prSet/>
      <dgm:spPr/>
      <dgm:t>
        <a:bodyPr/>
        <a:lstStyle/>
        <a:p>
          <a:endParaRPr lang="en-US"/>
        </a:p>
      </dgm:t>
    </dgm:pt>
    <dgm:pt modelId="{6FB2A9CA-3B84-4C00-A043-ED43BF27392D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3600" dirty="0"/>
            <a:t>FX Reserves</a:t>
          </a:r>
        </a:p>
      </dgm:t>
    </dgm:pt>
    <dgm:pt modelId="{D2C543EE-421D-4FFC-B347-FB6CF6C38E49}" type="parTrans" cxnId="{F8C93B03-8C55-4BB9-BAD6-B075F69FFBEF}">
      <dgm:prSet/>
      <dgm:spPr/>
      <dgm:t>
        <a:bodyPr/>
        <a:lstStyle/>
        <a:p>
          <a:endParaRPr lang="en-US"/>
        </a:p>
      </dgm:t>
    </dgm:pt>
    <dgm:pt modelId="{741224BA-F0F7-44C8-83CD-7862C9EEA5FE}" type="sibTrans" cxnId="{F8C93B03-8C55-4BB9-BAD6-B075F69FFBEF}">
      <dgm:prSet/>
      <dgm:spPr/>
      <dgm:t>
        <a:bodyPr/>
        <a:lstStyle/>
        <a:p>
          <a:endParaRPr lang="en-US"/>
        </a:p>
      </dgm:t>
    </dgm:pt>
    <dgm:pt modelId="{6931B308-A758-41DF-BF76-CEAB1792953E}">
      <dgm:prSet phldrT="[Text]"/>
      <dgm:spPr/>
      <dgm:t>
        <a:bodyPr/>
        <a:lstStyle/>
        <a:p>
          <a:r>
            <a:rPr lang="en-US" dirty="0"/>
            <a:t>Domestic Assets</a:t>
          </a:r>
        </a:p>
      </dgm:t>
    </dgm:pt>
    <dgm:pt modelId="{5414C139-B437-427C-B16E-71AA3DAB5FB5}" type="parTrans" cxnId="{238C66C3-3A83-4C00-9EEC-E137969D03C1}">
      <dgm:prSet/>
      <dgm:spPr/>
      <dgm:t>
        <a:bodyPr/>
        <a:lstStyle/>
        <a:p>
          <a:endParaRPr lang="en-US"/>
        </a:p>
      </dgm:t>
    </dgm:pt>
    <dgm:pt modelId="{10D64CA1-7E11-4CBF-B590-66DC49CD8CD6}" type="sibTrans" cxnId="{238C66C3-3A83-4C00-9EEC-E137969D03C1}">
      <dgm:prSet/>
      <dgm:spPr/>
      <dgm:t>
        <a:bodyPr/>
        <a:lstStyle/>
        <a:p>
          <a:endParaRPr lang="en-US"/>
        </a:p>
      </dgm:t>
    </dgm:pt>
    <dgm:pt modelId="{3FA5AF58-ED5E-4E72-9B6B-55682599E97B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Liabilities</a:t>
          </a:r>
        </a:p>
      </dgm:t>
    </dgm:pt>
    <dgm:pt modelId="{9C678819-40C6-4625-A4D1-3799CAB1141B}" type="parTrans" cxnId="{5E5BD6CE-6FB6-4B86-BA84-702AF1372A56}">
      <dgm:prSet/>
      <dgm:spPr/>
      <dgm:t>
        <a:bodyPr/>
        <a:lstStyle/>
        <a:p>
          <a:endParaRPr lang="en-US"/>
        </a:p>
      </dgm:t>
    </dgm:pt>
    <dgm:pt modelId="{2B838AA1-DA37-4E13-8B46-3B3C40BD1409}" type="sibTrans" cxnId="{5E5BD6CE-6FB6-4B86-BA84-702AF1372A56}">
      <dgm:prSet/>
      <dgm:spPr/>
      <dgm:t>
        <a:bodyPr/>
        <a:lstStyle/>
        <a:p>
          <a:endParaRPr lang="en-US"/>
        </a:p>
      </dgm:t>
    </dgm:pt>
    <dgm:pt modelId="{50264490-0BCA-43E8-8164-D87BFB89C789}">
      <dgm:prSet phldrT="[Text]" custT="1"/>
      <dgm:spPr>
        <a:solidFill>
          <a:srgbClr val="A50021"/>
        </a:solidFill>
      </dgm:spPr>
      <dgm:t>
        <a:bodyPr/>
        <a:lstStyle/>
        <a:p>
          <a:r>
            <a:rPr lang="en-US" sz="3600" dirty="0"/>
            <a:t>Banks Reserves</a:t>
          </a:r>
        </a:p>
      </dgm:t>
    </dgm:pt>
    <dgm:pt modelId="{7F02B30B-D536-4AC7-B447-8C10EE933758}" type="parTrans" cxnId="{8A3F6342-32F1-45E0-9CBC-95E66A75D9DB}">
      <dgm:prSet/>
      <dgm:spPr/>
      <dgm:t>
        <a:bodyPr/>
        <a:lstStyle/>
        <a:p>
          <a:endParaRPr lang="en-US"/>
        </a:p>
      </dgm:t>
    </dgm:pt>
    <dgm:pt modelId="{C6B61106-8102-4B7A-A4A7-FF70DA89319A}" type="sibTrans" cxnId="{8A3F6342-32F1-45E0-9CBC-95E66A75D9DB}">
      <dgm:prSet/>
      <dgm:spPr/>
      <dgm:t>
        <a:bodyPr/>
        <a:lstStyle/>
        <a:p>
          <a:endParaRPr lang="en-US"/>
        </a:p>
      </dgm:t>
    </dgm:pt>
    <dgm:pt modelId="{47195774-3589-424C-8FF6-A9D4FA2C8E96}">
      <dgm:prSet phldrT="[Text]"/>
      <dgm:spPr/>
      <dgm:t>
        <a:bodyPr/>
        <a:lstStyle/>
        <a:p>
          <a:r>
            <a:rPr lang="en-US" dirty="0" err="1"/>
            <a:t>CiC</a:t>
          </a:r>
          <a:endParaRPr lang="en-US" dirty="0"/>
        </a:p>
      </dgm:t>
    </dgm:pt>
    <dgm:pt modelId="{D1C3FD67-C5AA-498C-A496-6FEF5A4B0B8B}" type="parTrans" cxnId="{8A7F8A97-23B2-4FE1-BD7B-6E5948211E09}">
      <dgm:prSet/>
      <dgm:spPr/>
      <dgm:t>
        <a:bodyPr/>
        <a:lstStyle/>
        <a:p>
          <a:endParaRPr lang="en-US"/>
        </a:p>
      </dgm:t>
    </dgm:pt>
    <dgm:pt modelId="{2BF20B8C-4AEC-4FE6-ABDC-03A32463F059}" type="sibTrans" cxnId="{8A7F8A97-23B2-4FE1-BD7B-6E5948211E09}">
      <dgm:prSet/>
      <dgm:spPr/>
      <dgm:t>
        <a:bodyPr/>
        <a:lstStyle/>
        <a:p>
          <a:endParaRPr lang="en-US"/>
        </a:p>
      </dgm:t>
    </dgm:pt>
    <dgm:pt modelId="{C8FE0A8F-FE6C-452A-BE9A-EA1B18A9AF5E}">
      <dgm:prSet phldrT="[Text]"/>
      <dgm:spPr/>
      <dgm:t>
        <a:bodyPr/>
        <a:lstStyle/>
        <a:p>
          <a:r>
            <a:rPr lang="en-US" dirty="0"/>
            <a:t>Treasury Account</a:t>
          </a:r>
        </a:p>
      </dgm:t>
    </dgm:pt>
    <dgm:pt modelId="{FA881271-6D2E-408A-A3E2-FA099F5D8B6B}" type="parTrans" cxnId="{10E82483-6A31-424C-BC29-C3441C3F3268}">
      <dgm:prSet/>
      <dgm:spPr/>
      <dgm:t>
        <a:bodyPr/>
        <a:lstStyle/>
        <a:p>
          <a:endParaRPr lang="en-US"/>
        </a:p>
      </dgm:t>
    </dgm:pt>
    <dgm:pt modelId="{80262675-FFD4-4872-8015-BBDB03668827}" type="sibTrans" cxnId="{10E82483-6A31-424C-BC29-C3441C3F3268}">
      <dgm:prSet/>
      <dgm:spPr/>
      <dgm:t>
        <a:bodyPr/>
        <a:lstStyle/>
        <a:p>
          <a:endParaRPr lang="en-US"/>
        </a:p>
      </dgm:t>
    </dgm:pt>
    <dgm:pt modelId="{5A57EF34-5B64-49CF-984B-6DE342677F5B}" type="pres">
      <dgm:prSet presAssocID="{11F8A6C3-4185-4B12-87A1-1BCB9E3CF8BF}" presName="theList" presStyleCnt="0">
        <dgm:presLayoutVars>
          <dgm:dir/>
          <dgm:animLvl val="lvl"/>
          <dgm:resizeHandles val="exact"/>
        </dgm:presLayoutVars>
      </dgm:prSet>
      <dgm:spPr/>
    </dgm:pt>
    <dgm:pt modelId="{7F63E8AA-CAD7-4E65-BC64-8823B8279E69}" type="pres">
      <dgm:prSet presAssocID="{AC2081DE-924C-4112-B3F5-F9CB0E4ECE1B}" presName="compNode" presStyleCnt="0"/>
      <dgm:spPr/>
    </dgm:pt>
    <dgm:pt modelId="{C062E753-3960-40F1-8E7A-88614B922FEC}" type="pres">
      <dgm:prSet presAssocID="{AC2081DE-924C-4112-B3F5-F9CB0E4ECE1B}" presName="aNode" presStyleLbl="bgShp" presStyleIdx="0" presStyleCnt="2"/>
      <dgm:spPr/>
    </dgm:pt>
    <dgm:pt modelId="{20FAE82F-7A15-4460-BDF4-EF942D8FCDD0}" type="pres">
      <dgm:prSet presAssocID="{AC2081DE-924C-4112-B3F5-F9CB0E4ECE1B}" presName="textNode" presStyleLbl="bgShp" presStyleIdx="0" presStyleCnt="2"/>
      <dgm:spPr/>
    </dgm:pt>
    <dgm:pt modelId="{671DBDB3-77EA-4B12-92A9-6B97A27FC4E7}" type="pres">
      <dgm:prSet presAssocID="{AC2081DE-924C-4112-B3F5-F9CB0E4ECE1B}" presName="compChildNode" presStyleCnt="0"/>
      <dgm:spPr/>
    </dgm:pt>
    <dgm:pt modelId="{CC5CB88D-4585-4E0B-BB39-5B6E7512E19C}" type="pres">
      <dgm:prSet presAssocID="{AC2081DE-924C-4112-B3F5-F9CB0E4ECE1B}" presName="theInnerList" presStyleCnt="0"/>
      <dgm:spPr/>
    </dgm:pt>
    <dgm:pt modelId="{5588FA66-7017-408E-9201-569C773CE891}" type="pres">
      <dgm:prSet presAssocID="{6FB2A9CA-3B84-4C00-A043-ED43BF27392D}" presName="childNode" presStyleLbl="node1" presStyleIdx="0" presStyleCnt="5">
        <dgm:presLayoutVars>
          <dgm:bulletEnabled val="1"/>
        </dgm:presLayoutVars>
      </dgm:prSet>
      <dgm:spPr/>
    </dgm:pt>
    <dgm:pt modelId="{2FEEBB2E-F6D0-4380-83EA-83CD4398E7A8}" type="pres">
      <dgm:prSet presAssocID="{6FB2A9CA-3B84-4C00-A043-ED43BF27392D}" presName="aSpace2" presStyleCnt="0"/>
      <dgm:spPr/>
    </dgm:pt>
    <dgm:pt modelId="{94F6252C-D9C3-44E4-AA0F-1CA90976119E}" type="pres">
      <dgm:prSet presAssocID="{6931B308-A758-41DF-BF76-CEAB1792953E}" presName="childNode" presStyleLbl="node1" presStyleIdx="1" presStyleCnt="5" custScaleY="51372">
        <dgm:presLayoutVars>
          <dgm:bulletEnabled val="1"/>
        </dgm:presLayoutVars>
      </dgm:prSet>
      <dgm:spPr/>
    </dgm:pt>
    <dgm:pt modelId="{DCDE43BF-5D57-443B-9012-0321635E9D98}" type="pres">
      <dgm:prSet presAssocID="{AC2081DE-924C-4112-B3F5-F9CB0E4ECE1B}" presName="aSpace" presStyleCnt="0"/>
      <dgm:spPr/>
    </dgm:pt>
    <dgm:pt modelId="{CFF2F437-310C-4235-A777-2F773A95C303}" type="pres">
      <dgm:prSet presAssocID="{3FA5AF58-ED5E-4E72-9B6B-55682599E97B}" presName="compNode" presStyleCnt="0"/>
      <dgm:spPr/>
    </dgm:pt>
    <dgm:pt modelId="{E49BEA08-700E-4AE5-B2BC-F89C570EEC66}" type="pres">
      <dgm:prSet presAssocID="{3FA5AF58-ED5E-4E72-9B6B-55682599E97B}" presName="aNode" presStyleLbl="bgShp" presStyleIdx="1" presStyleCnt="2"/>
      <dgm:spPr/>
    </dgm:pt>
    <dgm:pt modelId="{51ADC6CA-C83C-43C6-885F-90BF78718BF2}" type="pres">
      <dgm:prSet presAssocID="{3FA5AF58-ED5E-4E72-9B6B-55682599E97B}" presName="textNode" presStyleLbl="bgShp" presStyleIdx="1" presStyleCnt="2"/>
      <dgm:spPr/>
    </dgm:pt>
    <dgm:pt modelId="{466703A5-C6D4-458D-8265-B910CEAB50A3}" type="pres">
      <dgm:prSet presAssocID="{3FA5AF58-ED5E-4E72-9B6B-55682599E97B}" presName="compChildNode" presStyleCnt="0"/>
      <dgm:spPr/>
    </dgm:pt>
    <dgm:pt modelId="{1580FF12-9F2C-4BD7-851E-7B0B8DCDD86E}" type="pres">
      <dgm:prSet presAssocID="{3FA5AF58-ED5E-4E72-9B6B-55682599E97B}" presName="theInnerList" presStyleCnt="0"/>
      <dgm:spPr/>
    </dgm:pt>
    <dgm:pt modelId="{F7564B80-778A-4683-A06B-09CA4E926F3B}" type="pres">
      <dgm:prSet presAssocID="{50264490-0BCA-43E8-8164-D87BFB89C789}" presName="childNode" presStyleLbl="node1" presStyleIdx="2" presStyleCnt="5" custScaleY="330882">
        <dgm:presLayoutVars>
          <dgm:bulletEnabled val="1"/>
        </dgm:presLayoutVars>
      </dgm:prSet>
      <dgm:spPr/>
    </dgm:pt>
    <dgm:pt modelId="{6B8DA330-9AA7-44FE-A8FB-E0CA1F7F01AC}" type="pres">
      <dgm:prSet presAssocID="{50264490-0BCA-43E8-8164-D87BFB89C789}" presName="aSpace2" presStyleCnt="0"/>
      <dgm:spPr/>
    </dgm:pt>
    <dgm:pt modelId="{489118F6-FC79-4584-B8DD-0F2DBBDC759F}" type="pres">
      <dgm:prSet presAssocID="{47195774-3589-424C-8FF6-A9D4FA2C8E96}" presName="childNode" presStyleLbl="node1" presStyleIdx="3" presStyleCnt="5" custScaleY="63030">
        <dgm:presLayoutVars>
          <dgm:bulletEnabled val="1"/>
        </dgm:presLayoutVars>
      </dgm:prSet>
      <dgm:spPr/>
    </dgm:pt>
    <dgm:pt modelId="{17CB89A0-21D8-4E7F-8106-4CDA3A0FF094}" type="pres">
      <dgm:prSet presAssocID="{47195774-3589-424C-8FF6-A9D4FA2C8E96}" presName="aSpace2" presStyleCnt="0"/>
      <dgm:spPr/>
    </dgm:pt>
    <dgm:pt modelId="{A85FF330-7844-4F26-9837-AA59F9B095B3}" type="pres">
      <dgm:prSet presAssocID="{C8FE0A8F-FE6C-452A-BE9A-EA1B18A9AF5E}" presName="childNode" presStyleLbl="node1" presStyleIdx="4" presStyleCnt="5" custScaleY="48770">
        <dgm:presLayoutVars>
          <dgm:bulletEnabled val="1"/>
        </dgm:presLayoutVars>
      </dgm:prSet>
      <dgm:spPr/>
    </dgm:pt>
  </dgm:ptLst>
  <dgm:cxnLst>
    <dgm:cxn modelId="{F8C93B03-8C55-4BB9-BAD6-B075F69FFBEF}" srcId="{AC2081DE-924C-4112-B3F5-F9CB0E4ECE1B}" destId="{6FB2A9CA-3B84-4C00-A043-ED43BF27392D}" srcOrd="0" destOrd="0" parTransId="{D2C543EE-421D-4FFC-B347-FB6CF6C38E49}" sibTransId="{741224BA-F0F7-44C8-83CD-7862C9EEA5FE}"/>
    <dgm:cxn modelId="{E91AF214-D5C0-4FB4-BE18-C6C37C34C446}" type="presOf" srcId="{3FA5AF58-ED5E-4E72-9B6B-55682599E97B}" destId="{51ADC6CA-C83C-43C6-885F-90BF78718BF2}" srcOrd="1" destOrd="0" presId="urn:microsoft.com/office/officeart/2005/8/layout/lProcess2"/>
    <dgm:cxn modelId="{96ACE71C-33D2-4FD5-8232-F8F75F7E065B}" type="presOf" srcId="{6FB2A9CA-3B84-4C00-A043-ED43BF27392D}" destId="{5588FA66-7017-408E-9201-569C773CE891}" srcOrd="0" destOrd="0" presId="urn:microsoft.com/office/officeart/2005/8/layout/lProcess2"/>
    <dgm:cxn modelId="{F9F8C028-6D39-41A0-9FB4-A294B64D46AD}" type="presOf" srcId="{C8FE0A8F-FE6C-452A-BE9A-EA1B18A9AF5E}" destId="{A85FF330-7844-4F26-9837-AA59F9B095B3}" srcOrd="0" destOrd="0" presId="urn:microsoft.com/office/officeart/2005/8/layout/lProcess2"/>
    <dgm:cxn modelId="{9F907E3F-C2AD-4C0F-91DD-DFA6FC1B2C08}" type="presOf" srcId="{50264490-0BCA-43E8-8164-D87BFB89C789}" destId="{F7564B80-778A-4683-A06B-09CA4E926F3B}" srcOrd="0" destOrd="0" presId="urn:microsoft.com/office/officeart/2005/8/layout/lProcess2"/>
    <dgm:cxn modelId="{8A3F6342-32F1-45E0-9CBC-95E66A75D9DB}" srcId="{3FA5AF58-ED5E-4E72-9B6B-55682599E97B}" destId="{50264490-0BCA-43E8-8164-D87BFB89C789}" srcOrd="0" destOrd="0" parTransId="{7F02B30B-D536-4AC7-B447-8C10EE933758}" sibTransId="{C6B61106-8102-4B7A-A4A7-FF70DA89319A}"/>
    <dgm:cxn modelId="{D666DA62-1CCE-4F4F-8642-DC2EB3F608D2}" type="presOf" srcId="{6931B308-A758-41DF-BF76-CEAB1792953E}" destId="{94F6252C-D9C3-44E4-AA0F-1CA90976119E}" srcOrd="0" destOrd="0" presId="urn:microsoft.com/office/officeart/2005/8/layout/lProcess2"/>
    <dgm:cxn modelId="{48B84081-C457-4EBE-88CD-EF8C91C27195}" srcId="{11F8A6C3-4185-4B12-87A1-1BCB9E3CF8BF}" destId="{AC2081DE-924C-4112-B3F5-F9CB0E4ECE1B}" srcOrd="0" destOrd="0" parTransId="{DFB4045C-BAF6-4012-A635-12E976B88BC2}" sibTransId="{AE271C8E-BB93-4D34-AB38-072047D47317}"/>
    <dgm:cxn modelId="{10E82483-6A31-424C-BC29-C3441C3F3268}" srcId="{3FA5AF58-ED5E-4E72-9B6B-55682599E97B}" destId="{C8FE0A8F-FE6C-452A-BE9A-EA1B18A9AF5E}" srcOrd="2" destOrd="0" parTransId="{FA881271-6D2E-408A-A3E2-FA099F5D8B6B}" sibTransId="{80262675-FFD4-4872-8015-BBDB03668827}"/>
    <dgm:cxn modelId="{54694093-FC01-4083-802D-C5E109369029}" type="presOf" srcId="{AC2081DE-924C-4112-B3F5-F9CB0E4ECE1B}" destId="{C062E753-3960-40F1-8E7A-88614B922FEC}" srcOrd="0" destOrd="0" presId="urn:microsoft.com/office/officeart/2005/8/layout/lProcess2"/>
    <dgm:cxn modelId="{8A7F8A97-23B2-4FE1-BD7B-6E5948211E09}" srcId="{3FA5AF58-ED5E-4E72-9B6B-55682599E97B}" destId="{47195774-3589-424C-8FF6-A9D4FA2C8E96}" srcOrd="1" destOrd="0" parTransId="{D1C3FD67-C5AA-498C-A496-6FEF5A4B0B8B}" sibTransId="{2BF20B8C-4AEC-4FE6-ABDC-03A32463F059}"/>
    <dgm:cxn modelId="{369209A9-BD3A-4AEF-985B-3DC7EF631017}" type="presOf" srcId="{11F8A6C3-4185-4B12-87A1-1BCB9E3CF8BF}" destId="{5A57EF34-5B64-49CF-984B-6DE342677F5B}" srcOrd="0" destOrd="0" presId="urn:microsoft.com/office/officeart/2005/8/layout/lProcess2"/>
    <dgm:cxn modelId="{238C66C3-3A83-4C00-9EEC-E137969D03C1}" srcId="{AC2081DE-924C-4112-B3F5-F9CB0E4ECE1B}" destId="{6931B308-A758-41DF-BF76-CEAB1792953E}" srcOrd="1" destOrd="0" parTransId="{5414C139-B437-427C-B16E-71AA3DAB5FB5}" sibTransId="{10D64CA1-7E11-4CBF-B590-66DC49CD8CD6}"/>
    <dgm:cxn modelId="{CAAC8ACD-71E3-4564-A502-B0B1DB9B090F}" type="presOf" srcId="{3FA5AF58-ED5E-4E72-9B6B-55682599E97B}" destId="{E49BEA08-700E-4AE5-B2BC-F89C570EEC66}" srcOrd="0" destOrd="0" presId="urn:microsoft.com/office/officeart/2005/8/layout/lProcess2"/>
    <dgm:cxn modelId="{5E5BD6CE-6FB6-4B86-BA84-702AF1372A56}" srcId="{11F8A6C3-4185-4B12-87A1-1BCB9E3CF8BF}" destId="{3FA5AF58-ED5E-4E72-9B6B-55682599E97B}" srcOrd="1" destOrd="0" parTransId="{9C678819-40C6-4625-A4D1-3799CAB1141B}" sibTransId="{2B838AA1-DA37-4E13-8B46-3B3C40BD1409}"/>
    <dgm:cxn modelId="{DE9B6DE4-EB55-4CEC-91EB-FAEC9B9A4ABE}" type="presOf" srcId="{47195774-3589-424C-8FF6-A9D4FA2C8E96}" destId="{489118F6-FC79-4584-B8DD-0F2DBBDC759F}" srcOrd="0" destOrd="0" presId="urn:microsoft.com/office/officeart/2005/8/layout/lProcess2"/>
    <dgm:cxn modelId="{E5F2EEFF-E5A6-4D31-869B-7C49AACD819A}" type="presOf" srcId="{AC2081DE-924C-4112-B3F5-F9CB0E4ECE1B}" destId="{20FAE82F-7A15-4460-BDF4-EF942D8FCDD0}" srcOrd="1" destOrd="0" presId="urn:microsoft.com/office/officeart/2005/8/layout/lProcess2"/>
    <dgm:cxn modelId="{ADCB4AF3-E70E-476D-8EFF-7E63CD36EBD9}" type="presParOf" srcId="{5A57EF34-5B64-49CF-984B-6DE342677F5B}" destId="{7F63E8AA-CAD7-4E65-BC64-8823B8279E69}" srcOrd="0" destOrd="0" presId="urn:microsoft.com/office/officeart/2005/8/layout/lProcess2"/>
    <dgm:cxn modelId="{F6BFF65C-2758-4E49-ACA0-C21D84959D25}" type="presParOf" srcId="{7F63E8AA-CAD7-4E65-BC64-8823B8279E69}" destId="{C062E753-3960-40F1-8E7A-88614B922FEC}" srcOrd="0" destOrd="0" presId="urn:microsoft.com/office/officeart/2005/8/layout/lProcess2"/>
    <dgm:cxn modelId="{A41A7E39-4ED2-4F97-8236-9F278C76BF17}" type="presParOf" srcId="{7F63E8AA-CAD7-4E65-BC64-8823B8279E69}" destId="{20FAE82F-7A15-4460-BDF4-EF942D8FCDD0}" srcOrd="1" destOrd="0" presId="urn:microsoft.com/office/officeart/2005/8/layout/lProcess2"/>
    <dgm:cxn modelId="{AD450EAA-7426-4363-8B05-CD37169292E5}" type="presParOf" srcId="{7F63E8AA-CAD7-4E65-BC64-8823B8279E69}" destId="{671DBDB3-77EA-4B12-92A9-6B97A27FC4E7}" srcOrd="2" destOrd="0" presId="urn:microsoft.com/office/officeart/2005/8/layout/lProcess2"/>
    <dgm:cxn modelId="{2D515625-11AF-4A4C-A153-8DAE6CE27641}" type="presParOf" srcId="{671DBDB3-77EA-4B12-92A9-6B97A27FC4E7}" destId="{CC5CB88D-4585-4E0B-BB39-5B6E7512E19C}" srcOrd="0" destOrd="0" presId="urn:microsoft.com/office/officeart/2005/8/layout/lProcess2"/>
    <dgm:cxn modelId="{0C537A27-1F90-4066-B56B-226CE483A490}" type="presParOf" srcId="{CC5CB88D-4585-4E0B-BB39-5B6E7512E19C}" destId="{5588FA66-7017-408E-9201-569C773CE891}" srcOrd="0" destOrd="0" presId="urn:microsoft.com/office/officeart/2005/8/layout/lProcess2"/>
    <dgm:cxn modelId="{DF6576B6-DDA4-42A5-8348-4DE5A8E6D32F}" type="presParOf" srcId="{CC5CB88D-4585-4E0B-BB39-5B6E7512E19C}" destId="{2FEEBB2E-F6D0-4380-83EA-83CD4398E7A8}" srcOrd="1" destOrd="0" presId="urn:microsoft.com/office/officeart/2005/8/layout/lProcess2"/>
    <dgm:cxn modelId="{451E725E-EF85-4E29-B0FB-0683C69F7C6D}" type="presParOf" srcId="{CC5CB88D-4585-4E0B-BB39-5B6E7512E19C}" destId="{94F6252C-D9C3-44E4-AA0F-1CA90976119E}" srcOrd="2" destOrd="0" presId="urn:microsoft.com/office/officeart/2005/8/layout/lProcess2"/>
    <dgm:cxn modelId="{570A40DD-2C51-4348-825A-698FAC9758B8}" type="presParOf" srcId="{5A57EF34-5B64-49CF-984B-6DE342677F5B}" destId="{DCDE43BF-5D57-443B-9012-0321635E9D98}" srcOrd="1" destOrd="0" presId="urn:microsoft.com/office/officeart/2005/8/layout/lProcess2"/>
    <dgm:cxn modelId="{3D1C2476-1879-47D7-848F-27E75BCD2266}" type="presParOf" srcId="{5A57EF34-5B64-49CF-984B-6DE342677F5B}" destId="{CFF2F437-310C-4235-A777-2F773A95C303}" srcOrd="2" destOrd="0" presId="urn:microsoft.com/office/officeart/2005/8/layout/lProcess2"/>
    <dgm:cxn modelId="{D9AF147F-CD5B-4DB5-A56D-FED3A2D39071}" type="presParOf" srcId="{CFF2F437-310C-4235-A777-2F773A95C303}" destId="{E49BEA08-700E-4AE5-B2BC-F89C570EEC66}" srcOrd="0" destOrd="0" presId="urn:microsoft.com/office/officeart/2005/8/layout/lProcess2"/>
    <dgm:cxn modelId="{AD5017F0-F67B-4170-843D-C83A2E272602}" type="presParOf" srcId="{CFF2F437-310C-4235-A777-2F773A95C303}" destId="{51ADC6CA-C83C-43C6-885F-90BF78718BF2}" srcOrd="1" destOrd="0" presId="urn:microsoft.com/office/officeart/2005/8/layout/lProcess2"/>
    <dgm:cxn modelId="{F79C9097-146E-43A7-8B0C-64837B202946}" type="presParOf" srcId="{CFF2F437-310C-4235-A777-2F773A95C303}" destId="{466703A5-C6D4-458D-8265-B910CEAB50A3}" srcOrd="2" destOrd="0" presId="urn:microsoft.com/office/officeart/2005/8/layout/lProcess2"/>
    <dgm:cxn modelId="{B8785C6B-416C-407C-9ED0-57AE1AFFF75B}" type="presParOf" srcId="{466703A5-C6D4-458D-8265-B910CEAB50A3}" destId="{1580FF12-9F2C-4BD7-851E-7B0B8DCDD86E}" srcOrd="0" destOrd="0" presId="urn:microsoft.com/office/officeart/2005/8/layout/lProcess2"/>
    <dgm:cxn modelId="{A4F1EEF7-92BB-49A3-820B-E4F2E6EAA67C}" type="presParOf" srcId="{1580FF12-9F2C-4BD7-851E-7B0B8DCDD86E}" destId="{F7564B80-778A-4683-A06B-09CA4E926F3B}" srcOrd="0" destOrd="0" presId="urn:microsoft.com/office/officeart/2005/8/layout/lProcess2"/>
    <dgm:cxn modelId="{081AE22A-D279-4318-BEDF-494FEB5809AF}" type="presParOf" srcId="{1580FF12-9F2C-4BD7-851E-7B0B8DCDD86E}" destId="{6B8DA330-9AA7-44FE-A8FB-E0CA1F7F01AC}" srcOrd="1" destOrd="0" presId="urn:microsoft.com/office/officeart/2005/8/layout/lProcess2"/>
    <dgm:cxn modelId="{6C132E35-7597-453D-BCE9-4F33C8702C4D}" type="presParOf" srcId="{1580FF12-9F2C-4BD7-851E-7B0B8DCDD86E}" destId="{489118F6-FC79-4584-B8DD-0F2DBBDC759F}" srcOrd="2" destOrd="0" presId="urn:microsoft.com/office/officeart/2005/8/layout/lProcess2"/>
    <dgm:cxn modelId="{C2261EAC-DB4C-4BAF-9641-08D3255755F1}" type="presParOf" srcId="{1580FF12-9F2C-4BD7-851E-7B0B8DCDD86E}" destId="{17CB89A0-21D8-4E7F-8106-4CDA3A0FF094}" srcOrd="3" destOrd="0" presId="urn:microsoft.com/office/officeart/2005/8/layout/lProcess2"/>
    <dgm:cxn modelId="{712C1224-F4E7-4E41-9149-32FB09A90322}" type="presParOf" srcId="{1580FF12-9F2C-4BD7-851E-7B0B8DCDD86E}" destId="{A85FF330-7844-4F26-9837-AA59F9B095B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F8A6C3-4185-4B12-87A1-1BCB9E3CF8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081DE-924C-4112-B3F5-F9CB0E4ECE1B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Assets</a:t>
          </a:r>
        </a:p>
      </dgm:t>
    </dgm:pt>
    <dgm:pt modelId="{DFB4045C-BAF6-4012-A635-12E976B88BC2}" type="parTrans" cxnId="{48B84081-C457-4EBE-88CD-EF8C91C27195}">
      <dgm:prSet/>
      <dgm:spPr/>
      <dgm:t>
        <a:bodyPr/>
        <a:lstStyle/>
        <a:p>
          <a:endParaRPr lang="en-US"/>
        </a:p>
      </dgm:t>
    </dgm:pt>
    <dgm:pt modelId="{AE271C8E-BB93-4D34-AB38-072047D47317}" type="sibTrans" cxnId="{48B84081-C457-4EBE-88CD-EF8C91C27195}">
      <dgm:prSet/>
      <dgm:spPr/>
      <dgm:t>
        <a:bodyPr/>
        <a:lstStyle/>
        <a:p>
          <a:endParaRPr lang="en-US"/>
        </a:p>
      </dgm:t>
    </dgm:pt>
    <dgm:pt modelId="{6FB2A9CA-3B84-4C00-A043-ED43BF27392D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3600" dirty="0"/>
            <a:t>FX Reserves</a:t>
          </a:r>
        </a:p>
        <a:p>
          <a:r>
            <a:rPr lang="en-US" sz="2800" i="1" dirty="0"/>
            <a:t>Low Returns on UST r*</a:t>
          </a:r>
        </a:p>
      </dgm:t>
    </dgm:pt>
    <dgm:pt modelId="{D2C543EE-421D-4FFC-B347-FB6CF6C38E49}" type="parTrans" cxnId="{F8C93B03-8C55-4BB9-BAD6-B075F69FFBEF}">
      <dgm:prSet/>
      <dgm:spPr/>
      <dgm:t>
        <a:bodyPr/>
        <a:lstStyle/>
        <a:p>
          <a:endParaRPr lang="en-US"/>
        </a:p>
      </dgm:t>
    </dgm:pt>
    <dgm:pt modelId="{741224BA-F0F7-44C8-83CD-7862C9EEA5FE}" type="sibTrans" cxnId="{F8C93B03-8C55-4BB9-BAD6-B075F69FFBEF}">
      <dgm:prSet/>
      <dgm:spPr/>
      <dgm:t>
        <a:bodyPr/>
        <a:lstStyle/>
        <a:p>
          <a:endParaRPr lang="en-US"/>
        </a:p>
      </dgm:t>
    </dgm:pt>
    <dgm:pt modelId="{6931B308-A758-41DF-BF76-CEAB1792953E}">
      <dgm:prSet phldrT="[Text]"/>
      <dgm:spPr/>
      <dgm:t>
        <a:bodyPr/>
        <a:lstStyle/>
        <a:p>
          <a:r>
            <a:rPr lang="en-US" dirty="0"/>
            <a:t>Domestic Assets</a:t>
          </a:r>
        </a:p>
      </dgm:t>
    </dgm:pt>
    <dgm:pt modelId="{5414C139-B437-427C-B16E-71AA3DAB5FB5}" type="parTrans" cxnId="{238C66C3-3A83-4C00-9EEC-E137969D03C1}">
      <dgm:prSet/>
      <dgm:spPr/>
      <dgm:t>
        <a:bodyPr/>
        <a:lstStyle/>
        <a:p>
          <a:endParaRPr lang="en-US"/>
        </a:p>
      </dgm:t>
    </dgm:pt>
    <dgm:pt modelId="{10D64CA1-7E11-4CBF-B590-66DC49CD8CD6}" type="sibTrans" cxnId="{238C66C3-3A83-4C00-9EEC-E137969D03C1}">
      <dgm:prSet/>
      <dgm:spPr/>
      <dgm:t>
        <a:bodyPr/>
        <a:lstStyle/>
        <a:p>
          <a:endParaRPr lang="en-US"/>
        </a:p>
      </dgm:t>
    </dgm:pt>
    <dgm:pt modelId="{3FA5AF58-ED5E-4E72-9B6B-55682599E97B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Liabilities</a:t>
          </a:r>
        </a:p>
      </dgm:t>
    </dgm:pt>
    <dgm:pt modelId="{9C678819-40C6-4625-A4D1-3799CAB1141B}" type="parTrans" cxnId="{5E5BD6CE-6FB6-4B86-BA84-702AF1372A56}">
      <dgm:prSet/>
      <dgm:spPr/>
      <dgm:t>
        <a:bodyPr/>
        <a:lstStyle/>
        <a:p>
          <a:endParaRPr lang="en-US"/>
        </a:p>
      </dgm:t>
    </dgm:pt>
    <dgm:pt modelId="{2B838AA1-DA37-4E13-8B46-3B3C40BD1409}" type="sibTrans" cxnId="{5E5BD6CE-6FB6-4B86-BA84-702AF1372A56}">
      <dgm:prSet/>
      <dgm:spPr/>
      <dgm:t>
        <a:bodyPr/>
        <a:lstStyle/>
        <a:p>
          <a:endParaRPr lang="en-US"/>
        </a:p>
      </dgm:t>
    </dgm:pt>
    <dgm:pt modelId="{50264490-0BCA-43E8-8164-D87BFB89C789}">
      <dgm:prSet phldrT="[Text]" custT="1"/>
      <dgm:spPr>
        <a:solidFill>
          <a:srgbClr val="A50021"/>
        </a:solidFill>
      </dgm:spPr>
      <dgm:t>
        <a:bodyPr/>
        <a:lstStyle/>
        <a:p>
          <a:r>
            <a:rPr lang="en-US" sz="3600" dirty="0"/>
            <a:t>Banks Reserves</a:t>
          </a:r>
        </a:p>
        <a:p>
          <a:r>
            <a:rPr lang="en-US" sz="2800" i="1" dirty="0"/>
            <a:t>Sterilization rate r</a:t>
          </a:r>
        </a:p>
      </dgm:t>
    </dgm:pt>
    <dgm:pt modelId="{7F02B30B-D536-4AC7-B447-8C10EE933758}" type="parTrans" cxnId="{8A3F6342-32F1-45E0-9CBC-95E66A75D9DB}">
      <dgm:prSet/>
      <dgm:spPr/>
      <dgm:t>
        <a:bodyPr/>
        <a:lstStyle/>
        <a:p>
          <a:endParaRPr lang="en-US"/>
        </a:p>
      </dgm:t>
    </dgm:pt>
    <dgm:pt modelId="{C6B61106-8102-4B7A-A4A7-FF70DA89319A}" type="sibTrans" cxnId="{8A3F6342-32F1-45E0-9CBC-95E66A75D9DB}">
      <dgm:prSet/>
      <dgm:spPr/>
      <dgm:t>
        <a:bodyPr/>
        <a:lstStyle/>
        <a:p>
          <a:endParaRPr lang="en-US"/>
        </a:p>
      </dgm:t>
    </dgm:pt>
    <dgm:pt modelId="{47195774-3589-424C-8FF6-A9D4FA2C8E96}">
      <dgm:prSet phldrT="[Text]"/>
      <dgm:spPr/>
      <dgm:t>
        <a:bodyPr/>
        <a:lstStyle/>
        <a:p>
          <a:r>
            <a:rPr lang="en-US" dirty="0" err="1"/>
            <a:t>CiC</a:t>
          </a:r>
          <a:endParaRPr lang="en-US" dirty="0"/>
        </a:p>
      </dgm:t>
    </dgm:pt>
    <dgm:pt modelId="{D1C3FD67-C5AA-498C-A496-6FEF5A4B0B8B}" type="parTrans" cxnId="{8A7F8A97-23B2-4FE1-BD7B-6E5948211E09}">
      <dgm:prSet/>
      <dgm:spPr/>
      <dgm:t>
        <a:bodyPr/>
        <a:lstStyle/>
        <a:p>
          <a:endParaRPr lang="en-US"/>
        </a:p>
      </dgm:t>
    </dgm:pt>
    <dgm:pt modelId="{2BF20B8C-4AEC-4FE6-ABDC-03A32463F059}" type="sibTrans" cxnId="{8A7F8A97-23B2-4FE1-BD7B-6E5948211E09}">
      <dgm:prSet/>
      <dgm:spPr/>
      <dgm:t>
        <a:bodyPr/>
        <a:lstStyle/>
        <a:p>
          <a:endParaRPr lang="en-US"/>
        </a:p>
      </dgm:t>
    </dgm:pt>
    <dgm:pt modelId="{C8FE0A8F-FE6C-452A-BE9A-EA1B18A9AF5E}">
      <dgm:prSet phldrT="[Text]"/>
      <dgm:spPr/>
      <dgm:t>
        <a:bodyPr/>
        <a:lstStyle/>
        <a:p>
          <a:r>
            <a:rPr lang="en-US" dirty="0"/>
            <a:t>Treasury Account</a:t>
          </a:r>
        </a:p>
      </dgm:t>
    </dgm:pt>
    <dgm:pt modelId="{FA881271-6D2E-408A-A3E2-FA099F5D8B6B}" type="parTrans" cxnId="{10E82483-6A31-424C-BC29-C3441C3F3268}">
      <dgm:prSet/>
      <dgm:spPr/>
      <dgm:t>
        <a:bodyPr/>
        <a:lstStyle/>
        <a:p>
          <a:endParaRPr lang="en-US"/>
        </a:p>
      </dgm:t>
    </dgm:pt>
    <dgm:pt modelId="{80262675-FFD4-4872-8015-BBDB03668827}" type="sibTrans" cxnId="{10E82483-6A31-424C-BC29-C3441C3F3268}">
      <dgm:prSet/>
      <dgm:spPr/>
      <dgm:t>
        <a:bodyPr/>
        <a:lstStyle/>
        <a:p>
          <a:endParaRPr lang="en-US"/>
        </a:p>
      </dgm:t>
    </dgm:pt>
    <dgm:pt modelId="{5A57EF34-5B64-49CF-984B-6DE342677F5B}" type="pres">
      <dgm:prSet presAssocID="{11F8A6C3-4185-4B12-87A1-1BCB9E3CF8BF}" presName="theList" presStyleCnt="0">
        <dgm:presLayoutVars>
          <dgm:dir/>
          <dgm:animLvl val="lvl"/>
          <dgm:resizeHandles val="exact"/>
        </dgm:presLayoutVars>
      </dgm:prSet>
      <dgm:spPr/>
    </dgm:pt>
    <dgm:pt modelId="{7F63E8AA-CAD7-4E65-BC64-8823B8279E69}" type="pres">
      <dgm:prSet presAssocID="{AC2081DE-924C-4112-B3F5-F9CB0E4ECE1B}" presName="compNode" presStyleCnt="0"/>
      <dgm:spPr/>
    </dgm:pt>
    <dgm:pt modelId="{C062E753-3960-40F1-8E7A-88614B922FEC}" type="pres">
      <dgm:prSet presAssocID="{AC2081DE-924C-4112-B3F5-F9CB0E4ECE1B}" presName="aNode" presStyleLbl="bgShp" presStyleIdx="0" presStyleCnt="2"/>
      <dgm:spPr/>
    </dgm:pt>
    <dgm:pt modelId="{20FAE82F-7A15-4460-BDF4-EF942D8FCDD0}" type="pres">
      <dgm:prSet presAssocID="{AC2081DE-924C-4112-B3F5-F9CB0E4ECE1B}" presName="textNode" presStyleLbl="bgShp" presStyleIdx="0" presStyleCnt="2"/>
      <dgm:spPr/>
    </dgm:pt>
    <dgm:pt modelId="{671DBDB3-77EA-4B12-92A9-6B97A27FC4E7}" type="pres">
      <dgm:prSet presAssocID="{AC2081DE-924C-4112-B3F5-F9CB0E4ECE1B}" presName="compChildNode" presStyleCnt="0"/>
      <dgm:spPr/>
    </dgm:pt>
    <dgm:pt modelId="{CC5CB88D-4585-4E0B-BB39-5B6E7512E19C}" type="pres">
      <dgm:prSet presAssocID="{AC2081DE-924C-4112-B3F5-F9CB0E4ECE1B}" presName="theInnerList" presStyleCnt="0"/>
      <dgm:spPr/>
    </dgm:pt>
    <dgm:pt modelId="{5588FA66-7017-408E-9201-569C773CE891}" type="pres">
      <dgm:prSet presAssocID="{6FB2A9CA-3B84-4C00-A043-ED43BF27392D}" presName="childNode" presStyleLbl="node1" presStyleIdx="0" presStyleCnt="5">
        <dgm:presLayoutVars>
          <dgm:bulletEnabled val="1"/>
        </dgm:presLayoutVars>
      </dgm:prSet>
      <dgm:spPr/>
    </dgm:pt>
    <dgm:pt modelId="{2FEEBB2E-F6D0-4380-83EA-83CD4398E7A8}" type="pres">
      <dgm:prSet presAssocID="{6FB2A9CA-3B84-4C00-A043-ED43BF27392D}" presName="aSpace2" presStyleCnt="0"/>
      <dgm:spPr/>
    </dgm:pt>
    <dgm:pt modelId="{94F6252C-D9C3-44E4-AA0F-1CA90976119E}" type="pres">
      <dgm:prSet presAssocID="{6931B308-A758-41DF-BF76-CEAB1792953E}" presName="childNode" presStyleLbl="node1" presStyleIdx="1" presStyleCnt="5" custScaleY="51372">
        <dgm:presLayoutVars>
          <dgm:bulletEnabled val="1"/>
        </dgm:presLayoutVars>
      </dgm:prSet>
      <dgm:spPr/>
    </dgm:pt>
    <dgm:pt modelId="{DCDE43BF-5D57-443B-9012-0321635E9D98}" type="pres">
      <dgm:prSet presAssocID="{AC2081DE-924C-4112-B3F5-F9CB0E4ECE1B}" presName="aSpace" presStyleCnt="0"/>
      <dgm:spPr/>
    </dgm:pt>
    <dgm:pt modelId="{CFF2F437-310C-4235-A777-2F773A95C303}" type="pres">
      <dgm:prSet presAssocID="{3FA5AF58-ED5E-4E72-9B6B-55682599E97B}" presName="compNode" presStyleCnt="0"/>
      <dgm:spPr/>
    </dgm:pt>
    <dgm:pt modelId="{E49BEA08-700E-4AE5-B2BC-F89C570EEC66}" type="pres">
      <dgm:prSet presAssocID="{3FA5AF58-ED5E-4E72-9B6B-55682599E97B}" presName="aNode" presStyleLbl="bgShp" presStyleIdx="1" presStyleCnt="2"/>
      <dgm:spPr/>
    </dgm:pt>
    <dgm:pt modelId="{51ADC6CA-C83C-43C6-885F-90BF78718BF2}" type="pres">
      <dgm:prSet presAssocID="{3FA5AF58-ED5E-4E72-9B6B-55682599E97B}" presName="textNode" presStyleLbl="bgShp" presStyleIdx="1" presStyleCnt="2"/>
      <dgm:spPr/>
    </dgm:pt>
    <dgm:pt modelId="{466703A5-C6D4-458D-8265-B910CEAB50A3}" type="pres">
      <dgm:prSet presAssocID="{3FA5AF58-ED5E-4E72-9B6B-55682599E97B}" presName="compChildNode" presStyleCnt="0"/>
      <dgm:spPr/>
    </dgm:pt>
    <dgm:pt modelId="{1580FF12-9F2C-4BD7-851E-7B0B8DCDD86E}" type="pres">
      <dgm:prSet presAssocID="{3FA5AF58-ED5E-4E72-9B6B-55682599E97B}" presName="theInnerList" presStyleCnt="0"/>
      <dgm:spPr/>
    </dgm:pt>
    <dgm:pt modelId="{F7564B80-778A-4683-A06B-09CA4E926F3B}" type="pres">
      <dgm:prSet presAssocID="{50264490-0BCA-43E8-8164-D87BFB89C789}" presName="childNode" presStyleLbl="node1" presStyleIdx="2" presStyleCnt="5" custScaleY="330882">
        <dgm:presLayoutVars>
          <dgm:bulletEnabled val="1"/>
        </dgm:presLayoutVars>
      </dgm:prSet>
      <dgm:spPr/>
    </dgm:pt>
    <dgm:pt modelId="{6B8DA330-9AA7-44FE-A8FB-E0CA1F7F01AC}" type="pres">
      <dgm:prSet presAssocID="{50264490-0BCA-43E8-8164-D87BFB89C789}" presName="aSpace2" presStyleCnt="0"/>
      <dgm:spPr/>
    </dgm:pt>
    <dgm:pt modelId="{489118F6-FC79-4584-B8DD-0F2DBBDC759F}" type="pres">
      <dgm:prSet presAssocID="{47195774-3589-424C-8FF6-A9D4FA2C8E96}" presName="childNode" presStyleLbl="node1" presStyleIdx="3" presStyleCnt="5" custScaleY="63030">
        <dgm:presLayoutVars>
          <dgm:bulletEnabled val="1"/>
        </dgm:presLayoutVars>
      </dgm:prSet>
      <dgm:spPr/>
    </dgm:pt>
    <dgm:pt modelId="{17CB89A0-21D8-4E7F-8106-4CDA3A0FF094}" type="pres">
      <dgm:prSet presAssocID="{47195774-3589-424C-8FF6-A9D4FA2C8E96}" presName="aSpace2" presStyleCnt="0"/>
      <dgm:spPr/>
    </dgm:pt>
    <dgm:pt modelId="{A85FF330-7844-4F26-9837-AA59F9B095B3}" type="pres">
      <dgm:prSet presAssocID="{C8FE0A8F-FE6C-452A-BE9A-EA1B18A9AF5E}" presName="childNode" presStyleLbl="node1" presStyleIdx="4" presStyleCnt="5" custScaleY="48770">
        <dgm:presLayoutVars>
          <dgm:bulletEnabled val="1"/>
        </dgm:presLayoutVars>
      </dgm:prSet>
      <dgm:spPr/>
    </dgm:pt>
  </dgm:ptLst>
  <dgm:cxnLst>
    <dgm:cxn modelId="{F8C93B03-8C55-4BB9-BAD6-B075F69FFBEF}" srcId="{AC2081DE-924C-4112-B3F5-F9CB0E4ECE1B}" destId="{6FB2A9CA-3B84-4C00-A043-ED43BF27392D}" srcOrd="0" destOrd="0" parTransId="{D2C543EE-421D-4FFC-B347-FB6CF6C38E49}" sibTransId="{741224BA-F0F7-44C8-83CD-7862C9EEA5FE}"/>
    <dgm:cxn modelId="{E91AF214-D5C0-4FB4-BE18-C6C37C34C446}" type="presOf" srcId="{3FA5AF58-ED5E-4E72-9B6B-55682599E97B}" destId="{51ADC6CA-C83C-43C6-885F-90BF78718BF2}" srcOrd="1" destOrd="0" presId="urn:microsoft.com/office/officeart/2005/8/layout/lProcess2"/>
    <dgm:cxn modelId="{96ACE71C-33D2-4FD5-8232-F8F75F7E065B}" type="presOf" srcId="{6FB2A9CA-3B84-4C00-A043-ED43BF27392D}" destId="{5588FA66-7017-408E-9201-569C773CE891}" srcOrd="0" destOrd="0" presId="urn:microsoft.com/office/officeart/2005/8/layout/lProcess2"/>
    <dgm:cxn modelId="{F9F8C028-6D39-41A0-9FB4-A294B64D46AD}" type="presOf" srcId="{C8FE0A8F-FE6C-452A-BE9A-EA1B18A9AF5E}" destId="{A85FF330-7844-4F26-9837-AA59F9B095B3}" srcOrd="0" destOrd="0" presId="urn:microsoft.com/office/officeart/2005/8/layout/lProcess2"/>
    <dgm:cxn modelId="{9F907E3F-C2AD-4C0F-91DD-DFA6FC1B2C08}" type="presOf" srcId="{50264490-0BCA-43E8-8164-D87BFB89C789}" destId="{F7564B80-778A-4683-A06B-09CA4E926F3B}" srcOrd="0" destOrd="0" presId="urn:microsoft.com/office/officeart/2005/8/layout/lProcess2"/>
    <dgm:cxn modelId="{8A3F6342-32F1-45E0-9CBC-95E66A75D9DB}" srcId="{3FA5AF58-ED5E-4E72-9B6B-55682599E97B}" destId="{50264490-0BCA-43E8-8164-D87BFB89C789}" srcOrd="0" destOrd="0" parTransId="{7F02B30B-D536-4AC7-B447-8C10EE933758}" sibTransId="{C6B61106-8102-4B7A-A4A7-FF70DA89319A}"/>
    <dgm:cxn modelId="{D666DA62-1CCE-4F4F-8642-DC2EB3F608D2}" type="presOf" srcId="{6931B308-A758-41DF-BF76-CEAB1792953E}" destId="{94F6252C-D9C3-44E4-AA0F-1CA90976119E}" srcOrd="0" destOrd="0" presId="urn:microsoft.com/office/officeart/2005/8/layout/lProcess2"/>
    <dgm:cxn modelId="{48B84081-C457-4EBE-88CD-EF8C91C27195}" srcId="{11F8A6C3-4185-4B12-87A1-1BCB9E3CF8BF}" destId="{AC2081DE-924C-4112-B3F5-F9CB0E4ECE1B}" srcOrd="0" destOrd="0" parTransId="{DFB4045C-BAF6-4012-A635-12E976B88BC2}" sibTransId="{AE271C8E-BB93-4D34-AB38-072047D47317}"/>
    <dgm:cxn modelId="{10E82483-6A31-424C-BC29-C3441C3F3268}" srcId="{3FA5AF58-ED5E-4E72-9B6B-55682599E97B}" destId="{C8FE0A8F-FE6C-452A-BE9A-EA1B18A9AF5E}" srcOrd="2" destOrd="0" parTransId="{FA881271-6D2E-408A-A3E2-FA099F5D8B6B}" sibTransId="{80262675-FFD4-4872-8015-BBDB03668827}"/>
    <dgm:cxn modelId="{54694093-FC01-4083-802D-C5E109369029}" type="presOf" srcId="{AC2081DE-924C-4112-B3F5-F9CB0E4ECE1B}" destId="{C062E753-3960-40F1-8E7A-88614B922FEC}" srcOrd="0" destOrd="0" presId="urn:microsoft.com/office/officeart/2005/8/layout/lProcess2"/>
    <dgm:cxn modelId="{8A7F8A97-23B2-4FE1-BD7B-6E5948211E09}" srcId="{3FA5AF58-ED5E-4E72-9B6B-55682599E97B}" destId="{47195774-3589-424C-8FF6-A9D4FA2C8E96}" srcOrd="1" destOrd="0" parTransId="{D1C3FD67-C5AA-498C-A496-6FEF5A4B0B8B}" sibTransId="{2BF20B8C-4AEC-4FE6-ABDC-03A32463F059}"/>
    <dgm:cxn modelId="{369209A9-BD3A-4AEF-985B-3DC7EF631017}" type="presOf" srcId="{11F8A6C3-4185-4B12-87A1-1BCB9E3CF8BF}" destId="{5A57EF34-5B64-49CF-984B-6DE342677F5B}" srcOrd="0" destOrd="0" presId="urn:microsoft.com/office/officeart/2005/8/layout/lProcess2"/>
    <dgm:cxn modelId="{238C66C3-3A83-4C00-9EEC-E137969D03C1}" srcId="{AC2081DE-924C-4112-B3F5-F9CB0E4ECE1B}" destId="{6931B308-A758-41DF-BF76-CEAB1792953E}" srcOrd="1" destOrd="0" parTransId="{5414C139-B437-427C-B16E-71AA3DAB5FB5}" sibTransId="{10D64CA1-7E11-4CBF-B590-66DC49CD8CD6}"/>
    <dgm:cxn modelId="{CAAC8ACD-71E3-4564-A502-B0B1DB9B090F}" type="presOf" srcId="{3FA5AF58-ED5E-4E72-9B6B-55682599E97B}" destId="{E49BEA08-700E-4AE5-B2BC-F89C570EEC66}" srcOrd="0" destOrd="0" presId="urn:microsoft.com/office/officeart/2005/8/layout/lProcess2"/>
    <dgm:cxn modelId="{5E5BD6CE-6FB6-4B86-BA84-702AF1372A56}" srcId="{11F8A6C3-4185-4B12-87A1-1BCB9E3CF8BF}" destId="{3FA5AF58-ED5E-4E72-9B6B-55682599E97B}" srcOrd="1" destOrd="0" parTransId="{9C678819-40C6-4625-A4D1-3799CAB1141B}" sibTransId="{2B838AA1-DA37-4E13-8B46-3B3C40BD1409}"/>
    <dgm:cxn modelId="{DE9B6DE4-EB55-4CEC-91EB-FAEC9B9A4ABE}" type="presOf" srcId="{47195774-3589-424C-8FF6-A9D4FA2C8E96}" destId="{489118F6-FC79-4584-B8DD-0F2DBBDC759F}" srcOrd="0" destOrd="0" presId="urn:microsoft.com/office/officeart/2005/8/layout/lProcess2"/>
    <dgm:cxn modelId="{E5F2EEFF-E5A6-4D31-869B-7C49AACD819A}" type="presOf" srcId="{AC2081DE-924C-4112-B3F5-F9CB0E4ECE1B}" destId="{20FAE82F-7A15-4460-BDF4-EF942D8FCDD0}" srcOrd="1" destOrd="0" presId="urn:microsoft.com/office/officeart/2005/8/layout/lProcess2"/>
    <dgm:cxn modelId="{ADCB4AF3-E70E-476D-8EFF-7E63CD36EBD9}" type="presParOf" srcId="{5A57EF34-5B64-49CF-984B-6DE342677F5B}" destId="{7F63E8AA-CAD7-4E65-BC64-8823B8279E69}" srcOrd="0" destOrd="0" presId="urn:microsoft.com/office/officeart/2005/8/layout/lProcess2"/>
    <dgm:cxn modelId="{F6BFF65C-2758-4E49-ACA0-C21D84959D25}" type="presParOf" srcId="{7F63E8AA-CAD7-4E65-BC64-8823B8279E69}" destId="{C062E753-3960-40F1-8E7A-88614B922FEC}" srcOrd="0" destOrd="0" presId="urn:microsoft.com/office/officeart/2005/8/layout/lProcess2"/>
    <dgm:cxn modelId="{A41A7E39-4ED2-4F97-8236-9F278C76BF17}" type="presParOf" srcId="{7F63E8AA-CAD7-4E65-BC64-8823B8279E69}" destId="{20FAE82F-7A15-4460-BDF4-EF942D8FCDD0}" srcOrd="1" destOrd="0" presId="urn:microsoft.com/office/officeart/2005/8/layout/lProcess2"/>
    <dgm:cxn modelId="{AD450EAA-7426-4363-8B05-CD37169292E5}" type="presParOf" srcId="{7F63E8AA-CAD7-4E65-BC64-8823B8279E69}" destId="{671DBDB3-77EA-4B12-92A9-6B97A27FC4E7}" srcOrd="2" destOrd="0" presId="urn:microsoft.com/office/officeart/2005/8/layout/lProcess2"/>
    <dgm:cxn modelId="{2D515625-11AF-4A4C-A153-8DAE6CE27641}" type="presParOf" srcId="{671DBDB3-77EA-4B12-92A9-6B97A27FC4E7}" destId="{CC5CB88D-4585-4E0B-BB39-5B6E7512E19C}" srcOrd="0" destOrd="0" presId="urn:microsoft.com/office/officeart/2005/8/layout/lProcess2"/>
    <dgm:cxn modelId="{0C537A27-1F90-4066-B56B-226CE483A490}" type="presParOf" srcId="{CC5CB88D-4585-4E0B-BB39-5B6E7512E19C}" destId="{5588FA66-7017-408E-9201-569C773CE891}" srcOrd="0" destOrd="0" presId="urn:microsoft.com/office/officeart/2005/8/layout/lProcess2"/>
    <dgm:cxn modelId="{DF6576B6-DDA4-42A5-8348-4DE5A8E6D32F}" type="presParOf" srcId="{CC5CB88D-4585-4E0B-BB39-5B6E7512E19C}" destId="{2FEEBB2E-F6D0-4380-83EA-83CD4398E7A8}" srcOrd="1" destOrd="0" presId="urn:microsoft.com/office/officeart/2005/8/layout/lProcess2"/>
    <dgm:cxn modelId="{451E725E-EF85-4E29-B0FB-0683C69F7C6D}" type="presParOf" srcId="{CC5CB88D-4585-4E0B-BB39-5B6E7512E19C}" destId="{94F6252C-D9C3-44E4-AA0F-1CA90976119E}" srcOrd="2" destOrd="0" presId="urn:microsoft.com/office/officeart/2005/8/layout/lProcess2"/>
    <dgm:cxn modelId="{570A40DD-2C51-4348-825A-698FAC9758B8}" type="presParOf" srcId="{5A57EF34-5B64-49CF-984B-6DE342677F5B}" destId="{DCDE43BF-5D57-443B-9012-0321635E9D98}" srcOrd="1" destOrd="0" presId="urn:microsoft.com/office/officeart/2005/8/layout/lProcess2"/>
    <dgm:cxn modelId="{3D1C2476-1879-47D7-848F-27E75BCD2266}" type="presParOf" srcId="{5A57EF34-5B64-49CF-984B-6DE342677F5B}" destId="{CFF2F437-310C-4235-A777-2F773A95C303}" srcOrd="2" destOrd="0" presId="urn:microsoft.com/office/officeart/2005/8/layout/lProcess2"/>
    <dgm:cxn modelId="{D9AF147F-CD5B-4DB5-A56D-FED3A2D39071}" type="presParOf" srcId="{CFF2F437-310C-4235-A777-2F773A95C303}" destId="{E49BEA08-700E-4AE5-B2BC-F89C570EEC66}" srcOrd="0" destOrd="0" presId="urn:microsoft.com/office/officeart/2005/8/layout/lProcess2"/>
    <dgm:cxn modelId="{AD5017F0-F67B-4170-843D-C83A2E272602}" type="presParOf" srcId="{CFF2F437-310C-4235-A777-2F773A95C303}" destId="{51ADC6CA-C83C-43C6-885F-90BF78718BF2}" srcOrd="1" destOrd="0" presId="urn:microsoft.com/office/officeart/2005/8/layout/lProcess2"/>
    <dgm:cxn modelId="{F79C9097-146E-43A7-8B0C-64837B202946}" type="presParOf" srcId="{CFF2F437-310C-4235-A777-2F773A95C303}" destId="{466703A5-C6D4-458D-8265-B910CEAB50A3}" srcOrd="2" destOrd="0" presId="urn:microsoft.com/office/officeart/2005/8/layout/lProcess2"/>
    <dgm:cxn modelId="{B8785C6B-416C-407C-9ED0-57AE1AFFF75B}" type="presParOf" srcId="{466703A5-C6D4-458D-8265-B910CEAB50A3}" destId="{1580FF12-9F2C-4BD7-851E-7B0B8DCDD86E}" srcOrd="0" destOrd="0" presId="urn:microsoft.com/office/officeart/2005/8/layout/lProcess2"/>
    <dgm:cxn modelId="{A4F1EEF7-92BB-49A3-820B-E4F2E6EAA67C}" type="presParOf" srcId="{1580FF12-9F2C-4BD7-851E-7B0B8DCDD86E}" destId="{F7564B80-778A-4683-A06B-09CA4E926F3B}" srcOrd="0" destOrd="0" presId="urn:microsoft.com/office/officeart/2005/8/layout/lProcess2"/>
    <dgm:cxn modelId="{081AE22A-D279-4318-BEDF-494FEB5809AF}" type="presParOf" srcId="{1580FF12-9F2C-4BD7-851E-7B0B8DCDD86E}" destId="{6B8DA330-9AA7-44FE-A8FB-E0CA1F7F01AC}" srcOrd="1" destOrd="0" presId="urn:microsoft.com/office/officeart/2005/8/layout/lProcess2"/>
    <dgm:cxn modelId="{6C132E35-7597-453D-BCE9-4F33C8702C4D}" type="presParOf" srcId="{1580FF12-9F2C-4BD7-851E-7B0B8DCDD86E}" destId="{489118F6-FC79-4584-B8DD-0F2DBBDC759F}" srcOrd="2" destOrd="0" presId="urn:microsoft.com/office/officeart/2005/8/layout/lProcess2"/>
    <dgm:cxn modelId="{C2261EAC-DB4C-4BAF-9641-08D3255755F1}" type="presParOf" srcId="{1580FF12-9F2C-4BD7-851E-7B0B8DCDD86E}" destId="{17CB89A0-21D8-4E7F-8106-4CDA3A0FF094}" srcOrd="3" destOrd="0" presId="urn:microsoft.com/office/officeart/2005/8/layout/lProcess2"/>
    <dgm:cxn modelId="{712C1224-F4E7-4E41-9149-32FB09A90322}" type="presParOf" srcId="{1580FF12-9F2C-4BD7-851E-7B0B8DCDD86E}" destId="{A85FF330-7844-4F26-9837-AA59F9B095B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2E753-3960-40F1-8E7A-88614B922FEC}">
      <dsp:nvSpPr>
        <dsp:cNvPr id="0" name=""/>
        <dsp:cNvSpPr/>
      </dsp:nvSpPr>
      <dsp:spPr>
        <a:xfrm>
          <a:off x="5206" y="0"/>
          <a:ext cx="5008838" cy="6424346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Assets</a:t>
          </a:r>
        </a:p>
      </dsp:txBody>
      <dsp:txXfrm>
        <a:off x="5206" y="0"/>
        <a:ext cx="5008838" cy="1927303"/>
      </dsp:txXfrm>
    </dsp:sp>
    <dsp:sp modelId="{5588FA66-7017-408E-9201-569C773CE891}">
      <dsp:nvSpPr>
        <dsp:cNvPr id="0" name=""/>
        <dsp:cNvSpPr/>
      </dsp:nvSpPr>
      <dsp:spPr>
        <a:xfrm>
          <a:off x="506090" y="1927537"/>
          <a:ext cx="4007070" cy="2503863"/>
        </a:xfrm>
        <a:prstGeom prst="roundRect">
          <a:avLst>
            <a:gd name="adj" fmla="val 10000"/>
          </a:avLst>
        </a:prstGeom>
        <a:solidFill>
          <a:srgbClr val="008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FX Reserves</a:t>
          </a:r>
        </a:p>
      </dsp:txBody>
      <dsp:txXfrm>
        <a:off x="579426" y="2000873"/>
        <a:ext cx="3860398" cy="2357191"/>
      </dsp:txXfrm>
    </dsp:sp>
    <dsp:sp modelId="{94F6252C-D9C3-44E4-AA0F-1CA90976119E}">
      <dsp:nvSpPr>
        <dsp:cNvPr id="0" name=""/>
        <dsp:cNvSpPr/>
      </dsp:nvSpPr>
      <dsp:spPr>
        <a:xfrm>
          <a:off x="506090" y="4816610"/>
          <a:ext cx="4007070" cy="1286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Domestic Assets</a:t>
          </a:r>
        </a:p>
      </dsp:txBody>
      <dsp:txXfrm>
        <a:off x="543764" y="4854284"/>
        <a:ext cx="3931722" cy="1210936"/>
      </dsp:txXfrm>
    </dsp:sp>
    <dsp:sp modelId="{E49BEA08-700E-4AE5-B2BC-F89C570EEC66}">
      <dsp:nvSpPr>
        <dsp:cNvPr id="0" name=""/>
        <dsp:cNvSpPr/>
      </dsp:nvSpPr>
      <dsp:spPr>
        <a:xfrm>
          <a:off x="5389707" y="0"/>
          <a:ext cx="5008838" cy="6424346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Liabilities</a:t>
          </a:r>
        </a:p>
      </dsp:txBody>
      <dsp:txXfrm>
        <a:off x="5389707" y="0"/>
        <a:ext cx="5008838" cy="1927303"/>
      </dsp:txXfrm>
    </dsp:sp>
    <dsp:sp modelId="{F7564B80-778A-4683-A06B-09CA4E926F3B}">
      <dsp:nvSpPr>
        <dsp:cNvPr id="0" name=""/>
        <dsp:cNvSpPr/>
      </dsp:nvSpPr>
      <dsp:spPr>
        <a:xfrm>
          <a:off x="5890591" y="1927633"/>
          <a:ext cx="4007070" cy="2917907"/>
        </a:xfrm>
        <a:prstGeom prst="roundRect">
          <a:avLst>
            <a:gd name="adj" fmla="val 10000"/>
          </a:avLst>
        </a:prstGeom>
        <a:solidFill>
          <a:srgbClr val="A500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Banks Reserves</a:t>
          </a:r>
        </a:p>
      </dsp:txBody>
      <dsp:txXfrm>
        <a:off x="5976054" y="2013096"/>
        <a:ext cx="3836144" cy="2746981"/>
      </dsp:txXfrm>
    </dsp:sp>
    <dsp:sp modelId="{489118F6-FC79-4584-B8DD-0F2DBBDC759F}">
      <dsp:nvSpPr>
        <dsp:cNvPr id="0" name=""/>
        <dsp:cNvSpPr/>
      </dsp:nvSpPr>
      <dsp:spPr>
        <a:xfrm>
          <a:off x="5890591" y="4981211"/>
          <a:ext cx="4007070" cy="555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CiC</a:t>
          </a:r>
          <a:endParaRPr lang="en-US" sz="2200" kern="1200" dirty="0"/>
        </a:p>
      </dsp:txBody>
      <dsp:txXfrm>
        <a:off x="5906871" y="4997491"/>
        <a:ext cx="3974510" cy="523274"/>
      </dsp:txXfrm>
    </dsp:sp>
    <dsp:sp modelId="{A85FF330-7844-4F26-9837-AA59F9B095B3}">
      <dsp:nvSpPr>
        <dsp:cNvPr id="0" name=""/>
        <dsp:cNvSpPr/>
      </dsp:nvSpPr>
      <dsp:spPr>
        <a:xfrm>
          <a:off x="5890591" y="5672717"/>
          <a:ext cx="4007070" cy="430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Treasury Account</a:t>
          </a:r>
        </a:p>
      </dsp:txBody>
      <dsp:txXfrm>
        <a:off x="5903188" y="5685314"/>
        <a:ext cx="3981876" cy="404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2E753-3960-40F1-8E7A-88614B922FEC}">
      <dsp:nvSpPr>
        <dsp:cNvPr id="0" name=""/>
        <dsp:cNvSpPr/>
      </dsp:nvSpPr>
      <dsp:spPr>
        <a:xfrm>
          <a:off x="5206" y="0"/>
          <a:ext cx="5008838" cy="6424346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Assets</a:t>
          </a:r>
        </a:p>
      </dsp:txBody>
      <dsp:txXfrm>
        <a:off x="5206" y="0"/>
        <a:ext cx="5008838" cy="1927303"/>
      </dsp:txXfrm>
    </dsp:sp>
    <dsp:sp modelId="{5588FA66-7017-408E-9201-569C773CE891}">
      <dsp:nvSpPr>
        <dsp:cNvPr id="0" name=""/>
        <dsp:cNvSpPr/>
      </dsp:nvSpPr>
      <dsp:spPr>
        <a:xfrm>
          <a:off x="506090" y="1927537"/>
          <a:ext cx="4007070" cy="2503863"/>
        </a:xfrm>
        <a:prstGeom prst="roundRect">
          <a:avLst>
            <a:gd name="adj" fmla="val 10000"/>
          </a:avLst>
        </a:prstGeom>
        <a:solidFill>
          <a:srgbClr val="008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FX Reserves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Low Returns on UST r*</a:t>
          </a:r>
        </a:p>
      </dsp:txBody>
      <dsp:txXfrm>
        <a:off x="579426" y="2000873"/>
        <a:ext cx="3860398" cy="2357191"/>
      </dsp:txXfrm>
    </dsp:sp>
    <dsp:sp modelId="{94F6252C-D9C3-44E4-AA0F-1CA90976119E}">
      <dsp:nvSpPr>
        <dsp:cNvPr id="0" name=""/>
        <dsp:cNvSpPr/>
      </dsp:nvSpPr>
      <dsp:spPr>
        <a:xfrm>
          <a:off x="506090" y="4816610"/>
          <a:ext cx="4007070" cy="1286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Domestic Assets</a:t>
          </a:r>
        </a:p>
      </dsp:txBody>
      <dsp:txXfrm>
        <a:off x="543764" y="4854284"/>
        <a:ext cx="3931722" cy="1210936"/>
      </dsp:txXfrm>
    </dsp:sp>
    <dsp:sp modelId="{E49BEA08-700E-4AE5-B2BC-F89C570EEC66}">
      <dsp:nvSpPr>
        <dsp:cNvPr id="0" name=""/>
        <dsp:cNvSpPr/>
      </dsp:nvSpPr>
      <dsp:spPr>
        <a:xfrm>
          <a:off x="5389707" y="0"/>
          <a:ext cx="5008838" cy="6424346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Liabilities</a:t>
          </a:r>
        </a:p>
      </dsp:txBody>
      <dsp:txXfrm>
        <a:off x="5389707" y="0"/>
        <a:ext cx="5008838" cy="1927303"/>
      </dsp:txXfrm>
    </dsp:sp>
    <dsp:sp modelId="{F7564B80-778A-4683-A06B-09CA4E926F3B}">
      <dsp:nvSpPr>
        <dsp:cNvPr id="0" name=""/>
        <dsp:cNvSpPr/>
      </dsp:nvSpPr>
      <dsp:spPr>
        <a:xfrm>
          <a:off x="5890591" y="1927633"/>
          <a:ext cx="4007070" cy="2917907"/>
        </a:xfrm>
        <a:prstGeom prst="roundRect">
          <a:avLst>
            <a:gd name="adj" fmla="val 10000"/>
          </a:avLst>
        </a:prstGeom>
        <a:solidFill>
          <a:srgbClr val="A500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Banks Reserves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Sterilization rate r</a:t>
          </a:r>
        </a:p>
      </dsp:txBody>
      <dsp:txXfrm>
        <a:off x="5976054" y="2013096"/>
        <a:ext cx="3836144" cy="2746981"/>
      </dsp:txXfrm>
    </dsp:sp>
    <dsp:sp modelId="{489118F6-FC79-4584-B8DD-0F2DBBDC759F}">
      <dsp:nvSpPr>
        <dsp:cNvPr id="0" name=""/>
        <dsp:cNvSpPr/>
      </dsp:nvSpPr>
      <dsp:spPr>
        <a:xfrm>
          <a:off x="5890591" y="4981211"/>
          <a:ext cx="4007070" cy="555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CiC</a:t>
          </a:r>
          <a:endParaRPr lang="en-US" sz="2200" kern="1200" dirty="0"/>
        </a:p>
      </dsp:txBody>
      <dsp:txXfrm>
        <a:off x="5906871" y="4997491"/>
        <a:ext cx="3974510" cy="523274"/>
      </dsp:txXfrm>
    </dsp:sp>
    <dsp:sp modelId="{A85FF330-7844-4F26-9837-AA59F9B095B3}">
      <dsp:nvSpPr>
        <dsp:cNvPr id="0" name=""/>
        <dsp:cNvSpPr/>
      </dsp:nvSpPr>
      <dsp:spPr>
        <a:xfrm>
          <a:off x="5890591" y="5672717"/>
          <a:ext cx="4007070" cy="430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Treasury Account</a:t>
          </a:r>
        </a:p>
      </dsp:txBody>
      <dsp:txXfrm>
        <a:off x="5903188" y="5685314"/>
        <a:ext cx="3981876" cy="404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BB6D-1205-8C33-FD16-17F75720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0F5B2-F59F-251F-0393-21529E32D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78ED-92FD-18F8-3933-3FFB7E06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9082-83E6-4DF3-8149-F46C01FED0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0704-AF6E-E33D-7BF1-9AA5E1A7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E2D8-D6CA-FB2B-668E-3A8935B8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934-841E-4A71-A07E-2774F18E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1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A4CC-84A9-34C4-5C0E-39C97FFB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3E3D9-2324-B049-DE52-7C82B521A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8365-1C53-C462-1B25-99817C21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9082-83E6-4DF3-8149-F46C01FED0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84E5-25E4-6248-9237-C59147C1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A2F7-DB0D-312E-C00A-555EB658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934-841E-4A71-A07E-2774F18E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ECFD3-0489-D2FD-C74A-89600707A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7BF48-90F9-604F-5ED6-38AE03D6D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3875-BBBC-9FD4-8A0F-491A90CA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9082-83E6-4DF3-8149-F46C01FED0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242ED-0086-99C6-577D-9B9CEA47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D4FA6-A159-E623-4997-FD54F4D4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934-841E-4A71-A07E-2774F18E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9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2988-651E-4292-DB25-2869EC98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CFC6-7805-FDFC-E801-756157CB8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CBA4A-FEE4-B86A-DB8F-48FB6075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9082-83E6-4DF3-8149-F46C01FED0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FA54-BF72-7DE4-6279-4BCC12FE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4D2C7-BC9C-084C-0752-71E164AD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934-841E-4A71-A07E-2774F18E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E28E-D8A9-ED57-DB9C-26302992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2750F-F40D-ED72-8641-38B83887E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18B7-8478-95F3-4887-FCF6DEB2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9082-83E6-4DF3-8149-F46C01FED0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C384-4441-430C-DC7F-D2228D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BAD90-8ED1-5617-31E4-23C1B30B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934-841E-4A71-A07E-2774F18E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0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8901-2736-766A-8B2F-D4FC2BD2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7DC3-667C-AC93-B308-2DF331697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A8374-95BE-C510-C2F2-3B13CEB20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49A55-D496-A53F-33A3-5DA953D7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9082-83E6-4DF3-8149-F46C01FED0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C816C-34D3-F6A2-9F75-6BABC8D3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C6CDE-4DD4-B676-1F28-134304E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934-841E-4A71-A07E-2774F18E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5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3F13-B162-0B92-5E21-16CC1B69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94B08-90E7-00D1-9284-A52998B99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708F0-E6A9-C473-0F90-643FBF1D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E053E-BBEB-C9A8-323A-16383A4DA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5F407-0C51-AC7A-9EC0-E139CB3A9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3B255-6C6A-57A6-CF3E-A358C466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9082-83E6-4DF3-8149-F46C01FED0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FCF3C-B7EA-ABA1-F4DD-A55845FE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3FAE2-B192-6779-DB46-21D9B559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934-841E-4A71-A07E-2774F18E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4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5581-F30D-D56F-A5F8-1FE0014F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5045F-7D61-670D-079F-00E5BDDA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9082-83E6-4DF3-8149-F46C01FED0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EC40-2104-10F6-0A48-5BFB46CE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92487-AC22-0B44-68FF-FDD541E6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934-841E-4A71-A07E-2774F18E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B7226-6036-90EB-8338-045FF087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9082-83E6-4DF3-8149-F46C01FED0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196F7-DB09-0462-EF5D-54EC431F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558AC-99A8-4E07-98AD-59264B75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934-841E-4A71-A07E-2774F18E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9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ED1D-5FDD-7584-C127-CEC07365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3742-66D3-8BF3-69A1-7C91DD8E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A0934-97B6-F155-54E6-4BCDB928C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C715B-D158-F3EF-4C51-3B210579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9082-83E6-4DF3-8149-F46C01FED0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9C788-9B3F-7C2B-FDBD-00C9C62C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DC9D-3F22-5A51-CDC3-021365F8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934-841E-4A71-A07E-2774F18E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9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C859-22E6-36AF-CE36-790A7A2F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A0754-7F6E-4970-1783-622FE5064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E6E20-2E61-49CB-5A63-2B4ED4D2D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5E62E-803A-278A-4B11-617D5313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9082-83E6-4DF3-8149-F46C01FED0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1EA95-DC0C-3D6D-9E69-31C42CCC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060CB-CE85-6D15-5EA3-31E83019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934-841E-4A71-A07E-2774F18E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2031B-776F-301F-C25C-4455AD1F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1EDC1-4254-3AC8-7F49-F83BBF4F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AE01F-368E-71D5-0064-35AF0FE37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9082-83E6-4DF3-8149-F46C01FED0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26F9-936B-7E1F-AF8C-81AA3FBFE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ECBC-E3EF-0072-C77D-DC7AA8EA6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2934-841E-4A71-A07E-2774F18E6E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444998529,&quot;Placement&quot;:&quot;Footer&quot;,&quot;Top&quot;:522.0343,&quot;Left&quot;:0.0,&quot;SlideWidth&quot;:960,&quot;SlideHeight&quot;:540}">
            <a:extLst>
              <a:ext uri="{FF2B5EF4-FFF2-40B4-BE49-F238E27FC236}">
                <a16:creationId xmlns:a16="http://schemas.microsoft.com/office/drawing/2014/main" id="{12EA2AA8-7E3B-83EB-FCCA-A7FFE6406164}"/>
              </a:ext>
            </a:extLst>
          </p:cNvPr>
          <p:cNvSpPr txBox="1"/>
          <p:nvPr userDrawn="1"/>
        </p:nvSpPr>
        <p:spPr>
          <a:xfrm>
            <a:off x="0" y="6629836"/>
            <a:ext cx="1090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737373"/>
                </a:solidFill>
                <a:latin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49698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B167-053A-D63F-80A6-9D35D53FF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3995D-DEB3-58D5-5891-3F74E1700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DFE2869-6E01-6ADE-71A4-2C806A8A91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974518"/>
              </p:ext>
            </p:extLst>
          </p:nvPr>
        </p:nvGraphicFramePr>
        <p:xfrm>
          <a:off x="1208735" y="215846"/>
          <a:ext cx="10403753" cy="642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660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DFE2869-6E01-6ADE-71A4-2C806A8A91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684097"/>
              </p:ext>
            </p:extLst>
          </p:nvPr>
        </p:nvGraphicFramePr>
        <p:xfrm>
          <a:off x="1208735" y="215846"/>
          <a:ext cx="10403753" cy="642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74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 Pierre Roland Lafarguette</dc:creator>
  <cp:lastModifiedBy>Romain Pierre Roland Lafarguette</cp:lastModifiedBy>
  <cp:revision>1</cp:revision>
  <dcterms:created xsi:type="dcterms:W3CDTF">2023-04-14T16:41:55Z</dcterms:created>
  <dcterms:modified xsi:type="dcterms:W3CDTF">2023-04-14T16:54:21Z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9964a8-d050-4201-bb55-e8f92047e48e_Enabled">
    <vt:lpwstr>true</vt:lpwstr>
  </property>
  <property fmtid="{D5CDD505-2E9C-101B-9397-08002B2CF9AE}" pid="3" name="MSIP_Label_499964a8-d050-4201-bb55-e8f92047e48e_SetDate">
    <vt:lpwstr>2023-04-14T16:54:17Z</vt:lpwstr>
  </property>
  <property fmtid="{D5CDD505-2E9C-101B-9397-08002B2CF9AE}" pid="4" name="MSIP_Label_499964a8-d050-4201-bb55-e8f92047e48e_Method">
    <vt:lpwstr>Privileged</vt:lpwstr>
  </property>
  <property fmtid="{D5CDD505-2E9C-101B-9397-08002B2CF9AE}" pid="5" name="MSIP_Label_499964a8-d050-4201-bb55-e8f92047e48e_Name">
    <vt:lpwstr>Public</vt:lpwstr>
  </property>
  <property fmtid="{D5CDD505-2E9C-101B-9397-08002B2CF9AE}" pid="6" name="MSIP_Label_499964a8-d050-4201-bb55-e8f92047e48e_SiteId">
    <vt:lpwstr>8506c69f-005d-421b-b670-9a8ccd5aee63</vt:lpwstr>
  </property>
  <property fmtid="{D5CDD505-2E9C-101B-9397-08002B2CF9AE}" pid="7" name="MSIP_Label_499964a8-d050-4201-bb55-e8f92047e48e_ActionId">
    <vt:lpwstr>b94862f4-5da7-421f-8dfc-e4549af3d798</vt:lpwstr>
  </property>
  <property fmtid="{D5CDD505-2E9C-101B-9397-08002B2CF9AE}" pid="8" name="MSIP_Label_499964a8-d050-4201-bb55-e8f92047e48e_ContentBits">
    <vt:lpwstr>2</vt:lpwstr>
  </property>
</Properties>
</file>