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E451C3-0FF4-47C4-B829-773ADF60F88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F62D06-31B3-402C-A76B-E62AE51A2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b="1" dirty="0" smtClean="0"/>
              <a:t>                               </a:t>
            </a:r>
            <a:r>
              <a:rPr lang="fr-FR" sz="2400" b="1" dirty="0" smtClean="0"/>
              <a:t> amine </a:t>
            </a:r>
            <a:r>
              <a:rPr lang="fr-FR" sz="2400" b="1" dirty="0" err="1" smtClean="0"/>
              <a:t>hajali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0EA052E-B937-4125-A952-4BFC7BC7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269" y="509451"/>
            <a:ext cx="11004731" cy="222068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4800" b="1" dirty="0" smtClean="0"/>
              <a:t>DATABASE </a:t>
            </a:r>
            <a:r>
              <a:rPr lang="fr-FR" sz="4800" b="1" dirty="0" smtClean="0"/>
              <a:t>PRESENTATION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xmlns="" val="587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D39808-243F-4155-8C71-E6EB8A41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464217"/>
            <a:ext cx="9184847" cy="706964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MySQL </a:t>
            </a:r>
            <a:r>
              <a:rPr lang="fr-FR" sz="40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5AD09ED-8104-4B65-99F1-69050603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362201"/>
            <a:ext cx="9040067" cy="4410074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is a database management system.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A database is a structured collection of data. It may be anything from a simple shopping list to a picture gallery or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vast amounts of information in a corporate network. To add, access, and process data stored in a computer database,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 you need a database management system such as MySQL Server.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databases are relational.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software is Open Source. It means that it is possible for anyone to use and modify the software.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MySQL Database Server is very fast, reliable, scalable, and easy to use.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Server was originally developed to handle large databases much faster than existing solutions and has been successfully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 used in highly demanding production environments for several years. Although under constant development,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MySQL Server today offers a rich and useful set of functions. </a:t>
            </a:r>
            <a:endParaRPr lang="fr-FR" sz="14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0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EB2942-508C-4AEB-B74A-FE73C1EE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smtClean="0"/>
              <a:t> 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PostgreSQL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04A5090-7DC5-4A29-A09D-5C84DAD7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428875"/>
            <a:ext cx="10277475" cy="4429125"/>
          </a:xfrm>
        </p:spPr>
        <p:txBody>
          <a:bodyPr>
            <a:no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50000"/>
                  </a:schemeClr>
                </a:solidFill>
                <a:latin typeface="Perpetua" panose="02020502060401020303" pitchFamily="18" charset="0"/>
              </a:rPr>
              <a:t>P</a:t>
            </a:r>
            <a:r>
              <a:rPr lang="en-US" sz="1400" b="1" dirty="0" err="1" smtClean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o</a:t>
            </a:r>
            <a:r>
              <a:rPr lang="en-US" sz="1400" b="1" dirty="0" err="1" smtClean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stgreSQL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 is a powerful, open source object-relational database system that uses and extends 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SQL language combined with many features that safely store and scale the most complicated data workloads.</a:t>
            </a:r>
          </a:p>
          <a:p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 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Types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Primitives: Integer,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Numeric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, String, Boolean</a:t>
            </a:r>
          </a:p>
          <a:p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Structured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: Date/Time,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Array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, Range /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Multirange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, UUID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Document: JSON/JSONB, XML, Key-value (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Hstore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)</a:t>
            </a:r>
          </a:p>
          <a:p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Geometry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: Point, Line, Circle,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Polygon</a:t>
            </a:r>
            <a:endParaRPr lang="fr-FR" sz="14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  <a:p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Customizations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: Composite, Custom Types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 Integrity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UNIQUE, NOT NULL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Primary Keys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Foreign Keys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Exclusion Constraints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Explicit Locks, Advisory Locks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Concurrency, Performance</a:t>
            </a:r>
            <a:endParaRPr lang="fr-FR" sz="14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53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26C7589-72BF-4A89-8C37-2E76CAE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 smtClean="0"/>
              <a:t> 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SQL SERVER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A907B3-84B0-4623-99E4-5E1D2DD2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79" y="2413000"/>
            <a:ext cx="10322671" cy="444500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is a relational database management system, or RDBMS, developed and marketed by Microsoft.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Similar to other RDBMS software, SQL Server is built on top of SQL, a standard programming language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for interacting with the relational databases. SQL server is tied to Transact-SQL, or T-SQL, </a:t>
            </a:r>
          </a:p>
          <a:p>
            <a:endParaRPr lang="en-US" sz="16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Microsoft’s implementation of SQL that adds a set of proprietary programming constructs.</a:t>
            </a:r>
          </a:p>
          <a:p>
            <a:endParaRPr lang="en-US" sz="16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works exclusively on Windows environment for more than 20 years. In 2016, Microsoft made it available on Linux.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Architecture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The following diagram illustrates the architecture of the SQL Server: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 Server consists of two main components: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Database Engine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SQLOS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Database Engine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05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0A82F4-C7C6-4D3D-ADC2-7B9AF458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Comparison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betwen</a:t>
            </a:r>
            <a:r>
              <a:rPr lang="fr-FR" sz="3600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 </a:t>
            </a:r>
            <a:r>
              <a:rPr lang="fr-FR" sz="3600" b="1" dirty="0" err="1">
                <a:solidFill>
                  <a:schemeClr val="bg1"/>
                </a:solidFill>
                <a:latin typeface="Perpetua Titling MT" panose="02020502060505020804" pitchFamily="18" charset="0"/>
              </a:rPr>
              <a:t>Databases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D81092D-5E97-4A1A-9B6C-470505F5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2352675"/>
            <a:ext cx="8829674" cy="46386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PostgreSQL is more feature-rich and extensible and maybe a better choice for extreme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MySQL is much more popular, suits web applications and e-commerce projects, there are much more blogposts/support/documentation then for PostgreSQL.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For environments with high number of connections - PostgreSQL might need a lot of memory, because each connection has its own memory. However, there are solutions to overcome this issue, like </a:t>
            </a:r>
            <a:r>
              <a:rPr lang="en-US" sz="15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PgBouncers</a:t>
            </a: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, external connection pools.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Manual partition management in PostgreSQL requires too much overhead and updates that move rows from one partition to another will fail.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There is 1 CPU per query limitation in MySQL and only the nested-loop join algorithm which make MySQL a less optimal choice for data warehouse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If check constraint functionality is important - there are none in MySQL.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7538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194</TotalTime>
  <Words>529</Words>
  <Application>Microsoft Office PowerPoint</Application>
  <PresentationFormat>Custom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                                amine hajali</vt:lpstr>
      <vt:lpstr>MySQL Database</vt:lpstr>
      <vt:lpstr> PostgreSQL Database</vt:lpstr>
      <vt:lpstr> SQL SERVER Database</vt:lpstr>
      <vt:lpstr>Comparison betwen Databases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PRESENTATION</dc:title>
  <dc:creator>Lenovo</dc:creator>
  <cp:lastModifiedBy>pc</cp:lastModifiedBy>
  <cp:revision>3</cp:revision>
  <dcterms:created xsi:type="dcterms:W3CDTF">2021-12-08T09:55:57Z</dcterms:created>
  <dcterms:modified xsi:type="dcterms:W3CDTF">2021-12-31T12:11:15Z</dcterms:modified>
</cp:coreProperties>
</file>