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73CD-798E-4B88-BA95-D54FFE348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BE7E2-AB01-4FF0-B11E-37E122AA9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5A27-D4DD-4A5A-A046-2C39F2FF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E696-0341-42D7-9824-52CC9A8D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C5AD-8AAC-420A-81DA-858A62C6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6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CF70-70DC-49CF-BAE5-16130BA0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31127-50A9-423C-8E67-C4F7FDDF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CC00-475B-4EC2-93D1-D17DC8C2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D85E-782C-4172-A813-D6284B91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FCA8-BACB-4939-BF7E-0915D3A1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0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F0DBA-7433-4594-ABE1-B72BBCC5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D11CC-CBB1-4D1B-8E54-7DEFD2EB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7727-8143-4108-A11E-5FA67F54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CE35-5A91-4502-BE1F-132DFE71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105B-6293-4D16-BAE6-F3708253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2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6A7E-84D5-418A-8065-176C96C0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9B61-5248-4A6C-BAF7-0766C262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57D8-F175-4AC7-A365-F47DC47D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EFDC-A218-44B8-A360-7C88C53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AD8-3646-4E27-A892-8455533D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93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59B7-AE50-4A1C-AC17-676ADA6F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776A-D71D-4483-B99D-842D1E25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7FE-5E5D-4AE1-AA48-7B0470D8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9D4D-9228-445A-818E-2ED780D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2B4D-4D14-4AB8-A371-4F5AC0F3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75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5DB5-C54F-451A-A896-704BA82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D48-763A-4D96-BE53-85C33735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D75D-254E-4A52-AC70-4436FCFC7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8B23E-53F7-44D9-B3BB-DCC8B8BA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4581C-3B9F-4B2D-B715-017F545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380F-FE39-4512-8158-9F8194E0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20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7CD2-9662-44C3-8CB7-9E48B961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9113-8CE9-4306-9153-8E99477B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AA47-7D94-44B0-8E6C-DE45567CF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30021-510E-4C03-8CF9-B29D0A9EC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6AAF0-B706-444E-9600-F254C640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F2F6F-2FA9-480C-B102-366FDBC3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97480-CB4B-4582-944A-5B43FBFE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AA26B-DC22-4AA8-A070-826C9C97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97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4D5-D4CE-4AF9-A2E6-55975E3B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DDB89-8585-4E90-9E9C-DBC24AF3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AB465-984E-4339-BE02-574DA260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F60AA-B38C-4B4D-93F8-08EC63E5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8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7DA41-FABE-442F-9233-1B6862ED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BF461-9AEA-468A-8BDD-91AF115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0233A-FD90-4318-883C-CAA259F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7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F60-02B3-4AF7-BB9E-557AB510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CF7C-FDF6-463E-A415-A37FBC14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B838B-D5B6-4609-860A-FFE61EF0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6ADF-8A03-4F0D-912C-90DC2407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656E-27F1-4937-9506-AB80F1E5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6C33-4D4C-4019-8E11-757E9A0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5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B73A-846D-4B78-A9F1-594275E6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AF133-11F6-4D68-9F33-91E65CC15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4192-40C6-4595-A0C7-0B0A3F0F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F800-36B4-4175-BCA1-3FD852E9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0EC09-EEDB-4CE9-8A0D-6E93A1E8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5BFA-5A73-4F47-AB2A-C1D79A9A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7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96D11-23E1-406D-A119-CB2F5A56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DE49-4BAC-4878-B000-A62E8DC8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09EF-BF83-4191-999F-78C10A665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D101-4766-4B9F-92FA-5CC171B84DEC}" type="datetimeFigureOut">
              <a:rPr lang="en-CA" smtClean="0"/>
              <a:t>2022-08-23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F3F2-1A7F-409A-9EBE-DFAB0C90B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A4B4-5AF4-44AA-8EEA-1886CC792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186B-C0A9-41C7-A9D1-42AC01CD76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3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980DA72D-6662-46D7-9E6F-5FE4E54D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353" y="693680"/>
            <a:ext cx="3216305" cy="1252173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2. Model Processor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(reads from the external LCDP and creates the trace model)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1422AE1-ACF7-418E-AF04-EDCD7B6F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46" y="693680"/>
            <a:ext cx="3278325" cy="1252173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3. Interpreters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(interpret the rules based on the trace model and the rule type, save the results to the trace model)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1C3EADC-BC0C-4EAD-AF30-0DCC7989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46" y="2813471"/>
            <a:ext cx="3278325" cy="1252173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4. EGL – SAT solver code generation 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(generates alloy code)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669362CA-99E4-4BC1-975B-7674C941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353" y="2813471"/>
            <a:ext cx="3216305" cy="1252173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i="1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5. Calling SAT solver APIs </a:t>
            </a:r>
            <a:r>
              <a:rPr lang="en-US" altLang="en-US" sz="16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(executes the alloy code for analysis)</a:t>
            </a:r>
            <a:endParaRPr kumimoji="0" lang="en-US" altLang="en-US" sz="16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58F9AD8D-F85A-435B-955E-8E2395B4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06" y="2803707"/>
            <a:ext cx="3216304" cy="1252172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i="1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6. Generating consistency report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0B288DF2-B343-4409-9939-E3AE7999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03" y="693680"/>
            <a:ext cx="3216308" cy="1252173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en-US" sz="1600" b="1" i="1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fr-CA" altLang="en-US" sz="1600" b="1" i="1" dirty="0" err="1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Constraint</a:t>
            </a:r>
            <a:r>
              <a:rPr lang="fr-CA" altLang="en-US" sz="1600" b="1" i="1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DSL</a:t>
            </a:r>
            <a:r>
              <a:rPr lang="fr-CA" altLang="en-US" sz="16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– User </a:t>
            </a:r>
            <a:r>
              <a:rPr lang="fr-CA" alt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produces</a:t>
            </a:r>
            <a:r>
              <a:rPr lang="fr-CA" altLang="en-US" sz="16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CA" alt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constraint</a:t>
            </a:r>
            <a:r>
              <a:rPr lang="fr-CA" altLang="en-US" sz="16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CA" alt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fr-CA" altLang="en-US" sz="16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CA" alt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wizard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809AA8-62B5-4163-AA05-00E3D9271CC9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3626611" y="1319767"/>
            <a:ext cx="883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F77EAF-C6C3-4B62-BBAC-42BB87DE47E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726658" y="1319767"/>
            <a:ext cx="7957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97773F-3C07-4862-B324-3EF43D7D7BB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161609" y="1945853"/>
            <a:ext cx="0" cy="867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4D6DBE-CC39-472E-B946-642075DFDAD2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7726658" y="3439558"/>
            <a:ext cx="7957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C46E26-B5BC-444A-83A7-869D28EF8D55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3626610" y="3429793"/>
            <a:ext cx="883743" cy="9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6F5991-D6F5-4CEA-B202-AB076FEB19B7}"/>
              </a:ext>
            </a:extLst>
          </p:cNvPr>
          <p:cNvSpPr/>
          <p:nvPr/>
        </p:nvSpPr>
        <p:spPr>
          <a:xfrm>
            <a:off x="247652" y="202500"/>
            <a:ext cx="11725267" cy="2063082"/>
          </a:xfrm>
          <a:custGeom>
            <a:avLst/>
            <a:gdLst>
              <a:gd name="connsiteX0" fmla="*/ 0 w 11725267"/>
              <a:gd name="connsiteY0" fmla="*/ 0 h 2063082"/>
              <a:gd name="connsiteX1" fmla="*/ 469011 w 11725267"/>
              <a:gd name="connsiteY1" fmla="*/ 0 h 2063082"/>
              <a:gd name="connsiteX2" fmla="*/ 703516 w 11725267"/>
              <a:gd name="connsiteY2" fmla="*/ 0 h 2063082"/>
              <a:gd name="connsiteX3" fmla="*/ 1524285 w 11725267"/>
              <a:gd name="connsiteY3" fmla="*/ 0 h 2063082"/>
              <a:gd name="connsiteX4" fmla="*/ 1993295 w 11725267"/>
              <a:gd name="connsiteY4" fmla="*/ 0 h 2063082"/>
              <a:gd name="connsiteX5" fmla="*/ 2462306 w 11725267"/>
              <a:gd name="connsiteY5" fmla="*/ 0 h 2063082"/>
              <a:gd name="connsiteX6" fmla="*/ 3283075 w 11725267"/>
              <a:gd name="connsiteY6" fmla="*/ 0 h 2063082"/>
              <a:gd name="connsiteX7" fmla="*/ 3634833 w 11725267"/>
              <a:gd name="connsiteY7" fmla="*/ 0 h 2063082"/>
              <a:gd name="connsiteX8" fmla="*/ 4455601 w 11725267"/>
              <a:gd name="connsiteY8" fmla="*/ 0 h 2063082"/>
              <a:gd name="connsiteX9" fmla="*/ 5276370 w 11725267"/>
              <a:gd name="connsiteY9" fmla="*/ 0 h 2063082"/>
              <a:gd name="connsiteX10" fmla="*/ 5862634 w 11725267"/>
              <a:gd name="connsiteY10" fmla="*/ 0 h 2063082"/>
              <a:gd name="connsiteX11" fmla="*/ 6683402 w 11725267"/>
              <a:gd name="connsiteY11" fmla="*/ 0 h 2063082"/>
              <a:gd name="connsiteX12" fmla="*/ 7152413 w 11725267"/>
              <a:gd name="connsiteY12" fmla="*/ 0 h 2063082"/>
              <a:gd name="connsiteX13" fmla="*/ 7621424 w 11725267"/>
              <a:gd name="connsiteY13" fmla="*/ 0 h 2063082"/>
              <a:gd name="connsiteX14" fmla="*/ 8324940 w 11725267"/>
              <a:gd name="connsiteY14" fmla="*/ 0 h 2063082"/>
              <a:gd name="connsiteX15" fmla="*/ 8793950 w 11725267"/>
              <a:gd name="connsiteY15" fmla="*/ 0 h 2063082"/>
              <a:gd name="connsiteX16" fmla="*/ 9614719 w 11725267"/>
              <a:gd name="connsiteY16" fmla="*/ 0 h 2063082"/>
              <a:gd name="connsiteX17" fmla="*/ 10435488 w 11725267"/>
              <a:gd name="connsiteY17" fmla="*/ 0 h 2063082"/>
              <a:gd name="connsiteX18" fmla="*/ 11021751 w 11725267"/>
              <a:gd name="connsiteY18" fmla="*/ 0 h 2063082"/>
              <a:gd name="connsiteX19" fmla="*/ 11725267 w 11725267"/>
              <a:gd name="connsiteY19" fmla="*/ 0 h 2063082"/>
              <a:gd name="connsiteX20" fmla="*/ 11725267 w 11725267"/>
              <a:gd name="connsiteY20" fmla="*/ 453878 h 2063082"/>
              <a:gd name="connsiteX21" fmla="*/ 11725267 w 11725267"/>
              <a:gd name="connsiteY21" fmla="*/ 928387 h 2063082"/>
              <a:gd name="connsiteX22" fmla="*/ 11725267 w 11725267"/>
              <a:gd name="connsiteY22" fmla="*/ 1464788 h 2063082"/>
              <a:gd name="connsiteX23" fmla="*/ 11725267 w 11725267"/>
              <a:gd name="connsiteY23" fmla="*/ 2063082 h 2063082"/>
              <a:gd name="connsiteX24" fmla="*/ 11373509 w 11725267"/>
              <a:gd name="connsiteY24" fmla="*/ 2063082 h 2063082"/>
              <a:gd name="connsiteX25" fmla="*/ 11139004 w 11725267"/>
              <a:gd name="connsiteY25" fmla="*/ 2063082 h 2063082"/>
              <a:gd name="connsiteX26" fmla="*/ 10904498 w 11725267"/>
              <a:gd name="connsiteY26" fmla="*/ 2063082 h 2063082"/>
              <a:gd name="connsiteX27" fmla="*/ 10318235 w 11725267"/>
              <a:gd name="connsiteY27" fmla="*/ 2063082 h 2063082"/>
              <a:gd name="connsiteX28" fmla="*/ 9966477 w 11725267"/>
              <a:gd name="connsiteY28" fmla="*/ 2063082 h 2063082"/>
              <a:gd name="connsiteX29" fmla="*/ 9262961 w 11725267"/>
              <a:gd name="connsiteY29" fmla="*/ 2063082 h 2063082"/>
              <a:gd name="connsiteX30" fmla="*/ 8911203 w 11725267"/>
              <a:gd name="connsiteY30" fmla="*/ 2063082 h 2063082"/>
              <a:gd name="connsiteX31" fmla="*/ 8207687 w 11725267"/>
              <a:gd name="connsiteY31" fmla="*/ 2063082 h 2063082"/>
              <a:gd name="connsiteX32" fmla="*/ 7973182 w 11725267"/>
              <a:gd name="connsiteY32" fmla="*/ 2063082 h 2063082"/>
              <a:gd name="connsiteX33" fmla="*/ 7269666 w 11725267"/>
              <a:gd name="connsiteY33" fmla="*/ 2063082 h 2063082"/>
              <a:gd name="connsiteX34" fmla="*/ 6917908 w 11725267"/>
              <a:gd name="connsiteY34" fmla="*/ 2063082 h 2063082"/>
              <a:gd name="connsiteX35" fmla="*/ 6683402 w 11725267"/>
              <a:gd name="connsiteY35" fmla="*/ 2063082 h 2063082"/>
              <a:gd name="connsiteX36" fmla="*/ 6331644 w 11725267"/>
              <a:gd name="connsiteY36" fmla="*/ 2063082 h 2063082"/>
              <a:gd name="connsiteX37" fmla="*/ 5628128 w 11725267"/>
              <a:gd name="connsiteY37" fmla="*/ 2063082 h 2063082"/>
              <a:gd name="connsiteX38" fmla="*/ 5276370 w 11725267"/>
              <a:gd name="connsiteY38" fmla="*/ 2063082 h 2063082"/>
              <a:gd name="connsiteX39" fmla="*/ 5041865 w 11725267"/>
              <a:gd name="connsiteY39" fmla="*/ 2063082 h 2063082"/>
              <a:gd name="connsiteX40" fmla="*/ 4690107 w 11725267"/>
              <a:gd name="connsiteY40" fmla="*/ 2063082 h 2063082"/>
              <a:gd name="connsiteX41" fmla="*/ 4221096 w 11725267"/>
              <a:gd name="connsiteY41" fmla="*/ 2063082 h 2063082"/>
              <a:gd name="connsiteX42" fmla="*/ 3634833 w 11725267"/>
              <a:gd name="connsiteY42" fmla="*/ 2063082 h 2063082"/>
              <a:gd name="connsiteX43" fmla="*/ 3283075 w 11725267"/>
              <a:gd name="connsiteY43" fmla="*/ 2063082 h 2063082"/>
              <a:gd name="connsiteX44" fmla="*/ 2462306 w 11725267"/>
              <a:gd name="connsiteY44" fmla="*/ 2063082 h 2063082"/>
              <a:gd name="connsiteX45" fmla="*/ 1876043 w 11725267"/>
              <a:gd name="connsiteY45" fmla="*/ 2063082 h 2063082"/>
              <a:gd name="connsiteX46" fmla="*/ 1055274 w 11725267"/>
              <a:gd name="connsiteY46" fmla="*/ 2063082 h 2063082"/>
              <a:gd name="connsiteX47" fmla="*/ 0 w 11725267"/>
              <a:gd name="connsiteY47" fmla="*/ 2063082 h 2063082"/>
              <a:gd name="connsiteX48" fmla="*/ 0 w 11725267"/>
              <a:gd name="connsiteY48" fmla="*/ 1567942 h 2063082"/>
              <a:gd name="connsiteX49" fmla="*/ 0 w 11725267"/>
              <a:gd name="connsiteY49" fmla="*/ 1072803 h 2063082"/>
              <a:gd name="connsiteX50" fmla="*/ 0 w 11725267"/>
              <a:gd name="connsiteY50" fmla="*/ 536401 h 2063082"/>
              <a:gd name="connsiteX51" fmla="*/ 0 w 11725267"/>
              <a:gd name="connsiteY51" fmla="*/ 0 h 206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725267" h="2063082" extrusionOk="0">
                <a:moveTo>
                  <a:pt x="0" y="0"/>
                </a:moveTo>
                <a:cubicBezTo>
                  <a:pt x="217419" y="-35059"/>
                  <a:pt x="340363" y="39440"/>
                  <a:pt x="469011" y="0"/>
                </a:cubicBezTo>
                <a:cubicBezTo>
                  <a:pt x="597659" y="-39440"/>
                  <a:pt x="622114" y="13428"/>
                  <a:pt x="703516" y="0"/>
                </a:cubicBezTo>
                <a:cubicBezTo>
                  <a:pt x="784918" y="-13428"/>
                  <a:pt x="1253053" y="30022"/>
                  <a:pt x="1524285" y="0"/>
                </a:cubicBezTo>
                <a:cubicBezTo>
                  <a:pt x="1795517" y="-30022"/>
                  <a:pt x="1838879" y="52666"/>
                  <a:pt x="1993295" y="0"/>
                </a:cubicBezTo>
                <a:cubicBezTo>
                  <a:pt x="2147711" y="-52666"/>
                  <a:pt x="2232807" y="42197"/>
                  <a:pt x="2462306" y="0"/>
                </a:cubicBezTo>
                <a:cubicBezTo>
                  <a:pt x="2691805" y="-42197"/>
                  <a:pt x="2881340" y="69153"/>
                  <a:pt x="3283075" y="0"/>
                </a:cubicBezTo>
                <a:cubicBezTo>
                  <a:pt x="3684810" y="-69153"/>
                  <a:pt x="3549139" y="17974"/>
                  <a:pt x="3634833" y="0"/>
                </a:cubicBezTo>
                <a:cubicBezTo>
                  <a:pt x="3720527" y="-17974"/>
                  <a:pt x="4051141" y="48195"/>
                  <a:pt x="4455601" y="0"/>
                </a:cubicBezTo>
                <a:cubicBezTo>
                  <a:pt x="4860061" y="-48195"/>
                  <a:pt x="5041789" y="21244"/>
                  <a:pt x="5276370" y="0"/>
                </a:cubicBezTo>
                <a:cubicBezTo>
                  <a:pt x="5510951" y="-21244"/>
                  <a:pt x="5593192" y="8099"/>
                  <a:pt x="5862634" y="0"/>
                </a:cubicBezTo>
                <a:cubicBezTo>
                  <a:pt x="6132076" y="-8099"/>
                  <a:pt x="6447319" y="64449"/>
                  <a:pt x="6683402" y="0"/>
                </a:cubicBezTo>
                <a:cubicBezTo>
                  <a:pt x="6919485" y="-64449"/>
                  <a:pt x="6986664" y="23534"/>
                  <a:pt x="7152413" y="0"/>
                </a:cubicBezTo>
                <a:cubicBezTo>
                  <a:pt x="7318162" y="-23534"/>
                  <a:pt x="7430055" y="29242"/>
                  <a:pt x="7621424" y="0"/>
                </a:cubicBezTo>
                <a:cubicBezTo>
                  <a:pt x="7812793" y="-29242"/>
                  <a:pt x="8016606" y="18592"/>
                  <a:pt x="8324940" y="0"/>
                </a:cubicBezTo>
                <a:cubicBezTo>
                  <a:pt x="8633274" y="-18592"/>
                  <a:pt x="8638508" y="3451"/>
                  <a:pt x="8793950" y="0"/>
                </a:cubicBezTo>
                <a:cubicBezTo>
                  <a:pt x="8949392" y="-3451"/>
                  <a:pt x="9277475" y="4313"/>
                  <a:pt x="9614719" y="0"/>
                </a:cubicBezTo>
                <a:cubicBezTo>
                  <a:pt x="9951963" y="-4313"/>
                  <a:pt x="10027355" y="16063"/>
                  <a:pt x="10435488" y="0"/>
                </a:cubicBezTo>
                <a:cubicBezTo>
                  <a:pt x="10843621" y="-16063"/>
                  <a:pt x="10894678" y="11514"/>
                  <a:pt x="11021751" y="0"/>
                </a:cubicBezTo>
                <a:cubicBezTo>
                  <a:pt x="11148824" y="-11514"/>
                  <a:pt x="11417265" y="49501"/>
                  <a:pt x="11725267" y="0"/>
                </a:cubicBezTo>
                <a:cubicBezTo>
                  <a:pt x="11760656" y="133930"/>
                  <a:pt x="11720274" y="293110"/>
                  <a:pt x="11725267" y="453878"/>
                </a:cubicBezTo>
                <a:cubicBezTo>
                  <a:pt x="11730260" y="614646"/>
                  <a:pt x="11675317" y="824510"/>
                  <a:pt x="11725267" y="928387"/>
                </a:cubicBezTo>
                <a:cubicBezTo>
                  <a:pt x="11775217" y="1032264"/>
                  <a:pt x="11700445" y="1342397"/>
                  <a:pt x="11725267" y="1464788"/>
                </a:cubicBezTo>
                <a:cubicBezTo>
                  <a:pt x="11750089" y="1587179"/>
                  <a:pt x="11680660" y="1901639"/>
                  <a:pt x="11725267" y="2063082"/>
                </a:cubicBezTo>
                <a:cubicBezTo>
                  <a:pt x="11635276" y="2081856"/>
                  <a:pt x="11536533" y="2025785"/>
                  <a:pt x="11373509" y="2063082"/>
                </a:cubicBezTo>
                <a:cubicBezTo>
                  <a:pt x="11210485" y="2100379"/>
                  <a:pt x="11231200" y="2054135"/>
                  <a:pt x="11139004" y="2063082"/>
                </a:cubicBezTo>
                <a:cubicBezTo>
                  <a:pt x="11046809" y="2072029"/>
                  <a:pt x="10969377" y="2037138"/>
                  <a:pt x="10904498" y="2063082"/>
                </a:cubicBezTo>
                <a:cubicBezTo>
                  <a:pt x="10839619" y="2089026"/>
                  <a:pt x="10552683" y="1995644"/>
                  <a:pt x="10318235" y="2063082"/>
                </a:cubicBezTo>
                <a:cubicBezTo>
                  <a:pt x="10083787" y="2130520"/>
                  <a:pt x="10129190" y="2045717"/>
                  <a:pt x="9966477" y="2063082"/>
                </a:cubicBezTo>
                <a:cubicBezTo>
                  <a:pt x="9803764" y="2080447"/>
                  <a:pt x="9570416" y="1990451"/>
                  <a:pt x="9262961" y="2063082"/>
                </a:cubicBezTo>
                <a:cubicBezTo>
                  <a:pt x="8955506" y="2135713"/>
                  <a:pt x="9004775" y="2050638"/>
                  <a:pt x="8911203" y="2063082"/>
                </a:cubicBezTo>
                <a:cubicBezTo>
                  <a:pt x="8817631" y="2075526"/>
                  <a:pt x="8367682" y="2049788"/>
                  <a:pt x="8207687" y="2063082"/>
                </a:cubicBezTo>
                <a:cubicBezTo>
                  <a:pt x="8047692" y="2076376"/>
                  <a:pt x="8042894" y="2062627"/>
                  <a:pt x="7973182" y="2063082"/>
                </a:cubicBezTo>
                <a:cubicBezTo>
                  <a:pt x="7903471" y="2063537"/>
                  <a:pt x="7554404" y="1979859"/>
                  <a:pt x="7269666" y="2063082"/>
                </a:cubicBezTo>
                <a:cubicBezTo>
                  <a:pt x="6984928" y="2146305"/>
                  <a:pt x="7000388" y="2040303"/>
                  <a:pt x="6917908" y="2063082"/>
                </a:cubicBezTo>
                <a:cubicBezTo>
                  <a:pt x="6835428" y="2085861"/>
                  <a:pt x="6771240" y="2054951"/>
                  <a:pt x="6683402" y="2063082"/>
                </a:cubicBezTo>
                <a:cubicBezTo>
                  <a:pt x="6595564" y="2071213"/>
                  <a:pt x="6433756" y="2054994"/>
                  <a:pt x="6331644" y="2063082"/>
                </a:cubicBezTo>
                <a:cubicBezTo>
                  <a:pt x="6229532" y="2071170"/>
                  <a:pt x="5961570" y="2004114"/>
                  <a:pt x="5628128" y="2063082"/>
                </a:cubicBezTo>
                <a:cubicBezTo>
                  <a:pt x="5294686" y="2122050"/>
                  <a:pt x="5417065" y="2023862"/>
                  <a:pt x="5276370" y="2063082"/>
                </a:cubicBezTo>
                <a:cubicBezTo>
                  <a:pt x="5135675" y="2102302"/>
                  <a:pt x="5139251" y="2053306"/>
                  <a:pt x="5041865" y="2063082"/>
                </a:cubicBezTo>
                <a:cubicBezTo>
                  <a:pt x="4944480" y="2072858"/>
                  <a:pt x="4847885" y="2050748"/>
                  <a:pt x="4690107" y="2063082"/>
                </a:cubicBezTo>
                <a:cubicBezTo>
                  <a:pt x="4532329" y="2075416"/>
                  <a:pt x="4345380" y="2029635"/>
                  <a:pt x="4221096" y="2063082"/>
                </a:cubicBezTo>
                <a:cubicBezTo>
                  <a:pt x="4096812" y="2096529"/>
                  <a:pt x="3799736" y="2062426"/>
                  <a:pt x="3634833" y="2063082"/>
                </a:cubicBezTo>
                <a:cubicBezTo>
                  <a:pt x="3469930" y="2063738"/>
                  <a:pt x="3426275" y="2057018"/>
                  <a:pt x="3283075" y="2063082"/>
                </a:cubicBezTo>
                <a:cubicBezTo>
                  <a:pt x="3139875" y="2069146"/>
                  <a:pt x="2804143" y="1989761"/>
                  <a:pt x="2462306" y="2063082"/>
                </a:cubicBezTo>
                <a:cubicBezTo>
                  <a:pt x="2120469" y="2136403"/>
                  <a:pt x="2061441" y="1993453"/>
                  <a:pt x="1876043" y="2063082"/>
                </a:cubicBezTo>
                <a:cubicBezTo>
                  <a:pt x="1690645" y="2132711"/>
                  <a:pt x="1383076" y="1984517"/>
                  <a:pt x="1055274" y="2063082"/>
                </a:cubicBezTo>
                <a:cubicBezTo>
                  <a:pt x="727472" y="2141647"/>
                  <a:pt x="384969" y="1957013"/>
                  <a:pt x="0" y="2063082"/>
                </a:cubicBezTo>
                <a:cubicBezTo>
                  <a:pt x="-26385" y="1824217"/>
                  <a:pt x="58675" y="1736129"/>
                  <a:pt x="0" y="1567942"/>
                </a:cubicBezTo>
                <a:cubicBezTo>
                  <a:pt x="-58675" y="1399755"/>
                  <a:pt x="31832" y="1208538"/>
                  <a:pt x="0" y="1072803"/>
                </a:cubicBezTo>
                <a:cubicBezTo>
                  <a:pt x="-31832" y="937068"/>
                  <a:pt x="55053" y="744738"/>
                  <a:pt x="0" y="536401"/>
                </a:cubicBezTo>
                <a:cubicBezTo>
                  <a:pt x="-55053" y="328064"/>
                  <a:pt x="25408" y="2102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b="1" i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27FED9-33C1-4826-9EDE-571CE12A7C8F}"/>
              </a:ext>
            </a:extLst>
          </p:cNvPr>
          <p:cNvSpPr/>
          <p:nvPr/>
        </p:nvSpPr>
        <p:spPr>
          <a:xfrm>
            <a:off x="247651" y="2359467"/>
            <a:ext cx="11725268" cy="2063082"/>
          </a:xfrm>
          <a:custGeom>
            <a:avLst/>
            <a:gdLst>
              <a:gd name="connsiteX0" fmla="*/ 0 w 11725268"/>
              <a:gd name="connsiteY0" fmla="*/ 0 h 2063082"/>
              <a:gd name="connsiteX1" fmla="*/ 469011 w 11725268"/>
              <a:gd name="connsiteY1" fmla="*/ 0 h 2063082"/>
              <a:gd name="connsiteX2" fmla="*/ 703516 w 11725268"/>
              <a:gd name="connsiteY2" fmla="*/ 0 h 2063082"/>
              <a:gd name="connsiteX3" fmla="*/ 1524285 w 11725268"/>
              <a:gd name="connsiteY3" fmla="*/ 0 h 2063082"/>
              <a:gd name="connsiteX4" fmla="*/ 1993296 w 11725268"/>
              <a:gd name="connsiteY4" fmla="*/ 0 h 2063082"/>
              <a:gd name="connsiteX5" fmla="*/ 2462306 w 11725268"/>
              <a:gd name="connsiteY5" fmla="*/ 0 h 2063082"/>
              <a:gd name="connsiteX6" fmla="*/ 3283075 w 11725268"/>
              <a:gd name="connsiteY6" fmla="*/ 0 h 2063082"/>
              <a:gd name="connsiteX7" fmla="*/ 3634833 w 11725268"/>
              <a:gd name="connsiteY7" fmla="*/ 0 h 2063082"/>
              <a:gd name="connsiteX8" fmla="*/ 4455602 w 11725268"/>
              <a:gd name="connsiteY8" fmla="*/ 0 h 2063082"/>
              <a:gd name="connsiteX9" fmla="*/ 5276371 w 11725268"/>
              <a:gd name="connsiteY9" fmla="*/ 0 h 2063082"/>
              <a:gd name="connsiteX10" fmla="*/ 5862634 w 11725268"/>
              <a:gd name="connsiteY10" fmla="*/ 0 h 2063082"/>
              <a:gd name="connsiteX11" fmla="*/ 6683403 w 11725268"/>
              <a:gd name="connsiteY11" fmla="*/ 0 h 2063082"/>
              <a:gd name="connsiteX12" fmla="*/ 7152413 w 11725268"/>
              <a:gd name="connsiteY12" fmla="*/ 0 h 2063082"/>
              <a:gd name="connsiteX13" fmla="*/ 7621424 w 11725268"/>
              <a:gd name="connsiteY13" fmla="*/ 0 h 2063082"/>
              <a:gd name="connsiteX14" fmla="*/ 8324940 w 11725268"/>
              <a:gd name="connsiteY14" fmla="*/ 0 h 2063082"/>
              <a:gd name="connsiteX15" fmla="*/ 8793951 w 11725268"/>
              <a:gd name="connsiteY15" fmla="*/ 0 h 2063082"/>
              <a:gd name="connsiteX16" fmla="*/ 9614720 w 11725268"/>
              <a:gd name="connsiteY16" fmla="*/ 0 h 2063082"/>
              <a:gd name="connsiteX17" fmla="*/ 10435489 w 11725268"/>
              <a:gd name="connsiteY17" fmla="*/ 0 h 2063082"/>
              <a:gd name="connsiteX18" fmla="*/ 11021752 w 11725268"/>
              <a:gd name="connsiteY18" fmla="*/ 0 h 2063082"/>
              <a:gd name="connsiteX19" fmla="*/ 11725268 w 11725268"/>
              <a:gd name="connsiteY19" fmla="*/ 0 h 2063082"/>
              <a:gd name="connsiteX20" fmla="*/ 11725268 w 11725268"/>
              <a:gd name="connsiteY20" fmla="*/ 453878 h 2063082"/>
              <a:gd name="connsiteX21" fmla="*/ 11725268 w 11725268"/>
              <a:gd name="connsiteY21" fmla="*/ 928387 h 2063082"/>
              <a:gd name="connsiteX22" fmla="*/ 11725268 w 11725268"/>
              <a:gd name="connsiteY22" fmla="*/ 1464788 h 2063082"/>
              <a:gd name="connsiteX23" fmla="*/ 11725268 w 11725268"/>
              <a:gd name="connsiteY23" fmla="*/ 2063082 h 2063082"/>
              <a:gd name="connsiteX24" fmla="*/ 11373510 w 11725268"/>
              <a:gd name="connsiteY24" fmla="*/ 2063082 h 2063082"/>
              <a:gd name="connsiteX25" fmla="*/ 11139005 w 11725268"/>
              <a:gd name="connsiteY25" fmla="*/ 2063082 h 2063082"/>
              <a:gd name="connsiteX26" fmla="*/ 10904499 w 11725268"/>
              <a:gd name="connsiteY26" fmla="*/ 2063082 h 2063082"/>
              <a:gd name="connsiteX27" fmla="*/ 10318236 w 11725268"/>
              <a:gd name="connsiteY27" fmla="*/ 2063082 h 2063082"/>
              <a:gd name="connsiteX28" fmla="*/ 9966478 w 11725268"/>
              <a:gd name="connsiteY28" fmla="*/ 2063082 h 2063082"/>
              <a:gd name="connsiteX29" fmla="*/ 9262962 w 11725268"/>
              <a:gd name="connsiteY29" fmla="*/ 2063082 h 2063082"/>
              <a:gd name="connsiteX30" fmla="*/ 8911204 w 11725268"/>
              <a:gd name="connsiteY30" fmla="*/ 2063082 h 2063082"/>
              <a:gd name="connsiteX31" fmla="*/ 8207688 w 11725268"/>
              <a:gd name="connsiteY31" fmla="*/ 2063082 h 2063082"/>
              <a:gd name="connsiteX32" fmla="*/ 7973182 w 11725268"/>
              <a:gd name="connsiteY32" fmla="*/ 2063082 h 2063082"/>
              <a:gd name="connsiteX33" fmla="*/ 7269666 w 11725268"/>
              <a:gd name="connsiteY33" fmla="*/ 2063082 h 2063082"/>
              <a:gd name="connsiteX34" fmla="*/ 6917908 w 11725268"/>
              <a:gd name="connsiteY34" fmla="*/ 2063082 h 2063082"/>
              <a:gd name="connsiteX35" fmla="*/ 6683403 w 11725268"/>
              <a:gd name="connsiteY35" fmla="*/ 2063082 h 2063082"/>
              <a:gd name="connsiteX36" fmla="*/ 6331645 w 11725268"/>
              <a:gd name="connsiteY36" fmla="*/ 2063082 h 2063082"/>
              <a:gd name="connsiteX37" fmla="*/ 5628129 w 11725268"/>
              <a:gd name="connsiteY37" fmla="*/ 2063082 h 2063082"/>
              <a:gd name="connsiteX38" fmla="*/ 5276371 w 11725268"/>
              <a:gd name="connsiteY38" fmla="*/ 2063082 h 2063082"/>
              <a:gd name="connsiteX39" fmla="*/ 5041865 w 11725268"/>
              <a:gd name="connsiteY39" fmla="*/ 2063082 h 2063082"/>
              <a:gd name="connsiteX40" fmla="*/ 4690107 w 11725268"/>
              <a:gd name="connsiteY40" fmla="*/ 2063082 h 2063082"/>
              <a:gd name="connsiteX41" fmla="*/ 4221096 w 11725268"/>
              <a:gd name="connsiteY41" fmla="*/ 2063082 h 2063082"/>
              <a:gd name="connsiteX42" fmla="*/ 3634833 w 11725268"/>
              <a:gd name="connsiteY42" fmla="*/ 2063082 h 2063082"/>
              <a:gd name="connsiteX43" fmla="*/ 3283075 w 11725268"/>
              <a:gd name="connsiteY43" fmla="*/ 2063082 h 2063082"/>
              <a:gd name="connsiteX44" fmla="*/ 2462306 w 11725268"/>
              <a:gd name="connsiteY44" fmla="*/ 2063082 h 2063082"/>
              <a:gd name="connsiteX45" fmla="*/ 1876043 w 11725268"/>
              <a:gd name="connsiteY45" fmla="*/ 2063082 h 2063082"/>
              <a:gd name="connsiteX46" fmla="*/ 1055274 w 11725268"/>
              <a:gd name="connsiteY46" fmla="*/ 2063082 h 2063082"/>
              <a:gd name="connsiteX47" fmla="*/ 0 w 11725268"/>
              <a:gd name="connsiteY47" fmla="*/ 2063082 h 2063082"/>
              <a:gd name="connsiteX48" fmla="*/ 0 w 11725268"/>
              <a:gd name="connsiteY48" fmla="*/ 1567942 h 2063082"/>
              <a:gd name="connsiteX49" fmla="*/ 0 w 11725268"/>
              <a:gd name="connsiteY49" fmla="*/ 1072803 h 2063082"/>
              <a:gd name="connsiteX50" fmla="*/ 0 w 11725268"/>
              <a:gd name="connsiteY50" fmla="*/ 536401 h 2063082"/>
              <a:gd name="connsiteX51" fmla="*/ 0 w 11725268"/>
              <a:gd name="connsiteY51" fmla="*/ 0 h 206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725268" h="2063082" extrusionOk="0">
                <a:moveTo>
                  <a:pt x="0" y="0"/>
                </a:moveTo>
                <a:cubicBezTo>
                  <a:pt x="217419" y="-35059"/>
                  <a:pt x="340363" y="39440"/>
                  <a:pt x="469011" y="0"/>
                </a:cubicBezTo>
                <a:cubicBezTo>
                  <a:pt x="597659" y="-39440"/>
                  <a:pt x="622114" y="13428"/>
                  <a:pt x="703516" y="0"/>
                </a:cubicBezTo>
                <a:cubicBezTo>
                  <a:pt x="784918" y="-13428"/>
                  <a:pt x="1253053" y="30022"/>
                  <a:pt x="1524285" y="0"/>
                </a:cubicBezTo>
                <a:cubicBezTo>
                  <a:pt x="1795517" y="-30022"/>
                  <a:pt x="1835819" y="52644"/>
                  <a:pt x="1993296" y="0"/>
                </a:cubicBezTo>
                <a:cubicBezTo>
                  <a:pt x="2150773" y="-52644"/>
                  <a:pt x="2234985" y="47847"/>
                  <a:pt x="2462306" y="0"/>
                </a:cubicBezTo>
                <a:cubicBezTo>
                  <a:pt x="2689627" y="-47847"/>
                  <a:pt x="2881340" y="69153"/>
                  <a:pt x="3283075" y="0"/>
                </a:cubicBezTo>
                <a:cubicBezTo>
                  <a:pt x="3684810" y="-69153"/>
                  <a:pt x="3549139" y="17974"/>
                  <a:pt x="3634833" y="0"/>
                </a:cubicBezTo>
                <a:cubicBezTo>
                  <a:pt x="3720527" y="-17974"/>
                  <a:pt x="4047688" y="48149"/>
                  <a:pt x="4455602" y="0"/>
                </a:cubicBezTo>
                <a:cubicBezTo>
                  <a:pt x="4863516" y="-48149"/>
                  <a:pt x="5041790" y="21244"/>
                  <a:pt x="5276371" y="0"/>
                </a:cubicBezTo>
                <a:cubicBezTo>
                  <a:pt x="5510952" y="-21244"/>
                  <a:pt x="5597468" y="13891"/>
                  <a:pt x="5862634" y="0"/>
                </a:cubicBezTo>
                <a:cubicBezTo>
                  <a:pt x="6127800" y="-13891"/>
                  <a:pt x="6444191" y="63380"/>
                  <a:pt x="6683403" y="0"/>
                </a:cubicBezTo>
                <a:cubicBezTo>
                  <a:pt x="6922615" y="-63380"/>
                  <a:pt x="6989439" y="24736"/>
                  <a:pt x="7152413" y="0"/>
                </a:cubicBezTo>
                <a:cubicBezTo>
                  <a:pt x="7315387" y="-24736"/>
                  <a:pt x="7430055" y="29242"/>
                  <a:pt x="7621424" y="0"/>
                </a:cubicBezTo>
                <a:cubicBezTo>
                  <a:pt x="7812793" y="-29242"/>
                  <a:pt x="8016606" y="18592"/>
                  <a:pt x="8324940" y="0"/>
                </a:cubicBezTo>
                <a:cubicBezTo>
                  <a:pt x="8633274" y="-18592"/>
                  <a:pt x="8633215" y="51043"/>
                  <a:pt x="8793951" y="0"/>
                </a:cubicBezTo>
                <a:cubicBezTo>
                  <a:pt x="8954687" y="-51043"/>
                  <a:pt x="9277476" y="4313"/>
                  <a:pt x="9614720" y="0"/>
                </a:cubicBezTo>
                <a:cubicBezTo>
                  <a:pt x="9951964" y="-4313"/>
                  <a:pt x="10027356" y="16063"/>
                  <a:pt x="10435489" y="0"/>
                </a:cubicBezTo>
                <a:cubicBezTo>
                  <a:pt x="10843622" y="-16063"/>
                  <a:pt x="10894679" y="11514"/>
                  <a:pt x="11021752" y="0"/>
                </a:cubicBezTo>
                <a:cubicBezTo>
                  <a:pt x="11148825" y="-11514"/>
                  <a:pt x="11417266" y="49501"/>
                  <a:pt x="11725268" y="0"/>
                </a:cubicBezTo>
                <a:cubicBezTo>
                  <a:pt x="11760657" y="133930"/>
                  <a:pt x="11720275" y="293110"/>
                  <a:pt x="11725268" y="453878"/>
                </a:cubicBezTo>
                <a:cubicBezTo>
                  <a:pt x="11730261" y="614646"/>
                  <a:pt x="11675318" y="824510"/>
                  <a:pt x="11725268" y="928387"/>
                </a:cubicBezTo>
                <a:cubicBezTo>
                  <a:pt x="11775218" y="1032264"/>
                  <a:pt x="11700446" y="1342397"/>
                  <a:pt x="11725268" y="1464788"/>
                </a:cubicBezTo>
                <a:cubicBezTo>
                  <a:pt x="11750090" y="1587179"/>
                  <a:pt x="11680661" y="1901639"/>
                  <a:pt x="11725268" y="2063082"/>
                </a:cubicBezTo>
                <a:cubicBezTo>
                  <a:pt x="11635277" y="2081856"/>
                  <a:pt x="11536534" y="2025785"/>
                  <a:pt x="11373510" y="2063082"/>
                </a:cubicBezTo>
                <a:cubicBezTo>
                  <a:pt x="11210486" y="2100379"/>
                  <a:pt x="11231201" y="2054135"/>
                  <a:pt x="11139005" y="2063082"/>
                </a:cubicBezTo>
                <a:cubicBezTo>
                  <a:pt x="11046810" y="2072029"/>
                  <a:pt x="10969378" y="2037138"/>
                  <a:pt x="10904499" y="2063082"/>
                </a:cubicBezTo>
                <a:cubicBezTo>
                  <a:pt x="10839620" y="2089026"/>
                  <a:pt x="10552684" y="1995644"/>
                  <a:pt x="10318236" y="2063082"/>
                </a:cubicBezTo>
                <a:cubicBezTo>
                  <a:pt x="10083788" y="2130520"/>
                  <a:pt x="10129191" y="2045717"/>
                  <a:pt x="9966478" y="2063082"/>
                </a:cubicBezTo>
                <a:cubicBezTo>
                  <a:pt x="9803765" y="2080447"/>
                  <a:pt x="9570417" y="1990451"/>
                  <a:pt x="9262962" y="2063082"/>
                </a:cubicBezTo>
                <a:cubicBezTo>
                  <a:pt x="8955507" y="2135713"/>
                  <a:pt x="9004776" y="2050638"/>
                  <a:pt x="8911204" y="2063082"/>
                </a:cubicBezTo>
                <a:cubicBezTo>
                  <a:pt x="8817632" y="2075526"/>
                  <a:pt x="8367683" y="2049788"/>
                  <a:pt x="8207688" y="2063082"/>
                </a:cubicBezTo>
                <a:cubicBezTo>
                  <a:pt x="8047693" y="2076376"/>
                  <a:pt x="8058072" y="2049047"/>
                  <a:pt x="7973182" y="2063082"/>
                </a:cubicBezTo>
                <a:cubicBezTo>
                  <a:pt x="7888292" y="2077117"/>
                  <a:pt x="7554404" y="1979859"/>
                  <a:pt x="7269666" y="2063082"/>
                </a:cubicBezTo>
                <a:cubicBezTo>
                  <a:pt x="6984928" y="2146305"/>
                  <a:pt x="7000388" y="2040303"/>
                  <a:pt x="6917908" y="2063082"/>
                </a:cubicBezTo>
                <a:cubicBezTo>
                  <a:pt x="6835428" y="2085861"/>
                  <a:pt x="6756527" y="2038145"/>
                  <a:pt x="6683403" y="2063082"/>
                </a:cubicBezTo>
                <a:cubicBezTo>
                  <a:pt x="6610280" y="2088019"/>
                  <a:pt x="6433757" y="2054994"/>
                  <a:pt x="6331645" y="2063082"/>
                </a:cubicBezTo>
                <a:cubicBezTo>
                  <a:pt x="6229533" y="2071170"/>
                  <a:pt x="5961571" y="2004114"/>
                  <a:pt x="5628129" y="2063082"/>
                </a:cubicBezTo>
                <a:cubicBezTo>
                  <a:pt x="5294687" y="2122050"/>
                  <a:pt x="5417066" y="2023862"/>
                  <a:pt x="5276371" y="2063082"/>
                </a:cubicBezTo>
                <a:cubicBezTo>
                  <a:pt x="5135676" y="2102302"/>
                  <a:pt x="5144705" y="2060136"/>
                  <a:pt x="5041865" y="2063082"/>
                </a:cubicBezTo>
                <a:cubicBezTo>
                  <a:pt x="4939025" y="2066028"/>
                  <a:pt x="4847885" y="2050748"/>
                  <a:pt x="4690107" y="2063082"/>
                </a:cubicBezTo>
                <a:cubicBezTo>
                  <a:pt x="4532329" y="2075416"/>
                  <a:pt x="4345380" y="2029635"/>
                  <a:pt x="4221096" y="2063082"/>
                </a:cubicBezTo>
                <a:cubicBezTo>
                  <a:pt x="4096812" y="2096529"/>
                  <a:pt x="3799736" y="2062426"/>
                  <a:pt x="3634833" y="2063082"/>
                </a:cubicBezTo>
                <a:cubicBezTo>
                  <a:pt x="3469930" y="2063738"/>
                  <a:pt x="3426275" y="2057018"/>
                  <a:pt x="3283075" y="2063082"/>
                </a:cubicBezTo>
                <a:cubicBezTo>
                  <a:pt x="3139875" y="2069146"/>
                  <a:pt x="2804143" y="1989761"/>
                  <a:pt x="2462306" y="2063082"/>
                </a:cubicBezTo>
                <a:cubicBezTo>
                  <a:pt x="2120469" y="2136403"/>
                  <a:pt x="2061441" y="1993453"/>
                  <a:pt x="1876043" y="2063082"/>
                </a:cubicBezTo>
                <a:cubicBezTo>
                  <a:pt x="1690645" y="2132711"/>
                  <a:pt x="1383076" y="1984517"/>
                  <a:pt x="1055274" y="2063082"/>
                </a:cubicBezTo>
                <a:cubicBezTo>
                  <a:pt x="727472" y="2141647"/>
                  <a:pt x="384969" y="1957013"/>
                  <a:pt x="0" y="2063082"/>
                </a:cubicBezTo>
                <a:cubicBezTo>
                  <a:pt x="-26385" y="1824217"/>
                  <a:pt x="58675" y="1736129"/>
                  <a:pt x="0" y="1567942"/>
                </a:cubicBezTo>
                <a:cubicBezTo>
                  <a:pt x="-58675" y="1399755"/>
                  <a:pt x="31832" y="1208538"/>
                  <a:pt x="0" y="1072803"/>
                </a:cubicBezTo>
                <a:cubicBezTo>
                  <a:pt x="-31832" y="937068"/>
                  <a:pt x="55053" y="744738"/>
                  <a:pt x="0" y="536401"/>
                </a:cubicBezTo>
                <a:cubicBezTo>
                  <a:pt x="-55053" y="328064"/>
                  <a:pt x="25408" y="2102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b="1" i="1" dirty="0">
                <a:solidFill>
                  <a:schemeClr val="tx1"/>
                </a:solidFill>
              </a:rPr>
              <a:t>Inconsistency detection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01D2-AF3C-4054-A325-9E402B6F838E}"/>
              </a:ext>
            </a:extLst>
          </p:cNvPr>
          <p:cNvSpPr/>
          <p:nvPr/>
        </p:nvSpPr>
        <p:spPr>
          <a:xfrm>
            <a:off x="233366" y="4510001"/>
            <a:ext cx="11725268" cy="807816"/>
          </a:xfrm>
          <a:custGeom>
            <a:avLst/>
            <a:gdLst>
              <a:gd name="connsiteX0" fmla="*/ 0 w 11725268"/>
              <a:gd name="connsiteY0" fmla="*/ 0 h 807816"/>
              <a:gd name="connsiteX1" fmla="*/ 469011 w 11725268"/>
              <a:gd name="connsiteY1" fmla="*/ 0 h 807816"/>
              <a:gd name="connsiteX2" fmla="*/ 703516 w 11725268"/>
              <a:gd name="connsiteY2" fmla="*/ 0 h 807816"/>
              <a:gd name="connsiteX3" fmla="*/ 1524285 w 11725268"/>
              <a:gd name="connsiteY3" fmla="*/ 0 h 807816"/>
              <a:gd name="connsiteX4" fmla="*/ 1993296 w 11725268"/>
              <a:gd name="connsiteY4" fmla="*/ 0 h 807816"/>
              <a:gd name="connsiteX5" fmla="*/ 2462306 w 11725268"/>
              <a:gd name="connsiteY5" fmla="*/ 0 h 807816"/>
              <a:gd name="connsiteX6" fmla="*/ 3283075 w 11725268"/>
              <a:gd name="connsiteY6" fmla="*/ 0 h 807816"/>
              <a:gd name="connsiteX7" fmla="*/ 3634833 w 11725268"/>
              <a:gd name="connsiteY7" fmla="*/ 0 h 807816"/>
              <a:gd name="connsiteX8" fmla="*/ 4455602 w 11725268"/>
              <a:gd name="connsiteY8" fmla="*/ 0 h 807816"/>
              <a:gd name="connsiteX9" fmla="*/ 5276371 w 11725268"/>
              <a:gd name="connsiteY9" fmla="*/ 0 h 807816"/>
              <a:gd name="connsiteX10" fmla="*/ 5862634 w 11725268"/>
              <a:gd name="connsiteY10" fmla="*/ 0 h 807816"/>
              <a:gd name="connsiteX11" fmla="*/ 6683403 w 11725268"/>
              <a:gd name="connsiteY11" fmla="*/ 0 h 807816"/>
              <a:gd name="connsiteX12" fmla="*/ 7152413 w 11725268"/>
              <a:gd name="connsiteY12" fmla="*/ 0 h 807816"/>
              <a:gd name="connsiteX13" fmla="*/ 7621424 w 11725268"/>
              <a:gd name="connsiteY13" fmla="*/ 0 h 807816"/>
              <a:gd name="connsiteX14" fmla="*/ 8324940 w 11725268"/>
              <a:gd name="connsiteY14" fmla="*/ 0 h 807816"/>
              <a:gd name="connsiteX15" fmla="*/ 8793951 w 11725268"/>
              <a:gd name="connsiteY15" fmla="*/ 0 h 807816"/>
              <a:gd name="connsiteX16" fmla="*/ 9614720 w 11725268"/>
              <a:gd name="connsiteY16" fmla="*/ 0 h 807816"/>
              <a:gd name="connsiteX17" fmla="*/ 10435489 w 11725268"/>
              <a:gd name="connsiteY17" fmla="*/ 0 h 807816"/>
              <a:gd name="connsiteX18" fmla="*/ 11021752 w 11725268"/>
              <a:gd name="connsiteY18" fmla="*/ 0 h 807816"/>
              <a:gd name="connsiteX19" fmla="*/ 11725268 w 11725268"/>
              <a:gd name="connsiteY19" fmla="*/ 0 h 807816"/>
              <a:gd name="connsiteX20" fmla="*/ 11725268 w 11725268"/>
              <a:gd name="connsiteY20" fmla="*/ 379674 h 807816"/>
              <a:gd name="connsiteX21" fmla="*/ 11725268 w 11725268"/>
              <a:gd name="connsiteY21" fmla="*/ 807816 h 807816"/>
              <a:gd name="connsiteX22" fmla="*/ 11021752 w 11725268"/>
              <a:gd name="connsiteY22" fmla="*/ 807816 h 807816"/>
              <a:gd name="connsiteX23" fmla="*/ 10669994 w 11725268"/>
              <a:gd name="connsiteY23" fmla="*/ 807816 h 807816"/>
              <a:gd name="connsiteX24" fmla="*/ 10083730 w 11725268"/>
              <a:gd name="connsiteY24" fmla="*/ 807816 h 807816"/>
              <a:gd name="connsiteX25" fmla="*/ 9849225 w 11725268"/>
              <a:gd name="connsiteY25" fmla="*/ 807816 h 807816"/>
              <a:gd name="connsiteX26" fmla="*/ 9614720 w 11725268"/>
              <a:gd name="connsiteY26" fmla="*/ 807816 h 807816"/>
              <a:gd name="connsiteX27" fmla="*/ 9028456 w 11725268"/>
              <a:gd name="connsiteY27" fmla="*/ 807816 h 807816"/>
              <a:gd name="connsiteX28" fmla="*/ 8676698 w 11725268"/>
              <a:gd name="connsiteY28" fmla="*/ 807816 h 807816"/>
              <a:gd name="connsiteX29" fmla="*/ 7973182 w 11725268"/>
              <a:gd name="connsiteY29" fmla="*/ 807816 h 807816"/>
              <a:gd name="connsiteX30" fmla="*/ 7621424 w 11725268"/>
              <a:gd name="connsiteY30" fmla="*/ 807816 h 807816"/>
              <a:gd name="connsiteX31" fmla="*/ 6917908 w 11725268"/>
              <a:gd name="connsiteY31" fmla="*/ 807816 h 807816"/>
              <a:gd name="connsiteX32" fmla="*/ 6683403 w 11725268"/>
              <a:gd name="connsiteY32" fmla="*/ 807816 h 807816"/>
              <a:gd name="connsiteX33" fmla="*/ 5979887 w 11725268"/>
              <a:gd name="connsiteY33" fmla="*/ 807816 h 807816"/>
              <a:gd name="connsiteX34" fmla="*/ 5628129 w 11725268"/>
              <a:gd name="connsiteY34" fmla="*/ 807816 h 807816"/>
              <a:gd name="connsiteX35" fmla="*/ 5393623 w 11725268"/>
              <a:gd name="connsiteY35" fmla="*/ 807816 h 807816"/>
              <a:gd name="connsiteX36" fmla="*/ 5041865 w 11725268"/>
              <a:gd name="connsiteY36" fmla="*/ 807816 h 807816"/>
              <a:gd name="connsiteX37" fmla="*/ 4338349 w 11725268"/>
              <a:gd name="connsiteY37" fmla="*/ 807816 h 807816"/>
              <a:gd name="connsiteX38" fmla="*/ 3986591 w 11725268"/>
              <a:gd name="connsiteY38" fmla="*/ 807816 h 807816"/>
              <a:gd name="connsiteX39" fmla="*/ 3752086 w 11725268"/>
              <a:gd name="connsiteY39" fmla="*/ 807816 h 807816"/>
              <a:gd name="connsiteX40" fmla="*/ 3400328 w 11725268"/>
              <a:gd name="connsiteY40" fmla="*/ 807816 h 807816"/>
              <a:gd name="connsiteX41" fmla="*/ 2931317 w 11725268"/>
              <a:gd name="connsiteY41" fmla="*/ 807816 h 807816"/>
              <a:gd name="connsiteX42" fmla="*/ 2345054 w 11725268"/>
              <a:gd name="connsiteY42" fmla="*/ 807816 h 807816"/>
              <a:gd name="connsiteX43" fmla="*/ 1993296 w 11725268"/>
              <a:gd name="connsiteY43" fmla="*/ 807816 h 807816"/>
              <a:gd name="connsiteX44" fmla="*/ 1172527 w 11725268"/>
              <a:gd name="connsiteY44" fmla="*/ 807816 h 807816"/>
              <a:gd name="connsiteX45" fmla="*/ 586263 w 11725268"/>
              <a:gd name="connsiteY45" fmla="*/ 807816 h 807816"/>
              <a:gd name="connsiteX46" fmla="*/ 0 w 11725268"/>
              <a:gd name="connsiteY46" fmla="*/ 807816 h 807816"/>
              <a:gd name="connsiteX47" fmla="*/ 0 w 11725268"/>
              <a:gd name="connsiteY47" fmla="*/ 395830 h 807816"/>
              <a:gd name="connsiteX48" fmla="*/ 0 w 11725268"/>
              <a:gd name="connsiteY48" fmla="*/ 0 h 80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725268" h="807816" extrusionOk="0">
                <a:moveTo>
                  <a:pt x="0" y="0"/>
                </a:moveTo>
                <a:cubicBezTo>
                  <a:pt x="217419" y="-35059"/>
                  <a:pt x="340363" y="39440"/>
                  <a:pt x="469011" y="0"/>
                </a:cubicBezTo>
                <a:cubicBezTo>
                  <a:pt x="597659" y="-39440"/>
                  <a:pt x="622114" y="13428"/>
                  <a:pt x="703516" y="0"/>
                </a:cubicBezTo>
                <a:cubicBezTo>
                  <a:pt x="784918" y="-13428"/>
                  <a:pt x="1253053" y="30022"/>
                  <a:pt x="1524285" y="0"/>
                </a:cubicBezTo>
                <a:cubicBezTo>
                  <a:pt x="1795517" y="-30022"/>
                  <a:pt x="1835819" y="52644"/>
                  <a:pt x="1993296" y="0"/>
                </a:cubicBezTo>
                <a:cubicBezTo>
                  <a:pt x="2150773" y="-52644"/>
                  <a:pt x="2234985" y="47847"/>
                  <a:pt x="2462306" y="0"/>
                </a:cubicBezTo>
                <a:cubicBezTo>
                  <a:pt x="2689627" y="-47847"/>
                  <a:pt x="2881340" y="69153"/>
                  <a:pt x="3283075" y="0"/>
                </a:cubicBezTo>
                <a:cubicBezTo>
                  <a:pt x="3684810" y="-69153"/>
                  <a:pt x="3549139" y="17974"/>
                  <a:pt x="3634833" y="0"/>
                </a:cubicBezTo>
                <a:cubicBezTo>
                  <a:pt x="3720527" y="-17974"/>
                  <a:pt x="4047688" y="48149"/>
                  <a:pt x="4455602" y="0"/>
                </a:cubicBezTo>
                <a:cubicBezTo>
                  <a:pt x="4863516" y="-48149"/>
                  <a:pt x="5041790" y="21244"/>
                  <a:pt x="5276371" y="0"/>
                </a:cubicBezTo>
                <a:cubicBezTo>
                  <a:pt x="5510952" y="-21244"/>
                  <a:pt x="5597468" y="13891"/>
                  <a:pt x="5862634" y="0"/>
                </a:cubicBezTo>
                <a:cubicBezTo>
                  <a:pt x="6127800" y="-13891"/>
                  <a:pt x="6444191" y="63380"/>
                  <a:pt x="6683403" y="0"/>
                </a:cubicBezTo>
                <a:cubicBezTo>
                  <a:pt x="6922615" y="-63380"/>
                  <a:pt x="6989439" y="24736"/>
                  <a:pt x="7152413" y="0"/>
                </a:cubicBezTo>
                <a:cubicBezTo>
                  <a:pt x="7315387" y="-24736"/>
                  <a:pt x="7430055" y="29242"/>
                  <a:pt x="7621424" y="0"/>
                </a:cubicBezTo>
                <a:cubicBezTo>
                  <a:pt x="7812793" y="-29242"/>
                  <a:pt x="8016606" y="18592"/>
                  <a:pt x="8324940" y="0"/>
                </a:cubicBezTo>
                <a:cubicBezTo>
                  <a:pt x="8633274" y="-18592"/>
                  <a:pt x="8633215" y="51043"/>
                  <a:pt x="8793951" y="0"/>
                </a:cubicBezTo>
                <a:cubicBezTo>
                  <a:pt x="8954687" y="-51043"/>
                  <a:pt x="9277476" y="4313"/>
                  <a:pt x="9614720" y="0"/>
                </a:cubicBezTo>
                <a:cubicBezTo>
                  <a:pt x="9951964" y="-4313"/>
                  <a:pt x="10027356" y="16063"/>
                  <a:pt x="10435489" y="0"/>
                </a:cubicBezTo>
                <a:cubicBezTo>
                  <a:pt x="10843622" y="-16063"/>
                  <a:pt x="10894679" y="11514"/>
                  <a:pt x="11021752" y="0"/>
                </a:cubicBezTo>
                <a:cubicBezTo>
                  <a:pt x="11148825" y="-11514"/>
                  <a:pt x="11417266" y="49501"/>
                  <a:pt x="11725268" y="0"/>
                </a:cubicBezTo>
                <a:cubicBezTo>
                  <a:pt x="11736409" y="121072"/>
                  <a:pt x="11697532" y="255817"/>
                  <a:pt x="11725268" y="379674"/>
                </a:cubicBezTo>
                <a:cubicBezTo>
                  <a:pt x="11753004" y="503531"/>
                  <a:pt x="11720116" y="639777"/>
                  <a:pt x="11725268" y="807816"/>
                </a:cubicBezTo>
                <a:cubicBezTo>
                  <a:pt x="11483970" y="844987"/>
                  <a:pt x="11332911" y="741176"/>
                  <a:pt x="11021752" y="807816"/>
                </a:cubicBezTo>
                <a:cubicBezTo>
                  <a:pt x="10710593" y="874456"/>
                  <a:pt x="10819771" y="793784"/>
                  <a:pt x="10669994" y="807816"/>
                </a:cubicBezTo>
                <a:cubicBezTo>
                  <a:pt x="10520217" y="821848"/>
                  <a:pt x="10221227" y="757661"/>
                  <a:pt x="10083730" y="807816"/>
                </a:cubicBezTo>
                <a:cubicBezTo>
                  <a:pt x="9946233" y="857971"/>
                  <a:pt x="9941421" y="798869"/>
                  <a:pt x="9849225" y="807816"/>
                </a:cubicBezTo>
                <a:cubicBezTo>
                  <a:pt x="9757030" y="816763"/>
                  <a:pt x="9672044" y="803292"/>
                  <a:pt x="9614720" y="807816"/>
                </a:cubicBezTo>
                <a:cubicBezTo>
                  <a:pt x="9557397" y="812340"/>
                  <a:pt x="9264693" y="743209"/>
                  <a:pt x="9028456" y="807816"/>
                </a:cubicBezTo>
                <a:cubicBezTo>
                  <a:pt x="8792219" y="872423"/>
                  <a:pt x="8839411" y="790451"/>
                  <a:pt x="8676698" y="807816"/>
                </a:cubicBezTo>
                <a:cubicBezTo>
                  <a:pt x="8513985" y="825181"/>
                  <a:pt x="8280637" y="735185"/>
                  <a:pt x="7973182" y="807816"/>
                </a:cubicBezTo>
                <a:cubicBezTo>
                  <a:pt x="7665727" y="880447"/>
                  <a:pt x="7714996" y="795372"/>
                  <a:pt x="7621424" y="807816"/>
                </a:cubicBezTo>
                <a:cubicBezTo>
                  <a:pt x="7527852" y="820260"/>
                  <a:pt x="7077903" y="794522"/>
                  <a:pt x="6917908" y="807816"/>
                </a:cubicBezTo>
                <a:cubicBezTo>
                  <a:pt x="6757913" y="821110"/>
                  <a:pt x="6753115" y="807361"/>
                  <a:pt x="6683403" y="807816"/>
                </a:cubicBezTo>
                <a:cubicBezTo>
                  <a:pt x="6613692" y="808271"/>
                  <a:pt x="6264625" y="724593"/>
                  <a:pt x="5979887" y="807816"/>
                </a:cubicBezTo>
                <a:cubicBezTo>
                  <a:pt x="5695149" y="891039"/>
                  <a:pt x="5710609" y="785037"/>
                  <a:pt x="5628129" y="807816"/>
                </a:cubicBezTo>
                <a:cubicBezTo>
                  <a:pt x="5545649" y="830595"/>
                  <a:pt x="5481461" y="799685"/>
                  <a:pt x="5393623" y="807816"/>
                </a:cubicBezTo>
                <a:cubicBezTo>
                  <a:pt x="5305785" y="815947"/>
                  <a:pt x="5143977" y="799728"/>
                  <a:pt x="5041865" y="807816"/>
                </a:cubicBezTo>
                <a:cubicBezTo>
                  <a:pt x="4939753" y="815904"/>
                  <a:pt x="4671791" y="748848"/>
                  <a:pt x="4338349" y="807816"/>
                </a:cubicBezTo>
                <a:cubicBezTo>
                  <a:pt x="4004907" y="866784"/>
                  <a:pt x="4127286" y="768596"/>
                  <a:pt x="3986591" y="807816"/>
                </a:cubicBezTo>
                <a:cubicBezTo>
                  <a:pt x="3845896" y="847036"/>
                  <a:pt x="3849472" y="798040"/>
                  <a:pt x="3752086" y="807816"/>
                </a:cubicBezTo>
                <a:cubicBezTo>
                  <a:pt x="3654701" y="817592"/>
                  <a:pt x="3558106" y="795482"/>
                  <a:pt x="3400328" y="807816"/>
                </a:cubicBezTo>
                <a:cubicBezTo>
                  <a:pt x="3242550" y="820150"/>
                  <a:pt x="3055601" y="774369"/>
                  <a:pt x="2931317" y="807816"/>
                </a:cubicBezTo>
                <a:cubicBezTo>
                  <a:pt x="2807033" y="841263"/>
                  <a:pt x="2509957" y="807160"/>
                  <a:pt x="2345054" y="807816"/>
                </a:cubicBezTo>
                <a:cubicBezTo>
                  <a:pt x="2180151" y="808472"/>
                  <a:pt x="2136496" y="801752"/>
                  <a:pt x="1993296" y="807816"/>
                </a:cubicBezTo>
                <a:cubicBezTo>
                  <a:pt x="1850096" y="813880"/>
                  <a:pt x="1514364" y="734495"/>
                  <a:pt x="1172527" y="807816"/>
                </a:cubicBezTo>
                <a:cubicBezTo>
                  <a:pt x="830690" y="881137"/>
                  <a:pt x="775502" y="740754"/>
                  <a:pt x="586263" y="807816"/>
                </a:cubicBezTo>
                <a:cubicBezTo>
                  <a:pt x="397024" y="874878"/>
                  <a:pt x="140510" y="740059"/>
                  <a:pt x="0" y="807816"/>
                </a:cubicBezTo>
                <a:cubicBezTo>
                  <a:pt x="-21354" y="690508"/>
                  <a:pt x="25618" y="520168"/>
                  <a:pt x="0" y="395830"/>
                </a:cubicBezTo>
                <a:cubicBezTo>
                  <a:pt x="-25618" y="271492"/>
                  <a:pt x="6956" y="953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b="1" i="1" dirty="0">
                <a:solidFill>
                  <a:schemeClr val="tx1"/>
                </a:solidFill>
              </a:rPr>
              <a:t>Consistency restoration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C07BF-58C7-40C3-AC12-244F897EB30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2018458" y="4055879"/>
            <a:ext cx="0" cy="7841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>
            <a:extLst>
              <a:ext uri="{FF2B5EF4-FFF2-40B4-BE49-F238E27FC236}">
                <a16:creationId xmlns:a16="http://schemas.microsoft.com/office/drawing/2014/main" id="{9BC25ED4-68A5-4132-91C0-864E0ED7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06" y="4840030"/>
            <a:ext cx="3216304" cy="307698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i="1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To be developed…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95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Mohammadamin Zaheri</dc:creator>
  <cp:lastModifiedBy>Mohammadamin Zaheri</cp:lastModifiedBy>
  <cp:revision>39</cp:revision>
  <dcterms:created xsi:type="dcterms:W3CDTF">2022-08-13T14:25:23Z</dcterms:created>
  <dcterms:modified xsi:type="dcterms:W3CDTF">2022-08-24T01:02:09Z</dcterms:modified>
</cp:coreProperties>
</file>