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717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0" descr="preencoded.png">
            <a:extLst>
              <a:ext uri="{FF2B5EF4-FFF2-40B4-BE49-F238E27FC236}">
                <a16:creationId xmlns:a16="http://schemas.microsoft.com/office/drawing/2014/main" id="{5BDDF256-DF33-93F7-E784-FE38EAF2F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9" y="-59"/>
            <a:ext cx="5486400" cy="8229600"/>
          </a:xfrm>
          <a:prstGeom prst="rect">
            <a:avLst/>
          </a:prstGeom>
        </p:spPr>
      </p:pic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6" name="Text 2"/>
          <p:cNvSpPr/>
          <p:nvPr/>
        </p:nvSpPr>
        <p:spPr>
          <a:xfrm>
            <a:off x="6350437" y="2678787"/>
            <a:ext cx="7415927" cy="10020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890"/>
              </a:lnSpc>
              <a:buNone/>
            </a:pPr>
            <a:r>
              <a:rPr lang="en-US" sz="6312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Cryptex</a:t>
            </a:r>
            <a:endParaRPr lang="en-US" sz="6312" dirty="0"/>
          </a:p>
        </p:txBody>
      </p:sp>
      <p:sp>
        <p:nvSpPr>
          <p:cNvPr id="7" name="Text 3"/>
          <p:cNvSpPr/>
          <p:nvPr/>
        </p:nvSpPr>
        <p:spPr>
          <a:xfrm>
            <a:off x="6350437" y="4051102"/>
            <a:ext cx="74159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Cryptex is the easiest, safest, and fastest way to buy &amp; sell crypto asset exchange. It is supervised by M. Daoud and made by Zaghi Amine.</a:t>
            </a:r>
            <a:endParaRPr lang="en-US" sz="1944" dirty="0"/>
          </a:p>
        </p:txBody>
      </p:sp>
      <p:sp>
        <p:nvSpPr>
          <p:cNvPr id="13" name="Shape 3">
            <a:extLst>
              <a:ext uri="{FF2B5EF4-FFF2-40B4-BE49-F238E27FC236}">
                <a16:creationId xmlns:a16="http://schemas.microsoft.com/office/drawing/2014/main" id="{3B053BFA-1044-1218-A70E-746881E3B2BB}"/>
              </a:ext>
            </a:extLst>
          </p:cNvPr>
          <p:cNvSpPr/>
          <p:nvPr/>
        </p:nvSpPr>
        <p:spPr>
          <a:xfrm>
            <a:off x="6350436" y="5461519"/>
            <a:ext cx="3235353" cy="1399937"/>
          </a:xfrm>
          <a:prstGeom prst="roundRect">
            <a:avLst>
              <a:gd name="adj" fmla="val 3174"/>
            </a:avLst>
          </a:prstGeom>
          <a:solidFill>
            <a:srgbClr val="444752"/>
          </a:solidFill>
          <a:ln/>
        </p:spPr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A2834BB8-FD48-4100-E7EC-0B6CF969E32F}"/>
              </a:ext>
            </a:extLst>
          </p:cNvPr>
          <p:cNvSpPr/>
          <p:nvPr/>
        </p:nvSpPr>
        <p:spPr>
          <a:xfrm>
            <a:off x="6597252" y="5708336"/>
            <a:ext cx="1267162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Supervised by</a:t>
            </a:r>
            <a:endParaRPr lang="en-US" sz="2287" dirty="0"/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8277A73F-0779-650E-CD7E-270A32307B41}"/>
              </a:ext>
            </a:extLst>
          </p:cNvPr>
          <p:cNvSpPr/>
          <p:nvPr/>
        </p:nvSpPr>
        <p:spPr>
          <a:xfrm>
            <a:off x="6597252" y="6219590"/>
            <a:ext cx="3019995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M. Daoud</a:t>
            </a:r>
            <a:endParaRPr lang="en-US" sz="1944" dirty="0"/>
          </a:p>
        </p:txBody>
      </p:sp>
      <p:sp>
        <p:nvSpPr>
          <p:cNvPr id="16" name="Shape 6">
            <a:extLst>
              <a:ext uri="{FF2B5EF4-FFF2-40B4-BE49-F238E27FC236}">
                <a16:creationId xmlns:a16="http://schemas.microsoft.com/office/drawing/2014/main" id="{BE1904FB-8AB8-BC35-4454-2DDF7466160D}"/>
              </a:ext>
            </a:extLst>
          </p:cNvPr>
          <p:cNvSpPr/>
          <p:nvPr/>
        </p:nvSpPr>
        <p:spPr>
          <a:xfrm>
            <a:off x="10622328" y="5461519"/>
            <a:ext cx="3235354" cy="1399937"/>
          </a:xfrm>
          <a:prstGeom prst="roundRect">
            <a:avLst>
              <a:gd name="adj" fmla="val 3174"/>
            </a:avLst>
          </a:prstGeom>
          <a:solidFill>
            <a:srgbClr val="444752"/>
          </a:solidFill>
          <a:ln/>
        </p:spPr>
      </p:sp>
      <p:sp>
        <p:nvSpPr>
          <p:cNvPr id="17" name="Text 7">
            <a:extLst>
              <a:ext uri="{FF2B5EF4-FFF2-40B4-BE49-F238E27FC236}">
                <a16:creationId xmlns:a16="http://schemas.microsoft.com/office/drawing/2014/main" id="{52737180-4A05-2524-09E1-E92C82975768}"/>
              </a:ext>
            </a:extLst>
          </p:cNvPr>
          <p:cNvSpPr/>
          <p:nvPr/>
        </p:nvSpPr>
        <p:spPr>
          <a:xfrm>
            <a:off x="10869143" y="5708335"/>
            <a:ext cx="1267162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Made by</a:t>
            </a:r>
            <a:endParaRPr lang="en-US" sz="2287" dirty="0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148318F2-A1AD-B07D-1FD6-52936446E848}"/>
              </a:ext>
            </a:extLst>
          </p:cNvPr>
          <p:cNvSpPr/>
          <p:nvPr/>
        </p:nvSpPr>
        <p:spPr>
          <a:xfrm>
            <a:off x="10869143" y="6219589"/>
            <a:ext cx="3019996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Zaghi Amine</a:t>
            </a:r>
            <a:endParaRPr lang="en-US" sz="1944" dirty="0"/>
          </a:p>
        </p:txBody>
      </p:sp>
      <p:pic>
        <p:nvPicPr>
          <p:cNvPr id="21" name="Image 0" descr="preencoded.png">
            <a:extLst>
              <a:ext uri="{FF2B5EF4-FFF2-40B4-BE49-F238E27FC236}">
                <a16:creationId xmlns:a16="http://schemas.microsoft.com/office/drawing/2014/main" id="{C9A22F55-EFB0-FDAE-06D2-56390CB27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19" name="Image 1" descr="preencoded.png">
            <a:extLst>
              <a:ext uri="{FF2B5EF4-FFF2-40B4-BE49-F238E27FC236}">
                <a16:creationId xmlns:a16="http://schemas.microsoft.com/office/drawing/2014/main" id="{1CBE0950-B70A-15FA-064F-7F36F689C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2039303"/>
            <a:ext cx="4869061" cy="41508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D4748C7-3682-782B-A030-CE50A978B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" y="732543"/>
            <a:ext cx="2840773" cy="15221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729" y="2495788"/>
            <a:ext cx="4868942" cy="323790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2777133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Definition</a:t>
            </a:r>
            <a:endParaRPr lang="en-US" sz="4574" dirty="0"/>
          </a:p>
        </p:txBody>
      </p:sp>
      <p:sp>
        <p:nvSpPr>
          <p:cNvPr id="7" name="Shape 3"/>
          <p:cNvSpPr/>
          <p:nvPr/>
        </p:nvSpPr>
        <p:spPr>
          <a:xfrm>
            <a:off x="864037" y="4151114"/>
            <a:ext cx="555427" cy="555427"/>
          </a:xfrm>
          <a:prstGeom prst="roundRect">
            <a:avLst>
              <a:gd name="adj" fmla="val 8001"/>
            </a:avLst>
          </a:prstGeom>
          <a:solidFill>
            <a:srgbClr val="444752"/>
          </a:solidFill>
          <a:ln/>
        </p:spPr>
      </p:sp>
      <p:sp>
        <p:nvSpPr>
          <p:cNvPr id="8" name="Text 4"/>
          <p:cNvSpPr/>
          <p:nvPr/>
        </p:nvSpPr>
        <p:spPr>
          <a:xfrm>
            <a:off x="1078230" y="4254579"/>
            <a:ext cx="126921" cy="3484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44"/>
              </a:lnSpc>
              <a:buNone/>
            </a:pPr>
            <a:r>
              <a:rPr lang="en-US" sz="2744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744" dirty="0"/>
          </a:p>
        </p:txBody>
      </p:sp>
      <p:sp>
        <p:nvSpPr>
          <p:cNvPr id="9" name="Text 5"/>
          <p:cNvSpPr/>
          <p:nvPr/>
        </p:nvSpPr>
        <p:spPr>
          <a:xfrm>
            <a:off x="1666280" y="4151114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Cryptex</a:t>
            </a:r>
            <a:endParaRPr lang="en-US" sz="2287" dirty="0"/>
          </a:p>
        </p:txBody>
      </p:sp>
      <p:sp>
        <p:nvSpPr>
          <p:cNvPr id="10" name="Text 6"/>
          <p:cNvSpPr/>
          <p:nvPr/>
        </p:nvSpPr>
        <p:spPr>
          <a:xfrm>
            <a:off x="1666280" y="4662368"/>
            <a:ext cx="661368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Cryptex is the easiest, safest, and fastest way to buy &amp; sell crypto asset exchange.</a:t>
            </a:r>
            <a:endParaRPr lang="en-US" sz="1944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66E014-7CDE-4850-203A-60AE4AD17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" y="732543"/>
            <a:ext cx="2840773" cy="15221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sp>
        <p:nvSpPr>
          <p:cNvPr id="4" name="Text 2"/>
          <p:cNvSpPr/>
          <p:nvPr/>
        </p:nvSpPr>
        <p:spPr>
          <a:xfrm>
            <a:off x="968693" y="2829639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Tools Used</a:t>
            </a:r>
            <a:endParaRPr lang="en-US" sz="4574" dirty="0"/>
          </a:p>
        </p:txBody>
      </p:sp>
      <p:sp>
        <p:nvSpPr>
          <p:cNvPr id="5" name="Text 3"/>
          <p:cNvSpPr/>
          <p:nvPr/>
        </p:nvSpPr>
        <p:spPr>
          <a:xfrm>
            <a:off x="968693" y="4172783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HTML</a:t>
            </a:r>
            <a:endParaRPr lang="en-US" sz="2287" dirty="0"/>
          </a:p>
        </p:txBody>
      </p:sp>
      <p:sp>
        <p:nvSpPr>
          <p:cNvPr id="6" name="Text 4"/>
          <p:cNvSpPr/>
          <p:nvPr/>
        </p:nvSpPr>
        <p:spPr>
          <a:xfrm>
            <a:off x="968693" y="4782741"/>
            <a:ext cx="382893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Hypertext Markup Language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407462" y="4172783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CSS</a:t>
            </a:r>
            <a:endParaRPr lang="en-US" sz="2287" dirty="0"/>
          </a:p>
        </p:txBody>
      </p:sp>
      <p:sp>
        <p:nvSpPr>
          <p:cNvPr id="8" name="Text 6"/>
          <p:cNvSpPr/>
          <p:nvPr/>
        </p:nvSpPr>
        <p:spPr>
          <a:xfrm>
            <a:off x="5407462" y="4782741"/>
            <a:ext cx="382893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Cascading Style Sheets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46231" y="4172783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Bootstrap</a:t>
            </a:r>
            <a:endParaRPr lang="en-US" sz="2287" dirty="0"/>
          </a:p>
        </p:txBody>
      </p:sp>
      <p:sp>
        <p:nvSpPr>
          <p:cNvPr id="10" name="Text 8"/>
          <p:cNvSpPr/>
          <p:nvPr/>
        </p:nvSpPr>
        <p:spPr>
          <a:xfrm>
            <a:off x="9846231" y="4782741"/>
            <a:ext cx="382893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Front end Framework</a:t>
            </a:r>
            <a:endParaRPr lang="en-US" sz="1944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4129EA-E76F-C814-A53D-9EB15B52F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" y="732543"/>
            <a:ext cx="2840773" cy="15221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68693" y="4770239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Application</a:t>
            </a:r>
            <a:endParaRPr lang="en-US" sz="4574" dirty="0"/>
          </a:p>
        </p:txBody>
      </p:sp>
      <p:pic>
        <p:nvPicPr>
          <p:cNvPr id="6" name="Image 1" descr="preencoded.png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693" y="5866567"/>
            <a:ext cx="2334220" cy="678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035A7C-D35E-44FD-5E10-F173770B6C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610" y="732543"/>
            <a:ext cx="2840773" cy="15221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1800" y="2286000"/>
            <a:ext cx="2590800" cy="3657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3171587"/>
            <a:ext cx="5809059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Conclusion</a:t>
            </a:r>
            <a:endParaRPr lang="en-US" sz="4574" dirty="0"/>
          </a:p>
        </p:txBody>
      </p:sp>
      <p:sp>
        <p:nvSpPr>
          <p:cNvPr id="7" name="Text 3"/>
          <p:cNvSpPr/>
          <p:nvPr/>
        </p:nvSpPr>
        <p:spPr>
          <a:xfrm>
            <a:off x="864037" y="4267914"/>
            <a:ext cx="7415927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Cryptex is the easiest, safest, and fastest way to buy &amp; sell crypto asset exchange.</a:t>
            </a:r>
            <a:endParaRPr lang="en-US" sz="1944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B56106-19E8-C086-07C7-F77A789C6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" y="732543"/>
            <a:ext cx="2840773" cy="15221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101</Words>
  <Application>Microsoft Office PowerPoint</Application>
  <PresentationFormat>Custom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Lora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ahmed zaghi</cp:lastModifiedBy>
  <cp:revision>3</cp:revision>
  <dcterms:created xsi:type="dcterms:W3CDTF">2024-07-22T21:50:10Z</dcterms:created>
  <dcterms:modified xsi:type="dcterms:W3CDTF">2024-07-22T21:59:33Z</dcterms:modified>
</cp:coreProperties>
</file>