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134805490" r:id="rId6"/>
    <p:sldId id="2134805491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10:20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10:20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powershe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sharepoint/dev/solution-guidance/introducing-the-pnp-provisioning-engine" TargetMode="External"/><Relationship Id="rId5" Type="http://schemas.openxmlformats.org/officeDocument/2006/relationships/hyperlink" Target="https://github.com/pnp/pnpframework" TargetMode="External"/><Relationship Id="rId4" Type="http://schemas.openxmlformats.org/officeDocument/2006/relationships/hyperlink" Target="https://pnp.github.io/pnpcor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your code from SharePoint Client Side Object Model (CSOM) to the PnP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66308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Client Side Object Model (CSOM)</a:t>
            </a:r>
          </a:p>
          <a:p>
            <a:pPr lvl="1"/>
            <a:r>
              <a:rPr lang="en-US" sz="1800" dirty="0"/>
              <a:t>Used to target .NET Framework only</a:t>
            </a:r>
          </a:p>
          <a:p>
            <a:pPr lvl="2"/>
            <a:r>
              <a:rPr lang="en-US" sz="1600" dirty="0"/>
              <a:t>And still does for SharePoint on-premises</a:t>
            </a:r>
          </a:p>
          <a:p>
            <a:pPr lvl="1"/>
            <a:r>
              <a:rPr lang="en-US" sz="1800" dirty="0"/>
              <a:t>Nowadays targets .NET Standard 2.0 and .NET 5.0/6.0/7.0</a:t>
            </a:r>
          </a:p>
          <a:p>
            <a:pPr lvl="2"/>
            <a:r>
              <a:rPr lang="en-US" sz="1600" dirty="0"/>
              <a:t>For SharePoint Online Only</a:t>
            </a:r>
          </a:p>
          <a:p>
            <a:pPr lvl="1"/>
            <a:r>
              <a:rPr lang="en-US" sz="1800" dirty="0"/>
              <a:t>Somehow mimics the behavior of SharePoint Server Object Model</a:t>
            </a:r>
          </a:p>
          <a:p>
            <a:pPr lvl="1"/>
            <a:r>
              <a:rPr lang="en-US" sz="1800" dirty="0"/>
              <a:t>Requires good knowledge and understanding of how SharePoint works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Deeply used in SharePoint Add-in model</a:t>
            </a:r>
          </a:p>
          <a:p>
            <a:pPr lvl="1"/>
            <a:r>
              <a:rPr lang="en-US" sz="1800" dirty="0"/>
              <a:t>Provider hosted applications</a:t>
            </a:r>
          </a:p>
          <a:p>
            <a:pPr lvl="1"/>
            <a:r>
              <a:rPr lang="en-US" sz="1800" dirty="0"/>
              <a:t>Back-end services with ACS app-only permissions</a:t>
            </a:r>
          </a:p>
          <a:p>
            <a:endParaRPr lang="en-US" sz="5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2302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PnP Framework</a:t>
            </a:r>
          </a:p>
          <a:p>
            <a:pPr lvl="1"/>
            <a:r>
              <a:rPr lang="en-US" sz="1800" dirty="0"/>
              <a:t>Targets .NET Standard 2.0 and .NET 5.0/6.0/7.0</a:t>
            </a:r>
          </a:p>
          <a:p>
            <a:pPr lvl="1"/>
            <a:r>
              <a:rPr lang="en-US" sz="1800" dirty="0"/>
              <a:t>Cross-platform</a:t>
            </a:r>
          </a:p>
          <a:p>
            <a:pPr lvl="1"/>
            <a:r>
              <a:rPr lang="en-US" sz="1800" dirty="0"/>
              <a:t>SharePoint Online only</a:t>
            </a:r>
          </a:p>
          <a:p>
            <a:pPr lvl="1"/>
            <a:r>
              <a:rPr lang="en-US" sz="1800" dirty="0"/>
              <a:t>Extends Client Side Object Model (CSOM) to make it more powerful</a:t>
            </a:r>
          </a:p>
          <a:p>
            <a:pPr lvl="1"/>
            <a:r>
              <a:rPr lang="en-US" sz="1800" dirty="0"/>
              <a:t>Includes the PnP Provisioning Engine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PnP Core SDK</a:t>
            </a:r>
          </a:p>
          <a:p>
            <a:pPr lvl="1"/>
            <a:r>
              <a:rPr lang="en-US" sz="1800" dirty="0"/>
              <a:t>Targets .NET Standard 2.0 and .NET 5.0/6.0/7.0</a:t>
            </a:r>
          </a:p>
          <a:p>
            <a:pPr lvl="1"/>
            <a:r>
              <a:rPr lang="en-US" sz="1800" dirty="0"/>
              <a:t>Cross-platform</a:t>
            </a:r>
          </a:p>
          <a:p>
            <a:pPr lvl="1"/>
            <a:r>
              <a:rPr lang="en-US" sz="1800" dirty="0"/>
              <a:t>SharePoint Online only</a:t>
            </a:r>
          </a:p>
          <a:p>
            <a:pPr lvl="1"/>
            <a:r>
              <a:rPr lang="en-US" sz="1800" dirty="0"/>
              <a:t>Modern architecture and development</a:t>
            </a:r>
          </a:p>
          <a:p>
            <a:pPr lvl="2"/>
            <a:r>
              <a:rPr lang="en-US" sz="1600" dirty="0"/>
              <a:t>Dependency Injection</a:t>
            </a:r>
          </a:p>
          <a:p>
            <a:pPr lvl="2"/>
            <a:r>
              <a:rPr lang="en-US" sz="1600" dirty="0"/>
              <a:t>Asynchronous programming</a:t>
            </a:r>
          </a:p>
          <a:p>
            <a:pPr lvl="2"/>
            <a:r>
              <a:rPr lang="en-US" sz="1600" dirty="0"/>
              <a:t>Microsoft Graph first</a:t>
            </a:r>
          </a:p>
          <a:p>
            <a:pPr lvl="2"/>
            <a:r>
              <a:rPr lang="en-US" sz="1600" dirty="0"/>
              <a:t>Optimized by default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PnP Libraries</a:t>
            </a:r>
          </a:p>
        </p:txBody>
      </p:sp>
    </p:spTree>
    <p:extLst>
      <p:ext uri="{BB962C8B-B14F-4D97-AF65-F5344CB8AC3E}">
        <p14:creationId xmlns:p14="http://schemas.microsoft.com/office/powerpoint/2010/main" val="9060625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your code from SharePoint Client Side Object Model (CSOM) to the PnP Libraries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https://learn.microsoft.com/en-us/sharepoint/dev/solution-guidance/introducing-the-pnp-provisioning-engine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Custom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your code from SharePoint Client Side Object Model (CSOM) to the PnP Libraries</vt:lpstr>
      <vt:lpstr>Setting the context</vt:lpstr>
      <vt:lpstr>Understanding the PnP Libraries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59</cp:revision>
  <cp:lastPrinted>2021-12-16T10:51:49Z</cp:lastPrinted>
  <dcterms:modified xsi:type="dcterms:W3CDTF">2023-03-09T09:23:30Z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