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1"/>
  </p:notesMasterIdLst>
  <p:handoutMasterIdLst>
    <p:handoutMasterId r:id="rId12"/>
  </p:handoutMasterIdLst>
  <p:sldIdLst>
    <p:sldId id="2076136178" r:id="rId5"/>
    <p:sldId id="2134805491" r:id="rId6"/>
    <p:sldId id="2134805489" r:id="rId7"/>
    <p:sldId id="2134805487" r:id="rId8"/>
    <p:sldId id="2134805488" r:id="rId9"/>
    <p:sldId id="2134805486" r:id="rId10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3/9/2023 10:39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3/9/2023 10:39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5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6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3/9/2023 10:39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spfx/extensions/get-started/build-a-hello-world-extens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learn.microsoft.com/en-us/sharepoint/dev/spfx/extensions/get-started/using-page-placeholder-with-extensio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From Status Bars and Notifications to SharePoint Framework Application Customizers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636116" cy="54077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SharePoint Add-in model</a:t>
            </a:r>
          </a:p>
          <a:p>
            <a:pPr lvl="1"/>
            <a:r>
              <a:rPr lang="en-US" sz="1400" dirty="0"/>
              <a:t>SP.UI.Notify.*</a:t>
            </a:r>
          </a:p>
          <a:p>
            <a:pPr lvl="1"/>
            <a:r>
              <a:rPr lang="en-US" sz="1400" dirty="0"/>
              <a:t>SP.UI.Status.*</a:t>
            </a:r>
          </a:p>
          <a:p>
            <a:pPr lvl="1"/>
            <a:r>
              <a:rPr lang="en-US" sz="1400" dirty="0"/>
              <a:t>JavaScript based + JSOM (JavaScript Object Model)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SharePoint Framework</a:t>
            </a:r>
          </a:p>
          <a:p>
            <a:pPr lvl="1"/>
            <a:r>
              <a:rPr lang="en-US" sz="1400" dirty="0"/>
              <a:t>Application Customizer Extensions</a:t>
            </a:r>
          </a:p>
          <a:p>
            <a:pPr lvl="1"/>
            <a:r>
              <a:rPr lang="en-US" sz="1400" dirty="0"/>
              <a:t>TypeScript (+ React)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Add-in model to SPFx</a:t>
            </a:r>
          </a:p>
        </p:txBody>
      </p:sp>
    </p:spTree>
    <p:extLst>
      <p:ext uri="{BB962C8B-B14F-4D97-AF65-F5344CB8AC3E}">
        <p14:creationId xmlns:p14="http://schemas.microsoft.com/office/powerpoint/2010/main" val="1911950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892281" cy="5253264"/>
          </a:xfrm>
        </p:spPr>
        <p:txBody>
          <a:bodyPr>
            <a:normAutofit/>
          </a:bodyPr>
          <a:lstStyle/>
          <a:p>
            <a:r>
              <a:rPr lang="en-US" sz="3600" dirty="0"/>
              <a:t>There is no conversion tool</a:t>
            </a:r>
          </a:p>
          <a:p>
            <a:pPr lvl="1"/>
            <a:r>
              <a:rPr lang="en-US" sz="1800" dirty="0"/>
              <a:t>Technologies are different</a:t>
            </a:r>
          </a:p>
          <a:p>
            <a:pPr lvl="1"/>
            <a:r>
              <a:rPr lang="en-US" sz="1800" dirty="0"/>
              <a:t>Languages are different</a:t>
            </a:r>
          </a:p>
          <a:p>
            <a:pPr lvl="1"/>
            <a:r>
              <a:rPr lang="en-US" sz="1800" dirty="0"/>
              <a:t>The modern world is more powerful</a:t>
            </a:r>
          </a:p>
          <a:p>
            <a:pPr lvl="1"/>
            <a:endParaRPr lang="en-US" sz="1800" dirty="0"/>
          </a:p>
          <a:p>
            <a:r>
              <a:rPr lang="en-US" sz="3600" dirty="0"/>
              <a:t>Create a new SPFx Component</a:t>
            </a:r>
          </a:p>
          <a:p>
            <a:pPr lvl="1"/>
            <a:r>
              <a:rPr lang="en-US" sz="1800" dirty="0"/>
              <a:t>Can be a Web Part</a:t>
            </a:r>
          </a:p>
          <a:p>
            <a:pPr lvl="1"/>
            <a:r>
              <a:rPr lang="en-US" sz="1800" dirty="0"/>
              <a:t>Can be an Extension</a:t>
            </a:r>
          </a:p>
          <a:p>
            <a:pPr lvl="1"/>
            <a:r>
              <a:rPr lang="en-US" sz="1800" dirty="0"/>
              <a:t>Choose to use React for better UI and reusable components</a:t>
            </a:r>
          </a:p>
          <a:p>
            <a:pPr lvl="1"/>
            <a:r>
              <a:rPr lang="en-US" sz="1800" dirty="0"/>
              <a:t>Rely on Microsoft Graph Toolkit to speed up development and maintenance</a:t>
            </a:r>
          </a:p>
          <a:p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SP.UI.* to SPFx Extensions</a:t>
            </a:r>
          </a:p>
        </p:txBody>
      </p:sp>
    </p:spTree>
    <p:extLst>
      <p:ext uri="{BB962C8B-B14F-4D97-AF65-F5344CB8AC3E}">
        <p14:creationId xmlns:p14="http://schemas.microsoft.com/office/powerpoint/2010/main" val="725143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Status Bars and Notifications to SharePoint Framework 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https://learn.microsoft.com/en-us/sharepoint/dev/spfx/extensions/get-started/build-a-hello-world-extension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https://learn.microsoft.com/en-us/sharepoint/dev/spfx/extensions/get-started</a:t>
            </a:r>
            <a:r>
              <a:rPr lang="en-US">
                <a:hlinkClick r:id="rId4"/>
              </a:rPr>
              <a:t>/using-page-placeholder-with-extensions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2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212</Words>
  <Application>Microsoft Office PowerPoint</Application>
  <PresentationFormat>Custom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From Status Bars and Notifications to SharePoint Framework Application Customizers</vt:lpstr>
      <vt:lpstr>Converting Add-in model to SPFx</vt:lpstr>
      <vt:lpstr>From SP.UI.* to SPFx Extensions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60</cp:revision>
  <cp:lastPrinted>2021-12-16T10:51:49Z</cp:lastPrinted>
  <dcterms:modified xsi:type="dcterms:W3CDTF">2023-03-09T09:40:55Z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