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0"/>
  </p:notesMasterIdLst>
  <p:handoutMasterIdLst>
    <p:handoutMasterId r:id="rId11"/>
  </p:handoutMasterIdLst>
  <p:sldIdLst>
    <p:sldId id="2076136178" r:id="rId5"/>
    <p:sldId id="2134805490" r:id="rId6"/>
    <p:sldId id="2134805487" r:id="rId7"/>
    <p:sldId id="2134805488" r:id="rId8"/>
    <p:sldId id="2134805486" r:id="rId9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0" autoAdjust="0"/>
  </p:normalViewPr>
  <p:slideViewPr>
    <p:cSldViewPr snapToGrid="0">
      <p:cViewPr varScale="1">
        <p:scale>
          <a:sx n="78" d="100"/>
          <a:sy n="78" d="100"/>
        </p:scale>
        <p:origin x="17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3/9/2023 10:56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3/9/2023 10:56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3/9/2023 10:56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arepoint/dev/business-apps/power-automate/guidance/migrate-from-classic-workflows-to-power-automate-flow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learn.microsoft.com/en-us/power-automate/visio-flows" TargetMode="External"/><Relationship Id="rId4" Type="http://schemas.openxmlformats.org/officeDocument/2006/relationships/hyperlink" Target="https://powerautomate.microsoft.com/en-us/blog/state-machine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From SharePoint Add-in model Workflow Apps to Microsoft Power Automate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76C90-46EF-B133-9DFB-D2AB56F11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867039" cy="5486401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SharePoint Add-in model workflows</a:t>
            </a:r>
          </a:p>
          <a:p>
            <a:pPr lvl="1"/>
            <a:r>
              <a:rPr lang="en-US" sz="1800" dirty="0"/>
              <a:t>Bound to SharePoint only (lists, libraries, sites)</a:t>
            </a:r>
          </a:p>
          <a:p>
            <a:pPr lvl="1"/>
            <a:r>
              <a:rPr lang="en-US" sz="1800" dirty="0"/>
              <a:t>Can be sequential, flowchart, state machine</a:t>
            </a:r>
          </a:p>
          <a:p>
            <a:pPr lvl="1"/>
            <a:r>
              <a:rPr lang="en-US" sz="1800" dirty="0"/>
              <a:t>Require Visual Studio (prior to version 2022)</a:t>
            </a:r>
          </a:p>
          <a:p>
            <a:pPr lvl="1"/>
            <a:r>
              <a:rPr lang="en-US" sz="1800" dirty="0"/>
              <a:t>Based on SharePoint-hosted app site</a:t>
            </a:r>
          </a:p>
          <a:p>
            <a:pPr lvl="2"/>
            <a:r>
              <a:rPr lang="en-US" sz="1600" dirty="0"/>
              <a:t>Or with “SharePoint integrated” mode</a:t>
            </a:r>
          </a:p>
          <a:p>
            <a:pPr lvl="1"/>
            <a:r>
              <a:rPr lang="en-US" sz="1800" dirty="0"/>
              <a:t>History list and Tasks lists</a:t>
            </a:r>
          </a:p>
          <a:p>
            <a:pPr lvl="1"/>
            <a:r>
              <a:rPr lang="en-US" sz="1800" dirty="0"/>
              <a:t>Can have custom forms (tasks, initiation, association)</a:t>
            </a:r>
          </a:p>
          <a:p>
            <a:pPr lvl="1"/>
            <a:endParaRPr lang="en-US" sz="1800" dirty="0"/>
          </a:p>
          <a:p>
            <a:r>
              <a:rPr lang="en-US" sz="3600" dirty="0">
                <a:solidFill>
                  <a:schemeClr val="accent1"/>
                </a:solidFill>
              </a:rPr>
              <a:t>Power Automate flows</a:t>
            </a:r>
          </a:p>
          <a:p>
            <a:pPr lvl="1"/>
            <a:r>
              <a:rPr lang="en-US" sz="1800" dirty="0"/>
              <a:t>Are not anymore bound to SharePoint only</a:t>
            </a:r>
          </a:p>
          <a:p>
            <a:pPr lvl="1"/>
            <a:r>
              <a:rPr lang="en-US" sz="1800" dirty="0"/>
              <a:t>Can work with and interact with any Microsoft 365 workload</a:t>
            </a:r>
          </a:p>
          <a:p>
            <a:pPr lvl="1"/>
            <a:r>
              <a:rPr lang="en-US" sz="1800" dirty="0"/>
              <a:t>There are plenty of ready to use templates</a:t>
            </a:r>
          </a:p>
          <a:p>
            <a:pPr lvl="1"/>
            <a:r>
              <a:rPr lang="en-US" sz="1800" dirty="0"/>
              <a:t>Web based designer, no need for Visual Studio</a:t>
            </a:r>
          </a:p>
          <a:p>
            <a:pPr lvl="1"/>
            <a:r>
              <a:rPr lang="en-US" sz="1800" dirty="0"/>
              <a:t>Mainly sequential, but you can </a:t>
            </a:r>
            <a:r>
              <a:rPr lang="en-US" sz="1800"/>
              <a:t>do more …</a:t>
            </a:r>
            <a:endParaRPr lang="en-US" sz="1800" dirty="0"/>
          </a:p>
          <a:p>
            <a:pPr lvl="1"/>
            <a:r>
              <a:rPr lang="en-US" sz="1800" dirty="0"/>
              <a:t>Tasks are now Microsoft Teams Approvals or Microsoft Planner Tasks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4486B-9394-D4CF-2B47-43579BC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the context</a:t>
            </a:r>
          </a:p>
        </p:txBody>
      </p:sp>
    </p:spTree>
    <p:extLst>
      <p:ext uri="{BB962C8B-B14F-4D97-AF65-F5344CB8AC3E}">
        <p14:creationId xmlns:p14="http://schemas.microsoft.com/office/powerpoint/2010/main" val="16841029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SharePoint Add-in model Workflow Apps to Microsoft Power Automate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https://learn.microsoft.com/en-us/sharepoint/dev/business-apps/power-automate/guidance/migrate-from-classic-workflows-to-power-automate-flows</a:t>
            </a:r>
            <a:endParaRPr lang="en-US" dirty="0"/>
          </a:p>
          <a:p>
            <a:r>
              <a:rPr lang="en-US" dirty="0">
                <a:hlinkClick r:id="rId4"/>
              </a:rPr>
              <a:t>https://powerautomate.microsoft.com/en-us/blog/state-machines/</a:t>
            </a:r>
            <a:endParaRPr lang="en-US" dirty="0"/>
          </a:p>
          <a:p>
            <a:r>
              <a:rPr lang="en-US" dirty="0">
                <a:hlinkClick r:id="rId5"/>
              </a:rPr>
              <a:t>https://learn.microsoft.com/en-us/power-automate</a:t>
            </a:r>
            <a:r>
              <a:rPr lang="en-US">
                <a:hlinkClick r:id="rId5"/>
              </a:rPr>
              <a:t>/visio-flows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Custom</PresentationFormat>
  <Paragraphs>32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From SharePoint Add-in model Workflow Apps to Microsoft Power Automate</vt:lpstr>
      <vt:lpstr>Setting the context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65</cp:revision>
  <cp:lastPrinted>2021-12-16T10:51:49Z</cp:lastPrinted>
  <dcterms:modified xsi:type="dcterms:W3CDTF">2023-03-09T09:57:18Z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