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68" r:id="rId4"/>
  </p:sldMasterIdLst>
  <p:notesMasterIdLst>
    <p:notesMasterId r:id="rId10"/>
  </p:notesMasterIdLst>
  <p:handoutMasterIdLst>
    <p:handoutMasterId r:id="rId11"/>
  </p:handoutMasterIdLst>
  <p:sldIdLst>
    <p:sldId id="2076136178" r:id="rId5"/>
    <p:sldId id="2134805490" r:id="rId6"/>
    <p:sldId id="2134805487" r:id="rId7"/>
    <p:sldId id="2134805488" r:id="rId8"/>
    <p:sldId id="2134805486" r:id="rId9"/>
  </p:sldIdLst>
  <p:sldSz cx="12436475" cy="6994525"/>
  <p:notesSz cx="6797675" cy="9928225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4" name="Vesa Juvonen" initials="VJ" lastIdx="1" clrIdx="4">
    <p:extLst>
      <p:ext uri="{19B8F6BF-5375-455C-9EA6-DF929625EA0E}">
        <p15:presenceInfo xmlns:p15="http://schemas.microsoft.com/office/powerpoint/2012/main" userId="S::vesaj@microsoft.com::c7243be1-99a3-4752-ab2a-0cf698cf8236" providerId="AD"/>
      </p:ext>
    </p:extLst>
  </p:cmAuthor>
  <p:cmAuthor id="5" name="Denise Trabona" initials="DT" lastIdx="94" clrIdx="5">
    <p:extLst>
      <p:ext uri="{19B8F6BF-5375-455C-9EA6-DF929625EA0E}">
        <p15:presenceInfo xmlns:p15="http://schemas.microsoft.com/office/powerpoint/2012/main" userId="S::denisetr@microsoft.com::2d13634b-153a-4e9a-9a6f-fd7c460b6d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7FFF"/>
    <a:srgbClr val="6D6BC5"/>
    <a:srgbClr val="B66041"/>
    <a:srgbClr val="F9C66F"/>
    <a:srgbClr val="D83B01"/>
    <a:srgbClr val="002050"/>
    <a:srgbClr val="398375"/>
    <a:srgbClr val="A8EFE6"/>
    <a:srgbClr val="F0963B"/>
    <a:srgbClr val="AB64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150" autoAdjust="0"/>
  </p:normalViewPr>
  <p:slideViewPr>
    <p:cSldViewPr snapToGrid="0">
      <p:cViewPr varScale="1">
        <p:scale>
          <a:sx n="78" d="100"/>
          <a:sy n="78" d="100"/>
        </p:scale>
        <p:origin x="177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2567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3/3/2023 4:25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5744035" cy="3609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32705" y="9430091"/>
            <a:ext cx="1063396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9431814"/>
            <a:ext cx="5868659" cy="3864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3/3/2023 4:25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857329" y="9430091"/>
            <a:ext cx="938772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3/3/2023 4:25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61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5989A0-F5B0-44EC-B88D-0EEE05E88ACB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7319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5989A0-F5B0-44EC-B88D-0EEE05E88ACB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3894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rgbClr val="1973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/>
              <a:t>Subhead Segoe UI Regular 20/24. Em volor resequaectur.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title Segoe </a:t>
            </a:r>
            <a:r>
              <a:rPr lang="en-US" err="1"/>
              <a:t>Semibold</a:t>
            </a:r>
            <a:r>
              <a:rPr lang="en-US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title Segoe </a:t>
            </a:r>
            <a:r>
              <a:rPr lang="en-US" err="1"/>
              <a:t>Semibold</a:t>
            </a:r>
            <a:r>
              <a:rPr lang="en-US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title Segoe </a:t>
            </a:r>
            <a:r>
              <a:rPr lang="en-US" err="1"/>
              <a:t>Semibold</a:t>
            </a:r>
            <a:r>
              <a:rPr lang="en-US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 sz="1800"/>
            </a:lvl3pPr>
            <a:lvl4pPr marL="457200" indent="0">
              <a:buNone/>
              <a:defRPr sz="1600"/>
            </a:lvl4pPr>
            <a:lvl5pPr marL="685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330792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indent="0">
              <a:buNone/>
              <a:defRPr sz="1800"/>
            </a:lvl3pPr>
            <a:lvl4pPr marL="457200" indent="0">
              <a:buNone/>
              <a:defRPr sz="1600"/>
            </a:lvl4pPr>
            <a:lvl5pPr marL="685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533578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>
            <a:sp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808114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>
            <a:spAutoFit/>
          </a:bodyPr>
          <a:lstStyle>
            <a:lvl1pPr>
              <a:defRPr sz="4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17216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solidFill>
                  <a:schemeClr val="accent1"/>
                </a:solidFill>
              </a:defRPr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solidFill>
                  <a:schemeClr val="accent1"/>
                </a:solidFill>
              </a:defRPr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502766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592621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solidFill>
                  <a:schemeClr val="accent1"/>
                </a:solidFill>
              </a:defRPr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solidFill>
                  <a:schemeClr val="accent1"/>
                </a:solidFill>
              </a:defRPr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493508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5794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wo people sitting on a chair&#10;&#10;Description automatically generated">
            <a:extLst>
              <a:ext uri="{FF2B5EF4-FFF2-40B4-BE49-F238E27FC236}">
                <a16:creationId xmlns:a16="http://schemas.microsoft.com/office/drawing/2014/main" id="{90C45F0F-521A-477E-8EB4-5B421E9DAC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4687" y="0"/>
            <a:ext cx="10491788" cy="69945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28EE967-A76A-4466-8711-E6BC95BBDDEC}"/>
              </a:ext>
            </a:extLst>
          </p:cNvPr>
          <p:cNvSpPr/>
          <p:nvPr userDrawn="1"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542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791260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0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18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6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30394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664" y="232387"/>
            <a:ext cx="11814023" cy="661917"/>
          </a:xfrm>
        </p:spPr>
        <p:txBody>
          <a:bodyPr tIns="4572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3363" y="975249"/>
            <a:ext cx="11813325" cy="6277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 baseline="0"/>
            </a:lvl1pPr>
            <a:lvl2pPr marL="342770" indent="0">
              <a:buNone/>
              <a:defRPr/>
            </a:lvl2pPr>
            <a:lvl3pPr marL="571283" indent="0">
              <a:buNone/>
              <a:defRPr/>
            </a:lvl3pPr>
            <a:lvl4pPr marL="799796" indent="0">
              <a:buNone/>
              <a:defRPr/>
            </a:lvl4pPr>
            <a:lvl5pPr marL="1028308" indent="0">
              <a:buNone/>
              <a:defRPr/>
            </a:lvl5pPr>
          </a:lstStyle>
          <a:p>
            <a:pPr lvl="0"/>
            <a:r>
              <a:rPr lang="en-US"/>
              <a:t>Sub-header</a:t>
            </a:r>
          </a:p>
        </p:txBody>
      </p:sp>
    </p:spTree>
    <p:extLst>
      <p:ext uri="{BB962C8B-B14F-4D97-AF65-F5344CB8AC3E}">
        <p14:creationId xmlns:p14="http://schemas.microsoft.com/office/powerpoint/2010/main" val="213512171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1973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building, person, way, sidewalk&#10;&#10;Description automatically generated">
            <a:extLst>
              <a:ext uri="{FF2B5EF4-FFF2-40B4-BE49-F238E27FC236}">
                <a16:creationId xmlns:a16="http://schemas.microsoft.com/office/drawing/2014/main" id="{0852689A-DA2D-41D3-8C35-BB73EB030E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6"/>
            <a:ext cx="12436475" cy="6995160"/>
          </a:xfrm>
          <a:prstGeom prst="rect">
            <a:avLst/>
          </a:prstGeom>
        </p:spPr>
      </p:pic>
      <p:sp>
        <p:nvSpPr>
          <p:cNvPr id="4" name="Freeform 3"/>
          <p:cNvSpPr/>
          <p:nvPr userDrawn="1"/>
        </p:nvSpPr>
        <p:spPr bwMode="auto">
          <a:xfrm flipH="1">
            <a:off x="5761037" y="-320"/>
            <a:ext cx="6675438" cy="6995160"/>
          </a:xfrm>
          <a:custGeom>
            <a:avLst/>
            <a:gdLst>
              <a:gd name="connsiteX0" fmla="*/ 1668860 w 6675438"/>
              <a:gd name="connsiteY0" fmla="*/ 0 h 6995160"/>
              <a:gd name="connsiteX1" fmla="*/ 6675438 w 6675438"/>
              <a:gd name="connsiteY1" fmla="*/ 0 h 6995160"/>
              <a:gd name="connsiteX2" fmla="*/ 5006579 w 6675438"/>
              <a:gd name="connsiteY2" fmla="*/ 6995160 h 6995160"/>
              <a:gd name="connsiteX3" fmla="*/ 0 w 6675438"/>
              <a:gd name="connsiteY3" fmla="*/ 6995160 h 6995160"/>
              <a:gd name="connsiteX4" fmla="*/ 75 w 6675438"/>
              <a:gd name="connsiteY4" fmla="*/ 6994844 h 6995160"/>
              <a:gd name="connsiteX5" fmla="*/ 0 w 6675438"/>
              <a:gd name="connsiteY5" fmla="*/ 6994844 h 6995160"/>
              <a:gd name="connsiteX6" fmla="*/ 0 w 6675438"/>
              <a:gd name="connsiteY6" fmla="*/ 6880823 h 6995160"/>
              <a:gd name="connsiteX7" fmla="*/ 0 w 6675438"/>
              <a:gd name="connsiteY7" fmla="*/ 5966117 h 6995160"/>
              <a:gd name="connsiteX8" fmla="*/ 0 w 6675438"/>
              <a:gd name="connsiteY8" fmla="*/ 318 h 6995160"/>
              <a:gd name="connsiteX9" fmla="*/ 1668784 w 6675438"/>
              <a:gd name="connsiteY9" fmla="*/ 318 h 699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75438" h="6995160">
                <a:moveTo>
                  <a:pt x="1668860" y="0"/>
                </a:moveTo>
                <a:lnTo>
                  <a:pt x="6675438" y="0"/>
                </a:lnTo>
                <a:lnTo>
                  <a:pt x="5006579" y="6995160"/>
                </a:lnTo>
                <a:lnTo>
                  <a:pt x="0" y="6995160"/>
                </a:lnTo>
                <a:lnTo>
                  <a:pt x="75" y="6994844"/>
                </a:lnTo>
                <a:lnTo>
                  <a:pt x="0" y="6994844"/>
                </a:lnTo>
                <a:lnTo>
                  <a:pt x="0" y="6880823"/>
                </a:lnTo>
                <a:lnTo>
                  <a:pt x="0" y="5966117"/>
                </a:lnTo>
                <a:lnTo>
                  <a:pt x="0" y="318"/>
                </a:lnTo>
                <a:lnTo>
                  <a:pt x="1668784" y="318"/>
                </a:lnTo>
                <a:close/>
              </a:path>
            </a:pathLst>
          </a:custGeom>
          <a:solidFill>
            <a:srgbClr val="1973B9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75438" y="754092"/>
            <a:ext cx="5484812" cy="2285971"/>
          </a:xfrm>
          <a:noFill/>
        </p:spPr>
        <p:txBody>
          <a:bodyPr wrap="square" tIns="91440" bIns="91440" anchor="t" anchorCtr="0">
            <a:noAutofit/>
          </a:bodyPr>
          <a:lstStyle>
            <a:lvl1pPr>
              <a:defRPr sz="54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589838" y="3051176"/>
            <a:ext cx="4540269" cy="1828800"/>
          </a:xfrm>
          <a:noFill/>
        </p:spPr>
        <p:txBody>
          <a:bodyPr wrap="square"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772356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-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128567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Medium: paragraph title Segoe UI bold 14/18</a:t>
            </a:r>
          </a:p>
          <a:p>
            <a:pPr lvl="1"/>
            <a:r>
              <a:rPr lang="en-US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Small: caption title Segoe </a:t>
            </a:r>
            <a:r>
              <a:rPr lang="en-US" err="1"/>
              <a:t>Semibold</a:t>
            </a:r>
            <a:r>
              <a:rPr lang="en-US"/>
              <a:t> 10/12</a:t>
            </a:r>
          </a:p>
          <a:p>
            <a:pPr lvl="1"/>
            <a:r>
              <a:rPr lang="en-US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Segoe UI Regular 20/24. Dis </a:t>
            </a:r>
            <a:r>
              <a:rPr lang="en-US" err="1"/>
              <a:t>apid</a:t>
            </a:r>
            <a:r>
              <a:rPr lang="en-US"/>
              <a:t> </a:t>
            </a:r>
            <a:r>
              <a:rPr lang="en-US" err="1"/>
              <a:t>es</a:t>
            </a:r>
            <a:r>
              <a:rPr lang="en-US"/>
              <a:t>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vit</a:t>
            </a:r>
            <a:r>
              <a:rPr lang="en-US"/>
              <a:t>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r>
              <a:rPr lang="en-US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Pa </a:t>
            </a:r>
            <a:r>
              <a:rPr lang="en-US" err="1"/>
              <a:t>consed</a:t>
            </a:r>
            <a:r>
              <a:rPr lang="en-US"/>
              <a:t> et </a:t>
            </a:r>
            <a:r>
              <a:rPr lang="en-US" err="1"/>
              <a:t>atur</a:t>
            </a:r>
            <a:r>
              <a:rPr lang="en-US"/>
              <a:t>. </a:t>
            </a:r>
            <a:r>
              <a:rPr lang="en-US" err="1"/>
              <a:t>Serion</a:t>
            </a:r>
            <a:r>
              <a:rPr lang="en-US"/>
              <a:t> </a:t>
            </a:r>
            <a:r>
              <a:rPr lang="en-US" err="1"/>
              <a:t>corepudi</a:t>
            </a:r>
            <a:r>
              <a:rPr lang="en-US"/>
              <a:t> dolor </a:t>
            </a:r>
            <a:r>
              <a:rPr lang="en-US" err="1"/>
              <a:t>adionse</a:t>
            </a:r>
            <a:r>
              <a:rPr lang="en-US"/>
              <a:t> </a:t>
            </a:r>
            <a:r>
              <a:rPr lang="en-US" err="1"/>
              <a:t>quibusame</a:t>
            </a:r>
            <a:r>
              <a:rPr lang="en-US"/>
              <a:t> </a:t>
            </a:r>
            <a:r>
              <a:rPr lang="en-US" err="1"/>
              <a:t>nullabora</a:t>
            </a:r>
            <a:r>
              <a:rPr lang="en-US"/>
              <a:t> </a:t>
            </a:r>
            <a:r>
              <a:rPr lang="en-US" err="1"/>
              <a:t>volent</a:t>
            </a:r>
            <a:r>
              <a:rPr lang="en-US"/>
              <a:t> </a:t>
            </a:r>
            <a:r>
              <a:rPr lang="en-US" err="1"/>
              <a:t>lignam</a:t>
            </a:r>
            <a:r>
              <a:rPr lang="en-US"/>
              <a:t> </a:t>
            </a:r>
            <a:r>
              <a:rPr lang="en-US" err="1"/>
              <a:t>entis</a:t>
            </a:r>
            <a:r>
              <a:rPr lang="en-US"/>
              <a:t> ape </a:t>
            </a:r>
            <a:r>
              <a:rPr lang="en-US" err="1"/>
              <a:t>dolores</a:t>
            </a:r>
            <a:r>
              <a:rPr lang="en-US"/>
              <a:t> se </a:t>
            </a:r>
            <a:r>
              <a:rPr lang="en-US" err="1"/>
              <a:t>voluptae</a:t>
            </a:r>
            <a:r>
              <a:rPr lang="en-US"/>
              <a:t> </a:t>
            </a:r>
            <a:r>
              <a:rPr lang="en-US" err="1"/>
              <a:t>nimolupti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simusa</a:t>
            </a:r>
            <a:r>
              <a:rPr lang="en-US"/>
              <a:t> </a:t>
            </a:r>
            <a:r>
              <a:rPr lang="en-US" err="1"/>
              <a:t>doluptur</a:t>
            </a:r>
            <a:r>
              <a:rPr lang="en-US"/>
              <a:t>, sum hic </a:t>
            </a:r>
            <a:r>
              <a:rPr lang="en-US" err="1"/>
              <a:t>tem</a:t>
            </a:r>
            <a:r>
              <a:rPr lang="en-US"/>
              <a:t> qui cum </a:t>
            </a:r>
            <a:r>
              <a:rPr lang="en-US" err="1"/>
              <a:t>evelest</a:t>
            </a:r>
            <a:r>
              <a:rPr lang="en-US"/>
              <a:t>, </a:t>
            </a:r>
            <a:r>
              <a:rPr lang="en-US" err="1"/>
              <a:t>cusapel</a:t>
            </a:r>
            <a:r>
              <a:rPr lang="en-US"/>
              <a:t> et </a:t>
            </a:r>
            <a:r>
              <a:rPr lang="en-US" err="1"/>
              <a:t>unt</a:t>
            </a:r>
            <a:r>
              <a:rPr lang="en-US"/>
              <a:t> et </a:t>
            </a:r>
            <a:r>
              <a:rPr lang="en-US" err="1"/>
              <a:t>hiciisciume</a:t>
            </a:r>
            <a:r>
              <a:rPr lang="en-US"/>
              <a:t> </a:t>
            </a:r>
            <a:r>
              <a:rPr lang="en-US" err="1"/>
              <a:t>vernatiore</a:t>
            </a:r>
            <a:r>
              <a:rPr lang="en-US"/>
              <a:t> </a:t>
            </a:r>
            <a:r>
              <a:rPr lang="en-US" err="1"/>
              <a:t>volenecabor</a:t>
            </a:r>
            <a:r>
              <a:rPr lang="en-US"/>
              <a:t> </a:t>
            </a:r>
            <a:r>
              <a:rPr lang="en-US" err="1"/>
              <a:t>seque</a:t>
            </a:r>
            <a:r>
              <a:rPr lang="en-US"/>
              <a:t> </a:t>
            </a:r>
            <a:r>
              <a:rPr lang="en-US" err="1"/>
              <a:t>officient</a:t>
            </a:r>
            <a:r>
              <a:rPr lang="en-US"/>
              <a:t>, </a:t>
            </a:r>
            <a:r>
              <a:rPr lang="en-US" err="1"/>
              <a:t>quamus</a:t>
            </a:r>
            <a:r>
              <a:rPr lang="en-US"/>
              <a:t> </a:t>
            </a:r>
            <a:r>
              <a:rPr lang="en-US" err="1"/>
              <a:t>voluptium</a:t>
            </a:r>
            <a:r>
              <a:rPr lang="en-US"/>
              <a:t> </a:t>
            </a:r>
            <a:r>
              <a:rPr lang="en-US" err="1"/>
              <a:t>natur</a:t>
            </a:r>
            <a:r>
              <a:rPr lang="en-US"/>
              <a:t> </a:t>
            </a:r>
            <a:r>
              <a:rPr lang="en-US" err="1"/>
              <a:t>maio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tioria</a:t>
            </a:r>
            <a:r>
              <a:rPr lang="en-US"/>
              <a:t> </a:t>
            </a:r>
            <a:r>
              <a:rPr lang="en-US" err="1"/>
              <a:t>venimetur</a:t>
            </a:r>
            <a:r>
              <a:rPr lang="en-US"/>
              <a:t> re vel </a:t>
            </a:r>
            <a:r>
              <a:rPr lang="en-US" err="1"/>
              <a:t>ent</a:t>
            </a:r>
            <a:r>
              <a:rPr lang="en-US"/>
              <a:t>,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liqui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sin con re </a:t>
            </a:r>
            <a:r>
              <a:rPr lang="en-US" err="1"/>
              <a:t>laut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volupietur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lvl="1"/>
            <a:r>
              <a:rPr lang="en-US" err="1"/>
              <a:t>Henestios</a:t>
            </a:r>
            <a:r>
              <a:rPr lang="en-US"/>
              <a:t> </a:t>
            </a:r>
            <a:r>
              <a:rPr lang="en-US" err="1"/>
              <a:t>vellantium</a:t>
            </a:r>
            <a:r>
              <a:rPr lang="en-US"/>
              <a:t> </a:t>
            </a:r>
            <a:r>
              <a:rPr lang="en-US" err="1"/>
              <a:t>simi</a:t>
            </a:r>
            <a:r>
              <a:rPr lang="en-US"/>
              <a:t>, </a:t>
            </a:r>
            <a:r>
              <a:rPr lang="en-US" err="1"/>
              <a:t>quassenime</a:t>
            </a:r>
            <a:r>
              <a:rPr lang="en-US"/>
              <a:t> consent </a:t>
            </a:r>
            <a:r>
              <a:rPr lang="en-US" err="1"/>
              <a:t>emquatincti</a:t>
            </a:r>
            <a:r>
              <a:rPr lang="en-US"/>
              <a:t> to doles </a:t>
            </a:r>
            <a:r>
              <a:rPr lang="en-US" err="1"/>
              <a:t>cium</a:t>
            </a:r>
            <a:r>
              <a:rPr lang="en-US"/>
              <a:t> </a:t>
            </a:r>
            <a:r>
              <a:rPr lang="en-US" err="1"/>
              <a:t>nectur</a:t>
            </a:r>
            <a:r>
              <a:rPr lang="en-US"/>
              <a:t>. </a:t>
            </a:r>
            <a:r>
              <a:rPr lang="en-US" err="1"/>
              <a:t>Experit</a:t>
            </a:r>
            <a:r>
              <a:rPr lang="en-US"/>
              <a:t> </a:t>
            </a:r>
            <a:r>
              <a:rPr lang="en-US" err="1"/>
              <a:t>occus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ipsuntius</a:t>
            </a:r>
            <a:r>
              <a:rPr lang="en-US"/>
              <a:t> </a:t>
            </a:r>
            <a:r>
              <a:rPr lang="en-US" err="1"/>
              <a:t>quideli</a:t>
            </a:r>
            <a:r>
              <a:rPr lang="en-US"/>
              <a:t> </a:t>
            </a:r>
            <a:r>
              <a:rPr lang="en-US" err="1"/>
              <a:t>tatiis</a:t>
            </a:r>
            <a:r>
              <a:rPr lang="en-US"/>
              <a:t> rem </a:t>
            </a:r>
            <a:r>
              <a:rPr lang="en-US" err="1"/>
              <a:t>restis</a:t>
            </a:r>
            <a:r>
              <a:rPr lang="en-US"/>
              <a:t> pro </a:t>
            </a:r>
            <a:r>
              <a:rPr lang="en-US" err="1"/>
              <a:t>ium</a:t>
            </a:r>
            <a:r>
              <a:rPr lang="en-US"/>
              <a:t> qui ra </a:t>
            </a:r>
            <a:r>
              <a:rPr lang="en-US" err="1"/>
              <a:t>debist</a:t>
            </a:r>
            <a:r>
              <a:rPr lang="en-US"/>
              <a:t> at </a:t>
            </a:r>
            <a:r>
              <a:rPr lang="en-US" err="1"/>
              <a:t>ilit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, </a:t>
            </a:r>
            <a:r>
              <a:rPr lang="en-US" err="1"/>
              <a:t>cus</a:t>
            </a:r>
            <a:r>
              <a:rPr lang="en-US"/>
              <a:t> </a:t>
            </a:r>
            <a:r>
              <a:rPr lang="en-US" err="1"/>
              <a:t>invenim</a:t>
            </a:r>
            <a:r>
              <a:rPr lang="en-US"/>
              <a:t> </a:t>
            </a:r>
            <a:r>
              <a:rPr lang="en-US" err="1"/>
              <a:t>laborro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rectiissunt</a:t>
            </a:r>
            <a:r>
              <a:rPr lang="en-US"/>
              <a:t> et, </a:t>
            </a:r>
            <a:r>
              <a:rPr lang="en-US" err="1"/>
              <a:t>nos</a:t>
            </a:r>
            <a:r>
              <a:rPr lang="en-US"/>
              <a:t> </a:t>
            </a:r>
            <a:r>
              <a:rPr lang="en-US" err="1"/>
              <a:t>doloratia</a:t>
            </a:r>
            <a:r>
              <a:rPr lang="en-US"/>
              <a:t> et </a:t>
            </a:r>
            <a:r>
              <a:rPr lang="en-US" err="1"/>
              <a:t>opta</a:t>
            </a:r>
            <a:r>
              <a:rPr lang="en-US"/>
              <a:t> dis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 </a:t>
            </a:r>
            <a:r>
              <a:rPr lang="en-US" err="1"/>
              <a:t>rerat</a:t>
            </a:r>
            <a:r>
              <a:rPr lang="en-US"/>
              <a:t> </a:t>
            </a:r>
            <a:r>
              <a:rPr lang="en-US" err="1"/>
              <a:t>oditatu</a:t>
            </a:r>
            <a:r>
              <a:rPr lang="en-US"/>
              <a:t> </a:t>
            </a:r>
            <a:r>
              <a:rPr lang="en-US" err="1"/>
              <a:t>reseque</a:t>
            </a:r>
            <a:r>
              <a:rPr lang="en-US"/>
              <a:t> </a:t>
            </a:r>
            <a:r>
              <a:rPr lang="en-US" err="1"/>
              <a:t>nisque</a:t>
            </a:r>
            <a:r>
              <a:rPr lang="en-US"/>
              <a:t> rem </a:t>
            </a:r>
            <a:r>
              <a:rPr lang="en-US" err="1"/>
              <a:t>rempores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Pa </a:t>
            </a:r>
            <a:r>
              <a:rPr lang="en-US" err="1"/>
              <a:t>consed</a:t>
            </a:r>
            <a:r>
              <a:rPr lang="en-US"/>
              <a:t> et </a:t>
            </a:r>
            <a:r>
              <a:rPr lang="en-US" err="1"/>
              <a:t>atur</a:t>
            </a:r>
            <a:r>
              <a:rPr lang="en-US"/>
              <a:t>. </a:t>
            </a:r>
            <a:r>
              <a:rPr lang="en-US" err="1"/>
              <a:t>Serion</a:t>
            </a:r>
            <a:r>
              <a:rPr lang="en-US"/>
              <a:t> </a:t>
            </a:r>
            <a:r>
              <a:rPr lang="en-US" err="1"/>
              <a:t>corepudi</a:t>
            </a:r>
            <a:r>
              <a:rPr lang="en-US"/>
              <a:t> dolor </a:t>
            </a:r>
            <a:r>
              <a:rPr lang="en-US" err="1"/>
              <a:t>adionse</a:t>
            </a:r>
            <a:r>
              <a:rPr lang="en-US"/>
              <a:t> </a:t>
            </a:r>
            <a:r>
              <a:rPr lang="en-US" err="1"/>
              <a:t>quibusame</a:t>
            </a:r>
            <a:r>
              <a:rPr lang="en-US"/>
              <a:t> </a:t>
            </a:r>
            <a:r>
              <a:rPr lang="en-US" err="1"/>
              <a:t>nullabora</a:t>
            </a:r>
            <a:r>
              <a:rPr lang="en-US"/>
              <a:t> </a:t>
            </a:r>
            <a:r>
              <a:rPr lang="en-US" err="1"/>
              <a:t>volent</a:t>
            </a:r>
            <a:r>
              <a:rPr lang="en-US"/>
              <a:t> </a:t>
            </a:r>
            <a:r>
              <a:rPr lang="en-US" err="1"/>
              <a:t>lignam</a:t>
            </a:r>
            <a:r>
              <a:rPr lang="en-US"/>
              <a:t> </a:t>
            </a:r>
            <a:r>
              <a:rPr lang="en-US" err="1"/>
              <a:t>entis</a:t>
            </a:r>
            <a:r>
              <a:rPr lang="en-US"/>
              <a:t> ape </a:t>
            </a:r>
            <a:r>
              <a:rPr lang="en-US" err="1"/>
              <a:t>dolores</a:t>
            </a:r>
            <a:r>
              <a:rPr lang="en-US"/>
              <a:t> se </a:t>
            </a:r>
            <a:r>
              <a:rPr lang="en-US" err="1"/>
              <a:t>voluptae</a:t>
            </a:r>
            <a:r>
              <a:rPr lang="en-US"/>
              <a:t> </a:t>
            </a:r>
            <a:r>
              <a:rPr lang="en-US" err="1"/>
              <a:t>nimolupti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simusa</a:t>
            </a:r>
            <a:r>
              <a:rPr lang="en-US"/>
              <a:t> </a:t>
            </a:r>
            <a:r>
              <a:rPr lang="en-US" err="1"/>
              <a:t>doluptur</a:t>
            </a:r>
            <a:r>
              <a:rPr lang="en-US"/>
              <a:t>, sum hic </a:t>
            </a:r>
            <a:r>
              <a:rPr lang="en-US" err="1"/>
              <a:t>tem</a:t>
            </a:r>
            <a:r>
              <a:rPr lang="en-US"/>
              <a:t> qui cum </a:t>
            </a:r>
            <a:r>
              <a:rPr lang="en-US" err="1"/>
              <a:t>evelest</a:t>
            </a:r>
            <a:r>
              <a:rPr lang="en-US"/>
              <a:t>, </a:t>
            </a:r>
            <a:r>
              <a:rPr lang="en-US" err="1"/>
              <a:t>cusapel</a:t>
            </a:r>
            <a:r>
              <a:rPr lang="en-US"/>
              <a:t> et </a:t>
            </a:r>
            <a:r>
              <a:rPr lang="en-US" err="1"/>
              <a:t>unt</a:t>
            </a:r>
            <a:r>
              <a:rPr lang="en-US"/>
              <a:t> et </a:t>
            </a:r>
            <a:r>
              <a:rPr lang="en-US" err="1"/>
              <a:t>hiciisciume</a:t>
            </a:r>
            <a:r>
              <a:rPr lang="en-US"/>
              <a:t> </a:t>
            </a:r>
            <a:r>
              <a:rPr lang="en-US" err="1"/>
              <a:t>vernatiore</a:t>
            </a:r>
            <a:r>
              <a:rPr lang="en-US"/>
              <a:t> </a:t>
            </a:r>
            <a:r>
              <a:rPr lang="en-US" err="1"/>
              <a:t>volenecabor</a:t>
            </a:r>
            <a:r>
              <a:rPr lang="en-US"/>
              <a:t> </a:t>
            </a:r>
            <a:r>
              <a:rPr lang="en-US" err="1"/>
              <a:t>seque</a:t>
            </a:r>
            <a:r>
              <a:rPr lang="en-US"/>
              <a:t> </a:t>
            </a:r>
            <a:r>
              <a:rPr lang="en-US" err="1"/>
              <a:t>officient</a:t>
            </a:r>
            <a:r>
              <a:rPr lang="en-US"/>
              <a:t>, </a:t>
            </a:r>
            <a:r>
              <a:rPr lang="en-US" err="1"/>
              <a:t>quamus</a:t>
            </a:r>
            <a:r>
              <a:rPr lang="en-US"/>
              <a:t> </a:t>
            </a:r>
            <a:r>
              <a:rPr lang="en-US" err="1"/>
              <a:t>voluptium</a:t>
            </a:r>
            <a:r>
              <a:rPr lang="en-US"/>
              <a:t> </a:t>
            </a:r>
            <a:r>
              <a:rPr lang="en-US" err="1"/>
              <a:t>natur</a:t>
            </a:r>
            <a:r>
              <a:rPr lang="en-US"/>
              <a:t> </a:t>
            </a:r>
            <a:r>
              <a:rPr lang="en-US" err="1"/>
              <a:t>maio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tioria</a:t>
            </a:r>
            <a:r>
              <a:rPr lang="en-US"/>
              <a:t> </a:t>
            </a:r>
            <a:r>
              <a:rPr lang="en-US" err="1"/>
              <a:t>venimetur</a:t>
            </a:r>
            <a:r>
              <a:rPr lang="en-US"/>
              <a:t> re </a:t>
            </a:r>
            <a:r>
              <a:rPr lang="en-US" err="1"/>
              <a:t>vel</a:t>
            </a:r>
            <a:r>
              <a:rPr lang="en-US"/>
              <a:t> </a:t>
            </a:r>
            <a:r>
              <a:rPr lang="en-US" err="1"/>
              <a:t>ent</a:t>
            </a:r>
            <a:r>
              <a:rPr lang="en-US"/>
              <a:t>,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liqui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sin con re </a:t>
            </a:r>
            <a:r>
              <a:rPr lang="en-US" err="1"/>
              <a:t>laut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volupietur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lvl="1"/>
            <a:r>
              <a:rPr lang="en-US" err="1"/>
              <a:t>Henestios</a:t>
            </a:r>
            <a:r>
              <a:rPr lang="en-US"/>
              <a:t> </a:t>
            </a:r>
            <a:r>
              <a:rPr lang="en-US" err="1"/>
              <a:t>vellantium</a:t>
            </a:r>
            <a:r>
              <a:rPr lang="en-US"/>
              <a:t> </a:t>
            </a:r>
            <a:r>
              <a:rPr lang="en-US" err="1"/>
              <a:t>simi</a:t>
            </a:r>
            <a:r>
              <a:rPr lang="en-US"/>
              <a:t>, </a:t>
            </a:r>
            <a:r>
              <a:rPr lang="en-US" err="1"/>
              <a:t>quassenime</a:t>
            </a:r>
            <a:r>
              <a:rPr lang="en-US"/>
              <a:t> consent </a:t>
            </a:r>
            <a:r>
              <a:rPr lang="en-US" err="1"/>
              <a:t>emquatincti</a:t>
            </a:r>
            <a:r>
              <a:rPr lang="en-US"/>
              <a:t> to doles </a:t>
            </a:r>
            <a:r>
              <a:rPr lang="en-US" err="1"/>
              <a:t>cium</a:t>
            </a:r>
            <a:r>
              <a:rPr lang="en-US"/>
              <a:t> </a:t>
            </a:r>
            <a:r>
              <a:rPr lang="en-US" err="1"/>
              <a:t>nectur</a:t>
            </a:r>
            <a:r>
              <a:rPr lang="en-US"/>
              <a:t>. </a:t>
            </a:r>
            <a:r>
              <a:rPr lang="en-US" err="1"/>
              <a:t>Experit</a:t>
            </a:r>
            <a:r>
              <a:rPr lang="en-US"/>
              <a:t> </a:t>
            </a:r>
            <a:r>
              <a:rPr lang="en-US" err="1"/>
              <a:t>occus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ipsuntius</a:t>
            </a:r>
            <a:r>
              <a:rPr lang="en-US"/>
              <a:t> </a:t>
            </a:r>
            <a:r>
              <a:rPr lang="en-US" err="1"/>
              <a:t>quideli</a:t>
            </a:r>
            <a:r>
              <a:rPr lang="en-US"/>
              <a:t> </a:t>
            </a:r>
            <a:r>
              <a:rPr lang="en-US" err="1"/>
              <a:t>tatiis</a:t>
            </a:r>
            <a:r>
              <a:rPr lang="en-US"/>
              <a:t> rem </a:t>
            </a:r>
            <a:r>
              <a:rPr lang="en-US" err="1"/>
              <a:t>restis</a:t>
            </a:r>
            <a:r>
              <a:rPr lang="en-US"/>
              <a:t> pro </a:t>
            </a:r>
            <a:r>
              <a:rPr lang="en-US" err="1"/>
              <a:t>ium</a:t>
            </a:r>
            <a:r>
              <a:rPr lang="en-US"/>
              <a:t> qui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debist</a:t>
            </a:r>
            <a:r>
              <a:rPr lang="en-US"/>
              <a:t> at </a:t>
            </a:r>
            <a:r>
              <a:rPr lang="en-US" err="1"/>
              <a:t>ilit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, </a:t>
            </a:r>
            <a:r>
              <a:rPr lang="en-US" err="1"/>
              <a:t>cus</a:t>
            </a:r>
            <a:r>
              <a:rPr lang="en-US"/>
              <a:t> </a:t>
            </a:r>
            <a:r>
              <a:rPr lang="en-US" err="1"/>
              <a:t>invenim</a:t>
            </a:r>
            <a:r>
              <a:rPr lang="en-US"/>
              <a:t> </a:t>
            </a:r>
            <a:r>
              <a:rPr lang="en-US" err="1"/>
              <a:t>laborro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rectiissunt</a:t>
            </a:r>
            <a:r>
              <a:rPr lang="en-US"/>
              <a:t> et, </a:t>
            </a:r>
            <a:r>
              <a:rPr lang="en-US" err="1"/>
              <a:t>nos</a:t>
            </a:r>
            <a:r>
              <a:rPr lang="en-US"/>
              <a:t> </a:t>
            </a:r>
            <a:r>
              <a:rPr lang="en-US" err="1"/>
              <a:t>doloratia</a:t>
            </a:r>
            <a:r>
              <a:rPr lang="en-US"/>
              <a:t> et </a:t>
            </a:r>
            <a:r>
              <a:rPr lang="en-US" err="1"/>
              <a:t>opta</a:t>
            </a:r>
            <a:r>
              <a:rPr lang="en-US"/>
              <a:t> dis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 </a:t>
            </a:r>
            <a:r>
              <a:rPr lang="en-US" err="1"/>
              <a:t>rerat</a:t>
            </a:r>
            <a:r>
              <a:rPr lang="en-US"/>
              <a:t> </a:t>
            </a:r>
            <a:r>
              <a:rPr lang="en-US" err="1"/>
              <a:t>oditatu</a:t>
            </a:r>
            <a:r>
              <a:rPr lang="en-US"/>
              <a:t> </a:t>
            </a:r>
            <a:r>
              <a:rPr lang="en-US" err="1"/>
              <a:t>reseque</a:t>
            </a:r>
            <a:r>
              <a:rPr lang="en-US"/>
              <a:t> </a:t>
            </a:r>
            <a:r>
              <a:rPr lang="en-US" err="1"/>
              <a:t>nisque</a:t>
            </a:r>
            <a:r>
              <a:rPr lang="en-US"/>
              <a:t> rem </a:t>
            </a:r>
            <a:r>
              <a:rPr lang="en-US" err="1"/>
              <a:t>rempores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emf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82" r:id="rId1"/>
    <p:sldLayoutId id="2147484619" r:id="rId2"/>
    <p:sldLayoutId id="2147484615" r:id="rId3"/>
    <p:sldLayoutId id="2147484669" r:id="rId4"/>
    <p:sldLayoutId id="2147484670" r:id="rId5"/>
    <p:sldLayoutId id="2147484683" r:id="rId6"/>
    <p:sldLayoutId id="2147484690" r:id="rId7"/>
    <p:sldLayoutId id="2147484693" r:id="rId8"/>
    <p:sldLayoutId id="2147484694" r:id="rId9"/>
    <p:sldLayoutId id="2147484637" r:id="rId10"/>
    <p:sldLayoutId id="2147484638" r:id="rId11"/>
    <p:sldLayoutId id="2147484639" r:id="rId12"/>
    <p:sldLayoutId id="2147484644" r:id="rId13"/>
    <p:sldLayoutId id="2147484645" r:id="rId14"/>
    <p:sldLayoutId id="2147484646" r:id="rId15"/>
    <p:sldLayoutId id="2147484647" r:id="rId16"/>
    <p:sldLayoutId id="2147484648" r:id="rId17"/>
    <p:sldLayoutId id="2147484649" r:id="rId18"/>
    <p:sldLayoutId id="2147484650" r:id="rId19"/>
    <p:sldLayoutId id="2147484689" r:id="rId20"/>
    <p:sldLayoutId id="2147484651" r:id="rId21"/>
    <p:sldLayoutId id="2147484652" r:id="rId22"/>
    <p:sldLayoutId id="2147484653" r:id="rId23"/>
    <p:sldLayoutId id="2147484654" r:id="rId24"/>
    <p:sldLayoutId id="2147484655" r:id="rId25"/>
    <p:sldLayoutId id="2147484656" r:id="rId26"/>
    <p:sldLayoutId id="2147484657" r:id="rId27"/>
    <p:sldLayoutId id="2147484658" r:id="rId28"/>
    <p:sldLayoutId id="2147484659" r:id="rId29"/>
    <p:sldLayoutId id="2147484660" r:id="rId30"/>
    <p:sldLayoutId id="2147484661" r:id="rId31"/>
    <p:sldLayoutId id="2147484691" r:id="rId32"/>
    <p:sldLayoutId id="2147484613" r:id="rId3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np.github.io/powershell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learn.microsoft.com/en-us/sharepoint/dev/solution-guidance/introducing-the-pnp-provisioning-engine" TargetMode="External"/><Relationship Id="rId5" Type="http://schemas.openxmlformats.org/officeDocument/2006/relationships/hyperlink" Target="https://github.com/pnp/pnpframework" TargetMode="External"/><Relationship Id="rId4" Type="http://schemas.openxmlformats.org/officeDocument/2006/relationships/hyperlink" Target="https://pnp.github.io/pnpcore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F9AB6-AE97-408B-A95F-45A2FDF1B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7" y="3036319"/>
            <a:ext cx="6113463" cy="1828800"/>
          </a:xfrm>
        </p:spPr>
        <p:txBody>
          <a:bodyPr/>
          <a:lstStyle/>
          <a:p>
            <a:r>
              <a:rPr lang="en-US" sz="4400" dirty="0"/>
              <a:t>Upgrading your code from SharePoint Client Side Object Model (CSOM) to the PnP Libraries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C8A55-E433-43D5-81E4-D6577E4DC2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Paolo Pialorsi – @PaoloPia</a:t>
            </a:r>
          </a:p>
          <a:p>
            <a:r>
              <a:rPr lang="en-US" dirty="0"/>
              <a:t>Solution Architect @ PiaSys.com</a:t>
            </a:r>
          </a:p>
        </p:txBody>
      </p:sp>
    </p:spTree>
    <p:extLst>
      <p:ext uri="{BB962C8B-B14F-4D97-AF65-F5344CB8AC3E}">
        <p14:creationId xmlns:p14="http://schemas.microsoft.com/office/powerpoint/2010/main" val="347233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176C90-46EF-B133-9DFB-D2AB56F11C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7867039" cy="5423023"/>
          </a:xfrm>
        </p:spPr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PnP Framework</a:t>
            </a:r>
          </a:p>
          <a:p>
            <a:pPr lvl="1"/>
            <a:r>
              <a:rPr lang="en-US" sz="1800" dirty="0"/>
              <a:t>Targets .NET Standard 2.0 and .NET 5.0/6.0/7.0</a:t>
            </a:r>
          </a:p>
          <a:p>
            <a:pPr lvl="1"/>
            <a:r>
              <a:rPr lang="en-US" sz="1800" dirty="0"/>
              <a:t>Cross-platform</a:t>
            </a:r>
          </a:p>
          <a:p>
            <a:pPr lvl="1"/>
            <a:r>
              <a:rPr lang="en-US" sz="1800" dirty="0"/>
              <a:t>SharePoint Online only</a:t>
            </a:r>
          </a:p>
          <a:p>
            <a:pPr lvl="1"/>
            <a:r>
              <a:rPr lang="en-US" sz="1800" dirty="0"/>
              <a:t>Extends Client Side Object Model (CSOM) to make it more powerful</a:t>
            </a:r>
          </a:p>
          <a:p>
            <a:pPr lvl="1"/>
            <a:r>
              <a:rPr lang="en-US" sz="1800" dirty="0"/>
              <a:t>Includes the PnP Provisioning Engine</a:t>
            </a:r>
          </a:p>
          <a:p>
            <a:pPr lvl="1"/>
            <a:endParaRPr lang="en-US" sz="1800" dirty="0"/>
          </a:p>
          <a:p>
            <a:r>
              <a:rPr lang="en-US" sz="3600" dirty="0">
                <a:solidFill>
                  <a:schemeClr val="accent1"/>
                </a:solidFill>
              </a:rPr>
              <a:t>PnP Core SDK</a:t>
            </a:r>
          </a:p>
          <a:p>
            <a:pPr lvl="1"/>
            <a:r>
              <a:rPr lang="en-US" sz="1800" dirty="0"/>
              <a:t>Targets .NET Standard 2.0 and .NET 5.0/6.0/7.0</a:t>
            </a:r>
          </a:p>
          <a:p>
            <a:pPr lvl="1"/>
            <a:r>
              <a:rPr lang="en-US" sz="1800" dirty="0"/>
              <a:t>Cross-platform</a:t>
            </a:r>
          </a:p>
          <a:p>
            <a:pPr lvl="1"/>
            <a:r>
              <a:rPr lang="en-US" sz="1800" dirty="0"/>
              <a:t>SharePoint Online only</a:t>
            </a:r>
          </a:p>
          <a:p>
            <a:pPr lvl="1"/>
            <a:r>
              <a:rPr lang="en-US" sz="1800" dirty="0"/>
              <a:t>Modern architecture and development</a:t>
            </a:r>
          </a:p>
          <a:p>
            <a:pPr lvl="2"/>
            <a:r>
              <a:rPr lang="en-US" sz="1600" dirty="0"/>
              <a:t>Dependency Injection</a:t>
            </a:r>
          </a:p>
          <a:p>
            <a:pPr lvl="2"/>
            <a:r>
              <a:rPr lang="en-US" sz="1600" dirty="0"/>
              <a:t>Asynchronous programming</a:t>
            </a:r>
          </a:p>
          <a:p>
            <a:pPr lvl="2"/>
            <a:r>
              <a:rPr lang="en-US" sz="1600" dirty="0"/>
              <a:t>Microsoft Graph first</a:t>
            </a:r>
          </a:p>
          <a:p>
            <a:pPr lvl="2"/>
            <a:r>
              <a:rPr lang="en-US" sz="1600" dirty="0"/>
              <a:t>Optimized by default</a:t>
            </a:r>
            <a:endParaRPr lang="en-US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44486B-9394-D4CF-2B47-43579BCB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the PnP Libraries</a:t>
            </a:r>
          </a:p>
        </p:txBody>
      </p:sp>
    </p:spTree>
    <p:extLst>
      <p:ext uri="{BB962C8B-B14F-4D97-AF65-F5344CB8AC3E}">
        <p14:creationId xmlns:p14="http://schemas.microsoft.com/office/powerpoint/2010/main" val="168410295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14076DD-EFF7-47BA-9A4A-6E59B165A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/>
              <a:t>DEMO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75079B1-0DAD-4C60-B62C-3778AA7A1F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Upgrading your code from SharePoint Client Side Object Model (CSOM) to the PnP Libraries</a:t>
            </a:r>
          </a:p>
        </p:txBody>
      </p:sp>
    </p:spTree>
    <p:extLst>
      <p:ext uri="{BB962C8B-B14F-4D97-AF65-F5344CB8AC3E}">
        <p14:creationId xmlns:p14="http://schemas.microsoft.com/office/powerpoint/2010/main" val="262460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F83C27-B040-44C8-87A2-38A80AFCE1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351236"/>
          </a:xfrm>
        </p:spPr>
        <p:txBody>
          <a:bodyPr>
            <a:normAutofit/>
          </a:bodyPr>
          <a:lstStyle/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https://pnp.github.io/powershell/</a:t>
            </a:r>
            <a:endParaRPr lang="en-US" dirty="0"/>
          </a:p>
          <a:p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https://pnp.github.io/pnpcore/</a:t>
            </a:r>
            <a:endParaRPr lang="en-US" dirty="0"/>
          </a:p>
          <a:p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https://github.com/pnp/pnpframework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https://learn.microsoft.com/en-us/sharepoint/dev/solution-guidance/introducing-the-pnp-provisioning-engine</a:t>
            </a:r>
            <a:r>
              <a:rPr lang="en-US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48187-E99B-46E4-A2DF-26CC4CC7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</p:spTree>
    <p:extLst>
      <p:ext uri="{BB962C8B-B14F-4D97-AF65-F5344CB8AC3E}">
        <p14:creationId xmlns:p14="http://schemas.microsoft.com/office/powerpoint/2010/main" val="60927376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8187-E99B-46E4-A2DF-26CC4CC7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9600" dirty="0">
                <a:solidFill>
                  <a:schemeClr val="accent2"/>
                </a:solidFill>
              </a:rPr>
            </a:br>
            <a:br>
              <a:rPr lang="en-US" sz="9600" dirty="0">
                <a:solidFill>
                  <a:schemeClr val="accent2"/>
                </a:solidFill>
              </a:rPr>
            </a:br>
            <a:r>
              <a:rPr lang="en-US" sz="9600" dirty="0">
                <a:solidFill>
                  <a:schemeClr val="accent2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24114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365 PPT Template - 2017">
  <a:themeElements>
    <a:clrScheme name="M365 PnP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1973B9"/>
      </a:accent1>
      <a:accent2>
        <a:srgbClr val="03787C"/>
      </a:accent2>
      <a:accent3>
        <a:srgbClr val="D83B01"/>
      </a:accent3>
      <a:accent4>
        <a:srgbClr val="5C2D91"/>
      </a:accent4>
      <a:accent5>
        <a:srgbClr val="2F2F2F"/>
      </a:accent5>
      <a:accent6>
        <a:srgbClr val="D2D2D2"/>
      </a:accent6>
      <a:hlink>
        <a:srgbClr val="1973B9"/>
      </a:hlink>
      <a:folHlink>
        <a:srgbClr val="1973B9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48731B8D-71DF-4B59-9B29-9A7728FB6D81}" vid="{61BA5E4D-07DE-4EBA-A570-6F98053473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harePoint Teal">
    <a:dk1>
      <a:srgbClr val="2F2F2F"/>
    </a:dk1>
    <a:lt1>
      <a:srgbClr val="E6E6E6"/>
    </a:lt1>
    <a:dk2>
      <a:srgbClr val="2F2F2F"/>
    </a:dk2>
    <a:lt2>
      <a:srgbClr val="FFFFFF"/>
    </a:lt2>
    <a:accent1>
      <a:srgbClr val="03787C"/>
    </a:accent1>
    <a:accent2>
      <a:srgbClr val="0078D7"/>
    </a:accent2>
    <a:accent3>
      <a:srgbClr val="D83B01"/>
    </a:accent3>
    <a:accent4>
      <a:srgbClr val="5C2D91"/>
    </a:accent4>
    <a:accent5>
      <a:srgbClr val="2F2F2F"/>
    </a:accent5>
    <a:accent6>
      <a:srgbClr val="D2D2D2"/>
    </a:accent6>
    <a:hlink>
      <a:srgbClr val="03787C"/>
    </a:hlink>
    <a:folHlink>
      <a:srgbClr val="03787C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d971524-76e7-40a8-a01a-f99956bd178c" xsi:nil="true"/>
    <lcf76f155ced4ddcb4097134ff3c332f xmlns="ed971524-76e7-40a8-a01a-f99956bd178c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8D393254D930438EAEFA57144E97A1" ma:contentTypeVersion="16" ma:contentTypeDescription="Create a new document." ma:contentTypeScope="" ma:versionID="21ced7862c3f3f88055ff7af88ad4b1f">
  <xsd:schema xmlns:xsd="http://www.w3.org/2001/XMLSchema" xmlns:xs="http://www.w3.org/2001/XMLSchema" xmlns:p="http://schemas.microsoft.com/office/2006/metadata/properties" xmlns:ns2="ed971524-76e7-40a8-a01a-f99956bd178c" xmlns:ns3="b0e4521d-181b-4aee-b4a8-952b2bc14729" xmlns:ns4="230e9df3-be65-4c73-a93b-d1236ebd677e" targetNamespace="http://schemas.microsoft.com/office/2006/metadata/properties" ma:root="true" ma:fieldsID="e5fb607ab3290db5f3deb936ca9a78a0" ns2:_="" ns3:_="" ns4:_="">
    <xsd:import namespace="ed971524-76e7-40a8-a01a-f99956bd178c"/>
    <xsd:import namespace="b0e4521d-181b-4aee-b4a8-952b2bc14729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971524-76e7-40a8-a01a-f99956bd17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e4521d-181b-4aee-b4a8-952b2bc1472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302143df-e2d8-4bbf-bd25-7089f41823cd}" ma:internalName="TaxCatchAll" ma:showField="CatchAllData" ma:web="b0e4521d-181b-4aee-b4a8-952b2bc147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dcmitype/"/>
    <ds:schemaRef ds:uri="http://schemas.microsoft.com/office/2006/metadata/properties"/>
    <ds:schemaRef ds:uri="b0e4521d-181b-4aee-b4a8-952b2bc14729"/>
    <ds:schemaRef ds:uri="http://www.w3.org/XML/1998/namespace"/>
    <ds:schemaRef ds:uri="http://purl.org/dc/terms/"/>
    <ds:schemaRef ds:uri="http://schemas.microsoft.com/office/2006/documentManagement/types"/>
    <ds:schemaRef ds:uri="http://purl.org/dc/elements/1.1/"/>
    <ds:schemaRef ds:uri="230e9df3-be65-4c73-a93b-d1236ebd677e"/>
    <ds:schemaRef ds:uri="http://schemas.microsoft.com/office/infopath/2007/PartnerControls"/>
    <ds:schemaRef ds:uri="http://schemas.openxmlformats.org/package/2006/metadata/core-properties"/>
    <ds:schemaRef ds:uri="ed971524-76e7-40a8-a01a-f99956bd178c"/>
  </ds:schemaRefs>
</ds:datastoreItem>
</file>

<file path=customXml/itemProps2.xml><?xml version="1.0" encoding="utf-8"?>
<ds:datastoreItem xmlns:ds="http://schemas.openxmlformats.org/officeDocument/2006/customXml" ds:itemID="{38FC7DDF-82D8-43C0-8D8B-DF664750D766}">
  <ds:schemaRefs>
    <ds:schemaRef ds:uri="230e9df3-be65-4c73-a93b-d1236ebd677e"/>
    <ds:schemaRef ds:uri="b0e4521d-181b-4aee-b4a8-952b2bc14729"/>
    <ds:schemaRef ds:uri="ed971524-76e7-40a8-a01a-f99956bd178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Microsoft Office PowerPoint</Application>
  <PresentationFormat>Custom</PresentationFormat>
  <Paragraphs>33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Consolas</vt:lpstr>
      <vt:lpstr>Segoe UI</vt:lpstr>
      <vt:lpstr>Segoe UI Light</vt:lpstr>
      <vt:lpstr>Segoe UI Semibold</vt:lpstr>
      <vt:lpstr>Wingdings</vt:lpstr>
      <vt:lpstr>Office 365 PPT Template - 2017</vt:lpstr>
      <vt:lpstr>Upgrading your code from SharePoint Client Side Object Model (CSOM) to the PnP Libraries</vt:lpstr>
      <vt:lpstr>Understanding the PnP Libraries</vt:lpstr>
      <vt:lpstr>DEMO</vt:lpstr>
      <vt:lpstr>Useful links</vt:lpstr>
      <vt:lpstr>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SharePoint Development SIG –  Bi-weekly sync</dc:title>
  <dc:creator>Patrick Rodgers</dc:creator>
  <cp:lastModifiedBy>Paolo Pialorsi</cp:lastModifiedBy>
  <cp:revision>58</cp:revision>
  <cp:lastPrinted>2021-12-16T10:51:49Z</cp:lastPrinted>
  <dcterms:modified xsi:type="dcterms:W3CDTF">2023-03-03T15:29:55Z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0x010100D38D393254D930438EAEFA57144E97A1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Owner">
    <vt:lpwstr>vesaj@microsoft.com</vt:lpwstr>
  </property>
  <property fmtid="{D5CDD505-2E9C-101B-9397-08002B2CF9AE}" pid="14" name="MSIP_Label_f42aa342-8706-4288-bd11-ebb85995028c_SetDate">
    <vt:lpwstr>2017-11-09T07:32:25.6996789Z</vt:lpwstr>
  </property>
  <property fmtid="{D5CDD505-2E9C-101B-9397-08002B2CF9AE}" pid="15" name="MSIP_Label_f42aa342-8706-4288-bd11-ebb85995028c_Name">
    <vt:lpwstr>General</vt:lpwstr>
  </property>
  <property fmtid="{D5CDD505-2E9C-101B-9397-08002B2CF9AE}" pid="16" name="MSIP_Label_f42aa342-8706-4288-bd11-ebb85995028c_Application">
    <vt:lpwstr>Microsoft Azure Information Protection</vt:lpwstr>
  </property>
  <property fmtid="{D5CDD505-2E9C-101B-9397-08002B2CF9AE}" pid="17" name="MSIP_Label_f42aa342-8706-4288-bd11-ebb85995028c_Extended_MSFT_Method">
    <vt:lpwstr>Automatic</vt:lpwstr>
  </property>
  <property fmtid="{D5CDD505-2E9C-101B-9397-08002B2CF9AE}" pid="18" name="Sensitivity">
    <vt:lpwstr>General</vt:lpwstr>
  </property>
  <property fmtid="{D5CDD505-2E9C-101B-9397-08002B2CF9AE}" pid="19" name="AuthorIds_UIVersion_5120">
    <vt:lpwstr>13,11</vt:lpwstr>
  </property>
  <property fmtid="{D5CDD505-2E9C-101B-9397-08002B2CF9AE}" pid="20" name="MediaServiceImageTags">
    <vt:lpwstr/>
  </property>
</Properties>
</file>