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0"/>
  </p:notesMasterIdLst>
  <p:handoutMasterIdLst>
    <p:handoutMasterId r:id="rId11"/>
  </p:handoutMasterIdLst>
  <p:sldIdLst>
    <p:sldId id="2076136178" r:id="rId5"/>
    <p:sldId id="2134805490" r:id="rId6"/>
    <p:sldId id="2134805487" r:id="rId7"/>
    <p:sldId id="2134805488" r:id="rId8"/>
    <p:sldId id="2134805486" r:id="rId9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77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3/3/2023 4:30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3/3/2023 4:30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4:30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arepoint/dev/spfx/connect-to-share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pnp.github.io/pnpjs/" TargetMode="External"/><Relationship Id="rId4" Type="http://schemas.openxmlformats.org/officeDocument/2006/relationships/hyperlink" Target="https://learn.microsoft.com/en-us/sharepoint/dev/spfx/use-msgrap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Upgrading your code from SharePoint JavaScript Object Model (JSOM) to Client-side code and </a:t>
            </a:r>
            <a:r>
              <a:rPr lang="en-US" sz="4400" dirty="0" err="1"/>
              <a:t>PnPjs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76C90-46EF-B133-9DFB-D2AB56F11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867039" cy="6349430"/>
          </a:xfrm>
        </p:spPr>
        <p:txBody>
          <a:bodyPr/>
          <a:lstStyle/>
          <a:p>
            <a:r>
              <a:rPr lang="en-US" sz="3600" dirty="0" err="1">
                <a:solidFill>
                  <a:schemeClr val="accent1"/>
                </a:solidFill>
              </a:rPr>
              <a:t>SPHttpClient</a:t>
            </a:r>
            <a:endParaRPr lang="en-US" sz="3600" dirty="0">
              <a:solidFill>
                <a:schemeClr val="accent1"/>
              </a:solidFill>
            </a:endParaRPr>
          </a:p>
          <a:p>
            <a:pPr lvl="1"/>
            <a:r>
              <a:rPr lang="en-US" sz="1800" dirty="0"/>
              <a:t>Out of the box client for SPO REST APIs of SPFx</a:t>
            </a:r>
          </a:p>
          <a:p>
            <a:pPr lvl="1"/>
            <a:r>
              <a:rPr lang="en-US" sz="1800" dirty="0"/>
              <a:t>The authentication plumbing is managed for you out of the box</a:t>
            </a:r>
          </a:p>
          <a:p>
            <a:pPr lvl="1"/>
            <a:endParaRPr lang="en-US" sz="1800" dirty="0"/>
          </a:p>
          <a:p>
            <a:r>
              <a:rPr lang="en-US" sz="3600" dirty="0" err="1">
                <a:solidFill>
                  <a:schemeClr val="accent1"/>
                </a:solidFill>
              </a:rPr>
              <a:t>MSGraphClient</a:t>
            </a:r>
            <a:endParaRPr lang="en-US" sz="3600" dirty="0">
              <a:solidFill>
                <a:schemeClr val="accent1"/>
              </a:solidFill>
            </a:endParaRPr>
          </a:p>
          <a:p>
            <a:pPr lvl="1"/>
            <a:r>
              <a:rPr lang="en-US" sz="1800" dirty="0"/>
              <a:t>Out of the box Microsoft Graph client of SPFx</a:t>
            </a:r>
          </a:p>
          <a:p>
            <a:pPr lvl="1"/>
            <a:r>
              <a:rPr lang="en-US" sz="1800" dirty="0"/>
              <a:t>The authentication plumbing (AAD + </a:t>
            </a:r>
            <a:r>
              <a:rPr lang="en-US" sz="1800" dirty="0" err="1"/>
              <a:t>Oauth</a:t>
            </a:r>
            <a:r>
              <a:rPr lang="en-US" sz="1800" dirty="0"/>
              <a:t>) is managed for you out of the box</a:t>
            </a:r>
          </a:p>
          <a:p>
            <a:pPr marL="228600" lvl="1" indent="0">
              <a:buNone/>
            </a:pPr>
            <a:endParaRPr lang="en-US" sz="1800" dirty="0"/>
          </a:p>
          <a:p>
            <a:r>
              <a:rPr lang="en-US" sz="3600" dirty="0" err="1">
                <a:solidFill>
                  <a:schemeClr val="accent1"/>
                </a:solidFill>
              </a:rPr>
              <a:t>PnPjs</a:t>
            </a:r>
            <a:endParaRPr lang="en-US" sz="3600" dirty="0">
              <a:solidFill>
                <a:schemeClr val="accent1"/>
              </a:solidFill>
            </a:endParaRPr>
          </a:p>
          <a:p>
            <a:pPr lvl="1"/>
            <a:r>
              <a:rPr lang="en-US" sz="1800" dirty="0"/>
              <a:t>Community driven library of modules for TypeScript, Node.js, etc.</a:t>
            </a:r>
          </a:p>
          <a:p>
            <a:pPr lvl="1"/>
            <a:r>
              <a:rPr lang="en-US" sz="1800" dirty="0"/>
              <a:t>Modern development approach</a:t>
            </a:r>
          </a:p>
          <a:p>
            <a:pPr lvl="2"/>
            <a:r>
              <a:rPr lang="en-US" sz="1600" dirty="0"/>
              <a:t>SharePoint Factory Interface</a:t>
            </a:r>
          </a:p>
          <a:p>
            <a:pPr lvl="2"/>
            <a:r>
              <a:rPr lang="en-US" sz="1600" dirty="0"/>
              <a:t>Fluent API, under the covers relies on SPO REST/Microsoft Graph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Consuming SPO data in SharePoint Framework</a:t>
            </a:r>
          </a:p>
        </p:txBody>
      </p:sp>
    </p:spTree>
    <p:extLst>
      <p:ext uri="{BB962C8B-B14F-4D97-AF65-F5344CB8AC3E}">
        <p14:creationId xmlns:p14="http://schemas.microsoft.com/office/powerpoint/2010/main" val="16841029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Upgrading your code from SharePoint JavaScript Object Model (JSOM) to Client-side code and </a:t>
            </a:r>
            <a:r>
              <a:rPr lang="en-US" dirty="0" err="1"/>
              <a:t>PnPjs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https://learn.microsoft.com/en-us/sharepoint/dev/spfx/connect-to-sharepoint</a:t>
            </a:r>
            <a:endParaRPr lang="en-US" dirty="0"/>
          </a:p>
          <a:p>
            <a:r>
              <a:rPr lang="en-US" dirty="0">
                <a:hlinkClick r:id="rId4"/>
              </a:rPr>
              <a:t>https://learn.microsoft.com/en-us/sharepoint/dev/spfx/use-msgraph</a:t>
            </a:r>
            <a:endParaRPr lang="en-US" dirty="0"/>
          </a:p>
          <a:p>
            <a:r>
              <a:rPr lang="en-US" dirty="0">
                <a:hlinkClick r:id="rId5"/>
              </a:rPr>
              <a:t>https://pnp.github.io/pnpjs/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Custom</PresentationFormat>
  <Paragraphs>30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Upgrading your code from SharePoint JavaScript Object Model (JSOM) to Client-side code and PnPjs</vt:lpstr>
      <vt:lpstr>Consuming SPO data in SharePoint Framework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58</cp:revision>
  <cp:lastPrinted>2021-12-16T10:51:49Z</cp:lastPrinted>
  <dcterms:modified xsi:type="dcterms:W3CDTF">2023-03-03T15:35:42Z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