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0"/>
  </p:notesMasterIdLst>
  <p:handoutMasterIdLst>
    <p:handoutMasterId r:id="rId11"/>
  </p:handoutMasterIdLst>
  <p:sldIdLst>
    <p:sldId id="2076136178" r:id="rId5"/>
    <p:sldId id="2134805491" r:id="rId6"/>
    <p:sldId id="2134805487" r:id="rId7"/>
    <p:sldId id="2134805488" r:id="rId8"/>
    <p:sldId id="2134805486" r:id="rId9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3/3/2023 4:36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3/3/2023 4:35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56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4:36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arepoint/dev/spfx/extensions/get-started/build-a-hello-world-extens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learn.microsoft.com/en-us/sharepoint/dev/spfx/extensions/get-started/using-page-placeholder-with-extension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From Status Bars and Notifications to SharePoint Framework Application Customizers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636116" cy="540775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SharePoint Add-in model</a:t>
            </a:r>
          </a:p>
          <a:p>
            <a:pPr lvl="1"/>
            <a:r>
              <a:rPr lang="en-US" sz="1400" dirty="0"/>
              <a:t>SP.UI.Notify.*</a:t>
            </a:r>
          </a:p>
          <a:p>
            <a:pPr lvl="1"/>
            <a:r>
              <a:rPr lang="en-US" sz="1400" dirty="0"/>
              <a:t>SP.UI.Status.*</a:t>
            </a:r>
          </a:p>
          <a:p>
            <a:pPr lvl="1"/>
            <a:r>
              <a:rPr lang="en-US" sz="1400" dirty="0"/>
              <a:t>JavaScript based + JSOM (JavaScript Object Model)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SharePoint Framework</a:t>
            </a:r>
          </a:p>
          <a:p>
            <a:pPr lvl="1"/>
            <a:r>
              <a:rPr lang="en-US" sz="1400" dirty="0"/>
              <a:t>Application Customizer Extensions</a:t>
            </a:r>
          </a:p>
          <a:p>
            <a:pPr lvl="1"/>
            <a:r>
              <a:rPr lang="en-US" sz="1400" dirty="0"/>
              <a:t>TypeScript (+ React)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You can rely on additional components</a:t>
            </a:r>
          </a:p>
          <a:p>
            <a:pPr lvl="1"/>
            <a:r>
              <a:rPr lang="en-US" sz="1400" dirty="0"/>
              <a:t>React</a:t>
            </a:r>
          </a:p>
          <a:p>
            <a:pPr lvl="1"/>
            <a:r>
              <a:rPr lang="en-US" sz="1400" dirty="0"/>
              <a:t>Fluent UI</a:t>
            </a:r>
          </a:p>
          <a:p>
            <a:pPr lvl="1"/>
            <a:r>
              <a:rPr lang="en-US" sz="1400" dirty="0"/>
              <a:t>Microsoft Graph Toolkit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Add-in model to SPFx</a:t>
            </a:r>
          </a:p>
        </p:txBody>
      </p:sp>
    </p:spTree>
    <p:extLst>
      <p:ext uri="{BB962C8B-B14F-4D97-AF65-F5344CB8AC3E}">
        <p14:creationId xmlns:p14="http://schemas.microsoft.com/office/powerpoint/2010/main" val="1911950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Status Bars and Notifications to SharePoint Framework 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https://learn.microsoft.com/en-us/sharepoint/dev/spfx/extensions/get-started/build-a-hello-world-extension</a:t>
            </a:r>
            <a:endParaRPr lang="en-US" dirty="0"/>
          </a:p>
          <a:p>
            <a:r>
              <a:rPr lang="en-US" dirty="0">
                <a:hlinkClick r:id="rId4"/>
              </a:rPr>
              <a:t>https://learn.microsoft.com/en-us/sharepoint/dev/spfx/extensions/get-started</a:t>
            </a:r>
            <a:r>
              <a:rPr lang="en-US">
                <a:hlinkClick r:id="rId4"/>
              </a:rPr>
              <a:t>/using-page-placeholder-with-extensions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ppt/theme/themeOverride2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Custom</PresentationFormat>
  <Paragraphs>29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From Status Bars and Notifications to SharePoint Framework Application Customizers</vt:lpstr>
      <vt:lpstr>Converting Add-in model to SPFx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59</cp:revision>
  <cp:lastPrinted>2021-12-16T10:51:49Z</cp:lastPrinted>
  <dcterms:modified xsi:type="dcterms:W3CDTF">2023-03-03T15:39:23Z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