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0"/>
  </p:notesMasterIdLst>
  <p:handoutMasterIdLst>
    <p:handoutMasterId r:id="rId11"/>
  </p:handoutMasterIdLst>
  <p:sldIdLst>
    <p:sldId id="2076136178" r:id="rId5"/>
    <p:sldId id="2134805490" r:id="rId6"/>
    <p:sldId id="2134805487" r:id="rId7"/>
    <p:sldId id="2134805488" r:id="rId8"/>
    <p:sldId id="2134805486" r:id="rId9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5:00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5:00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5:00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apis/webhooks/overview-sharepoint-webhooks" TargetMode="External"/><Relationship Id="rId7" Type="http://schemas.openxmlformats.org/officeDocument/2006/relationships/hyperlink" Target="https://learn.microsoft.com/en-us/graph/webhoo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learn.microsoft.com/en-us/sharepoint/dev/apis/webhooks/lists/overview-sharepoint-list-webhooks" TargetMode="External"/><Relationship Id="rId5" Type="http://schemas.openxmlformats.org/officeDocument/2006/relationships/hyperlink" Target="https://learn.microsoft.com/en-us/sharepoint/dev/apis/webhooks/webhooks-reference-implementation" TargetMode="External"/><Relationship Id="rId4" Type="http://schemas.openxmlformats.org/officeDocument/2006/relationships/hyperlink" Target="https://learn.microsoft.com/en-us/sharepoint/dev/apis/webhooks/get-started-webhook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SharePoint Add-in model Remote Event Receivers to SharePoint Online Webhooks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48640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Remote Event Receivers (legacy)</a:t>
            </a:r>
          </a:p>
          <a:p>
            <a:pPr lvl="1"/>
            <a:r>
              <a:rPr lang="en-US" sz="1800" dirty="0"/>
              <a:t>Based on WCF (Windows Communication Foundation) endpoints</a:t>
            </a:r>
          </a:p>
          <a:p>
            <a:pPr lvl="1"/>
            <a:r>
              <a:rPr lang="en-US" sz="1800" dirty="0"/>
              <a:t>Tight to .NET Framework</a:t>
            </a:r>
          </a:p>
          <a:p>
            <a:pPr lvl="1"/>
            <a:r>
              <a:rPr lang="en-US" sz="1800" dirty="0"/>
              <a:t>Not open to other platforms/systems</a:t>
            </a:r>
          </a:p>
          <a:p>
            <a:pPr lvl="1"/>
            <a:r>
              <a:rPr lang="en-US" sz="1800" dirty="0"/>
              <a:t>Complex to implement</a:t>
            </a:r>
          </a:p>
          <a:p>
            <a:pPr lvl="1"/>
            <a:r>
              <a:rPr lang="en-US" sz="1800" dirty="0"/>
              <a:t>Can be synchronous (–</a:t>
            </a:r>
            <a:r>
              <a:rPr lang="en-US" sz="1800" dirty="0" err="1"/>
              <a:t>ing</a:t>
            </a:r>
            <a:r>
              <a:rPr lang="en-US" sz="1800" dirty="0"/>
              <a:t>) or asynchronous (-ed)</a:t>
            </a:r>
          </a:p>
          <a:p>
            <a:pPr lvl="1"/>
            <a:r>
              <a:rPr lang="en-US" sz="1800" dirty="0"/>
              <a:t>Include data about target items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SharePoint Online Webhooks</a:t>
            </a:r>
          </a:p>
          <a:p>
            <a:pPr lvl="1"/>
            <a:r>
              <a:rPr lang="en-US" sz="1800" dirty="0"/>
              <a:t>Can be any REST endpoint</a:t>
            </a:r>
          </a:p>
          <a:p>
            <a:pPr lvl="1"/>
            <a:r>
              <a:rPr lang="en-US" sz="1800" dirty="0"/>
              <a:t>Built with any development platform</a:t>
            </a:r>
          </a:p>
          <a:p>
            <a:pPr lvl="1"/>
            <a:r>
              <a:rPr lang="en-US" sz="1800" dirty="0"/>
              <a:t>Are only asynchronous</a:t>
            </a:r>
          </a:p>
          <a:p>
            <a:pPr lvl="1"/>
            <a:r>
              <a:rPr lang="en-US" sz="1800" dirty="0"/>
              <a:t>You need to retrieve data about target items</a:t>
            </a:r>
          </a:p>
          <a:p>
            <a:pPr lvl="1"/>
            <a:r>
              <a:rPr lang="en-US" sz="1800" dirty="0"/>
              <a:t>Are more scalable, secure, open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Microsoft Graph Notifications</a:t>
            </a:r>
          </a:p>
          <a:p>
            <a:pPr lvl="1"/>
            <a:r>
              <a:rPr lang="en-US" sz="1800" dirty="0"/>
              <a:t>Almost like the SharePoint Online Webhooks</a:t>
            </a:r>
          </a:p>
          <a:p>
            <a:pPr lvl="1"/>
            <a:r>
              <a:rPr lang="en-US" sz="1800" dirty="0"/>
              <a:t>But not limited to SharePoint Online data</a:t>
            </a:r>
            <a:endParaRPr lang="en-US" sz="3600" dirty="0"/>
          </a:p>
          <a:p>
            <a:pPr lvl="1"/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SharePoint Add-in model Remote Event Receivers to SharePoint Online Webhooks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https://learn.microsoft.com/en-us/sharepoint/dev/apis/webhooks/overview-sharepoint-webhooks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https://learn.microsoft.com/en-us/sharepoint/dev/apis/webhooks/get-started-webhooks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https://learn.microsoft.com/en-us/sharepoint/dev/apis/webhooks/webhooks-reference-implementation</a:t>
            </a:r>
            <a:endParaRPr lang="en-US" dirty="0"/>
          </a:p>
          <a:p>
            <a:r>
              <a:rPr lang="en-US" dirty="0">
                <a:hlinkClick r:id="rId6"/>
              </a:rPr>
              <a:t>https://learn.microsoft.com/en-us/sharepoint/dev/apis/webhooks/lists/overview-sharepoint-list-webhooks</a:t>
            </a:r>
            <a:endParaRPr lang="en-US" dirty="0"/>
          </a:p>
          <a:p>
            <a:r>
              <a:rPr lang="en-US">
                <a:hlinkClick r:id="rId7"/>
              </a:rPr>
              <a:t>https://learn.microsoft.com/en-us/graph/webhooks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Custom</PresentationFormat>
  <Paragraphs>36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SharePoint Add-in model Remote Event Receivers to SharePoint Online Webhooks</vt:lpstr>
      <vt:lpstr>Setting the context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62</cp:revision>
  <cp:lastPrinted>2021-12-16T10:51:49Z</cp:lastPrinted>
  <dcterms:modified xsi:type="dcterms:W3CDTF">2023-03-03T16:00:24Z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