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2"/>
  </p:notesMasterIdLst>
  <p:handoutMasterIdLst>
    <p:handoutMasterId r:id="rId13"/>
  </p:handoutMasterIdLst>
  <p:sldIdLst>
    <p:sldId id="2076136178" r:id="rId5"/>
    <p:sldId id="2076136189" r:id="rId6"/>
    <p:sldId id="2134805491" r:id="rId7"/>
    <p:sldId id="2134805489" r:id="rId8"/>
    <p:sldId id="2134805487" r:id="rId9"/>
    <p:sldId id="2134805488" r:id="rId10"/>
    <p:sldId id="2134805486" r:id="rId11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3/3/2023 3:54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3/3/2023 3:54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6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44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466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3:54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arepoint/dev/spfx/extensions/get-started/building-simple-cmdset-with-dialog-ap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learn.microsoft.com/en-us/sharepoint/dev/spfx/extensions/guidance/using-custom-dialogs-with-spf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From UI Extensions to SharePoint Framework List View Command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636116" cy="540775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SharePoint Add-in model UI Extensions</a:t>
            </a:r>
          </a:p>
          <a:p>
            <a:pPr lvl="1"/>
            <a:r>
              <a:rPr lang="en-US" sz="1400" dirty="0"/>
              <a:t>Command bar buttons</a:t>
            </a:r>
          </a:p>
          <a:p>
            <a:pPr lvl="1"/>
            <a:r>
              <a:rPr lang="en-US" sz="1400" dirty="0"/>
              <a:t>ECB (Edit Control Block) menu items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SharePoint Framework Extensions</a:t>
            </a:r>
          </a:p>
          <a:p>
            <a:pPr lvl="1"/>
            <a:r>
              <a:rPr lang="en-US" sz="1400" dirty="0" err="1"/>
              <a:t>ListView</a:t>
            </a:r>
            <a:r>
              <a:rPr lang="en-US" sz="1400" dirty="0"/>
              <a:t> Command Set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You can rely on additional components</a:t>
            </a:r>
          </a:p>
          <a:p>
            <a:pPr lvl="1"/>
            <a:r>
              <a:rPr lang="en-US" sz="1400" dirty="0"/>
              <a:t>React</a:t>
            </a:r>
          </a:p>
          <a:p>
            <a:pPr lvl="1"/>
            <a:r>
              <a:rPr lang="en-US" sz="1400" dirty="0"/>
              <a:t>Fluent UI</a:t>
            </a:r>
          </a:p>
          <a:p>
            <a:pPr lvl="1"/>
            <a:r>
              <a:rPr lang="en-US" sz="1400" dirty="0"/>
              <a:t>Microsoft Graph Toolkit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an UI Extension to SPFx</a:t>
            </a:r>
          </a:p>
        </p:txBody>
      </p:sp>
    </p:spTree>
    <p:extLst>
      <p:ext uri="{BB962C8B-B14F-4D97-AF65-F5344CB8AC3E}">
        <p14:creationId xmlns:p14="http://schemas.microsoft.com/office/powerpoint/2010/main" val="2775632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show document details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69BD62E-8DC2-CED4-0DEF-20175FD6D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44" y="1359279"/>
            <a:ext cx="5534797" cy="3486637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B8E726-EA3C-8C73-2060-D9640D2AE8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864" t="38188" r="41575" b="37699"/>
          <a:stretch/>
        </p:blipFill>
        <p:spPr>
          <a:xfrm>
            <a:off x="3302042" y="3979174"/>
            <a:ext cx="3342060" cy="24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867567" cy="5253264"/>
          </a:xfrm>
        </p:spPr>
        <p:txBody>
          <a:bodyPr>
            <a:normAutofit/>
          </a:bodyPr>
          <a:lstStyle/>
          <a:p>
            <a:r>
              <a:rPr lang="en-US" dirty="0"/>
              <a:t>Create an SPFx solution</a:t>
            </a:r>
          </a:p>
          <a:p>
            <a:pPr lvl="1"/>
            <a:r>
              <a:rPr lang="en-US" dirty="0"/>
              <a:t>Extension</a:t>
            </a:r>
          </a:p>
          <a:p>
            <a:pPr lvl="1"/>
            <a:r>
              <a:rPr lang="en-US" dirty="0" err="1"/>
              <a:t>ListView</a:t>
            </a:r>
            <a:r>
              <a:rPr lang="en-US" dirty="0"/>
              <a:t> Command Set</a:t>
            </a:r>
          </a:p>
          <a:p>
            <a:r>
              <a:rPr lang="en-US" dirty="0"/>
              <a:t>Replace client-side JavaScript</a:t>
            </a:r>
          </a:p>
          <a:p>
            <a:pPr lvl="1"/>
            <a:r>
              <a:rPr lang="en-US" dirty="0"/>
              <a:t>With TypeScript + SPFx dialog window</a:t>
            </a:r>
          </a:p>
          <a:p>
            <a:pPr lvl="1"/>
            <a:r>
              <a:rPr lang="en-US" dirty="0"/>
              <a:t>Use Microsoft Graph Toolkit in the dialog window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transform the solution?</a:t>
            </a:r>
          </a:p>
        </p:txBody>
      </p:sp>
    </p:spTree>
    <p:extLst>
      <p:ext uri="{BB962C8B-B14F-4D97-AF65-F5344CB8AC3E}">
        <p14:creationId xmlns:p14="http://schemas.microsoft.com/office/powerpoint/2010/main" val="725143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From UI Extensions to SharePoint Framework List View Command Sets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https://learn.microsoft.com/en-us/sharepoint/dev/spfx/extensions/get-started/building-simple-cmdset-with-dialog-api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https://learn.microsoft.com/en-us/sharepoint/dev/spfx/extensions/guidance/using-custom-dialogs-with-spfx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ppt/theme/themeOverride2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ppt/theme/themeOverride3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Custom</PresentationFormat>
  <Paragraphs>38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-apple-system</vt:lpstr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From UI Extensions to SharePoint Framework List View Command Sets</vt:lpstr>
      <vt:lpstr>Converting an UI Extension to SPFx</vt:lpstr>
      <vt:lpstr>Use case: show document details</vt:lpstr>
      <vt:lpstr>How to transform the solution?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62</cp:revision>
  <cp:lastPrinted>2021-12-16T10:51:49Z</cp:lastPrinted>
  <dcterms:modified xsi:type="dcterms:W3CDTF">2023-03-03T15:07:29Z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