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0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5:00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4:59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4:59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business-apps/power-automate/guidance/migrate-from-classic-workflows-to-power-automate-flo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learn.microsoft.com/en-us/power-automate/visio-flows" TargetMode="External"/><Relationship Id="rId4" Type="http://schemas.openxmlformats.org/officeDocument/2006/relationships/hyperlink" Target="https://powerautomate.microsoft.com/en-us/blog/state-machin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SharePoint Add-in model Workflow Apps to Microsoft Power Automate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486401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SharePoint Add-in model workflows</a:t>
            </a:r>
          </a:p>
          <a:p>
            <a:pPr lvl="1"/>
            <a:r>
              <a:rPr lang="en-US" sz="1800" dirty="0"/>
              <a:t>Bound to SharePoint only (lists, libraries, sites)</a:t>
            </a:r>
          </a:p>
          <a:p>
            <a:pPr lvl="1"/>
            <a:r>
              <a:rPr lang="en-US" sz="1800" dirty="0"/>
              <a:t>Can be sequential, flowchart, state machine</a:t>
            </a:r>
          </a:p>
          <a:p>
            <a:pPr lvl="1"/>
            <a:r>
              <a:rPr lang="en-US" sz="1800" dirty="0"/>
              <a:t>Require Visual Studio (prior to 2022)</a:t>
            </a:r>
          </a:p>
          <a:p>
            <a:pPr lvl="1"/>
            <a:r>
              <a:rPr lang="en-US" sz="1800" dirty="0"/>
              <a:t>Based on SharePoint-hosted app site</a:t>
            </a:r>
          </a:p>
          <a:p>
            <a:pPr lvl="1"/>
            <a:r>
              <a:rPr lang="en-US" sz="1800" dirty="0"/>
              <a:t>History list and Tasks lists</a:t>
            </a:r>
          </a:p>
          <a:p>
            <a:pPr lvl="1"/>
            <a:r>
              <a:rPr lang="en-US" sz="1800" dirty="0"/>
              <a:t>Can have custom forms (tasks, initiation, association)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Power Automate flows</a:t>
            </a:r>
          </a:p>
          <a:p>
            <a:pPr lvl="1"/>
            <a:r>
              <a:rPr lang="en-US" sz="1800" dirty="0"/>
              <a:t>Are not anymore bound to SharePoint only</a:t>
            </a:r>
          </a:p>
          <a:p>
            <a:pPr lvl="1"/>
            <a:r>
              <a:rPr lang="en-US" sz="1800" dirty="0"/>
              <a:t>Can work with and interact with any Microsoft 365 workload</a:t>
            </a:r>
          </a:p>
          <a:p>
            <a:pPr lvl="1"/>
            <a:r>
              <a:rPr lang="en-US" sz="1800" dirty="0"/>
              <a:t>There are plenty of ready to use templates</a:t>
            </a:r>
          </a:p>
          <a:p>
            <a:pPr lvl="1"/>
            <a:r>
              <a:rPr lang="en-US" sz="1800" dirty="0"/>
              <a:t>Web based designer, no need for Visual Studio</a:t>
            </a:r>
          </a:p>
          <a:p>
            <a:pPr lvl="1"/>
            <a:r>
              <a:rPr lang="en-US" sz="1800" dirty="0"/>
              <a:t>Mainly sequential</a:t>
            </a:r>
          </a:p>
          <a:p>
            <a:pPr lvl="1"/>
            <a:r>
              <a:rPr lang="en-US" sz="1800" dirty="0"/>
              <a:t>Tasks are now Microsoft Teams Approvals or Microsoft Planner Tasks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SharePoint Add-in model Workflow Apps to Microsoft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https://learn.microsoft.com/en-us/sharepoint/dev/business-apps/power-automate/guidance/migrate-from-classic-workflows-to-power-automate-flows</a:t>
            </a:r>
            <a:endParaRPr lang="en-US" dirty="0"/>
          </a:p>
          <a:p>
            <a:r>
              <a:rPr lang="en-US" dirty="0">
                <a:hlinkClick r:id="rId4"/>
              </a:rPr>
              <a:t>https://powerautomate.microsoft.com/en-us/blog/state-machines/</a:t>
            </a:r>
            <a:endParaRPr lang="en-US" dirty="0"/>
          </a:p>
          <a:p>
            <a:r>
              <a:rPr lang="en-US" dirty="0">
                <a:hlinkClick r:id="rId5"/>
              </a:rPr>
              <a:t>https://learn.microsoft.com/en-us/power-automate</a:t>
            </a:r>
            <a:r>
              <a:rPr lang="en-US">
                <a:hlinkClick r:id="rId5"/>
              </a:rPr>
              <a:t>/visio-flows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Custom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SharePoint Add-in model Workflow Apps to Microsoft Power Automate</vt:lpstr>
      <vt:lpstr>Setting the context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62</cp:revision>
  <cp:lastPrinted>2021-12-16T10:51:49Z</cp:lastPrinted>
  <dcterms:modified xsi:type="dcterms:W3CDTF">2023-03-03T16:05:05Z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