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5:05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5:05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5:05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declarative-customization/column-formatt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np.github.io/List-Formatting/" TargetMode="External"/><Relationship Id="rId5" Type="http://schemas.openxmlformats.org/officeDocument/2006/relationships/hyperlink" Target="https://learn.microsoft.com/en-us/sharepoint/dev/declarative-customization/list-form-configuration" TargetMode="External"/><Relationship Id="rId4" Type="http://schemas.openxmlformats.org/officeDocument/2006/relationships/hyperlink" Target="https://learn.microsoft.com/en-us/sharepoint/dev/declarative-customization/view-formatt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Upgrading from XSLT views rendering to List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4864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Classic SharePoint view rendering</a:t>
            </a:r>
          </a:p>
          <a:p>
            <a:pPr lvl="1"/>
            <a:r>
              <a:rPr lang="en-US" sz="1800" dirty="0"/>
              <a:t>Based on </a:t>
            </a:r>
            <a:r>
              <a:rPr lang="en-US" sz="1800" dirty="0" err="1"/>
              <a:t>XsltListViewWebPart</a:t>
            </a:r>
            <a:r>
              <a:rPr lang="en-US" sz="1800" dirty="0"/>
              <a:t> + custom XSLT files</a:t>
            </a:r>
          </a:p>
          <a:p>
            <a:pPr lvl="1"/>
            <a:r>
              <a:rPr lang="en-US" sz="1800" dirty="0"/>
              <a:t>Or custom web parts built with SharePoint Add-in model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List Formatting</a:t>
            </a:r>
          </a:p>
          <a:p>
            <a:pPr lvl="1"/>
            <a:r>
              <a:rPr lang="en-US" sz="1800" dirty="0"/>
              <a:t>Can extend</a:t>
            </a:r>
          </a:p>
          <a:p>
            <a:pPr lvl="2"/>
            <a:r>
              <a:rPr lang="en-US" sz="1600" dirty="0"/>
              <a:t>Columns with Column Formatting</a:t>
            </a:r>
          </a:p>
          <a:p>
            <a:pPr lvl="2"/>
            <a:r>
              <a:rPr lang="en-US" sz="1600" dirty="0"/>
              <a:t>List Views with List View Formatting</a:t>
            </a:r>
          </a:p>
          <a:p>
            <a:pPr lvl="2"/>
            <a:r>
              <a:rPr lang="en-US" sz="1600" dirty="0"/>
              <a:t>Forms with List Form Formatting</a:t>
            </a:r>
          </a:p>
          <a:p>
            <a:pPr lvl="1"/>
            <a:r>
              <a:rPr lang="en-US" sz="1800" dirty="0"/>
              <a:t>Provide graphic and web-based designer</a:t>
            </a:r>
          </a:p>
          <a:p>
            <a:pPr lvl="1"/>
            <a:r>
              <a:rPr lang="en-US" sz="1800" dirty="0"/>
              <a:t>Can rely on low level JSON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Upgrading from XSLT views rendering to List Formatting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https://learn.microsoft.com/en-us/sharepoint/dev/declarative-customization/column-formatting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https://learn.microsoft.com/en-us/sharepoint/dev/declarative-customization/view-formatting</a:t>
            </a:r>
            <a:endParaRPr lang="en-US" dirty="0"/>
          </a:p>
          <a:p>
            <a:r>
              <a:rPr lang="en-US" dirty="0">
                <a:hlinkClick r:id="rId5"/>
              </a:rPr>
              <a:t>https://learn.microsoft.com/en-us/sharepoint/dev/declarative-customization</a:t>
            </a:r>
            <a:r>
              <a:rPr lang="en-US">
                <a:hlinkClick r:id="rId5"/>
              </a:rPr>
              <a:t>/list-form-configuration</a:t>
            </a:r>
            <a:endParaRPr lang="en-US"/>
          </a:p>
          <a:p>
            <a:endParaRPr lang="en-US" dirty="0"/>
          </a:p>
          <a:p>
            <a:r>
              <a:rPr lang="en-US" dirty="0">
                <a:hlinkClick r:id="rId6"/>
              </a:rPr>
              <a:t>https://pnp.github.io/List-Formatting/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Custom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Upgrading from XSLT views rendering to List Formatting</vt:lpstr>
      <vt:lpstr>Setting the context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64</cp:revision>
  <cp:lastPrinted>2021-12-16T10:51:49Z</cp:lastPrinted>
  <dcterms:modified xsi:type="dcterms:W3CDTF">2023-03-03T16:08:31Z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