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1"/>
  </p:notesMasterIdLst>
  <p:handoutMasterIdLst>
    <p:handoutMasterId r:id="rId12"/>
  </p:handoutMasterIdLst>
  <p:sldIdLst>
    <p:sldId id="2076136178" r:id="rId5"/>
    <p:sldId id="2134805490" r:id="rId6"/>
    <p:sldId id="2076136189" r:id="rId7"/>
    <p:sldId id="2134805487" r:id="rId8"/>
    <p:sldId id="2134805488" r:id="rId9"/>
    <p:sldId id="2134805486" r:id="rId10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4:18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4:18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4:18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set-up-your-development-environm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learn.microsoft.com/en-us/sharepoint/dev/spfx/extensions/guidance/using-custom-dialogs-with-spfx" TargetMode="External"/><Relationship Id="rId4" Type="http://schemas.openxmlformats.org/officeDocument/2006/relationships/hyperlink" Target="https://developer.microsoft.com/en-us/fluentu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classic Dialogs to modern Dialogs in SharePoint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453354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SharePoint Add-in model</a:t>
            </a:r>
          </a:p>
          <a:p>
            <a:pPr lvl="1"/>
            <a:r>
              <a:rPr lang="en-US" sz="1800" dirty="0" err="1"/>
              <a:t>SP.UI.ModalDialog</a:t>
            </a:r>
            <a:r>
              <a:rPr lang="en-US" sz="1800" dirty="0"/>
              <a:t> and SP.UI.* types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SharePoint Framework Dialog Framework</a:t>
            </a:r>
          </a:p>
          <a:p>
            <a:pPr lvl="1"/>
            <a:r>
              <a:rPr lang="en-US" sz="1800" dirty="0"/>
              <a:t>Modal dialogs as React components</a:t>
            </a:r>
          </a:p>
          <a:p>
            <a:pPr lvl="1"/>
            <a:r>
              <a:rPr lang="en-US" sz="1800" dirty="0"/>
              <a:t>Nested dialogs (parent + child)</a:t>
            </a:r>
          </a:p>
          <a:p>
            <a:pPr lvl="1"/>
            <a:r>
              <a:rPr lang="en-US" sz="1800" dirty="0"/>
              <a:t>Fluent UI component for better UI/UX</a:t>
            </a:r>
          </a:p>
          <a:p>
            <a:pPr lvl="1"/>
            <a:endParaRPr lang="en-US" sz="18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Create a SPFx solution</a:t>
            </a:r>
          </a:p>
          <a:p>
            <a:pPr lvl="1"/>
            <a:r>
              <a:rPr lang="en-US" sz="1400" dirty="0"/>
              <a:t>Can be a Web Part or an Extension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Add @microsoft/sp-dialog </a:t>
            </a:r>
            <a:r>
              <a:rPr lang="en-US" sz="3200" dirty="0" err="1">
                <a:solidFill>
                  <a:schemeClr val="accent2"/>
                </a:solidFill>
              </a:rPr>
              <a:t>npm</a:t>
            </a:r>
            <a:r>
              <a:rPr lang="en-US" sz="3200" dirty="0">
                <a:solidFill>
                  <a:schemeClr val="accent2"/>
                </a:solidFill>
              </a:rPr>
              <a:t> package</a:t>
            </a:r>
          </a:p>
          <a:p>
            <a:pPr lvl="1"/>
            <a:r>
              <a:rPr lang="en-US" sz="1400" dirty="0"/>
              <a:t>And eventually React, Microsoft Graph Toolkit, Fluent UI components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Implement dialog React components</a:t>
            </a:r>
          </a:p>
          <a:p>
            <a:pPr lvl="1"/>
            <a:r>
              <a:rPr lang="en-US" sz="1400" dirty="0"/>
              <a:t>Dialog Content + Fluent UI</a:t>
            </a:r>
          </a:p>
          <a:p>
            <a:pPr lvl="1"/>
            <a:r>
              <a:rPr lang="en-US" sz="1400" dirty="0"/>
              <a:t>Dialog window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from Add-in to SPFx dialogs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classic Dialogs to modern Dialogs in SharePoint Framework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https://learn.microsoft.com/en-us/sharepoint/dev/spfx/set-up-your-development-environment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https://developer.microsoft.com/en-us</a:t>
            </a:r>
            <a:r>
              <a:rPr lang="en-US">
                <a:hlinkClick r:id="rId4"/>
              </a:rPr>
              <a:t>/fluentui</a:t>
            </a:r>
            <a:r>
              <a:rPr lang="en-US"/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https://learn.microsoft.com/en-us/sharepoint/dev/spfx/extensions/guidance/using-custom-dialogs-with-spfx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Custom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classic Dialogs to modern Dialogs in SharePoint Framework</vt:lpstr>
      <vt:lpstr>Setting the context</vt:lpstr>
      <vt:lpstr>Upgrading from Add-in to SPFx dialogs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58</cp:revision>
  <cp:lastPrinted>2021-12-16T10:51:49Z</cp:lastPrinted>
  <dcterms:modified xsi:type="dcterms:W3CDTF">2023-03-03T15:25:35Z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