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5:08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5:08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5:08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web-parts/get-started/provision-sp-assets-from-package" TargetMode="External"/><Relationship Id="rId7" Type="http://schemas.openxmlformats.org/officeDocument/2006/relationships/hyperlink" Target="https://learn.microsoft.com/en-us/sharepoint/dev/solution-guidance/introducing-the-pnp-provisioning-eng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np.github.io/powershell/" TargetMode="External"/><Relationship Id="rId5" Type="http://schemas.openxmlformats.org/officeDocument/2006/relationships/hyperlink" Target="https://learn.microsoft.com/en-us/sharepoint/dev/general-development/site-collection-app-catalog" TargetMode="External"/><Relationship Id="rId4" Type="http://schemas.openxmlformats.org/officeDocument/2006/relationships/hyperlink" Target="https://learn.microsoft.com/en-us/sharepoint/dev/spfx/tenant-scoped-deploy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Understanding modern provisioning of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SharePoint Feature Framework (classic) + SharePoint Add-in model</a:t>
            </a:r>
          </a:p>
          <a:p>
            <a:pPr lvl="1"/>
            <a:r>
              <a:rPr lang="en-US" sz="1800" dirty="0"/>
              <a:t>Based on XML elements, schema, and feature files</a:t>
            </a:r>
          </a:p>
          <a:p>
            <a:pPr lvl="1"/>
            <a:r>
              <a:rPr lang="en-US" sz="1800" dirty="0"/>
              <a:t>Limitations:</a:t>
            </a:r>
          </a:p>
          <a:p>
            <a:pPr lvl="2"/>
            <a:r>
              <a:rPr lang="en-US" sz="1600" dirty="0"/>
              <a:t>Artifacts deployed in the SharePoint-hosted app site</a:t>
            </a:r>
          </a:p>
          <a:p>
            <a:pPr lvl="2"/>
            <a:r>
              <a:rPr lang="en-US" sz="1600" dirty="0"/>
              <a:t>Or in the SharePoint host site via remote provisioning</a:t>
            </a:r>
          </a:p>
          <a:p>
            <a:pPr lvl="2"/>
            <a:r>
              <a:rPr lang="en-US" sz="1600" dirty="0"/>
              <a:t>If you remove SharePoint Add-in, you loose data, unless you do custom stuff</a:t>
            </a:r>
          </a:p>
          <a:p>
            <a:pPr lvl="2"/>
            <a:r>
              <a:rPr lang="en-US" sz="1600" dirty="0"/>
              <a:t>Maintenance on the go is tough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SharePoint Feature Framework (modern) + SharePoint Framework</a:t>
            </a:r>
          </a:p>
          <a:p>
            <a:pPr lvl="1"/>
            <a:r>
              <a:rPr lang="en-US" sz="1800" dirty="0"/>
              <a:t>Relies on the same technology as SharePoint Add-in model</a:t>
            </a:r>
          </a:p>
          <a:p>
            <a:pPr lvl="1"/>
            <a:r>
              <a:rPr lang="en-US" sz="1800" dirty="0"/>
              <a:t>Extends the actual SharePoint site, not the app site</a:t>
            </a:r>
          </a:p>
          <a:p>
            <a:pPr lvl="2"/>
            <a:r>
              <a:rPr lang="en-US" sz="1600" dirty="0"/>
              <a:t>No need for remote provisioning</a:t>
            </a:r>
          </a:p>
          <a:p>
            <a:pPr lvl="1"/>
            <a:r>
              <a:rPr lang="en-US" sz="1800" dirty="0"/>
              <a:t>Almost the same struggle for maintenance on the go</a:t>
            </a:r>
          </a:p>
          <a:p>
            <a:pPr lvl="2"/>
            <a:endParaRPr lang="en-US" sz="1600" dirty="0"/>
          </a:p>
          <a:p>
            <a:r>
              <a:rPr lang="en-US" sz="3600" dirty="0">
                <a:solidFill>
                  <a:schemeClr val="accent1"/>
                </a:solidFill>
              </a:rPr>
              <a:t>Remote PnP Provisioning</a:t>
            </a:r>
          </a:p>
          <a:p>
            <a:pPr lvl="1"/>
            <a:r>
              <a:rPr lang="en-US" sz="1800" dirty="0"/>
              <a:t>Relies on remote provisioning</a:t>
            </a:r>
          </a:p>
          <a:p>
            <a:pPr lvl="2"/>
            <a:r>
              <a:rPr lang="en-US" sz="1400" dirty="0"/>
              <a:t>Via REST + CSOM</a:t>
            </a:r>
          </a:p>
          <a:p>
            <a:pPr lvl="1"/>
            <a:r>
              <a:rPr lang="en-US" sz="1600" dirty="0"/>
              <a:t>PnP Framework library + PnP PowerShell</a:t>
            </a:r>
          </a:p>
          <a:p>
            <a:pPr lvl="1"/>
            <a:r>
              <a:rPr lang="en-US" sz="1600" dirty="0"/>
              <a:t>Maintenance can be done with delta handling</a:t>
            </a:r>
          </a:p>
          <a:p>
            <a:pPr lvl="2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Understanding modern provisioning of artifacts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https://learn.microsoft.com/en-us/sharepoint/dev/spfx/web-parts/get-started/provision-sp-assets-from-package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https://learn.microsoft.com/en-us/sharepoint/dev/spfx/tenant-scoped-deployment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https://learn.microsoft.com/en-us/sharepoint/dev/general-development/site-collection-app-catalog</a:t>
            </a:r>
            <a:endParaRPr lang="en-US" dirty="0"/>
          </a:p>
          <a:p>
            <a:r>
              <a:rPr lang="en-US" dirty="0">
                <a:hlinkClick r:id="rId6"/>
              </a:rPr>
              <a:t>https://pnp.github.io/powershell/</a:t>
            </a:r>
            <a:endParaRPr lang="en-US" dirty="0"/>
          </a:p>
          <a:p>
            <a:r>
              <a:rPr lang="en-US" dirty="0">
                <a:hlinkClick r:id="rId7"/>
              </a:rPr>
              <a:t>https://learn.microsoft.com/en-us/sharepoint/dev/solution-guidance</a:t>
            </a:r>
            <a:r>
              <a:rPr lang="en-US">
                <a:hlinkClick r:id="rId7"/>
              </a:rPr>
              <a:t>/introducing-the-pnp-provisioning-engine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Custom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Understanding modern provisioning of artifacts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67</cp:revision>
  <cp:lastPrinted>2021-12-16T10:51:49Z</cp:lastPrinted>
  <dcterms:modified xsi:type="dcterms:W3CDTF">2023-03-03T16:16:19Z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