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668" r:id="rId4"/>
  </p:sldMasterIdLst>
  <p:notesMasterIdLst>
    <p:notesMasterId r:id="rId10"/>
  </p:notesMasterIdLst>
  <p:handoutMasterIdLst>
    <p:handoutMasterId r:id="rId11"/>
  </p:handoutMasterIdLst>
  <p:sldIdLst>
    <p:sldId id="2076136178" r:id="rId5"/>
    <p:sldId id="2134805490" r:id="rId6"/>
    <p:sldId id="2134805487" r:id="rId7"/>
    <p:sldId id="2134805488" r:id="rId8"/>
    <p:sldId id="2134805486" r:id="rId9"/>
  </p:sldIdLst>
  <p:sldSz cx="12436475" cy="6994525"/>
  <p:notesSz cx="6797675" cy="9928225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>
      <p:ext uri="{19B8F6BF-5375-455C-9EA6-DF929625EA0E}">
        <p15:presenceInfo xmlns:p15="http://schemas.microsoft.com/office/powerpoint/2012/main" userId="S-1-5-21-2127521184-1604012920-1887927527-2598260" providerId="AD"/>
      </p:ext>
    </p:extLst>
  </p:cmAuthor>
  <p:cmAuthor id="3" name="Mary Feil-Jacobs" initials="MF" lastIdx="22" clrIdx="3">
    <p:extLst>
      <p:ext uri="{19B8F6BF-5375-455C-9EA6-DF929625EA0E}">
        <p15:presenceInfo xmlns:p15="http://schemas.microsoft.com/office/powerpoint/2012/main" userId="S-1-5-21-2127521184-1604012920-1887927527-65006" providerId="AD"/>
      </p:ext>
    </p:extLst>
  </p:cmAuthor>
  <p:cmAuthor id="4" name="Vesa Juvonen" initials="VJ" lastIdx="1" clrIdx="4">
    <p:extLst>
      <p:ext uri="{19B8F6BF-5375-455C-9EA6-DF929625EA0E}">
        <p15:presenceInfo xmlns:p15="http://schemas.microsoft.com/office/powerpoint/2012/main" userId="S::vesaj@microsoft.com::c7243be1-99a3-4752-ab2a-0cf698cf8236" providerId="AD"/>
      </p:ext>
    </p:extLst>
  </p:cmAuthor>
  <p:cmAuthor id="5" name="Denise Trabona" initials="DT" lastIdx="94" clrIdx="5">
    <p:extLst>
      <p:ext uri="{19B8F6BF-5375-455C-9EA6-DF929625EA0E}">
        <p15:presenceInfo xmlns:p15="http://schemas.microsoft.com/office/powerpoint/2012/main" userId="S::denisetr@microsoft.com::2d13634b-153a-4e9a-9a6f-fd7c460b6d7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A7FFF"/>
    <a:srgbClr val="6D6BC5"/>
    <a:srgbClr val="B66041"/>
    <a:srgbClr val="F9C66F"/>
    <a:srgbClr val="D83B01"/>
    <a:srgbClr val="002050"/>
    <a:srgbClr val="398375"/>
    <a:srgbClr val="A8EFE6"/>
    <a:srgbClr val="F0963B"/>
    <a:srgbClr val="AB64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2150" autoAdjust="0"/>
  </p:normalViewPr>
  <p:slideViewPr>
    <p:cSldViewPr snapToGrid="0">
      <p:cViewPr varScale="1">
        <p:scale>
          <a:sx n="78" d="100"/>
          <a:sy n="78" d="100"/>
        </p:scale>
        <p:origin x="1776" y="9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2567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0CB2F-F0BF-435A-A27A-2EC15087F634}" type="datetime8">
              <a:rPr lang="en-US" smtClean="0">
                <a:latin typeface="Segoe UI" pitchFamily="34" charset="0"/>
              </a:rPr>
              <a:t>3/3/2023 5:16 PM</a:t>
            </a:fld>
            <a:endParaRPr lang="en-US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5744035" cy="36094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32705" y="9430091"/>
            <a:ext cx="1063396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9431814"/>
            <a:ext cx="5868659" cy="38649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18B56EA-E28F-4F92-9F16-7A6F2501B303}" type="datetime8">
              <a:rPr lang="en-US" smtClean="0"/>
              <a:t>3/3/2023 5:16 PM</a:t>
            </a:fld>
            <a:endParaRPr lang="en-US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857329" y="9430091"/>
            <a:ext cx="938772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3/3/2023 5:16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8619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5989A0-F5B0-44EC-B88D-0EEE05E88ACB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73192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5989A0-F5B0-44EC-B88D-0EEE05E88ACB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538949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trike="noStrike" spc="-15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Author Name</a:t>
            </a:r>
          </a:p>
          <a:p>
            <a:pPr lvl="0"/>
            <a:r>
              <a:rPr lang="en-US"/>
              <a:t>Date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5282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bg1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>
      <p:bgPr>
        <a:solidFill>
          <a:srgbClr val="1973B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tx2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24437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tx2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7150375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/>
              <a:t>Device layout 1: one column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4853623" cy="615553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pt-BR"/>
              <a:t>Subhead Segoe UI Regular 20/24. Em volor resequaectur.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2761498"/>
            <a:ext cx="4853622" cy="2818376"/>
          </a:xfrm>
        </p:spPr>
        <p:txBody>
          <a:bodyPr lIns="0" tIns="0" rIns="0" bIns="0"/>
          <a:lstStyle>
            <a:lvl1pPr marL="285750" indent="-28575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b="0" i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  <a:p>
            <a:pPr lvl="0"/>
            <a:endParaRPr lang="en-US"/>
          </a:p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  <a:p>
            <a:pPr lvl="0"/>
            <a:endParaRPr lang="en-US"/>
          </a:p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68780090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/>
              <a:t>Device layout 2: two columns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199644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 b="1">
                <a:solidFill>
                  <a:schemeClr val="accent1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Paragraph title Segoe UI bold 14</a:t>
            </a:r>
          </a:p>
          <a:p>
            <a:pPr lvl="1"/>
            <a:r>
              <a:rPr lang="en-US"/>
              <a:t>Body copy Segoe Regular 14/18.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. </a:t>
            </a:r>
            <a:r>
              <a:rPr lang="en-US" err="1"/>
              <a:t>Unt</a:t>
            </a:r>
            <a:r>
              <a:rPr lang="en-US"/>
              <a:t> faces et </a:t>
            </a:r>
            <a:r>
              <a:rPr lang="en-US" err="1"/>
              <a:t>labore</a:t>
            </a:r>
            <a:r>
              <a:rPr lang="en-US"/>
              <a:t> </a:t>
            </a:r>
            <a:r>
              <a:rPr lang="en-US" err="1"/>
              <a:t>ium</a:t>
            </a:r>
            <a:r>
              <a:rPr lang="en-US"/>
              <a:t> el id et re od </a:t>
            </a:r>
            <a:r>
              <a:rPr lang="en-US" err="1"/>
              <a:t>utem</a:t>
            </a:r>
            <a:r>
              <a:rPr lang="en-US"/>
              <a:t> que </a:t>
            </a:r>
            <a:r>
              <a:rPr lang="en-US" err="1"/>
              <a:t>nist</a:t>
            </a:r>
            <a:r>
              <a:rPr lang="en-US"/>
              <a:t> et </a:t>
            </a:r>
            <a:r>
              <a:rPr lang="en-US" err="1"/>
              <a:t>ped</a:t>
            </a:r>
            <a:r>
              <a:rPr lang="en-US"/>
              <a:t> </a:t>
            </a:r>
            <a:r>
              <a:rPr lang="en-US" err="1"/>
              <a:t>quia</a:t>
            </a:r>
            <a:r>
              <a:rPr lang="en-US"/>
              <a:t> </a:t>
            </a:r>
            <a:r>
              <a:rPr lang="en-US" err="1"/>
              <a:t>dolore</a:t>
            </a:r>
            <a:r>
              <a:rPr lang="en-US"/>
              <a:t> is et lam, </a:t>
            </a:r>
            <a:r>
              <a:rPr lang="en-US" err="1"/>
              <a:t>vendunt</a:t>
            </a:r>
            <a:r>
              <a:rPr lang="en-US"/>
              <a:t> </a:t>
            </a:r>
            <a:r>
              <a:rPr lang="en-US" err="1"/>
              <a:t>voluptatur</a:t>
            </a:r>
            <a:r>
              <a:rPr lang="en-US"/>
              <a:t>. 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426019" y="199644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bold 14</a:t>
            </a:r>
          </a:p>
          <a:p>
            <a:pPr lvl="1"/>
            <a:r>
              <a:rPr lang="en-US"/>
              <a:t>Body copy Segoe Regular 14/18.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. </a:t>
            </a:r>
            <a:r>
              <a:rPr lang="en-US" err="1"/>
              <a:t>Unt</a:t>
            </a:r>
            <a:r>
              <a:rPr lang="en-US"/>
              <a:t> faces et </a:t>
            </a:r>
            <a:r>
              <a:rPr lang="en-US" err="1"/>
              <a:t>labore</a:t>
            </a:r>
            <a:r>
              <a:rPr lang="en-US"/>
              <a:t> </a:t>
            </a:r>
            <a:r>
              <a:rPr lang="en-US" err="1"/>
              <a:t>ium</a:t>
            </a:r>
            <a:r>
              <a:rPr lang="en-US"/>
              <a:t> el id et re od </a:t>
            </a:r>
            <a:r>
              <a:rPr lang="en-US" err="1"/>
              <a:t>utem</a:t>
            </a:r>
            <a:r>
              <a:rPr lang="en-US"/>
              <a:t> que </a:t>
            </a:r>
            <a:r>
              <a:rPr lang="en-US" err="1"/>
              <a:t>nist</a:t>
            </a:r>
            <a:r>
              <a:rPr lang="en-US"/>
              <a:t> et </a:t>
            </a:r>
            <a:r>
              <a:rPr lang="en-US" err="1"/>
              <a:t>ped</a:t>
            </a:r>
            <a:r>
              <a:rPr lang="en-US"/>
              <a:t> </a:t>
            </a:r>
            <a:r>
              <a:rPr lang="en-US" err="1"/>
              <a:t>quia</a:t>
            </a:r>
            <a:r>
              <a:rPr lang="en-US"/>
              <a:t> </a:t>
            </a:r>
            <a:r>
              <a:rPr lang="en-US" err="1"/>
              <a:t>dolore</a:t>
            </a:r>
            <a:r>
              <a:rPr lang="en-US"/>
              <a:t> is et lam, </a:t>
            </a:r>
            <a:r>
              <a:rPr lang="en-US" err="1"/>
              <a:t>vendunt</a:t>
            </a:r>
            <a:r>
              <a:rPr lang="en-US"/>
              <a:t> </a:t>
            </a:r>
            <a:r>
              <a:rPr lang="en-US" err="1"/>
              <a:t>voluptatur</a:t>
            </a:r>
            <a:r>
              <a:rPr lang="en-US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994402774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/>
              <a:t>Device layout 3</a:t>
            </a:r>
          </a:p>
        </p:txBody>
      </p:sp>
    </p:spTree>
    <p:extLst>
      <p:ext uri="{BB962C8B-B14F-4D97-AF65-F5344CB8AC3E}">
        <p14:creationId xmlns:p14="http://schemas.microsoft.com/office/powerpoint/2010/main" val="3589100596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art Placeholder 6"/>
          <p:cNvSpPr>
            <a:spLocks noGrp="1"/>
          </p:cNvSpPr>
          <p:nvPr>
            <p:ph type="chart" sz="quarter" idx="21"/>
          </p:nvPr>
        </p:nvSpPr>
        <p:spPr>
          <a:xfrm>
            <a:off x="465139" y="2168525"/>
            <a:ext cx="3690933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/>
              <a:t>Chart examples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773736"/>
            <a:ext cx="3690937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Caption title Segoe </a:t>
            </a:r>
            <a:r>
              <a:rPr lang="en-US" err="1"/>
              <a:t>Semibold</a:t>
            </a:r>
            <a:r>
              <a:rPr lang="en-US"/>
              <a:t> 10/12. 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65135" y="5931090"/>
            <a:ext cx="3690937" cy="307777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0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Caption body copy Segoe Regular 10/12.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eat.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389442" y="5773736"/>
            <a:ext cx="3679822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Caption title Segoe </a:t>
            </a:r>
            <a:r>
              <a:rPr lang="en-US" err="1"/>
              <a:t>Semibold</a:t>
            </a:r>
            <a:r>
              <a:rPr lang="en-US"/>
              <a:t> 10/12. 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4389438" y="5931090"/>
            <a:ext cx="3679825" cy="307777"/>
          </a:xfrm>
        </p:spPr>
        <p:txBody>
          <a:bodyPr vert="horz" wrap="square" lIns="0" tIns="0" rIns="0" bIns="0" rtlCol="0">
            <a:spAutoFit/>
          </a:bodyPr>
          <a:lstStyle>
            <a:lvl1pPr>
              <a:tabLst/>
              <a:defRPr lang="en-US" sz="1000" b="0" i="0" dirty="0" smtClean="0">
                <a:solidFill>
                  <a:schemeClr val="tx1"/>
                </a:solidFill>
                <a:latin typeface="+mn-lt"/>
              </a:defRPr>
            </a:lvl1pPr>
          </a:lstStyle>
          <a:p>
            <a:pPr marL="0" lv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/>
              <a:t>Caption body copy Segoe Regular 10/12.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eat.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8302626" y="5773736"/>
            <a:ext cx="3702056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Caption title Segoe </a:t>
            </a:r>
            <a:r>
              <a:rPr lang="en-US" err="1"/>
              <a:t>Semibold</a:t>
            </a:r>
            <a:r>
              <a:rPr lang="en-US"/>
              <a:t> 10/12. 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8302625" y="5931090"/>
            <a:ext cx="3702053" cy="307777"/>
          </a:xfrm>
        </p:spPr>
        <p:txBody>
          <a:bodyPr vert="horz" wrap="square" lIns="0" tIns="0" rIns="0" bIns="0" rtlCol="0">
            <a:spAutoFit/>
          </a:bodyPr>
          <a:lstStyle>
            <a:lvl1pPr marL="463550" indent="-463550">
              <a:tabLst/>
              <a:defRPr lang="en-US" sz="1000" b="0" i="0" dirty="0" smtClean="0">
                <a:solidFill>
                  <a:schemeClr val="tx1"/>
                </a:solidFill>
                <a:latin typeface="+mn-lt"/>
              </a:defRPr>
            </a:lvl1pPr>
          </a:lstStyle>
          <a:p>
            <a:pPr marL="0" lv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/>
              <a:t>Caption body copy Segoe Regular 10/12.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eat.</a:t>
            </a:r>
          </a:p>
        </p:txBody>
      </p:sp>
      <p:sp>
        <p:nvSpPr>
          <p:cNvPr id="20" name="Chart Placeholder 6"/>
          <p:cNvSpPr>
            <a:spLocks noGrp="1"/>
          </p:cNvSpPr>
          <p:nvPr>
            <p:ph type="chart" sz="quarter" idx="22"/>
          </p:nvPr>
        </p:nvSpPr>
        <p:spPr>
          <a:xfrm>
            <a:off x="4389438" y="2168525"/>
            <a:ext cx="3679825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21" name="Chart Placeholder 6"/>
          <p:cNvSpPr>
            <a:spLocks noGrp="1"/>
          </p:cNvSpPr>
          <p:nvPr>
            <p:ph type="chart" sz="quarter" idx="23"/>
          </p:nvPr>
        </p:nvSpPr>
        <p:spPr>
          <a:xfrm>
            <a:off x="8302624" y="2168525"/>
            <a:ext cx="3695701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</a:p>
        </p:txBody>
      </p:sp>
    </p:spTree>
    <p:extLst>
      <p:ext uri="{BB962C8B-B14F-4D97-AF65-F5344CB8AC3E}">
        <p14:creationId xmlns:p14="http://schemas.microsoft.com/office/powerpoint/2010/main" val="3811322961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/>
              <a:t>Table styling</a:t>
            </a:r>
          </a:p>
        </p:txBody>
      </p:sp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65138" y="2168525"/>
            <a:ext cx="11533187" cy="4371975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1399307191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1873885"/>
            <a:ext cx="8229599" cy="1828800"/>
          </a:xfrm>
          <a:noFill/>
        </p:spPr>
        <p:txBody>
          <a:bodyPr lIns="0" tIns="0" rIns="0" bIns="0" anchor="t" anchorCtr="0"/>
          <a:lstStyle>
            <a:lvl1pPr>
              <a:lnSpc>
                <a:spcPts val="3000"/>
              </a:lnSpc>
              <a:defRPr sz="2800" spc="-15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Thank you.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8552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465139" y="449264"/>
            <a:ext cx="933131" cy="200341"/>
            <a:chOff x="465139" y="449264"/>
            <a:chExt cx="933131" cy="200341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6716" r="872" b="4064"/>
            <a:stretch/>
          </p:blipFill>
          <p:spPr bwMode="black">
            <a:xfrm>
              <a:off x="721996" y="459092"/>
              <a:ext cx="676274" cy="187779"/>
            </a:xfrm>
            <a:prstGeom prst="rect">
              <a:avLst/>
            </a:prstGeom>
          </p:spPr>
        </p:pic>
        <p:pic>
          <p:nvPicPr>
            <p:cNvPr id="6" name="MS logo gray - EMF"/>
            <p:cNvPicPr>
              <a:picLocks noChangeAspect="1"/>
            </p:cNvPicPr>
            <p:nvPr userDrawn="1"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76414"/>
            <a:stretch/>
          </p:blipFill>
          <p:spPr bwMode="black">
            <a:xfrm>
              <a:off x="465139" y="449264"/>
              <a:ext cx="220661" cy="200341"/>
            </a:xfrm>
            <a:prstGeom prst="rect">
              <a:avLst/>
            </a:prstGeom>
          </p:spPr>
        </p:pic>
      </p:grp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1873885"/>
            <a:ext cx="8229599" cy="1828800"/>
          </a:xfrm>
          <a:noFill/>
        </p:spPr>
        <p:txBody>
          <a:bodyPr lIns="0" tIns="0" rIns="0" bIns="0" anchor="t" anchorCtr="0"/>
          <a:lstStyle>
            <a:lvl1pPr>
              <a:lnSpc>
                <a:spcPts val="3000"/>
              </a:lnSpc>
              <a:defRPr sz="2800" spc="-150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10720828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pc="-150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/>
              <a:t>Author Name</a:t>
            </a:r>
          </a:p>
          <a:p>
            <a:pPr lvl="0"/>
            <a:r>
              <a:rPr lang="en-US"/>
              <a:t>Date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465139" y="449264"/>
            <a:ext cx="933131" cy="200341"/>
            <a:chOff x="465139" y="449264"/>
            <a:chExt cx="933131" cy="200341"/>
          </a:xfrm>
        </p:grpSpPr>
        <p:pic>
          <p:nvPicPr>
            <p:cNvPr id="97" name="Picture 96"/>
            <p:cNvPicPr>
              <a:picLocks noChangeAspect="1"/>
            </p:cNvPicPr>
            <p:nvPr userDrawn="1"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6716" r="872" b="4064"/>
            <a:stretch/>
          </p:blipFill>
          <p:spPr bwMode="black">
            <a:xfrm>
              <a:off x="721996" y="459092"/>
              <a:ext cx="676274" cy="187779"/>
            </a:xfrm>
            <a:prstGeom prst="rect">
              <a:avLst/>
            </a:prstGeom>
          </p:spPr>
        </p:pic>
        <p:pic>
          <p:nvPicPr>
            <p:cNvPr id="64" name="MS logo gray - EMF"/>
            <p:cNvPicPr>
              <a:picLocks noChangeAspect="1"/>
            </p:cNvPicPr>
            <p:nvPr userDrawn="1"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76414"/>
            <a:stretch/>
          </p:blipFill>
          <p:spPr bwMode="black">
            <a:xfrm>
              <a:off x="465139" y="449264"/>
              <a:ext cx="220661" cy="2003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08246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9" y="6220609"/>
            <a:ext cx="4572000" cy="4770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7200" y="479425"/>
            <a:ext cx="1483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9" y="6220609"/>
            <a:ext cx="4572000" cy="4770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7200" y="479425"/>
            <a:ext cx="1483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1889748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 sz="1800"/>
            </a:lvl3pPr>
            <a:lvl4pPr marL="457200" indent="0">
              <a:buNone/>
              <a:defRPr sz="1600"/>
            </a:lvl4pPr>
            <a:lvl5pPr marL="685800" indent="0">
              <a:buNone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13307920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1889748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lang="en-US" sz="2000" kern="1200" spc="0" baseline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28600" indent="0">
              <a:buNone/>
              <a:defRPr sz="1800"/>
            </a:lvl3pPr>
            <a:lvl4pPr marL="457200" indent="0">
              <a:buNone/>
              <a:defRPr sz="1600"/>
            </a:lvl4pPr>
            <a:lvl5pPr marL="685800" indent="0">
              <a:buNone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05335781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1889748"/>
          </a:xfrm>
        </p:spPr>
        <p:txBody>
          <a:bodyPr>
            <a:spAutoFit/>
          </a:bodyPr>
          <a:lstStyle>
            <a:lvl1pPr>
              <a:defRPr sz="4000">
                <a:solidFill>
                  <a:schemeClr val="accent1"/>
                </a:solidFill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18081149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1889748"/>
          </a:xfrm>
        </p:spPr>
        <p:txBody>
          <a:bodyPr>
            <a:spAutoFit/>
          </a:bodyPr>
          <a:lstStyle>
            <a:lvl1pPr>
              <a:defRPr sz="4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72172163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778949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solidFill>
                  <a:schemeClr val="accent1"/>
                </a:solidFill>
              </a:defRPr>
            </a:lvl1pPr>
            <a:lvl2pPr marL="0" indent="0">
              <a:buNone/>
              <a:defRPr lang="en-US" sz="2000" kern="1200" spc="0" baseline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31775" indent="0">
              <a:buNone/>
              <a:tabLst/>
              <a:defRPr sz="1800"/>
            </a:lvl3pPr>
            <a:lvl4pPr marL="460375" indent="0">
              <a:buNone/>
              <a:defRPr sz="1600"/>
            </a:lvl4pPr>
            <a:lvl5pPr marL="685800" indent="0">
              <a:buNone/>
              <a:tabLst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778949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solidFill>
                  <a:schemeClr val="accent1"/>
                </a:solidFill>
              </a:defRPr>
            </a:lvl1pPr>
            <a:lvl2pPr marL="0" indent="0">
              <a:buNone/>
              <a:defRPr lang="en-US" sz="2000" kern="1200" spc="0" baseline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31775" indent="0">
              <a:buNone/>
              <a:tabLst/>
              <a:defRPr sz="1800"/>
            </a:lvl3pPr>
            <a:lvl4pPr marL="460375" indent="0">
              <a:buNone/>
              <a:defRPr sz="1600"/>
            </a:lvl4pPr>
            <a:lvl5pPr marL="685800" indent="0">
              <a:buNone/>
              <a:tabLst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05027661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778949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lang="en-US" sz="2000" kern="1200" spc="0" baseline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31775" indent="0">
              <a:buNone/>
              <a:tabLst/>
              <a:defRPr sz="1800"/>
            </a:lvl3pPr>
            <a:lvl4pPr marL="460375" indent="0">
              <a:buNone/>
              <a:defRPr sz="1600"/>
            </a:lvl4pPr>
            <a:lvl5pPr marL="685800" indent="0">
              <a:buNone/>
              <a:tabLst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778949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lang="en-US" sz="2000" kern="1200" spc="0" baseline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31775" indent="0">
              <a:buNone/>
              <a:tabLst/>
              <a:defRPr sz="1800"/>
            </a:lvl3pPr>
            <a:lvl4pPr marL="460375" indent="0">
              <a:buNone/>
              <a:defRPr sz="1600"/>
            </a:lvl4pPr>
            <a:lvl5pPr marL="685800" indent="0">
              <a:buNone/>
              <a:tabLst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35926214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77894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solidFill>
                  <a:schemeClr val="accent1"/>
                </a:solidFill>
              </a:defRPr>
            </a:lvl1pPr>
            <a:lvl2pPr marL="531166" indent="-233195">
              <a:defRPr sz="2000"/>
            </a:lvl2pPr>
            <a:lvl3pPr marL="699585" indent="-168419">
              <a:tabLst/>
              <a:defRPr sz="1800"/>
            </a:lvl3pPr>
            <a:lvl4pPr marL="880958" indent="-181374">
              <a:defRPr sz="1600"/>
            </a:lvl4pPr>
            <a:lvl5pPr marL="1049377" indent="-168419">
              <a:tabLst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77894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solidFill>
                  <a:schemeClr val="accent1"/>
                </a:solidFill>
              </a:defRPr>
            </a:lvl1pPr>
            <a:lvl2pPr marL="531166" indent="-233195">
              <a:defRPr sz="2000"/>
            </a:lvl2pPr>
            <a:lvl3pPr marL="699585" indent="-168419">
              <a:tabLst/>
              <a:defRPr sz="1800"/>
            </a:lvl3pPr>
            <a:lvl4pPr marL="880958" indent="-181374">
              <a:defRPr sz="1600"/>
            </a:lvl4pPr>
            <a:lvl5pPr marL="1049377" indent="-168419">
              <a:tabLst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34935088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77894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000"/>
            </a:lvl2pPr>
            <a:lvl3pPr marL="699585" indent="-168419">
              <a:tabLst/>
              <a:defRPr sz="1800"/>
            </a:lvl3pPr>
            <a:lvl4pPr marL="880958" indent="-181374">
              <a:defRPr sz="1600"/>
            </a:lvl4pPr>
            <a:lvl5pPr marL="1049377" indent="-168419">
              <a:tabLst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77894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000"/>
            </a:lvl2pPr>
            <a:lvl3pPr marL="699585" indent="-168419">
              <a:tabLst/>
              <a:defRPr sz="1800"/>
            </a:lvl3pPr>
            <a:lvl4pPr marL="880958" indent="-181374">
              <a:defRPr sz="1600"/>
            </a:lvl4pPr>
            <a:lvl5pPr marL="1049377" indent="-168419">
              <a:tabLst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957944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 3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Two people sitting on a chair&#10;&#10;Description automatically generated">
            <a:extLst>
              <a:ext uri="{FF2B5EF4-FFF2-40B4-BE49-F238E27FC236}">
                <a16:creationId xmlns:a16="http://schemas.microsoft.com/office/drawing/2014/main" id="{90C45F0F-521A-477E-8EB4-5B421E9DAC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4687" y="0"/>
            <a:ext cx="10491788" cy="699452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28EE967-A76A-4466-8711-E6BC95BBDDEC}"/>
              </a:ext>
            </a:extLst>
          </p:cNvPr>
          <p:cNvSpPr/>
          <p:nvPr userDrawn="1"/>
        </p:nvSpPr>
        <p:spPr bwMode="auto">
          <a:xfrm>
            <a:off x="0" y="0"/>
            <a:ext cx="10048876" cy="699452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59000">
                <a:schemeClr val="bg1"/>
              </a:gs>
              <a:gs pos="100000">
                <a:schemeClr val="bg1"/>
              </a:gs>
            </a:gsLst>
            <a:lin ang="10800000" scaled="0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pc="-15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Author Name</a:t>
            </a:r>
          </a:p>
          <a:p>
            <a:pPr lvl="0"/>
            <a:r>
              <a:rPr lang="en-US"/>
              <a:t>Date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5428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791260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 sz="20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 sz="18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 sz="16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 sz="14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530394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664" y="232387"/>
            <a:ext cx="11814023" cy="661917"/>
          </a:xfrm>
        </p:spPr>
        <p:txBody>
          <a:bodyPr tIns="4572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33363" y="975249"/>
            <a:ext cx="11813325" cy="6277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199" baseline="0"/>
            </a:lvl1pPr>
            <a:lvl2pPr marL="342770" indent="0">
              <a:buNone/>
              <a:defRPr/>
            </a:lvl2pPr>
            <a:lvl3pPr marL="571283" indent="0">
              <a:buNone/>
              <a:defRPr/>
            </a:lvl3pPr>
            <a:lvl4pPr marL="799796" indent="0">
              <a:buNone/>
              <a:defRPr/>
            </a:lvl4pPr>
            <a:lvl5pPr marL="1028308" indent="0">
              <a:buNone/>
              <a:defRPr/>
            </a:lvl5pPr>
          </a:lstStyle>
          <a:p>
            <a:pPr lvl="0"/>
            <a:r>
              <a:rPr lang="en-US"/>
              <a:t>Sub-header</a:t>
            </a:r>
          </a:p>
        </p:txBody>
      </p:sp>
    </p:spTree>
    <p:extLst>
      <p:ext uri="{BB962C8B-B14F-4D97-AF65-F5344CB8AC3E}">
        <p14:creationId xmlns:p14="http://schemas.microsoft.com/office/powerpoint/2010/main" val="2135121712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rgbClr val="1973B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building, person, way, sidewalk&#10;&#10;Description automatically generated">
            <a:extLst>
              <a:ext uri="{FF2B5EF4-FFF2-40B4-BE49-F238E27FC236}">
                <a16:creationId xmlns:a16="http://schemas.microsoft.com/office/drawing/2014/main" id="{0852689A-DA2D-41D3-8C35-BB73EB030E2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636"/>
            <a:ext cx="12436475" cy="6995160"/>
          </a:xfrm>
          <a:prstGeom prst="rect">
            <a:avLst/>
          </a:prstGeom>
        </p:spPr>
      </p:pic>
      <p:sp>
        <p:nvSpPr>
          <p:cNvPr id="4" name="Freeform 3"/>
          <p:cNvSpPr/>
          <p:nvPr userDrawn="1"/>
        </p:nvSpPr>
        <p:spPr bwMode="auto">
          <a:xfrm flipH="1">
            <a:off x="5761037" y="-320"/>
            <a:ext cx="6675438" cy="6995160"/>
          </a:xfrm>
          <a:custGeom>
            <a:avLst/>
            <a:gdLst>
              <a:gd name="connsiteX0" fmla="*/ 1668860 w 6675438"/>
              <a:gd name="connsiteY0" fmla="*/ 0 h 6995160"/>
              <a:gd name="connsiteX1" fmla="*/ 6675438 w 6675438"/>
              <a:gd name="connsiteY1" fmla="*/ 0 h 6995160"/>
              <a:gd name="connsiteX2" fmla="*/ 5006579 w 6675438"/>
              <a:gd name="connsiteY2" fmla="*/ 6995160 h 6995160"/>
              <a:gd name="connsiteX3" fmla="*/ 0 w 6675438"/>
              <a:gd name="connsiteY3" fmla="*/ 6995160 h 6995160"/>
              <a:gd name="connsiteX4" fmla="*/ 75 w 6675438"/>
              <a:gd name="connsiteY4" fmla="*/ 6994844 h 6995160"/>
              <a:gd name="connsiteX5" fmla="*/ 0 w 6675438"/>
              <a:gd name="connsiteY5" fmla="*/ 6994844 h 6995160"/>
              <a:gd name="connsiteX6" fmla="*/ 0 w 6675438"/>
              <a:gd name="connsiteY6" fmla="*/ 6880823 h 6995160"/>
              <a:gd name="connsiteX7" fmla="*/ 0 w 6675438"/>
              <a:gd name="connsiteY7" fmla="*/ 5966117 h 6995160"/>
              <a:gd name="connsiteX8" fmla="*/ 0 w 6675438"/>
              <a:gd name="connsiteY8" fmla="*/ 318 h 6995160"/>
              <a:gd name="connsiteX9" fmla="*/ 1668784 w 6675438"/>
              <a:gd name="connsiteY9" fmla="*/ 318 h 6995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75438" h="6995160">
                <a:moveTo>
                  <a:pt x="1668860" y="0"/>
                </a:moveTo>
                <a:lnTo>
                  <a:pt x="6675438" y="0"/>
                </a:lnTo>
                <a:lnTo>
                  <a:pt x="5006579" y="6995160"/>
                </a:lnTo>
                <a:lnTo>
                  <a:pt x="0" y="6995160"/>
                </a:lnTo>
                <a:lnTo>
                  <a:pt x="75" y="6994844"/>
                </a:lnTo>
                <a:lnTo>
                  <a:pt x="0" y="6994844"/>
                </a:lnTo>
                <a:lnTo>
                  <a:pt x="0" y="6880823"/>
                </a:lnTo>
                <a:lnTo>
                  <a:pt x="0" y="5966117"/>
                </a:lnTo>
                <a:lnTo>
                  <a:pt x="0" y="318"/>
                </a:lnTo>
                <a:lnTo>
                  <a:pt x="1668784" y="318"/>
                </a:lnTo>
                <a:close/>
              </a:path>
            </a:pathLst>
          </a:custGeom>
          <a:solidFill>
            <a:srgbClr val="1973B9">
              <a:alpha val="9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675438" y="754092"/>
            <a:ext cx="5484812" cy="2285971"/>
          </a:xfrm>
          <a:noFill/>
        </p:spPr>
        <p:txBody>
          <a:bodyPr wrap="square" tIns="91440" bIns="91440" anchor="t" anchorCtr="0">
            <a:noAutofit/>
          </a:bodyPr>
          <a:lstStyle>
            <a:lvl1pPr>
              <a:defRPr sz="54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DEMO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7589838" y="3051176"/>
            <a:ext cx="4540269" cy="1828800"/>
          </a:xfrm>
          <a:noFill/>
        </p:spPr>
        <p:txBody>
          <a:bodyPr wrap="square"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7723562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- WHIT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1285678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/>
              <a:t>Heading Segoe UI </a:t>
            </a:r>
            <a:r>
              <a:rPr lang="en-US" err="1"/>
              <a:t>Semibold</a:t>
            </a:r>
            <a:r>
              <a:rPr lang="en-US"/>
              <a:t> 28/32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11533187" cy="307777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Large: subhead Segoe UI Regular 20/24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3214124"/>
            <a:ext cx="11533187" cy="46166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 b="1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Medium: paragraph title Segoe UI bold 14/18</a:t>
            </a:r>
          </a:p>
          <a:p>
            <a:pPr lvl="1"/>
            <a:r>
              <a:rPr lang="en-US"/>
              <a:t>Body copy Segoe UI Regular 14/18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65138" y="4477703"/>
            <a:ext cx="11533187" cy="307777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1pPr>
            <a:lvl2pPr marL="0" indent="0">
              <a:lnSpc>
                <a:spcPts val="12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Small: caption title Segoe </a:t>
            </a:r>
            <a:r>
              <a:rPr lang="en-US" err="1"/>
              <a:t>Semibold</a:t>
            </a:r>
            <a:r>
              <a:rPr lang="en-US"/>
              <a:t> 10/12</a:t>
            </a:r>
          </a:p>
          <a:p>
            <a:pPr lvl="1"/>
            <a:r>
              <a:rPr lang="en-US"/>
              <a:t>Caption Segoe Regular 10/12</a:t>
            </a:r>
          </a:p>
        </p:txBody>
      </p:sp>
    </p:spTree>
    <p:extLst>
      <p:ext uri="{BB962C8B-B14F-4D97-AF65-F5344CB8AC3E}">
        <p14:creationId xmlns:p14="http://schemas.microsoft.com/office/powerpoint/2010/main" val="1660141622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/>
              <a:t>Text option 1: three column bulleted list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7604125" cy="923330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Subhead Segoe UI Regular 20/24. Dis </a:t>
            </a:r>
            <a:r>
              <a:rPr lang="en-US" err="1"/>
              <a:t>apid</a:t>
            </a:r>
            <a:r>
              <a:rPr lang="en-US"/>
              <a:t> </a:t>
            </a:r>
            <a:r>
              <a:rPr lang="en-US" err="1"/>
              <a:t>es</a:t>
            </a:r>
            <a:r>
              <a:rPr lang="en-US"/>
              <a:t> </a:t>
            </a:r>
            <a:r>
              <a:rPr lang="en-US" err="1"/>
              <a:t>simusanditis</a:t>
            </a:r>
            <a:r>
              <a:rPr lang="en-US"/>
              <a:t> </a:t>
            </a:r>
            <a:r>
              <a:rPr lang="en-US" err="1"/>
              <a:t>ea</a:t>
            </a:r>
            <a:r>
              <a:rPr lang="en-US"/>
              <a:t> ex et </a:t>
            </a:r>
            <a:r>
              <a:rPr lang="en-US" err="1"/>
              <a:t>illore</a:t>
            </a:r>
            <a:r>
              <a:rPr lang="en-US"/>
              <a:t>, </a:t>
            </a:r>
            <a:r>
              <a:rPr lang="en-US" err="1"/>
              <a:t>nectationet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dic</a:t>
            </a:r>
            <a:r>
              <a:rPr lang="en-US"/>
              <a:t> </a:t>
            </a:r>
            <a:r>
              <a:rPr lang="en-US" err="1"/>
              <a:t>tem</a:t>
            </a:r>
            <a:r>
              <a:rPr lang="en-US"/>
              <a:t> </a:t>
            </a:r>
            <a:r>
              <a:rPr lang="en-US" err="1"/>
              <a:t>vit</a:t>
            </a:r>
            <a:r>
              <a:rPr lang="en-US"/>
              <a:t> </a:t>
            </a:r>
            <a:r>
              <a:rPr lang="en-US" err="1"/>
              <a:t>velestium</a:t>
            </a:r>
            <a:r>
              <a:rPr lang="en-US"/>
              <a:t> </a:t>
            </a:r>
            <a:r>
              <a:rPr lang="en-US" err="1"/>
              <a:t>reperro</a:t>
            </a:r>
            <a:r>
              <a:rPr lang="en-US"/>
              <a:t> </a:t>
            </a:r>
            <a:r>
              <a:rPr lang="en-US" err="1"/>
              <a:t>rroviduntion</a:t>
            </a:r>
            <a:r>
              <a:rPr lang="en-US"/>
              <a:t> </a:t>
            </a:r>
            <a:r>
              <a:rPr lang="en-US" err="1"/>
              <a:t>conem</a:t>
            </a:r>
            <a:r>
              <a:rPr lang="en-US"/>
              <a:t> </a:t>
            </a:r>
            <a:r>
              <a:rPr lang="en-US" err="1"/>
              <a:t>rehend</a:t>
            </a:r>
            <a:r>
              <a:rPr lang="en-US"/>
              <a:t>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3214124"/>
            <a:ext cx="3690937" cy="2731517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 b="1">
                <a:solidFill>
                  <a:schemeClr val="accent1"/>
                </a:solidFill>
                <a:latin typeface="+mn-lt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Paragraph title Segoe UI bold 14</a:t>
            </a:r>
          </a:p>
          <a:p>
            <a:pPr lvl="1"/>
            <a:r>
              <a:rPr lang="en-US"/>
              <a:t>Body copy Segoe Regular 14/18.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  <a:r>
              <a:rPr lang="en-US" err="1"/>
              <a:t>Urestempor</a:t>
            </a:r>
            <a:r>
              <a:rPr lang="en-US"/>
              <a:t> </a:t>
            </a:r>
            <a:r>
              <a:rPr lang="en-US" err="1"/>
              <a:t>ra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velique</a:t>
            </a:r>
            <a:r>
              <a:rPr lang="en-US"/>
              <a:t> </a:t>
            </a:r>
            <a:r>
              <a:rPr lang="en-US" err="1"/>
              <a:t>perum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qui </a:t>
            </a:r>
            <a:r>
              <a:rPr lang="en-US" err="1"/>
              <a:t>omnimus</a:t>
            </a:r>
            <a:r>
              <a:rPr lang="en-US"/>
              <a:t>, </a:t>
            </a:r>
            <a:r>
              <a:rPr lang="en-US" err="1"/>
              <a:t>sunt</a:t>
            </a:r>
            <a:r>
              <a:rPr lang="en-US"/>
              <a:t> </a:t>
            </a:r>
            <a:r>
              <a:rPr lang="en-US" err="1"/>
              <a:t>fuga</a:t>
            </a:r>
            <a:r>
              <a:rPr lang="en-US"/>
              <a:t>.</a:t>
            </a:r>
          </a:p>
          <a:p>
            <a:pPr lvl="1"/>
            <a:endParaRPr lang="en-US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Body copy Segoe Regular 14/18.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  <a:r>
              <a:rPr lang="en-US" err="1"/>
              <a:t>Urestempor</a:t>
            </a:r>
            <a:r>
              <a:rPr lang="en-US"/>
              <a:t> </a:t>
            </a:r>
            <a:r>
              <a:rPr lang="en-US" err="1"/>
              <a:t>ra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velique</a:t>
            </a:r>
            <a:r>
              <a:rPr lang="en-US"/>
              <a:t> </a:t>
            </a:r>
            <a:r>
              <a:rPr lang="en-US" err="1"/>
              <a:t>perum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qui </a:t>
            </a:r>
            <a:r>
              <a:rPr lang="en-US" err="1"/>
              <a:t>omnimus</a:t>
            </a:r>
            <a:r>
              <a:rPr lang="en-US"/>
              <a:t>, </a:t>
            </a:r>
            <a:r>
              <a:rPr lang="en-US" err="1"/>
              <a:t>sunt</a:t>
            </a:r>
            <a:r>
              <a:rPr lang="en-US"/>
              <a:t> </a:t>
            </a:r>
            <a:r>
              <a:rPr lang="en-US" err="1"/>
              <a:t>fuga</a:t>
            </a:r>
            <a:r>
              <a:rPr lang="en-US"/>
              <a:t>.</a:t>
            </a:r>
          </a:p>
          <a:p>
            <a:pPr lvl="1"/>
            <a:endParaRPr lang="en-US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99597" y="3223704"/>
            <a:ext cx="3669666" cy="2731517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bold 14</a:t>
            </a:r>
          </a:p>
          <a:p>
            <a:pPr lvl="1"/>
            <a:r>
              <a:rPr lang="en-US"/>
              <a:t>Body copy Segoe Regular 14/18.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  <a:r>
              <a:rPr lang="en-US" err="1"/>
              <a:t>Urestempor</a:t>
            </a:r>
            <a:r>
              <a:rPr lang="en-US"/>
              <a:t> </a:t>
            </a:r>
            <a:r>
              <a:rPr lang="en-US" err="1"/>
              <a:t>ra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velique</a:t>
            </a:r>
            <a:r>
              <a:rPr lang="en-US"/>
              <a:t> </a:t>
            </a:r>
            <a:r>
              <a:rPr lang="en-US" err="1"/>
              <a:t>perum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qui </a:t>
            </a:r>
            <a:r>
              <a:rPr lang="en-US" err="1"/>
              <a:t>omnimus</a:t>
            </a:r>
            <a:r>
              <a:rPr lang="en-US"/>
              <a:t>, </a:t>
            </a:r>
            <a:r>
              <a:rPr lang="en-US" err="1"/>
              <a:t>sunt</a:t>
            </a:r>
            <a:r>
              <a:rPr lang="en-US"/>
              <a:t> </a:t>
            </a:r>
            <a:r>
              <a:rPr lang="en-US" err="1"/>
              <a:t>fuga</a:t>
            </a:r>
            <a:r>
              <a:rPr lang="en-US"/>
              <a:t>.</a:t>
            </a:r>
          </a:p>
          <a:p>
            <a:pPr lvl="1"/>
            <a:endParaRPr lang="en-US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Body copy Segoe Regular 14/18.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  <a:r>
              <a:rPr lang="en-US" err="1"/>
              <a:t>Urestempor</a:t>
            </a:r>
            <a:r>
              <a:rPr lang="en-US"/>
              <a:t> </a:t>
            </a:r>
            <a:r>
              <a:rPr lang="en-US" err="1"/>
              <a:t>ra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velique</a:t>
            </a:r>
            <a:r>
              <a:rPr lang="en-US"/>
              <a:t> </a:t>
            </a:r>
            <a:r>
              <a:rPr lang="en-US" err="1"/>
              <a:t>perum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qui </a:t>
            </a:r>
            <a:r>
              <a:rPr lang="en-US" err="1"/>
              <a:t>omnimus</a:t>
            </a:r>
            <a:r>
              <a:rPr lang="en-US"/>
              <a:t>, </a:t>
            </a:r>
            <a:r>
              <a:rPr lang="en-US" err="1"/>
              <a:t>sunt</a:t>
            </a:r>
            <a:r>
              <a:rPr lang="en-US"/>
              <a:t> </a:t>
            </a:r>
            <a:r>
              <a:rPr lang="en-US" err="1"/>
              <a:t>fuga</a:t>
            </a:r>
            <a:r>
              <a:rPr lang="en-US"/>
              <a:t>.</a:t>
            </a:r>
          </a:p>
          <a:p>
            <a:pPr lvl="1"/>
            <a:endParaRPr lang="en-US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3577" y="3214124"/>
            <a:ext cx="3694748" cy="2731517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bold 14</a:t>
            </a:r>
          </a:p>
          <a:p>
            <a:pPr lvl="1"/>
            <a:r>
              <a:rPr lang="en-US"/>
              <a:t>Body copy Segoe Regular 14/18.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  <a:r>
              <a:rPr lang="en-US" err="1"/>
              <a:t>Urestempor</a:t>
            </a:r>
            <a:r>
              <a:rPr lang="en-US"/>
              <a:t> </a:t>
            </a:r>
            <a:r>
              <a:rPr lang="en-US" err="1"/>
              <a:t>ra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velique</a:t>
            </a:r>
            <a:r>
              <a:rPr lang="en-US"/>
              <a:t> </a:t>
            </a:r>
            <a:r>
              <a:rPr lang="en-US" err="1"/>
              <a:t>perum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qui </a:t>
            </a:r>
            <a:r>
              <a:rPr lang="en-US" err="1"/>
              <a:t>omnimus</a:t>
            </a:r>
            <a:r>
              <a:rPr lang="en-US"/>
              <a:t>, </a:t>
            </a:r>
            <a:r>
              <a:rPr lang="en-US" err="1"/>
              <a:t>sunt</a:t>
            </a:r>
            <a:r>
              <a:rPr lang="en-US"/>
              <a:t> </a:t>
            </a:r>
            <a:r>
              <a:rPr lang="en-US" err="1"/>
              <a:t>fuga</a:t>
            </a:r>
            <a:r>
              <a:rPr lang="en-US"/>
              <a:t>.</a:t>
            </a:r>
          </a:p>
          <a:p>
            <a:pPr lvl="1"/>
            <a:endParaRPr lang="en-US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Body copy Segoe Regular 14/18.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  <a:r>
              <a:rPr lang="en-US" err="1"/>
              <a:t>Urestempor</a:t>
            </a:r>
            <a:r>
              <a:rPr lang="en-US"/>
              <a:t> </a:t>
            </a:r>
            <a:r>
              <a:rPr lang="en-US" err="1"/>
              <a:t>ra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velique</a:t>
            </a:r>
            <a:r>
              <a:rPr lang="en-US"/>
              <a:t> </a:t>
            </a:r>
            <a:r>
              <a:rPr lang="en-US" err="1"/>
              <a:t>perum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qui </a:t>
            </a:r>
            <a:r>
              <a:rPr lang="en-US" err="1"/>
              <a:t>omnimus</a:t>
            </a:r>
            <a:r>
              <a:rPr lang="en-US"/>
              <a:t>, </a:t>
            </a:r>
            <a:r>
              <a:rPr lang="en-US" err="1"/>
              <a:t>sunt</a:t>
            </a:r>
            <a:r>
              <a:rPr lang="en-US"/>
              <a:t> </a:t>
            </a:r>
            <a:r>
              <a:rPr lang="en-US" err="1"/>
              <a:t>fuga</a:t>
            </a:r>
            <a:r>
              <a:rPr lang="en-US"/>
              <a:t>.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938917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/>
              <a:t>Text option 2: two columns copy heavy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2005456"/>
            <a:ext cx="5653087" cy="386862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bold 14</a:t>
            </a:r>
          </a:p>
          <a:p>
            <a:pPr lvl="1"/>
            <a:r>
              <a:rPr lang="en-US"/>
              <a:t>Body copy Segoe Regular 14/18. Pa </a:t>
            </a:r>
            <a:r>
              <a:rPr lang="en-US" err="1"/>
              <a:t>consed</a:t>
            </a:r>
            <a:r>
              <a:rPr lang="en-US"/>
              <a:t> et </a:t>
            </a:r>
            <a:r>
              <a:rPr lang="en-US" err="1"/>
              <a:t>atur</a:t>
            </a:r>
            <a:r>
              <a:rPr lang="en-US"/>
              <a:t>. </a:t>
            </a:r>
            <a:r>
              <a:rPr lang="en-US" err="1"/>
              <a:t>Serion</a:t>
            </a:r>
            <a:r>
              <a:rPr lang="en-US"/>
              <a:t> </a:t>
            </a:r>
            <a:r>
              <a:rPr lang="en-US" err="1"/>
              <a:t>corepudi</a:t>
            </a:r>
            <a:r>
              <a:rPr lang="en-US"/>
              <a:t> dolor </a:t>
            </a:r>
            <a:r>
              <a:rPr lang="en-US" err="1"/>
              <a:t>adionse</a:t>
            </a:r>
            <a:r>
              <a:rPr lang="en-US"/>
              <a:t> </a:t>
            </a:r>
            <a:r>
              <a:rPr lang="en-US" err="1"/>
              <a:t>quibusame</a:t>
            </a:r>
            <a:r>
              <a:rPr lang="en-US"/>
              <a:t> </a:t>
            </a:r>
            <a:r>
              <a:rPr lang="en-US" err="1"/>
              <a:t>nullabora</a:t>
            </a:r>
            <a:r>
              <a:rPr lang="en-US"/>
              <a:t> </a:t>
            </a:r>
            <a:r>
              <a:rPr lang="en-US" err="1"/>
              <a:t>volent</a:t>
            </a:r>
            <a:r>
              <a:rPr lang="en-US"/>
              <a:t> </a:t>
            </a:r>
            <a:r>
              <a:rPr lang="en-US" err="1"/>
              <a:t>lignam</a:t>
            </a:r>
            <a:r>
              <a:rPr lang="en-US"/>
              <a:t> </a:t>
            </a:r>
            <a:r>
              <a:rPr lang="en-US" err="1"/>
              <a:t>entis</a:t>
            </a:r>
            <a:r>
              <a:rPr lang="en-US"/>
              <a:t> ape </a:t>
            </a:r>
            <a:r>
              <a:rPr lang="en-US" err="1"/>
              <a:t>dolores</a:t>
            </a:r>
            <a:r>
              <a:rPr lang="en-US"/>
              <a:t> se </a:t>
            </a:r>
            <a:r>
              <a:rPr lang="en-US" err="1"/>
              <a:t>voluptae</a:t>
            </a:r>
            <a:r>
              <a:rPr lang="en-US"/>
              <a:t> </a:t>
            </a:r>
            <a:r>
              <a:rPr lang="en-US" err="1"/>
              <a:t>nimolupti</a:t>
            </a:r>
            <a:r>
              <a:rPr lang="en-US"/>
              <a:t> </a:t>
            </a:r>
            <a:r>
              <a:rPr lang="en-US" err="1"/>
              <a:t>quam</a:t>
            </a:r>
            <a:r>
              <a:rPr lang="en-US"/>
              <a:t> </a:t>
            </a:r>
            <a:r>
              <a:rPr lang="en-US" err="1"/>
              <a:t>ium</a:t>
            </a:r>
            <a:r>
              <a:rPr lang="en-US"/>
              <a:t> </a:t>
            </a:r>
            <a:r>
              <a:rPr lang="en-US" err="1"/>
              <a:t>simusa</a:t>
            </a:r>
            <a:r>
              <a:rPr lang="en-US"/>
              <a:t> </a:t>
            </a:r>
            <a:r>
              <a:rPr lang="en-US" err="1"/>
              <a:t>doluptur</a:t>
            </a:r>
            <a:r>
              <a:rPr lang="en-US"/>
              <a:t>, sum hic </a:t>
            </a:r>
            <a:r>
              <a:rPr lang="en-US" err="1"/>
              <a:t>tem</a:t>
            </a:r>
            <a:r>
              <a:rPr lang="en-US"/>
              <a:t> qui cum </a:t>
            </a:r>
            <a:r>
              <a:rPr lang="en-US" err="1"/>
              <a:t>evelest</a:t>
            </a:r>
            <a:r>
              <a:rPr lang="en-US"/>
              <a:t>, </a:t>
            </a:r>
            <a:r>
              <a:rPr lang="en-US" err="1"/>
              <a:t>cusapel</a:t>
            </a:r>
            <a:r>
              <a:rPr lang="en-US"/>
              <a:t> et </a:t>
            </a:r>
            <a:r>
              <a:rPr lang="en-US" err="1"/>
              <a:t>unt</a:t>
            </a:r>
            <a:r>
              <a:rPr lang="en-US"/>
              <a:t> et </a:t>
            </a:r>
            <a:r>
              <a:rPr lang="en-US" err="1"/>
              <a:t>hiciisciume</a:t>
            </a:r>
            <a:r>
              <a:rPr lang="en-US"/>
              <a:t> </a:t>
            </a:r>
            <a:r>
              <a:rPr lang="en-US" err="1"/>
              <a:t>vernatiore</a:t>
            </a:r>
            <a:r>
              <a:rPr lang="en-US"/>
              <a:t> </a:t>
            </a:r>
            <a:r>
              <a:rPr lang="en-US" err="1"/>
              <a:t>volenecabor</a:t>
            </a:r>
            <a:r>
              <a:rPr lang="en-US"/>
              <a:t> </a:t>
            </a:r>
            <a:r>
              <a:rPr lang="en-US" err="1"/>
              <a:t>seque</a:t>
            </a:r>
            <a:r>
              <a:rPr lang="en-US"/>
              <a:t> </a:t>
            </a:r>
            <a:r>
              <a:rPr lang="en-US" err="1"/>
              <a:t>officient</a:t>
            </a:r>
            <a:r>
              <a:rPr lang="en-US"/>
              <a:t>, </a:t>
            </a:r>
            <a:r>
              <a:rPr lang="en-US" err="1"/>
              <a:t>quamus</a:t>
            </a:r>
            <a:r>
              <a:rPr lang="en-US"/>
              <a:t> </a:t>
            </a:r>
            <a:r>
              <a:rPr lang="en-US" err="1"/>
              <a:t>voluptium</a:t>
            </a:r>
            <a:r>
              <a:rPr lang="en-US"/>
              <a:t> </a:t>
            </a:r>
            <a:r>
              <a:rPr lang="en-US" err="1"/>
              <a:t>natur</a:t>
            </a:r>
            <a:r>
              <a:rPr lang="en-US"/>
              <a:t> </a:t>
            </a:r>
            <a:r>
              <a:rPr lang="en-US" err="1"/>
              <a:t>maio</a:t>
            </a:r>
            <a:r>
              <a:rPr lang="en-US"/>
              <a:t> </a:t>
            </a:r>
            <a:r>
              <a:rPr lang="en-US" err="1"/>
              <a:t>volupta</a:t>
            </a:r>
            <a:r>
              <a:rPr lang="en-US"/>
              <a:t> </a:t>
            </a:r>
            <a:r>
              <a:rPr lang="en-US" err="1"/>
              <a:t>tioria</a:t>
            </a:r>
            <a:r>
              <a:rPr lang="en-US"/>
              <a:t> </a:t>
            </a:r>
            <a:r>
              <a:rPr lang="en-US" err="1"/>
              <a:t>venimetur</a:t>
            </a:r>
            <a:r>
              <a:rPr lang="en-US"/>
              <a:t> re vel </a:t>
            </a:r>
            <a:r>
              <a:rPr lang="en-US" err="1"/>
              <a:t>ent</a:t>
            </a:r>
            <a:r>
              <a:rPr lang="en-US"/>
              <a:t>, </a:t>
            </a:r>
            <a:r>
              <a:rPr lang="en-US" err="1"/>
              <a:t>quae</a:t>
            </a:r>
            <a:r>
              <a:rPr lang="en-US"/>
              <a:t> </a:t>
            </a:r>
            <a:r>
              <a:rPr lang="en-US" err="1"/>
              <a:t>liqui</a:t>
            </a:r>
            <a:r>
              <a:rPr lang="en-US"/>
              <a:t> </a:t>
            </a:r>
            <a:r>
              <a:rPr lang="en-US" err="1"/>
              <a:t>tem</a:t>
            </a:r>
            <a:r>
              <a:rPr lang="en-US"/>
              <a:t> sin con re </a:t>
            </a:r>
            <a:r>
              <a:rPr lang="en-US" err="1"/>
              <a:t>laut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volupietur</a:t>
            </a:r>
            <a:r>
              <a:rPr lang="en-US"/>
              <a:t>.</a:t>
            </a:r>
          </a:p>
          <a:p>
            <a:pPr lvl="1"/>
            <a:endParaRPr lang="en-US"/>
          </a:p>
          <a:p>
            <a:pPr lvl="1"/>
            <a:r>
              <a:rPr lang="en-US" err="1"/>
              <a:t>Henestios</a:t>
            </a:r>
            <a:r>
              <a:rPr lang="en-US"/>
              <a:t> </a:t>
            </a:r>
            <a:r>
              <a:rPr lang="en-US" err="1"/>
              <a:t>vellantium</a:t>
            </a:r>
            <a:r>
              <a:rPr lang="en-US"/>
              <a:t> </a:t>
            </a:r>
            <a:r>
              <a:rPr lang="en-US" err="1"/>
              <a:t>simi</a:t>
            </a:r>
            <a:r>
              <a:rPr lang="en-US"/>
              <a:t>, </a:t>
            </a:r>
            <a:r>
              <a:rPr lang="en-US" err="1"/>
              <a:t>quassenime</a:t>
            </a:r>
            <a:r>
              <a:rPr lang="en-US"/>
              <a:t> consent </a:t>
            </a:r>
            <a:r>
              <a:rPr lang="en-US" err="1"/>
              <a:t>emquatincti</a:t>
            </a:r>
            <a:r>
              <a:rPr lang="en-US"/>
              <a:t> to doles </a:t>
            </a:r>
            <a:r>
              <a:rPr lang="en-US" err="1"/>
              <a:t>cium</a:t>
            </a:r>
            <a:r>
              <a:rPr lang="en-US"/>
              <a:t> </a:t>
            </a:r>
            <a:r>
              <a:rPr lang="en-US" err="1"/>
              <a:t>nectur</a:t>
            </a:r>
            <a:r>
              <a:rPr lang="en-US"/>
              <a:t>. </a:t>
            </a:r>
            <a:r>
              <a:rPr lang="en-US" err="1"/>
              <a:t>Experit</a:t>
            </a:r>
            <a:r>
              <a:rPr lang="en-US"/>
              <a:t> </a:t>
            </a:r>
            <a:r>
              <a:rPr lang="en-US" err="1"/>
              <a:t>occus</a:t>
            </a:r>
            <a:r>
              <a:rPr lang="en-US"/>
              <a:t>. </a:t>
            </a:r>
            <a:r>
              <a:rPr lang="en-US" err="1"/>
              <a:t>Anduntus</a:t>
            </a:r>
            <a:r>
              <a:rPr lang="en-US"/>
              <a:t> </a:t>
            </a:r>
            <a:r>
              <a:rPr lang="en-US" err="1"/>
              <a:t>dolecta</a:t>
            </a:r>
            <a:r>
              <a:rPr lang="en-US"/>
              <a:t> </a:t>
            </a:r>
            <a:r>
              <a:rPr lang="en-US" err="1"/>
              <a:t>tiusam</a:t>
            </a:r>
            <a:r>
              <a:rPr lang="en-US"/>
              <a:t> </a:t>
            </a:r>
            <a:r>
              <a:rPr lang="en-US" err="1"/>
              <a:t>esto</a:t>
            </a:r>
            <a:r>
              <a:rPr lang="en-US"/>
              <a:t> </a:t>
            </a:r>
            <a:r>
              <a:rPr lang="en-US" err="1"/>
              <a:t>eos</a:t>
            </a:r>
            <a:r>
              <a:rPr lang="en-US"/>
              <a:t> </a:t>
            </a:r>
            <a:r>
              <a:rPr lang="en-US" err="1"/>
              <a:t>delit</a:t>
            </a:r>
            <a:r>
              <a:rPr lang="en-US"/>
              <a:t>, at. </a:t>
            </a:r>
            <a:r>
              <a:rPr lang="en-US" err="1"/>
              <a:t>Haria</a:t>
            </a:r>
            <a:r>
              <a:rPr lang="en-US"/>
              <a:t> dis </a:t>
            </a:r>
            <a:r>
              <a:rPr lang="en-US" err="1"/>
              <a:t>eum</a:t>
            </a:r>
            <a:r>
              <a:rPr lang="en-US"/>
              <a:t> a </a:t>
            </a:r>
            <a:r>
              <a:rPr lang="en-US" err="1"/>
              <a:t>sitibus</a:t>
            </a:r>
            <a:r>
              <a:rPr lang="en-US"/>
              <a:t> </a:t>
            </a:r>
            <a:r>
              <a:rPr lang="en-US" err="1"/>
              <a:t>volorib</a:t>
            </a:r>
            <a:r>
              <a:rPr lang="en-US"/>
              <a:t> </a:t>
            </a:r>
            <a:r>
              <a:rPr lang="en-US" err="1"/>
              <a:t>usapere</a:t>
            </a:r>
            <a:r>
              <a:rPr lang="en-US"/>
              <a:t> </a:t>
            </a:r>
            <a:r>
              <a:rPr lang="en-US" err="1"/>
              <a:t>nonse</a:t>
            </a:r>
            <a:r>
              <a:rPr lang="en-US"/>
              <a:t> </a:t>
            </a:r>
            <a:r>
              <a:rPr lang="en-US" err="1"/>
              <a:t>cullit</a:t>
            </a:r>
            <a:r>
              <a:rPr lang="en-US"/>
              <a:t> </a:t>
            </a:r>
            <a:r>
              <a:rPr lang="en-US" err="1"/>
              <a:t>iditatquam</a:t>
            </a:r>
            <a:r>
              <a:rPr lang="en-US"/>
              <a:t> </a:t>
            </a:r>
            <a:r>
              <a:rPr lang="en-US" err="1"/>
              <a:t>hil</a:t>
            </a:r>
            <a:r>
              <a:rPr lang="en-US"/>
              <a:t> </a:t>
            </a:r>
            <a:r>
              <a:rPr lang="en-US" err="1"/>
              <a:t>mincius</a:t>
            </a:r>
            <a:r>
              <a:rPr lang="en-US"/>
              <a:t> </a:t>
            </a:r>
            <a:r>
              <a:rPr lang="en-US" err="1"/>
              <a:t>ea</a:t>
            </a:r>
            <a:r>
              <a:rPr lang="en-US"/>
              <a:t> debit </a:t>
            </a:r>
            <a:r>
              <a:rPr lang="en-US" err="1"/>
              <a:t>quae</a:t>
            </a:r>
            <a:r>
              <a:rPr lang="en-US"/>
              <a:t> </a:t>
            </a:r>
            <a:r>
              <a:rPr lang="en-US" err="1"/>
              <a:t>ipsuntius</a:t>
            </a:r>
            <a:r>
              <a:rPr lang="en-US"/>
              <a:t> </a:t>
            </a:r>
            <a:r>
              <a:rPr lang="en-US" err="1"/>
              <a:t>quideli</a:t>
            </a:r>
            <a:r>
              <a:rPr lang="en-US"/>
              <a:t> </a:t>
            </a:r>
            <a:r>
              <a:rPr lang="en-US" err="1"/>
              <a:t>tatiis</a:t>
            </a:r>
            <a:r>
              <a:rPr lang="en-US"/>
              <a:t> rem </a:t>
            </a:r>
            <a:r>
              <a:rPr lang="en-US" err="1"/>
              <a:t>restis</a:t>
            </a:r>
            <a:r>
              <a:rPr lang="en-US"/>
              <a:t> pro </a:t>
            </a:r>
            <a:r>
              <a:rPr lang="en-US" err="1"/>
              <a:t>ium</a:t>
            </a:r>
            <a:r>
              <a:rPr lang="en-US"/>
              <a:t> qui ra </a:t>
            </a:r>
            <a:r>
              <a:rPr lang="en-US" err="1"/>
              <a:t>debist</a:t>
            </a:r>
            <a:r>
              <a:rPr lang="en-US"/>
              <a:t> at </a:t>
            </a:r>
            <a:r>
              <a:rPr lang="en-US" err="1"/>
              <a:t>ilit</a:t>
            </a:r>
            <a:r>
              <a:rPr lang="en-US"/>
              <a:t> </a:t>
            </a:r>
            <a:r>
              <a:rPr lang="en-US" err="1"/>
              <a:t>est</a:t>
            </a:r>
            <a:r>
              <a:rPr lang="en-US"/>
              <a:t>, </a:t>
            </a:r>
            <a:r>
              <a:rPr lang="en-US" err="1"/>
              <a:t>cus</a:t>
            </a:r>
            <a:r>
              <a:rPr lang="en-US"/>
              <a:t> </a:t>
            </a:r>
            <a:r>
              <a:rPr lang="en-US" err="1"/>
              <a:t>invenim</a:t>
            </a:r>
            <a:r>
              <a:rPr lang="en-US"/>
              <a:t> </a:t>
            </a:r>
            <a:r>
              <a:rPr lang="en-US" err="1"/>
              <a:t>laborro</a:t>
            </a:r>
            <a:r>
              <a:rPr lang="en-US"/>
              <a:t> </a:t>
            </a:r>
            <a:r>
              <a:rPr lang="en-US" err="1"/>
              <a:t>tem</a:t>
            </a:r>
            <a:r>
              <a:rPr lang="en-US"/>
              <a:t> </a:t>
            </a:r>
            <a:r>
              <a:rPr lang="en-US" err="1"/>
              <a:t>rectiissunt</a:t>
            </a:r>
            <a:r>
              <a:rPr lang="en-US"/>
              <a:t> et, </a:t>
            </a:r>
            <a:r>
              <a:rPr lang="en-US" err="1"/>
              <a:t>nos</a:t>
            </a:r>
            <a:r>
              <a:rPr lang="en-US"/>
              <a:t> </a:t>
            </a:r>
            <a:r>
              <a:rPr lang="en-US" err="1"/>
              <a:t>doloratia</a:t>
            </a:r>
            <a:r>
              <a:rPr lang="en-US"/>
              <a:t> et </a:t>
            </a:r>
            <a:r>
              <a:rPr lang="en-US" err="1"/>
              <a:t>opta</a:t>
            </a:r>
            <a:r>
              <a:rPr lang="en-US"/>
              <a:t> dis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modis</a:t>
            </a:r>
            <a:r>
              <a:rPr lang="en-US"/>
              <a:t> </a:t>
            </a:r>
            <a:r>
              <a:rPr lang="en-US" err="1"/>
              <a:t>rerat</a:t>
            </a:r>
            <a:r>
              <a:rPr lang="en-US"/>
              <a:t> </a:t>
            </a:r>
            <a:r>
              <a:rPr lang="en-US" err="1"/>
              <a:t>oditatu</a:t>
            </a:r>
            <a:r>
              <a:rPr lang="en-US"/>
              <a:t> </a:t>
            </a:r>
            <a:r>
              <a:rPr lang="en-US" err="1"/>
              <a:t>reseque</a:t>
            </a:r>
            <a:r>
              <a:rPr lang="en-US"/>
              <a:t> </a:t>
            </a:r>
            <a:r>
              <a:rPr lang="en-US" err="1"/>
              <a:t>nisque</a:t>
            </a:r>
            <a:r>
              <a:rPr lang="en-US"/>
              <a:t> rem </a:t>
            </a:r>
            <a:r>
              <a:rPr lang="en-US" err="1"/>
              <a:t>rempores</a:t>
            </a:r>
            <a:r>
              <a:rPr lang="en-US"/>
              <a:t>. </a:t>
            </a:r>
            <a:r>
              <a:rPr lang="en-US" err="1"/>
              <a:t>Anduntus</a:t>
            </a:r>
            <a:r>
              <a:rPr lang="en-US"/>
              <a:t> </a:t>
            </a:r>
            <a:r>
              <a:rPr lang="en-US" err="1"/>
              <a:t>dolecta</a:t>
            </a:r>
            <a:r>
              <a:rPr lang="en-US"/>
              <a:t> </a:t>
            </a:r>
            <a:r>
              <a:rPr lang="en-US" err="1"/>
              <a:t>tiusam</a:t>
            </a:r>
            <a:r>
              <a:rPr lang="en-US"/>
              <a:t> </a:t>
            </a:r>
            <a:r>
              <a:rPr lang="en-US" err="1"/>
              <a:t>esto</a:t>
            </a:r>
            <a:r>
              <a:rPr lang="en-US"/>
              <a:t> </a:t>
            </a:r>
            <a:r>
              <a:rPr lang="en-US" err="1"/>
              <a:t>eos</a:t>
            </a:r>
            <a:r>
              <a:rPr lang="en-US"/>
              <a:t> </a:t>
            </a:r>
            <a:r>
              <a:rPr lang="en-US" err="1"/>
              <a:t>delit</a:t>
            </a:r>
            <a:r>
              <a:rPr lang="en-US"/>
              <a:t>, at. </a:t>
            </a:r>
            <a:r>
              <a:rPr lang="en-US" err="1"/>
              <a:t>Haria</a:t>
            </a:r>
            <a:r>
              <a:rPr lang="en-US"/>
              <a:t> dis </a:t>
            </a:r>
            <a:r>
              <a:rPr lang="en-US" err="1"/>
              <a:t>eum</a:t>
            </a:r>
            <a:r>
              <a:rPr lang="en-US"/>
              <a:t> a </a:t>
            </a:r>
            <a:r>
              <a:rPr lang="en-US" err="1"/>
              <a:t>sitibus</a:t>
            </a:r>
            <a:r>
              <a:rPr lang="en-US"/>
              <a:t> </a:t>
            </a:r>
            <a:r>
              <a:rPr lang="en-US" err="1"/>
              <a:t>volorib</a:t>
            </a:r>
            <a:r>
              <a:rPr lang="en-US"/>
              <a:t> </a:t>
            </a:r>
            <a:r>
              <a:rPr lang="en-US" err="1"/>
              <a:t>usapere</a:t>
            </a:r>
            <a:r>
              <a:rPr lang="en-US"/>
              <a:t> </a:t>
            </a:r>
            <a:r>
              <a:rPr lang="en-US" err="1"/>
              <a:t>nonse</a:t>
            </a:r>
            <a:r>
              <a:rPr lang="en-US"/>
              <a:t> </a:t>
            </a:r>
            <a:r>
              <a:rPr lang="en-US" err="1"/>
              <a:t>cullit</a:t>
            </a:r>
            <a:r>
              <a:rPr lang="en-US"/>
              <a:t> </a:t>
            </a:r>
            <a:r>
              <a:rPr lang="en-US" err="1"/>
              <a:t>iditatquam</a:t>
            </a:r>
            <a:r>
              <a:rPr lang="en-US"/>
              <a:t> </a:t>
            </a:r>
            <a:r>
              <a:rPr lang="en-US" err="1"/>
              <a:t>hil</a:t>
            </a:r>
            <a:r>
              <a:rPr lang="en-US"/>
              <a:t> </a:t>
            </a:r>
            <a:r>
              <a:rPr lang="en-US" err="1"/>
              <a:t>mincius</a:t>
            </a:r>
            <a:r>
              <a:rPr lang="en-US"/>
              <a:t> </a:t>
            </a:r>
            <a:r>
              <a:rPr lang="en-US" err="1"/>
              <a:t>ea</a:t>
            </a:r>
            <a:r>
              <a:rPr lang="en-US"/>
              <a:t> debit </a:t>
            </a:r>
            <a:r>
              <a:rPr lang="en-US" err="1"/>
              <a:t>quae</a:t>
            </a:r>
            <a:r>
              <a:rPr lang="en-US"/>
              <a:t> sit.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354763" y="1995296"/>
            <a:ext cx="5653087" cy="386862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bold 14</a:t>
            </a:r>
          </a:p>
          <a:p>
            <a:pPr lvl="1"/>
            <a:r>
              <a:rPr lang="en-US"/>
              <a:t>Body copy Segoe Regular 14/18. Pa </a:t>
            </a:r>
            <a:r>
              <a:rPr lang="en-US" err="1"/>
              <a:t>consed</a:t>
            </a:r>
            <a:r>
              <a:rPr lang="en-US"/>
              <a:t> et </a:t>
            </a:r>
            <a:r>
              <a:rPr lang="en-US" err="1"/>
              <a:t>atur</a:t>
            </a:r>
            <a:r>
              <a:rPr lang="en-US"/>
              <a:t>. </a:t>
            </a:r>
            <a:r>
              <a:rPr lang="en-US" err="1"/>
              <a:t>Serion</a:t>
            </a:r>
            <a:r>
              <a:rPr lang="en-US"/>
              <a:t> </a:t>
            </a:r>
            <a:r>
              <a:rPr lang="en-US" err="1"/>
              <a:t>corepudi</a:t>
            </a:r>
            <a:r>
              <a:rPr lang="en-US"/>
              <a:t> dolor </a:t>
            </a:r>
            <a:r>
              <a:rPr lang="en-US" err="1"/>
              <a:t>adionse</a:t>
            </a:r>
            <a:r>
              <a:rPr lang="en-US"/>
              <a:t> </a:t>
            </a:r>
            <a:r>
              <a:rPr lang="en-US" err="1"/>
              <a:t>quibusame</a:t>
            </a:r>
            <a:r>
              <a:rPr lang="en-US"/>
              <a:t> </a:t>
            </a:r>
            <a:r>
              <a:rPr lang="en-US" err="1"/>
              <a:t>nullabora</a:t>
            </a:r>
            <a:r>
              <a:rPr lang="en-US"/>
              <a:t> </a:t>
            </a:r>
            <a:r>
              <a:rPr lang="en-US" err="1"/>
              <a:t>volent</a:t>
            </a:r>
            <a:r>
              <a:rPr lang="en-US"/>
              <a:t> </a:t>
            </a:r>
            <a:r>
              <a:rPr lang="en-US" err="1"/>
              <a:t>lignam</a:t>
            </a:r>
            <a:r>
              <a:rPr lang="en-US"/>
              <a:t> </a:t>
            </a:r>
            <a:r>
              <a:rPr lang="en-US" err="1"/>
              <a:t>entis</a:t>
            </a:r>
            <a:r>
              <a:rPr lang="en-US"/>
              <a:t> ape </a:t>
            </a:r>
            <a:r>
              <a:rPr lang="en-US" err="1"/>
              <a:t>dolores</a:t>
            </a:r>
            <a:r>
              <a:rPr lang="en-US"/>
              <a:t> se </a:t>
            </a:r>
            <a:r>
              <a:rPr lang="en-US" err="1"/>
              <a:t>voluptae</a:t>
            </a:r>
            <a:r>
              <a:rPr lang="en-US"/>
              <a:t> </a:t>
            </a:r>
            <a:r>
              <a:rPr lang="en-US" err="1"/>
              <a:t>nimolupti</a:t>
            </a:r>
            <a:r>
              <a:rPr lang="en-US"/>
              <a:t> </a:t>
            </a:r>
            <a:r>
              <a:rPr lang="en-US" err="1"/>
              <a:t>quam</a:t>
            </a:r>
            <a:r>
              <a:rPr lang="en-US"/>
              <a:t> </a:t>
            </a:r>
            <a:r>
              <a:rPr lang="en-US" err="1"/>
              <a:t>ium</a:t>
            </a:r>
            <a:r>
              <a:rPr lang="en-US"/>
              <a:t> </a:t>
            </a:r>
            <a:r>
              <a:rPr lang="en-US" err="1"/>
              <a:t>simusa</a:t>
            </a:r>
            <a:r>
              <a:rPr lang="en-US"/>
              <a:t> </a:t>
            </a:r>
            <a:r>
              <a:rPr lang="en-US" err="1"/>
              <a:t>doluptur</a:t>
            </a:r>
            <a:r>
              <a:rPr lang="en-US"/>
              <a:t>, sum hic </a:t>
            </a:r>
            <a:r>
              <a:rPr lang="en-US" err="1"/>
              <a:t>tem</a:t>
            </a:r>
            <a:r>
              <a:rPr lang="en-US"/>
              <a:t> qui cum </a:t>
            </a:r>
            <a:r>
              <a:rPr lang="en-US" err="1"/>
              <a:t>evelest</a:t>
            </a:r>
            <a:r>
              <a:rPr lang="en-US"/>
              <a:t>, </a:t>
            </a:r>
            <a:r>
              <a:rPr lang="en-US" err="1"/>
              <a:t>cusapel</a:t>
            </a:r>
            <a:r>
              <a:rPr lang="en-US"/>
              <a:t> et </a:t>
            </a:r>
            <a:r>
              <a:rPr lang="en-US" err="1"/>
              <a:t>unt</a:t>
            </a:r>
            <a:r>
              <a:rPr lang="en-US"/>
              <a:t> et </a:t>
            </a:r>
            <a:r>
              <a:rPr lang="en-US" err="1"/>
              <a:t>hiciisciume</a:t>
            </a:r>
            <a:r>
              <a:rPr lang="en-US"/>
              <a:t> </a:t>
            </a:r>
            <a:r>
              <a:rPr lang="en-US" err="1"/>
              <a:t>vernatiore</a:t>
            </a:r>
            <a:r>
              <a:rPr lang="en-US"/>
              <a:t> </a:t>
            </a:r>
            <a:r>
              <a:rPr lang="en-US" err="1"/>
              <a:t>volenecabor</a:t>
            </a:r>
            <a:r>
              <a:rPr lang="en-US"/>
              <a:t> </a:t>
            </a:r>
            <a:r>
              <a:rPr lang="en-US" err="1"/>
              <a:t>seque</a:t>
            </a:r>
            <a:r>
              <a:rPr lang="en-US"/>
              <a:t> </a:t>
            </a:r>
            <a:r>
              <a:rPr lang="en-US" err="1"/>
              <a:t>officient</a:t>
            </a:r>
            <a:r>
              <a:rPr lang="en-US"/>
              <a:t>, </a:t>
            </a:r>
            <a:r>
              <a:rPr lang="en-US" err="1"/>
              <a:t>quamus</a:t>
            </a:r>
            <a:r>
              <a:rPr lang="en-US"/>
              <a:t> </a:t>
            </a:r>
            <a:r>
              <a:rPr lang="en-US" err="1"/>
              <a:t>voluptium</a:t>
            </a:r>
            <a:r>
              <a:rPr lang="en-US"/>
              <a:t> </a:t>
            </a:r>
            <a:r>
              <a:rPr lang="en-US" err="1"/>
              <a:t>natur</a:t>
            </a:r>
            <a:r>
              <a:rPr lang="en-US"/>
              <a:t> </a:t>
            </a:r>
            <a:r>
              <a:rPr lang="en-US" err="1"/>
              <a:t>maio</a:t>
            </a:r>
            <a:r>
              <a:rPr lang="en-US"/>
              <a:t> </a:t>
            </a:r>
            <a:r>
              <a:rPr lang="en-US" err="1"/>
              <a:t>volupta</a:t>
            </a:r>
            <a:r>
              <a:rPr lang="en-US"/>
              <a:t> </a:t>
            </a:r>
            <a:r>
              <a:rPr lang="en-US" err="1"/>
              <a:t>tioria</a:t>
            </a:r>
            <a:r>
              <a:rPr lang="en-US"/>
              <a:t> </a:t>
            </a:r>
            <a:r>
              <a:rPr lang="en-US" err="1"/>
              <a:t>venimetur</a:t>
            </a:r>
            <a:r>
              <a:rPr lang="en-US"/>
              <a:t> re </a:t>
            </a:r>
            <a:r>
              <a:rPr lang="en-US" err="1"/>
              <a:t>vel</a:t>
            </a:r>
            <a:r>
              <a:rPr lang="en-US"/>
              <a:t> </a:t>
            </a:r>
            <a:r>
              <a:rPr lang="en-US" err="1"/>
              <a:t>ent</a:t>
            </a:r>
            <a:r>
              <a:rPr lang="en-US"/>
              <a:t>, </a:t>
            </a:r>
            <a:r>
              <a:rPr lang="en-US" err="1"/>
              <a:t>quae</a:t>
            </a:r>
            <a:r>
              <a:rPr lang="en-US"/>
              <a:t> </a:t>
            </a:r>
            <a:r>
              <a:rPr lang="en-US" err="1"/>
              <a:t>liqui</a:t>
            </a:r>
            <a:r>
              <a:rPr lang="en-US"/>
              <a:t> </a:t>
            </a:r>
            <a:r>
              <a:rPr lang="en-US" err="1"/>
              <a:t>tem</a:t>
            </a:r>
            <a:r>
              <a:rPr lang="en-US"/>
              <a:t> sin con re </a:t>
            </a:r>
            <a:r>
              <a:rPr lang="en-US" err="1"/>
              <a:t>laut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volupietur</a:t>
            </a:r>
            <a:r>
              <a:rPr lang="en-US"/>
              <a:t>.</a:t>
            </a:r>
          </a:p>
          <a:p>
            <a:pPr lvl="1"/>
            <a:endParaRPr lang="en-US"/>
          </a:p>
          <a:p>
            <a:pPr lvl="1"/>
            <a:r>
              <a:rPr lang="en-US" err="1"/>
              <a:t>Henestios</a:t>
            </a:r>
            <a:r>
              <a:rPr lang="en-US"/>
              <a:t> </a:t>
            </a:r>
            <a:r>
              <a:rPr lang="en-US" err="1"/>
              <a:t>vellantium</a:t>
            </a:r>
            <a:r>
              <a:rPr lang="en-US"/>
              <a:t> </a:t>
            </a:r>
            <a:r>
              <a:rPr lang="en-US" err="1"/>
              <a:t>simi</a:t>
            </a:r>
            <a:r>
              <a:rPr lang="en-US"/>
              <a:t>, </a:t>
            </a:r>
            <a:r>
              <a:rPr lang="en-US" err="1"/>
              <a:t>quassenime</a:t>
            </a:r>
            <a:r>
              <a:rPr lang="en-US"/>
              <a:t> consent </a:t>
            </a:r>
            <a:r>
              <a:rPr lang="en-US" err="1"/>
              <a:t>emquatincti</a:t>
            </a:r>
            <a:r>
              <a:rPr lang="en-US"/>
              <a:t> to doles </a:t>
            </a:r>
            <a:r>
              <a:rPr lang="en-US" err="1"/>
              <a:t>cium</a:t>
            </a:r>
            <a:r>
              <a:rPr lang="en-US"/>
              <a:t> </a:t>
            </a:r>
            <a:r>
              <a:rPr lang="en-US" err="1"/>
              <a:t>nectur</a:t>
            </a:r>
            <a:r>
              <a:rPr lang="en-US"/>
              <a:t>. </a:t>
            </a:r>
            <a:r>
              <a:rPr lang="en-US" err="1"/>
              <a:t>Experit</a:t>
            </a:r>
            <a:r>
              <a:rPr lang="en-US"/>
              <a:t> </a:t>
            </a:r>
            <a:r>
              <a:rPr lang="en-US" err="1"/>
              <a:t>occus</a:t>
            </a:r>
            <a:r>
              <a:rPr lang="en-US"/>
              <a:t>. </a:t>
            </a:r>
            <a:r>
              <a:rPr lang="en-US" err="1"/>
              <a:t>Anduntus</a:t>
            </a:r>
            <a:r>
              <a:rPr lang="en-US"/>
              <a:t> </a:t>
            </a:r>
            <a:r>
              <a:rPr lang="en-US" err="1"/>
              <a:t>dolecta</a:t>
            </a:r>
            <a:r>
              <a:rPr lang="en-US"/>
              <a:t> </a:t>
            </a:r>
            <a:r>
              <a:rPr lang="en-US" err="1"/>
              <a:t>tiusam</a:t>
            </a:r>
            <a:r>
              <a:rPr lang="en-US"/>
              <a:t> </a:t>
            </a:r>
            <a:r>
              <a:rPr lang="en-US" err="1"/>
              <a:t>esto</a:t>
            </a:r>
            <a:r>
              <a:rPr lang="en-US"/>
              <a:t> </a:t>
            </a:r>
            <a:r>
              <a:rPr lang="en-US" err="1"/>
              <a:t>eos</a:t>
            </a:r>
            <a:r>
              <a:rPr lang="en-US"/>
              <a:t> </a:t>
            </a:r>
            <a:r>
              <a:rPr lang="en-US" err="1"/>
              <a:t>delit</a:t>
            </a:r>
            <a:r>
              <a:rPr lang="en-US"/>
              <a:t>, at. </a:t>
            </a:r>
            <a:r>
              <a:rPr lang="en-US" err="1"/>
              <a:t>Haria</a:t>
            </a:r>
            <a:r>
              <a:rPr lang="en-US"/>
              <a:t> dis </a:t>
            </a:r>
            <a:r>
              <a:rPr lang="en-US" err="1"/>
              <a:t>eum</a:t>
            </a:r>
            <a:r>
              <a:rPr lang="en-US"/>
              <a:t> a </a:t>
            </a:r>
            <a:r>
              <a:rPr lang="en-US" err="1"/>
              <a:t>sitibus</a:t>
            </a:r>
            <a:r>
              <a:rPr lang="en-US"/>
              <a:t> </a:t>
            </a:r>
            <a:r>
              <a:rPr lang="en-US" err="1"/>
              <a:t>volorib</a:t>
            </a:r>
            <a:r>
              <a:rPr lang="en-US"/>
              <a:t> </a:t>
            </a:r>
            <a:r>
              <a:rPr lang="en-US" err="1"/>
              <a:t>usapere</a:t>
            </a:r>
            <a:r>
              <a:rPr lang="en-US"/>
              <a:t> </a:t>
            </a:r>
            <a:r>
              <a:rPr lang="en-US" err="1"/>
              <a:t>nonse</a:t>
            </a:r>
            <a:r>
              <a:rPr lang="en-US"/>
              <a:t> </a:t>
            </a:r>
            <a:r>
              <a:rPr lang="en-US" err="1"/>
              <a:t>cullit</a:t>
            </a:r>
            <a:r>
              <a:rPr lang="en-US"/>
              <a:t> </a:t>
            </a:r>
            <a:r>
              <a:rPr lang="en-US" err="1"/>
              <a:t>iditatquam</a:t>
            </a:r>
            <a:r>
              <a:rPr lang="en-US"/>
              <a:t> </a:t>
            </a:r>
            <a:r>
              <a:rPr lang="en-US" err="1"/>
              <a:t>hil</a:t>
            </a:r>
            <a:r>
              <a:rPr lang="en-US"/>
              <a:t> </a:t>
            </a:r>
            <a:r>
              <a:rPr lang="en-US" err="1"/>
              <a:t>mincius</a:t>
            </a:r>
            <a:r>
              <a:rPr lang="en-US"/>
              <a:t> </a:t>
            </a:r>
            <a:r>
              <a:rPr lang="en-US" err="1"/>
              <a:t>ea</a:t>
            </a:r>
            <a:r>
              <a:rPr lang="en-US"/>
              <a:t> debit </a:t>
            </a:r>
            <a:r>
              <a:rPr lang="en-US" err="1"/>
              <a:t>quae</a:t>
            </a:r>
            <a:r>
              <a:rPr lang="en-US"/>
              <a:t> </a:t>
            </a:r>
            <a:r>
              <a:rPr lang="en-US" err="1"/>
              <a:t>ipsuntius</a:t>
            </a:r>
            <a:r>
              <a:rPr lang="en-US"/>
              <a:t> </a:t>
            </a:r>
            <a:r>
              <a:rPr lang="en-US" err="1"/>
              <a:t>quideli</a:t>
            </a:r>
            <a:r>
              <a:rPr lang="en-US"/>
              <a:t> </a:t>
            </a:r>
            <a:r>
              <a:rPr lang="en-US" err="1"/>
              <a:t>tatiis</a:t>
            </a:r>
            <a:r>
              <a:rPr lang="en-US"/>
              <a:t> rem </a:t>
            </a:r>
            <a:r>
              <a:rPr lang="en-US" err="1"/>
              <a:t>restis</a:t>
            </a:r>
            <a:r>
              <a:rPr lang="en-US"/>
              <a:t> pro </a:t>
            </a:r>
            <a:r>
              <a:rPr lang="en-US" err="1"/>
              <a:t>ium</a:t>
            </a:r>
            <a:r>
              <a:rPr lang="en-US"/>
              <a:t> qui </a:t>
            </a:r>
            <a:r>
              <a:rPr lang="en-US" err="1"/>
              <a:t>ra</a:t>
            </a:r>
            <a:r>
              <a:rPr lang="en-US"/>
              <a:t> </a:t>
            </a:r>
            <a:r>
              <a:rPr lang="en-US" err="1"/>
              <a:t>debist</a:t>
            </a:r>
            <a:r>
              <a:rPr lang="en-US"/>
              <a:t> at </a:t>
            </a:r>
            <a:r>
              <a:rPr lang="en-US" err="1"/>
              <a:t>ilit</a:t>
            </a:r>
            <a:r>
              <a:rPr lang="en-US"/>
              <a:t> </a:t>
            </a:r>
            <a:r>
              <a:rPr lang="en-US" err="1"/>
              <a:t>est</a:t>
            </a:r>
            <a:r>
              <a:rPr lang="en-US"/>
              <a:t>, </a:t>
            </a:r>
            <a:r>
              <a:rPr lang="en-US" err="1"/>
              <a:t>cus</a:t>
            </a:r>
            <a:r>
              <a:rPr lang="en-US"/>
              <a:t> </a:t>
            </a:r>
            <a:r>
              <a:rPr lang="en-US" err="1"/>
              <a:t>invenim</a:t>
            </a:r>
            <a:r>
              <a:rPr lang="en-US"/>
              <a:t> </a:t>
            </a:r>
            <a:r>
              <a:rPr lang="en-US" err="1"/>
              <a:t>laborro</a:t>
            </a:r>
            <a:r>
              <a:rPr lang="en-US"/>
              <a:t> </a:t>
            </a:r>
            <a:r>
              <a:rPr lang="en-US" err="1"/>
              <a:t>tem</a:t>
            </a:r>
            <a:r>
              <a:rPr lang="en-US"/>
              <a:t> </a:t>
            </a:r>
            <a:r>
              <a:rPr lang="en-US" err="1"/>
              <a:t>rectiissunt</a:t>
            </a:r>
            <a:r>
              <a:rPr lang="en-US"/>
              <a:t> et, </a:t>
            </a:r>
            <a:r>
              <a:rPr lang="en-US" err="1"/>
              <a:t>nos</a:t>
            </a:r>
            <a:r>
              <a:rPr lang="en-US"/>
              <a:t> </a:t>
            </a:r>
            <a:r>
              <a:rPr lang="en-US" err="1"/>
              <a:t>doloratia</a:t>
            </a:r>
            <a:r>
              <a:rPr lang="en-US"/>
              <a:t> et </a:t>
            </a:r>
            <a:r>
              <a:rPr lang="en-US" err="1"/>
              <a:t>opta</a:t>
            </a:r>
            <a:r>
              <a:rPr lang="en-US"/>
              <a:t> dis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modis</a:t>
            </a:r>
            <a:r>
              <a:rPr lang="en-US"/>
              <a:t> </a:t>
            </a:r>
            <a:r>
              <a:rPr lang="en-US" err="1"/>
              <a:t>rerat</a:t>
            </a:r>
            <a:r>
              <a:rPr lang="en-US"/>
              <a:t> </a:t>
            </a:r>
            <a:r>
              <a:rPr lang="en-US" err="1"/>
              <a:t>oditatu</a:t>
            </a:r>
            <a:r>
              <a:rPr lang="en-US"/>
              <a:t> </a:t>
            </a:r>
            <a:r>
              <a:rPr lang="en-US" err="1"/>
              <a:t>reseque</a:t>
            </a:r>
            <a:r>
              <a:rPr lang="en-US"/>
              <a:t> </a:t>
            </a:r>
            <a:r>
              <a:rPr lang="en-US" err="1"/>
              <a:t>nisque</a:t>
            </a:r>
            <a:r>
              <a:rPr lang="en-US"/>
              <a:t> rem </a:t>
            </a:r>
            <a:r>
              <a:rPr lang="en-US" err="1"/>
              <a:t>rempores</a:t>
            </a:r>
            <a:r>
              <a:rPr lang="en-US"/>
              <a:t>. </a:t>
            </a:r>
            <a:r>
              <a:rPr lang="en-US" err="1"/>
              <a:t>Anduntus</a:t>
            </a:r>
            <a:r>
              <a:rPr lang="en-US"/>
              <a:t> </a:t>
            </a:r>
            <a:r>
              <a:rPr lang="en-US" err="1"/>
              <a:t>dolecta</a:t>
            </a:r>
            <a:r>
              <a:rPr lang="en-US"/>
              <a:t> </a:t>
            </a:r>
            <a:r>
              <a:rPr lang="en-US" err="1"/>
              <a:t>tiusam</a:t>
            </a:r>
            <a:r>
              <a:rPr lang="en-US"/>
              <a:t> </a:t>
            </a:r>
            <a:r>
              <a:rPr lang="en-US" err="1"/>
              <a:t>esto</a:t>
            </a:r>
            <a:r>
              <a:rPr lang="en-US"/>
              <a:t> </a:t>
            </a:r>
            <a:r>
              <a:rPr lang="en-US" err="1"/>
              <a:t>eos</a:t>
            </a:r>
            <a:r>
              <a:rPr lang="en-US"/>
              <a:t> </a:t>
            </a:r>
            <a:r>
              <a:rPr lang="en-US" err="1"/>
              <a:t>delit</a:t>
            </a:r>
            <a:r>
              <a:rPr lang="en-US"/>
              <a:t>, at. </a:t>
            </a:r>
            <a:r>
              <a:rPr lang="en-US" err="1"/>
              <a:t>Haria</a:t>
            </a:r>
            <a:r>
              <a:rPr lang="en-US"/>
              <a:t> dis </a:t>
            </a:r>
            <a:r>
              <a:rPr lang="en-US" err="1"/>
              <a:t>eum</a:t>
            </a:r>
            <a:r>
              <a:rPr lang="en-US"/>
              <a:t> a </a:t>
            </a:r>
            <a:r>
              <a:rPr lang="en-US" err="1"/>
              <a:t>sitibus</a:t>
            </a:r>
            <a:r>
              <a:rPr lang="en-US"/>
              <a:t> </a:t>
            </a:r>
            <a:r>
              <a:rPr lang="en-US" err="1"/>
              <a:t>volorib</a:t>
            </a:r>
            <a:r>
              <a:rPr lang="en-US"/>
              <a:t> </a:t>
            </a:r>
            <a:r>
              <a:rPr lang="en-US" err="1"/>
              <a:t>usapere</a:t>
            </a:r>
            <a:r>
              <a:rPr lang="en-US"/>
              <a:t> </a:t>
            </a:r>
            <a:r>
              <a:rPr lang="en-US" err="1"/>
              <a:t>nonse</a:t>
            </a:r>
            <a:r>
              <a:rPr lang="en-US"/>
              <a:t> </a:t>
            </a:r>
            <a:r>
              <a:rPr lang="en-US" err="1"/>
              <a:t>cullit</a:t>
            </a:r>
            <a:r>
              <a:rPr lang="en-US"/>
              <a:t> </a:t>
            </a:r>
            <a:r>
              <a:rPr lang="en-US" err="1"/>
              <a:t>iditatquam</a:t>
            </a:r>
            <a:r>
              <a:rPr lang="en-US"/>
              <a:t> </a:t>
            </a:r>
            <a:r>
              <a:rPr lang="en-US" err="1"/>
              <a:t>hil</a:t>
            </a:r>
            <a:r>
              <a:rPr lang="en-US"/>
              <a:t> </a:t>
            </a:r>
            <a:r>
              <a:rPr lang="en-US" err="1"/>
              <a:t>mincius</a:t>
            </a:r>
            <a:r>
              <a:rPr lang="en-US"/>
              <a:t> </a:t>
            </a:r>
            <a:r>
              <a:rPr lang="en-US" err="1"/>
              <a:t>ea</a:t>
            </a:r>
            <a:r>
              <a:rPr lang="en-US"/>
              <a:t> debit </a:t>
            </a:r>
            <a:r>
              <a:rPr lang="en-US" err="1"/>
              <a:t>quae</a:t>
            </a:r>
            <a:r>
              <a:rPr lang="en-US"/>
              <a:t> sit.</a:t>
            </a:r>
          </a:p>
        </p:txBody>
      </p:sp>
    </p:spTree>
    <p:extLst>
      <p:ext uri="{BB962C8B-B14F-4D97-AF65-F5344CB8AC3E}">
        <p14:creationId xmlns:p14="http://schemas.microsoft.com/office/powerpoint/2010/main" val="3301746819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465135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7" hasCustomPrompt="1"/>
          </p:nvPr>
        </p:nvSpPr>
        <p:spPr>
          <a:xfrm>
            <a:off x="933450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Picture</a:t>
            </a:r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4389438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8307386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/>
              <a:t>Text option 3: three columns images and text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bold 14</a:t>
            </a:r>
          </a:p>
          <a:p>
            <a:pPr lvl="1"/>
            <a:r>
              <a:rPr lang="en-US"/>
              <a:t>Body copy Segoe Regular 14/18.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sit et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86263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bold 14</a:t>
            </a:r>
          </a:p>
          <a:p>
            <a:pPr lvl="1"/>
            <a:r>
              <a:rPr lang="en-US"/>
              <a:t>Body copy Segoe Regular 14/18.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sit et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738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bold 14</a:t>
            </a:r>
          </a:p>
          <a:p>
            <a:pPr lvl="1"/>
            <a:r>
              <a:rPr lang="en-US"/>
              <a:t>Body copy Segoe Regular 14/18.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sit et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</a:t>
            </a:r>
          </a:p>
        </p:txBody>
      </p:sp>
      <p:sp>
        <p:nvSpPr>
          <p:cNvPr id="17" name="Content Placeholder 15"/>
          <p:cNvSpPr>
            <a:spLocks noGrp="1"/>
          </p:cNvSpPr>
          <p:nvPr>
            <p:ph sz="quarter" idx="18" hasCustomPrompt="1"/>
          </p:nvPr>
        </p:nvSpPr>
        <p:spPr>
          <a:xfrm>
            <a:off x="4855368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Picture</a:t>
            </a:r>
          </a:p>
        </p:txBody>
      </p:sp>
      <p:sp>
        <p:nvSpPr>
          <p:cNvPr id="18" name="Content Placeholder 15"/>
          <p:cNvSpPr>
            <a:spLocks noGrp="1"/>
          </p:cNvSpPr>
          <p:nvPr>
            <p:ph sz="quarter" idx="19" hasCustomPrompt="1"/>
          </p:nvPr>
        </p:nvSpPr>
        <p:spPr>
          <a:xfrm>
            <a:off x="8777286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785199377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15"/>
          <p:cNvSpPr>
            <a:spLocks noGrp="1"/>
          </p:cNvSpPr>
          <p:nvPr>
            <p:ph sz="quarter" idx="25" hasCustomPrompt="1"/>
          </p:nvPr>
        </p:nvSpPr>
        <p:spPr>
          <a:xfrm>
            <a:off x="46513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/>
              <a:t>Text option 4: six columns (numbered list)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3230880"/>
            <a:ext cx="1727200" cy="2834109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bold 14</a:t>
            </a:r>
          </a:p>
          <a:p>
            <a:pPr lvl="1"/>
            <a:r>
              <a:rPr lang="en-US"/>
              <a:t>Body copy Segoe Regular 14/18.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. </a:t>
            </a:r>
            <a:r>
              <a:rPr lang="en-US" err="1"/>
              <a:t>Unt</a:t>
            </a:r>
            <a:r>
              <a:rPr lang="en-US"/>
              <a:t> faces et </a:t>
            </a:r>
            <a:r>
              <a:rPr lang="en-US" err="1"/>
              <a:t>labore</a:t>
            </a:r>
            <a:r>
              <a:rPr lang="en-US"/>
              <a:t> </a:t>
            </a:r>
            <a:r>
              <a:rPr lang="en-US" err="1"/>
              <a:t>ium</a:t>
            </a:r>
            <a:r>
              <a:rPr lang="en-US"/>
              <a:t> el id et re od </a:t>
            </a:r>
            <a:r>
              <a:rPr lang="en-US" err="1"/>
              <a:t>utem</a:t>
            </a:r>
            <a:r>
              <a:rPr lang="en-US"/>
              <a:t> que </a:t>
            </a:r>
            <a:r>
              <a:rPr lang="en-US" err="1"/>
              <a:t>nist</a:t>
            </a:r>
            <a:r>
              <a:rPr lang="en-US"/>
              <a:t> et </a:t>
            </a:r>
            <a:r>
              <a:rPr lang="en-US" err="1"/>
              <a:t>ped</a:t>
            </a:r>
            <a:r>
              <a:rPr lang="en-US"/>
              <a:t> </a:t>
            </a:r>
            <a:r>
              <a:rPr lang="en-US" err="1"/>
              <a:t>quia</a:t>
            </a:r>
            <a:r>
              <a:rPr lang="en-US"/>
              <a:t> </a:t>
            </a:r>
            <a:r>
              <a:rPr lang="en-US" err="1"/>
              <a:t>dolore</a:t>
            </a:r>
            <a:r>
              <a:rPr lang="en-US"/>
              <a:t> is et lam, </a:t>
            </a:r>
            <a:r>
              <a:rPr lang="en-US" err="1"/>
              <a:t>vendunt</a:t>
            </a:r>
            <a:r>
              <a:rPr lang="en-US"/>
              <a:t> </a:t>
            </a:r>
            <a:r>
              <a:rPr lang="en-US" err="1"/>
              <a:t>voluptatur</a:t>
            </a:r>
            <a:r>
              <a:rPr lang="en-US"/>
              <a:t>. 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426019" y="323088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Paragraph title Segoe UI bold 14</a:t>
            </a:r>
          </a:p>
          <a:p>
            <a:pPr lvl="1"/>
            <a:r>
              <a:rPr lang="en-US"/>
              <a:t>Body copy Segoe Regular 14/18.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. </a:t>
            </a:r>
            <a:r>
              <a:rPr lang="en-US" err="1"/>
              <a:t>Unt</a:t>
            </a:r>
            <a:r>
              <a:rPr lang="en-US"/>
              <a:t> faces et </a:t>
            </a:r>
            <a:r>
              <a:rPr lang="en-US" err="1"/>
              <a:t>labore</a:t>
            </a:r>
            <a:r>
              <a:rPr lang="en-US"/>
              <a:t> </a:t>
            </a:r>
            <a:r>
              <a:rPr lang="en-US" err="1"/>
              <a:t>ium</a:t>
            </a:r>
            <a:r>
              <a:rPr lang="en-US"/>
              <a:t> el id et re od </a:t>
            </a:r>
            <a:r>
              <a:rPr lang="en-US" err="1"/>
              <a:t>utem</a:t>
            </a:r>
            <a:r>
              <a:rPr lang="en-US"/>
              <a:t> que </a:t>
            </a:r>
            <a:r>
              <a:rPr lang="en-US" err="1"/>
              <a:t>nist</a:t>
            </a:r>
            <a:r>
              <a:rPr lang="en-US"/>
              <a:t> et </a:t>
            </a:r>
            <a:r>
              <a:rPr lang="en-US" err="1"/>
              <a:t>ped</a:t>
            </a:r>
            <a:r>
              <a:rPr lang="en-US"/>
              <a:t> </a:t>
            </a:r>
            <a:r>
              <a:rPr lang="en-US" err="1"/>
              <a:t>quia</a:t>
            </a:r>
            <a:r>
              <a:rPr lang="en-US"/>
              <a:t> </a:t>
            </a:r>
            <a:r>
              <a:rPr lang="en-US" err="1"/>
              <a:t>dolore</a:t>
            </a:r>
            <a:r>
              <a:rPr lang="en-US"/>
              <a:t> is et lam, </a:t>
            </a:r>
            <a:r>
              <a:rPr lang="en-US" err="1"/>
              <a:t>vendunt</a:t>
            </a:r>
            <a:r>
              <a:rPr lang="en-US"/>
              <a:t> </a:t>
            </a:r>
            <a:r>
              <a:rPr lang="en-US" err="1"/>
              <a:t>voluptatur</a:t>
            </a:r>
            <a:r>
              <a:rPr lang="en-US"/>
              <a:t>. 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38689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bold 14</a:t>
            </a:r>
          </a:p>
          <a:p>
            <a:pPr lvl="1"/>
            <a:r>
              <a:rPr lang="en-US"/>
              <a:t>Body copy Segoe Regular 14/18.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. </a:t>
            </a:r>
            <a:r>
              <a:rPr lang="en-US" err="1"/>
              <a:t>Unt</a:t>
            </a:r>
            <a:r>
              <a:rPr lang="en-US"/>
              <a:t> faces et </a:t>
            </a:r>
            <a:r>
              <a:rPr lang="en-US" err="1"/>
              <a:t>labore</a:t>
            </a:r>
            <a:r>
              <a:rPr lang="en-US"/>
              <a:t> </a:t>
            </a:r>
            <a:r>
              <a:rPr lang="en-US" err="1"/>
              <a:t>ium</a:t>
            </a:r>
            <a:r>
              <a:rPr lang="en-US"/>
              <a:t> el id et re od </a:t>
            </a:r>
            <a:r>
              <a:rPr lang="en-US" err="1"/>
              <a:t>utem</a:t>
            </a:r>
            <a:r>
              <a:rPr lang="en-US"/>
              <a:t> que </a:t>
            </a:r>
            <a:r>
              <a:rPr lang="en-US" err="1"/>
              <a:t>nist</a:t>
            </a:r>
            <a:r>
              <a:rPr lang="en-US"/>
              <a:t> et </a:t>
            </a:r>
            <a:r>
              <a:rPr lang="en-US" err="1"/>
              <a:t>ped</a:t>
            </a:r>
            <a:r>
              <a:rPr lang="en-US"/>
              <a:t> </a:t>
            </a:r>
            <a:r>
              <a:rPr lang="en-US" err="1"/>
              <a:t>quia</a:t>
            </a:r>
            <a:r>
              <a:rPr lang="en-US"/>
              <a:t> </a:t>
            </a:r>
            <a:r>
              <a:rPr lang="en-US" err="1"/>
              <a:t>dolore</a:t>
            </a:r>
            <a:r>
              <a:rPr lang="en-US"/>
              <a:t> is et lam, </a:t>
            </a:r>
            <a:r>
              <a:rPr lang="en-US" err="1"/>
              <a:t>vendunt</a:t>
            </a:r>
            <a:r>
              <a:rPr lang="en-US"/>
              <a:t> </a:t>
            </a:r>
            <a:r>
              <a:rPr lang="en-US" err="1"/>
              <a:t>voluptatur</a:t>
            </a:r>
            <a:r>
              <a:rPr lang="en-US"/>
              <a:t>. 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634777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bold 14</a:t>
            </a:r>
          </a:p>
          <a:p>
            <a:pPr lvl="1"/>
            <a:r>
              <a:rPr lang="en-US"/>
              <a:t>Body copy Segoe Regular 14/18.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. </a:t>
            </a:r>
            <a:r>
              <a:rPr lang="en-US" err="1"/>
              <a:t>Unt</a:t>
            </a:r>
            <a:r>
              <a:rPr lang="en-US"/>
              <a:t> faces et </a:t>
            </a:r>
            <a:r>
              <a:rPr lang="en-US" err="1"/>
              <a:t>labore</a:t>
            </a:r>
            <a:r>
              <a:rPr lang="en-US"/>
              <a:t> </a:t>
            </a:r>
            <a:r>
              <a:rPr lang="en-US" err="1"/>
              <a:t>ium</a:t>
            </a:r>
            <a:r>
              <a:rPr lang="en-US"/>
              <a:t> el id et re od </a:t>
            </a:r>
            <a:r>
              <a:rPr lang="en-US" err="1"/>
              <a:t>utem</a:t>
            </a:r>
            <a:r>
              <a:rPr lang="en-US"/>
              <a:t> que </a:t>
            </a:r>
            <a:r>
              <a:rPr lang="en-US" err="1"/>
              <a:t>nist</a:t>
            </a:r>
            <a:r>
              <a:rPr lang="en-US"/>
              <a:t> et </a:t>
            </a:r>
            <a:r>
              <a:rPr lang="en-US" err="1"/>
              <a:t>ped</a:t>
            </a:r>
            <a:r>
              <a:rPr lang="en-US"/>
              <a:t> </a:t>
            </a:r>
            <a:r>
              <a:rPr lang="en-US" err="1"/>
              <a:t>quia</a:t>
            </a:r>
            <a:r>
              <a:rPr lang="en-US"/>
              <a:t> </a:t>
            </a:r>
            <a:r>
              <a:rPr lang="en-US" err="1"/>
              <a:t>dolore</a:t>
            </a:r>
            <a:r>
              <a:rPr lang="en-US"/>
              <a:t> is et lam, </a:t>
            </a:r>
            <a:r>
              <a:rPr lang="en-US" err="1"/>
              <a:t>vendunt</a:t>
            </a:r>
            <a:r>
              <a:rPr lang="en-US"/>
              <a:t> </a:t>
            </a:r>
            <a:r>
              <a:rPr lang="en-US" err="1"/>
              <a:t>voluptatur</a:t>
            </a:r>
            <a:r>
              <a:rPr lang="en-US"/>
              <a:t>. 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830865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bold 14</a:t>
            </a:r>
          </a:p>
          <a:p>
            <a:pPr lvl="1"/>
            <a:r>
              <a:rPr lang="en-US"/>
              <a:t>Body copy Segoe Regular 14/18.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. </a:t>
            </a:r>
            <a:r>
              <a:rPr lang="en-US" err="1"/>
              <a:t>Unt</a:t>
            </a:r>
            <a:r>
              <a:rPr lang="en-US"/>
              <a:t> faces et </a:t>
            </a:r>
            <a:r>
              <a:rPr lang="en-US" err="1"/>
              <a:t>labore</a:t>
            </a:r>
            <a:r>
              <a:rPr lang="en-US"/>
              <a:t> </a:t>
            </a:r>
            <a:r>
              <a:rPr lang="en-US" err="1"/>
              <a:t>ium</a:t>
            </a:r>
            <a:r>
              <a:rPr lang="en-US"/>
              <a:t> el id et re od </a:t>
            </a:r>
            <a:r>
              <a:rPr lang="en-US" err="1"/>
              <a:t>utem</a:t>
            </a:r>
            <a:r>
              <a:rPr lang="en-US"/>
              <a:t> que </a:t>
            </a:r>
            <a:r>
              <a:rPr lang="en-US" err="1"/>
              <a:t>nist</a:t>
            </a:r>
            <a:r>
              <a:rPr lang="en-US"/>
              <a:t> et </a:t>
            </a:r>
            <a:r>
              <a:rPr lang="en-US" err="1"/>
              <a:t>ped</a:t>
            </a:r>
            <a:r>
              <a:rPr lang="en-US"/>
              <a:t> </a:t>
            </a:r>
            <a:r>
              <a:rPr lang="en-US" err="1"/>
              <a:t>quia</a:t>
            </a:r>
            <a:r>
              <a:rPr lang="en-US"/>
              <a:t> </a:t>
            </a:r>
            <a:r>
              <a:rPr lang="en-US" err="1"/>
              <a:t>dolore</a:t>
            </a:r>
            <a:r>
              <a:rPr lang="en-US"/>
              <a:t> is et lam, </a:t>
            </a:r>
            <a:r>
              <a:rPr lang="en-US" err="1"/>
              <a:t>vendunt</a:t>
            </a:r>
            <a:r>
              <a:rPr lang="en-US"/>
              <a:t> </a:t>
            </a:r>
            <a:r>
              <a:rPr lang="en-US" err="1"/>
              <a:t>voluptatur</a:t>
            </a:r>
            <a:r>
              <a:rPr lang="en-US"/>
              <a:t>. 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10269538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bold 14</a:t>
            </a:r>
          </a:p>
          <a:p>
            <a:pPr lvl="1"/>
            <a:r>
              <a:rPr lang="en-US"/>
              <a:t>Body copy Segoe Regular 14/18.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. </a:t>
            </a:r>
            <a:r>
              <a:rPr lang="en-US" err="1"/>
              <a:t>Unt</a:t>
            </a:r>
            <a:r>
              <a:rPr lang="en-US"/>
              <a:t> faces et </a:t>
            </a:r>
            <a:r>
              <a:rPr lang="en-US" err="1"/>
              <a:t>labore</a:t>
            </a:r>
            <a:r>
              <a:rPr lang="en-US"/>
              <a:t> </a:t>
            </a:r>
            <a:r>
              <a:rPr lang="en-US" err="1"/>
              <a:t>ium</a:t>
            </a:r>
            <a:r>
              <a:rPr lang="en-US"/>
              <a:t> el id et re od </a:t>
            </a:r>
            <a:r>
              <a:rPr lang="en-US" err="1"/>
              <a:t>utem</a:t>
            </a:r>
            <a:r>
              <a:rPr lang="en-US"/>
              <a:t> que </a:t>
            </a:r>
            <a:r>
              <a:rPr lang="en-US" err="1"/>
              <a:t>nist</a:t>
            </a:r>
            <a:r>
              <a:rPr lang="en-US"/>
              <a:t> et </a:t>
            </a:r>
            <a:r>
              <a:rPr lang="en-US" err="1"/>
              <a:t>ped</a:t>
            </a:r>
            <a:r>
              <a:rPr lang="en-US"/>
              <a:t> </a:t>
            </a:r>
            <a:r>
              <a:rPr lang="en-US" err="1"/>
              <a:t>quia</a:t>
            </a:r>
            <a:r>
              <a:rPr lang="en-US"/>
              <a:t> </a:t>
            </a:r>
            <a:r>
              <a:rPr lang="en-US" err="1"/>
              <a:t>dolore</a:t>
            </a:r>
            <a:r>
              <a:rPr lang="en-US"/>
              <a:t> is et lam, </a:t>
            </a:r>
            <a:r>
              <a:rPr lang="en-US" err="1"/>
              <a:t>vendunt</a:t>
            </a:r>
            <a:r>
              <a:rPr lang="en-US"/>
              <a:t> </a:t>
            </a:r>
            <a:r>
              <a:rPr lang="en-US" err="1"/>
              <a:t>voluptatur</a:t>
            </a:r>
            <a:r>
              <a:rPr lang="en-US"/>
              <a:t>. </a:t>
            </a:r>
          </a:p>
        </p:txBody>
      </p:sp>
      <p:sp>
        <p:nvSpPr>
          <p:cNvPr id="25" name="Content Placeholder 15"/>
          <p:cNvSpPr>
            <a:spLocks noGrp="1"/>
          </p:cNvSpPr>
          <p:nvPr>
            <p:ph sz="quarter" idx="26" hasCustomPrompt="1"/>
          </p:nvPr>
        </p:nvSpPr>
        <p:spPr>
          <a:xfrm>
            <a:off x="242601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Picture</a:t>
            </a:r>
          </a:p>
        </p:txBody>
      </p:sp>
      <p:sp>
        <p:nvSpPr>
          <p:cNvPr id="26" name="Content Placeholder 15"/>
          <p:cNvSpPr>
            <a:spLocks noGrp="1"/>
          </p:cNvSpPr>
          <p:nvPr>
            <p:ph sz="quarter" idx="27" hasCustomPrompt="1"/>
          </p:nvPr>
        </p:nvSpPr>
        <p:spPr>
          <a:xfrm>
            <a:off x="438689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Picture</a:t>
            </a:r>
          </a:p>
        </p:txBody>
      </p:sp>
      <p:sp>
        <p:nvSpPr>
          <p:cNvPr id="27" name="Content Placeholder 15"/>
          <p:cNvSpPr>
            <a:spLocks noGrp="1"/>
          </p:cNvSpPr>
          <p:nvPr>
            <p:ph sz="quarter" idx="28" hasCustomPrompt="1"/>
          </p:nvPr>
        </p:nvSpPr>
        <p:spPr>
          <a:xfrm>
            <a:off x="634777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Picture</a:t>
            </a:r>
          </a:p>
        </p:txBody>
      </p:sp>
      <p:sp>
        <p:nvSpPr>
          <p:cNvPr id="28" name="Content Placeholder 15"/>
          <p:cNvSpPr>
            <a:spLocks noGrp="1"/>
          </p:cNvSpPr>
          <p:nvPr>
            <p:ph sz="quarter" idx="29" hasCustomPrompt="1"/>
          </p:nvPr>
        </p:nvSpPr>
        <p:spPr>
          <a:xfrm>
            <a:off x="830865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Picture</a:t>
            </a:r>
          </a:p>
        </p:txBody>
      </p:sp>
      <p:sp>
        <p:nvSpPr>
          <p:cNvPr id="29" name="Content Placeholder 15"/>
          <p:cNvSpPr>
            <a:spLocks noGrp="1"/>
          </p:cNvSpPr>
          <p:nvPr>
            <p:ph sz="quarter" idx="30" hasCustomPrompt="1"/>
          </p:nvPr>
        </p:nvSpPr>
        <p:spPr>
          <a:xfrm>
            <a:off x="10269538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699272733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 strike="noStrike">
                <a:solidFill>
                  <a:srgbClr val="2F2F2F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832563861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image" Target="../media/image1.emf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30832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363858" y="3071982"/>
            <a:ext cx="6995160" cy="84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82" r:id="rId1"/>
    <p:sldLayoutId id="2147484619" r:id="rId2"/>
    <p:sldLayoutId id="2147484615" r:id="rId3"/>
    <p:sldLayoutId id="2147484669" r:id="rId4"/>
    <p:sldLayoutId id="2147484670" r:id="rId5"/>
    <p:sldLayoutId id="2147484683" r:id="rId6"/>
    <p:sldLayoutId id="2147484690" r:id="rId7"/>
    <p:sldLayoutId id="2147484693" r:id="rId8"/>
    <p:sldLayoutId id="2147484694" r:id="rId9"/>
    <p:sldLayoutId id="2147484637" r:id="rId10"/>
    <p:sldLayoutId id="2147484638" r:id="rId11"/>
    <p:sldLayoutId id="2147484639" r:id="rId12"/>
    <p:sldLayoutId id="2147484644" r:id="rId13"/>
    <p:sldLayoutId id="2147484645" r:id="rId14"/>
    <p:sldLayoutId id="2147484646" r:id="rId15"/>
    <p:sldLayoutId id="2147484647" r:id="rId16"/>
    <p:sldLayoutId id="2147484648" r:id="rId17"/>
    <p:sldLayoutId id="2147484649" r:id="rId18"/>
    <p:sldLayoutId id="2147484650" r:id="rId19"/>
    <p:sldLayoutId id="2147484689" r:id="rId20"/>
    <p:sldLayoutId id="2147484651" r:id="rId21"/>
    <p:sldLayoutId id="2147484652" r:id="rId22"/>
    <p:sldLayoutId id="2147484653" r:id="rId23"/>
    <p:sldLayoutId id="2147484654" r:id="rId24"/>
    <p:sldLayoutId id="2147484655" r:id="rId25"/>
    <p:sldLayoutId id="2147484656" r:id="rId26"/>
    <p:sldLayoutId id="2147484657" r:id="rId27"/>
    <p:sldLayoutId id="2147484658" r:id="rId28"/>
    <p:sldLayoutId id="2147484659" r:id="rId29"/>
    <p:sldLayoutId id="2147484660" r:id="rId30"/>
    <p:sldLayoutId id="2147484661" r:id="rId31"/>
    <p:sldLayoutId id="2147484691" r:id="rId32"/>
    <p:sldLayoutId id="2147484613" r:id="rId33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pos="1381" userDrawn="1">
          <p15:clr>
            <a:srgbClr val="C35EA4"/>
          </p15:clr>
        </p15:guide>
        <p15:guide id="4" pos="1528" userDrawn="1">
          <p15:clr>
            <a:srgbClr val="C35EA4"/>
          </p15:clr>
        </p15:guide>
        <p15:guide id="5" pos="2618" userDrawn="1">
          <p15:clr>
            <a:srgbClr val="C35EA4"/>
          </p15:clr>
        </p15:guide>
        <p15:guide id="6" pos="2765" userDrawn="1">
          <p15:clr>
            <a:srgbClr val="C35EA4"/>
          </p15:clr>
        </p15:guide>
        <p15:guide id="7" pos="3854" userDrawn="1">
          <p15:clr>
            <a:srgbClr val="C35EA4"/>
          </p15:clr>
        </p15:guide>
        <p15:guide id="8" pos="4003" userDrawn="1">
          <p15:clr>
            <a:srgbClr val="C35EA4"/>
          </p15:clr>
        </p15:guide>
        <p15:guide id="9" pos="5083" userDrawn="1">
          <p15:clr>
            <a:srgbClr val="C35EA4"/>
          </p15:clr>
        </p15:guide>
        <p15:guide id="10" pos="5230" userDrawn="1">
          <p15:clr>
            <a:srgbClr val="C35EA4"/>
          </p15:clr>
        </p15:guide>
        <p15:guide id="11" pos="6323" userDrawn="1">
          <p15:clr>
            <a:srgbClr val="C35EA4"/>
          </p15:clr>
        </p15:guide>
        <p15:guide id="12" pos="6469" userDrawn="1">
          <p15:clr>
            <a:srgbClr val="C35EA4"/>
          </p15:clr>
        </p15:guide>
        <p15:guide id="16" pos="293" userDrawn="1">
          <p15:clr>
            <a:srgbClr val="F26B43"/>
          </p15:clr>
        </p15:guide>
        <p15:guide id="17" pos="7558" userDrawn="1">
          <p15:clr>
            <a:srgbClr val="F26B43"/>
          </p15:clr>
        </p15:guide>
        <p15:guide id="18" orient="horz" pos="751" userDrawn="1">
          <p15:clr>
            <a:srgbClr val="5ACBF0"/>
          </p15:clr>
        </p15:guide>
        <p15:guide id="19" orient="horz" pos="1366" userDrawn="1">
          <p15:clr>
            <a:srgbClr val="5ACBF0"/>
          </p15:clr>
        </p15:guide>
        <p15:guide id="20" orient="horz" pos="605" userDrawn="1">
          <p15:clr>
            <a:srgbClr val="5ACBF0"/>
          </p15:clr>
        </p15:guide>
        <p15:guide id="21" orient="horz" pos="1514" userDrawn="1">
          <p15:clr>
            <a:srgbClr val="5ACBF0"/>
          </p15:clr>
        </p15:guide>
        <p15:guide id="22" orient="horz" pos="2130" userDrawn="1">
          <p15:clr>
            <a:srgbClr val="5ACBF0"/>
          </p15:clr>
        </p15:guide>
        <p15:guide id="23" orient="horz" pos="2275" userDrawn="1">
          <p15:clr>
            <a:srgbClr val="5ACBF0"/>
          </p15:clr>
        </p15:guide>
        <p15:guide id="25" orient="horz" pos="283" userDrawn="1">
          <p15:clr>
            <a:srgbClr val="F26B43"/>
          </p15:clr>
        </p15:guide>
        <p15:guide id="26" orient="horz" pos="4120" userDrawn="1">
          <p15:clr>
            <a:srgbClr val="F26B43"/>
          </p15:clr>
        </p15:guide>
        <p15:guide id="27" orient="horz" pos="2891" userDrawn="1">
          <p15:clr>
            <a:srgbClr val="5ACBF0"/>
          </p15:clr>
        </p15:guide>
        <p15:guide id="28" orient="horz" pos="3038" userDrawn="1">
          <p15:clr>
            <a:srgbClr val="5ACBF0"/>
          </p15:clr>
        </p15:guide>
        <p15:guide id="29" orient="horz" pos="3654" userDrawn="1">
          <p15:clr>
            <a:srgbClr val="5ACBF0"/>
          </p15:clr>
        </p15:guide>
        <p15:guide id="30" orient="horz" pos="3800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6VEYD11m0TA" TargetMode="External"/><Relationship Id="rId3" Type="http://schemas.openxmlformats.org/officeDocument/2006/relationships/hyperlink" Target="https://learn.microsoft.com/en-us/sharepoint/dev/sp-add-ins/tenancies-and-deployment-scopes-for-sharepoint-add-ins" TargetMode="External"/><Relationship Id="rId7" Type="http://schemas.openxmlformats.org/officeDocument/2006/relationships/hyperlink" Target="https://learn.microsoft.com/en-us/sharepoint/dev/spfx/use-aadhttpclient-enterpriseapi-multitenan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Relationship Id="rId6" Type="http://schemas.openxmlformats.org/officeDocument/2006/relationships/hyperlink" Target="https://learn.microsoft.com/en-us/sharepoint/dev/spfx/use-aadhttpclient" TargetMode="External"/><Relationship Id="rId5" Type="http://schemas.openxmlformats.org/officeDocument/2006/relationships/hyperlink" Target="https://learn.microsoft.com/en-us/azure/active-directory/develop/v2-oauth2-auth-code-flow" TargetMode="External"/><Relationship Id="rId4" Type="http://schemas.openxmlformats.org/officeDocument/2006/relationships/hyperlink" Target="https://learn.microsoft.com/en-us/azure/active-directory/develop/application-consent-experience" TargetMode="External"/><Relationship Id="rId9" Type="http://schemas.openxmlformats.org/officeDocument/2006/relationships/hyperlink" Target="https://github.com/pnp/spfx-reference-scenarios/tree/main/samples/ace-pnp-contoso-orders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8.xml"/><Relationship Id="rId1" Type="http://schemas.openxmlformats.org/officeDocument/2006/relationships/themeOverride" Target="../theme/themeOverr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F9AB6-AE97-408B-A95F-45A2FDF1B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7" y="3036319"/>
            <a:ext cx="6113463" cy="1828800"/>
          </a:xfrm>
        </p:spPr>
        <p:txBody>
          <a:bodyPr/>
          <a:lstStyle/>
          <a:p>
            <a:r>
              <a:rPr lang="en-US" sz="4400" dirty="0"/>
              <a:t>Building Multi-tenant applications for SharePoint Online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6C8A55-E433-43D5-81E4-D6577E4DC29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Paolo Pialorsi – @PaoloPia</a:t>
            </a:r>
          </a:p>
          <a:p>
            <a:r>
              <a:rPr lang="en-US" dirty="0"/>
              <a:t>Solution Architect @ PiaSys.com</a:t>
            </a:r>
          </a:p>
        </p:txBody>
      </p:sp>
    </p:spTree>
    <p:extLst>
      <p:ext uri="{BB962C8B-B14F-4D97-AF65-F5344CB8AC3E}">
        <p14:creationId xmlns:p14="http://schemas.microsoft.com/office/powerpoint/2010/main" val="3472338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F176C90-46EF-B133-9DFB-D2AB56F11C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7867039" cy="5346079"/>
          </a:xfrm>
        </p:spPr>
        <p:txBody>
          <a:bodyPr/>
          <a:lstStyle/>
          <a:p>
            <a:r>
              <a:rPr lang="en-US" sz="3600" dirty="0">
                <a:solidFill>
                  <a:schemeClr val="accent1"/>
                </a:solidFill>
              </a:rPr>
              <a:t>Why multi-tenant applications?</a:t>
            </a:r>
          </a:p>
          <a:p>
            <a:pPr lvl="1"/>
            <a:r>
              <a:rPr lang="en-US" sz="1800" dirty="0"/>
              <a:t>You are an ISV and you want to sell applications to multiple customers</a:t>
            </a:r>
          </a:p>
          <a:p>
            <a:pPr lvl="2"/>
            <a:r>
              <a:rPr lang="en-US" sz="1600" dirty="0"/>
              <a:t>Or you are in a multi-tenant organization across multiple regions/countries</a:t>
            </a:r>
          </a:p>
          <a:p>
            <a:pPr lvl="1"/>
            <a:r>
              <a:rPr lang="en-US" sz="1800" dirty="0"/>
              <a:t>You want to have centralized deployment and maintenance</a:t>
            </a:r>
          </a:p>
          <a:p>
            <a:pPr lvl="1"/>
            <a:endParaRPr lang="en-US" sz="1800" dirty="0"/>
          </a:p>
          <a:p>
            <a:r>
              <a:rPr lang="en-US" sz="3600" dirty="0">
                <a:solidFill>
                  <a:schemeClr val="accent1"/>
                </a:solidFill>
              </a:rPr>
              <a:t>Registering a multi-tenant app in AAD</a:t>
            </a:r>
          </a:p>
          <a:p>
            <a:pPr lvl="1"/>
            <a:r>
              <a:rPr lang="en-US" sz="1800" dirty="0"/>
              <a:t>Register an AAD application for multi-tenant authentication</a:t>
            </a:r>
          </a:p>
          <a:p>
            <a:pPr lvl="1"/>
            <a:r>
              <a:rPr lang="en-US" sz="1800" dirty="0"/>
              <a:t>Configure permissions and credentials (secret or certificate)</a:t>
            </a:r>
          </a:p>
          <a:p>
            <a:pPr lvl="1"/>
            <a:r>
              <a:rPr lang="en-US" sz="1800" dirty="0"/>
              <a:t>Consent your application access to other tenants</a:t>
            </a:r>
          </a:p>
          <a:p>
            <a:pPr lvl="2"/>
            <a:r>
              <a:rPr lang="en-US" sz="1600" dirty="0"/>
              <a:t>Grant permissions from other tenants</a:t>
            </a:r>
          </a:p>
          <a:p>
            <a:pPr lvl="2"/>
            <a:endParaRPr lang="en-US" sz="1600" dirty="0"/>
          </a:p>
          <a:p>
            <a:r>
              <a:rPr lang="en-US" sz="3600" dirty="0">
                <a:solidFill>
                  <a:schemeClr val="accent1"/>
                </a:solidFill>
              </a:rPr>
              <a:t>SharePoint Framework</a:t>
            </a:r>
          </a:p>
          <a:p>
            <a:pPr lvl="1"/>
            <a:r>
              <a:rPr lang="en-US" sz="1800" dirty="0"/>
              <a:t>Can automate the process making your life easier</a:t>
            </a:r>
            <a:endParaRPr lang="en-US" sz="36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E44486B-9394-D4CF-2B47-43579BCB5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Understanding the scenario</a:t>
            </a:r>
          </a:p>
        </p:txBody>
      </p:sp>
    </p:spTree>
    <p:extLst>
      <p:ext uri="{BB962C8B-B14F-4D97-AF65-F5344CB8AC3E}">
        <p14:creationId xmlns:p14="http://schemas.microsoft.com/office/powerpoint/2010/main" val="1684102954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14076DD-EFF7-47BA-9A4A-6E59B165A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000" dirty="0"/>
              <a:t>DEMO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75079B1-0DAD-4C60-B62C-3778AA7A1FD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Building Multi-tenant applications for SharePoint Online</a:t>
            </a:r>
          </a:p>
        </p:txBody>
      </p:sp>
    </p:spTree>
    <p:extLst>
      <p:ext uri="{BB962C8B-B14F-4D97-AF65-F5344CB8AC3E}">
        <p14:creationId xmlns:p14="http://schemas.microsoft.com/office/powerpoint/2010/main" val="2624608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F83C27-B040-44C8-87A2-38A80AFCE1D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5351236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hlinkClick r:id="rId3"/>
              </a:rPr>
              <a:t>https://learn.microsoft.com/en-us/sharepoint/dev/sp-add-ins/tenancies-and-deployment-scopes-for-sharepoint-add-ins</a:t>
            </a:r>
            <a:endParaRPr lang="en-US" dirty="0"/>
          </a:p>
          <a:p>
            <a:r>
              <a:rPr lang="en-US" dirty="0">
                <a:hlinkClick r:id="rId4"/>
              </a:rPr>
              <a:t>https://learn.microsoft.com/en-us/azure/active-directory/develop/application-consent-experience</a:t>
            </a:r>
            <a:endParaRPr lang="en-US" dirty="0"/>
          </a:p>
          <a:p>
            <a:r>
              <a:rPr lang="en-US" dirty="0">
                <a:hlinkClick r:id="rId5"/>
              </a:rPr>
              <a:t>https://learn.microsoft.com/en-us/azure/active-directory/develop/v2-oauth2-auth-code-flow</a:t>
            </a:r>
            <a:endParaRPr lang="en-US" dirty="0"/>
          </a:p>
          <a:p>
            <a:r>
              <a:rPr lang="en-US" dirty="0">
                <a:hlinkClick r:id="rId6"/>
              </a:rPr>
              <a:t>https://learn.microsoft.com/en-us/sharepoint/dev/spfx/use-aadhttpclient</a:t>
            </a:r>
            <a:endParaRPr lang="en-US" dirty="0"/>
          </a:p>
          <a:p>
            <a:r>
              <a:rPr lang="en-US" dirty="0">
                <a:hlinkClick r:id="rId7"/>
              </a:rPr>
              <a:t>https://learn.microsoft.com/en-us/sharepoint/dev/spfx/use-aadhttpclient-enterpriseapi-multitenant</a:t>
            </a:r>
            <a:endParaRPr lang="en-US" dirty="0"/>
          </a:p>
          <a:p>
            <a:r>
              <a:rPr lang="en-US" dirty="0">
                <a:hlinkClick r:id="rId8"/>
              </a:rPr>
              <a:t>https://www.youtube.com/watch?v=6VEYD11m0TA</a:t>
            </a:r>
            <a:endParaRPr lang="en-US" dirty="0"/>
          </a:p>
          <a:p>
            <a:r>
              <a:rPr lang="en-US" dirty="0">
                <a:hlinkClick r:id="rId9"/>
              </a:rPr>
              <a:t>https://github.com/pnp/spfx-reference-scenarios/tree/main/samples/ace-pnp-contoso-orders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F48187-E99B-46E4-A2DF-26CC4CC71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links</a:t>
            </a:r>
          </a:p>
        </p:txBody>
      </p:sp>
    </p:spTree>
    <p:extLst>
      <p:ext uri="{BB962C8B-B14F-4D97-AF65-F5344CB8AC3E}">
        <p14:creationId xmlns:p14="http://schemas.microsoft.com/office/powerpoint/2010/main" val="609273769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48187-E99B-46E4-A2DF-26CC4CC71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n-US" sz="9600" dirty="0">
                <a:solidFill>
                  <a:schemeClr val="accent2"/>
                </a:solidFill>
              </a:rPr>
            </a:br>
            <a:br>
              <a:rPr lang="en-US" sz="9600" dirty="0">
                <a:solidFill>
                  <a:schemeClr val="accent2"/>
                </a:solidFill>
              </a:rPr>
            </a:br>
            <a:r>
              <a:rPr lang="en-US" sz="9600" dirty="0">
                <a:solidFill>
                  <a:schemeClr val="accent2"/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6241142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365 PPT Template - 2017">
  <a:themeElements>
    <a:clrScheme name="M365 PnP">
      <a:dk1>
        <a:srgbClr val="2F2F2F"/>
      </a:dk1>
      <a:lt1>
        <a:srgbClr val="E6E6E6"/>
      </a:lt1>
      <a:dk2>
        <a:srgbClr val="2F2F2F"/>
      </a:dk2>
      <a:lt2>
        <a:srgbClr val="FFFFFF"/>
      </a:lt2>
      <a:accent1>
        <a:srgbClr val="1973B9"/>
      </a:accent1>
      <a:accent2>
        <a:srgbClr val="03787C"/>
      </a:accent2>
      <a:accent3>
        <a:srgbClr val="D83B01"/>
      </a:accent3>
      <a:accent4>
        <a:srgbClr val="5C2D91"/>
      </a:accent4>
      <a:accent5>
        <a:srgbClr val="2F2F2F"/>
      </a:accent5>
      <a:accent6>
        <a:srgbClr val="D2D2D2"/>
      </a:accent6>
      <a:hlink>
        <a:srgbClr val="1973B9"/>
      </a:hlink>
      <a:folHlink>
        <a:srgbClr val="1973B9"/>
      </a:folHlink>
    </a:clrScheme>
    <a:fontScheme name="Custom 2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48731B8D-71DF-4B59-9B29-9A7728FB6D81}" vid="{61BA5E4D-07DE-4EBA-A570-6F980534730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SharePoint Teal">
    <a:dk1>
      <a:srgbClr val="2F2F2F"/>
    </a:dk1>
    <a:lt1>
      <a:srgbClr val="E6E6E6"/>
    </a:lt1>
    <a:dk2>
      <a:srgbClr val="2F2F2F"/>
    </a:dk2>
    <a:lt2>
      <a:srgbClr val="FFFFFF"/>
    </a:lt2>
    <a:accent1>
      <a:srgbClr val="03787C"/>
    </a:accent1>
    <a:accent2>
      <a:srgbClr val="0078D7"/>
    </a:accent2>
    <a:accent3>
      <a:srgbClr val="D83B01"/>
    </a:accent3>
    <a:accent4>
      <a:srgbClr val="5C2D91"/>
    </a:accent4>
    <a:accent5>
      <a:srgbClr val="2F2F2F"/>
    </a:accent5>
    <a:accent6>
      <a:srgbClr val="D2D2D2"/>
    </a:accent6>
    <a:hlink>
      <a:srgbClr val="03787C"/>
    </a:hlink>
    <a:folHlink>
      <a:srgbClr val="03787C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ed971524-76e7-40a8-a01a-f99956bd178c" xsi:nil="true"/>
    <lcf76f155ced4ddcb4097134ff3c332f xmlns="ed971524-76e7-40a8-a01a-f99956bd178c">
      <Terms xmlns="http://schemas.microsoft.com/office/infopath/2007/PartnerControls"/>
    </lcf76f155ced4ddcb4097134ff3c332f>
    <TaxCatchAll xmlns="230e9df3-be65-4c73-a93b-d1236ebd677e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38D393254D930438EAEFA57144E97A1" ma:contentTypeVersion="16" ma:contentTypeDescription="Create a new document." ma:contentTypeScope="" ma:versionID="21ced7862c3f3f88055ff7af88ad4b1f">
  <xsd:schema xmlns:xsd="http://www.w3.org/2001/XMLSchema" xmlns:xs="http://www.w3.org/2001/XMLSchema" xmlns:p="http://schemas.microsoft.com/office/2006/metadata/properties" xmlns:ns2="ed971524-76e7-40a8-a01a-f99956bd178c" xmlns:ns3="b0e4521d-181b-4aee-b4a8-952b2bc14729" xmlns:ns4="230e9df3-be65-4c73-a93b-d1236ebd677e" targetNamespace="http://schemas.microsoft.com/office/2006/metadata/properties" ma:root="true" ma:fieldsID="e5fb607ab3290db5f3deb936ca9a78a0" ns2:_="" ns3:_="" ns4:_="">
    <xsd:import namespace="ed971524-76e7-40a8-a01a-f99956bd178c"/>
    <xsd:import namespace="b0e4521d-181b-4aee-b4a8-952b2bc14729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DateTaken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d971524-76e7-40a8-a01a-f99956bd178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2" nillable="true" ma:displayName="Location" ma:internalName="MediaServiceLocatio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0e4521d-181b-4aee-b4a8-952b2bc14729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2" nillable="true" ma:displayName="Taxonomy Catch All Column" ma:hidden="true" ma:list="{302143df-e2d8-4bbf-bd25-7089f41823cd}" ma:internalName="TaxCatchAll" ma:showField="CatchAllData" ma:web="b0e4521d-181b-4aee-b4a8-952b2bc1472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990F116-B58F-4255-B05B-DA3808E0E5C6}">
  <ds:schemaRefs>
    <ds:schemaRef ds:uri="http://purl.org/dc/dcmitype/"/>
    <ds:schemaRef ds:uri="http://schemas.microsoft.com/office/2006/metadata/properties"/>
    <ds:schemaRef ds:uri="b0e4521d-181b-4aee-b4a8-952b2bc14729"/>
    <ds:schemaRef ds:uri="http://www.w3.org/XML/1998/namespace"/>
    <ds:schemaRef ds:uri="http://purl.org/dc/terms/"/>
    <ds:schemaRef ds:uri="http://schemas.microsoft.com/office/2006/documentManagement/types"/>
    <ds:schemaRef ds:uri="http://purl.org/dc/elements/1.1/"/>
    <ds:schemaRef ds:uri="230e9df3-be65-4c73-a93b-d1236ebd677e"/>
    <ds:schemaRef ds:uri="http://schemas.microsoft.com/office/infopath/2007/PartnerControls"/>
    <ds:schemaRef ds:uri="http://schemas.openxmlformats.org/package/2006/metadata/core-properties"/>
    <ds:schemaRef ds:uri="ed971524-76e7-40a8-a01a-f99956bd178c"/>
  </ds:schemaRefs>
</ds:datastoreItem>
</file>

<file path=customXml/itemProps2.xml><?xml version="1.0" encoding="utf-8"?>
<ds:datastoreItem xmlns:ds="http://schemas.openxmlformats.org/officeDocument/2006/customXml" ds:itemID="{38FC7DDF-82D8-43C0-8D8B-DF664750D766}">
  <ds:schemaRefs>
    <ds:schemaRef ds:uri="230e9df3-be65-4c73-a93b-d1236ebd677e"/>
    <ds:schemaRef ds:uri="b0e4521d-181b-4aee-b4a8-952b2bc14729"/>
    <ds:schemaRef ds:uri="ed971524-76e7-40a8-a01a-f99956bd178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261</Words>
  <Application>Microsoft Office PowerPoint</Application>
  <PresentationFormat>Custom</PresentationFormat>
  <Paragraphs>33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Calibri</vt:lpstr>
      <vt:lpstr>Consolas</vt:lpstr>
      <vt:lpstr>Segoe UI</vt:lpstr>
      <vt:lpstr>Segoe UI Light</vt:lpstr>
      <vt:lpstr>Segoe UI Semibold</vt:lpstr>
      <vt:lpstr>Wingdings</vt:lpstr>
      <vt:lpstr>Office 365 PPT Template - 2017</vt:lpstr>
      <vt:lpstr>Building Multi-tenant applications for SharePoint Online</vt:lpstr>
      <vt:lpstr>Understanding the scenario</vt:lpstr>
      <vt:lpstr>DEMO</vt:lpstr>
      <vt:lpstr>Useful links</vt:lpstr>
      <vt:lpstr>  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 SharePoint Development SIG –  Bi-weekly sync</dc:title>
  <dc:creator>Patrick Rodgers</dc:creator>
  <cp:lastModifiedBy>Paolo Pialorsi</cp:lastModifiedBy>
  <cp:revision>59</cp:revision>
  <cp:lastPrinted>2021-12-16T10:51:49Z</cp:lastPrinted>
  <dcterms:modified xsi:type="dcterms:W3CDTF">2023-03-03T16:21:39Z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0x010100D38D393254D930438EAEFA57144E97A1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MSIP_Label_f42aa342-8706-4288-bd11-ebb85995028c_Enabled">
    <vt:lpwstr>True</vt:lpwstr>
  </property>
  <property fmtid="{D5CDD505-2E9C-101B-9397-08002B2CF9AE}" pid="12" name="MSIP_Label_f42aa342-8706-4288-bd11-ebb85995028c_SiteId">
    <vt:lpwstr>72f988bf-86f1-41af-91ab-2d7cd011db47</vt:lpwstr>
  </property>
  <property fmtid="{D5CDD505-2E9C-101B-9397-08002B2CF9AE}" pid="13" name="MSIP_Label_f42aa342-8706-4288-bd11-ebb85995028c_Owner">
    <vt:lpwstr>vesaj@microsoft.com</vt:lpwstr>
  </property>
  <property fmtid="{D5CDD505-2E9C-101B-9397-08002B2CF9AE}" pid="14" name="MSIP_Label_f42aa342-8706-4288-bd11-ebb85995028c_SetDate">
    <vt:lpwstr>2017-11-09T07:32:25.6996789Z</vt:lpwstr>
  </property>
  <property fmtid="{D5CDD505-2E9C-101B-9397-08002B2CF9AE}" pid="15" name="MSIP_Label_f42aa342-8706-4288-bd11-ebb85995028c_Name">
    <vt:lpwstr>General</vt:lpwstr>
  </property>
  <property fmtid="{D5CDD505-2E9C-101B-9397-08002B2CF9AE}" pid="16" name="MSIP_Label_f42aa342-8706-4288-bd11-ebb85995028c_Application">
    <vt:lpwstr>Microsoft Azure Information Protection</vt:lpwstr>
  </property>
  <property fmtid="{D5CDD505-2E9C-101B-9397-08002B2CF9AE}" pid="17" name="MSIP_Label_f42aa342-8706-4288-bd11-ebb85995028c_Extended_MSFT_Method">
    <vt:lpwstr>Automatic</vt:lpwstr>
  </property>
  <property fmtid="{D5CDD505-2E9C-101B-9397-08002B2CF9AE}" pid="18" name="Sensitivity">
    <vt:lpwstr>General</vt:lpwstr>
  </property>
  <property fmtid="{D5CDD505-2E9C-101B-9397-08002B2CF9AE}" pid="19" name="AuthorIds_UIVersion_5120">
    <vt:lpwstr>13,11</vt:lpwstr>
  </property>
  <property fmtid="{D5CDD505-2E9C-101B-9397-08002B2CF9AE}" pid="20" name="MediaServiceImageTags">
    <vt:lpwstr/>
  </property>
</Properties>
</file>