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0"/>
  </p:notesMasterIdLst>
  <p:handoutMasterIdLst>
    <p:handoutMasterId r:id="rId11"/>
  </p:handoutMasterIdLst>
  <p:sldIdLst>
    <p:sldId id="2076136178" r:id="rId5"/>
    <p:sldId id="2134805490" r:id="rId6"/>
    <p:sldId id="2134805487" r:id="rId7"/>
    <p:sldId id="2134805488" r:id="rId8"/>
    <p:sldId id="2134805486" r:id="rId9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3/3/2023 5:22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3/3/2023 5:21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5:21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arepoint/dev/spfx/publish-to-marketplace-checklist" TargetMode="External"/><Relationship Id="rId7" Type="http://schemas.openxmlformats.org/officeDocument/2006/relationships/hyperlink" Target="https://learn.microsoft.com/en-us/azure/marketplace/add-in-submission-gui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learn.microsoft.com/en-us/azure/marketplace/business-applications-isv-program" TargetMode="External"/><Relationship Id="rId5" Type="http://schemas.openxmlformats.org/officeDocument/2006/relationships/hyperlink" Target="https://aka.ms/joinmarketplace" TargetMode="External"/><Relationship Id="rId4" Type="http://schemas.openxmlformats.org/officeDocument/2006/relationships/hyperlink" Target="https://learn.microsoft.com/en-us/legal/marketplace/certification-policies#1170-sharepoint-framework-solution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Publishing modern SharePoint applications on Microsoft AppSource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548640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You created a SharePoint Framework solution</a:t>
            </a:r>
          </a:p>
          <a:p>
            <a:pPr lvl="1"/>
            <a:r>
              <a:rPr lang="en-US" sz="1600" dirty="0"/>
              <a:t>You created the solution as multi-tenant </a:t>
            </a:r>
          </a:p>
          <a:p>
            <a:pPr lvl="1"/>
            <a:r>
              <a:rPr lang="en-US" sz="1600" dirty="0"/>
              <a:t>Ready to be sold or provided for free to multiple customers</a:t>
            </a:r>
          </a:p>
          <a:p>
            <a:pPr lvl="1"/>
            <a:endParaRPr lang="en-US" sz="1600" dirty="0"/>
          </a:p>
          <a:p>
            <a:r>
              <a:rPr lang="en-US" sz="3600" dirty="0">
                <a:solidFill>
                  <a:schemeClr val="accent1"/>
                </a:solidFill>
              </a:rPr>
              <a:t>You want to publish it on Microsoft AppSource</a:t>
            </a:r>
          </a:p>
          <a:p>
            <a:pPr lvl="1"/>
            <a:r>
              <a:rPr lang="en-US" sz="1800" dirty="0"/>
              <a:t>It is the unified Microsoft application store</a:t>
            </a:r>
          </a:p>
          <a:p>
            <a:pPr lvl="1"/>
            <a:r>
              <a:rPr lang="en-US" sz="1800" dirty="0"/>
              <a:t>You need to</a:t>
            </a:r>
          </a:p>
          <a:p>
            <a:pPr lvl="2"/>
            <a:r>
              <a:rPr lang="en-US" sz="1600" dirty="0"/>
              <a:t>Register a Partner account</a:t>
            </a:r>
          </a:p>
          <a:p>
            <a:pPr lvl="2"/>
            <a:r>
              <a:rPr lang="en-US" sz="1600" dirty="0"/>
              <a:t>Create a profile (payout, tax, billing)</a:t>
            </a:r>
          </a:p>
          <a:p>
            <a:pPr lvl="2"/>
            <a:r>
              <a:rPr lang="en-US" sz="1600" dirty="0"/>
              <a:t>Enroll to the “Office Store” program</a:t>
            </a:r>
          </a:p>
          <a:p>
            <a:pPr lvl="2"/>
            <a:r>
              <a:rPr lang="en-US" sz="1600" dirty="0"/>
              <a:t>Publish you app</a:t>
            </a:r>
          </a:p>
          <a:p>
            <a:pPr lvl="2"/>
            <a:r>
              <a:rPr lang="en-US" sz="1600" dirty="0"/>
              <a:t>Go through the validation process</a:t>
            </a:r>
          </a:p>
          <a:p>
            <a:pPr lvl="2"/>
            <a:r>
              <a:rPr lang="en-US" sz="1600" dirty="0"/>
              <a:t>Sell the solution through the marketplace</a:t>
            </a:r>
          </a:p>
          <a:p>
            <a:pPr lvl="2"/>
            <a:endParaRPr lang="en-US" sz="1600" dirty="0"/>
          </a:p>
          <a:p>
            <a:pPr lvl="1"/>
            <a:endParaRPr lang="en-US" sz="3600" dirty="0"/>
          </a:p>
          <a:p>
            <a:pPr lvl="1"/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context</a:t>
            </a:r>
          </a:p>
        </p:txBody>
      </p:sp>
    </p:spTree>
    <p:extLst>
      <p:ext uri="{BB962C8B-B14F-4D97-AF65-F5344CB8AC3E}">
        <p14:creationId xmlns:p14="http://schemas.microsoft.com/office/powerpoint/2010/main" val="1684102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Publishing modern SharePoint applications on Microsoft AppSource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hlinkClick r:id="rId3"/>
              </a:rPr>
              <a:t>https://learn.microsoft.com/en-us/sharepoint/dev/spfx/publish-to-marketplace-checklist</a:t>
            </a:r>
            <a:endParaRPr lang="en-US" dirty="0"/>
          </a:p>
          <a:p>
            <a:r>
              <a:rPr lang="en-US" dirty="0">
                <a:hlinkClick r:id="rId4"/>
              </a:rPr>
              <a:t>https://learn.microsoft.com/en-us/legal/marketplace/certification-policies#1170-sharepoint-framework-solutions</a:t>
            </a:r>
            <a:endParaRPr lang="en-US" dirty="0"/>
          </a:p>
          <a:p>
            <a:r>
              <a:rPr lang="en-US" dirty="0">
                <a:hlinkClick r:id="rId5"/>
              </a:rPr>
              <a:t>https://aka.ms/joinmarketplace</a:t>
            </a:r>
            <a:endParaRPr lang="en-US" dirty="0"/>
          </a:p>
          <a:p>
            <a:r>
              <a:rPr lang="en-US" dirty="0">
                <a:hlinkClick r:id="rId6"/>
              </a:rPr>
              <a:t>https://learn.microsoft.com/en-us/azure/marketplace/business-applications-isv-program</a:t>
            </a:r>
            <a:endParaRPr lang="en-US" dirty="0"/>
          </a:p>
          <a:p>
            <a:r>
              <a:rPr lang="en-US" dirty="0">
                <a:hlinkClick r:id="rId7"/>
              </a:rPr>
              <a:t>https://learn.microsoft.com/en-us/azure/marketplace</a:t>
            </a:r>
            <a:r>
              <a:rPr lang="en-US">
                <a:hlinkClick r:id="rId7"/>
              </a:rPr>
              <a:t>/add-in-submission-guide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Custom</PresentationFormat>
  <Paragraphs>32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Publishing modern SharePoint applications on Microsoft AppSource</vt:lpstr>
      <vt:lpstr>Understanding the context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64</cp:revision>
  <cp:lastPrinted>2021-12-16T10:51:49Z</cp:lastPrinted>
  <dcterms:modified xsi:type="dcterms:W3CDTF">2023-03-03T16:25:52Z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