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1"/>
  </p:notesMasterIdLst>
  <p:handoutMasterIdLst>
    <p:handoutMasterId r:id="rId12"/>
  </p:handoutMasterIdLst>
  <p:sldIdLst>
    <p:sldId id="2076136178" r:id="rId5"/>
    <p:sldId id="2134805490" r:id="rId6"/>
    <p:sldId id="2134805491" r:id="rId7"/>
    <p:sldId id="2134805487" r:id="rId8"/>
    <p:sldId id="2134805488" r:id="rId9"/>
    <p:sldId id="2134805486" r:id="rId10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>
        <p:scale>
          <a:sx n="75" d="100"/>
          <a:sy n="75" d="100"/>
        </p:scale>
        <p:origin x="186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5:51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5:51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5:51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graph/api/resources/permission?view=graph-rest-1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devblogs.microsoft.com/microsoft365dev/controlling-app-access-on-specific-sharepoint-site-collection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Understanding Resource Specific Consent for Microsoft Graph and SharePoint 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353050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Application permission: </a:t>
            </a:r>
            <a:r>
              <a:rPr lang="en-US" sz="3600" dirty="0" err="1">
                <a:solidFill>
                  <a:schemeClr val="accent1"/>
                </a:solidFill>
              </a:rPr>
              <a:t>Sites.Selected</a:t>
            </a:r>
            <a:endParaRPr lang="en-US" sz="3600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Available for Microsoft Graph and/or SharePoint Online</a:t>
            </a:r>
          </a:p>
          <a:p>
            <a:pPr lvl="1"/>
            <a:r>
              <a:rPr lang="en-US" sz="1800" dirty="0"/>
              <a:t>With SPO certificate based </a:t>
            </a:r>
            <a:r>
              <a:rPr lang="en-US" sz="1800" dirty="0" err="1"/>
              <a:t>AuthN</a:t>
            </a:r>
            <a:r>
              <a:rPr lang="en-US" sz="1800" dirty="0"/>
              <a:t> required</a:t>
            </a:r>
          </a:p>
          <a:p>
            <a:pPr lvl="1"/>
            <a:r>
              <a:rPr lang="en-US" sz="1800" dirty="0"/>
              <a:t>Allows to grant Read or Write permission to selected sites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You can then use Graph or CSOM/REST to manage selected sites</a:t>
            </a:r>
          </a:p>
          <a:p>
            <a:pPr lvl="1"/>
            <a:r>
              <a:rPr lang="en-US" sz="1800" dirty="0"/>
              <a:t>Without the need for </a:t>
            </a:r>
            <a:r>
              <a:rPr lang="en-US" sz="1800" dirty="0" err="1"/>
              <a:t>Sites.FullControl.All</a:t>
            </a:r>
            <a:endParaRPr lang="en-US" sz="1800" dirty="0"/>
          </a:p>
          <a:p>
            <a:pPr marL="228600" lvl="1"/>
            <a:r>
              <a:rPr lang="en-US" sz="3600" dirty="0">
                <a:solidFill>
                  <a:schemeClr val="accent1"/>
                </a:solidFill>
                <a:latin typeface="+mj-lt"/>
              </a:rPr>
              <a:t>Requires a Global Admin or </a:t>
            </a:r>
            <a:r>
              <a:rPr lang="en-US" sz="3600" dirty="0" err="1">
                <a:solidFill>
                  <a:schemeClr val="accent1"/>
                </a:solidFill>
                <a:latin typeface="+mj-lt"/>
              </a:rPr>
              <a:t>Sites.FullControl.All</a:t>
            </a:r>
            <a:r>
              <a:rPr lang="en-US" sz="3600" dirty="0">
                <a:solidFill>
                  <a:schemeClr val="accent1"/>
                </a:solidFill>
                <a:latin typeface="+mj-lt"/>
              </a:rPr>
              <a:t> to grant selected permissions</a:t>
            </a:r>
          </a:p>
          <a:p>
            <a:pPr marL="457200" lvl="2"/>
            <a:r>
              <a:rPr lang="en-US" dirty="0"/>
              <a:t>If not … it would be a hack …</a:t>
            </a:r>
          </a:p>
          <a:p>
            <a:pPr marL="2286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</a:t>
            </a:r>
            <a:r>
              <a:rPr lang="en-US" dirty="0" err="1"/>
              <a:t>Sites.Selected</a:t>
            </a:r>
            <a:r>
              <a:rPr lang="en-US" dirty="0"/>
              <a:t> permission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3530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You can use Microsoft Graph to grant selected permissions</a:t>
            </a:r>
          </a:p>
          <a:p>
            <a:pPr lvl="1"/>
            <a:r>
              <a:rPr lang="en-US" sz="1800" dirty="0"/>
              <a:t>https://graph.microsoft.com/v1.0/sites/{SiteID}/permissions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You can use PnP PowerShell</a:t>
            </a:r>
          </a:p>
          <a:p>
            <a:pPr lvl="1"/>
            <a:r>
              <a:rPr lang="en-US" sz="1800" dirty="0"/>
              <a:t>Grant-</a:t>
            </a:r>
            <a:r>
              <a:rPr lang="en-US" sz="1800" dirty="0" err="1"/>
              <a:t>PnPAzureADAppSitePermission</a:t>
            </a:r>
            <a:endParaRPr lang="en-US" sz="1800" dirty="0"/>
          </a:p>
          <a:p>
            <a:pPr lvl="1"/>
            <a:r>
              <a:rPr lang="en-US" sz="1800" dirty="0"/>
              <a:t>Get-</a:t>
            </a:r>
            <a:r>
              <a:rPr lang="en-US" sz="1800" dirty="0" err="1"/>
              <a:t>PnPAzureADAppSitePermission</a:t>
            </a:r>
            <a:endParaRPr lang="en-US" sz="1800" dirty="0"/>
          </a:p>
          <a:p>
            <a:pPr lvl="1"/>
            <a:r>
              <a:rPr lang="en-US" sz="1800" dirty="0"/>
              <a:t>Revoke-</a:t>
            </a:r>
            <a:r>
              <a:rPr lang="en-US" sz="1800" dirty="0" err="1"/>
              <a:t>PnPAzureADAppSitePermission</a:t>
            </a:r>
            <a:endParaRPr lang="en-US" sz="1800" dirty="0"/>
          </a:p>
          <a:p>
            <a:pPr lvl="1"/>
            <a:r>
              <a:rPr lang="en-US" sz="1800" dirty="0"/>
              <a:t>Set-</a:t>
            </a:r>
            <a:r>
              <a:rPr lang="en-US" sz="1800" dirty="0" err="1"/>
              <a:t>PnPAzureADAppSitePermission</a:t>
            </a:r>
            <a:endParaRPr lang="en-US" sz="1800" dirty="0"/>
          </a:p>
          <a:p>
            <a:pPr marL="228600" lvl="1"/>
            <a:r>
              <a:rPr lang="en-US" sz="3600" dirty="0">
                <a:solidFill>
                  <a:schemeClr val="accent1"/>
                </a:solidFill>
                <a:latin typeface="+mj-lt"/>
              </a:rPr>
              <a:t>Permissions for SPO CSOM/REST can be</a:t>
            </a:r>
          </a:p>
          <a:p>
            <a:pPr marL="457200" lvl="2"/>
            <a:r>
              <a:rPr lang="en-US" dirty="0"/>
              <a:t>Read, Write, Manage, and </a:t>
            </a:r>
            <a:r>
              <a:rPr lang="en-US" dirty="0" err="1"/>
              <a:t>FullControl</a:t>
            </a:r>
            <a:endParaRPr lang="en-US" sz="1800" dirty="0"/>
          </a:p>
          <a:p>
            <a:pPr lvl="1"/>
            <a:endParaRPr lang="en-US" sz="18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grant selected permissions</a:t>
            </a:r>
          </a:p>
        </p:txBody>
      </p:sp>
    </p:spTree>
    <p:extLst>
      <p:ext uri="{BB962C8B-B14F-4D97-AF65-F5344CB8AC3E}">
        <p14:creationId xmlns:p14="http://schemas.microsoft.com/office/powerpoint/2010/main" val="3409381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Understanding Resource Specific Consent for Microsoft Graph and SharePoint Online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https://learn.microsoft.com/en-us/graph/api/resources/permission?view=graph-rest-1.0</a:t>
            </a:r>
            <a:endParaRPr lang="en-US" dirty="0"/>
          </a:p>
          <a:p>
            <a:r>
              <a:rPr lang="en-US" dirty="0">
                <a:hlinkClick r:id="rId4"/>
              </a:rPr>
              <a:t>https://devblogs.microsoft.com/microsoft365dev/</a:t>
            </a:r>
            <a:r>
              <a:rPr lang="en-US">
                <a:hlinkClick r:id="rId4"/>
              </a:rPr>
              <a:t>controlling-app-access-on-specific-sharepoint-site-collections/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Custom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Understanding Resource Specific Consent for Microsoft Graph and SharePoint Online</vt:lpstr>
      <vt:lpstr>Understanding Sites.Selected permission</vt:lpstr>
      <vt:lpstr>How to grant selected permissions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61</cp:revision>
  <cp:lastPrinted>2021-12-16T10:51:49Z</cp:lastPrinted>
  <dcterms:modified xsi:type="dcterms:W3CDTF">2023-03-03T16:54:46Z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