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1"/>
  </p:notesMasterIdLst>
  <p:handoutMasterIdLst>
    <p:handoutMasterId r:id="rId12"/>
  </p:handoutMasterIdLst>
  <p:sldIdLst>
    <p:sldId id="2076136178" r:id="rId5"/>
    <p:sldId id="2076136189" r:id="rId6"/>
    <p:sldId id="2134805489" r:id="rId7"/>
    <p:sldId id="2134805487" r:id="rId8"/>
    <p:sldId id="2134805488" r:id="rId9"/>
    <p:sldId id="2134805486" r:id="rId10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3/9/2023 12:10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3/9/2023 12:09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6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3/9/2023 12:09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np.github.io/pnpframework/api/PnP.Framework.AuthenticationManage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Upgrading from Provider hosted apps to Azure Active Directory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SharePoint provider hosted apps in SharePoint Add-in model</a:t>
            </a:r>
          </a:p>
          <a:p>
            <a:pPr lvl="1"/>
            <a:r>
              <a:rPr lang="en-US" sz="1400" dirty="0"/>
              <a:t>Any custom development platform</a:t>
            </a:r>
          </a:p>
          <a:p>
            <a:pPr lvl="2"/>
            <a:r>
              <a:rPr lang="en-US" sz="1200" dirty="0"/>
              <a:t>Typically it was .NET Framework</a:t>
            </a:r>
          </a:p>
          <a:p>
            <a:pPr lvl="2"/>
            <a:r>
              <a:rPr lang="en-US" sz="1200" dirty="0"/>
              <a:t>CSOM + REST API</a:t>
            </a:r>
          </a:p>
          <a:p>
            <a:pPr lvl="1"/>
            <a:r>
              <a:rPr lang="en-US" sz="1400" dirty="0"/>
              <a:t>Can consume the SharePoint host site</a:t>
            </a:r>
          </a:p>
          <a:p>
            <a:pPr lvl="1"/>
            <a:r>
              <a:rPr lang="en-US" sz="1400" dirty="0"/>
              <a:t>Can eventually rely on and consume the SharePoint app site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AAD applications</a:t>
            </a:r>
          </a:p>
          <a:p>
            <a:pPr lvl="1"/>
            <a:r>
              <a:rPr lang="en-US" sz="1400" dirty="0"/>
              <a:t>Can be hosted anywhere</a:t>
            </a:r>
          </a:p>
          <a:p>
            <a:pPr lvl="1"/>
            <a:r>
              <a:rPr lang="en-US" sz="1400" dirty="0"/>
              <a:t>Can use any development platform</a:t>
            </a:r>
          </a:p>
          <a:p>
            <a:pPr lvl="1"/>
            <a:r>
              <a:rPr lang="en-US" sz="1400" dirty="0"/>
              <a:t>Can consume SharePoint Online data (and Microsoft Graph) simply relying on Azure Active Directory + OAuth 2.0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277563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892281" cy="5253264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There is no conversion tool</a:t>
            </a:r>
          </a:p>
          <a:p>
            <a:pPr lvl="1"/>
            <a:r>
              <a:rPr lang="en-US" sz="1800" dirty="0"/>
              <a:t>Technologies are different</a:t>
            </a:r>
          </a:p>
          <a:p>
            <a:pPr lvl="1"/>
            <a:r>
              <a:rPr lang="en-US" sz="1800" dirty="0"/>
              <a:t>Languages can be different</a:t>
            </a:r>
          </a:p>
          <a:p>
            <a:pPr lvl="1"/>
            <a:r>
              <a:rPr lang="en-US" sz="1800" dirty="0"/>
              <a:t>The modern world is more powerful</a:t>
            </a:r>
          </a:p>
          <a:p>
            <a:pPr lvl="1"/>
            <a:endParaRPr lang="en-US" sz="1800" dirty="0"/>
          </a:p>
          <a:p>
            <a:r>
              <a:rPr lang="en-US" sz="3600" dirty="0"/>
              <a:t>Create a new </a:t>
            </a:r>
            <a:r>
              <a:rPr lang="en-US" sz="3800" dirty="0"/>
              <a:t>application</a:t>
            </a:r>
          </a:p>
          <a:p>
            <a:pPr lvl="1"/>
            <a:r>
              <a:rPr lang="en-US" sz="1800" dirty="0"/>
              <a:t>Register AAD application</a:t>
            </a:r>
          </a:p>
          <a:p>
            <a:pPr lvl="1"/>
            <a:r>
              <a:rPr lang="en-US" sz="1800" dirty="0"/>
              <a:t>Grant permissions</a:t>
            </a:r>
          </a:p>
          <a:p>
            <a:pPr lvl="2"/>
            <a:r>
              <a:rPr lang="en-US" sz="1600" dirty="0"/>
              <a:t>Can be delegated or application</a:t>
            </a:r>
          </a:p>
          <a:p>
            <a:pPr lvl="1"/>
            <a:r>
              <a:rPr lang="en-US" sz="1800" dirty="0"/>
              <a:t>Consume SharePoint data via SPO REST/Microsoft Graph</a:t>
            </a:r>
          </a:p>
          <a:p>
            <a:pPr lvl="2"/>
            <a:r>
              <a:rPr lang="en-US" sz="1600" dirty="0"/>
              <a:t>Acquire an OAuth 2.0 Access Token (delegated or application)</a:t>
            </a:r>
          </a:p>
          <a:p>
            <a:pPr lvl="2"/>
            <a:r>
              <a:rPr lang="en-US" sz="1600" dirty="0"/>
              <a:t>Make an HTTP REST request providing the token</a:t>
            </a:r>
          </a:p>
          <a:p>
            <a:pPr lvl="1"/>
            <a:r>
              <a:rPr lang="en-US" sz="1800" dirty="0"/>
              <a:t>Can be a web-based application</a:t>
            </a:r>
          </a:p>
          <a:p>
            <a:pPr lvl="2"/>
            <a:r>
              <a:rPr lang="en-US" sz="1600" dirty="0"/>
              <a:t>Or can be any other kind of application</a:t>
            </a:r>
          </a:p>
          <a:p>
            <a:pPr lvl="1"/>
            <a:r>
              <a:rPr lang="en-US" sz="1800" dirty="0"/>
              <a:t>If it was a .NET existing application with CSOM</a:t>
            </a:r>
          </a:p>
          <a:p>
            <a:pPr lvl="2"/>
            <a:r>
              <a:rPr lang="en-US" sz="1600" dirty="0"/>
              <a:t>You can simply replace the </a:t>
            </a:r>
            <a:r>
              <a:rPr lang="en-US" sz="1600" i="1" dirty="0" err="1"/>
              <a:t>ClientContext</a:t>
            </a:r>
            <a:r>
              <a:rPr lang="en-US" sz="1600" dirty="0"/>
              <a:t> creation with PnP Framework </a:t>
            </a:r>
            <a:r>
              <a:rPr lang="en-US" sz="1600" i="1" dirty="0" err="1"/>
              <a:t>AuthenticationManager</a:t>
            </a:r>
            <a:endParaRPr lang="en-US" sz="1600" i="1" dirty="0"/>
          </a:p>
          <a:p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process</a:t>
            </a:r>
          </a:p>
        </p:txBody>
      </p:sp>
    </p:spTree>
    <p:extLst>
      <p:ext uri="{BB962C8B-B14F-4D97-AF65-F5344CB8AC3E}">
        <p14:creationId xmlns:p14="http://schemas.microsoft.com/office/powerpoint/2010/main" val="725143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From Provider hosted apps to Azure Active Directory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https://learn.microsoft.com/en-us/azure/active-directory/develop/quickstart-register-app</a:t>
            </a:r>
          </a:p>
          <a:p>
            <a:r>
              <a:rPr lang="en-US" dirty="0">
                <a:hlinkClick r:id="rId3"/>
              </a:rPr>
              <a:t>https://learn.microsoft.com/en-us/power-apps/developer/data-platform/walkthrough-register-app-azure-active-directory</a:t>
            </a:r>
          </a:p>
          <a:p>
            <a:r>
              <a:rPr lang="en-US" dirty="0">
                <a:hlinkClick r:id="rId3"/>
              </a:rPr>
              <a:t>https://pnp.github.io/pnpframework/api/PnP.Framework.AuthenticationManager.html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291</Words>
  <Application>Microsoft Office PowerPoint</Application>
  <PresentationFormat>Custom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Upgrading from Provider hosted apps to Azure Active Directory applications</vt:lpstr>
      <vt:lpstr>Setting the context</vt:lpstr>
      <vt:lpstr>Transformation process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81</cp:revision>
  <cp:lastPrinted>2021-12-16T10:51:49Z</cp:lastPrinted>
  <dcterms:modified xsi:type="dcterms:W3CDTF">2023-03-09T11:15:02Z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