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076136189" r:id="rId6"/>
    <p:sldId id="21348054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12:27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12:26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12:26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build-a-hello-world-web-p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pnp.github.io/pnp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/>
              <a:t>Upgrading from </a:t>
            </a:r>
            <a:r>
              <a:rPr lang="en-US" sz="4400" dirty="0"/>
              <a:t>SharePoint hosted apps to client-side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hosted apps in SharePoint Add-in model</a:t>
            </a:r>
          </a:p>
          <a:p>
            <a:pPr lvl="1"/>
            <a:r>
              <a:rPr lang="en-US" sz="1400" dirty="0"/>
              <a:t>JavaScript + JavaScript Object Model + jQuery</a:t>
            </a:r>
          </a:p>
          <a:p>
            <a:pPr lvl="1"/>
            <a:r>
              <a:rPr lang="en-US" sz="1400" dirty="0"/>
              <a:t>HTML + CSS</a:t>
            </a:r>
          </a:p>
          <a:p>
            <a:pPr lvl="1"/>
            <a:r>
              <a:rPr lang="en-US" sz="1400" dirty="0"/>
              <a:t>Can consume the SharePoint app site</a:t>
            </a:r>
          </a:p>
          <a:p>
            <a:pPr lvl="1"/>
            <a:r>
              <a:rPr lang="en-US" sz="1400" dirty="0"/>
              <a:t>Can consume the SharePoint host site via cross-domain calls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Client-side applications</a:t>
            </a:r>
          </a:p>
          <a:p>
            <a:pPr lvl="1"/>
            <a:r>
              <a:rPr lang="en-US" sz="1400" dirty="0"/>
              <a:t>Are SharePoint Framework Web Part</a:t>
            </a:r>
          </a:p>
          <a:p>
            <a:pPr lvl="1"/>
            <a:r>
              <a:rPr lang="en-US" sz="1400" dirty="0"/>
              <a:t>The UI is fully integrated with the modern UI of SharePoint Online</a:t>
            </a:r>
          </a:p>
          <a:p>
            <a:pPr lvl="1"/>
            <a:r>
              <a:rPr lang="en-US" sz="1400" dirty="0"/>
              <a:t>Can consume SharePoint Online data (and Microsoft Graph) simply relying on Azure Active Directory + OAuth 2.0</a:t>
            </a:r>
          </a:p>
          <a:p>
            <a:pPr lvl="1"/>
            <a:r>
              <a:rPr lang="en-US" sz="1400" dirty="0"/>
              <a:t>There is no need for plumbing</a:t>
            </a:r>
          </a:p>
          <a:p>
            <a:pPr lvl="2"/>
            <a:r>
              <a:rPr lang="en-US" sz="1200" dirty="0"/>
              <a:t>Everything is already available out of the box</a:t>
            </a:r>
          </a:p>
          <a:p>
            <a:pPr lvl="2"/>
            <a:r>
              <a:rPr lang="en-US" sz="1200" dirty="0"/>
              <a:t>You don’t necessarily need to register an Azure Active Directory application to consume SharePoint or external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r>
              <a:rPr lang="en-US" sz="3600" dirty="0"/>
              <a:t>Create a new SPFx solution</a:t>
            </a:r>
          </a:p>
          <a:p>
            <a:pPr lvl="1"/>
            <a:r>
              <a:rPr lang="en-US" sz="1800" dirty="0"/>
              <a:t>Can be a Web Part or an Extension</a:t>
            </a:r>
          </a:p>
          <a:p>
            <a:pPr lvl="1"/>
            <a:r>
              <a:rPr lang="en-US" sz="1800" dirty="0"/>
              <a:t>Consume SharePoint data via SPO REST/Microsoft Graph using </a:t>
            </a:r>
            <a:r>
              <a:rPr lang="en-US" sz="1800" dirty="0" err="1"/>
              <a:t>SPHttpClient</a:t>
            </a:r>
            <a:r>
              <a:rPr lang="en-US" sz="1800" dirty="0"/>
              <a:t> and/or </a:t>
            </a:r>
            <a:r>
              <a:rPr lang="en-US" sz="1800" dirty="0" err="1"/>
              <a:t>MSGraphClient</a:t>
            </a:r>
            <a:endParaRPr lang="en-US" sz="1800" dirty="0"/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SharePoint hosted apps to client-side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 </a:t>
            </a:r>
          </a:p>
          <a:p>
            <a:r>
              <a:rPr lang="en-US" dirty="0">
                <a:hlinkClick r:id="rId3"/>
              </a:rPr>
              <a:t>https://learn.microsoft.com/en-us/sharepoint/dev/spfx/web-parts/get-started/build-a-hello-world-web-part</a:t>
            </a:r>
            <a:endParaRPr lang="en-US" dirty="0"/>
          </a:p>
          <a:p>
            <a:r>
              <a:rPr lang="en-US">
                <a:hlinkClick r:id="rId4"/>
              </a:rPr>
              <a:t>https://pnp.github.io/pnpjs/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266</Words>
  <Application>Microsoft Office PowerPoint</Application>
  <PresentationFormat>Custom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from SharePoint hosted apps to client-side applications</vt:lpstr>
      <vt:lpstr>Setting the context</vt:lpstr>
      <vt:lpstr>Transformation process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77</cp:revision>
  <cp:lastPrinted>2021-12-16T10:51:49Z</cp:lastPrinted>
  <dcterms:modified xsi:type="dcterms:W3CDTF">2023-03-09T11:30:28Z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